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5" r:id="rId2"/>
  </p:sldMasterIdLst>
  <p:notesMasterIdLst>
    <p:notesMasterId r:id="rId90"/>
  </p:notesMasterIdLst>
  <p:sldIdLst>
    <p:sldId id="428" r:id="rId3"/>
    <p:sldId id="429" r:id="rId4"/>
    <p:sldId id="430" r:id="rId5"/>
    <p:sldId id="431" r:id="rId6"/>
    <p:sldId id="525" r:id="rId7"/>
    <p:sldId id="433" r:id="rId8"/>
    <p:sldId id="434" r:id="rId9"/>
    <p:sldId id="435" r:id="rId10"/>
    <p:sldId id="436" r:id="rId11"/>
    <p:sldId id="437" r:id="rId12"/>
    <p:sldId id="526" r:id="rId13"/>
    <p:sldId id="440" r:id="rId14"/>
    <p:sldId id="325" r:id="rId15"/>
    <p:sldId id="326" r:id="rId16"/>
    <p:sldId id="327" r:id="rId17"/>
    <p:sldId id="328" r:id="rId18"/>
    <p:sldId id="397" r:id="rId19"/>
    <p:sldId id="330" r:id="rId20"/>
    <p:sldId id="331" r:id="rId21"/>
    <p:sldId id="332" r:id="rId22"/>
    <p:sldId id="398" r:id="rId23"/>
    <p:sldId id="333" r:id="rId24"/>
    <p:sldId id="334" r:id="rId25"/>
    <p:sldId id="441" r:id="rId26"/>
    <p:sldId id="442" r:id="rId27"/>
    <p:sldId id="335" r:id="rId28"/>
    <p:sldId id="528" r:id="rId29"/>
    <p:sldId id="336" r:id="rId30"/>
    <p:sldId id="337" r:id="rId31"/>
    <p:sldId id="338" r:id="rId32"/>
    <p:sldId id="508" r:id="rId33"/>
    <p:sldId id="339" r:id="rId34"/>
    <p:sldId id="481" r:id="rId35"/>
    <p:sldId id="342" r:id="rId36"/>
    <p:sldId id="404" r:id="rId37"/>
    <p:sldId id="405" r:id="rId38"/>
    <p:sldId id="527" r:id="rId39"/>
    <p:sldId id="406" r:id="rId40"/>
    <p:sldId id="410" r:id="rId41"/>
    <p:sldId id="411" r:id="rId42"/>
    <p:sldId id="340" r:id="rId43"/>
    <p:sldId id="348" r:id="rId44"/>
    <p:sldId id="349" r:id="rId45"/>
    <p:sldId id="412" r:id="rId46"/>
    <p:sldId id="509" r:id="rId47"/>
    <p:sldId id="517" r:id="rId48"/>
    <p:sldId id="512" r:id="rId49"/>
    <p:sldId id="513" r:id="rId50"/>
    <p:sldId id="514" r:id="rId51"/>
    <p:sldId id="515" r:id="rId52"/>
    <p:sldId id="516" r:id="rId53"/>
    <p:sldId id="476" r:id="rId54"/>
    <p:sldId id="350" r:id="rId55"/>
    <p:sldId id="413" r:id="rId56"/>
    <p:sldId id="414" r:id="rId57"/>
    <p:sldId id="415" r:id="rId58"/>
    <p:sldId id="417" r:id="rId59"/>
    <p:sldId id="423" r:id="rId60"/>
    <p:sldId id="482" r:id="rId61"/>
    <p:sldId id="356" r:id="rId62"/>
    <p:sldId id="483" r:id="rId63"/>
    <p:sldId id="484" r:id="rId64"/>
    <p:sldId id="486" r:id="rId65"/>
    <p:sldId id="495" r:id="rId66"/>
    <p:sldId id="496" r:id="rId67"/>
    <p:sldId id="497" r:id="rId68"/>
    <p:sldId id="498" r:id="rId69"/>
    <p:sldId id="499" r:id="rId70"/>
    <p:sldId id="500" r:id="rId71"/>
    <p:sldId id="501" r:id="rId72"/>
    <p:sldId id="502" r:id="rId73"/>
    <p:sldId id="529" r:id="rId74"/>
    <p:sldId id="504" r:id="rId75"/>
    <p:sldId id="357" r:id="rId76"/>
    <p:sldId id="358" r:id="rId77"/>
    <p:sldId id="427" r:id="rId78"/>
    <p:sldId id="359" r:id="rId79"/>
    <p:sldId id="425" r:id="rId80"/>
    <p:sldId id="360" r:id="rId81"/>
    <p:sldId id="361" r:id="rId82"/>
    <p:sldId id="362" r:id="rId83"/>
    <p:sldId id="480" r:id="rId84"/>
    <p:sldId id="363" r:id="rId85"/>
    <p:sldId id="364" r:id="rId86"/>
    <p:sldId id="366" r:id="rId87"/>
    <p:sldId id="369" r:id="rId88"/>
    <p:sldId id="370"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428"/>
            <p14:sldId id="429"/>
            <p14:sldId id="430"/>
            <p14:sldId id="431"/>
            <p14:sldId id="525"/>
            <p14:sldId id="433"/>
            <p14:sldId id="434"/>
            <p14:sldId id="435"/>
            <p14:sldId id="436"/>
            <p14:sldId id="437"/>
            <p14:sldId id="526"/>
            <p14:sldId id="440"/>
            <p14:sldId id="325"/>
            <p14:sldId id="326"/>
            <p14:sldId id="327"/>
            <p14:sldId id="328"/>
            <p14:sldId id="397"/>
            <p14:sldId id="330"/>
            <p14:sldId id="331"/>
            <p14:sldId id="332"/>
            <p14:sldId id="398"/>
            <p14:sldId id="333"/>
            <p14:sldId id="334"/>
            <p14:sldId id="441"/>
            <p14:sldId id="442"/>
            <p14:sldId id="335"/>
            <p14:sldId id="528"/>
            <p14:sldId id="336"/>
            <p14:sldId id="337"/>
            <p14:sldId id="338"/>
            <p14:sldId id="508"/>
            <p14:sldId id="339"/>
            <p14:sldId id="481"/>
            <p14:sldId id="342"/>
            <p14:sldId id="404"/>
            <p14:sldId id="405"/>
            <p14:sldId id="527"/>
            <p14:sldId id="406"/>
            <p14:sldId id="410"/>
            <p14:sldId id="411"/>
            <p14:sldId id="340"/>
            <p14:sldId id="348"/>
            <p14:sldId id="349"/>
            <p14:sldId id="412"/>
            <p14:sldId id="509"/>
            <p14:sldId id="517"/>
            <p14:sldId id="512"/>
            <p14:sldId id="513"/>
            <p14:sldId id="514"/>
            <p14:sldId id="515"/>
            <p14:sldId id="516"/>
            <p14:sldId id="476"/>
            <p14:sldId id="350"/>
            <p14:sldId id="413"/>
            <p14:sldId id="414"/>
            <p14:sldId id="415"/>
            <p14:sldId id="417"/>
            <p14:sldId id="423"/>
            <p14:sldId id="482"/>
            <p14:sldId id="356"/>
            <p14:sldId id="483"/>
            <p14:sldId id="484"/>
            <p14:sldId id="486"/>
            <p14:sldId id="495"/>
            <p14:sldId id="496"/>
            <p14:sldId id="497"/>
            <p14:sldId id="498"/>
            <p14:sldId id="499"/>
            <p14:sldId id="500"/>
            <p14:sldId id="501"/>
            <p14:sldId id="502"/>
            <p14:sldId id="529"/>
            <p14:sldId id="504"/>
            <p14:sldId id="357"/>
            <p14:sldId id="358"/>
            <p14:sldId id="427"/>
            <p14:sldId id="359"/>
            <p14:sldId id="425"/>
            <p14:sldId id="360"/>
            <p14:sldId id="361"/>
            <p14:sldId id="362"/>
            <p14:sldId id="480"/>
            <p14:sldId id="363"/>
            <p14:sldId id="364"/>
            <p14:sldId id="366"/>
            <p14:sldId id="369"/>
            <p14:sldId id="370"/>
          </p14:sldIdLst>
        </p14:section>
        <p14:section name="Project Overview" id="{087866C3-7028-482C-8D34-6BF5363FBD75}">
          <p14:sldIdLst/>
        </p14:section>
        <p14:section name="Status Update" id="{521DEF98-8796-4632-831A-16252E9A6054}">
          <p14:sldIdLst/>
        </p14:section>
        <p14:section name="Timeline" id="{CF24EBA6-C924-424D-AC31-A4B9992A87E0}">
          <p14:sldIdLst/>
        </p14:section>
        <p14:section name="Next Steps and Action Items" id="{C24C98EC-938D-4034-8DB8-5E8DBF16E3CB}">
          <p14:sldIdLst/>
        </p14:section>
        <p14:section name="Appendix" id="{E35CCD6A-2288-476E-BC93-C75323AE1F32}">
          <p14:sldIdLst/>
        </p14:section>
      </p14:sectionLst>
    </p:ex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1E"/>
    <a:srgbClr val="957DB1"/>
    <a:srgbClr val="7F63A1"/>
    <a:srgbClr val="FFFFFF"/>
    <a:srgbClr val="000048"/>
    <a:srgbClr val="13343D"/>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14992" autoAdjust="0"/>
    <p:restoredTop sz="88187" autoAdjust="0"/>
  </p:normalViewPr>
  <p:slideViewPr>
    <p:cSldViewPr>
      <p:cViewPr varScale="1">
        <p:scale>
          <a:sx n="88" d="100"/>
          <a:sy n="88" d="100"/>
        </p:scale>
        <p:origin x="725" y="62"/>
      </p:cViewPr>
      <p:guideLst>
        <p:guide orient="horz" pos="2160"/>
        <p:guide orient="horz" pos="576"/>
        <p:guide pos="2880"/>
        <p:guide pos="288"/>
      </p:guideLst>
    </p:cSldViewPr>
  </p:slideViewPr>
  <p:outlineViewPr>
    <p:cViewPr>
      <p:scale>
        <a:sx n="33" d="100"/>
        <a:sy n="33" d="100"/>
      </p:scale>
      <p:origin x="42" y="9396"/>
    </p:cViewPr>
  </p:outlineViewPr>
  <p:notesTextViewPr>
    <p:cViewPr>
      <p:scale>
        <a:sx n="100" d="100"/>
        <a:sy n="100" d="100"/>
      </p:scale>
      <p:origin x="0" y="0"/>
    </p:cViewPr>
  </p:notesTextViewPr>
  <p:sorterViewPr>
    <p:cViewPr>
      <p:scale>
        <a:sx n="100" d="100"/>
        <a:sy n="100" d="100"/>
      </p:scale>
      <p:origin x="0" y="-21317"/>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D44FC7-504F-41D1-8120-5CC7FF2D3F40}"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tr-TR"/>
        </a:p>
      </dgm:t>
    </dgm:pt>
    <dgm:pt modelId="{278F927D-45FA-402A-A821-0FA5E85C9517}">
      <dgm:prSet custT="1"/>
      <dgm:spPr/>
      <dgm:t>
        <a:bodyPr/>
        <a:lstStyle/>
        <a:p>
          <a:pPr algn="just" rtl="0"/>
          <a:r>
            <a:rPr lang="tr-TR" sz="2000" dirty="0" smtClean="0">
              <a:latin typeface="Times New Roman" pitchFamily="18" charset="0"/>
              <a:cs typeface="Times New Roman" pitchFamily="18" charset="0"/>
            </a:rPr>
            <a:t>Belli bir amacın gerçekleştirilmesi için personel, maddi kaynaklar, zaman ve mekan unsurlarının en verimli şekilde kullanılması anlamına gelir. </a:t>
          </a:r>
          <a:endParaRPr lang="tr-TR" sz="2000" dirty="0">
            <a:latin typeface="Times New Roman" pitchFamily="18" charset="0"/>
            <a:cs typeface="Times New Roman" pitchFamily="18" charset="0"/>
          </a:endParaRPr>
        </a:p>
      </dgm:t>
    </dgm:pt>
    <dgm:pt modelId="{30231D67-EB3F-41B8-B8CC-3EBEF62A4C5B}" type="parTrans" cxnId="{1E8E6361-F78E-43BD-9019-F54156283F97}">
      <dgm:prSet/>
      <dgm:spPr/>
      <dgm:t>
        <a:bodyPr/>
        <a:lstStyle/>
        <a:p>
          <a:pPr algn="just"/>
          <a:endParaRPr lang="tr-TR"/>
        </a:p>
      </dgm:t>
    </dgm:pt>
    <dgm:pt modelId="{39CC9DE7-1914-4E81-BCB4-53C65C8D90D2}" type="sibTrans" cxnId="{1E8E6361-F78E-43BD-9019-F54156283F97}">
      <dgm:prSet/>
      <dgm:spPr/>
      <dgm:t>
        <a:bodyPr/>
        <a:lstStyle/>
        <a:p>
          <a:pPr algn="just"/>
          <a:endParaRPr lang="tr-TR"/>
        </a:p>
      </dgm:t>
    </dgm:pt>
    <dgm:pt modelId="{6AB68C17-7AF7-4068-9506-A46DA1BC26CC}">
      <dgm:prSet custT="1"/>
      <dgm:spPr/>
      <dgm:t>
        <a:bodyPr/>
        <a:lstStyle/>
        <a:p>
          <a:pPr algn="just" rtl="0"/>
          <a:r>
            <a:rPr lang="tr-TR" sz="2000" dirty="0" smtClean="0">
              <a:latin typeface="Times New Roman" pitchFamily="18" charset="0"/>
              <a:cs typeface="Times New Roman" pitchFamily="18" charset="0"/>
            </a:rPr>
            <a:t>İnsanların, insan tarafından, insanca,  insan için sevk ve idare etme faaliyeti ya da sürecidir.</a:t>
          </a:r>
          <a:endParaRPr lang="tr-TR" sz="2000" dirty="0">
            <a:latin typeface="Times New Roman" pitchFamily="18" charset="0"/>
            <a:cs typeface="Times New Roman" pitchFamily="18" charset="0"/>
          </a:endParaRPr>
        </a:p>
      </dgm:t>
    </dgm:pt>
    <dgm:pt modelId="{A99647D2-A99D-4EA1-B85E-CBEF4F29E601}" type="parTrans" cxnId="{C4B2CD5C-CF41-4484-BFB7-44640536A222}">
      <dgm:prSet/>
      <dgm:spPr/>
      <dgm:t>
        <a:bodyPr/>
        <a:lstStyle/>
        <a:p>
          <a:pPr algn="just"/>
          <a:endParaRPr lang="tr-TR"/>
        </a:p>
      </dgm:t>
    </dgm:pt>
    <dgm:pt modelId="{068A5137-F697-4D20-8D7D-3068281ABB1A}" type="sibTrans" cxnId="{C4B2CD5C-CF41-4484-BFB7-44640536A222}">
      <dgm:prSet/>
      <dgm:spPr/>
      <dgm:t>
        <a:bodyPr/>
        <a:lstStyle/>
        <a:p>
          <a:pPr algn="just"/>
          <a:endParaRPr lang="tr-TR"/>
        </a:p>
      </dgm:t>
    </dgm:pt>
    <dgm:pt modelId="{32A65CB7-C529-4993-ABC3-35E758CB5902}" type="pres">
      <dgm:prSet presAssocID="{9BD44FC7-504F-41D1-8120-5CC7FF2D3F40}" presName="linear" presStyleCnt="0">
        <dgm:presLayoutVars>
          <dgm:animLvl val="lvl"/>
          <dgm:resizeHandles val="exact"/>
        </dgm:presLayoutVars>
      </dgm:prSet>
      <dgm:spPr/>
      <dgm:t>
        <a:bodyPr/>
        <a:lstStyle/>
        <a:p>
          <a:endParaRPr lang="tr-TR"/>
        </a:p>
      </dgm:t>
    </dgm:pt>
    <dgm:pt modelId="{656280CC-7677-44B1-8F17-CFD8DCC02DF1}" type="pres">
      <dgm:prSet presAssocID="{278F927D-45FA-402A-A821-0FA5E85C9517}" presName="parentText" presStyleLbl="node1" presStyleIdx="0" presStyleCnt="2">
        <dgm:presLayoutVars>
          <dgm:chMax val="0"/>
          <dgm:bulletEnabled val="1"/>
        </dgm:presLayoutVars>
      </dgm:prSet>
      <dgm:spPr/>
      <dgm:t>
        <a:bodyPr/>
        <a:lstStyle/>
        <a:p>
          <a:endParaRPr lang="tr-TR"/>
        </a:p>
      </dgm:t>
    </dgm:pt>
    <dgm:pt modelId="{A4961397-DE1D-4271-B5BA-5D4D0BC7C364}" type="pres">
      <dgm:prSet presAssocID="{39CC9DE7-1914-4E81-BCB4-53C65C8D90D2}" presName="spacer" presStyleCnt="0"/>
      <dgm:spPr/>
      <dgm:t>
        <a:bodyPr/>
        <a:lstStyle/>
        <a:p>
          <a:endParaRPr lang="tr-TR"/>
        </a:p>
      </dgm:t>
    </dgm:pt>
    <dgm:pt modelId="{4829CE9C-7C25-4661-8FE5-216902F00582}" type="pres">
      <dgm:prSet presAssocID="{6AB68C17-7AF7-4068-9506-A46DA1BC26CC}" presName="parentText" presStyleLbl="node1" presStyleIdx="1" presStyleCnt="2" custLinFactNeighborY="-69233">
        <dgm:presLayoutVars>
          <dgm:chMax val="0"/>
          <dgm:bulletEnabled val="1"/>
        </dgm:presLayoutVars>
      </dgm:prSet>
      <dgm:spPr/>
      <dgm:t>
        <a:bodyPr/>
        <a:lstStyle/>
        <a:p>
          <a:endParaRPr lang="tr-TR"/>
        </a:p>
      </dgm:t>
    </dgm:pt>
  </dgm:ptLst>
  <dgm:cxnLst>
    <dgm:cxn modelId="{C4B2CD5C-CF41-4484-BFB7-44640536A222}" srcId="{9BD44FC7-504F-41D1-8120-5CC7FF2D3F40}" destId="{6AB68C17-7AF7-4068-9506-A46DA1BC26CC}" srcOrd="1" destOrd="0" parTransId="{A99647D2-A99D-4EA1-B85E-CBEF4F29E601}" sibTransId="{068A5137-F697-4D20-8D7D-3068281ABB1A}"/>
    <dgm:cxn modelId="{1E8E6361-F78E-43BD-9019-F54156283F97}" srcId="{9BD44FC7-504F-41D1-8120-5CC7FF2D3F40}" destId="{278F927D-45FA-402A-A821-0FA5E85C9517}" srcOrd="0" destOrd="0" parTransId="{30231D67-EB3F-41B8-B8CC-3EBEF62A4C5B}" sibTransId="{39CC9DE7-1914-4E81-BCB4-53C65C8D90D2}"/>
    <dgm:cxn modelId="{DD9F4B2E-1BB1-4F0C-A247-299C03ACC6D8}" type="presOf" srcId="{9BD44FC7-504F-41D1-8120-5CC7FF2D3F40}" destId="{32A65CB7-C529-4993-ABC3-35E758CB5902}" srcOrd="0" destOrd="0" presId="urn:microsoft.com/office/officeart/2005/8/layout/vList2"/>
    <dgm:cxn modelId="{496BC777-ED52-4CF2-A291-CBC78722AEB2}" type="presOf" srcId="{6AB68C17-7AF7-4068-9506-A46DA1BC26CC}" destId="{4829CE9C-7C25-4661-8FE5-216902F00582}" srcOrd="0" destOrd="0" presId="urn:microsoft.com/office/officeart/2005/8/layout/vList2"/>
    <dgm:cxn modelId="{73CDEA01-E73C-45DE-84E6-2E2185E5ED9F}" type="presOf" srcId="{278F927D-45FA-402A-A821-0FA5E85C9517}" destId="{656280CC-7677-44B1-8F17-CFD8DCC02DF1}" srcOrd="0" destOrd="0" presId="urn:microsoft.com/office/officeart/2005/8/layout/vList2"/>
    <dgm:cxn modelId="{CB5F9DAF-2FF4-49E0-B043-BAB69A943246}" type="presParOf" srcId="{32A65CB7-C529-4993-ABC3-35E758CB5902}" destId="{656280CC-7677-44B1-8F17-CFD8DCC02DF1}" srcOrd="0" destOrd="0" presId="urn:microsoft.com/office/officeart/2005/8/layout/vList2"/>
    <dgm:cxn modelId="{7FA684E7-FF34-44F8-95CC-E275C0832DC9}" type="presParOf" srcId="{32A65CB7-C529-4993-ABC3-35E758CB5902}" destId="{A4961397-DE1D-4271-B5BA-5D4D0BC7C364}" srcOrd="1" destOrd="0" presId="urn:microsoft.com/office/officeart/2005/8/layout/vList2"/>
    <dgm:cxn modelId="{8EF338E6-4383-4D19-879E-BD11B68EE509}" type="presParOf" srcId="{32A65CB7-C529-4993-ABC3-35E758CB5902}" destId="{4829CE9C-7C25-4661-8FE5-216902F00582}"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7D7B71-B8E3-4405-ABC2-C3F911EB49A0}" type="doc">
      <dgm:prSet loTypeId="urn:microsoft.com/office/officeart/2005/8/layout/hProcess11" loCatId="process" qsTypeId="urn:microsoft.com/office/officeart/2005/8/quickstyle/3d1" qsCatId="3D" csTypeId="urn:microsoft.com/office/officeart/2005/8/colors/accent1_2" csCatId="accent1" phldr="1"/>
      <dgm:spPr/>
      <dgm:t>
        <a:bodyPr/>
        <a:lstStyle/>
        <a:p>
          <a:endParaRPr lang="tr-TR"/>
        </a:p>
      </dgm:t>
    </dgm:pt>
    <dgm:pt modelId="{C8F3DE22-0378-44FB-9332-08B5562E2523}">
      <dgm:prSet custT="1"/>
      <dgm:spPr/>
      <dgm:t>
        <a:bodyPr/>
        <a:lstStyle/>
        <a:p>
          <a:pPr algn="just" rtl="0"/>
          <a:r>
            <a:rPr lang="tr-TR" sz="1800" dirty="0" smtClean="0">
              <a:latin typeface="Times New Roman" pitchFamily="18" charset="0"/>
              <a:cs typeface="Times New Roman" pitchFamily="18" charset="0"/>
            </a:rPr>
            <a:t>Çevre Analizi </a:t>
          </a:r>
          <a:endParaRPr lang="tr-TR" sz="1800" dirty="0">
            <a:latin typeface="Times New Roman" pitchFamily="18" charset="0"/>
            <a:cs typeface="Times New Roman" pitchFamily="18" charset="0"/>
          </a:endParaRPr>
        </a:p>
      </dgm:t>
    </dgm:pt>
    <dgm:pt modelId="{514102E9-3101-4C8F-B4A8-8B1BD91A075F}" type="parTrans" cxnId="{BC3F4CAD-BAB2-4911-B43C-94E578726A1F}">
      <dgm:prSet/>
      <dgm:spPr/>
      <dgm:t>
        <a:bodyPr/>
        <a:lstStyle/>
        <a:p>
          <a:pPr algn="just"/>
          <a:endParaRPr lang="tr-TR" dirty="0"/>
        </a:p>
      </dgm:t>
    </dgm:pt>
    <dgm:pt modelId="{6F32D7B4-B8A4-46B8-AAD7-50C9C54AD581}" type="sibTrans" cxnId="{BC3F4CAD-BAB2-4911-B43C-94E578726A1F}">
      <dgm:prSet/>
      <dgm:spPr/>
      <dgm:t>
        <a:bodyPr/>
        <a:lstStyle/>
        <a:p>
          <a:pPr algn="just"/>
          <a:endParaRPr lang="tr-TR" dirty="0"/>
        </a:p>
      </dgm:t>
    </dgm:pt>
    <dgm:pt modelId="{A7437D66-0F52-4E49-8028-F52CBD41AA17}">
      <dgm:prSet custT="1"/>
      <dgm:spPr/>
      <dgm:t>
        <a:bodyPr/>
        <a:lstStyle/>
        <a:p>
          <a:pPr algn="just" rtl="0"/>
          <a:r>
            <a:rPr lang="tr-TR" sz="1800" dirty="0" smtClean="0">
              <a:latin typeface="Times New Roman" pitchFamily="18" charset="0"/>
              <a:cs typeface="Times New Roman" pitchFamily="18" charset="0"/>
            </a:rPr>
            <a:t>İşletme Değerlemesi </a:t>
          </a:r>
          <a:endParaRPr lang="tr-TR" sz="1800" dirty="0">
            <a:latin typeface="Times New Roman" pitchFamily="18" charset="0"/>
            <a:cs typeface="Times New Roman" pitchFamily="18" charset="0"/>
          </a:endParaRPr>
        </a:p>
      </dgm:t>
    </dgm:pt>
    <dgm:pt modelId="{1D6EEFA6-ADC7-4CDC-B6AE-54AB8756DC53}" type="parTrans" cxnId="{119D9C30-4347-4FDA-92E3-82C30E6C76E4}">
      <dgm:prSet/>
      <dgm:spPr/>
      <dgm:t>
        <a:bodyPr/>
        <a:lstStyle/>
        <a:p>
          <a:pPr algn="just"/>
          <a:endParaRPr lang="tr-TR" dirty="0"/>
        </a:p>
      </dgm:t>
    </dgm:pt>
    <dgm:pt modelId="{5139D856-9FBA-428C-9309-7DB49DD13F6A}" type="sibTrans" cxnId="{119D9C30-4347-4FDA-92E3-82C30E6C76E4}">
      <dgm:prSet/>
      <dgm:spPr/>
      <dgm:t>
        <a:bodyPr/>
        <a:lstStyle/>
        <a:p>
          <a:pPr algn="just"/>
          <a:endParaRPr lang="tr-TR" dirty="0"/>
        </a:p>
      </dgm:t>
    </dgm:pt>
    <dgm:pt modelId="{997B36FD-E2FD-4C99-9D33-444F7F7ADD12}">
      <dgm:prSet custT="1"/>
      <dgm:spPr/>
      <dgm:t>
        <a:bodyPr/>
        <a:lstStyle/>
        <a:p>
          <a:pPr algn="just" rtl="0"/>
          <a:r>
            <a:rPr lang="tr-TR" sz="1800" dirty="0" smtClean="0">
              <a:latin typeface="Times New Roman" pitchFamily="18" charset="0"/>
              <a:cs typeface="Times New Roman" pitchFamily="18" charset="0"/>
            </a:rPr>
            <a:t>Alternatif Stratejilerinin İncelenmesi </a:t>
          </a:r>
          <a:endParaRPr lang="tr-TR" sz="1800" dirty="0">
            <a:latin typeface="Times New Roman" pitchFamily="18" charset="0"/>
            <a:cs typeface="Times New Roman" pitchFamily="18" charset="0"/>
          </a:endParaRPr>
        </a:p>
      </dgm:t>
    </dgm:pt>
    <dgm:pt modelId="{381ADFAF-0844-49E2-B764-EE4955F72EE6}" type="parTrans" cxnId="{76486B8A-9268-48D9-A475-8E367E9AFEF7}">
      <dgm:prSet/>
      <dgm:spPr/>
      <dgm:t>
        <a:bodyPr/>
        <a:lstStyle/>
        <a:p>
          <a:pPr algn="just"/>
          <a:endParaRPr lang="tr-TR" dirty="0"/>
        </a:p>
      </dgm:t>
    </dgm:pt>
    <dgm:pt modelId="{85733E0C-7298-4998-BFB6-ED9AC3183E74}" type="sibTrans" cxnId="{76486B8A-9268-48D9-A475-8E367E9AFEF7}">
      <dgm:prSet/>
      <dgm:spPr/>
      <dgm:t>
        <a:bodyPr/>
        <a:lstStyle/>
        <a:p>
          <a:pPr algn="just"/>
          <a:endParaRPr lang="tr-TR" dirty="0"/>
        </a:p>
      </dgm:t>
    </dgm:pt>
    <dgm:pt modelId="{F14F8616-CF28-4374-B99D-9AF6F5E2C40D}">
      <dgm:prSet custT="1"/>
      <dgm:spPr/>
      <dgm:t>
        <a:bodyPr/>
        <a:lstStyle/>
        <a:p>
          <a:pPr algn="l" rtl="0"/>
          <a:r>
            <a:rPr lang="tr-TR" sz="1800" dirty="0" smtClean="0">
              <a:latin typeface="Times New Roman" pitchFamily="18" charset="0"/>
              <a:cs typeface="Times New Roman" pitchFamily="18" charset="0"/>
            </a:rPr>
            <a:t>Ve Uygun Stratejileri Belirlerler.</a:t>
          </a:r>
          <a:endParaRPr lang="tr-TR" sz="1800" dirty="0">
            <a:latin typeface="Times New Roman" pitchFamily="18" charset="0"/>
            <a:cs typeface="Times New Roman" pitchFamily="18" charset="0"/>
          </a:endParaRPr>
        </a:p>
      </dgm:t>
    </dgm:pt>
    <dgm:pt modelId="{E1E9E13D-E60E-4BAF-872B-84AB44F65259}" type="parTrans" cxnId="{63B10C61-2207-462A-8EA7-47D559844701}">
      <dgm:prSet/>
      <dgm:spPr/>
      <dgm:t>
        <a:bodyPr/>
        <a:lstStyle/>
        <a:p>
          <a:pPr algn="just"/>
          <a:endParaRPr lang="tr-TR" dirty="0"/>
        </a:p>
      </dgm:t>
    </dgm:pt>
    <dgm:pt modelId="{C0C7A57D-619B-4B89-8428-EBDFE81A66EE}" type="sibTrans" cxnId="{63B10C61-2207-462A-8EA7-47D559844701}">
      <dgm:prSet/>
      <dgm:spPr/>
      <dgm:t>
        <a:bodyPr/>
        <a:lstStyle/>
        <a:p>
          <a:pPr algn="just"/>
          <a:endParaRPr lang="tr-TR" dirty="0"/>
        </a:p>
      </dgm:t>
    </dgm:pt>
    <dgm:pt modelId="{AE3AF501-C941-4D43-8050-D203F4327911}" type="pres">
      <dgm:prSet presAssocID="{B67D7B71-B8E3-4405-ABC2-C3F911EB49A0}" presName="Name0" presStyleCnt="0">
        <dgm:presLayoutVars>
          <dgm:dir/>
          <dgm:resizeHandles val="exact"/>
        </dgm:presLayoutVars>
      </dgm:prSet>
      <dgm:spPr/>
      <dgm:t>
        <a:bodyPr/>
        <a:lstStyle/>
        <a:p>
          <a:endParaRPr lang="tr-TR"/>
        </a:p>
      </dgm:t>
    </dgm:pt>
    <dgm:pt modelId="{DA511E2F-65BB-405A-8F98-7F63159C3CEB}" type="pres">
      <dgm:prSet presAssocID="{B67D7B71-B8E3-4405-ABC2-C3F911EB49A0}" presName="arrow" presStyleLbl="bgShp" presStyleIdx="0" presStyleCnt="1"/>
      <dgm:spPr/>
      <dgm:t>
        <a:bodyPr/>
        <a:lstStyle/>
        <a:p>
          <a:endParaRPr lang="tr-TR"/>
        </a:p>
      </dgm:t>
    </dgm:pt>
    <dgm:pt modelId="{54FA5C0D-E3AD-4D79-8B42-0B98C4A809A9}" type="pres">
      <dgm:prSet presAssocID="{B67D7B71-B8E3-4405-ABC2-C3F911EB49A0}" presName="points" presStyleCnt="0"/>
      <dgm:spPr/>
      <dgm:t>
        <a:bodyPr/>
        <a:lstStyle/>
        <a:p>
          <a:endParaRPr lang="tr-TR"/>
        </a:p>
      </dgm:t>
    </dgm:pt>
    <dgm:pt modelId="{97456E92-F7C2-43B3-9DBB-B4982A5AF462}" type="pres">
      <dgm:prSet presAssocID="{C8F3DE22-0378-44FB-9332-08B5562E2523}" presName="compositeA" presStyleCnt="0"/>
      <dgm:spPr/>
      <dgm:t>
        <a:bodyPr/>
        <a:lstStyle/>
        <a:p>
          <a:endParaRPr lang="tr-TR"/>
        </a:p>
      </dgm:t>
    </dgm:pt>
    <dgm:pt modelId="{BB92016B-8657-4A21-8BDC-D9BB2FAEEE4B}" type="pres">
      <dgm:prSet presAssocID="{C8F3DE22-0378-44FB-9332-08B5562E2523}" presName="textA" presStyleLbl="revTx" presStyleIdx="0" presStyleCnt="4">
        <dgm:presLayoutVars>
          <dgm:bulletEnabled val="1"/>
        </dgm:presLayoutVars>
      </dgm:prSet>
      <dgm:spPr/>
      <dgm:t>
        <a:bodyPr/>
        <a:lstStyle/>
        <a:p>
          <a:endParaRPr lang="tr-TR"/>
        </a:p>
      </dgm:t>
    </dgm:pt>
    <dgm:pt modelId="{E7E01AC7-B0B2-4E16-9157-C0826B572D7A}" type="pres">
      <dgm:prSet presAssocID="{C8F3DE22-0378-44FB-9332-08B5562E2523}" presName="circleA" presStyleLbl="node1" presStyleIdx="0" presStyleCnt="4"/>
      <dgm:spPr/>
      <dgm:t>
        <a:bodyPr/>
        <a:lstStyle/>
        <a:p>
          <a:endParaRPr lang="tr-TR"/>
        </a:p>
      </dgm:t>
    </dgm:pt>
    <dgm:pt modelId="{B8724AC2-83BD-4717-B265-A70C7805E514}" type="pres">
      <dgm:prSet presAssocID="{C8F3DE22-0378-44FB-9332-08B5562E2523}" presName="spaceA" presStyleCnt="0"/>
      <dgm:spPr/>
      <dgm:t>
        <a:bodyPr/>
        <a:lstStyle/>
        <a:p>
          <a:endParaRPr lang="tr-TR"/>
        </a:p>
      </dgm:t>
    </dgm:pt>
    <dgm:pt modelId="{4CD048B3-A229-42E8-BB2B-EC0DC6D9DA65}" type="pres">
      <dgm:prSet presAssocID="{6F32D7B4-B8A4-46B8-AAD7-50C9C54AD581}" presName="space" presStyleCnt="0"/>
      <dgm:spPr/>
      <dgm:t>
        <a:bodyPr/>
        <a:lstStyle/>
        <a:p>
          <a:endParaRPr lang="tr-TR"/>
        </a:p>
      </dgm:t>
    </dgm:pt>
    <dgm:pt modelId="{CF1EED7D-0DC7-43B4-86E3-592AC2C7F809}" type="pres">
      <dgm:prSet presAssocID="{A7437D66-0F52-4E49-8028-F52CBD41AA17}" presName="compositeB" presStyleCnt="0"/>
      <dgm:spPr/>
      <dgm:t>
        <a:bodyPr/>
        <a:lstStyle/>
        <a:p>
          <a:endParaRPr lang="tr-TR"/>
        </a:p>
      </dgm:t>
    </dgm:pt>
    <dgm:pt modelId="{D9BDCB7D-613C-4AB9-A6C8-344C9348C635}" type="pres">
      <dgm:prSet presAssocID="{A7437D66-0F52-4E49-8028-F52CBD41AA17}" presName="textB" presStyleLbl="revTx" presStyleIdx="1" presStyleCnt="4" custScaleX="143645">
        <dgm:presLayoutVars>
          <dgm:bulletEnabled val="1"/>
        </dgm:presLayoutVars>
      </dgm:prSet>
      <dgm:spPr/>
      <dgm:t>
        <a:bodyPr/>
        <a:lstStyle/>
        <a:p>
          <a:endParaRPr lang="tr-TR"/>
        </a:p>
      </dgm:t>
    </dgm:pt>
    <dgm:pt modelId="{1F307E90-23E1-442A-A537-30C0DF6D9ED0}" type="pres">
      <dgm:prSet presAssocID="{A7437D66-0F52-4E49-8028-F52CBD41AA17}" presName="circleB" presStyleLbl="node1" presStyleIdx="1" presStyleCnt="4"/>
      <dgm:spPr/>
      <dgm:t>
        <a:bodyPr/>
        <a:lstStyle/>
        <a:p>
          <a:endParaRPr lang="tr-TR"/>
        </a:p>
      </dgm:t>
    </dgm:pt>
    <dgm:pt modelId="{5FCD6C2D-CBBA-4132-9D70-FCC4733C4B5A}" type="pres">
      <dgm:prSet presAssocID="{A7437D66-0F52-4E49-8028-F52CBD41AA17}" presName="spaceB" presStyleCnt="0"/>
      <dgm:spPr/>
      <dgm:t>
        <a:bodyPr/>
        <a:lstStyle/>
        <a:p>
          <a:endParaRPr lang="tr-TR"/>
        </a:p>
      </dgm:t>
    </dgm:pt>
    <dgm:pt modelId="{FA1C0D21-FE80-43AF-A00F-AACCD33F05BB}" type="pres">
      <dgm:prSet presAssocID="{5139D856-9FBA-428C-9309-7DB49DD13F6A}" presName="space" presStyleCnt="0"/>
      <dgm:spPr/>
      <dgm:t>
        <a:bodyPr/>
        <a:lstStyle/>
        <a:p>
          <a:endParaRPr lang="tr-TR"/>
        </a:p>
      </dgm:t>
    </dgm:pt>
    <dgm:pt modelId="{3E198673-1998-4BDD-8950-4DB5903BDFAF}" type="pres">
      <dgm:prSet presAssocID="{997B36FD-E2FD-4C99-9D33-444F7F7ADD12}" presName="compositeA" presStyleCnt="0"/>
      <dgm:spPr/>
      <dgm:t>
        <a:bodyPr/>
        <a:lstStyle/>
        <a:p>
          <a:endParaRPr lang="tr-TR"/>
        </a:p>
      </dgm:t>
    </dgm:pt>
    <dgm:pt modelId="{808F2CE8-79CB-44C5-B8CC-5DC65FA125C8}" type="pres">
      <dgm:prSet presAssocID="{997B36FD-E2FD-4C99-9D33-444F7F7ADD12}" presName="textA" presStyleLbl="revTx" presStyleIdx="2" presStyleCnt="4">
        <dgm:presLayoutVars>
          <dgm:bulletEnabled val="1"/>
        </dgm:presLayoutVars>
      </dgm:prSet>
      <dgm:spPr/>
      <dgm:t>
        <a:bodyPr/>
        <a:lstStyle/>
        <a:p>
          <a:endParaRPr lang="tr-TR"/>
        </a:p>
      </dgm:t>
    </dgm:pt>
    <dgm:pt modelId="{DEF4C547-47CA-4304-9E9C-B063BE3D2753}" type="pres">
      <dgm:prSet presAssocID="{997B36FD-E2FD-4C99-9D33-444F7F7ADD12}" presName="circleA" presStyleLbl="node1" presStyleIdx="2" presStyleCnt="4"/>
      <dgm:spPr/>
      <dgm:t>
        <a:bodyPr/>
        <a:lstStyle/>
        <a:p>
          <a:endParaRPr lang="tr-TR"/>
        </a:p>
      </dgm:t>
    </dgm:pt>
    <dgm:pt modelId="{27882267-5542-49E8-85AC-9CD457600B70}" type="pres">
      <dgm:prSet presAssocID="{997B36FD-E2FD-4C99-9D33-444F7F7ADD12}" presName="spaceA" presStyleCnt="0"/>
      <dgm:spPr/>
      <dgm:t>
        <a:bodyPr/>
        <a:lstStyle/>
        <a:p>
          <a:endParaRPr lang="tr-TR"/>
        </a:p>
      </dgm:t>
    </dgm:pt>
    <dgm:pt modelId="{3C65D745-5E8B-4222-8CF0-C8C162750CC9}" type="pres">
      <dgm:prSet presAssocID="{85733E0C-7298-4998-BFB6-ED9AC3183E74}" presName="space" presStyleCnt="0"/>
      <dgm:spPr/>
      <dgm:t>
        <a:bodyPr/>
        <a:lstStyle/>
        <a:p>
          <a:endParaRPr lang="tr-TR"/>
        </a:p>
      </dgm:t>
    </dgm:pt>
    <dgm:pt modelId="{9CA7DABA-0539-43E8-8A10-5625CA8CDF81}" type="pres">
      <dgm:prSet presAssocID="{F14F8616-CF28-4374-B99D-9AF6F5E2C40D}" presName="compositeB" presStyleCnt="0"/>
      <dgm:spPr/>
      <dgm:t>
        <a:bodyPr/>
        <a:lstStyle/>
        <a:p>
          <a:endParaRPr lang="tr-TR"/>
        </a:p>
      </dgm:t>
    </dgm:pt>
    <dgm:pt modelId="{C3669B2E-D042-4218-9229-FCB63A1345A0}" type="pres">
      <dgm:prSet presAssocID="{F14F8616-CF28-4374-B99D-9AF6F5E2C40D}" presName="textB" presStyleLbl="revTx" presStyleIdx="3" presStyleCnt="4">
        <dgm:presLayoutVars>
          <dgm:bulletEnabled val="1"/>
        </dgm:presLayoutVars>
      </dgm:prSet>
      <dgm:spPr/>
      <dgm:t>
        <a:bodyPr/>
        <a:lstStyle/>
        <a:p>
          <a:endParaRPr lang="tr-TR"/>
        </a:p>
      </dgm:t>
    </dgm:pt>
    <dgm:pt modelId="{D2F8DED2-8B25-4EC2-8C92-E1C740772800}" type="pres">
      <dgm:prSet presAssocID="{F14F8616-CF28-4374-B99D-9AF6F5E2C40D}" presName="circleB" presStyleLbl="node1" presStyleIdx="3" presStyleCnt="4"/>
      <dgm:spPr/>
      <dgm:t>
        <a:bodyPr/>
        <a:lstStyle/>
        <a:p>
          <a:endParaRPr lang="tr-TR"/>
        </a:p>
      </dgm:t>
    </dgm:pt>
    <dgm:pt modelId="{E78E47A9-EA9C-43CE-80DA-FFD5D61AFF63}" type="pres">
      <dgm:prSet presAssocID="{F14F8616-CF28-4374-B99D-9AF6F5E2C40D}" presName="spaceB" presStyleCnt="0"/>
      <dgm:spPr/>
      <dgm:t>
        <a:bodyPr/>
        <a:lstStyle/>
        <a:p>
          <a:endParaRPr lang="tr-TR"/>
        </a:p>
      </dgm:t>
    </dgm:pt>
  </dgm:ptLst>
  <dgm:cxnLst>
    <dgm:cxn modelId="{8A392152-649C-446F-BD83-0B0CD9E4572D}" type="presOf" srcId="{F14F8616-CF28-4374-B99D-9AF6F5E2C40D}" destId="{C3669B2E-D042-4218-9229-FCB63A1345A0}" srcOrd="0" destOrd="0" presId="urn:microsoft.com/office/officeart/2005/8/layout/hProcess11"/>
    <dgm:cxn modelId="{D8859B5D-5F91-4274-87BD-B150F8D8446B}" type="presOf" srcId="{A7437D66-0F52-4E49-8028-F52CBD41AA17}" destId="{D9BDCB7D-613C-4AB9-A6C8-344C9348C635}" srcOrd="0" destOrd="0" presId="urn:microsoft.com/office/officeart/2005/8/layout/hProcess11"/>
    <dgm:cxn modelId="{4C7C208E-49C0-4471-9CA8-74584C3E1E9B}" type="presOf" srcId="{B67D7B71-B8E3-4405-ABC2-C3F911EB49A0}" destId="{AE3AF501-C941-4D43-8050-D203F4327911}" srcOrd="0" destOrd="0" presId="urn:microsoft.com/office/officeart/2005/8/layout/hProcess11"/>
    <dgm:cxn modelId="{119D9C30-4347-4FDA-92E3-82C30E6C76E4}" srcId="{B67D7B71-B8E3-4405-ABC2-C3F911EB49A0}" destId="{A7437D66-0F52-4E49-8028-F52CBD41AA17}" srcOrd="1" destOrd="0" parTransId="{1D6EEFA6-ADC7-4CDC-B6AE-54AB8756DC53}" sibTransId="{5139D856-9FBA-428C-9309-7DB49DD13F6A}"/>
    <dgm:cxn modelId="{BC3F4CAD-BAB2-4911-B43C-94E578726A1F}" srcId="{B67D7B71-B8E3-4405-ABC2-C3F911EB49A0}" destId="{C8F3DE22-0378-44FB-9332-08B5562E2523}" srcOrd="0" destOrd="0" parTransId="{514102E9-3101-4C8F-B4A8-8B1BD91A075F}" sibTransId="{6F32D7B4-B8A4-46B8-AAD7-50C9C54AD581}"/>
    <dgm:cxn modelId="{95D26799-9954-4EB6-83EC-6489FB68E9F2}" type="presOf" srcId="{997B36FD-E2FD-4C99-9D33-444F7F7ADD12}" destId="{808F2CE8-79CB-44C5-B8CC-5DC65FA125C8}" srcOrd="0" destOrd="0" presId="urn:microsoft.com/office/officeart/2005/8/layout/hProcess11"/>
    <dgm:cxn modelId="{72A0DA07-A0F4-4DF0-B5CA-043E68C8CFCA}" type="presOf" srcId="{C8F3DE22-0378-44FB-9332-08B5562E2523}" destId="{BB92016B-8657-4A21-8BDC-D9BB2FAEEE4B}" srcOrd="0" destOrd="0" presId="urn:microsoft.com/office/officeart/2005/8/layout/hProcess11"/>
    <dgm:cxn modelId="{63B10C61-2207-462A-8EA7-47D559844701}" srcId="{B67D7B71-B8E3-4405-ABC2-C3F911EB49A0}" destId="{F14F8616-CF28-4374-B99D-9AF6F5E2C40D}" srcOrd="3" destOrd="0" parTransId="{E1E9E13D-E60E-4BAF-872B-84AB44F65259}" sibTransId="{C0C7A57D-619B-4B89-8428-EBDFE81A66EE}"/>
    <dgm:cxn modelId="{76486B8A-9268-48D9-A475-8E367E9AFEF7}" srcId="{B67D7B71-B8E3-4405-ABC2-C3F911EB49A0}" destId="{997B36FD-E2FD-4C99-9D33-444F7F7ADD12}" srcOrd="2" destOrd="0" parTransId="{381ADFAF-0844-49E2-B764-EE4955F72EE6}" sibTransId="{85733E0C-7298-4998-BFB6-ED9AC3183E74}"/>
    <dgm:cxn modelId="{C6ACB435-5510-4E3A-BE60-971245E8D604}" type="presParOf" srcId="{AE3AF501-C941-4D43-8050-D203F4327911}" destId="{DA511E2F-65BB-405A-8F98-7F63159C3CEB}" srcOrd="0" destOrd="0" presId="urn:microsoft.com/office/officeart/2005/8/layout/hProcess11"/>
    <dgm:cxn modelId="{98C2AF1C-66AB-4ADA-A085-4E1C38F470AB}" type="presParOf" srcId="{AE3AF501-C941-4D43-8050-D203F4327911}" destId="{54FA5C0D-E3AD-4D79-8B42-0B98C4A809A9}" srcOrd="1" destOrd="0" presId="urn:microsoft.com/office/officeart/2005/8/layout/hProcess11"/>
    <dgm:cxn modelId="{44E7DD1D-8F70-4BA5-AD76-E16161D91DA9}" type="presParOf" srcId="{54FA5C0D-E3AD-4D79-8B42-0B98C4A809A9}" destId="{97456E92-F7C2-43B3-9DBB-B4982A5AF462}" srcOrd="0" destOrd="0" presId="urn:microsoft.com/office/officeart/2005/8/layout/hProcess11"/>
    <dgm:cxn modelId="{BAE63FEC-5E32-4721-9234-D975C78050E6}" type="presParOf" srcId="{97456E92-F7C2-43B3-9DBB-B4982A5AF462}" destId="{BB92016B-8657-4A21-8BDC-D9BB2FAEEE4B}" srcOrd="0" destOrd="0" presId="urn:microsoft.com/office/officeart/2005/8/layout/hProcess11"/>
    <dgm:cxn modelId="{C9F96AD9-A7D9-4CFA-B6D8-FC7E8FFCA116}" type="presParOf" srcId="{97456E92-F7C2-43B3-9DBB-B4982A5AF462}" destId="{E7E01AC7-B0B2-4E16-9157-C0826B572D7A}" srcOrd="1" destOrd="0" presId="urn:microsoft.com/office/officeart/2005/8/layout/hProcess11"/>
    <dgm:cxn modelId="{306E16E5-EC6D-460C-8E15-F77F77590157}" type="presParOf" srcId="{97456E92-F7C2-43B3-9DBB-B4982A5AF462}" destId="{B8724AC2-83BD-4717-B265-A70C7805E514}" srcOrd="2" destOrd="0" presId="urn:microsoft.com/office/officeart/2005/8/layout/hProcess11"/>
    <dgm:cxn modelId="{BE916C2C-849F-465C-8078-9AE3B9ED164A}" type="presParOf" srcId="{54FA5C0D-E3AD-4D79-8B42-0B98C4A809A9}" destId="{4CD048B3-A229-42E8-BB2B-EC0DC6D9DA65}" srcOrd="1" destOrd="0" presId="urn:microsoft.com/office/officeart/2005/8/layout/hProcess11"/>
    <dgm:cxn modelId="{557ACC7C-F9EF-47D5-9089-4AA374C3749B}" type="presParOf" srcId="{54FA5C0D-E3AD-4D79-8B42-0B98C4A809A9}" destId="{CF1EED7D-0DC7-43B4-86E3-592AC2C7F809}" srcOrd="2" destOrd="0" presId="urn:microsoft.com/office/officeart/2005/8/layout/hProcess11"/>
    <dgm:cxn modelId="{2016B7C8-6B4D-41AF-B6EB-41FC0C220564}" type="presParOf" srcId="{CF1EED7D-0DC7-43B4-86E3-592AC2C7F809}" destId="{D9BDCB7D-613C-4AB9-A6C8-344C9348C635}" srcOrd="0" destOrd="0" presId="urn:microsoft.com/office/officeart/2005/8/layout/hProcess11"/>
    <dgm:cxn modelId="{D253DDF2-047E-4296-8263-D4DE684F1E2A}" type="presParOf" srcId="{CF1EED7D-0DC7-43B4-86E3-592AC2C7F809}" destId="{1F307E90-23E1-442A-A537-30C0DF6D9ED0}" srcOrd="1" destOrd="0" presId="urn:microsoft.com/office/officeart/2005/8/layout/hProcess11"/>
    <dgm:cxn modelId="{0911F294-048C-4058-AEDA-092914AAC338}" type="presParOf" srcId="{CF1EED7D-0DC7-43B4-86E3-592AC2C7F809}" destId="{5FCD6C2D-CBBA-4132-9D70-FCC4733C4B5A}" srcOrd="2" destOrd="0" presId="urn:microsoft.com/office/officeart/2005/8/layout/hProcess11"/>
    <dgm:cxn modelId="{A4F7F441-B67C-4CCF-93FA-3E40253866E1}" type="presParOf" srcId="{54FA5C0D-E3AD-4D79-8B42-0B98C4A809A9}" destId="{FA1C0D21-FE80-43AF-A00F-AACCD33F05BB}" srcOrd="3" destOrd="0" presId="urn:microsoft.com/office/officeart/2005/8/layout/hProcess11"/>
    <dgm:cxn modelId="{9BAB5360-E116-42CD-AD7B-0F0651C96278}" type="presParOf" srcId="{54FA5C0D-E3AD-4D79-8B42-0B98C4A809A9}" destId="{3E198673-1998-4BDD-8950-4DB5903BDFAF}" srcOrd="4" destOrd="0" presId="urn:microsoft.com/office/officeart/2005/8/layout/hProcess11"/>
    <dgm:cxn modelId="{E85B6D15-71E8-4288-8B37-F0C926CE0199}" type="presParOf" srcId="{3E198673-1998-4BDD-8950-4DB5903BDFAF}" destId="{808F2CE8-79CB-44C5-B8CC-5DC65FA125C8}" srcOrd="0" destOrd="0" presId="urn:microsoft.com/office/officeart/2005/8/layout/hProcess11"/>
    <dgm:cxn modelId="{B9E1AA36-6E9F-4127-8E6C-065FA49D18EF}" type="presParOf" srcId="{3E198673-1998-4BDD-8950-4DB5903BDFAF}" destId="{DEF4C547-47CA-4304-9E9C-B063BE3D2753}" srcOrd="1" destOrd="0" presId="urn:microsoft.com/office/officeart/2005/8/layout/hProcess11"/>
    <dgm:cxn modelId="{CE47CCE5-4B94-4208-8587-CB49840947E8}" type="presParOf" srcId="{3E198673-1998-4BDD-8950-4DB5903BDFAF}" destId="{27882267-5542-49E8-85AC-9CD457600B70}" srcOrd="2" destOrd="0" presId="urn:microsoft.com/office/officeart/2005/8/layout/hProcess11"/>
    <dgm:cxn modelId="{FBBC01A4-049E-41D0-BC6F-DE749FE74B8D}" type="presParOf" srcId="{54FA5C0D-E3AD-4D79-8B42-0B98C4A809A9}" destId="{3C65D745-5E8B-4222-8CF0-C8C162750CC9}" srcOrd="5" destOrd="0" presId="urn:microsoft.com/office/officeart/2005/8/layout/hProcess11"/>
    <dgm:cxn modelId="{60A0AAE2-20C3-47DD-B393-7B57893F504C}" type="presParOf" srcId="{54FA5C0D-E3AD-4D79-8B42-0B98C4A809A9}" destId="{9CA7DABA-0539-43E8-8A10-5625CA8CDF81}" srcOrd="6" destOrd="0" presId="urn:microsoft.com/office/officeart/2005/8/layout/hProcess11"/>
    <dgm:cxn modelId="{474AA0D1-AE25-4549-8710-86A945E36BFE}" type="presParOf" srcId="{9CA7DABA-0539-43E8-8A10-5625CA8CDF81}" destId="{C3669B2E-D042-4218-9229-FCB63A1345A0}" srcOrd="0" destOrd="0" presId="urn:microsoft.com/office/officeart/2005/8/layout/hProcess11"/>
    <dgm:cxn modelId="{B8F33BD5-95F5-41F7-8652-611B11B0606B}" type="presParOf" srcId="{9CA7DABA-0539-43E8-8A10-5625CA8CDF81}" destId="{D2F8DED2-8B25-4EC2-8C92-E1C740772800}" srcOrd="1" destOrd="0" presId="urn:microsoft.com/office/officeart/2005/8/layout/hProcess11"/>
    <dgm:cxn modelId="{18CD2B5F-8059-438C-897D-EC636BF58380}" type="presParOf" srcId="{9CA7DABA-0539-43E8-8A10-5625CA8CDF81}" destId="{E78E47A9-EA9C-43CE-80DA-FFD5D61AFF63}"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0083FC-4A65-48B2-93E9-20EB0C9AC307}" type="doc">
      <dgm:prSet loTypeId="urn:microsoft.com/office/officeart/2005/8/layout/hProcess11" loCatId="process" qsTypeId="urn:microsoft.com/office/officeart/2005/8/quickstyle/3d1" qsCatId="3D" csTypeId="urn:microsoft.com/office/officeart/2005/8/colors/accent1_2" csCatId="accent1" phldr="1"/>
      <dgm:spPr/>
      <dgm:t>
        <a:bodyPr/>
        <a:lstStyle/>
        <a:p>
          <a:endParaRPr lang="tr-TR"/>
        </a:p>
      </dgm:t>
    </dgm:pt>
    <dgm:pt modelId="{E3B92A12-653B-410A-8235-280D85BABE82}">
      <dgm:prSet/>
      <dgm:spPr/>
      <dgm:t>
        <a:bodyPr/>
        <a:lstStyle/>
        <a:p>
          <a:pPr algn="l" rtl="0"/>
          <a:r>
            <a:rPr lang="tr-TR" dirty="0" smtClean="0">
              <a:latin typeface="Times New Roman" pitchFamily="18" charset="0"/>
              <a:cs typeface="Times New Roman" pitchFamily="18" charset="0"/>
            </a:rPr>
            <a:t>Planlanan stratejilerin orta ve alt yönetim kademelerine benimsetilmesi </a:t>
          </a:r>
          <a:endParaRPr lang="tr-TR" dirty="0">
            <a:latin typeface="Times New Roman" pitchFamily="18" charset="0"/>
            <a:cs typeface="Times New Roman" pitchFamily="18" charset="0"/>
          </a:endParaRPr>
        </a:p>
      </dgm:t>
    </dgm:pt>
    <dgm:pt modelId="{2D2BA60E-FD7C-4E09-A47B-22187A10EC34}" type="parTrans" cxnId="{B6AD8A49-756B-4A0E-8204-673E46B66537}">
      <dgm:prSet/>
      <dgm:spPr/>
      <dgm:t>
        <a:bodyPr/>
        <a:lstStyle/>
        <a:p>
          <a:pPr algn="ctr"/>
          <a:endParaRPr lang="tr-TR"/>
        </a:p>
      </dgm:t>
    </dgm:pt>
    <dgm:pt modelId="{F7D10C53-E2B5-4269-BD84-748625F320D0}" type="sibTrans" cxnId="{B6AD8A49-756B-4A0E-8204-673E46B66537}">
      <dgm:prSet/>
      <dgm:spPr/>
      <dgm:t>
        <a:bodyPr/>
        <a:lstStyle/>
        <a:p>
          <a:pPr algn="ctr"/>
          <a:endParaRPr lang="tr-TR"/>
        </a:p>
      </dgm:t>
    </dgm:pt>
    <dgm:pt modelId="{8FA8B170-8030-4BE8-9797-AEA66F43824F}">
      <dgm:prSet/>
      <dgm:spPr/>
      <dgm:t>
        <a:bodyPr/>
        <a:lstStyle/>
        <a:p>
          <a:pPr algn="just" rtl="0"/>
          <a:r>
            <a:rPr lang="tr-TR" dirty="0" smtClean="0">
              <a:latin typeface="Times New Roman" pitchFamily="18" charset="0"/>
              <a:cs typeface="Times New Roman" pitchFamily="18" charset="0"/>
            </a:rPr>
            <a:t>Bu kademeler tarafından uygulamada izlenecek politikaların oluşturulması  ve en uygun örgütsel yapının kurulması ile ilgili çalışmalardır.</a:t>
          </a:r>
          <a:endParaRPr lang="tr-TR" dirty="0">
            <a:latin typeface="Times New Roman" pitchFamily="18" charset="0"/>
            <a:cs typeface="Times New Roman" pitchFamily="18" charset="0"/>
          </a:endParaRPr>
        </a:p>
      </dgm:t>
    </dgm:pt>
    <dgm:pt modelId="{B333DD50-B485-4A0C-98FA-3B8EE4944F86}" type="parTrans" cxnId="{8DEF8D3C-FAD2-4F68-9B6C-381CDE8E4404}">
      <dgm:prSet/>
      <dgm:spPr/>
      <dgm:t>
        <a:bodyPr/>
        <a:lstStyle/>
        <a:p>
          <a:pPr algn="ctr"/>
          <a:endParaRPr lang="tr-TR"/>
        </a:p>
      </dgm:t>
    </dgm:pt>
    <dgm:pt modelId="{32ADE849-DB48-4CFE-92D4-68C0583100E4}" type="sibTrans" cxnId="{8DEF8D3C-FAD2-4F68-9B6C-381CDE8E4404}">
      <dgm:prSet/>
      <dgm:spPr/>
      <dgm:t>
        <a:bodyPr/>
        <a:lstStyle/>
        <a:p>
          <a:pPr algn="ctr"/>
          <a:endParaRPr lang="tr-TR"/>
        </a:p>
      </dgm:t>
    </dgm:pt>
    <dgm:pt modelId="{BE5DF050-E6F4-4DCD-B3EB-30CC3A48D5EC}" type="pres">
      <dgm:prSet presAssocID="{9A0083FC-4A65-48B2-93E9-20EB0C9AC307}" presName="Name0" presStyleCnt="0">
        <dgm:presLayoutVars>
          <dgm:dir/>
          <dgm:resizeHandles val="exact"/>
        </dgm:presLayoutVars>
      </dgm:prSet>
      <dgm:spPr/>
      <dgm:t>
        <a:bodyPr/>
        <a:lstStyle/>
        <a:p>
          <a:endParaRPr lang="tr-TR"/>
        </a:p>
      </dgm:t>
    </dgm:pt>
    <dgm:pt modelId="{A39BA7BA-E447-4664-A819-75E56FF163F3}" type="pres">
      <dgm:prSet presAssocID="{9A0083FC-4A65-48B2-93E9-20EB0C9AC307}" presName="arrow" presStyleLbl="bgShp" presStyleIdx="0" presStyleCnt="1"/>
      <dgm:spPr/>
      <dgm:t>
        <a:bodyPr/>
        <a:lstStyle/>
        <a:p>
          <a:endParaRPr lang="tr-TR"/>
        </a:p>
      </dgm:t>
    </dgm:pt>
    <dgm:pt modelId="{B000042D-C077-4BD3-9D98-14BDC5E2D804}" type="pres">
      <dgm:prSet presAssocID="{9A0083FC-4A65-48B2-93E9-20EB0C9AC307}" presName="points" presStyleCnt="0"/>
      <dgm:spPr/>
      <dgm:t>
        <a:bodyPr/>
        <a:lstStyle/>
        <a:p>
          <a:endParaRPr lang="tr-TR"/>
        </a:p>
      </dgm:t>
    </dgm:pt>
    <dgm:pt modelId="{D7B25905-3144-4671-BCAC-542585824C9A}" type="pres">
      <dgm:prSet presAssocID="{E3B92A12-653B-410A-8235-280D85BABE82}" presName="compositeA" presStyleCnt="0"/>
      <dgm:spPr/>
      <dgm:t>
        <a:bodyPr/>
        <a:lstStyle/>
        <a:p>
          <a:endParaRPr lang="tr-TR"/>
        </a:p>
      </dgm:t>
    </dgm:pt>
    <dgm:pt modelId="{7533CA3F-150E-4F78-BE08-9D28545AAF59}" type="pres">
      <dgm:prSet presAssocID="{E3B92A12-653B-410A-8235-280D85BABE82}" presName="textA" presStyleLbl="revTx" presStyleIdx="0" presStyleCnt="2">
        <dgm:presLayoutVars>
          <dgm:bulletEnabled val="1"/>
        </dgm:presLayoutVars>
      </dgm:prSet>
      <dgm:spPr/>
      <dgm:t>
        <a:bodyPr/>
        <a:lstStyle/>
        <a:p>
          <a:endParaRPr lang="tr-TR"/>
        </a:p>
      </dgm:t>
    </dgm:pt>
    <dgm:pt modelId="{AE0EB790-A7EE-43DB-83D0-A12B858CF52E}" type="pres">
      <dgm:prSet presAssocID="{E3B92A12-653B-410A-8235-280D85BABE82}" presName="circleA" presStyleLbl="node1" presStyleIdx="0" presStyleCnt="2"/>
      <dgm:spPr/>
      <dgm:t>
        <a:bodyPr/>
        <a:lstStyle/>
        <a:p>
          <a:endParaRPr lang="tr-TR"/>
        </a:p>
      </dgm:t>
    </dgm:pt>
    <dgm:pt modelId="{D808D60F-F506-47BA-83F2-8BA518FF398B}" type="pres">
      <dgm:prSet presAssocID="{E3B92A12-653B-410A-8235-280D85BABE82}" presName="spaceA" presStyleCnt="0"/>
      <dgm:spPr/>
      <dgm:t>
        <a:bodyPr/>
        <a:lstStyle/>
        <a:p>
          <a:endParaRPr lang="tr-TR"/>
        </a:p>
      </dgm:t>
    </dgm:pt>
    <dgm:pt modelId="{76A78E9A-7169-4CB0-A07E-4FFA8902EEC9}" type="pres">
      <dgm:prSet presAssocID="{F7D10C53-E2B5-4269-BD84-748625F320D0}" presName="space" presStyleCnt="0"/>
      <dgm:spPr/>
      <dgm:t>
        <a:bodyPr/>
        <a:lstStyle/>
        <a:p>
          <a:endParaRPr lang="tr-TR"/>
        </a:p>
      </dgm:t>
    </dgm:pt>
    <dgm:pt modelId="{4D37F9B4-796C-4618-A925-F5222C62B7DE}" type="pres">
      <dgm:prSet presAssocID="{8FA8B170-8030-4BE8-9797-AEA66F43824F}" presName="compositeB" presStyleCnt="0"/>
      <dgm:spPr/>
      <dgm:t>
        <a:bodyPr/>
        <a:lstStyle/>
        <a:p>
          <a:endParaRPr lang="tr-TR"/>
        </a:p>
      </dgm:t>
    </dgm:pt>
    <dgm:pt modelId="{D2E25E6B-BE4F-40E0-A010-CF337BE05616}" type="pres">
      <dgm:prSet presAssocID="{8FA8B170-8030-4BE8-9797-AEA66F43824F}" presName="textB" presStyleLbl="revTx" presStyleIdx="1" presStyleCnt="2">
        <dgm:presLayoutVars>
          <dgm:bulletEnabled val="1"/>
        </dgm:presLayoutVars>
      </dgm:prSet>
      <dgm:spPr/>
      <dgm:t>
        <a:bodyPr/>
        <a:lstStyle/>
        <a:p>
          <a:endParaRPr lang="tr-TR"/>
        </a:p>
      </dgm:t>
    </dgm:pt>
    <dgm:pt modelId="{607896E6-4667-4041-A374-B2D1DF1BD363}" type="pres">
      <dgm:prSet presAssocID="{8FA8B170-8030-4BE8-9797-AEA66F43824F}" presName="circleB" presStyleLbl="node1" presStyleIdx="1" presStyleCnt="2"/>
      <dgm:spPr/>
      <dgm:t>
        <a:bodyPr/>
        <a:lstStyle/>
        <a:p>
          <a:endParaRPr lang="tr-TR"/>
        </a:p>
      </dgm:t>
    </dgm:pt>
    <dgm:pt modelId="{AF2BE2B2-8D1D-4238-BC63-9F8835773650}" type="pres">
      <dgm:prSet presAssocID="{8FA8B170-8030-4BE8-9797-AEA66F43824F}" presName="spaceB" presStyleCnt="0"/>
      <dgm:spPr/>
      <dgm:t>
        <a:bodyPr/>
        <a:lstStyle/>
        <a:p>
          <a:endParaRPr lang="tr-TR"/>
        </a:p>
      </dgm:t>
    </dgm:pt>
  </dgm:ptLst>
  <dgm:cxnLst>
    <dgm:cxn modelId="{8DEF8D3C-FAD2-4F68-9B6C-381CDE8E4404}" srcId="{9A0083FC-4A65-48B2-93E9-20EB0C9AC307}" destId="{8FA8B170-8030-4BE8-9797-AEA66F43824F}" srcOrd="1" destOrd="0" parTransId="{B333DD50-B485-4A0C-98FA-3B8EE4944F86}" sibTransId="{32ADE849-DB48-4CFE-92D4-68C0583100E4}"/>
    <dgm:cxn modelId="{D3B93C11-96A4-4FCB-AA04-436F0993B69F}" type="presOf" srcId="{9A0083FC-4A65-48B2-93E9-20EB0C9AC307}" destId="{BE5DF050-E6F4-4DCD-B3EB-30CC3A48D5EC}" srcOrd="0" destOrd="0" presId="urn:microsoft.com/office/officeart/2005/8/layout/hProcess11"/>
    <dgm:cxn modelId="{B6AD8A49-756B-4A0E-8204-673E46B66537}" srcId="{9A0083FC-4A65-48B2-93E9-20EB0C9AC307}" destId="{E3B92A12-653B-410A-8235-280D85BABE82}" srcOrd="0" destOrd="0" parTransId="{2D2BA60E-FD7C-4E09-A47B-22187A10EC34}" sibTransId="{F7D10C53-E2B5-4269-BD84-748625F320D0}"/>
    <dgm:cxn modelId="{356A2626-9851-4D96-AC5E-690394856095}" type="presOf" srcId="{8FA8B170-8030-4BE8-9797-AEA66F43824F}" destId="{D2E25E6B-BE4F-40E0-A010-CF337BE05616}" srcOrd="0" destOrd="0" presId="urn:microsoft.com/office/officeart/2005/8/layout/hProcess11"/>
    <dgm:cxn modelId="{B73A4BBB-E531-412A-BE23-EB0D793C817B}" type="presOf" srcId="{E3B92A12-653B-410A-8235-280D85BABE82}" destId="{7533CA3F-150E-4F78-BE08-9D28545AAF59}" srcOrd="0" destOrd="0" presId="urn:microsoft.com/office/officeart/2005/8/layout/hProcess11"/>
    <dgm:cxn modelId="{B37A3048-FCE8-4056-87B1-852DEB548110}" type="presParOf" srcId="{BE5DF050-E6F4-4DCD-B3EB-30CC3A48D5EC}" destId="{A39BA7BA-E447-4664-A819-75E56FF163F3}" srcOrd="0" destOrd="0" presId="urn:microsoft.com/office/officeart/2005/8/layout/hProcess11"/>
    <dgm:cxn modelId="{8AB24CB1-03AD-45D0-A5AC-AADB19544D6C}" type="presParOf" srcId="{BE5DF050-E6F4-4DCD-B3EB-30CC3A48D5EC}" destId="{B000042D-C077-4BD3-9D98-14BDC5E2D804}" srcOrd="1" destOrd="0" presId="urn:microsoft.com/office/officeart/2005/8/layout/hProcess11"/>
    <dgm:cxn modelId="{6957DF84-7641-43D7-B292-15D644D4C0CB}" type="presParOf" srcId="{B000042D-C077-4BD3-9D98-14BDC5E2D804}" destId="{D7B25905-3144-4671-BCAC-542585824C9A}" srcOrd="0" destOrd="0" presId="urn:microsoft.com/office/officeart/2005/8/layout/hProcess11"/>
    <dgm:cxn modelId="{2D17FBF6-E1BE-44A8-8C07-E3E6A199546A}" type="presParOf" srcId="{D7B25905-3144-4671-BCAC-542585824C9A}" destId="{7533CA3F-150E-4F78-BE08-9D28545AAF59}" srcOrd="0" destOrd="0" presId="urn:microsoft.com/office/officeart/2005/8/layout/hProcess11"/>
    <dgm:cxn modelId="{7FEC8F34-1F4E-4F58-BC0A-5CEF99BB12A2}" type="presParOf" srcId="{D7B25905-3144-4671-BCAC-542585824C9A}" destId="{AE0EB790-A7EE-43DB-83D0-A12B858CF52E}" srcOrd="1" destOrd="0" presId="urn:microsoft.com/office/officeart/2005/8/layout/hProcess11"/>
    <dgm:cxn modelId="{F824439A-2013-4D6C-A303-461B4CD40182}" type="presParOf" srcId="{D7B25905-3144-4671-BCAC-542585824C9A}" destId="{D808D60F-F506-47BA-83F2-8BA518FF398B}" srcOrd="2" destOrd="0" presId="urn:microsoft.com/office/officeart/2005/8/layout/hProcess11"/>
    <dgm:cxn modelId="{3C24DE81-BBB8-438E-89BA-911CE1242D13}" type="presParOf" srcId="{B000042D-C077-4BD3-9D98-14BDC5E2D804}" destId="{76A78E9A-7169-4CB0-A07E-4FFA8902EEC9}" srcOrd="1" destOrd="0" presId="urn:microsoft.com/office/officeart/2005/8/layout/hProcess11"/>
    <dgm:cxn modelId="{B483BE30-79DA-42AB-B876-4533F647A484}" type="presParOf" srcId="{B000042D-C077-4BD3-9D98-14BDC5E2D804}" destId="{4D37F9B4-796C-4618-A925-F5222C62B7DE}" srcOrd="2" destOrd="0" presId="urn:microsoft.com/office/officeart/2005/8/layout/hProcess11"/>
    <dgm:cxn modelId="{810681BA-F09F-4FE5-B3BD-D838BEA4A796}" type="presParOf" srcId="{4D37F9B4-796C-4618-A925-F5222C62B7DE}" destId="{D2E25E6B-BE4F-40E0-A010-CF337BE05616}" srcOrd="0" destOrd="0" presId="urn:microsoft.com/office/officeart/2005/8/layout/hProcess11"/>
    <dgm:cxn modelId="{EDB5E1FA-B794-4573-9333-57917B5E0093}" type="presParOf" srcId="{4D37F9B4-796C-4618-A925-F5222C62B7DE}" destId="{607896E6-4667-4041-A374-B2D1DF1BD363}" srcOrd="1" destOrd="0" presId="urn:microsoft.com/office/officeart/2005/8/layout/hProcess11"/>
    <dgm:cxn modelId="{118FE4FB-388B-4A67-9B8A-847896A31A1A}" type="presParOf" srcId="{4D37F9B4-796C-4618-A925-F5222C62B7DE}" destId="{AF2BE2B2-8D1D-4238-BC63-9F8835773650}"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763850-E700-4970-98CE-6A40750187DB}" type="doc">
      <dgm:prSet loTypeId="urn:microsoft.com/office/officeart/2005/8/layout/hProcess11" loCatId="process" qsTypeId="urn:microsoft.com/office/officeart/2005/8/quickstyle/3d1" qsCatId="3D" csTypeId="urn:microsoft.com/office/officeart/2005/8/colors/accent1_2" csCatId="accent1" phldr="1"/>
      <dgm:spPr/>
      <dgm:t>
        <a:bodyPr/>
        <a:lstStyle/>
        <a:p>
          <a:endParaRPr lang="tr-TR"/>
        </a:p>
      </dgm:t>
    </dgm:pt>
    <dgm:pt modelId="{19A2BBF7-FB08-4B76-86A6-4970272997D8}">
      <dgm:prSet custT="1"/>
      <dgm:spPr/>
      <dgm:t>
        <a:bodyPr/>
        <a:lstStyle/>
        <a:p>
          <a:pPr algn="just" rtl="0"/>
          <a:r>
            <a:rPr lang="tr-TR" sz="2400" dirty="0" smtClean="0">
              <a:latin typeface="+mj-lt"/>
            </a:rPr>
            <a:t>1. </a:t>
          </a:r>
          <a:r>
            <a:rPr lang="tr-TR" sz="2400" dirty="0" smtClean="0">
              <a:latin typeface="+mj-lt"/>
              <a:cs typeface="Times New Roman" pitchFamily="18" charset="0"/>
            </a:rPr>
            <a:t>Stratejik amaçları gerçekle</a:t>
          </a:r>
          <a:r>
            <a:rPr lang="tr-TR" sz="2400" dirty="0" smtClean="0">
              <a:latin typeface="+mj-lt"/>
            </a:rPr>
            <a:t>ş</a:t>
          </a:r>
          <a:r>
            <a:rPr lang="tr-TR" sz="2400" dirty="0" smtClean="0">
              <a:latin typeface="+mj-lt"/>
              <a:cs typeface="Times New Roman" pitchFamily="18" charset="0"/>
            </a:rPr>
            <a:t>tirmek için olu</a:t>
          </a:r>
          <a:r>
            <a:rPr lang="tr-TR" sz="2400" dirty="0" smtClean="0">
              <a:latin typeface="+mj-lt"/>
            </a:rPr>
            <a:t>ş</a:t>
          </a:r>
          <a:r>
            <a:rPr lang="tr-TR" sz="2400" dirty="0" smtClean="0">
              <a:latin typeface="+mj-lt"/>
              <a:cs typeface="Times New Roman" pitchFamily="18" charset="0"/>
            </a:rPr>
            <a:t>turulan politikalar ve kurulacak örgütsel yapının, işletmenin amaçları ile uygunluğu bakımından karşılaştırılarak kontrol edilmesidir.</a:t>
          </a:r>
        </a:p>
        <a:p>
          <a:pPr algn="just"/>
          <a:endParaRPr lang="tr-TR" sz="2400" dirty="0" smtClean="0">
            <a:latin typeface="+mj-lt"/>
            <a:cs typeface="Times New Roman" pitchFamily="18" charset="0"/>
          </a:endParaRPr>
        </a:p>
        <a:p>
          <a:pPr algn="just"/>
          <a:r>
            <a:rPr lang="tr-TR" sz="2400" dirty="0" smtClean="0">
              <a:latin typeface="+mj-lt"/>
            </a:rPr>
            <a:t>2. Elde edilen sonuçlarla stratejik amaçların karşılaştırılarak düzeltici önlemlerin alınmasıdır.</a:t>
          </a:r>
        </a:p>
        <a:p>
          <a:pPr algn="just"/>
          <a:endParaRPr lang="tr-TR" sz="2400" dirty="0" smtClean="0">
            <a:latin typeface="+mj-lt"/>
          </a:endParaRPr>
        </a:p>
        <a:p>
          <a:pPr algn="just"/>
          <a:r>
            <a:rPr lang="tr-TR" sz="2400" dirty="0" smtClean="0">
              <a:latin typeface="+mj-lt"/>
            </a:rPr>
            <a:t>3. Çevresel taramaları sürekli olarak yaparak mevcut değişmeleri zamanında gerçekleştirmedir.</a:t>
          </a:r>
          <a:endParaRPr lang="tr-TR" sz="2400" dirty="0">
            <a:latin typeface="Times New Roman" pitchFamily="18" charset="0"/>
            <a:cs typeface="Times New Roman" pitchFamily="18" charset="0"/>
          </a:endParaRPr>
        </a:p>
      </dgm:t>
    </dgm:pt>
    <dgm:pt modelId="{ECADBB81-9AB0-4EBD-8942-10C9E918813C}" type="parTrans" cxnId="{51FF8C43-7B6E-49D2-B5CE-2CF6CB9776F9}">
      <dgm:prSet/>
      <dgm:spPr/>
      <dgm:t>
        <a:bodyPr/>
        <a:lstStyle/>
        <a:p>
          <a:pPr algn="just"/>
          <a:endParaRPr lang="tr-TR"/>
        </a:p>
      </dgm:t>
    </dgm:pt>
    <dgm:pt modelId="{4C71F657-A00C-4CCA-80CF-9B3230BC7846}" type="sibTrans" cxnId="{51FF8C43-7B6E-49D2-B5CE-2CF6CB9776F9}">
      <dgm:prSet/>
      <dgm:spPr/>
      <dgm:t>
        <a:bodyPr/>
        <a:lstStyle/>
        <a:p>
          <a:pPr algn="just"/>
          <a:endParaRPr lang="tr-TR"/>
        </a:p>
      </dgm:t>
    </dgm:pt>
    <dgm:pt modelId="{39913C97-ABE8-46DC-9E73-EA140A0988C1}" type="pres">
      <dgm:prSet presAssocID="{E6763850-E700-4970-98CE-6A40750187DB}" presName="Name0" presStyleCnt="0">
        <dgm:presLayoutVars>
          <dgm:dir/>
          <dgm:resizeHandles val="exact"/>
        </dgm:presLayoutVars>
      </dgm:prSet>
      <dgm:spPr/>
      <dgm:t>
        <a:bodyPr/>
        <a:lstStyle/>
        <a:p>
          <a:endParaRPr lang="tr-TR"/>
        </a:p>
      </dgm:t>
    </dgm:pt>
    <dgm:pt modelId="{C81A3100-BD50-499B-A834-A643E743BA8C}" type="pres">
      <dgm:prSet presAssocID="{E6763850-E700-4970-98CE-6A40750187DB}" presName="arrow" presStyleLbl="bgShp" presStyleIdx="0" presStyleCnt="1" custLinFactNeighborY="40116"/>
      <dgm:spPr/>
      <dgm:t>
        <a:bodyPr/>
        <a:lstStyle/>
        <a:p>
          <a:endParaRPr lang="tr-TR"/>
        </a:p>
      </dgm:t>
    </dgm:pt>
    <dgm:pt modelId="{F0EB4ABD-BDA9-425A-A1FB-63B64A82716C}" type="pres">
      <dgm:prSet presAssocID="{E6763850-E700-4970-98CE-6A40750187DB}" presName="points" presStyleCnt="0"/>
      <dgm:spPr/>
      <dgm:t>
        <a:bodyPr/>
        <a:lstStyle/>
        <a:p>
          <a:endParaRPr lang="tr-TR"/>
        </a:p>
      </dgm:t>
    </dgm:pt>
    <dgm:pt modelId="{A707AD6F-4B4D-4D64-A5D6-5EC51FCF4674}" type="pres">
      <dgm:prSet presAssocID="{19A2BBF7-FB08-4B76-86A6-4970272997D8}" presName="compositeA" presStyleCnt="0"/>
      <dgm:spPr/>
      <dgm:t>
        <a:bodyPr/>
        <a:lstStyle/>
        <a:p>
          <a:endParaRPr lang="tr-TR"/>
        </a:p>
      </dgm:t>
    </dgm:pt>
    <dgm:pt modelId="{6BA65B78-DD34-40FB-9E5D-34C18876E544}" type="pres">
      <dgm:prSet presAssocID="{19A2BBF7-FB08-4B76-86A6-4970272997D8}" presName="textA" presStyleLbl="revTx" presStyleIdx="0" presStyleCnt="1" custScaleX="111220">
        <dgm:presLayoutVars>
          <dgm:bulletEnabled val="1"/>
        </dgm:presLayoutVars>
      </dgm:prSet>
      <dgm:spPr/>
      <dgm:t>
        <a:bodyPr/>
        <a:lstStyle/>
        <a:p>
          <a:endParaRPr lang="tr-TR"/>
        </a:p>
      </dgm:t>
    </dgm:pt>
    <dgm:pt modelId="{D43D2622-D785-443D-BA03-090CA038EB1A}" type="pres">
      <dgm:prSet presAssocID="{19A2BBF7-FB08-4B76-86A6-4970272997D8}" presName="circleA" presStyleLbl="node1" presStyleIdx="0" presStyleCnt="1" custLinFactY="60461" custLinFactNeighborY="100000"/>
      <dgm:spPr/>
      <dgm:t>
        <a:bodyPr/>
        <a:lstStyle/>
        <a:p>
          <a:endParaRPr lang="tr-TR"/>
        </a:p>
      </dgm:t>
    </dgm:pt>
    <dgm:pt modelId="{D30DA511-D729-4243-8CF7-BBFEE242C585}" type="pres">
      <dgm:prSet presAssocID="{19A2BBF7-FB08-4B76-86A6-4970272997D8}" presName="spaceA" presStyleCnt="0"/>
      <dgm:spPr/>
      <dgm:t>
        <a:bodyPr/>
        <a:lstStyle/>
        <a:p>
          <a:endParaRPr lang="tr-TR"/>
        </a:p>
      </dgm:t>
    </dgm:pt>
  </dgm:ptLst>
  <dgm:cxnLst>
    <dgm:cxn modelId="{51FF8C43-7B6E-49D2-B5CE-2CF6CB9776F9}" srcId="{E6763850-E700-4970-98CE-6A40750187DB}" destId="{19A2BBF7-FB08-4B76-86A6-4970272997D8}" srcOrd="0" destOrd="0" parTransId="{ECADBB81-9AB0-4EBD-8942-10C9E918813C}" sibTransId="{4C71F657-A00C-4CCA-80CF-9B3230BC7846}"/>
    <dgm:cxn modelId="{3B71C831-0F54-4D41-AF29-DCC0A3BA8F85}" type="presOf" srcId="{E6763850-E700-4970-98CE-6A40750187DB}" destId="{39913C97-ABE8-46DC-9E73-EA140A0988C1}" srcOrd="0" destOrd="0" presId="urn:microsoft.com/office/officeart/2005/8/layout/hProcess11"/>
    <dgm:cxn modelId="{16F72075-9947-47A9-BEC8-9EEE71B095D2}" type="presOf" srcId="{19A2BBF7-FB08-4B76-86A6-4970272997D8}" destId="{6BA65B78-DD34-40FB-9E5D-34C18876E544}" srcOrd="0" destOrd="0" presId="urn:microsoft.com/office/officeart/2005/8/layout/hProcess11"/>
    <dgm:cxn modelId="{FDE7220D-05D2-43D2-B505-0F574E50F732}" type="presParOf" srcId="{39913C97-ABE8-46DC-9E73-EA140A0988C1}" destId="{C81A3100-BD50-499B-A834-A643E743BA8C}" srcOrd="0" destOrd="0" presId="urn:microsoft.com/office/officeart/2005/8/layout/hProcess11"/>
    <dgm:cxn modelId="{13591D74-3D78-47B8-93E9-9BB01B029754}" type="presParOf" srcId="{39913C97-ABE8-46DC-9E73-EA140A0988C1}" destId="{F0EB4ABD-BDA9-425A-A1FB-63B64A82716C}" srcOrd="1" destOrd="0" presId="urn:microsoft.com/office/officeart/2005/8/layout/hProcess11"/>
    <dgm:cxn modelId="{0EF38E26-B091-43FF-83B8-385A118B9C34}" type="presParOf" srcId="{F0EB4ABD-BDA9-425A-A1FB-63B64A82716C}" destId="{A707AD6F-4B4D-4D64-A5D6-5EC51FCF4674}" srcOrd="0" destOrd="0" presId="urn:microsoft.com/office/officeart/2005/8/layout/hProcess11"/>
    <dgm:cxn modelId="{F9632FFA-6ADA-47E5-9A09-B311C47D5ACD}" type="presParOf" srcId="{A707AD6F-4B4D-4D64-A5D6-5EC51FCF4674}" destId="{6BA65B78-DD34-40FB-9E5D-34C18876E544}" srcOrd="0" destOrd="0" presId="urn:microsoft.com/office/officeart/2005/8/layout/hProcess11"/>
    <dgm:cxn modelId="{F4DAEA83-1668-4C72-ACC7-29508BEEB6CD}" type="presParOf" srcId="{A707AD6F-4B4D-4D64-A5D6-5EC51FCF4674}" destId="{D43D2622-D785-443D-BA03-090CA038EB1A}" srcOrd="1" destOrd="0" presId="urn:microsoft.com/office/officeart/2005/8/layout/hProcess11"/>
    <dgm:cxn modelId="{113AE8EF-166C-4DEC-87F5-67118A9147D4}" type="presParOf" srcId="{A707AD6F-4B4D-4D64-A5D6-5EC51FCF4674}" destId="{D30DA511-D729-4243-8CF7-BBFEE242C585}"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C0E896-9778-4EB1-AE8A-EF94C309C17A}"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tr-TR"/>
        </a:p>
      </dgm:t>
    </dgm:pt>
    <dgm:pt modelId="{A4B54914-6BF3-4213-AE83-92D150695D6C}">
      <dgm:prSet custT="1"/>
      <dgm:spPr/>
      <dgm:t>
        <a:bodyPr/>
        <a:lstStyle/>
        <a:p>
          <a:pPr algn="just" rtl="0"/>
          <a:r>
            <a:rPr lang="tr-TR" sz="1800" dirty="0" smtClean="0">
              <a:latin typeface="Times New Roman" pitchFamily="18" charset="0"/>
              <a:cs typeface="Times New Roman" pitchFamily="18" charset="0"/>
            </a:rPr>
            <a:t>Belirli bir takım amaçlara ulaşmak için başta insanlar olmak üzere parasal kaynakları, donanımı, demirbaşları, hammaddeleri, yardımcı malzemeleri ve zamanı birbiriyle uyumlu, verimli ve etkin kullanabilecek kararlar alma ve uygulatma süreçlerinin toplamıdır.</a:t>
          </a:r>
          <a:endParaRPr lang="tr-TR" sz="1800" dirty="0">
            <a:latin typeface="Times New Roman" pitchFamily="18" charset="0"/>
            <a:cs typeface="Times New Roman" pitchFamily="18" charset="0"/>
          </a:endParaRPr>
        </a:p>
      </dgm:t>
    </dgm:pt>
    <dgm:pt modelId="{CB5F0F65-63DF-4663-A8DF-205DC8C5785C}" type="parTrans" cxnId="{4F9E9D7D-3D9D-4D03-B1F2-80A3FB4C5862}">
      <dgm:prSet/>
      <dgm:spPr/>
      <dgm:t>
        <a:bodyPr/>
        <a:lstStyle/>
        <a:p>
          <a:endParaRPr lang="tr-TR" sz="1800"/>
        </a:p>
      </dgm:t>
    </dgm:pt>
    <dgm:pt modelId="{35E16E9A-E4AE-4E6C-9C27-09828877CC5B}" type="sibTrans" cxnId="{4F9E9D7D-3D9D-4D03-B1F2-80A3FB4C5862}">
      <dgm:prSet/>
      <dgm:spPr/>
      <dgm:t>
        <a:bodyPr/>
        <a:lstStyle/>
        <a:p>
          <a:endParaRPr lang="tr-TR" sz="1800"/>
        </a:p>
      </dgm:t>
    </dgm:pt>
    <dgm:pt modelId="{E9A994DF-2EB8-40CA-89CC-E9AA4A01D009}">
      <dgm:prSet custT="1"/>
      <dgm:spPr/>
      <dgm:t>
        <a:bodyPr/>
        <a:lstStyle/>
        <a:p>
          <a:pPr rtl="0"/>
          <a:r>
            <a:rPr lang="tr-TR" sz="1800" dirty="0" smtClean="0">
              <a:latin typeface="Times New Roman" pitchFamily="18" charset="0"/>
              <a:cs typeface="Times New Roman" pitchFamily="18" charset="0"/>
            </a:rPr>
            <a:t>Yönetim; başka insanlar vasıtasıyla iş görme ve belirlenen hedeflere ulaşma süreçleridir.</a:t>
          </a:r>
          <a:endParaRPr lang="tr-TR" sz="1800" dirty="0">
            <a:latin typeface="Times New Roman" pitchFamily="18" charset="0"/>
            <a:cs typeface="Times New Roman" pitchFamily="18" charset="0"/>
          </a:endParaRPr>
        </a:p>
      </dgm:t>
    </dgm:pt>
    <dgm:pt modelId="{08C6158B-EB0E-4423-A050-A19220038049}" type="parTrans" cxnId="{DBC75C0F-08A2-43E6-95F4-D0D13357F3DE}">
      <dgm:prSet/>
      <dgm:spPr/>
      <dgm:t>
        <a:bodyPr/>
        <a:lstStyle/>
        <a:p>
          <a:endParaRPr lang="tr-TR" sz="1800"/>
        </a:p>
      </dgm:t>
    </dgm:pt>
    <dgm:pt modelId="{095BD25E-B424-4E03-84BF-2E7C0B1763C8}" type="sibTrans" cxnId="{DBC75C0F-08A2-43E6-95F4-D0D13357F3DE}">
      <dgm:prSet/>
      <dgm:spPr/>
      <dgm:t>
        <a:bodyPr/>
        <a:lstStyle/>
        <a:p>
          <a:endParaRPr lang="tr-TR" sz="1800"/>
        </a:p>
      </dgm:t>
    </dgm:pt>
    <dgm:pt modelId="{E7B1510B-F7B4-418E-879C-C888065304F5}" type="pres">
      <dgm:prSet presAssocID="{C7C0E896-9778-4EB1-AE8A-EF94C309C17A}" presName="linear" presStyleCnt="0">
        <dgm:presLayoutVars>
          <dgm:animLvl val="lvl"/>
          <dgm:resizeHandles val="exact"/>
        </dgm:presLayoutVars>
      </dgm:prSet>
      <dgm:spPr/>
      <dgm:t>
        <a:bodyPr/>
        <a:lstStyle/>
        <a:p>
          <a:endParaRPr lang="tr-TR"/>
        </a:p>
      </dgm:t>
    </dgm:pt>
    <dgm:pt modelId="{1BBFD3C6-EA08-4A7E-A36D-D8C8E7677B4B}" type="pres">
      <dgm:prSet presAssocID="{A4B54914-6BF3-4213-AE83-92D150695D6C}" presName="parentText" presStyleLbl="node1" presStyleIdx="0" presStyleCnt="2" custScaleY="109492">
        <dgm:presLayoutVars>
          <dgm:chMax val="0"/>
          <dgm:bulletEnabled val="1"/>
        </dgm:presLayoutVars>
      </dgm:prSet>
      <dgm:spPr/>
      <dgm:t>
        <a:bodyPr/>
        <a:lstStyle/>
        <a:p>
          <a:endParaRPr lang="tr-TR"/>
        </a:p>
      </dgm:t>
    </dgm:pt>
    <dgm:pt modelId="{814B7B1A-ED51-4E86-B33D-CB056B9F5993}" type="pres">
      <dgm:prSet presAssocID="{35E16E9A-E4AE-4E6C-9C27-09828877CC5B}" presName="spacer" presStyleCnt="0"/>
      <dgm:spPr/>
      <dgm:t>
        <a:bodyPr/>
        <a:lstStyle/>
        <a:p>
          <a:endParaRPr lang="tr-TR"/>
        </a:p>
      </dgm:t>
    </dgm:pt>
    <dgm:pt modelId="{4DDEC622-9D02-4448-8D4A-F621918C6AC7}" type="pres">
      <dgm:prSet presAssocID="{E9A994DF-2EB8-40CA-89CC-E9AA4A01D009}" presName="parentText" presStyleLbl="node1" presStyleIdx="1" presStyleCnt="2" custScaleY="109492" custLinFactNeighborY="-50000">
        <dgm:presLayoutVars>
          <dgm:chMax val="0"/>
          <dgm:bulletEnabled val="1"/>
        </dgm:presLayoutVars>
      </dgm:prSet>
      <dgm:spPr/>
      <dgm:t>
        <a:bodyPr/>
        <a:lstStyle/>
        <a:p>
          <a:endParaRPr lang="tr-TR"/>
        </a:p>
      </dgm:t>
    </dgm:pt>
  </dgm:ptLst>
  <dgm:cxnLst>
    <dgm:cxn modelId="{4F9E9D7D-3D9D-4D03-B1F2-80A3FB4C5862}" srcId="{C7C0E896-9778-4EB1-AE8A-EF94C309C17A}" destId="{A4B54914-6BF3-4213-AE83-92D150695D6C}" srcOrd="0" destOrd="0" parTransId="{CB5F0F65-63DF-4663-A8DF-205DC8C5785C}" sibTransId="{35E16E9A-E4AE-4E6C-9C27-09828877CC5B}"/>
    <dgm:cxn modelId="{B3B1D93F-C5C5-4F76-80B9-9CCEBF9F2026}" type="presOf" srcId="{A4B54914-6BF3-4213-AE83-92D150695D6C}" destId="{1BBFD3C6-EA08-4A7E-A36D-D8C8E7677B4B}" srcOrd="0" destOrd="0" presId="urn:microsoft.com/office/officeart/2005/8/layout/vList2"/>
    <dgm:cxn modelId="{D3E6E235-BCD7-419B-9CEB-AF41C3653C2C}" type="presOf" srcId="{C7C0E896-9778-4EB1-AE8A-EF94C309C17A}" destId="{E7B1510B-F7B4-418E-879C-C888065304F5}" srcOrd="0" destOrd="0" presId="urn:microsoft.com/office/officeart/2005/8/layout/vList2"/>
    <dgm:cxn modelId="{83669B4F-1D3B-4311-BBD3-9972A325CDC3}" type="presOf" srcId="{E9A994DF-2EB8-40CA-89CC-E9AA4A01D009}" destId="{4DDEC622-9D02-4448-8D4A-F621918C6AC7}" srcOrd="0" destOrd="0" presId="urn:microsoft.com/office/officeart/2005/8/layout/vList2"/>
    <dgm:cxn modelId="{DBC75C0F-08A2-43E6-95F4-D0D13357F3DE}" srcId="{C7C0E896-9778-4EB1-AE8A-EF94C309C17A}" destId="{E9A994DF-2EB8-40CA-89CC-E9AA4A01D009}" srcOrd="1" destOrd="0" parTransId="{08C6158B-EB0E-4423-A050-A19220038049}" sibTransId="{095BD25E-B424-4E03-84BF-2E7C0B1763C8}"/>
    <dgm:cxn modelId="{6D16DDFD-A27D-45EA-86AB-617DE4E70400}" type="presParOf" srcId="{E7B1510B-F7B4-418E-879C-C888065304F5}" destId="{1BBFD3C6-EA08-4A7E-A36D-D8C8E7677B4B}" srcOrd="0" destOrd="0" presId="urn:microsoft.com/office/officeart/2005/8/layout/vList2"/>
    <dgm:cxn modelId="{E0040712-DE24-4D74-8F85-63041F189BD9}" type="presParOf" srcId="{E7B1510B-F7B4-418E-879C-C888065304F5}" destId="{814B7B1A-ED51-4E86-B33D-CB056B9F5993}" srcOrd="1" destOrd="0" presId="urn:microsoft.com/office/officeart/2005/8/layout/vList2"/>
    <dgm:cxn modelId="{7059A963-1195-4D56-A984-A104DDB65BBF}" type="presParOf" srcId="{E7B1510B-F7B4-418E-879C-C888065304F5}" destId="{4DDEC622-9D02-4448-8D4A-F621918C6AC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9E75D8-1087-4653-89A3-1F3ABADE30FE}"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tr-TR"/>
        </a:p>
      </dgm:t>
    </dgm:pt>
    <dgm:pt modelId="{434F43F4-BF01-4A08-930D-332C8DEC4594}">
      <dgm:prSet custT="1"/>
      <dgm:spPr/>
      <dgm:t>
        <a:bodyPr/>
        <a:lstStyle/>
        <a:p>
          <a:pPr rtl="0"/>
          <a:r>
            <a:rPr lang="tr-TR" sz="2000" dirty="0" smtClean="0">
              <a:latin typeface="Times New Roman" pitchFamily="18" charset="0"/>
              <a:cs typeface="Times New Roman" pitchFamily="18" charset="0"/>
            </a:rPr>
            <a:t>Yönetim olgusu </a:t>
          </a:r>
          <a:r>
            <a:rPr lang="tr-TR" sz="2000" b="1" dirty="0" smtClean="0">
              <a:latin typeface="Times New Roman" pitchFamily="18" charset="0"/>
              <a:cs typeface="Times New Roman" pitchFamily="18" charset="0"/>
            </a:rPr>
            <a:t>“yardım”, “yönetme”, “işbirliği” </a:t>
          </a:r>
          <a:r>
            <a:rPr lang="tr-TR" sz="2000" dirty="0" smtClean="0">
              <a:latin typeface="Times New Roman" pitchFamily="18" charset="0"/>
              <a:cs typeface="Times New Roman" pitchFamily="18" charset="0"/>
            </a:rPr>
            <a:t>kavramlarını içermektedir.</a:t>
          </a:r>
          <a:endParaRPr lang="tr-TR" sz="2000" dirty="0">
            <a:latin typeface="Times New Roman" pitchFamily="18" charset="0"/>
            <a:cs typeface="Times New Roman" pitchFamily="18" charset="0"/>
          </a:endParaRPr>
        </a:p>
      </dgm:t>
    </dgm:pt>
    <dgm:pt modelId="{1240125E-52CB-414F-8827-D2DD04719A40}" type="parTrans" cxnId="{6341D5FF-6347-4F9E-80FC-49848673E417}">
      <dgm:prSet/>
      <dgm:spPr/>
      <dgm:t>
        <a:bodyPr/>
        <a:lstStyle/>
        <a:p>
          <a:endParaRPr lang="tr-TR"/>
        </a:p>
      </dgm:t>
    </dgm:pt>
    <dgm:pt modelId="{C11635F0-36EE-442E-AD5F-4B1DA862BDB5}" type="sibTrans" cxnId="{6341D5FF-6347-4F9E-80FC-49848673E417}">
      <dgm:prSet/>
      <dgm:spPr/>
      <dgm:t>
        <a:bodyPr/>
        <a:lstStyle/>
        <a:p>
          <a:endParaRPr lang="tr-TR"/>
        </a:p>
      </dgm:t>
    </dgm:pt>
    <dgm:pt modelId="{BB9DD078-F2B8-4FB3-8E1E-732ED4AC71A5}">
      <dgm:prSet custT="1"/>
      <dgm:spPr/>
      <dgm:t>
        <a:bodyPr/>
        <a:lstStyle/>
        <a:p>
          <a:pPr rtl="0"/>
          <a:r>
            <a:rPr lang="tr-TR" sz="2000" dirty="0" smtClean="0">
              <a:latin typeface="Times New Roman" pitchFamily="18" charset="0"/>
              <a:cs typeface="Times New Roman" pitchFamily="18" charset="0"/>
            </a:rPr>
            <a:t>Yönetim hem bir bilim hem bir sanat olarak kabul edilir.</a:t>
          </a:r>
          <a:endParaRPr lang="tr-TR" sz="2000" dirty="0">
            <a:latin typeface="Times New Roman" pitchFamily="18" charset="0"/>
            <a:cs typeface="Times New Roman" pitchFamily="18" charset="0"/>
          </a:endParaRPr>
        </a:p>
      </dgm:t>
    </dgm:pt>
    <dgm:pt modelId="{CCE86457-D657-4E3A-A5CE-117437384532}" type="parTrans" cxnId="{AC185AF8-FC11-46BA-973D-53EE4AD11833}">
      <dgm:prSet/>
      <dgm:spPr/>
      <dgm:t>
        <a:bodyPr/>
        <a:lstStyle/>
        <a:p>
          <a:endParaRPr lang="tr-TR"/>
        </a:p>
      </dgm:t>
    </dgm:pt>
    <dgm:pt modelId="{E82F50A6-4E78-45FA-B2AF-BA42C755AF7A}" type="sibTrans" cxnId="{AC185AF8-FC11-46BA-973D-53EE4AD11833}">
      <dgm:prSet/>
      <dgm:spPr/>
      <dgm:t>
        <a:bodyPr/>
        <a:lstStyle/>
        <a:p>
          <a:endParaRPr lang="tr-TR"/>
        </a:p>
      </dgm:t>
    </dgm:pt>
    <dgm:pt modelId="{857F4C70-BD36-4844-ABA3-3B8081852BE9}">
      <dgm:prSet custT="1"/>
      <dgm:spPr/>
      <dgm:t>
        <a:bodyPr/>
        <a:lstStyle/>
        <a:p>
          <a:pPr rtl="0"/>
          <a:r>
            <a:rPr lang="tr-TR" sz="2000" dirty="0" smtClean="0">
              <a:latin typeface="Times New Roman" pitchFamily="18" charset="0"/>
              <a:cs typeface="Times New Roman" pitchFamily="18" charset="0"/>
            </a:rPr>
            <a:t>Yönetim bilimi, </a:t>
          </a:r>
          <a:r>
            <a:rPr lang="tr-TR" sz="2000" b="1" dirty="0" smtClean="0">
              <a:latin typeface="Times New Roman" pitchFamily="18" charset="0"/>
              <a:cs typeface="Times New Roman" pitchFamily="18" charset="0"/>
            </a:rPr>
            <a:t>“yönetim”</a:t>
          </a:r>
          <a:r>
            <a:rPr lang="tr-TR" sz="2000" dirty="0" smtClean="0">
              <a:latin typeface="Times New Roman" pitchFamily="18" charset="0"/>
              <a:cs typeface="Times New Roman" pitchFamily="18" charset="0"/>
            </a:rPr>
            <a:t> kavramının anlamından hareketle, bir örgütün yapısı ve işleyişi ile personelinin çalışmalarını inceleyen sosyal bir bilim dalı olarak tanımlanabilir. </a:t>
          </a:r>
          <a:endParaRPr lang="tr-TR" sz="2000" dirty="0">
            <a:latin typeface="Times New Roman" pitchFamily="18" charset="0"/>
            <a:cs typeface="Times New Roman" pitchFamily="18" charset="0"/>
          </a:endParaRPr>
        </a:p>
      </dgm:t>
    </dgm:pt>
    <dgm:pt modelId="{950FD6BC-9FAD-4B4D-8E93-9C3D33B53D17}" type="parTrans" cxnId="{BFE97209-D95E-4FD9-9D3A-72D09ECC1294}">
      <dgm:prSet/>
      <dgm:spPr/>
      <dgm:t>
        <a:bodyPr/>
        <a:lstStyle/>
        <a:p>
          <a:endParaRPr lang="tr-TR"/>
        </a:p>
      </dgm:t>
    </dgm:pt>
    <dgm:pt modelId="{F0FC6198-320C-4024-BB1D-FACB28136754}" type="sibTrans" cxnId="{BFE97209-D95E-4FD9-9D3A-72D09ECC1294}">
      <dgm:prSet/>
      <dgm:spPr/>
      <dgm:t>
        <a:bodyPr/>
        <a:lstStyle/>
        <a:p>
          <a:endParaRPr lang="tr-TR"/>
        </a:p>
      </dgm:t>
    </dgm:pt>
    <dgm:pt modelId="{3DFF6E38-FD5F-4E88-94A9-0F4BAD3CBD3F}" type="pres">
      <dgm:prSet presAssocID="{519E75D8-1087-4653-89A3-1F3ABADE30FE}" presName="linear" presStyleCnt="0">
        <dgm:presLayoutVars>
          <dgm:animLvl val="lvl"/>
          <dgm:resizeHandles val="exact"/>
        </dgm:presLayoutVars>
      </dgm:prSet>
      <dgm:spPr/>
      <dgm:t>
        <a:bodyPr/>
        <a:lstStyle/>
        <a:p>
          <a:endParaRPr lang="tr-TR"/>
        </a:p>
      </dgm:t>
    </dgm:pt>
    <dgm:pt modelId="{DD13E7F3-9EA3-4365-9C6D-9B4F910E715A}" type="pres">
      <dgm:prSet presAssocID="{434F43F4-BF01-4A08-930D-332C8DEC4594}" presName="parentText" presStyleLbl="node1" presStyleIdx="0" presStyleCnt="3" custScaleY="64740" custLinFactNeighborY="-3017">
        <dgm:presLayoutVars>
          <dgm:chMax val="0"/>
          <dgm:bulletEnabled val="1"/>
        </dgm:presLayoutVars>
      </dgm:prSet>
      <dgm:spPr/>
      <dgm:t>
        <a:bodyPr/>
        <a:lstStyle/>
        <a:p>
          <a:endParaRPr lang="tr-TR"/>
        </a:p>
      </dgm:t>
    </dgm:pt>
    <dgm:pt modelId="{B40308EE-F649-4DA7-A4B6-E23A5053B5CE}" type="pres">
      <dgm:prSet presAssocID="{C11635F0-36EE-442E-AD5F-4B1DA862BDB5}" presName="spacer" presStyleCnt="0"/>
      <dgm:spPr/>
      <dgm:t>
        <a:bodyPr/>
        <a:lstStyle/>
        <a:p>
          <a:endParaRPr lang="tr-TR"/>
        </a:p>
      </dgm:t>
    </dgm:pt>
    <dgm:pt modelId="{6B8E7C56-6421-407C-A258-8539F218B677}" type="pres">
      <dgm:prSet presAssocID="{BB9DD078-F2B8-4FB3-8E1E-732ED4AC71A5}" presName="parentText" presStyleLbl="node1" presStyleIdx="1" presStyleCnt="3" custScaleY="55678" custLinFactNeighborY="-39486">
        <dgm:presLayoutVars>
          <dgm:chMax val="0"/>
          <dgm:bulletEnabled val="1"/>
        </dgm:presLayoutVars>
      </dgm:prSet>
      <dgm:spPr/>
      <dgm:t>
        <a:bodyPr/>
        <a:lstStyle/>
        <a:p>
          <a:endParaRPr lang="tr-TR"/>
        </a:p>
      </dgm:t>
    </dgm:pt>
    <dgm:pt modelId="{7599C897-5783-46C9-85C9-1B8269554683}" type="pres">
      <dgm:prSet presAssocID="{E82F50A6-4E78-45FA-B2AF-BA42C755AF7A}" presName="spacer" presStyleCnt="0"/>
      <dgm:spPr/>
      <dgm:t>
        <a:bodyPr/>
        <a:lstStyle/>
        <a:p>
          <a:endParaRPr lang="tr-TR"/>
        </a:p>
      </dgm:t>
    </dgm:pt>
    <dgm:pt modelId="{1236B6AF-DE09-4ED9-BD38-713362286046}" type="pres">
      <dgm:prSet presAssocID="{857F4C70-BD36-4844-ABA3-3B8081852BE9}" presName="parentText" presStyleLbl="node1" presStyleIdx="2" presStyleCnt="3" custScaleY="113042" custLinFactNeighborY="-62557">
        <dgm:presLayoutVars>
          <dgm:chMax val="0"/>
          <dgm:bulletEnabled val="1"/>
        </dgm:presLayoutVars>
      </dgm:prSet>
      <dgm:spPr/>
      <dgm:t>
        <a:bodyPr/>
        <a:lstStyle/>
        <a:p>
          <a:endParaRPr lang="tr-TR"/>
        </a:p>
      </dgm:t>
    </dgm:pt>
  </dgm:ptLst>
  <dgm:cxnLst>
    <dgm:cxn modelId="{ADA7C89E-3623-4825-8EB6-03B2CB8D8F57}" type="presOf" srcId="{BB9DD078-F2B8-4FB3-8E1E-732ED4AC71A5}" destId="{6B8E7C56-6421-407C-A258-8539F218B677}" srcOrd="0" destOrd="0" presId="urn:microsoft.com/office/officeart/2005/8/layout/vList2"/>
    <dgm:cxn modelId="{BFE97209-D95E-4FD9-9D3A-72D09ECC1294}" srcId="{519E75D8-1087-4653-89A3-1F3ABADE30FE}" destId="{857F4C70-BD36-4844-ABA3-3B8081852BE9}" srcOrd="2" destOrd="0" parTransId="{950FD6BC-9FAD-4B4D-8E93-9C3D33B53D17}" sibTransId="{F0FC6198-320C-4024-BB1D-FACB28136754}"/>
    <dgm:cxn modelId="{AC185AF8-FC11-46BA-973D-53EE4AD11833}" srcId="{519E75D8-1087-4653-89A3-1F3ABADE30FE}" destId="{BB9DD078-F2B8-4FB3-8E1E-732ED4AC71A5}" srcOrd="1" destOrd="0" parTransId="{CCE86457-D657-4E3A-A5CE-117437384532}" sibTransId="{E82F50A6-4E78-45FA-B2AF-BA42C755AF7A}"/>
    <dgm:cxn modelId="{6341D5FF-6347-4F9E-80FC-49848673E417}" srcId="{519E75D8-1087-4653-89A3-1F3ABADE30FE}" destId="{434F43F4-BF01-4A08-930D-332C8DEC4594}" srcOrd="0" destOrd="0" parTransId="{1240125E-52CB-414F-8827-D2DD04719A40}" sibTransId="{C11635F0-36EE-442E-AD5F-4B1DA862BDB5}"/>
    <dgm:cxn modelId="{BAE9C376-BF2F-4F3C-97DD-A41049E8F2BD}" type="presOf" srcId="{519E75D8-1087-4653-89A3-1F3ABADE30FE}" destId="{3DFF6E38-FD5F-4E88-94A9-0F4BAD3CBD3F}" srcOrd="0" destOrd="0" presId="urn:microsoft.com/office/officeart/2005/8/layout/vList2"/>
    <dgm:cxn modelId="{92A7498A-17A5-437F-B428-10600C580F77}" type="presOf" srcId="{857F4C70-BD36-4844-ABA3-3B8081852BE9}" destId="{1236B6AF-DE09-4ED9-BD38-713362286046}" srcOrd="0" destOrd="0" presId="urn:microsoft.com/office/officeart/2005/8/layout/vList2"/>
    <dgm:cxn modelId="{5F53ABF3-C9BE-4FBC-9C34-46451FD854C2}" type="presOf" srcId="{434F43F4-BF01-4A08-930D-332C8DEC4594}" destId="{DD13E7F3-9EA3-4365-9C6D-9B4F910E715A}" srcOrd="0" destOrd="0" presId="urn:microsoft.com/office/officeart/2005/8/layout/vList2"/>
    <dgm:cxn modelId="{7FC257B5-DC31-43BC-A0BC-9FB99947F8F4}" type="presParOf" srcId="{3DFF6E38-FD5F-4E88-94A9-0F4BAD3CBD3F}" destId="{DD13E7F3-9EA3-4365-9C6D-9B4F910E715A}" srcOrd="0" destOrd="0" presId="urn:microsoft.com/office/officeart/2005/8/layout/vList2"/>
    <dgm:cxn modelId="{264E76DF-7E49-4D22-9390-565C7CBA75EF}" type="presParOf" srcId="{3DFF6E38-FD5F-4E88-94A9-0F4BAD3CBD3F}" destId="{B40308EE-F649-4DA7-A4B6-E23A5053B5CE}" srcOrd="1" destOrd="0" presId="urn:microsoft.com/office/officeart/2005/8/layout/vList2"/>
    <dgm:cxn modelId="{BF90B1F6-4E57-48F9-984C-8AACE19EE6AE}" type="presParOf" srcId="{3DFF6E38-FD5F-4E88-94A9-0F4BAD3CBD3F}" destId="{6B8E7C56-6421-407C-A258-8539F218B677}" srcOrd="2" destOrd="0" presId="urn:microsoft.com/office/officeart/2005/8/layout/vList2"/>
    <dgm:cxn modelId="{E2300F8D-4D66-4DE3-8C5D-A7472C5FFDAB}" type="presParOf" srcId="{3DFF6E38-FD5F-4E88-94A9-0F4BAD3CBD3F}" destId="{7599C897-5783-46C9-85C9-1B8269554683}" srcOrd="3" destOrd="0" presId="urn:microsoft.com/office/officeart/2005/8/layout/vList2"/>
    <dgm:cxn modelId="{5D89218C-AFE8-4ACB-8635-14A7200EAB0C}" type="presParOf" srcId="{3DFF6E38-FD5F-4E88-94A9-0F4BAD3CBD3F}" destId="{1236B6AF-DE09-4ED9-BD38-713362286046}"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D1F171-806B-49C2-B045-76F983BB36D2}" type="doc">
      <dgm:prSet loTypeId="urn:microsoft.com/office/officeart/2005/8/layout/arrow3" loCatId="relationship" qsTypeId="urn:microsoft.com/office/officeart/2005/8/quickstyle/3d2#1" qsCatId="3D" csTypeId="urn:microsoft.com/office/officeart/2005/8/colors/colorful3" csCatId="colorful" phldr="1"/>
      <dgm:spPr/>
      <dgm:t>
        <a:bodyPr/>
        <a:lstStyle/>
        <a:p>
          <a:endParaRPr lang="tr-TR"/>
        </a:p>
      </dgm:t>
    </dgm:pt>
    <dgm:pt modelId="{281337F9-5E2E-4FAB-AA4D-D027A0EAEA27}">
      <dgm:prSet custT="1"/>
      <dgm:spPr/>
      <dgm:t>
        <a:bodyPr/>
        <a:lstStyle/>
        <a:p>
          <a:pPr rtl="0"/>
          <a:r>
            <a:rPr lang="tr-TR" sz="2200" b="1" dirty="0" smtClean="0">
              <a:latin typeface="Times New Roman" pitchFamily="18" charset="0"/>
              <a:cs typeface="Times New Roman" pitchFamily="18" charset="0"/>
            </a:rPr>
            <a:t>Planlama</a:t>
          </a:r>
          <a:endParaRPr lang="tr-TR" sz="2200" b="1" dirty="0">
            <a:latin typeface="Times New Roman" pitchFamily="18" charset="0"/>
            <a:cs typeface="Times New Roman" pitchFamily="18" charset="0"/>
          </a:endParaRPr>
        </a:p>
      </dgm:t>
    </dgm:pt>
    <dgm:pt modelId="{8FC733FA-71FC-4D31-B2D6-5D56691C15B6}" type="parTrans" cxnId="{3B57C055-3DE0-4110-AAD5-FA1C0E9239BD}">
      <dgm:prSet/>
      <dgm:spPr/>
      <dgm:t>
        <a:bodyPr/>
        <a:lstStyle/>
        <a:p>
          <a:endParaRPr lang="tr-TR"/>
        </a:p>
      </dgm:t>
    </dgm:pt>
    <dgm:pt modelId="{5F5CA89D-E6DB-4BD5-A455-100B6F77EAA1}" type="sibTrans" cxnId="{3B57C055-3DE0-4110-AAD5-FA1C0E9239BD}">
      <dgm:prSet/>
      <dgm:spPr/>
      <dgm:t>
        <a:bodyPr/>
        <a:lstStyle/>
        <a:p>
          <a:endParaRPr lang="tr-TR"/>
        </a:p>
      </dgm:t>
    </dgm:pt>
    <dgm:pt modelId="{B7197D98-6B0D-438C-9838-71E0082D98BF}">
      <dgm:prSet custT="1"/>
      <dgm:spPr/>
      <dgm:t>
        <a:bodyPr/>
        <a:lstStyle/>
        <a:p>
          <a:pPr rtl="0"/>
          <a:r>
            <a:rPr lang="tr-TR" sz="2200" b="1" dirty="0" smtClean="0">
              <a:latin typeface="Times New Roman" pitchFamily="18" charset="0"/>
              <a:cs typeface="Times New Roman" pitchFamily="18" charset="0"/>
            </a:rPr>
            <a:t>Örgütleme</a:t>
          </a:r>
          <a:endParaRPr lang="tr-TR" sz="2200" b="1" dirty="0">
            <a:latin typeface="Times New Roman" pitchFamily="18" charset="0"/>
            <a:cs typeface="Times New Roman" pitchFamily="18" charset="0"/>
          </a:endParaRPr>
        </a:p>
      </dgm:t>
    </dgm:pt>
    <dgm:pt modelId="{2A030E6F-E3DC-4AE7-89B7-37C194A1904C}" type="parTrans" cxnId="{009E8050-3EE1-41F5-A904-C9EB7A2B6637}">
      <dgm:prSet/>
      <dgm:spPr/>
      <dgm:t>
        <a:bodyPr/>
        <a:lstStyle/>
        <a:p>
          <a:endParaRPr lang="tr-TR"/>
        </a:p>
      </dgm:t>
    </dgm:pt>
    <dgm:pt modelId="{6DC98FF0-6C81-49FB-AD02-65C78F6FC865}" type="sibTrans" cxnId="{009E8050-3EE1-41F5-A904-C9EB7A2B6637}">
      <dgm:prSet/>
      <dgm:spPr/>
      <dgm:t>
        <a:bodyPr/>
        <a:lstStyle/>
        <a:p>
          <a:endParaRPr lang="tr-TR"/>
        </a:p>
      </dgm:t>
    </dgm:pt>
    <dgm:pt modelId="{2FAA3B4A-1B4F-4507-908C-7AB7BF85F788}">
      <dgm:prSet custT="1"/>
      <dgm:spPr/>
      <dgm:t>
        <a:bodyPr/>
        <a:lstStyle/>
        <a:p>
          <a:pPr rtl="0"/>
          <a:r>
            <a:rPr lang="tr-TR" sz="2200" b="1" dirty="0" smtClean="0">
              <a:latin typeface="Times New Roman" pitchFamily="18" charset="0"/>
              <a:cs typeface="Times New Roman" pitchFamily="18" charset="0"/>
            </a:rPr>
            <a:t>Yöneltme</a:t>
          </a:r>
          <a:endParaRPr lang="tr-TR" sz="2200" b="1" dirty="0">
            <a:latin typeface="Times New Roman" pitchFamily="18" charset="0"/>
            <a:cs typeface="Times New Roman" pitchFamily="18" charset="0"/>
          </a:endParaRPr>
        </a:p>
      </dgm:t>
    </dgm:pt>
    <dgm:pt modelId="{EC380912-B34D-495D-98EB-F2D93B1D12E5}" type="parTrans" cxnId="{5285C8D5-F8E1-4021-96F9-06ACED65AFFB}">
      <dgm:prSet/>
      <dgm:spPr/>
      <dgm:t>
        <a:bodyPr/>
        <a:lstStyle/>
        <a:p>
          <a:endParaRPr lang="tr-TR"/>
        </a:p>
      </dgm:t>
    </dgm:pt>
    <dgm:pt modelId="{B5293EA1-DE32-4B61-8909-58A018938096}" type="sibTrans" cxnId="{5285C8D5-F8E1-4021-96F9-06ACED65AFFB}">
      <dgm:prSet/>
      <dgm:spPr/>
      <dgm:t>
        <a:bodyPr/>
        <a:lstStyle/>
        <a:p>
          <a:endParaRPr lang="tr-TR"/>
        </a:p>
      </dgm:t>
    </dgm:pt>
    <dgm:pt modelId="{3667FB4F-3C6E-48A3-829F-55A3F25C8DF9}">
      <dgm:prSet custT="1"/>
      <dgm:spPr/>
      <dgm:t>
        <a:bodyPr/>
        <a:lstStyle/>
        <a:p>
          <a:pPr rtl="0"/>
          <a:r>
            <a:rPr lang="tr-TR" sz="2200" b="1" dirty="0" smtClean="0">
              <a:latin typeface="Times New Roman" pitchFamily="18" charset="0"/>
              <a:cs typeface="Times New Roman" pitchFamily="18" charset="0"/>
            </a:rPr>
            <a:t>Koordinasyon</a:t>
          </a:r>
          <a:endParaRPr lang="tr-TR" sz="2200" b="1" dirty="0">
            <a:latin typeface="Times New Roman" pitchFamily="18" charset="0"/>
            <a:cs typeface="Times New Roman" pitchFamily="18" charset="0"/>
          </a:endParaRPr>
        </a:p>
      </dgm:t>
    </dgm:pt>
    <dgm:pt modelId="{F7727080-D155-4658-9DEC-2F2EEEE9F1DF}" type="parTrans" cxnId="{4F19A326-FDAD-4532-85C5-B29CE61EA919}">
      <dgm:prSet/>
      <dgm:spPr/>
      <dgm:t>
        <a:bodyPr/>
        <a:lstStyle/>
        <a:p>
          <a:endParaRPr lang="tr-TR"/>
        </a:p>
      </dgm:t>
    </dgm:pt>
    <dgm:pt modelId="{9739F0BE-59C0-4DA1-8821-4C03ED408C88}" type="sibTrans" cxnId="{4F19A326-FDAD-4532-85C5-B29CE61EA919}">
      <dgm:prSet/>
      <dgm:spPr/>
      <dgm:t>
        <a:bodyPr/>
        <a:lstStyle/>
        <a:p>
          <a:endParaRPr lang="tr-TR"/>
        </a:p>
      </dgm:t>
    </dgm:pt>
    <dgm:pt modelId="{14FDD181-D748-4D22-87E8-DBCC658FC2DA}">
      <dgm:prSet custT="1"/>
      <dgm:spPr/>
      <dgm:t>
        <a:bodyPr/>
        <a:lstStyle/>
        <a:p>
          <a:pPr rtl="0"/>
          <a:r>
            <a:rPr lang="tr-TR" sz="2200" b="1" dirty="0" smtClean="0">
              <a:latin typeface="Times New Roman" pitchFamily="18" charset="0"/>
              <a:cs typeface="Times New Roman" pitchFamily="18" charset="0"/>
            </a:rPr>
            <a:t>Kontrol </a:t>
          </a:r>
          <a:endParaRPr lang="tr-TR" sz="2200" b="1" dirty="0">
            <a:latin typeface="Times New Roman" pitchFamily="18" charset="0"/>
            <a:cs typeface="Times New Roman" pitchFamily="18" charset="0"/>
          </a:endParaRPr>
        </a:p>
      </dgm:t>
    </dgm:pt>
    <dgm:pt modelId="{B5EE3B62-12B0-4B60-95D2-A7E84281CA54}" type="parTrans" cxnId="{5EAEC750-FE44-4BEA-ABFE-B07BDC08676F}">
      <dgm:prSet/>
      <dgm:spPr/>
      <dgm:t>
        <a:bodyPr/>
        <a:lstStyle/>
        <a:p>
          <a:endParaRPr lang="tr-TR"/>
        </a:p>
      </dgm:t>
    </dgm:pt>
    <dgm:pt modelId="{27473A4B-54D4-44FD-848A-4ABF7B19BD08}" type="sibTrans" cxnId="{5EAEC750-FE44-4BEA-ABFE-B07BDC08676F}">
      <dgm:prSet/>
      <dgm:spPr/>
      <dgm:t>
        <a:bodyPr/>
        <a:lstStyle/>
        <a:p>
          <a:endParaRPr lang="tr-TR"/>
        </a:p>
      </dgm:t>
    </dgm:pt>
    <dgm:pt modelId="{20B1910F-9F42-43A1-A3ED-84FB4B6372DA}">
      <dgm:prSet custT="1"/>
      <dgm:spPr/>
      <dgm:t>
        <a:bodyPr/>
        <a:lstStyle/>
        <a:p>
          <a:pPr rtl="0"/>
          <a:r>
            <a:rPr lang="tr-TR" sz="2200" b="1" dirty="0" err="1" smtClean="0">
              <a:latin typeface="Times New Roman" pitchFamily="18" charset="0"/>
              <a:cs typeface="Times New Roman" pitchFamily="18" charset="0"/>
            </a:rPr>
            <a:t>Planning</a:t>
          </a:r>
          <a:r>
            <a:rPr lang="tr-TR" sz="2200" b="1" dirty="0" smtClean="0">
              <a:latin typeface="Times New Roman" pitchFamily="18" charset="0"/>
              <a:cs typeface="Times New Roman" pitchFamily="18" charset="0"/>
            </a:rPr>
            <a:t> </a:t>
          </a:r>
          <a:endParaRPr lang="tr-TR" sz="2200" b="1" dirty="0">
            <a:latin typeface="Times New Roman" pitchFamily="18" charset="0"/>
            <a:cs typeface="Times New Roman" pitchFamily="18" charset="0"/>
          </a:endParaRPr>
        </a:p>
      </dgm:t>
    </dgm:pt>
    <dgm:pt modelId="{07F55005-1006-49E7-A8A6-6A7F9CF386D1}" type="parTrans" cxnId="{7B330D14-2DB5-46ED-8D8B-A9058A639807}">
      <dgm:prSet/>
      <dgm:spPr/>
      <dgm:t>
        <a:bodyPr/>
        <a:lstStyle/>
        <a:p>
          <a:endParaRPr lang="tr-TR"/>
        </a:p>
      </dgm:t>
    </dgm:pt>
    <dgm:pt modelId="{74C715DB-C68C-4656-97D2-2A16CAF5A169}" type="sibTrans" cxnId="{7B330D14-2DB5-46ED-8D8B-A9058A639807}">
      <dgm:prSet/>
      <dgm:spPr/>
      <dgm:t>
        <a:bodyPr/>
        <a:lstStyle/>
        <a:p>
          <a:endParaRPr lang="tr-TR"/>
        </a:p>
      </dgm:t>
    </dgm:pt>
    <dgm:pt modelId="{B52D81E9-0725-4557-8420-37F95F566EED}">
      <dgm:prSet custT="1"/>
      <dgm:spPr/>
      <dgm:t>
        <a:bodyPr/>
        <a:lstStyle/>
        <a:p>
          <a:r>
            <a:rPr lang="tr-TR" sz="2200" b="1" dirty="0" err="1" smtClean="0">
              <a:latin typeface="Times New Roman" pitchFamily="18" charset="0"/>
              <a:cs typeface="Times New Roman" pitchFamily="18" charset="0"/>
            </a:rPr>
            <a:t>Organizing</a:t>
          </a:r>
          <a:r>
            <a:rPr lang="tr-TR" sz="2200" b="1" dirty="0" smtClean="0">
              <a:latin typeface="Times New Roman" pitchFamily="18" charset="0"/>
              <a:cs typeface="Times New Roman" pitchFamily="18" charset="0"/>
            </a:rPr>
            <a:t> </a:t>
          </a:r>
        </a:p>
      </dgm:t>
    </dgm:pt>
    <dgm:pt modelId="{AD1F22E8-D40F-490D-9DAB-8B0F8EFE8479}" type="parTrans" cxnId="{61011A60-AF9A-4D07-A460-DB45B1D5D878}">
      <dgm:prSet/>
      <dgm:spPr/>
      <dgm:t>
        <a:bodyPr/>
        <a:lstStyle/>
        <a:p>
          <a:endParaRPr lang="tr-TR"/>
        </a:p>
      </dgm:t>
    </dgm:pt>
    <dgm:pt modelId="{426960EC-90CE-4DB9-8CD4-51F97E10C58E}" type="sibTrans" cxnId="{61011A60-AF9A-4D07-A460-DB45B1D5D878}">
      <dgm:prSet/>
      <dgm:spPr/>
      <dgm:t>
        <a:bodyPr/>
        <a:lstStyle/>
        <a:p>
          <a:endParaRPr lang="tr-TR"/>
        </a:p>
      </dgm:t>
    </dgm:pt>
    <dgm:pt modelId="{EC78CC33-7172-465E-BE00-F200DB5F9AD7}">
      <dgm:prSet custT="1"/>
      <dgm:spPr/>
      <dgm:t>
        <a:bodyPr/>
        <a:lstStyle/>
        <a:p>
          <a:r>
            <a:rPr lang="tr-TR" sz="2200" b="1" dirty="0" err="1" smtClean="0">
              <a:latin typeface="Times New Roman" pitchFamily="18" charset="0"/>
              <a:cs typeface="Times New Roman" pitchFamily="18" charset="0"/>
            </a:rPr>
            <a:t>Directing</a:t>
          </a:r>
          <a:endParaRPr lang="tr-TR" sz="2200" b="1" dirty="0" smtClean="0">
            <a:latin typeface="Times New Roman" pitchFamily="18" charset="0"/>
            <a:cs typeface="Times New Roman" pitchFamily="18" charset="0"/>
          </a:endParaRPr>
        </a:p>
      </dgm:t>
    </dgm:pt>
    <dgm:pt modelId="{0862B45E-129E-4CD0-B5CE-3D20D8893022}" type="parTrans" cxnId="{F199A649-AE5A-4A78-A5BB-01B19DB5C2AC}">
      <dgm:prSet/>
      <dgm:spPr/>
      <dgm:t>
        <a:bodyPr/>
        <a:lstStyle/>
        <a:p>
          <a:endParaRPr lang="tr-TR"/>
        </a:p>
      </dgm:t>
    </dgm:pt>
    <dgm:pt modelId="{E624EC09-B2C2-4B50-BBBD-98616C0E50C6}" type="sibTrans" cxnId="{F199A649-AE5A-4A78-A5BB-01B19DB5C2AC}">
      <dgm:prSet/>
      <dgm:spPr/>
      <dgm:t>
        <a:bodyPr/>
        <a:lstStyle/>
        <a:p>
          <a:endParaRPr lang="tr-TR"/>
        </a:p>
      </dgm:t>
    </dgm:pt>
    <dgm:pt modelId="{006A7155-76F8-46E6-A09D-02380D214FA5}">
      <dgm:prSet custT="1"/>
      <dgm:spPr/>
      <dgm:t>
        <a:bodyPr/>
        <a:lstStyle/>
        <a:p>
          <a:r>
            <a:rPr lang="tr-TR" sz="2200" b="1" dirty="0" err="1" smtClean="0">
              <a:latin typeface="Times New Roman" pitchFamily="18" charset="0"/>
              <a:cs typeface="Times New Roman" pitchFamily="18" charset="0"/>
            </a:rPr>
            <a:t>Coordinating</a:t>
          </a:r>
          <a:endParaRPr lang="tr-TR" sz="2200" b="1" dirty="0" smtClean="0">
            <a:latin typeface="Times New Roman" pitchFamily="18" charset="0"/>
            <a:cs typeface="Times New Roman" pitchFamily="18" charset="0"/>
          </a:endParaRPr>
        </a:p>
      </dgm:t>
    </dgm:pt>
    <dgm:pt modelId="{E090A4E0-A1CE-4941-A33C-E5A1DCF777C6}" type="parTrans" cxnId="{192263F2-CB1B-4C18-AFD2-2A88FDC3AD37}">
      <dgm:prSet/>
      <dgm:spPr/>
      <dgm:t>
        <a:bodyPr/>
        <a:lstStyle/>
        <a:p>
          <a:endParaRPr lang="tr-TR"/>
        </a:p>
      </dgm:t>
    </dgm:pt>
    <dgm:pt modelId="{1443BF4E-A5B2-4DB6-92F7-25EE3EB7BAE7}" type="sibTrans" cxnId="{192263F2-CB1B-4C18-AFD2-2A88FDC3AD37}">
      <dgm:prSet/>
      <dgm:spPr/>
      <dgm:t>
        <a:bodyPr/>
        <a:lstStyle/>
        <a:p>
          <a:endParaRPr lang="tr-TR"/>
        </a:p>
      </dgm:t>
    </dgm:pt>
    <dgm:pt modelId="{4846A732-7844-482F-848F-6493AAEC1965}">
      <dgm:prSet custT="1"/>
      <dgm:spPr/>
      <dgm:t>
        <a:bodyPr/>
        <a:lstStyle/>
        <a:p>
          <a:r>
            <a:rPr lang="tr-TR" sz="2200" b="1" dirty="0" err="1" smtClean="0">
              <a:latin typeface="Times New Roman" pitchFamily="18" charset="0"/>
              <a:cs typeface="Times New Roman" pitchFamily="18" charset="0"/>
            </a:rPr>
            <a:t>Controlling</a:t>
          </a:r>
          <a:r>
            <a:rPr lang="tr-TR" sz="2200" b="1" dirty="0" smtClean="0">
              <a:latin typeface="Times New Roman" pitchFamily="18" charset="0"/>
              <a:cs typeface="Times New Roman" pitchFamily="18" charset="0"/>
            </a:rPr>
            <a:t>  </a:t>
          </a:r>
        </a:p>
      </dgm:t>
    </dgm:pt>
    <dgm:pt modelId="{054CD8E1-75A9-4414-A524-BFD46C646272}" type="parTrans" cxnId="{B05838E4-0A58-4534-96A7-65A10A0FD13D}">
      <dgm:prSet/>
      <dgm:spPr/>
      <dgm:t>
        <a:bodyPr/>
        <a:lstStyle/>
        <a:p>
          <a:endParaRPr lang="tr-TR"/>
        </a:p>
      </dgm:t>
    </dgm:pt>
    <dgm:pt modelId="{F140D44F-FA62-4039-829A-ADB96E137E1E}" type="sibTrans" cxnId="{B05838E4-0A58-4534-96A7-65A10A0FD13D}">
      <dgm:prSet/>
      <dgm:spPr/>
      <dgm:t>
        <a:bodyPr/>
        <a:lstStyle/>
        <a:p>
          <a:endParaRPr lang="tr-TR"/>
        </a:p>
      </dgm:t>
    </dgm:pt>
    <dgm:pt modelId="{48383521-DDB4-479A-9FC9-281AA6EBB453}">
      <dgm:prSet custT="1"/>
      <dgm:spPr/>
      <dgm:t>
        <a:bodyPr/>
        <a:lstStyle/>
        <a:p>
          <a:pPr rtl="0"/>
          <a:endParaRPr lang="tr-TR" sz="2200" b="1" dirty="0">
            <a:latin typeface="Times New Roman" pitchFamily="18" charset="0"/>
            <a:cs typeface="Times New Roman" pitchFamily="18" charset="0"/>
          </a:endParaRPr>
        </a:p>
      </dgm:t>
    </dgm:pt>
    <dgm:pt modelId="{191C8DD8-4CDF-44C8-8C60-143E425F0B67}" type="parTrans" cxnId="{BBA80316-855B-48B5-975E-6BE0F58813AD}">
      <dgm:prSet/>
      <dgm:spPr/>
      <dgm:t>
        <a:bodyPr/>
        <a:lstStyle/>
        <a:p>
          <a:endParaRPr lang="tr-TR"/>
        </a:p>
      </dgm:t>
    </dgm:pt>
    <dgm:pt modelId="{E4DA552E-507A-486B-AB1B-208B88821FBA}" type="sibTrans" cxnId="{BBA80316-855B-48B5-975E-6BE0F58813AD}">
      <dgm:prSet/>
      <dgm:spPr/>
      <dgm:t>
        <a:bodyPr/>
        <a:lstStyle/>
        <a:p>
          <a:endParaRPr lang="tr-TR"/>
        </a:p>
      </dgm:t>
    </dgm:pt>
    <dgm:pt modelId="{E16B9EF2-81B7-46BD-84CC-D421531620D0}">
      <dgm:prSet custT="1"/>
      <dgm:spPr/>
      <dgm:t>
        <a:bodyPr/>
        <a:lstStyle/>
        <a:p>
          <a:pPr rtl="0"/>
          <a:endParaRPr lang="tr-TR" sz="2200" b="1" dirty="0">
            <a:latin typeface="Times New Roman" pitchFamily="18" charset="0"/>
            <a:cs typeface="Times New Roman" pitchFamily="18" charset="0"/>
          </a:endParaRPr>
        </a:p>
      </dgm:t>
    </dgm:pt>
    <dgm:pt modelId="{4E4CE5AA-A6C0-4104-857E-FE1796A5003F}" type="parTrans" cxnId="{70B02169-A87B-440C-9553-E8F560AF893C}">
      <dgm:prSet/>
      <dgm:spPr/>
      <dgm:t>
        <a:bodyPr/>
        <a:lstStyle/>
        <a:p>
          <a:endParaRPr lang="tr-TR"/>
        </a:p>
      </dgm:t>
    </dgm:pt>
    <dgm:pt modelId="{A2CCA55E-971F-4350-998E-21F8FDC2E6C0}" type="sibTrans" cxnId="{70B02169-A87B-440C-9553-E8F560AF893C}">
      <dgm:prSet/>
      <dgm:spPr/>
      <dgm:t>
        <a:bodyPr/>
        <a:lstStyle/>
        <a:p>
          <a:endParaRPr lang="tr-TR"/>
        </a:p>
      </dgm:t>
    </dgm:pt>
    <dgm:pt modelId="{F7253A1B-40F7-4694-B1FC-7086CAA6C49E}" type="pres">
      <dgm:prSet presAssocID="{9DD1F171-806B-49C2-B045-76F983BB36D2}" presName="compositeShape" presStyleCnt="0">
        <dgm:presLayoutVars>
          <dgm:chMax val="2"/>
          <dgm:dir/>
          <dgm:resizeHandles val="exact"/>
        </dgm:presLayoutVars>
      </dgm:prSet>
      <dgm:spPr/>
      <dgm:t>
        <a:bodyPr/>
        <a:lstStyle/>
        <a:p>
          <a:endParaRPr lang="tr-TR"/>
        </a:p>
      </dgm:t>
    </dgm:pt>
    <dgm:pt modelId="{8F875550-C96D-433D-BC49-E7F8574FB908}" type="pres">
      <dgm:prSet presAssocID="{9DD1F171-806B-49C2-B045-76F983BB36D2}" presName="divider" presStyleLbl="fgShp" presStyleIdx="0" presStyleCnt="1"/>
      <dgm:spPr/>
    </dgm:pt>
    <dgm:pt modelId="{1AE6094E-6129-4BB7-8417-FEA27A1FA1DC}" type="pres">
      <dgm:prSet presAssocID="{48383521-DDB4-479A-9FC9-281AA6EBB453}" presName="downArrow" presStyleLbl="node1" presStyleIdx="0" presStyleCnt="2" custScaleX="86433" custScaleY="77703" custLinFactNeighborY="6757"/>
      <dgm:spPr/>
    </dgm:pt>
    <dgm:pt modelId="{0628DFEF-37E5-4226-8424-F3C7C726B465}" type="pres">
      <dgm:prSet presAssocID="{48383521-DDB4-479A-9FC9-281AA6EBB453}" presName="downArrowText" presStyleLbl="revTx" presStyleIdx="0" presStyleCnt="2" custScaleX="102303" custScaleY="118790" custLinFactNeighborX="21052" custLinFactNeighborY="6435">
        <dgm:presLayoutVars>
          <dgm:bulletEnabled val="1"/>
        </dgm:presLayoutVars>
      </dgm:prSet>
      <dgm:spPr/>
      <dgm:t>
        <a:bodyPr/>
        <a:lstStyle/>
        <a:p>
          <a:endParaRPr lang="tr-TR"/>
        </a:p>
      </dgm:t>
    </dgm:pt>
    <dgm:pt modelId="{DA2F1FEC-5F6E-488C-9F11-8CEF33A69DE1}" type="pres">
      <dgm:prSet presAssocID="{E16B9EF2-81B7-46BD-84CC-D421531620D0}" presName="upArrow" presStyleLbl="node1" presStyleIdx="1" presStyleCnt="2" custScaleX="86433" custScaleY="77703" custLinFactNeighborY="-6757"/>
      <dgm:spPr/>
    </dgm:pt>
    <dgm:pt modelId="{AD2399A8-ED92-4994-B374-4D127570F011}" type="pres">
      <dgm:prSet presAssocID="{E16B9EF2-81B7-46BD-84CC-D421531620D0}" presName="upArrowText" presStyleLbl="revTx" presStyleIdx="1" presStyleCnt="2" custScaleX="102303" custScaleY="118790" custLinFactNeighborY="-19305">
        <dgm:presLayoutVars>
          <dgm:bulletEnabled val="1"/>
        </dgm:presLayoutVars>
      </dgm:prSet>
      <dgm:spPr/>
      <dgm:t>
        <a:bodyPr/>
        <a:lstStyle/>
        <a:p>
          <a:endParaRPr lang="tr-TR"/>
        </a:p>
      </dgm:t>
    </dgm:pt>
  </dgm:ptLst>
  <dgm:cxnLst>
    <dgm:cxn modelId="{61011A60-AF9A-4D07-A460-DB45B1D5D878}" srcId="{E16B9EF2-81B7-46BD-84CC-D421531620D0}" destId="{B52D81E9-0725-4557-8420-37F95F566EED}" srcOrd="1" destOrd="0" parTransId="{AD1F22E8-D40F-490D-9DAB-8B0F8EFE8479}" sibTransId="{426960EC-90CE-4DB9-8CD4-51F97E10C58E}"/>
    <dgm:cxn modelId="{B05838E4-0A58-4534-96A7-65A10A0FD13D}" srcId="{E16B9EF2-81B7-46BD-84CC-D421531620D0}" destId="{4846A732-7844-482F-848F-6493AAEC1965}" srcOrd="4" destOrd="0" parTransId="{054CD8E1-75A9-4414-A524-BFD46C646272}" sibTransId="{F140D44F-FA62-4039-829A-ADB96E137E1E}"/>
    <dgm:cxn modelId="{3B57C055-3DE0-4110-AAD5-FA1C0E9239BD}" srcId="{48383521-DDB4-479A-9FC9-281AA6EBB453}" destId="{281337F9-5E2E-4FAB-AA4D-D027A0EAEA27}" srcOrd="0" destOrd="0" parTransId="{8FC733FA-71FC-4D31-B2D6-5D56691C15B6}" sibTransId="{5F5CA89D-E6DB-4BD5-A455-100B6F77EAA1}"/>
    <dgm:cxn modelId="{E8B032E3-218B-4788-9E79-7C8F8D39008F}" type="presOf" srcId="{48383521-DDB4-479A-9FC9-281AA6EBB453}" destId="{0628DFEF-37E5-4226-8424-F3C7C726B465}" srcOrd="0" destOrd="0" presId="urn:microsoft.com/office/officeart/2005/8/layout/arrow3"/>
    <dgm:cxn modelId="{BBA80316-855B-48B5-975E-6BE0F58813AD}" srcId="{9DD1F171-806B-49C2-B045-76F983BB36D2}" destId="{48383521-DDB4-479A-9FC9-281AA6EBB453}" srcOrd="0" destOrd="0" parTransId="{191C8DD8-4CDF-44C8-8C60-143E425F0B67}" sibTransId="{E4DA552E-507A-486B-AB1B-208B88821FBA}"/>
    <dgm:cxn modelId="{74138BC1-B632-48AD-BC3A-867F961AF93C}" type="presOf" srcId="{B52D81E9-0725-4557-8420-37F95F566EED}" destId="{AD2399A8-ED92-4994-B374-4D127570F011}" srcOrd="0" destOrd="2" presId="urn:microsoft.com/office/officeart/2005/8/layout/arrow3"/>
    <dgm:cxn modelId="{5EAEC750-FE44-4BEA-ABFE-B07BDC08676F}" srcId="{48383521-DDB4-479A-9FC9-281AA6EBB453}" destId="{14FDD181-D748-4D22-87E8-DBCC658FC2DA}" srcOrd="4" destOrd="0" parTransId="{B5EE3B62-12B0-4B60-95D2-A7E84281CA54}" sibTransId="{27473A4B-54D4-44FD-848A-4ABF7B19BD08}"/>
    <dgm:cxn modelId="{F199A649-AE5A-4A78-A5BB-01B19DB5C2AC}" srcId="{E16B9EF2-81B7-46BD-84CC-D421531620D0}" destId="{EC78CC33-7172-465E-BE00-F200DB5F9AD7}" srcOrd="2" destOrd="0" parTransId="{0862B45E-129E-4CD0-B5CE-3D20D8893022}" sibTransId="{E624EC09-B2C2-4B50-BBBD-98616C0E50C6}"/>
    <dgm:cxn modelId="{70B02169-A87B-440C-9553-E8F560AF893C}" srcId="{9DD1F171-806B-49C2-B045-76F983BB36D2}" destId="{E16B9EF2-81B7-46BD-84CC-D421531620D0}" srcOrd="1" destOrd="0" parTransId="{4E4CE5AA-A6C0-4104-857E-FE1796A5003F}" sibTransId="{A2CCA55E-971F-4350-998E-21F8FDC2E6C0}"/>
    <dgm:cxn modelId="{4929D506-C144-445F-AAE0-D7F118E53154}" type="presOf" srcId="{14FDD181-D748-4D22-87E8-DBCC658FC2DA}" destId="{0628DFEF-37E5-4226-8424-F3C7C726B465}" srcOrd="0" destOrd="5" presId="urn:microsoft.com/office/officeart/2005/8/layout/arrow3"/>
    <dgm:cxn modelId="{317C6725-19FF-40C8-A036-DBB37E39B69D}" type="presOf" srcId="{4846A732-7844-482F-848F-6493AAEC1965}" destId="{AD2399A8-ED92-4994-B374-4D127570F011}" srcOrd="0" destOrd="5" presId="urn:microsoft.com/office/officeart/2005/8/layout/arrow3"/>
    <dgm:cxn modelId="{95E8717D-D8F9-443F-88B2-0B713C4B70C0}" type="presOf" srcId="{E16B9EF2-81B7-46BD-84CC-D421531620D0}" destId="{AD2399A8-ED92-4994-B374-4D127570F011}" srcOrd="0" destOrd="0" presId="urn:microsoft.com/office/officeart/2005/8/layout/arrow3"/>
    <dgm:cxn modelId="{C3EB0053-32BF-4D5F-A7FE-4EF644EE3824}" type="presOf" srcId="{20B1910F-9F42-43A1-A3ED-84FB4B6372DA}" destId="{AD2399A8-ED92-4994-B374-4D127570F011}" srcOrd="0" destOrd="1" presId="urn:microsoft.com/office/officeart/2005/8/layout/arrow3"/>
    <dgm:cxn modelId="{192263F2-CB1B-4C18-AFD2-2A88FDC3AD37}" srcId="{E16B9EF2-81B7-46BD-84CC-D421531620D0}" destId="{006A7155-76F8-46E6-A09D-02380D214FA5}" srcOrd="3" destOrd="0" parTransId="{E090A4E0-A1CE-4941-A33C-E5A1DCF777C6}" sibTransId="{1443BF4E-A5B2-4DB6-92F7-25EE3EB7BAE7}"/>
    <dgm:cxn modelId="{41100364-18DD-4CFD-ACBC-81881A8EFD6F}" type="presOf" srcId="{006A7155-76F8-46E6-A09D-02380D214FA5}" destId="{AD2399A8-ED92-4994-B374-4D127570F011}" srcOrd="0" destOrd="4" presId="urn:microsoft.com/office/officeart/2005/8/layout/arrow3"/>
    <dgm:cxn modelId="{32AF4956-06A4-445E-B470-4C5A56A682E9}" type="presOf" srcId="{9DD1F171-806B-49C2-B045-76F983BB36D2}" destId="{F7253A1B-40F7-4694-B1FC-7086CAA6C49E}" srcOrd="0" destOrd="0" presId="urn:microsoft.com/office/officeart/2005/8/layout/arrow3"/>
    <dgm:cxn modelId="{009E8050-3EE1-41F5-A904-C9EB7A2B6637}" srcId="{48383521-DDB4-479A-9FC9-281AA6EBB453}" destId="{B7197D98-6B0D-438C-9838-71E0082D98BF}" srcOrd="1" destOrd="0" parTransId="{2A030E6F-E3DC-4AE7-89B7-37C194A1904C}" sibTransId="{6DC98FF0-6C81-49FB-AD02-65C78F6FC865}"/>
    <dgm:cxn modelId="{A9FA55FB-FE65-49C9-B00F-4C69FAD26E04}" type="presOf" srcId="{281337F9-5E2E-4FAB-AA4D-D027A0EAEA27}" destId="{0628DFEF-37E5-4226-8424-F3C7C726B465}" srcOrd="0" destOrd="1" presId="urn:microsoft.com/office/officeart/2005/8/layout/arrow3"/>
    <dgm:cxn modelId="{7B330D14-2DB5-46ED-8D8B-A9058A639807}" srcId="{E16B9EF2-81B7-46BD-84CC-D421531620D0}" destId="{20B1910F-9F42-43A1-A3ED-84FB4B6372DA}" srcOrd="0" destOrd="0" parTransId="{07F55005-1006-49E7-A8A6-6A7F9CF386D1}" sibTransId="{74C715DB-C68C-4656-97D2-2A16CAF5A169}"/>
    <dgm:cxn modelId="{5285C8D5-F8E1-4021-96F9-06ACED65AFFB}" srcId="{48383521-DDB4-479A-9FC9-281AA6EBB453}" destId="{2FAA3B4A-1B4F-4507-908C-7AB7BF85F788}" srcOrd="2" destOrd="0" parTransId="{EC380912-B34D-495D-98EB-F2D93B1D12E5}" sibTransId="{B5293EA1-DE32-4B61-8909-58A018938096}"/>
    <dgm:cxn modelId="{502A3E73-445A-4ACE-A9F4-4E929FC03C5D}" type="presOf" srcId="{B7197D98-6B0D-438C-9838-71E0082D98BF}" destId="{0628DFEF-37E5-4226-8424-F3C7C726B465}" srcOrd="0" destOrd="2" presId="urn:microsoft.com/office/officeart/2005/8/layout/arrow3"/>
    <dgm:cxn modelId="{CCAFF278-01D3-4084-A785-1FA9B9930096}" type="presOf" srcId="{3667FB4F-3C6E-48A3-829F-55A3F25C8DF9}" destId="{0628DFEF-37E5-4226-8424-F3C7C726B465}" srcOrd="0" destOrd="4" presId="urn:microsoft.com/office/officeart/2005/8/layout/arrow3"/>
    <dgm:cxn modelId="{263353D9-BE79-43FE-891D-D177956625A6}" type="presOf" srcId="{EC78CC33-7172-465E-BE00-F200DB5F9AD7}" destId="{AD2399A8-ED92-4994-B374-4D127570F011}" srcOrd="0" destOrd="3" presId="urn:microsoft.com/office/officeart/2005/8/layout/arrow3"/>
    <dgm:cxn modelId="{5963FAA7-4F96-428C-90BA-7A2DA1A9D534}" type="presOf" srcId="{2FAA3B4A-1B4F-4507-908C-7AB7BF85F788}" destId="{0628DFEF-37E5-4226-8424-F3C7C726B465}" srcOrd="0" destOrd="3" presId="urn:microsoft.com/office/officeart/2005/8/layout/arrow3"/>
    <dgm:cxn modelId="{4F19A326-FDAD-4532-85C5-B29CE61EA919}" srcId="{48383521-DDB4-479A-9FC9-281AA6EBB453}" destId="{3667FB4F-3C6E-48A3-829F-55A3F25C8DF9}" srcOrd="3" destOrd="0" parTransId="{F7727080-D155-4658-9DEC-2F2EEEE9F1DF}" sibTransId="{9739F0BE-59C0-4DA1-8821-4C03ED408C88}"/>
    <dgm:cxn modelId="{AB54B47B-E423-4B2B-A099-4E4BAE75BAE4}" type="presParOf" srcId="{F7253A1B-40F7-4694-B1FC-7086CAA6C49E}" destId="{8F875550-C96D-433D-BC49-E7F8574FB908}" srcOrd="0" destOrd="0" presId="urn:microsoft.com/office/officeart/2005/8/layout/arrow3"/>
    <dgm:cxn modelId="{D94D3954-21DD-48EC-9FC6-35E4842416BE}" type="presParOf" srcId="{F7253A1B-40F7-4694-B1FC-7086CAA6C49E}" destId="{1AE6094E-6129-4BB7-8417-FEA27A1FA1DC}" srcOrd="1" destOrd="0" presId="urn:microsoft.com/office/officeart/2005/8/layout/arrow3"/>
    <dgm:cxn modelId="{D89CC20F-BC62-4AAE-9AE4-DFE25E43093E}" type="presParOf" srcId="{F7253A1B-40F7-4694-B1FC-7086CAA6C49E}" destId="{0628DFEF-37E5-4226-8424-F3C7C726B465}" srcOrd="2" destOrd="0" presId="urn:microsoft.com/office/officeart/2005/8/layout/arrow3"/>
    <dgm:cxn modelId="{8381845C-6384-4F9A-9ADF-B4F5508AD2D6}" type="presParOf" srcId="{F7253A1B-40F7-4694-B1FC-7086CAA6C49E}" destId="{DA2F1FEC-5F6E-488C-9F11-8CEF33A69DE1}" srcOrd="3" destOrd="0" presId="urn:microsoft.com/office/officeart/2005/8/layout/arrow3"/>
    <dgm:cxn modelId="{2A2673AA-7CE8-4C98-9025-02101B87B7D0}" type="presParOf" srcId="{F7253A1B-40F7-4694-B1FC-7086CAA6C49E}" destId="{AD2399A8-ED92-4994-B374-4D127570F011}" srcOrd="4" destOrd="0" presId="urn:microsoft.com/office/officeart/2005/8/layout/arrow3"/>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00F925-068E-4965-84FA-5809A1D6EAD4}" type="doc">
      <dgm:prSet loTypeId="urn:microsoft.com/office/officeart/2005/8/layout/chevron2" loCatId="process" qsTypeId="urn:microsoft.com/office/officeart/2005/8/quickstyle/3d2#2" qsCatId="3D" csTypeId="urn:microsoft.com/office/officeart/2005/8/colors/colorful4" csCatId="colorful" phldr="1"/>
      <dgm:spPr/>
      <dgm:t>
        <a:bodyPr/>
        <a:lstStyle/>
        <a:p>
          <a:endParaRPr lang="tr-TR"/>
        </a:p>
      </dgm:t>
    </dgm:pt>
    <dgm:pt modelId="{2E4BE145-AFE7-4D4E-925C-4B253B1FA40E}">
      <dgm:prSet custT="1"/>
      <dgm:spPr>
        <a:solidFill>
          <a:schemeClr val="tx2">
            <a:lumMod val="60000"/>
            <a:lumOff val="40000"/>
          </a:schemeClr>
        </a:solidFill>
      </dgm:spPr>
      <dgm:t>
        <a:bodyPr/>
        <a:lstStyle/>
        <a:p>
          <a:pPr algn="ctr" rtl="0"/>
          <a:r>
            <a:rPr lang="tr-TR" sz="2400" b="1" dirty="0" smtClean="0">
              <a:latin typeface="Times New Roman" pitchFamily="18" charset="0"/>
              <a:cs typeface="Times New Roman" pitchFamily="18" charset="0"/>
            </a:rPr>
            <a:t>1. </a:t>
          </a:r>
          <a:endParaRPr lang="tr-TR" sz="2400" dirty="0">
            <a:latin typeface="Times New Roman" pitchFamily="18" charset="0"/>
            <a:cs typeface="Times New Roman" pitchFamily="18" charset="0"/>
          </a:endParaRPr>
        </a:p>
      </dgm:t>
    </dgm:pt>
    <dgm:pt modelId="{55EA6D67-971A-431D-985D-A2D68EFA5E5D}" type="parTrans" cxnId="{ECE65A87-A27F-44C7-A171-43FE008BE7E5}">
      <dgm:prSet/>
      <dgm:spPr/>
      <dgm:t>
        <a:bodyPr/>
        <a:lstStyle/>
        <a:p>
          <a:pPr algn="just"/>
          <a:endParaRPr lang="tr-TR" sz="1800">
            <a:latin typeface="Times New Roman" pitchFamily="18" charset="0"/>
            <a:cs typeface="Times New Roman" pitchFamily="18" charset="0"/>
          </a:endParaRPr>
        </a:p>
      </dgm:t>
    </dgm:pt>
    <dgm:pt modelId="{CF3B77EF-7713-45C9-B090-6565080699F8}" type="sibTrans" cxnId="{ECE65A87-A27F-44C7-A171-43FE008BE7E5}">
      <dgm:prSet/>
      <dgm:spPr/>
      <dgm:t>
        <a:bodyPr/>
        <a:lstStyle/>
        <a:p>
          <a:pPr algn="just"/>
          <a:endParaRPr lang="tr-TR" sz="1800">
            <a:latin typeface="Times New Roman" pitchFamily="18" charset="0"/>
            <a:cs typeface="Times New Roman" pitchFamily="18" charset="0"/>
          </a:endParaRPr>
        </a:p>
      </dgm:t>
    </dgm:pt>
    <dgm:pt modelId="{BE0E4611-D309-489D-88CB-8C70124432C9}">
      <dgm:prSet custT="1"/>
      <dgm:spPr>
        <a:solidFill>
          <a:schemeClr val="accent1">
            <a:lumMod val="75000"/>
          </a:schemeClr>
        </a:solidFill>
      </dgm:spPr>
      <dgm:t>
        <a:bodyPr/>
        <a:lstStyle/>
        <a:p>
          <a:pPr algn="ctr" rtl="0"/>
          <a:r>
            <a:rPr lang="tr-TR" sz="2400" b="1" dirty="0" smtClean="0">
              <a:latin typeface="Times New Roman" pitchFamily="18" charset="0"/>
              <a:cs typeface="Times New Roman" pitchFamily="18" charset="0"/>
            </a:rPr>
            <a:t>2.</a:t>
          </a:r>
          <a:endParaRPr lang="tr-TR" sz="2400" dirty="0">
            <a:latin typeface="Times New Roman" pitchFamily="18" charset="0"/>
            <a:cs typeface="Times New Roman" pitchFamily="18" charset="0"/>
          </a:endParaRPr>
        </a:p>
      </dgm:t>
    </dgm:pt>
    <dgm:pt modelId="{022D705B-2A67-4E61-AA53-FA76E617053F}" type="parTrans" cxnId="{A62B3E35-B139-43B0-BC76-2B5F3CD0AE8A}">
      <dgm:prSet/>
      <dgm:spPr/>
      <dgm:t>
        <a:bodyPr/>
        <a:lstStyle/>
        <a:p>
          <a:pPr algn="just"/>
          <a:endParaRPr lang="tr-TR" sz="1800">
            <a:latin typeface="Times New Roman" pitchFamily="18" charset="0"/>
            <a:cs typeface="Times New Roman" pitchFamily="18" charset="0"/>
          </a:endParaRPr>
        </a:p>
      </dgm:t>
    </dgm:pt>
    <dgm:pt modelId="{1FE2A54F-17F3-4B61-B492-31DC1838F5B3}" type="sibTrans" cxnId="{A62B3E35-B139-43B0-BC76-2B5F3CD0AE8A}">
      <dgm:prSet/>
      <dgm:spPr/>
      <dgm:t>
        <a:bodyPr/>
        <a:lstStyle/>
        <a:p>
          <a:pPr algn="just"/>
          <a:endParaRPr lang="tr-TR" sz="1800">
            <a:latin typeface="Times New Roman" pitchFamily="18" charset="0"/>
            <a:cs typeface="Times New Roman" pitchFamily="18" charset="0"/>
          </a:endParaRPr>
        </a:p>
      </dgm:t>
    </dgm:pt>
    <dgm:pt modelId="{F782ADEA-F108-46B1-86D0-2D89BC112C34}">
      <dgm:prSet custT="1"/>
      <dgm:spPr>
        <a:solidFill>
          <a:srgbClr val="957DB1"/>
        </a:solidFill>
      </dgm:spPr>
      <dgm:t>
        <a:bodyPr/>
        <a:lstStyle/>
        <a:p>
          <a:pPr algn="ctr" rtl="0"/>
          <a:r>
            <a:rPr lang="tr-TR" sz="2400" b="1" dirty="0" smtClean="0">
              <a:latin typeface="Times New Roman" pitchFamily="18" charset="0"/>
              <a:cs typeface="Times New Roman" pitchFamily="18" charset="0"/>
            </a:rPr>
            <a:t>3. </a:t>
          </a:r>
          <a:endParaRPr lang="tr-TR" sz="2400" dirty="0">
            <a:latin typeface="Times New Roman" pitchFamily="18" charset="0"/>
            <a:cs typeface="Times New Roman" pitchFamily="18" charset="0"/>
          </a:endParaRPr>
        </a:p>
      </dgm:t>
    </dgm:pt>
    <dgm:pt modelId="{CE2B1375-4153-48AD-9B57-BC5567532760}" type="parTrans" cxnId="{2FEDA499-AAA2-46EC-84C2-3A65B3099AD9}">
      <dgm:prSet/>
      <dgm:spPr/>
      <dgm:t>
        <a:bodyPr/>
        <a:lstStyle/>
        <a:p>
          <a:pPr algn="just"/>
          <a:endParaRPr lang="tr-TR" sz="1800">
            <a:latin typeface="Times New Roman" pitchFamily="18" charset="0"/>
            <a:cs typeface="Times New Roman" pitchFamily="18" charset="0"/>
          </a:endParaRPr>
        </a:p>
      </dgm:t>
    </dgm:pt>
    <dgm:pt modelId="{89E204E8-7633-4886-A714-21833A3BA915}" type="sibTrans" cxnId="{2FEDA499-AAA2-46EC-84C2-3A65B3099AD9}">
      <dgm:prSet/>
      <dgm:spPr/>
      <dgm:t>
        <a:bodyPr/>
        <a:lstStyle/>
        <a:p>
          <a:pPr algn="just"/>
          <a:endParaRPr lang="tr-TR" sz="1800">
            <a:latin typeface="Times New Roman" pitchFamily="18" charset="0"/>
            <a:cs typeface="Times New Roman" pitchFamily="18" charset="0"/>
          </a:endParaRPr>
        </a:p>
      </dgm:t>
    </dgm:pt>
    <dgm:pt modelId="{4A088028-8EDA-441A-923D-7E03E32CDFE8}">
      <dgm:prSet custT="1"/>
      <dgm:spPr/>
      <dgm:t>
        <a:bodyPr/>
        <a:lstStyle/>
        <a:p>
          <a:pPr algn="ctr" rtl="0"/>
          <a:r>
            <a:rPr lang="tr-TR" sz="2400" b="1" dirty="0" smtClean="0">
              <a:latin typeface="Times New Roman" pitchFamily="18" charset="0"/>
              <a:cs typeface="Times New Roman" pitchFamily="18" charset="0"/>
            </a:rPr>
            <a:t>4.</a:t>
          </a:r>
          <a:endParaRPr lang="tr-TR" sz="2400" dirty="0">
            <a:latin typeface="Times New Roman" pitchFamily="18" charset="0"/>
            <a:cs typeface="Times New Roman" pitchFamily="18" charset="0"/>
          </a:endParaRPr>
        </a:p>
      </dgm:t>
    </dgm:pt>
    <dgm:pt modelId="{22CE3C66-EC01-432E-893A-3B94AE68180F}" type="parTrans" cxnId="{63710DBB-7CA5-49B6-9823-24F5069C9770}">
      <dgm:prSet/>
      <dgm:spPr/>
      <dgm:t>
        <a:bodyPr/>
        <a:lstStyle/>
        <a:p>
          <a:pPr algn="just"/>
          <a:endParaRPr lang="tr-TR" sz="1800">
            <a:latin typeface="Times New Roman" pitchFamily="18" charset="0"/>
            <a:cs typeface="Times New Roman" pitchFamily="18" charset="0"/>
          </a:endParaRPr>
        </a:p>
      </dgm:t>
    </dgm:pt>
    <dgm:pt modelId="{05FD02B4-BAD9-486B-A0BB-81078538C0F7}" type="sibTrans" cxnId="{63710DBB-7CA5-49B6-9823-24F5069C9770}">
      <dgm:prSet/>
      <dgm:spPr/>
      <dgm:t>
        <a:bodyPr/>
        <a:lstStyle/>
        <a:p>
          <a:pPr algn="just"/>
          <a:endParaRPr lang="tr-TR" sz="1800">
            <a:latin typeface="Times New Roman" pitchFamily="18" charset="0"/>
            <a:cs typeface="Times New Roman" pitchFamily="18" charset="0"/>
          </a:endParaRPr>
        </a:p>
      </dgm:t>
    </dgm:pt>
    <dgm:pt modelId="{5C6ADB26-E47F-4011-85F1-3F2A06487A76}">
      <dgm:prSet custT="1"/>
      <dgm:spPr/>
      <dgm:t>
        <a:bodyPr/>
        <a:lstStyle/>
        <a:p>
          <a:pPr algn="ctr" rtl="0"/>
          <a:r>
            <a:rPr lang="tr-TR" sz="2400" b="1" dirty="0" smtClean="0">
              <a:latin typeface="Times New Roman" pitchFamily="18" charset="0"/>
              <a:cs typeface="Times New Roman" pitchFamily="18" charset="0"/>
            </a:rPr>
            <a:t>5. </a:t>
          </a:r>
          <a:endParaRPr lang="tr-TR" sz="2400" dirty="0">
            <a:latin typeface="Times New Roman" pitchFamily="18" charset="0"/>
            <a:cs typeface="Times New Roman" pitchFamily="18" charset="0"/>
          </a:endParaRPr>
        </a:p>
      </dgm:t>
    </dgm:pt>
    <dgm:pt modelId="{1988B576-53A8-49AE-85EF-4778DD636701}" type="parTrans" cxnId="{CD10B5B5-0294-4592-B4BB-007CDA52AE7D}">
      <dgm:prSet/>
      <dgm:spPr/>
      <dgm:t>
        <a:bodyPr/>
        <a:lstStyle/>
        <a:p>
          <a:pPr algn="just"/>
          <a:endParaRPr lang="tr-TR" sz="1800">
            <a:latin typeface="Times New Roman" pitchFamily="18" charset="0"/>
            <a:cs typeface="Times New Roman" pitchFamily="18" charset="0"/>
          </a:endParaRPr>
        </a:p>
      </dgm:t>
    </dgm:pt>
    <dgm:pt modelId="{1AA5084A-3EF7-4D1C-B052-3BEAB70AB60B}" type="sibTrans" cxnId="{CD10B5B5-0294-4592-B4BB-007CDA52AE7D}">
      <dgm:prSet/>
      <dgm:spPr/>
      <dgm:t>
        <a:bodyPr/>
        <a:lstStyle/>
        <a:p>
          <a:pPr algn="just"/>
          <a:endParaRPr lang="tr-TR" sz="1800">
            <a:latin typeface="Times New Roman" pitchFamily="18" charset="0"/>
            <a:cs typeface="Times New Roman" pitchFamily="18" charset="0"/>
          </a:endParaRPr>
        </a:p>
      </dgm:t>
    </dgm:pt>
    <dgm:pt modelId="{26DE481D-0EE1-4860-974A-0B020FA3C813}">
      <dgm:prSet custT="1"/>
      <dgm:spPr/>
      <dgm:t>
        <a:bodyPr/>
        <a:lstStyle/>
        <a:p>
          <a:pPr algn="ctr" rtl="0"/>
          <a:r>
            <a:rPr lang="tr-TR" sz="2400" b="1" dirty="0" smtClean="0">
              <a:latin typeface="Times New Roman" pitchFamily="18" charset="0"/>
              <a:cs typeface="Times New Roman" pitchFamily="18" charset="0"/>
            </a:rPr>
            <a:t>6. </a:t>
          </a:r>
          <a:endParaRPr lang="tr-TR" sz="2400" dirty="0">
            <a:latin typeface="Times New Roman" pitchFamily="18" charset="0"/>
            <a:cs typeface="Times New Roman" pitchFamily="18" charset="0"/>
          </a:endParaRPr>
        </a:p>
      </dgm:t>
    </dgm:pt>
    <dgm:pt modelId="{FC81AA16-3C03-4516-A1BA-2A58D4CF3709}" type="parTrans" cxnId="{5AEEF7C8-C4B2-4C5E-B580-526D73B8FA08}">
      <dgm:prSet/>
      <dgm:spPr/>
      <dgm:t>
        <a:bodyPr/>
        <a:lstStyle/>
        <a:p>
          <a:pPr algn="just"/>
          <a:endParaRPr lang="tr-TR" sz="1800">
            <a:latin typeface="Times New Roman" pitchFamily="18" charset="0"/>
            <a:cs typeface="Times New Roman" pitchFamily="18" charset="0"/>
          </a:endParaRPr>
        </a:p>
      </dgm:t>
    </dgm:pt>
    <dgm:pt modelId="{49FDC399-A447-4B3E-B145-A74EC5EE0115}" type="sibTrans" cxnId="{5AEEF7C8-C4B2-4C5E-B580-526D73B8FA08}">
      <dgm:prSet/>
      <dgm:spPr/>
      <dgm:t>
        <a:bodyPr/>
        <a:lstStyle/>
        <a:p>
          <a:pPr algn="just"/>
          <a:endParaRPr lang="tr-TR" sz="1800">
            <a:latin typeface="Times New Roman" pitchFamily="18" charset="0"/>
            <a:cs typeface="Times New Roman" pitchFamily="18" charset="0"/>
          </a:endParaRPr>
        </a:p>
      </dgm:t>
    </dgm:pt>
    <dgm:pt modelId="{65E4B710-6377-4043-8C07-AE4C858E6B55}">
      <dgm:prSet custT="1"/>
      <dgm:spPr/>
      <dgm:t>
        <a:bodyPr/>
        <a:lstStyle/>
        <a:p>
          <a:pPr algn="just" rtl="0"/>
          <a:r>
            <a:rPr lang="tr-TR" sz="1800" dirty="0" smtClean="0">
              <a:latin typeface="Times New Roman" pitchFamily="18" charset="0"/>
              <a:cs typeface="Times New Roman" pitchFamily="18" charset="0"/>
            </a:rPr>
            <a:t>Bir analiz etme sanatıdır.</a:t>
          </a:r>
          <a:endParaRPr lang="tr-TR" sz="1800" dirty="0">
            <a:latin typeface="Times New Roman" pitchFamily="18" charset="0"/>
            <a:cs typeface="Times New Roman" pitchFamily="18" charset="0"/>
          </a:endParaRPr>
        </a:p>
      </dgm:t>
    </dgm:pt>
    <dgm:pt modelId="{5366FB53-1980-464F-B168-1A09BA2AA9FA}" type="parTrans" cxnId="{D7E9B314-B671-4028-B057-DA2796B5910A}">
      <dgm:prSet/>
      <dgm:spPr/>
      <dgm:t>
        <a:bodyPr/>
        <a:lstStyle/>
        <a:p>
          <a:pPr algn="just"/>
          <a:endParaRPr lang="tr-TR" sz="1800">
            <a:latin typeface="Times New Roman" pitchFamily="18" charset="0"/>
            <a:cs typeface="Times New Roman" pitchFamily="18" charset="0"/>
          </a:endParaRPr>
        </a:p>
      </dgm:t>
    </dgm:pt>
    <dgm:pt modelId="{EA7CD73B-50DB-4179-9975-671727F90A64}" type="sibTrans" cxnId="{D7E9B314-B671-4028-B057-DA2796B5910A}">
      <dgm:prSet/>
      <dgm:spPr/>
      <dgm:t>
        <a:bodyPr/>
        <a:lstStyle/>
        <a:p>
          <a:pPr algn="just"/>
          <a:endParaRPr lang="tr-TR" sz="1800">
            <a:latin typeface="Times New Roman" pitchFamily="18" charset="0"/>
            <a:cs typeface="Times New Roman" pitchFamily="18" charset="0"/>
          </a:endParaRPr>
        </a:p>
      </dgm:t>
    </dgm:pt>
    <dgm:pt modelId="{FC8A4E2C-E4A0-41B7-BD0D-6DBC3486B796}">
      <dgm:prSet custT="1"/>
      <dgm:spPr/>
      <dgm:t>
        <a:bodyPr/>
        <a:lstStyle/>
        <a:p>
          <a:pPr algn="just" rtl="0"/>
          <a:r>
            <a:rPr lang="tr-TR" sz="1800" dirty="0" smtClean="0">
              <a:latin typeface="Times New Roman" pitchFamily="18" charset="0"/>
              <a:cs typeface="Times New Roman" pitchFamily="18" charset="0"/>
            </a:rPr>
            <a:t>Amaçlara bağlıdır.</a:t>
          </a:r>
          <a:endParaRPr lang="tr-TR" sz="1800" dirty="0">
            <a:latin typeface="Times New Roman" pitchFamily="18" charset="0"/>
            <a:cs typeface="Times New Roman" pitchFamily="18" charset="0"/>
          </a:endParaRPr>
        </a:p>
      </dgm:t>
    </dgm:pt>
    <dgm:pt modelId="{F09B49F5-2B40-4726-8E35-98BBEA55922F}" type="parTrans" cxnId="{B71AAC8A-6D7F-42C9-9F32-8D05E1085F7C}">
      <dgm:prSet/>
      <dgm:spPr/>
      <dgm:t>
        <a:bodyPr/>
        <a:lstStyle/>
        <a:p>
          <a:pPr algn="just"/>
          <a:endParaRPr lang="tr-TR" sz="1800">
            <a:latin typeface="Times New Roman" pitchFamily="18" charset="0"/>
            <a:cs typeface="Times New Roman" pitchFamily="18" charset="0"/>
          </a:endParaRPr>
        </a:p>
      </dgm:t>
    </dgm:pt>
    <dgm:pt modelId="{17310320-659B-4788-B0CC-49E7321F4FFA}" type="sibTrans" cxnId="{B71AAC8A-6D7F-42C9-9F32-8D05E1085F7C}">
      <dgm:prSet/>
      <dgm:spPr/>
      <dgm:t>
        <a:bodyPr/>
        <a:lstStyle/>
        <a:p>
          <a:pPr algn="just"/>
          <a:endParaRPr lang="tr-TR" sz="1800">
            <a:latin typeface="Times New Roman" pitchFamily="18" charset="0"/>
            <a:cs typeface="Times New Roman" pitchFamily="18" charset="0"/>
          </a:endParaRPr>
        </a:p>
      </dgm:t>
    </dgm:pt>
    <dgm:pt modelId="{1CB64BC5-0476-4FBB-8FA1-50403AF95B18}">
      <dgm:prSet custT="1"/>
      <dgm:spPr/>
      <dgm:t>
        <a:bodyPr/>
        <a:lstStyle/>
        <a:p>
          <a:pPr algn="just" rtl="0"/>
          <a:r>
            <a:rPr lang="tr-TR" sz="1800" dirty="0" smtClean="0">
              <a:latin typeface="Times New Roman" pitchFamily="18" charset="0"/>
              <a:cs typeface="Times New Roman" pitchFamily="18" charset="0"/>
            </a:rPr>
            <a:t>İşletmenin çevresiyle ilişkilerini düzenlemesinde kullanılır.</a:t>
          </a:r>
          <a:endParaRPr lang="tr-TR" sz="1800" dirty="0">
            <a:latin typeface="Times New Roman" pitchFamily="18" charset="0"/>
            <a:cs typeface="Times New Roman" pitchFamily="18" charset="0"/>
          </a:endParaRPr>
        </a:p>
      </dgm:t>
    </dgm:pt>
    <dgm:pt modelId="{6A6F261E-C41D-4DA8-847A-29B6DEAC2AEB}" type="parTrans" cxnId="{42E281B7-BA34-4A09-A84B-B8E63106CC73}">
      <dgm:prSet/>
      <dgm:spPr/>
      <dgm:t>
        <a:bodyPr/>
        <a:lstStyle/>
        <a:p>
          <a:pPr algn="just"/>
          <a:endParaRPr lang="tr-TR" sz="1800">
            <a:latin typeface="Times New Roman" pitchFamily="18" charset="0"/>
            <a:cs typeface="Times New Roman" pitchFamily="18" charset="0"/>
          </a:endParaRPr>
        </a:p>
      </dgm:t>
    </dgm:pt>
    <dgm:pt modelId="{84F498D2-A25E-4A9F-9B7C-D1F3A17C0734}" type="sibTrans" cxnId="{42E281B7-BA34-4A09-A84B-B8E63106CC73}">
      <dgm:prSet/>
      <dgm:spPr/>
      <dgm:t>
        <a:bodyPr/>
        <a:lstStyle/>
        <a:p>
          <a:pPr algn="just"/>
          <a:endParaRPr lang="tr-TR" sz="1800">
            <a:latin typeface="Times New Roman" pitchFamily="18" charset="0"/>
            <a:cs typeface="Times New Roman" pitchFamily="18" charset="0"/>
          </a:endParaRPr>
        </a:p>
      </dgm:t>
    </dgm:pt>
    <dgm:pt modelId="{52EE2915-AEF7-42AA-BD29-86D8A468019E}">
      <dgm:prSet custT="1"/>
      <dgm:spPr/>
      <dgm:t>
        <a:bodyPr/>
        <a:lstStyle/>
        <a:p>
          <a:pPr algn="just" rtl="0"/>
          <a:r>
            <a:rPr lang="tr-TR" sz="1800" dirty="0" smtClean="0">
              <a:latin typeface="Times New Roman" pitchFamily="18" charset="0"/>
              <a:cs typeface="Times New Roman" pitchFamily="18" charset="0"/>
            </a:rPr>
            <a:t>Uzun dönemli politikalarla ilgilidir.</a:t>
          </a:r>
          <a:endParaRPr lang="tr-TR" sz="1800" dirty="0">
            <a:latin typeface="Times New Roman" pitchFamily="18" charset="0"/>
            <a:cs typeface="Times New Roman" pitchFamily="18" charset="0"/>
          </a:endParaRPr>
        </a:p>
      </dgm:t>
    </dgm:pt>
    <dgm:pt modelId="{335B252A-0DAA-4407-B91C-84FEDA4C65DB}" type="parTrans" cxnId="{1E7B127D-F10A-4E91-9DD2-E95C1F5B107E}">
      <dgm:prSet/>
      <dgm:spPr/>
      <dgm:t>
        <a:bodyPr/>
        <a:lstStyle/>
        <a:p>
          <a:pPr algn="just"/>
          <a:endParaRPr lang="tr-TR" sz="1800">
            <a:latin typeface="Times New Roman" pitchFamily="18" charset="0"/>
            <a:cs typeface="Times New Roman" pitchFamily="18" charset="0"/>
          </a:endParaRPr>
        </a:p>
      </dgm:t>
    </dgm:pt>
    <dgm:pt modelId="{F373FE2C-5C37-4208-825A-4523E3CCDA50}" type="sibTrans" cxnId="{1E7B127D-F10A-4E91-9DD2-E95C1F5B107E}">
      <dgm:prSet/>
      <dgm:spPr/>
      <dgm:t>
        <a:bodyPr/>
        <a:lstStyle/>
        <a:p>
          <a:pPr algn="just"/>
          <a:endParaRPr lang="tr-TR" sz="1800">
            <a:latin typeface="Times New Roman" pitchFamily="18" charset="0"/>
            <a:cs typeface="Times New Roman" pitchFamily="18" charset="0"/>
          </a:endParaRPr>
        </a:p>
      </dgm:t>
    </dgm:pt>
    <dgm:pt modelId="{D7406852-C8BE-4D6C-A149-716927AE8EF5}">
      <dgm:prSet custT="1"/>
      <dgm:spPr/>
      <dgm:t>
        <a:bodyPr/>
        <a:lstStyle/>
        <a:p>
          <a:pPr algn="l" rtl="0"/>
          <a:r>
            <a:rPr lang="tr-TR" sz="1800" dirty="0" smtClean="0">
              <a:latin typeface="Times New Roman" pitchFamily="18" charset="0"/>
              <a:cs typeface="Times New Roman" pitchFamily="18" charset="0"/>
            </a:rPr>
            <a:t>İşletmenin bütün finansal  ve beşeri kaynaklarını uyuşum içinde yönelten ve faaliyete   geçiren bir unsurdur.</a:t>
          </a:r>
          <a:endParaRPr lang="tr-TR" sz="1800" dirty="0">
            <a:latin typeface="Times New Roman" pitchFamily="18" charset="0"/>
            <a:cs typeface="Times New Roman" pitchFamily="18" charset="0"/>
          </a:endParaRPr>
        </a:p>
      </dgm:t>
    </dgm:pt>
    <dgm:pt modelId="{15731DDD-7053-4991-8920-5DD27A9EEF9C}" type="parTrans" cxnId="{BC69C047-6F50-401F-B50E-60BF4676CFB8}">
      <dgm:prSet/>
      <dgm:spPr/>
      <dgm:t>
        <a:bodyPr/>
        <a:lstStyle/>
        <a:p>
          <a:pPr algn="just"/>
          <a:endParaRPr lang="tr-TR" sz="1800">
            <a:latin typeface="Times New Roman" pitchFamily="18" charset="0"/>
            <a:cs typeface="Times New Roman" pitchFamily="18" charset="0"/>
          </a:endParaRPr>
        </a:p>
      </dgm:t>
    </dgm:pt>
    <dgm:pt modelId="{FDBEE061-E77E-4EC4-BD6F-DF11D415CE8F}" type="sibTrans" cxnId="{BC69C047-6F50-401F-B50E-60BF4676CFB8}">
      <dgm:prSet/>
      <dgm:spPr/>
      <dgm:t>
        <a:bodyPr/>
        <a:lstStyle/>
        <a:p>
          <a:pPr algn="just"/>
          <a:endParaRPr lang="tr-TR" sz="1800">
            <a:latin typeface="Times New Roman" pitchFamily="18" charset="0"/>
            <a:cs typeface="Times New Roman" pitchFamily="18" charset="0"/>
          </a:endParaRPr>
        </a:p>
      </dgm:t>
    </dgm:pt>
    <dgm:pt modelId="{455C8F56-D899-46C9-BB71-55CF300962B6}">
      <dgm:prSet custT="1"/>
      <dgm:spPr/>
      <dgm:t>
        <a:bodyPr/>
        <a:lstStyle/>
        <a:p>
          <a:pPr algn="just" rtl="0"/>
          <a:endParaRPr lang="tr-TR" sz="200" dirty="0">
            <a:latin typeface="Times New Roman" pitchFamily="18" charset="0"/>
            <a:cs typeface="Times New Roman" pitchFamily="18" charset="0"/>
          </a:endParaRPr>
        </a:p>
      </dgm:t>
    </dgm:pt>
    <dgm:pt modelId="{D7DE3ABB-DDF1-456F-BE3C-4AD403894A52}" type="parTrans" cxnId="{8F6F2391-601E-4CE5-87AB-07B23FB98756}">
      <dgm:prSet/>
      <dgm:spPr/>
      <dgm:t>
        <a:bodyPr/>
        <a:lstStyle/>
        <a:p>
          <a:endParaRPr lang="tr-TR">
            <a:latin typeface="Times New Roman" pitchFamily="18" charset="0"/>
            <a:cs typeface="Times New Roman" pitchFamily="18" charset="0"/>
          </a:endParaRPr>
        </a:p>
      </dgm:t>
    </dgm:pt>
    <dgm:pt modelId="{57FA1A5A-0EA5-46C1-AA7A-6B2ACA0CA863}" type="sibTrans" cxnId="{8F6F2391-601E-4CE5-87AB-07B23FB98756}">
      <dgm:prSet/>
      <dgm:spPr/>
      <dgm:t>
        <a:bodyPr/>
        <a:lstStyle/>
        <a:p>
          <a:endParaRPr lang="tr-TR">
            <a:latin typeface="Times New Roman" pitchFamily="18" charset="0"/>
            <a:cs typeface="Times New Roman" pitchFamily="18" charset="0"/>
          </a:endParaRPr>
        </a:p>
      </dgm:t>
    </dgm:pt>
    <dgm:pt modelId="{BB6654A9-8074-402C-90A4-95F68EE0AF82}">
      <dgm:prSet/>
      <dgm:spPr/>
      <dgm:t>
        <a:bodyPr/>
        <a:lstStyle/>
        <a:p>
          <a:pPr rtl="0"/>
          <a:r>
            <a:rPr lang="tr-TR" smtClean="0">
              <a:latin typeface="Times New Roman" pitchFamily="18" charset="0"/>
              <a:cs typeface="Times New Roman" pitchFamily="18" charset="0"/>
            </a:rPr>
            <a:t>Organizasyonda çalışanları cesaretlendirme ve harekete geçirme aracıdır.</a:t>
          </a:r>
          <a:endParaRPr lang="tr-TR"/>
        </a:p>
      </dgm:t>
    </dgm:pt>
    <dgm:pt modelId="{F7822FDA-02FF-47FE-A34D-29A168F04CF4}" type="parTrans" cxnId="{9271B549-13B1-49E0-A8B2-D46342A56A57}">
      <dgm:prSet/>
      <dgm:spPr/>
      <dgm:t>
        <a:bodyPr/>
        <a:lstStyle/>
        <a:p>
          <a:endParaRPr lang="tr-TR"/>
        </a:p>
      </dgm:t>
    </dgm:pt>
    <dgm:pt modelId="{29B6ACA0-B9C3-459F-94D3-F12A43995204}" type="sibTrans" cxnId="{9271B549-13B1-49E0-A8B2-D46342A56A57}">
      <dgm:prSet/>
      <dgm:spPr/>
      <dgm:t>
        <a:bodyPr/>
        <a:lstStyle/>
        <a:p>
          <a:endParaRPr lang="tr-TR"/>
        </a:p>
      </dgm:t>
    </dgm:pt>
    <dgm:pt modelId="{7BBD13DC-7509-4921-A8CB-51008211ED12}" type="pres">
      <dgm:prSet presAssocID="{AB00F925-068E-4965-84FA-5809A1D6EAD4}" presName="linearFlow" presStyleCnt="0">
        <dgm:presLayoutVars>
          <dgm:dir/>
          <dgm:animLvl val="lvl"/>
          <dgm:resizeHandles val="exact"/>
        </dgm:presLayoutVars>
      </dgm:prSet>
      <dgm:spPr/>
      <dgm:t>
        <a:bodyPr/>
        <a:lstStyle/>
        <a:p>
          <a:endParaRPr lang="tr-TR"/>
        </a:p>
      </dgm:t>
    </dgm:pt>
    <dgm:pt modelId="{FA0FD97A-90CE-498A-A350-3C5A707A9F06}" type="pres">
      <dgm:prSet presAssocID="{2E4BE145-AFE7-4D4E-925C-4B253B1FA40E}" presName="composite" presStyleCnt="0"/>
      <dgm:spPr/>
    </dgm:pt>
    <dgm:pt modelId="{1D3E6167-86BE-4323-83E2-86B2484F1245}" type="pres">
      <dgm:prSet presAssocID="{2E4BE145-AFE7-4D4E-925C-4B253B1FA40E}" presName="parentText" presStyleLbl="alignNode1" presStyleIdx="0" presStyleCnt="6">
        <dgm:presLayoutVars>
          <dgm:chMax val="1"/>
          <dgm:bulletEnabled val="1"/>
        </dgm:presLayoutVars>
      </dgm:prSet>
      <dgm:spPr/>
      <dgm:t>
        <a:bodyPr/>
        <a:lstStyle/>
        <a:p>
          <a:endParaRPr lang="tr-TR"/>
        </a:p>
      </dgm:t>
    </dgm:pt>
    <dgm:pt modelId="{8EC4887B-4541-4A01-8A61-FA1F51E98D06}" type="pres">
      <dgm:prSet presAssocID="{2E4BE145-AFE7-4D4E-925C-4B253B1FA40E}" presName="descendantText" presStyleLbl="alignAcc1" presStyleIdx="0" presStyleCnt="6">
        <dgm:presLayoutVars>
          <dgm:bulletEnabled val="1"/>
        </dgm:presLayoutVars>
      </dgm:prSet>
      <dgm:spPr/>
      <dgm:t>
        <a:bodyPr/>
        <a:lstStyle/>
        <a:p>
          <a:endParaRPr lang="tr-TR"/>
        </a:p>
      </dgm:t>
    </dgm:pt>
    <dgm:pt modelId="{979B168D-9D4B-47E5-A7B8-8B62F748D02E}" type="pres">
      <dgm:prSet presAssocID="{CF3B77EF-7713-45C9-B090-6565080699F8}" presName="sp" presStyleCnt="0"/>
      <dgm:spPr/>
    </dgm:pt>
    <dgm:pt modelId="{DDD01D18-3B82-44C3-887E-EF46E6732B00}" type="pres">
      <dgm:prSet presAssocID="{BE0E4611-D309-489D-88CB-8C70124432C9}" presName="composite" presStyleCnt="0"/>
      <dgm:spPr/>
    </dgm:pt>
    <dgm:pt modelId="{54293241-7A84-4E17-811B-4F3CA5139CEE}" type="pres">
      <dgm:prSet presAssocID="{BE0E4611-D309-489D-88CB-8C70124432C9}" presName="parentText" presStyleLbl="alignNode1" presStyleIdx="1" presStyleCnt="6">
        <dgm:presLayoutVars>
          <dgm:chMax val="1"/>
          <dgm:bulletEnabled val="1"/>
        </dgm:presLayoutVars>
      </dgm:prSet>
      <dgm:spPr/>
      <dgm:t>
        <a:bodyPr/>
        <a:lstStyle/>
        <a:p>
          <a:endParaRPr lang="tr-TR"/>
        </a:p>
      </dgm:t>
    </dgm:pt>
    <dgm:pt modelId="{83D674E5-0FE2-4F3A-8F69-D2F4EF6CC280}" type="pres">
      <dgm:prSet presAssocID="{BE0E4611-D309-489D-88CB-8C70124432C9}" presName="descendantText" presStyleLbl="alignAcc1" presStyleIdx="1" presStyleCnt="6">
        <dgm:presLayoutVars>
          <dgm:bulletEnabled val="1"/>
        </dgm:presLayoutVars>
      </dgm:prSet>
      <dgm:spPr/>
      <dgm:t>
        <a:bodyPr/>
        <a:lstStyle/>
        <a:p>
          <a:endParaRPr lang="tr-TR"/>
        </a:p>
      </dgm:t>
    </dgm:pt>
    <dgm:pt modelId="{2143AC18-179A-46C4-9C07-3FB4B4ED2EE1}" type="pres">
      <dgm:prSet presAssocID="{1FE2A54F-17F3-4B61-B492-31DC1838F5B3}" presName="sp" presStyleCnt="0"/>
      <dgm:spPr/>
    </dgm:pt>
    <dgm:pt modelId="{6D659CC7-9000-4DEA-A5F9-962BA4E09F3C}" type="pres">
      <dgm:prSet presAssocID="{F782ADEA-F108-46B1-86D0-2D89BC112C34}" presName="composite" presStyleCnt="0"/>
      <dgm:spPr/>
    </dgm:pt>
    <dgm:pt modelId="{B696067B-FF09-4D21-BACA-7F73411DC5C4}" type="pres">
      <dgm:prSet presAssocID="{F782ADEA-F108-46B1-86D0-2D89BC112C34}" presName="parentText" presStyleLbl="alignNode1" presStyleIdx="2" presStyleCnt="6">
        <dgm:presLayoutVars>
          <dgm:chMax val="1"/>
          <dgm:bulletEnabled val="1"/>
        </dgm:presLayoutVars>
      </dgm:prSet>
      <dgm:spPr/>
      <dgm:t>
        <a:bodyPr/>
        <a:lstStyle/>
        <a:p>
          <a:endParaRPr lang="tr-TR"/>
        </a:p>
      </dgm:t>
    </dgm:pt>
    <dgm:pt modelId="{C9A4E01B-D358-4D3A-BE35-B4717FCF779C}" type="pres">
      <dgm:prSet presAssocID="{F782ADEA-F108-46B1-86D0-2D89BC112C34}" presName="descendantText" presStyleLbl="alignAcc1" presStyleIdx="2" presStyleCnt="6">
        <dgm:presLayoutVars>
          <dgm:bulletEnabled val="1"/>
        </dgm:presLayoutVars>
      </dgm:prSet>
      <dgm:spPr/>
      <dgm:t>
        <a:bodyPr/>
        <a:lstStyle/>
        <a:p>
          <a:endParaRPr lang="tr-TR"/>
        </a:p>
      </dgm:t>
    </dgm:pt>
    <dgm:pt modelId="{2837A8EC-E704-4183-BF85-2238F6D60DC9}" type="pres">
      <dgm:prSet presAssocID="{89E204E8-7633-4886-A714-21833A3BA915}" presName="sp" presStyleCnt="0"/>
      <dgm:spPr/>
    </dgm:pt>
    <dgm:pt modelId="{E21541BD-FC69-4630-88DB-D9F82948C45D}" type="pres">
      <dgm:prSet presAssocID="{4A088028-8EDA-441A-923D-7E03E32CDFE8}" presName="composite" presStyleCnt="0"/>
      <dgm:spPr/>
    </dgm:pt>
    <dgm:pt modelId="{ABDD755D-8CE3-4680-B5BA-7235D9C2D14F}" type="pres">
      <dgm:prSet presAssocID="{4A088028-8EDA-441A-923D-7E03E32CDFE8}" presName="parentText" presStyleLbl="alignNode1" presStyleIdx="3" presStyleCnt="6">
        <dgm:presLayoutVars>
          <dgm:chMax val="1"/>
          <dgm:bulletEnabled val="1"/>
        </dgm:presLayoutVars>
      </dgm:prSet>
      <dgm:spPr/>
      <dgm:t>
        <a:bodyPr/>
        <a:lstStyle/>
        <a:p>
          <a:endParaRPr lang="tr-TR"/>
        </a:p>
      </dgm:t>
    </dgm:pt>
    <dgm:pt modelId="{A32F7838-5D9F-41B9-A709-0401628A11E4}" type="pres">
      <dgm:prSet presAssocID="{4A088028-8EDA-441A-923D-7E03E32CDFE8}" presName="descendantText" presStyleLbl="alignAcc1" presStyleIdx="3" presStyleCnt="6">
        <dgm:presLayoutVars>
          <dgm:bulletEnabled val="1"/>
        </dgm:presLayoutVars>
      </dgm:prSet>
      <dgm:spPr/>
      <dgm:t>
        <a:bodyPr/>
        <a:lstStyle/>
        <a:p>
          <a:endParaRPr lang="tr-TR"/>
        </a:p>
      </dgm:t>
    </dgm:pt>
    <dgm:pt modelId="{D2140BDD-FEEC-437B-A969-F97161406682}" type="pres">
      <dgm:prSet presAssocID="{05FD02B4-BAD9-486B-A0BB-81078538C0F7}" presName="sp" presStyleCnt="0"/>
      <dgm:spPr/>
    </dgm:pt>
    <dgm:pt modelId="{19DCC640-5D7C-4A20-8692-D1FD565C3444}" type="pres">
      <dgm:prSet presAssocID="{5C6ADB26-E47F-4011-85F1-3F2A06487A76}" presName="composite" presStyleCnt="0"/>
      <dgm:spPr/>
    </dgm:pt>
    <dgm:pt modelId="{41666CE3-B053-427F-8FDD-E2A2F320DAAA}" type="pres">
      <dgm:prSet presAssocID="{5C6ADB26-E47F-4011-85F1-3F2A06487A76}" presName="parentText" presStyleLbl="alignNode1" presStyleIdx="4" presStyleCnt="6">
        <dgm:presLayoutVars>
          <dgm:chMax val="1"/>
          <dgm:bulletEnabled val="1"/>
        </dgm:presLayoutVars>
      </dgm:prSet>
      <dgm:spPr/>
      <dgm:t>
        <a:bodyPr/>
        <a:lstStyle/>
        <a:p>
          <a:endParaRPr lang="tr-TR"/>
        </a:p>
      </dgm:t>
    </dgm:pt>
    <dgm:pt modelId="{68484A03-F5D8-40FE-A4D3-E05A450315B7}" type="pres">
      <dgm:prSet presAssocID="{5C6ADB26-E47F-4011-85F1-3F2A06487A76}" presName="descendantText" presStyleLbl="alignAcc1" presStyleIdx="4" presStyleCnt="6">
        <dgm:presLayoutVars>
          <dgm:bulletEnabled val="1"/>
        </dgm:presLayoutVars>
      </dgm:prSet>
      <dgm:spPr/>
      <dgm:t>
        <a:bodyPr/>
        <a:lstStyle/>
        <a:p>
          <a:endParaRPr lang="tr-TR"/>
        </a:p>
      </dgm:t>
    </dgm:pt>
    <dgm:pt modelId="{5A9D875D-582E-463F-BD78-AED4236B4504}" type="pres">
      <dgm:prSet presAssocID="{1AA5084A-3EF7-4D1C-B052-3BEAB70AB60B}" presName="sp" presStyleCnt="0"/>
      <dgm:spPr/>
    </dgm:pt>
    <dgm:pt modelId="{DA60A4E2-A6CC-4B56-849A-A699CB505CC9}" type="pres">
      <dgm:prSet presAssocID="{26DE481D-0EE1-4860-974A-0B020FA3C813}" presName="composite" presStyleCnt="0"/>
      <dgm:spPr/>
    </dgm:pt>
    <dgm:pt modelId="{FD94CD0E-09B6-466A-8FF9-14CDBE8DD164}" type="pres">
      <dgm:prSet presAssocID="{26DE481D-0EE1-4860-974A-0B020FA3C813}" presName="parentText" presStyleLbl="alignNode1" presStyleIdx="5" presStyleCnt="6">
        <dgm:presLayoutVars>
          <dgm:chMax val="1"/>
          <dgm:bulletEnabled val="1"/>
        </dgm:presLayoutVars>
      </dgm:prSet>
      <dgm:spPr/>
      <dgm:t>
        <a:bodyPr/>
        <a:lstStyle/>
        <a:p>
          <a:endParaRPr lang="tr-TR"/>
        </a:p>
      </dgm:t>
    </dgm:pt>
    <dgm:pt modelId="{A8548B8B-B611-4993-A266-282CB9E052E5}" type="pres">
      <dgm:prSet presAssocID="{26DE481D-0EE1-4860-974A-0B020FA3C813}" presName="descendantText" presStyleLbl="alignAcc1" presStyleIdx="5" presStyleCnt="6">
        <dgm:presLayoutVars>
          <dgm:bulletEnabled val="1"/>
        </dgm:presLayoutVars>
      </dgm:prSet>
      <dgm:spPr/>
      <dgm:t>
        <a:bodyPr/>
        <a:lstStyle/>
        <a:p>
          <a:endParaRPr lang="tr-TR"/>
        </a:p>
      </dgm:t>
    </dgm:pt>
  </dgm:ptLst>
  <dgm:cxnLst>
    <dgm:cxn modelId="{3BE1E2F3-AE2A-4737-BCD9-ABA580708887}" type="presOf" srcId="{BE0E4611-D309-489D-88CB-8C70124432C9}" destId="{54293241-7A84-4E17-811B-4F3CA5139CEE}" srcOrd="0" destOrd="0" presId="urn:microsoft.com/office/officeart/2005/8/layout/chevron2"/>
    <dgm:cxn modelId="{B8762B30-342F-4F02-A822-D7BE7D8328B4}" type="presOf" srcId="{26DE481D-0EE1-4860-974A-0B020FA3C813}" destId="{FD94CD0E-09B6-466A-8FF9-14CDBE8DD164}" srcOrd="0" destOrd="0" presId="urn:microsoft.com/office/officeart/2005/8/layout/chevron2"/>
    <dgm:cxn modelId="{0A9BA70D-3FA3-41A7-9CB0-E0A626A04B93}" type="presOf" srcId="{4A088028-8EDA-441A-923D-7E03E32CDFE8}" destId="{ABDD755D-8CE3-4680-B5BA-7235D9C2D14F}" srcOrd="0" destOrd="0" presId="urn:microsoft.com/office/officeart/2005/8/layout/chevron2"/>
    <dgm:cxn modelId="{63710DBB-7CA5-49B6-9823-24F5069C9770}" srcId="{AB00F925-068E-4965-84FA-5809A1D6EAD4}" destId="{4A088028-8EDA-441A-923D-7E03E32CDFE8}" srcOrd="3" destOrd="0" parTransId="{22CE3C66-EC01-432E-893A-3B94AE68180F}" sibTransId="{05FD02B4-BAD9-486B-A0BB-81078538C0F7}"/>
    <dgm:cxn modelId="{42E281B7-BA34-4A09-A84B-B8E63106CC73}" srcId="{F782ADEA-F108-46B1-86D0-2D89BC112C34}" destId="{1CB64BC5-0476-4FBB-8FA1-50403AF95B18}" srcOrd="0" destOrd="0" parTransId="{6A6F261E-C41D-4DA8-847A-29B6DEAC2AEB}" sibTransId="{84F498D2-A25E-4A9F-9B7C-D1F3A17C0734}"/>
    <dgm:cxn modelId="{D7E9B314-B671-4028-B057-DA2796B5910A}" srcId="{2E4BE145-AFE7-4D4E-925C-4B253B1FA40E}" destId="{65E4B710-6377-4043-8C07-AE4C858E6B55}" srcOrd="0" destOrd="0" parTransId="{5366FB53-1980-464F-B168-1A09BA2AA9FA}" sibTransId="{EA7CD73B-50DB-4179-9975-671727F90A64}"/>
    <dgm:cxn modelId="{3FC5BA39-F92B-4AF0-B958-760E5BB95754}" type="presOf" srcId="{455C8F56-D899-46C9-BB71-55CF300962B6}" destId="{68484A03-F5D8-40FE-A4D3-E05A450315B7}" srcOrd="0" destOrd="0" presId="urn:microsoft.com/office/officeart/2005/8/layout/chevron2"/>
    <dgm:cxn modelId="{25953CAB-2109-40AA-97B6-49F55276BB0F}" type="presOf" srcId="{F782ADEA-F108-46B1-86D0-2D89BC112C34}" destId="{B696067B-FF09-4D21-BACA-7F73411DC5C4}" srcOrd="0" destOrd="0" presId="urn:microsoft.com/office/officeart/2005/8/layout/chevron2"/>
    <dgm:cxn modelId="{BC69C047-6F50-401F-B50E-60BF4676CFB8}" srcId="{5C6ADB26-E47F-4011-85F1-3F2A06487A76}" destId="{D7406852-C8BE-4D6C-A149-716927AE8EF5}" srcOrd="1" destOrd="0" parTransId="{15731DDD-7053-4991-8920-5DD27A9EEF9C}" sibTransId="{FDBEE061-E77E-4EC4-BD6F-DF11D415CE8F}"/>
    <dgm:cxn modelId="{CD10B5B5-0294-4592-B4BB-007CDA52AE7D}" srcId="{AB00F925-068E-4965-84FA-5809A1D6EAD4}" destId="{5C6ADB26-E47F-4011-85F1-3F2A06487A76}" srcOrd="4" destOrd="0" parTransId="{1988B576-53A8-49AE-85EF-4778DD636701}" sibTransId="{1AA5084A-3EF7-4D1C-B052-3BEAB70AB60B}"/>
    <dgm:cxn modelId="{B5268824-6E72-4441-A8AD-F8EC18D0B8A3}" type="presOf" srcId="{1CB64BC5-0476-4FBB-8FA1-50403AF95B18}" destId="{C9A4E01B-D358-4D3A-BE35-B4717FCF779C}" srcOrd="0" destOrd="0" presId="urn:microsoft.com/office/officeart/2005/8/layout/chevron2"/>
    <dgm:cxn modelId="{1E7B127D-F10A-4E91-9DD2-E95C1F5B107E}" srcId="{4A088028-8EDA-441A-923D-7E03E32CDFE8}" destId="{52EE2915-AEF7-42AA-BD29-86D8A468019E}" srcOrd="0" destOrd="0" parTransId="{335B252A-0DAA-4407-B91C-84FEDA4C65DB}" sibTransId="{F373FE2C-5C37-4208-825A-4523E3CCDA50}"/>
    <dgm:cxn modelId="{A6A1C107-B4C9-4D59-AB9B-5D85216C3F68}" type="presOf" srcId="{D7406852-C8BE-4D6C-A149-716927AE8EF5}" destId="{68484A03-F5D8-40FE-A4D3-E05A450315B7}" srcOrd="0" destOrd="1" presId="urn:microsoft.com/office/officeart/2005/8/layout/chevron2"/>
    <dgm:cxn modelId="{6E5C1B1D-B4C9-43ED-8167-E9E696B634C8}" type="presOf" srcId="{65E4B710-6377-4043-8C07-AE4C858E6B55}" destId="{8EC4887B-4541-4A01-8A61-FA1F51E98D06}" srcOrd="0" destOrd="0" presId="urn:microsoft.com/office/officeart/2005/8/layout/chevron2"/>
    <dgm:cxn modelId="{6686866A-652F-425E-82B1-72EFBED315CD}" type="presOf" srcId="{2E4BE145-AFE7-4D4E-925C-4B253B1FA40E}" destId="{1D3E6167-86BE-4323-83E2-86B2484F1245}" srcOrd="0" destOrd="0" presId="urn:microsoft.com/office/officeart/2005/8/layout/chevron2"/>
    <dgm:cxn modelId="{7053B7CB-A201-4C42-918C-708D8E9ABB72}" type="presOf" srcId="{AB00F925-068E-4965-84FA-5809A1D6EAD4}" destId="{7BBD13DC-7509-4921-A8CB-51008211ED12}" srcOrd="0" destOrd="0" presId="urn:microsoft.com/office/officeart/2005/8/layout/chevron2"/>
    <dgm:cxn modelId="{9271B549-13B1-49E0-A8B2-D46342A56A57}" srcId="{26DE481D-0EE1-4860-974A-0B020FA3C813}" destId="{BB6654A9-8074-402C-90A4-95F68EE0AF82}" srcOrd="0" destOrd="0" parTransId="{F7822FDA-02FF-47FE-A34D-29A168F04CF4}" sibTransId="{29B6ACA0-B9C3-459F-94D3-F12A43995204}"/>
    <dgm:cxn modelId="{13CDCBB7-7958-43AD-A2FA-9E5D37A969B3}" type="presOf" srcId="{FC8A4E2C-E4A0-41B7-BD0D-6DBC3486B796}" destId="{83D674E5-0FE2-4F3A-8F69-D2F4EF6CC280}" srcOrd="0" destOrd="0" presId="urn:microsoft.com/office/officeart/2005/8/layout/chevron2"/>
    <dgm:cxn modelId="{B71AAC8A-6D7F-42C9-9F32-8D05E1085F7C}" srcId="{BE0E4611-D309-489D-88CB-8C70124432C9}" destId="{FC8A4E2C-E4A0-41B7-BD0D-6DBC3486B796}" srcOrd="0" destOrd="0" parTransId="{F09B49F5-2B40-4726-8E35-98BBEA55922F}" sibTransId="{17310320-659B-4788-B0CC-49E7321F4FFA}"/>
    <dgm:cxn modelId="{A62B3E35-B139-43B0-BC76-2B5F3CD0AE8A}" srcId="{AB00F925-068E-4965-84FA-5809A1D6EAD4}" destId="{BE0E4611-D309-489D-88CB-8C70124432C9}" srcOrd="1" destOrd="0" parTransId="{022D705B-2A67-4E61-AA53-FA76E617053F}" sibTransId="{1FE2A54F-17F3-4B61-B492-31DC1838F5B3}"/>
    <dgm:cxn modelId="{E584BD2C-850C-4897-87E7-E2D75F16015F}" type="presOf" srcId="{5C6ADB26-E47F-4011-85F1-3F2A06487A76}" destId="{41666CE3-B053-427F-8FDD-E2A2F320DAAA}" srcOrd="0" destOrd="0" presId="urn:microsoft.com/office/officeart/2005/8/layout/chevron2"/>
    <dgm:cxn modelId="{8F6F2391-601E-4CE5-87AB-07B23FB98756}" srcId="{5C6ADB26-E47F-4011-85F1-3F2A06487A76}" destId="{455C8F56-D899-46C9-BB71-55CF300962B6}" srcOrd="0" destOrd="0" parTransId="{D7DE3ABB-DDF1-456F-BE3C-4AD403894A52}" sibTransId="{57FA1A5A-0EA5-46C1-AA7A-6B2ACA0CA863}"/>
    <dgm:cxn modelId="{2FEDA499-AAA2-46EC-84C2-3A65B3099AD9}" srcId="{AB00F925-068E-4965-84FA-5809A1D6EAD4}" destId="{F782ADEA-F108-46B1-86D0-2D89BC112C34}" srcOrd="2" destOrd="0" parTransId="{CE2B1375-4153-48AD-9B57-BC5567532760}" sibTransId="{89E204E8-7633-4886-A714-21833A3BA915}"/>
    <dgm:cxn modelId="{ECE65A87-A27F-44C7-A171-43FE008BE7E5}" srcId="{AB00F925-068E-4965-84FA-5809A1D6EAD4}" destId="{2E4BE145-AFE7-4D4E-925C-4B253B1FA40E}" srcOrd="0" destOrd="0" parTransId="{55EA6D67-971A-431D-985D-A2D68EFA5E5D}" sibTransId="{CF3B77EF-7713-45C9-B090-6565080699F8}"/>
    <dgm:cxn modelId="{F08B2E97-0A14-4E10-A0A3-42C0B1D4E4FD}" type="presOf" srcId="{52EE2915-AEF7-42AA-BD29-86D8A468019E}" destId="{A32F7838-5D9F-41B9-A709-0401628A11E4}" srcOrd="0" destOrd="0" presId="urn:microsoft.com/office/officeart/2005/8/layout/chevron2"/>
    <dgm:cxn modelId="{BA1754E2-086B-44C1-8A28-49429EF06870}" type="presOf" srcId="{BB6654A9-8074-402C-90A4-95F68EE0AF82}" destId="{A8548B8B-B611-4993-A266-282CB9E052E5}" srcOrd="0" destOrd="0" presId="urn:microsoft.com/office/officeart/2005/8/layout/chevron2"/>
    <dgm:cxn modelId="{5AEEF7C8-C4B2-4C5E-B580-526D73B8FA08}" srcId="{AB00F925-068E-4965-84FA-5809A1D6EAD4}" destId="{26DE481D-0EE1-4860-974A-0B020FA3C813}" srcOrd="5" destOrd="0" parTransId="{FC81AA16-3C03-4516-A1BA-2A58D4CF3709}" sibTransId="{49FDC399-A447-4B3E-B145-A74EC5EE0115}"/>
    <dgm:cxn modelId="{589E8224-BBBD-4E7F-84E3-B5BE9B05D80B}" type="presParOf" srcId="{7BBD13DC-7509-4921-A8CB-51008211ED12}" destId="{FA0FD97A-90CE-498A-A350-3C5A707A9F06}" srcOrd="0" destOrd="0" presId="urn:microsoft.com/office/officeart/2005/8/layout/chevron2"/>
    <dgm:cxn modelId="{11A2CC9A-9339-4BBE-8882-38775BECACCF}" type="presParOf" srcId="{FA0FD97A-90CE-498A-A350-3C5A707A9F06}" destId="{1D3E6167-86BE-4323-83E2-86B2484F1245}" srcOrd="0" destOrd="0" presId="urn:microsoft.com/office/officeart/2005/8/layout/chevron2"/>
    <dgm:cxn modelId="{2CB6FDF0-60AD-48D9-AF5F-BA30781EFCA5}" type="presParOf" srcId="{FA0FD97A-90CE-498A-A350-3C5A707A9F06}" destId="{8EC4887B-4541-4A01-8A61-FA1F51E98D06}" srcOrd="1" destOrd="0" presId="urn:microsoft.com/office/officeart/2005/8/layout/chevron2"/>
    <dgm:cxn modelId="{C1F86A0A-52C5-4DBA-9F08-54456A99A89E}" type="presParOf" srcId="{7BBD13DC-7509-4921-A8CB-51008211ED12}" destId="{979B168D-9D4B-47E5-A7B8-8B62F748D02E}" srcOrd="1" destOrd="0" presId="urn:microsoft.com/office/officeart/2005/8/layout/chevron2"/>
    <dgm:cxn modelId="{BE1C1D56-1451-41B3-9DFD-CAEFCE1EBA66}" type="presParOf" srcId="{7BBD13DC-7509-4921-A8CB-51008211ED12}" destId="{DDD01D18-3B82-44C3-887E-EF46E6732B00}" srcOrd="2" destOrd="0" presId="urn:microsoft.com/office/officeart/2005/8/layout/chevron2"/>
    <dgm:cxn modelId="{4568D262-0CC8-4322-8EDB-DEA58EA1273A}" type="presParOf" srcId="{DDD01D18-3B82-44C3-887E-EF46E6732B00}" destId="{54293241-7A84-4E17-811B-4F3CA5139CEE}" srcOrd="0" destOrd="0" presId="urn:microsoft.com/office/officeart/2005/8/layout/chevron2"/>
    <dgm:cxn modelId="{E60AD9C0-9AD2-4566-9752-E61E2632E316}" type="presParOf" srcId="{DDD01D18-3B82-44C3-887E-EF46E6732B00}" destId="{83D674E5-0FE2-4F3A-8F69-D2F4EF6CC280}" srcOrd="1" destOrd="0" presId="urn:microsoft.com/office/officeart/2005/8/layout/chevron2"/>
    <dgm:cxn modelId="{B842DA85-FDEE-4FFE-9FE2-03EBE0E1DF61}" type="presParOf" srcId="{7BBD13DC-7509-4921-A8CB-51008211ED12}" destId="{2143AC18-179A-46C4-9C07-3FB4B4ED2EE1}" srcOrd="3" destOrd="0" presId="urn:microsoft.com/office/officeart/2005/8/layout/chevron2"/>
    <dgm:cxn modelId="{D2432A94-FC40-477E-AA80-1AA82D0D4030}" type="presParOf" srcId="{7BBD13DC-7509-4921-A8CB-51008211ED12}" destId="{6D659CC7-9000-4DEA-A5F9-962BA4E09F3C}" srcOrd="4" destOrd="0" presId="urn:microsoft.com/office/officeart/2005/8/layout/chevron2"/>
    <dgm:cxn modelId="{BC91F892-E29B-4B3C-AFCD-F706DF5A1C1B}" type="presParOf" srcId="{6D659CC7-9000-4DEA-A5F9-962BA4E09F3C}" destId="{B696067B-FF09-4D21-BACA-7F73411DC5C4}" srcOrd="0" destOrd="0" presId="urn:microsoft.com/office/officeart/2005/8/layout/chevron2"/>
    <dgm:cxn modelId="{76ADF1EC-EDA5-47A3-8F0A-8F7C4A116842}" type="presParOf" srcId="{6D659CC7-9000-4DEA-A5F9-962BA4E09F3C}" destId="{C9A4E01B-D358-4D3A-BE35-B4717FCF779C}" srcOrd="1" destOrd="0" presId="urn:microsoft.com/office/officeart/2005/8/layout/chevron2"/>
    <dgm:cxn modelId="{8A1518BE-C05B-457F-BE4A-64FC089EA0BD}" type="presParOf" srcId="{7BBD13DC-7509-4921-A8CB-51008211ED12}" destId="{2837A8EC-E704-4183-BF85-2238F6D60DC9}" srcOrd="5" destOrd="0" presId="urn:microsoft.com/office/officeart/2005/8/layout/chevron2"/>
    <dgm:cxn modelId="{BA7D4676-363F-45A4-94FF-27F27EAFE804}" type="presParOf" srcId="{7BBD13DC-7509-4921-A8CB-51008211ED12}" destId="{E21541BD-FC69-4630-88DB-D9F82948C45D}" srcOrd="6" destOrd="0" presId="urn:microsoft.com/office/officeart/2005/8/layout/chevron2"/>
    <dgm:cxn modelId="{D595D719-032C-45FC-9A06-C6663C3B0390}" type="presParOf" srcId="{E21541BD-FC69-4630-88DB-D9F82948C45D}" destId="{ABDD755D-8CE3-4680-B5BA-7235D9C2D14F}" srcOrd="0" destOrd="0" presId="urn:microsoft.com/office/officeart/2005/8/layout/chevron2"/>
    <dgm:cxn modelId="{306500B0-3C4F-45E0-9C44-D1BD306E83C5}" type="presParOf" srcId="{E21541BD-FC69-4630-88DB-D9F82948C45D}" destId="{A32F7838-5D9F-41B9-A709-0401628A11E4}" srcOrd="1" destOrd="0" presId="urn:microsoft.com/office/officeart/2005/8/layout/chevron2"/>
    <dgm:cxn modelId="{26302A90-FCC7-4C4C-BA6A-A643EDAC8068}" type="presParOf" srcId="{7BBD13DC-7509-4921-A8CB-51008211ED12}" destId="{D2140BDD-FEEC-437B-A969-F97161406682}" srcOrd="7" destOrd="0" presId="urn:microsoft.com/office/officeart/2005/8/layout/chevron2"/>
    <dgm:cxn modelId="{50CE68E3-7408-471E-AF91-D26E7244E4C3}" type="presParOf" srcId="{7BBD13DC-7509-4921-A8CB-51008211ED12}" destId="{19DCC640-5D7C-4A20-8692-D1FD565C3444}" srcOrd="8" destOrd="0" presId="urn:microsoft.com/office/officeart/2005/8/layout/chevron2"/>
    <dgm:cxn modelId="{E91D0B6A-6C0B-4ECD-8573-24E97BC8E8E4}" type="presParOf" srcId="{19DCC640-5D7C-4A20-8692-D1FD565C3444}" destId="{41666CE3-B053-427F-8FDD-E2A2F320DAAA}" srcOrd="0" destOrd="0" presId="urn:microsoft.com/office/officeart/2005/8/layout/chevron2"/>
    <dgm:cxn modelId="{3C5E86BF-8429-4836-98BA-3A97AD912585}" type="presParOf" srcId="{19DCC640-5D7C-4A20-8692-D1FD565C3444}" destId="{68484A03-F5D8-40FE-A4D3-E05A450315B7}" srcOrd="1" destOrd="0" presId="urn:microsoft.com/office/officeart/2005/8/layout/chevron2"/>
    <dgm:cxn modelId="{ABC9D992-4891-411C-8753-5004F659FBBF}" type="presParOf" srcId="{7BBD13DC-7509-4921-A8CB-51008211ED12}" destId="{5A9D875D-582E-463F-BD78-AED4236B4504}" srcOrd="9" destOrd="0" presId="urn:microsoft.com/office/officeart/2005/8/layout/chevron2"/>
    <dgm:cxn modelId="{0EC9A5F6-E50F-4961-9042-F3683B603BB8}" type="presParOf" srcId="{7BBD13DC-7509-4921-A8CB-51008211ED12}" destId="{DA60A4E2-A6CC-4B56-849A-A699CB505CC9}" srcOrd="10" destOrd="0" presId="urn:microsoft.com/office/officeart/2005/8/layout/chevron2"/>
    <dgm:cxn modelId="{189A1D2B-E454-4560-B57B-9B2112BFC4D6}" type="presParOf" srcId="{DA60A4E2-A6CC-4B56-849A-A699CB505CC9}" destId="{FD94CD0E-09B6-466A-8FF9-14CDBE8DD164}" srcOrd="0" destOrd="0" presId="urn:microsoft.com/office/officeart/2005/8/layout/chevron2"/>
    <dgm:cxn modelId="{50B7FE75-8F52-4A3F-ADBC-E44A2D6C1AEA}" type="presParOf" srcId="{DA60A4E2-A6CC-4B56-849A-A699CB505CC9}" destId="{A8548B8B-B611-4993-A266-282CB9E052E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DFA1E7-4E99-49C0-A3D3-651BF62BDB1F}" type="doc">
      <dgm:prSet loTypeId="urn:microsoft.com/office/officeart/2005/8/layout/arrow2" loCatId="process" qsTypeId="urn:microsoft.com/office/officeart/2005/8/quickstyle/3d1" qsCatId="3D" csTypeId="urn:microsoft.com/office/officeart/2005/8/colors/accent1_3" csCatId="accent1" phldr="1"/>
      <dgm:spPr/>
      <dgm:t>
        <a:bodyPr/>
        <a:lstStyle/>
        <a:p>
          <a:endParaRPr lang="tr-TR"/>
        </a:p>
      </dgm:t>
    </dgm:pt>
    <dgm:pt modelId="{38DD3FF0-A068-4D3D-897B-C0B90E626BD5}">
      <dgm:prSet custT="1"/>
      <dgm:spPr/>
      <dgm:t>
        <a:bodyPr/>
        <a:lstStyle/>
        <a:p>
          <a:r>
            <a:rPr lang="tr-TR" sz="2400" dirty="0" smtClean="0">
              <a:latin typeface="Times New Roman" pitchFamily="18" charset="0"/>
              <a:cs typeface="Times New Roman" pitchFamily="18" charset="0"/>
            </a:rPr>
            <a:t>Vizyon strateji olmadan sınanmamış düşünceler ve ham hayallerdir</a:t>
          </a:r>
          <a:r>
            <a:rPr lang="tr-TR" sz="2000" dirty="0" smtClean="0">
              <a:latin typeface="Times New Roman" pitchFamily="18" charset="0"/>
              <a:cs typeface="Times New Roman" pitchFamily="18" charset="0"/>
            </a:rPr>
            <a:t>.</a:t>
          </a:r>
          <a:endParaRPr lang="tr-TR" sz="2000" u="none" dirty="0" smtClean="0">
            <a:latin typeface="Times New Roman" pitchFamily="18" charset="0"/>
            <a:cs typeface="Times New Roman" pitchFamily="18" charset="0"/>
          </a:endParaRPr>
        </a:p>
      </dgm:t>
    </dgm:pt>
    <dgm:pt modelId="{A021EE60-522F-45BF-A56D-89C7EB8010DE}" type="parTrans" cxnId="{FA27375E-734B-4F5C-923B-193E86B68199}">
      <dgm:prSet/>
      <dgm:spPr/>
      <dgm:t>
        <a:bodyPr/>
        <a:lstStyle/>
        <a:p>
          <a:endParaRPr lang="tr-TR"/>
        </a:p>
      </dgm:t>
    </dgm:pt>
    <dgm:pt modelId="{B14F2EE6-98E4-4577-B82B-5EBABC1B056C}" type="sibTrans" cxnId="{FA27375E-734B-4F5C-923B-193E86B68199}">
      <dgm:prSet/>
      <dgm:spPr/>
      <dgm:t>
        <a:bodyPr/>
        <a:lstStyle/>
        <a:p>
          <a:endParaRPr lang="tr-TR"/>
        </a:p>
      </dgm:t>
    </dgm:pt>
    <dgm:pt modelId="{8537E36A-4240-4F61-A05B-F8B373A5ADEE}">
      <dgm:prSet/>
      <dgm:spPr/>
      <dgm:t>
        <a:bodyPr/>
        <a:lstStyle/>
        <a:p>
          <a:r>
            <a:rPr lang="tr-TR" dirty="0" smtClean="0">
              <a:latin typeface="Times New Roman" pitchFamily="18" charset="0"/>
              <a:cs typeface="Times New Roman" pitchFamily="18" charset="0"/>
            </a:rPr>
            <a:t>Vizyon yöneticinin yeniliğe, orijinalliğe ve yaratıcılığa açıklığının, başka insanların görüşlerinden  ve katkılarından ilham alma derecesinin bir göstergesidir. </a:t>
          </a:r>
        </a:p>
        <a:p>
          <a:endParaRPr lang="tr-TR" u="none" dirty="0" smtClean="0">
            <a:latin typeface="Times New Roman" pitchFamily="18" charset="0"/>
            <a:cs typeface="Times New Roman" pitchFamily="18" charset="0"/>
          </a:endParaRPr>
        </a:p>
      </dgm:t>
    </dgm:pt>
    <dgm:pt modelId="{FFFC6EAF-57E5-411A-8D92-1C6A9CBD934A}" type="parTrans" cxnId="{42799085-970B-41DE-9193-AC4CE3C12862}">
      <dgm:prSet/>
      <dgm:spPr/>
      <dgm:t>
        <a:bodyPr/>
        <a:lstStyle/>
        <a:p>
          <a:endParaRPr lang="tr-TR"/>
        </a:p>
      </dgm:t>
    </dgm:pt>
    <dgm:pt modelId="{A4A1C8CD-5C39-4104-B387-BEC3C2B43D7A}" type="sibTrans" cxnId="{42799085-970B-41DE-9193-AC4CE3C12862}">
      <dgm:prSet/>
      <dgm:spPr/>
      <dgm:t>
        <a:bodyPr/>
        <a:lstStyle/>
        <a:p>
          <a:endParaRPr lang="tr-TR"/>
        </a:p>
      </dgm:t>
    </dgm:pt>
    <dgm:pt modelId="{6CB6E851-2EB8-44DF-AA79-916F0094B6DD}">
      <dgm:prSet custT="1"/>
      <dgm:spPr/>
      <dgm:t>
        <a:bodyPr/>
        <a:lstStyle/>
        <a:p>
          <a:r>
            <a:rPr lang="tr-TR" sz="2400" dirty="0" smtClean="0">
              <a:latin typeface="Times New Roman" pitchFamily="18" charset="0"/>
              <a:cs typeface="Times New Roman" pitchFamily="18" charset="0"/>
            </a:rPr>
            <a:t>Bir yöneticinin geçmişte ve simdi düşünülmemiş yada başarılmamış    olan, gelecekte başarılmasını düşündüğü yapılması gerekenlerle ilgili açıkça ifade edilen  ve o kişinin kendisine özgü düşünceleridir.</a:t>
          </a:r>
          <a:endParaRPr lang="tr-TR" sz="2400" u="none" dirty="0" smtClean="0">
            <a:latin typeface="Times New Roman" pitchFamily="18" charset="0"/>
            <a:cs typeface="Times New Roman" pitchFamily="18" charset="0"/>
          </a:endParaRPr>
        </a:p>
      </dgm:t>
    </dgm:pt>
    <dgm:pt modelId="{0E0F1081-DD57-4C6B-B695-74DF344469D9}" type="parTrans" cxnId="{158DE93B-59C8-4149-A979-EFEF21FE7381}">
      <dgm:prSet/>
      <dgm:spPr/>
      <dgm:t>
        <a:bodyPr/>
        <a:lstStyle/>
        <a:p>
          <a:endParaRPr lang="tr-TR"/>
        </a:p>
      </dgm:t>
    </dgm:pt>
    <dgm:pt modelId="{9FAF85C9-6385-4263-A194-7D208303C45E}" type="sibTrans" cxnId="{158DE93B-59C8-4149-A979-EFEF21FE7381}">
      <dgm:prSet/>
      <dgm:spPr/>
      <dgm:t>
        <a:bodyPr/>
        <a:lstStyle/>
        <a:p>
          <a:endParaRPr lang="tr-TR"/>
        </a:p>
      </dgm:t>
    </dgm:pt>
    <dgm:pt modelId="{59165A43-83E7-47D7-8281-F709B6194423}" type="pres">
      <dgm:prSet presAssocID="{DADFA1E7-4E99-49C0-A3D3-651BF62BDB1F}" presName="arrowDiagram" presStyleCnt="0">
        <dgm:presLayoutVars>
          <dgm:chMax val="5"/>
          <dgm:dir/>
          <dgm:resizeHandles val="exact"/>
        </dgm:presLayoutVars>
      </dgm:prSet>
      <dgm:spPr/>
      <dgm:t>
        <a:bodyPr/>
        <a:lstStyle/>
        <a:p>
          <a:endParaRPr lang="tr-TR"/>
        </a:p>
      </dgm:t>
    </dgm:pt>
    <dgm:pt modelId="{2963A056-BA67-4A71-8A84-ECE2E6314585}" type="pres">
      <dgm:prSet presAssocID="{DADFA1E7-4E99-49C0-A3D3-651BF62BDB1F}" presName="arrow" presStyleLbl="bgShp" presStyleIdx="0" presStyleCnt="1" custScaleX="105657" custLinFactNeighborX="-6681" custLinFactNeighborY="-10298"/>
      <dgm:spPr/>
      <dgm:t>
        <a:bodyPr/>
        <a:lstStyle/>
        <a:p>
          <a:endParaRPr lang="tr-TR"/>
        </a:p>
      </dgm:t>
    </dgm:pt>
    <dgm:pt modelId="{E1330F5C-764B-4294-93F6-744AAC2383C2}" type="pres">
      <dgm:prSet presAssocID="{DADFA1E7-4E99-49C0-A3D3-651BF62BDB1F}" presName="arrowDiagram3" presStyleCnt="0"/>
      <dgm:spPr/>
    </dgm:pt>
    <dgm:pt modelId="{CAB420C4-D778-4664-94B2-1910C8FF1EC3}" type="pres">
      <dgm:prSet presAssocID="{38DD3FF0-A068-4D3D-897B-C0B90E626BD5}" presName="bullet3a" presStyleLbl="node1" presStyleIdx="0" presStyleCnt="3" custLinFactX="-123956" custLinFactNeighborX="-200000" custLinFactNeighborY="-68212"/>
      <dgm:spPr/>
    </dgm:pt>
    <dgm:pt modelId="{DAE85407-DD24-4829-AB50-87CEC793FC6A}" type="pres">
      <dgm:prSet presAssocID="{38DD3FF0-A068-4D3D-897B-C0B90E626BD5}" presName="textBox3a" presStyleLbl="revTx" presStyleIdx="0" presStyleCnt="3" custScaleX="100561" custScaleY="154386" custLinFactNeighborX="-25670" custLinFactNeighborY="3708">
        <dgm:presLayoutVars>
          <dgm:bulletEnabled val="1"/>
        </dgm:presLayoutVars>
      </dgm:prSet>
      <dgm:spPr/>
      <dgm:t>
        <a:bodyPr/>
        <a:lstStyle/>
        <a:p>
          <a:endParaRPr lang="tr-TR"/>
        </a:p>
      </dgm:t>
    </dgm:pt>
    <dgm:pt modelId="{89B3D073-C148-4191-93B9-D2380593BA78}" type="pres">
      <dgm:prSet presAssocID="{8537E36A-4240-4F61-A05B-F8B373A5ADEE}" presName="bullet3b" presStyleLbl="node1" presStyleIdx="1" presStyleCnt="3" custLinFactX="-13356" custLinFactNeighborX="-100000" custLinFactNeighborY="-47857"/>
      <dgm:spPr/>
    </dgm:pt>
    <dgm:pt modelId="{64002D0A-9BE5-483C-99E9-52FDCEE2FCDD}" type="pres">
      <dgm:prSet presAssocID="{8537E36A-4240-4F61-A05B-F8B373A5ADEE}" presName="textBox3b" presStyleLbl="revTx" presStyleIdx="1" presStyleCnt="3" custScaleX="120607" custScaleY="154109">
        <dgm:presLayoutVars>
          <dgm:bulletEnabled val="1"/>
        </dgm:presLayoutVars>
      </dgm:prSet>
      <dgm:spPr/>
      <dgm:t>
        <a:bodyPr/>
        <a:lstStyle/>
        <a:p>
          <a:endParaRPr lang="tr-TR"/>
        </a:p>
      </dgm:t>
    </dgm:pt>
    <dgm:pt modelId="{0FA35FCF-2968-47FC-A495-6F2F1DD11471}" type="pres">
      <dgm:prSet presAssocID="{6CB6E851-2EB8-44DF-AA79-916F0094B6DD}" presName="bullet3c" presStyleLbl="node1" presStyleIdx="2" presStyleCnt="3" custLinFactNeighborX="6983" custLinFactNeighborY="-2828"/>
      <dgm:spPr/>
    </dgm:pt>
    <dgm:pt modelId="{CD23656C-CB4E-4667-A3F8-10B20759D4D8}" type="pres">
      <dgm:prSet presAssocID="{6CB6E851-2EB8-44DF-AA79-916F0094B6DD}" presName="textBox3c" presStyleLbl="revTx" presStyleIdx="2" presStyleCnt="3" custScaleX="170210" custLinFactNeighborX="48155" custLinFactNeighborY="-7905">
        <dgm:presLayoutVars>
          <dgm:bulletEnabled val="1"/>
        </dgm:presLayoutVars>
      </dgm:prSet>
      <dgm:spPr/>
      <dgm:t>
        <a:bodyPr/>
        <a:lstStyle/>
        <a:p>
          <a:endParaRPr lang="tr-TR"/>
        </a:p>
      </dgm:t>
    </dgm:pt>
  </dgm:ptLst>
  <dgm:cxnLst>
    <dgm:cxn modelId="{F39B85FE-8CF7-445E-B30C-6AF6002C2636}" type="presOf" srcId="{38DD3FF0-A068-4D3D-897B-C0B90E626BD5}" destId="{DAE85407-DD24-4829-AB50-87CEC793FC6A}" srcOrd="0" destOrd="0" presId="urn:microsoft.com/office/officeart/2005/8/layout/arrow2"/>
    <dgm:cxn modelId="{07E41202-92DC-4FAE-95DA-D7F23E35EE92}" type="presOf" srcId="{8537E36A-4240-4F61-A05B-F8B373A5ADEE}" destId="{64002D0A-9BE5-483C-99E9-52FDCEE2FCDD}" srcOrd="0" destOrd="0" presId="urn:microsoft.com/office/officeart/2005/8/layout/arrow2"/>
    <dgm:cxn modelId="{42799085-970B-41DE-9193-AC4CE3C12862}" srcId="{DADFA1E7-4E99-49C0-A3D3-651BF62BDB1F}" destId="{8537E36A-4240-4F61-A05B-F8B373A5ADEE}" srcOrd="1" destOrd="0" parTransId="{FFFC6EAF-57E5-411A-8D92-1C6A9CBD934A}" sibTransId="{A4A1C8CD-5C39-4104-B387-BEC3C2B43D7A}"/>
    <dgm:cxn modelId="{D6FBD0DB-13FC-4EDC-9328-75CED8A94B0E}" type="presOf" srcId="{6CB6E851-2EB8-44DF-AA79-916F0094B6DD}" destId="{CD23656C-CB4E-4667-A3F8-10B20759D4D8}" srcOrd="0" destOrd="0" presId="urn:microsoft.com/office/officeart/2005/8/layout/arrow2"/>
    <dgm:cxn modelId="{73D1F118-B536-4B69-BD7D-69B4FE869E49}" type="presOf" srcId="{DADFA1E7-4E99-49C0-A3D3-651BF62BDB1F}" destId="{59165A43-83E7-47D7-8281-F709B6194423}" srcOrd="0" destOrd="0" presId="urn:microsoft.com/office/officeart/2005/8/layout/arrow2"/>
    <dgm:cxn modelId="{FA27375E-734B-4F5C-923B-193E86B68199}" srcId="{DADFA1E7-4E99-49C0-A3D3-651BF62BDB1F}" destId="{38DD3FF0-A068-4D3D-897B-C0B90E626BD5}" srcOrd="0" destOrd="0" parTransId="{A021EE60-522F-45BF-A56D-89C7EB8010DE}" sibTransId="{B14F2EE6-98E4-4577-B82B-5EBABC1B056C}"/>
    <dgm:cxn modelId="{158DE93B-59C8-4149-A979-EFEF21FE7381}" srcId="{DADFA1E7-4E99-49C0-A3D3-651BF62BDB1F}" destId="{6CB6E851-2EB8-44DF-AA79-916F0094B6DD}" srcOrd="2" destOrd="0" parTransId="{0E0F1081-DD57-4C6B-B695-74DF344469D9}" sibTransId="{9FAF85C9-6385-4263-A194-7D208303C45E}"/>
    <dgm:cxn modelId="{43BF48E9-7E40-41E9-B112-AE0BF9827990}" type="presParOf" srcId="{59165A43-83E7-47D7-8281-F709B6194423}" destId="{2963A056-BA67-4A71-8A84-ECE2E6314585}" srcOrd="0" destOrd="0" presId="urn:microsoft.com/office/officeart/2005/8/layout/arrow2"/>
    <dgm:cxn modelId="{A7A57BC3-8213-4FE8-9E5D-A00ED1ADF0BC}" type="presParOf" srcId="{59165A43-83E7-47D7-8281-F709B6194423}" destId="{E1330F5C-764B-4294-93F6-744AAC2383C2}" srcOrd="1" destOrd="0" presId="urn:microsoft.com/office/officeart/2005/8/layout/arrow2"/>
    <dgm:cxn modelId="{D894A1F5-49CC-4044-B153-F292E963AE5F}" type="presParOf" srcId="{E1330F5C-764B-4294-93F6-744AAC2383C2}" destId="{CAB420C4-D778-4664-94B2-1910C8FF1EC3}" srcOrd="0" destOrd="0" presId="urn:microsoft.com/office/officeart/2005/8/layout/arrow2"/>
    <dgm:cxn modelId="{FD53393E-0F26-4E1D-8633-51E9AC7EB443}" type="presParOf" srcId="{E1330F5C-764B-4294-93F6-744AAC2383C2}" destId="{DAE85407-DD24-4829-AB50-87CEC793FC6A}" srcOrd="1" destOrd="0" presId="urn:microsoft.com/office/officeart/2005/8/layout/arrow2"/>
    <dgm:cxn modelId="{865F6141-159D-48D7-9380-966C3BC2B349}" type="presParOf" srcId="{E1330F5C-764B-4294-93F6-744AAC2383C2}" destId="{89B3D073-C148-4191-93B9-D2380593BA78}" srcOrd="2" destOrd="0" presId="urn:microsoft.com/office/officeart/2005/8/layout/arrow2"/>
    <dgm:cxn modelId="{A04C0445-2A4F-4A8A-8CE2-9B5440B85DC0}" type="presParOf" srcId="{E1330F5C-764B-4294-93F6-744AAC2383C2}" destId="{64002D0A-9BE5-483C-99E9-52FDCEE2FCDD}" srcOrd="3" destOrd="0" presId="urn:microsoft.com/office/officeart/2005/8/layout/arrow2"/>
    <dgm:cxn modelId="{484E5F0F-6729-43B3-B7B3-9AAE98AEBCBE}" type="presParOf" srcId="{E1330F5C-764B-4294-93F6-744AAC2383C2}" destId="{0FA35FCF-2968-47FC-A495-6F2F1DD11471}" srcOrd="4" destOrd="0" presId="urn:microsoft.com/office/officeart/2005/8/layout/arrow2"/>
    <dgm:cxn modelId="{9AE538A1-8D09-463B-8E2F-673E6FE7E0F2}" type="presParOf" srcId="{E1330F5C-764B-4294-93F6-744AAC2383C2}" destId="{CD23656C-CB4E-4667-A3F8-10B20759D4D8}" srcOrd="5"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323477-D98E-4A7C-95D2-E3F3C3D46C70}" type="doc">
      <dgm:prSet loTypeId="urn:microsoft.com/office/officeart/2005/8/layout/hProcess11" loCatId="process" qsTypeId="urn:microsoft.com/office/officeart/2005/8/quickstyle/3d1" qsCatId="3D" csTypeId="urn:microsoft.com/office/officeart/2005/8/colors/accent1_2" csCatId="accent1" phldr="1"/>
      <dgm:spPr/>
      <dgm:t>
        <a:bodyPr/>
        <a:lstStyle/>
        <a:p>
          <a:endParaRPr lang="tr-TR"/>
        </a:p>
      </dgm:t>
    </dgm:pt>
    <dgm:pt modelId="{C3443C14-9646-4565-895A-F03DADC772F0}">
      <dgm:prSet custT="1"/>
      <dgm:spPr/>
      <dgm:t>
        <a:bodyPr/>
        <a:lstStyle/>
        <a:p>
          <a:pPr algn="l" rtl="0"/>
          <a:r>
            <a:rPr lang="tr-TR" sz="2400" dirty="0" smtClean="0">
              <a:latin typeface="Times New Roman" pitchFamily="18" charset="0"/>
              <a:cs typeface="Times New Roman" pitchFamily="18" charset="0"/>
            </a:rPr>
            <a:t>İşletmelerin varlık nedenlerine veya kendilerini  ne tür bir işletme olarak görmek istediklerine misyon denir</a:t>
          </a:r>
          <a:r>
            <a:rPr lang="tr-TR" sz="2000" dirty="0" smtClean="0">
              <a:latin typeface="Times New Roman" pitchFamily="18" charset="0"/>
              <a:cs typeface="Times New Roman" pitchFamily="18" charset="0"/>
            </a:rPr>
            <a:t>.</a:t>
          </a:r>
          <a:endParaRPr lang="tr-TR" sz="2000" dirty="0">
            <a:latin typeface="Times New Roman" pitchFamily="18" charset="0"/>
            <a:cs typeface="Times New Roman" pitchFamily="18" charset="0"/>
          </a:endParaRPr>
        </a:p>
      </dgm:t>
    </dgm:pt>
    <dgm:pt modelId="{4EF7ADD9-49F1-4F81-B507-29BA769D93E7}" type="parTrans" cxnId="{7EBF3705-911F-4466-A1B6-BD805B7CFB55}">
      <dgm:prSet/>
      <dgm:spPr/>
      <dgm:t>
        <a:bodyPr/>
        <a:lstStyle/>
        <a:p>
          <a:pPr algn="l"/>
          <a:endParaRPr lang="tr-TR"/>
        </a:p>
      </dgm:t>
    </dgm:pt>
    <dgm:pt modelId="{0F4888CF-16F8-404F-8B2D-18113322EA5C}" type="sibTrans" cxnId="{7EBF3705-911F-4466-A1B6-BD805B7CFB55}">
      <dgm:prSet/>
      <dgm:spPr/>
      <dgm:t>
        <a:bodyPr/>
        <a:lstStyle/>
        <a:p>
          <a:pPr algn="l"/>
          <a:endParaRPr lang="tr-TR"/>
        </a:p>
      </dgm:t>
    </dgm:pt>
    <dgm:pt modelId="{351C746E-D67A-4F2C-BE29-F9218BC5535F}">
      <dgm:prSet custT="1"/>
      <dgm:spPr/>
      <dgm:t>
        <a:bodyPr/>
        <a:lstStyle/>
        <a:p>
          <a:pPr algn="l" rtl="0"/>
          <a:r>
            <a:rPr lang="tr-TR" sz="2400" dirty="0" smtClean="0">
              <a:latin typeface="Times New Roman" pitchFamily="18" charset="0"/>
              <a:cs typeface="Times New Roman" pitchFamily="18" charset="0"/>
            </a:rPr>
            <a:t>Misyon işletmenin hangi mal ve hizmet sektörünü seçtiğini, pazar ihtiyaçlarını ve teknoloji gereksiniminin ifadesini içerir. </a:t>
          </a:r>
          <a:endParaRPr lang="tr-TR" sz="2400" dirty="0">
            <a:latin typeface="Times New Roman" pitchFamily="18" charset="0"/>
            <a:cs typeface="Times New Roman" pitchFamily="18" charset="0"/>
          </a:endParaRPr>
        </a:p>
      </dgm:t>
    </dgm:pt>
    <dgm:pt modelId="{753DBC47-4E44-4BBA-894D-473FD99BF788}" type="parTrans" cxnId="{43070945-5255-49E0-A70B-D835DEFB769D}">
      <dgm:prSet/>
      <dgm:spPr/>
      <dgm:t>
        <a:bodyPr/>
        <a:lstStyle/>
        <a:p>
          <a:pPr algn="l"/>
          <a:endParaRPr lang="tr-TR"/>
        </a:p>
      </dgm:t>
    </dgm:pt>
    <dgm:pt modelId="{42775928-799F-487C-B49D-2C74270E9EFA}" type="sibTrans" cxnId="{43070945-5255-49E0-A70B-D835DEFB769D}">
      <dgm:prSet/>
      <dgm:spPr/>
      <dgm:t>
        <a:bodyPr/>
        <a:lstStyle/>
        <a:p>
          <a:pPr algn="l"/>
          <a:endParaRPr lang="tr-TR"/>
        </a:p>
      </dgm:t>
    </dgm:pt>
    <dgm:pt modelId="{039B2161-3767-48C3-AC52-0DA84999D5DA}" type="pres">
      <dgm:prSet presAssocID="{E2323477-D98E-4A7C-95D2-E3F3C3D46C70}" presName="Name0" presStyleCnt="0">
        <dgm:presLayoutVars>
          <dgm:dir/>
          <dgm:resizeHandles val="exact"/>
        </dgm:presLayoutVars>
      </dgm:prSet>
      <dgm:spPr/>
      <dgm:t>
        <a:bodyPr/>
        <a:lstStyle/>
        <a:p>
          <a:endParaRPr lang="tr-TR"/>
        </a:p>
      </dgm:t>
    </dgm:pt>
    <dgm:pt modelId="{858A30B8-AB05-475C-9B06-BD8806D6A3D4}" type="pres">
      <dgm:prSet presAssocID="{E2323477-D98E-4A7C-95D2-E3F3C3D46C70}" presName="arrow" presStyleLbl="bgShp" presStyleIdx="0" presStyleCnt="1"/>
      <dgm:spPr/>
      <dgm:t>
        <a:bodyPr/>
        <a:lstStyle/>
        <a:p>
          <a:endParaRPr lang="tr-TR"/>
        </a:p>
      </dgm:t>
    </dgm:pt>
    <dgm:pt modelId="{42E8D276-02FF-4BD1-82F1-3CF5E96D9121}" type="pres">
      <dgm:prSet presAssocID="{E2323477-D98E-4A7C-95D2-E3F3C3D46C70}" presName="points" presStyleCnt="0"/>
      <dgm:spPr/>
      <dgm:t>
        <a:bodyPr/>
        <a:lstStyle/>
        <a:p>
          <a:endParaRPr lang="tr-TR"/>
        </a:p>
      </dgm:t>
    </dgm:pt>
    <dgm:pt modelId="{BBDC3482-1991-49F4-9A8C-8B3602C3A8B4}" type="pres">
      <dgm:prSet presAssocID="{C3443C14-9646-4565-895A-F03DADC772F0}" presName="compositeA" presStyleCnt="0"/>
      <dgm:spPr/>
      <dgm:t>
        <a:bodyPr/>
        <a:lstStyle/>
        <a:p>
          <a:endParaRPr lang="tr-TR"/>
        </a:p>
      </dgm:t>
    </dgm:pt>
    <dgm:pt modelId="{9B973707-B74C-4F63-9326-22280A58C1A6}" type="pres">
      <dgm:prSet presAssocID="{C3443C14-9646-4565-895A-F03DADC772F0}" presName="textA" presStyleLbl="revTx" presStyleIdx="0" presStyleCnt="2" custScaleX="110080">
        <dgm:presLayoutVars>
          <dgm:bulletEnabled val="1"/>
        </dgm:presLayoutVars>
      </dgm:prSet>
      <dgm:spPr/>
      <dgm:t>
        <a:bodyPr/>
        <a:lstStyle/>
        <a:p>
          <a:endParaRPr lang="tr-TR"/>
        </a:p>
      </dgm:t>
    </dgm:pt>
    <dgm:pt modelId="{2A29ADB3-9D63-4FE4-BBF0-CD315F965E77}" type="pres">
      <dgm:prSet presAssocID="{C3443C14-9646-4565-895A-F03DADC772F0}" presName="circleA" presStyleLbl="node1" presStyleIdx="0" presStyleCnt="2"/>
      <dgm:spPr/>
      <dgm:t>
        <a:bodyPr/>
        <a:lstStyle/>
        <a:p>
          <a:endParaRPr lang="tr-TR"/>
        </a:p>
      </dgm:t>
    </dgm:pt>
    <dgm:pt modelId="{13D33579-FD90-48B9-AF44-2A1037616053}" type="pres">
      <dgm:prSet presAssocID="{C3443C14-9646-4565-895A-F03DADC772F0}" presName="spaceA" presStyleCnt="0"/>
      <dgm:spPr/>
      <dgm:t>
        <a:bodyPr/>
        <a:lstStyle/>
        <a:p>
          <a:endParaRPr lang="tr-TR"/>
        </a:p>
      </dgm:t>
    </dgm:pt>
    <dgm:pt modelId="{26675DA8-828A-47D2-8DB1-5DD478DD3195}" type="pres">
      <dgm:prSet presAssocID="{0F4888CF-16F8-404F-8B2D-18113322EA5C}" presName="space" presStyleCnt="0"/>
      <dgm:spPr/>
      <dgm:t>
        <a:bodyPr/>
        <a:lstStyle/>
        <a:p>
          <a:endParaRPr lang="tr-TR"/>
        </a:p>
      </dgm:t>
    </dgm:pt>
    <dgm:pt modelId="{B4C193D0-2AC7-453D-A615-0138E2479D32}" type="pres">
      <dgm:prSet presAssocID="{351C746E-D67A-4F2C-BE29-F9218BC5535F}" presName="compositeB" presStyleCnt="0"/>
      <dgm:spPr/>
      <dgm:t>
        <a:bodyPr/>
        <a:lstStyle/>
        <a:p>
          <a:endParaRPr lang="tr-TR"/>
        </a:p>
      </dgm:t>
    </dgm:pt>
    <dgm:pt modelId="{6A2596F2-C577-4444-A693-0130600D8862}" type="pres">
      <dgm:prSet presAssocID="{351C746E-D67A-4F2C-BE29-F9218BC5535F}" presName="textB" presStyleLbl="revTx" presStyleIdx="1" presStyleCnt="2" custScaleX="122481">
        <dgm:presLayoutVars>
          <dgm:bulletEnabled val="1"/>
        </dgm:presLayoutVars>
      </dgm:prSet>
      <dgm:spPr/>
      <dgm:t>
        <a:bodyPr/>
        <a:lstStyle/>
        <a:p>
          <a:endParaRPr lang="tr-TR"/>
        </a:p>
      </dgm:t>
    </dgm:pt>
    <dgm:pt modelId="{35D9551E-A4E9-4051-9B84-BD2D0C2B600B}" type="pres">
      <dgm:prSet presAssocID="{351C746E-D67A-4F2C-BE29-F9218BC5535F}" presName="circleB" presStyleLbl="node1" presStyleIdx="1" presStyleCnt="2"/>
      <dgm:spPr/>
      <dgm:t>
        <a:bodyPr/>
        <a:lstStyle/>
        <a:p>
          <a:endParaRPr lang="tr-TR"/>
        </a:p>
      </dgm:t>
    </dgm:pt>
    <dgm:pt modelId="{323F2F56-B11F-4022-BB62-52DBEB7F6FD4}" type="pres">
      <dgm:prSet presAssocID="{351C746E-D67A-4F2C-BE29-F9218BC5535F}" presName="spaceB" presStyleCnt="0"/>
      <dgm:spPr/>
      <dgm:t>
        <a:bodyPr/>
        <a:lstStyle/>
        <a:p>
          <a:endParaRPr lang="tr-TR"/>
        </a:p>
      </dgm:t>
    </dgm:pt>
  </dgm:ptLst>
  <dgm:cxnLst>
    <dgm:cxn modelId="{43070945-5255-49E0-A70B-D835DEFB769D}" srcId="{E2323477-D98E-4A7C-95D2-E3F3C3D46C70}" destId="{351C746E-D67A-4F2C-BE29-F9218BC5535F}" srcOrd="1" destOrd="0" parTransId="{753DBC47-4E44-4BBA-894D-473FD99BF788}" sibTransId="{42775928-799F-487C-B49D-2C74270E9EFA}"/>
    <dgm:cxn modelId="{56033950-172D-475C-AE70-FD81208D23BF}" type="presOf" srcId="{E2323477-D98E-4A7C-95D2-E3F3C3D46C70}" destId="{039B2161-3767-48C3-AC52-0DA84999D5DA}" srcOrd="0" destOrd="0" presId="urn:microsoft.com/office/officeart/2005/8/layout/hProcess11"/>
    <dgm:cxn modelId="{65E78B40-ADF7-4A16-AB8D-9932B0ACF223}" type="presOf" srcId="{351C746E-D67A-4F2C-BE29-F9218BC5535F}" destId="{6A2596F2-C577-4444-A693-0130600D8862}" srcOrd="0" destOrd="0" presId="urn:microsoft.com/office/officeart/2005/8/layout/hProcess11"/>
    <dgm:cxn modelId="{7EBF3705-911F-4466-A1B6-BD805B7CFB55}" srcId="{E2323477-D98E-4A7C-95D2-E3F3C3D46C70}" destId="{C3443C14-9646-4565-895A-F03DADC772F0}" srcOrd="0" destOrd="0" parTransId="{4EF7ADD9-49F1-4F81-B507-29BA769D93E7}" sibTransId="{0F4888CF-16F8-404F-8B2D-18113322EA5C}"/>
    <dgm:cxn modelId="{81A45115-5515-4218-9950-34AC76E8A2C8}" type="presOf" srcId="{C3443C14-9646-4565-895A-F03DADC772F0}" destId="{9B973707-B74C-4F63-9326-22280A58C1A6}" srcOrd="0" destOrd="0" presId="urn:microsoft.com/office/officeart/2005/8/layout/hProcess11"/>
    <dgm:cxn modelId="{3581D79A-1FA7-4B12-8FE0-74ABA2904917}" type="presParOf" srcId="{039B2161-3767-48C3-AC52-0DA84999D5DA}" destId="{858A30B8-AB05-475C-9B06-BD8806D6A3D4}" srcOrd="0" destOrd="0" presId="urn:microsoft.com/office/officeart/2005/8/layout/hProcess11"/>
    <dgm:cxn modelId="{FD8D61C9-E73D-42C7-9B51-BD8221C437B7}" type="presParOf" srcId="{039B2161-3767-48C3-AC52-0DA84999D5DA}" destId="{42E8D276-02FF-4BD1-82F1-3CF5E96D9121}" srcOrd="1" destOrd="0" presId="urn:microsoft.com/office/officeart/2005/8/layout/hProcess11"/>
    <dgm:cxn modelId="{3B98B3B0-8EAF-414D-BDE6-572943E26792}" type="presParOf" srcId="{42E8D276-02FF-4BD1-82F1-3CF5E96D9121}" destId="{BBDC3482-1991-49F4-9A8C-8B3602C3A8B4}" srcOrd="0" destOrd="0" presId="urn:microsoft.com/office/officeart/2005/8/layout/hProcess11"/>
    <dgm:cxn modelId="{D15D8F04-B7A2-4618-8B13-E5F98DE3CEEE}" type="presParOf" srcId="{BBDC3482-1991-49F4-9A8C-8B3602C3A8B4}" destId="{9B973707-B74C-4F63-9326-22280A58C1A6}" srcOrd="0" destOrd="0" presId="urn:microsoft.com/office/officeart/2005/8/layout/hProcess11"/>
    <dgm:cxn modelId="{BAE36DAE-5944-4811-B494-7F1363B42BB1}" type="presParOf" srcId="{BBDC3482-1991-49F4-9A8C-8B3602C3A8B4}" destId="{2A29ADB3-9D63-4FE4-BBF0-CD315F965E77}" srcOrd="1" destOrd="0" presId="urn:microsoft.com/office/officeart/2005/8/layout/hProcess11"/>
    <dgm:cxn modelId="{B9F679B7-EB76-48F0-B208-180FCC872A34}" type="presParOf" srcId="{BBDC3482-1991-49F4-9A8C-8B3602C3A8B4}" destId="{13D33579-FD90-48B9-AF44-2A1037616053}" srcOrd="2" destOrd="0" presId="urn:microsoft.com/office/officeart/2005/8/layout/hProcess11"/>
    <dgm:cxn modelId="{5FDB4B09-9A6B-4742-802C-C99BC1AAF89C}" type="presParOf" srcId="{42E8D276-02FF-4BD1-82F1-3CF5E96D9121}" destId="{26675DA8-828A-47D2-8DB1-5DD478DD3195}" srcOrd="1" destOrd="0" presId="urn:microsoft.com/office/officeart/2005/8/layout/hProcess11"/>
    <dgm:cxn modelId="{ADFE1DAF-5E5D-4789-9ED4-FCA5EF4805F6}" type="presParOf" srcId="{42E8D276-02FF-4BD1-82F1-3CF5E96D9121}" destId="{B4C193D0-2AC7-453D-A615-0138E2479D32}" srcOrd="2" destOrd="0" presId="urn:microsoft.com/office/officeart/2005/8/layout/hProcess11"/>
    <dgm:cxn modelId="{CBC505AF-C24F-4FE9-9035-BC792983753B}" type="presParOf" srcId="{B4C193D0-2AC7-453D-A615-0138E2479D32}" destId="{6A2596F2-C577-4444-A693-0130600D8862}" srcOrd="0" destOrd="0" presId="urn:microsoft.com/office/officeart/2005/8/layout/hProcess11"/>
    <dgm:cxn modelId="{70B2105B-7802-4DC5-8CAD-8F5BB1920C9D}" type="presParOf" srcId="{B4C193D0-2AC7-453D-A615-0138E2479D32}" destId="{35D9551E-A4E9-4051-9B84-BD2D0C2B600B}" srcOrd="1" destOrd="0" presId="urn:microsoft.com/office/officeart/2005/8/layout/hProcess11"/>
    <dgm:cxn modelId="{927CED19-57F7-43AA-B5E3-B721E0FA32FB}" type="presParOf" srcId="{B4C193D0-2AC7-453D-A615-0138E2479D32}" destId="{323F2F56-B11F-4022-BB62-52DBEB7F6FD4}"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1C001D-4DEE-4466-87BB-05F774BF6F8C}" type="doc">
      <dgm:prSet loTypeId="urn:microsoft.com/office/officeart/2005/8/layout/vList2" loCatId="list" qsTypeId="urn:microsoft.com/office/officeart/2005/8/quickstyle/3d2#4" qsCatId="3D" csTypeId="urn:microsoft.com/office/officeart/2005/8/colors/accent0_2" csCatId="mainScheme" phldr="1"/>
      <dgm:spPr/>
      <dgm:t>
        <a:bodyPr/>
        <a:lstStyle/>
        <a:p>
          <a:endParaRPr lang="tr-TR"/>
        </a:p>
      </dgm:t>
    </dgm:pt>
    <dgm:pt modelId="{C2866DE2-2F75-40E8-BE2A-E22C91037DAA}">
      <dgm:prSet/>
      <dgm:spPr/>
      <dgm:t>
        <a:bodyPr/>
        <a:lstStyle/>
        <a:p>
          <a:pPr algn="just" rtl="0"/>
          <a:r>
            <a:rPr lang="tr-TR" dirty="0" smtClean="0">
              <a:solidFill>
                <a:schemeClr val="tx1"/>
              </a:solidFill>
            </a:rPr>
            <a:t>Bir işletmenin gelecekte ulaşmayı düşündüğü durumu ifade eder. </a:t>
          </a:r>
          <a:endParaRPr lang="tr-TR" dirty="0">
            <a:solidFill>
              <a:schemeClr val="tx1"/>
            </a:solidFill>
          </a:endParaRPr>
        </a:p>
      </dgm:t>
    </dgm:pt>
    <dgm:pt modelId="{F7F6DD1D-2F36-416A-810B-092CDB3A0C64}" type="parTrans" cxnId="{C4D1D873-A0E6-451E-940C-43089AE6D4F3}">
      <dgm:prSet/>
      <dgm:spPr/>
      <dgm:t>
        <a:bodyPr/>
        <a:lstStyle/>
        <a:p>
          <a:pPr algn="just"/>
          <a:endParaRPr lang="tr-TR">
            <a:solidFill>
              <a:schemeClr val="tx1"/>
            </a:solidFill>
          </a:endParaRPr>
        </a:p>
      </dgm:t>
    </dgm:pt>
    <dgm:pt modelId="{7A0897DF-926A-4327-AB7C-2493D61AA2D5}" type="sibTrans" cxnId="{C4D1D873-A0E6-451E-940C-43089AE6D4F3}">
      <dgm:prSet/>
      <dgm:spPr/>
      <dgm:t>
        <a:bodyPr/>
        <a:lstStyle/>
        <a:p>
          <a:pPr algn="just"/>
          <a:endParaRPr lang="tr-TR">
            <a:solidFill>
              <a:schemeClr val="tx1"/>
            </a:solidFill>
          </a:endParaRPr>
        </a:p>
      </dgm:t>
    </dgm:pt>
    <dgm:pt modelId="{80B0573B-A150-4984-9FB1-3842EABDE656}">
      <dgm:prSet/>
      <dgm:spPr/>
      <dgm:t>
        <a:bodyPr/>
        <a:lstStyle/>
        <a:p>
          <a:pPr algn="just" rtl="0"/>
          <a:r>
            <a:rPr lang="tr-TR" dirty="0" smtClean="0">
              <a:solidFill>
                <a:schemeClr val="tx1"/>
              </a:solidFill>
            </a:rPr>
            <a:t>Amaç belirleme stratejik yönetim sürecinin başlangıcından önce gelir, stratejinin oluşturulmasına temel teşkil eder. </a:t>
          </a:r>
          <a:endParaRPr lang="tr-TR" dirty="0">
            <a:solidFill>
              <a:schemeClr val="tx1"/>
            </a:solidFill>
          </a:endParaRPr>
        </a:p>
      </dgm:t>
    </dgm:pt>
    <dgm:pt modelId="{65216DF0-5BF0-4762-8AE6-6F347CAA3AA5}" type="parTrans" cxnId="{9E691BC5-CD12-4BD2-9ABF-5046523EA146}">
      <dgm:prSet/>
      <dgm:spPr/>
      <dgm:t>
        <a:bodyPr/>
        <a:lstStyle/>
        <a:p>
          <a:pPr algn="just"/>
          <a:endParaRPr lang="tr-TR">
            <a:solidFill>
              <a:schemeClr val="tx1"/>
            </a:solidFill>
          </a:endParaRPr>
        </a:p>
      </dgm:t>
    </dgm:pt>
    <dgm:pt modelId="{08AE7153-0893-4C30-8C4E-1BCB4A9AC01D}" type="sibTrans" cxnId="{9E691BC5-CD12-4BD2-9ABF-5046523EA146}">
      <dgm:prSet/>
      <dgm:spPr/>
      <dgm:t>
        <a:bodyPr/>
        <a:lstStyle/>
        <a:p>
          <a:pPr algn="just"/>
          <a:endParaRPr lang="tr-TR">
            <a:solidFill>
              <a:schemeClr val="tx1"/>
            </a:solidFill>
          </a:endParaRPr>
        </a:p>
      </dgm:t>
    </dgm:pt>
    <dgm:pt modelId="{E0DFAB13-949A-40B5-B867-075939A55647}">
      <dgm:prSet/>
      <dgm:spPr/>
      <dgm:t>
        <a:bodyPr/>
        <a:lstStyle/>
        <a:p>
          <a:pPr algn="just" rtl="0"/>
          <a:r>
            <a:rPr lang="tr-TR" dirty="0" smtClean="0">
              <a:solidFill>
                <a:schemeClr val="tx1"/>
              </a:solidFill>
            </a:rPr>
            <a:t>İşletmelerin varlık nedeni amaçları gerçekleştirmektir.</a:t>
          </a:r>
          <a:endParaRPr lang="tr-TR" dirty="0">
            <a:solidFill>
              <a:schemeClr val="tx1"/>
            </a:solidFill>
          </a:endParaRPr>
        </a:p>
      </dgm:t>
    </dgm:pt>
    <dgm:pt modelId="{524F45BC-969C-4199-B438-F9A25D392027}" type="parTrans" cxnId="{B39CED14-B3A7-4C90-AFB1-1DA570433FD7}">
      <dgm:prSet/>
      <dgm:spPr/>
      <dgm:t>
        <a:bodyPr/>
        <a:lstStyle/>
        <a:p>
          <a:pPr algn="just"/>
          <a:endParaRPr lang="tr-TR">
            <a:solidFill>
              <a:schemeClr val="tx1"/>
            </a:solidFill>
          </a:endParaRPr>
        </a:p>
      </dgm:t>
    </dgm:pt>
    <dgm:pt modelId="{7174B2DB-7BB2-4DE4-AB9A-4A4FD69A45E2}" type="sibTrans" cxnId="{B39CED14-B3A7-4C90-AFB1-1DA570433FD7}">
      <dgm:prSet/>
      <dgm:spPr/>
      <dgm:t>
        <a:bodyPr/>
        <a:lstStyle/>
        <a:p>
          <a:pPr algn="just"/>
          <a:endParaRPr lang="tr-TR">
            <a:solidFill>
              <a:schemeClr val="tx1"/>
            </a:solidFill>
          </a:endParaRPr>
        </a:p>
      </dgm:t>
    </dgm:pt>
    <dgm:pt modelId="{7603F88B-9F34-43F1-9C12-46285D424CEE}">
      <dgm:prSet/>
      <dgm:spPr/>
      <dgm:t>
        <a:bodyPr/>
        <a:lstStyle/>
        <a:p>
          <a:pPr algn="just" rtl="0"/>
          <a:r>
            <a:rPr lang="tr-TR" dirty="0" smtClean="0">
              <a:solidFill>
                <a:schemeClr val="tx1"/>
              </a:solidFill>
            </a:rPr>
            <a:t>Amaçlar ortadan kalkarsa strateji ve misyon ortadan kalkar.</a:t>
          </a:r>
          <a:endParaRPr lang="tr-TR" dirty="0">
            <a:solidFill>
              <a:schemeClr val="tx1"/>
            </a:solidFill>
          </a:endParaRPr>
        </a:p>
      </dgm:t>
    </dgm:pt>
    <dgm:pt modelId="{9AF16E55-82C0-4AD2-9700-5A887A82FD10}" type="parTrans" cxnId="{A4D94E29-53D9-4793-AF40-9EFA2A2ABF65}">
      <dgm:prSet/>
      <dgm:spPr/>
      <dgm:t>
        <a:bodyPr/>
        <a:lstStyle/>
        <a:p>
          <a:pPr algn="just"/>
          <a:endParaRPr lang="tr-TR">
            <a:solidFill>
              <a:schemeClr val="tx1"/>
            </a:solidFill>
          </a:endParaRPr>
        </a:p>
      </dgm:t>
    </dgm:pt>
    <dgm:pt modelId="{8430B94C-15BB-4AC0-B3B0-A9780D17A011}" type="sibTrans" cxnId="{A4D94E29-53D9-4793-AF40-9EFA2A2ABF65}">
      <dgm:prSet/>
      <dgm:spPr/>
      <dgm:t>
        <a:bodyPr/>
        <a:lstStyle/>
        <a:p>
          <a:pPr algn="just"/>
          <a:endParaRPr lang="tr-TR">
            <a:solidFill>
              <a:schemeClr val="tx1"/>
            </a:solidFill>
          </a:endParaRPr>
        </a:p>
      </dgm:t>
    </dgm:pt>
    <dgm:pt modelId="{FD401FF9-20AC-4A14-B8D0-A51EFF213425}" type="pres">
      <dgm:prSet presAssocID="{A51C001D-4DEE-4466-87BB-05F774BF6F8C}" presName="linear" presStyleCnt="0">
        <dgm:presLayoutVars>
          <dgm:animLvl val="lvl"/>
          <dgm:resizeHandles val="exact"/>
        </dgm:presLayoutVars>
      </dgm:prSet>
      <dgm:spPr/>
      <dgm:t>
        <a:bodyPr/>
        <a:lstStyle/>
        <a:p>
          <a:endParaRPr lang="tr-TR"/>
        </a:p>
      </dgm:t>
    </dgm:pt>
    <dgm:pt modelId="{92C59393-2568-44C4-8A80-C8020A0BE1EC}" type="pres">
      <dgm:prSet presAssocID="{C2866DE2-2F75-40E8-BE2A-E22C91037DAA}" presName="parentText" presStyleLbl="node1" presStyleIdx="0" presStyleCnt="4">
        <dgm:presLayoutVars>
          <dgm:chMax val="0"/>
          <dgm:bulletEnabled val="1"/>
        </dgm:presLayoutVars>
      </dgm:prSet>
      <dgm:spPr/>
      <dgm:t>
        <a:bodyPr/>
        <a:lstStyle/>
        <a:p>
          <a:endParaRPr lang="tr-TR"/>
        </a:p>
      </dgm:t>
    </dgm:pt>
    <dgm:pt modelId="{3C736A8A-C586-4398-BE18-0CB9D7BA3A23}" type="pres">
      <dgm:prSet presAssocID="{7A0897DF-926A-4327-AB7C-2493D61AA2D5}" presName="spacer" presStyleCnt="0"/>
      <dgm:spPr/>
      <dgm:t>
        <a:bodyPr/>
        <a:lstStyle/>
        <a:p>
          <a:endParaRPr lang="tr-TR"/>
        </a:p>
      </dgm:t>
    </dgm:pt>
    <dgm:pt modelId="{8F17EBB6-1C1A-4BAC-BE33-F89C3A91F9DE}" type="pres">
      <dgm:prSet presAssocID="{80B0573B-A150-4984-9FB1-3842EABDE656}" presName="parentText" presStyleLbl="node1" presStyleIdx="1" presStyleCnt="4">
        <dgm:presLayoutVars>
          <dgm:chMax val="0"/>
          <dgm:bulletEnabled val="1"/>
        </dgm:presLayoutVars>
      </dgm:prSet>
      <dgm:spPr/>
      <dgm:t>
        <a:bodyPr/>
        <a:lstStyle/>
        <a:p>
          <a:endParaRPr lang="tr-TR"/>
        </a:p>
      </dgm:t>
    </dgm:pt>
    <dgm:pt modelId="{73801CA3-7BFC-4D20-8167-CF2E3179997A}" type="pres">
      <dgm:prSet presAssocID="{08AE7153-0893-4C30-8C4E-1BCB4A9AC01D}" presName="spacer" presStyleCnt="0"/>
      <dgm:spPr/>
      <dgm:t>
        <a:bodyPr/>
        <a:lstStyle/>
        <a:p>
          <a:endParaRPr lang="tr-TR"/>
        </a:p>
      </dgm:t>
    </dgm:pt>
    <dgm:pt modelId="{32E86949-1D80-491E-A8A7-D0F11C4519EA}" type="pres">
      <dgm:prSet presAssocID="{E0DFAB13-949A-40B5-B867-075939A55647}" presName="parentText" presStyleLbl="node1" presStyleIdx="2" presStyleCnt="4">
        <dgm:presLayoutVars>
          <dgm:chMax val="0"/>
          <dgm:bulletEnabled val="1"/>
        </dgm:presLayoutVars>
      </dgm:prSet>
      <dgm:spPr/>
      <dgm:t>
        <a:bodyPr/>
        <a:lstStyle/>
        <a:p>
          <a:endParaRPr lang="tr-TR"/>
        </a:p>
      </dgm:t>
    </dgm:pt>
    <dgm:pt modelId="{85858240-7363-4FB7-89A7-AD39D6ECE539}" type="pres">
      <dgm:prSet presAssocID="{7174B2DB-7BB2-4DE4-AB9A-4A4FD69A45E2}" presName="spacer" presStyleCnt="0"/>
      <dgm:spPr/>
      <dgm:t>
        <a:bodyPr/>
        <a:lstStyle/>
        <a:p>
          <a:endParaRPr lang="tr-TR"/>
        </a:p>
      </dgm:t>
    </dgm:pt>
    <dgm:pt modelId="{C0DF9AE7-5796-484E-A933-E488123C9D50}" type="pres">
      <dgm:prSet presAssocID="{7603F88B-9F34-43F1-9C12-46285D424CEE}" presName="parentText" presStyleLbl="node1" presStyleIdx="3" presStyleCnt="4">
        <dgm:presLayoutVars>
          <dgm:chMax val="0"/>
          <dgm:bulletEnabled val="1"/>
        </dgm:presLayoutVars>
      </dgm:prSet>
      <dgm:spPr/>
      <dgm:t>
        <a:bodyPr/>
        <a:lstStyle/>
        <a:p>
          <a:endParaRPr lang="tr-TR"/>
        </a:p>
      </dgm:t>
    </dgm:pt>
  </dgm:ptLst>
  <dgm:cxnLst>
    <dgm:cxn modelId="{A4D94E29-53D9-4793-AF40-9EFA2A2ABF65}" srcId="{A51C001D-4DEE-4466-87BB-05F774BF6F8C}" destId="{7603F88B-9F34-43F1-9C12-46285D424CEE}" srcOrd="3" destOrd="0" parTransId="{9AF16E55-82C0-4AD2-9700-5A887A82FD10}" sibTransId="{8430B94C-15BB-4AC0-B3B0-A9780D17A011}"/>
    <dgm:cxn modelId="{B7CCE67B-51B5-430C-A420-92E58FA5F2E3}" type="presOf" srcId="{7603F88B-9F34-43F1-9C12-46285D424CEE}" destId="{C0DF9AE7-5796-484E-A933-E488123C9D50}" srcOrd="0" destOrd="0" presId="urn:microsoft.com/office/officeart/2005/8/layout/vList2"/>
    <dgm:cxn modelId="{0FBF77A5-4C5B-43B1-8122-7B080F88D6DF}" type="presOf" srcId="{E0DFAB13-949A-40B5-B867-075939A55647}" destId="{32E86949-1D80-491E-A8A7-D0F11C4519EA}" srcOrd="0" destOrd="0" presId="urn:microsoft.com/office/officeart/2005/8/layout/vList2"/>
    <dgm:cxn modelId="{11363859-3901-419A-8767-CEB9238BA4E4}" type="presOf" srcId="{80B0573B-A150-4984-9FB1-3842EABDE656}" destId="{8F17EBB6-1C1A-4BAC-BE33-F89C3A91F9DE}" srcOrd="0" destOrd="0" presId="urn:microsoft.com/office/officeart/2005/8/layout/vList2"/>
    <dgm:cxn modelId="{C7FD10F8-8A42-45A9-8305-1C6494627A1B}" type="presOf" srcId="{C2866DE2-2F75-40E8-BE2A-E22C91037DAA}" destId="{92C59393-2568-44C4-8A80-C8020A0BE1EC}" srcOrd="0" destOrd="0" presId="urn:microsoft.com/office/officeart/2005/8/layout/vList2"/>
    <dgm:cxn modelId="{CAC4C9E2-B17C-4DAE-B226-AD6EA13BEF7C}" type="presOf" srcId="{A51C001D-4DEE-4466-87BB-05F774BF6F8C}" destId="{FD401FF9-20AC-4A14-B8D0-A51EFF213425}" srcOrd="0" destOrd="0" presId="urn:microsoft.com/office/officeart/2005/8/layout/vList2"/>
    <dgm:cxn modelId="{C4D1D873-A0E6-451E-940C-43089AE6D4F3}" srcId="{A51C001D-4DEE-4466-87BB-05F774BF6F8C}" destId="{C2866DE2-2F75-40E8-BE2A-E22C91037DAA}" srcOrd="0" destOrd="0" parTransId="{F7F6DD1D-2F36-416A-810B-092CDB3A0C64}" sibTransId="{7A0897DF-926A-4327-AB7C-2493D61AA2D5}"/>
    <dgm:cxn modelId="{B39CED14-B3A7-4C90-AFB1-1DA570433FD7}" srcId="{A51C001D-4DEE-4466-87BB-05F774BF6F8C}" destId="{E0DFAB13-949A-40B5-B867-075939A55647}" srcOrd="2" destOrd="0" parTransId="{524F45BC-969C-4199-B438-F9A25D392027}" sibTransId="{7174B2DB-7BB2-4DE4-AB9A-4A4FD69A45E2}"/>
    <dgm:cxn modelId="{9E691BC5-CD12-4BD2-9ABF-5046523EA146}" srcId="{A51C001D-4DEE-4466-87BB-05F774BF6F8C}" destId="{80B0573B-A150-4984-9FB1-3842EABDE656}" srcOrd="1" destOrd="0" parTransId="{65216DF0-5BF0-4762-8AE6-6F347CAA3AA5}" sibTransId="{08AE7153-0893-4C30-8C4E-1BCB4A9AC01D}"/>
    <dgm:cxn modelId="{3FBFF88E-0BD2-44E5-84BD-119F79C5B56F}" type="presParOf" srcId="{FD401FF9-20AC-4A14-B8D0-A51EFF213425}" destId="{92C59393-2568-44C4-8A80-C8020A0BE1EC}" srcOrd="0" destOrd="0" presId="urn:microsoft.com/office/officeart/2005/8/layout/vList2"/>
    <dgm:cxn modelId="{100583D3-5FC0-4D44-BD10-BD0FBC476958}" type="presParOf" srcId="{FD401FF9-20AC-4A14-B8D0-A51EFF213425}" destId="{3C736A8A-C586-4398-BE18-0CB9D7BA3A23}" srcOrd="1" destOrd="0" presId="urn:microsoft.com/office/officeart/2005/8/layout/vList2"/>
    <dgm:cxn modelId="{623E608F-9E20-4B49-AC01-2D4CF3461C34}" type="presParOf" srcId="{FD401FF9-20AC-4A14-B8D0-A51EFF213425}" destId="{8F17EBB6-1C1A-4BAC-BE33-F89C3A91F9DE}" srcOrd="2" destOrd="0" presId="urn:microsoft.com/office/officeart/2005/8/layout/vList2"/>
    <dgm:cxn modelId="{0E3108CA-F319-4226-92F6-4375EBAAB126}" type="presParOf" srcId="{FD401FF9-20AC-4A14-B8D0-A51EFF213425}" destId="{73801CA3-7BFC-4D20-8167-CF2E3179997A}" srcOrd="3" destOrd="0" presId="urn:microsoft.com/office/officeart/2005/8/layout/vList2"/>
    <dgm:cxn modelId="{FEC07960-DD99-40A0-A7A2-5A37813708FA}" type="presParOf" srcId="{FD401FF9-20AC-4A14-B8D0-A51EFF213425}" destId="{32E86949-1D80-491E-A8A7-D0F11C4519EA}" srcOrd="4" destOrd="0" presId="urn:microsoft.com/office/officeart/2005/8/layout/vList2"/>
    <dgm:cxn modelId="{8F98B34E-6F91-4916-A518-FA223C9D6C7A}" type="presParOf" srcId="{FD401FF9-20AC-4A14-B8D0-A51EFF213425}" destId="{85858240-7363-4FB7-89A7-AD39D6ECE539}" srcOrd="5" destOrd="0" presId="urn:microsoft.com/office/officeart/2005/8/layout/vList2"/>
    <dgm:cxn modelId="{F054032D-9E6C-4334-BEF8-8EBBF53A5CB3}" type="presParOf" srcId="{FD401FF9-20AC-4A14-B8D0-A51EFF213425}" destId="{C0DF9AE7-5796-484E-A933-E488123C9D50}"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0AAE5A-D676-44AA-9ACF-97A19295281E}" type="doc">
      <dgm:prSet loTypeId="urn:microsoft.com/office/officeart/2005/8/layout/chevron2" loCatId="list" qsTypeId="urn:microsoft.com/office/officeart/2005/8/quickstyle/3d1" qsCatId="3D" csTypeId="urn:microsoft.com/office/officeart/2005/8/colors/accent0_2" csCatId="mainScheme" phldr="1"/>
      <dgm:spPr/>
      <dgm:t>
        <a:bodyPr/>
        <a:lstStyle/>
        <a:p>
          <a:endParaRPr lang="tr-TR"/>
        </a:p>
      </dgm:t>
    </dgm:pt>
    <dgm:pt modelId="{7E6A0EEF-8BB3-4B5E-8E60-07C59FF30A36}">
      <dgm:prSet custT="1"/>
      <dgm:spPr/>
      <dgm:t>
        <a:bodyPr/>
        <a:lstStyle/>
        <a:p>
          <a:pPr rtl="0"/>
          <a:r>
            <a:rPr lang="tr-TR" sz="2000" dirty="0" smtClean="0">
              <a:latin typeface="Times New Roman" pitchFamily="18" charset="0"/>
              <a:cs typeface="Times New Roman" pitchFamily="18" charset="0"/>
            </a:rPr>
            <a:t>Belirlenmiş amaçlara ulaşmak için izlenen yol veya genel plandır. </a:t>
          </a:r>
          <a:endParaRPr lang="tr-TR" sz="2000" dirty="0">
            <a:latin typeface="Times New Roman" pitchFamily="18" charset="0"/>
            <a:cs typeface="Times New Roman" pitchFamily="18" charset="0"/>
          </a:endParaRPr>
        </a:p>
      </dgm:t>
    </dgm:pt>
    <dgm:pt modelId="{44CE0095-17F8-4B90-A3D0-92AA1EEFA0EC}" type="parTrans" cxnId="{72D2BA03-023F-40B4-8EDA-10BE5850B22D}">
      <dgm:prSet/>
      <dgm:spPr/>
      <dgm:t>
        <a:bodyPr/>
        <a:lstStyle/>
        <a:p>
          <a:endParaRPr lang="tr-TR"/>
        </a:p>
      </dgm:t>
    </dgm:pt>
    <dgm:pt modelId="{12D348DF-DD75-4508-8A23-C49C48F8B09D}" type="sibTrans" cxnId="{72D2BA03-023F-40B4-8EDA-10BE5850B22D}">
      <dgm:prSet/>
      <dgm:spPr/>
      <dgm:t>
        <a:bodyPr/>
        <a:lstStyle/>
        <a:p>
          <a:endParaRPr lang="tr-TR"/>
        </a:p>
      </dgm:t>
    </dgm:pt>
    <dgm:pt modelId="{11BA3E46-4FC1-492A-8911-2BABE69278E0}">
      <dgm:prSet custT="1"/>
      <dgm:spPr/>
      <dgm:t>
        <a:bodyPr/>
        <a:lstStyle/>
        <a:p>
          <a:pPr rtl="0"/>
          <a:r>
            <a:rPr lang="tr-TR" sz="2000" dirty="0" smtClean="0">
              <a:latin typeface="Times New Roman" pitchFamily="18" charset="0"/>
              <a:cs typeface="Times New Roman" pitchFamily="18" charset="0"/>
            </a:rPr>
            <a:t>Uygulama ile ilgili ilkeler dizisini ve kurallar toplamını meydana getirir</a:t>
          </a:r>
          <a:r>
            <a:rPr lang="tr-TR" sz="1800" dirty="0" smtClean="0">
              <a:latin typeface="Times New Roman" pitchFamily="18" charset="0"/>
              <a:cs typeface="Times New Roman" pitchFamily="18" charset="0"/>
            </a:rPr>
            <a:t>.</a:t>
          </a:r>
          <a:endParaRPr lang="tr-TR" sz="1800" dirty="0">
            <a:latin typeface="Times New Roman" pitchFamily="18" charset="0"/>
            <a:cs typeface="Times New Roman" pitchFamily="18" charset="0"/>
          </a:endParaRPr>
        </a:p>
      </dgm:t>
    </dgm:pt>
    <dgm:pt modelId="{FE51CDBB-0EE6-47B5-841B-FECAE2ED9EFE}" type="parTrans" cxnId="{DBF5A02E-56B3-4C20-8B24-C016B7C652C1}">
      <dgm:prSet/>
      <dgm:spPr/>
      <dgm:t>
        <a:bodyPr/>
        <a:lstStyle/>
        <a:p>
          <a:endParaRPr lang="tr-TR"/>
        </a:p>
      </dgm:t>
    </dgm:pt>
    <dgm:pt modelId="{F3B9B64A-4321-46BF-929F-C454093E387B}" type="sibTrans" cxnId="{DBF5A02E-56B3-4C20-8B24-C016B7C652C1}">
      <dgm:prSet/>
      <dgm:spPr/>
      <dgm:t>
        <a:bodyPr/>
        <a:lstStyle/>
        <a:p>
          <a:endParaRPr lang="tr-TR"/>
        </a:p>
      </dgm:t>
    </dgm:pt>
    <dgm:pt modelId="{B1AAFAEE-9809-45BF-87F1-17CD372E56B1}">
      <dgm:prSet custT="1"/>
      <dgm:spPr/>
      <dgm:t>
        <a:bodyPr/>
        <a:lstStyle/>
        <a:p>
          <a:pPr rtl="0"/>
          <a:r>
            <a:rPr lang="tr-TR" sz="2000" dirty="0" smtClean="0">
              <a:latin typeface="Times New Roman" pitchFamily="18" charset="0"/>
              <a:cs typeface="Times New Roman" pitchFamily="18" charset="0"/>
            </a:rPr>
            <a:t>Yapılacak eylemin sınırları katı bir şekilde belirtir. </a:t>
          </a:r>
          <a:endParaRPr lang="tr-TR" sz="2000" dirty="0">
            <a:latin typeface="Times New Roman" pitchFamily="18" charset="0"/>
            <a:cs typeface="Times New Roman" pitchFamily="18" charset="0"/>
          </a:endParaRPr>
        </a:p>
      </dgm:t>
    </dgm:pt>
    <dgm:pt modelId="{6B1223F6-6D36-4109-B443-58CA85901C93}" type="parTrans" cxnId="{54237A52-5A9D-43C9-8051-20A917E1396B}">
      <dgm:prSet/>
      <dgm:spPr/>
      <dgm:t>
        <a:bodyPr/>
        <a:lstStyle/>
        <a:p>
          <a:endParaRPr lang="tr-TR"/>
        </a:p>
      </dgm:t>
    </dgm:pt>
    <dgm:pt modelId="{36D420A6-63B8-4AEE-9BD5-8FD0AD55F210}" type="sibTrans" cxnId="{54237A52-5A9D-43C9-8051-20A917E1396B}">
      <dgm:prSet/>
      <dgm:spPr/>
      <dgm:t>
        <a:bodyPr/>
        <a:lstStyle/>
        <a:p>
          <a:endParaRPr lang="tr-TR"/>
        </a:p>
      </dgm:t>
    </dgm:pt>
    <dgm:pt modelId="{2C06200C-9011-4DE0-A94D-21CF5E24BD56}">
      <dgm:prSet custT="1"/>
      <dgm:spPr/>
      <dgm:t>
        <a:bodyPr/>
        <a:lstStyle/>
        <a:p>
          <a:pPr rtl="0"/>
          <a:r>
            <a:rPr lang="tr-TR" sz="2000" dirty="0" smtClean="0">
              <a:latin typeface="Times New Roman" pitchFamily="18" charset="0"/>
              <a:cs typeface="Times New Roman" pitchFamily="18" charset="0"/>
            </a:rPr>
            <a:t>Belirlilik ortamında alınan devamlı kararlardan oluşmaktadır</a:t>
          </a:r>
          <a:r>
            <a:rPr lang="tr-TR" sz="1800" dirty="0" smtClean="0">
              <a:latin typeface="Times New Roman" pitchFamily="18" charset="0"/>
              <a:cs typeface="Times New Roman" pitchFamily="18" charset="0"/>
            </a:rPr>
            <a:t>.</a:t>
          </a:r>
          <a:endParaRPr lang="tr-TR" sz="1800" dirty="0">
            <a:latin typeface="Times New Roman" pitchFamily="18" charset="0"/>
            <a:cs typeface="Times New Roman" pitchFamily="18" charset="0"/>
          </a:endParaRPr>
        </a:p>
      </dgm:t>
    </dgm:pt>
    <dgm:pt modelId="{EE12A61F-E311-4DF5-A80D-27CF7D8AE7C6}" type="parTrans" cxnId="{DE03D1FA-F02B-4872-BCC3-C000B43054A3}">
      <dgm:prSet/>
      <dgm:spPr/>
      <dgm:t>
        <a:bodyPr/>
        <a:lstStyle/>
        <a:p>
          <a:endParaRPr lang="tr-TR"/>
        </a:p>
      </dgm:t>
    </dgm:pt>
    <dgm:pt modelId="{71F9AE11-61C6-4DA4-BBD1-F7E4E8F7D5C0}" type="sibTrans" cxnId="{DE03D1FA-F02B-4872-BCC3-C000B43054A3}">
      <dgm:prSet/>
      <dgm:spPr/>
      <dgm:t>
        <a:bodyPr/>
        <a:lstStyle/>
        <a:p>
          <a:endParaRPr lang="tr-TR"/>
        </a:p>
      </dgm:t>
    </dgm:pt>
    <dgm:pt modelId="{B5C315A1-842E-4167-B274-DA00D89FA46B}">
      <dgm:prSet custT="1"/>
      <dgm:spPr/>
      <dgm:t>
        <a:bodyPr/>
        <a:lstStyle/>
        <a:p>
          <a:pPr rtl="0"/>
          <a:r>
            <a:rPr lang="tr-TR" sz="2000" dirty="0" smtClean="0">
              <a:latin typeface="Times New Roman" pitchFamily="18" charset="0"/>
              <a:cs typeface="Times New Roman" pitchFamily="18" charset="0"/>
            </a:rPr>
            <a:t>Belirlendikten sonra sık sık değiştirilmezler. </a:t>
          </a:r>
          <a:endParaRPr lang="tr-TR" sz="2000" dirty="0">
            <a:latin typeface="Times New Roman" pitchFamily="18" charset="0"/>
            <a:cs typeface="Times New Roman" pitchFamily="18" charset="0"/>
          </a:endParaRPr>
        </a:p>
      </dgm:t>
    </dgm:pt>
    <dgm:pt modelId="{4869306A-0C42-4D81-9307-AD3A51EBC072}" type="parTrans" cxnId="{846CEB0E-24CB-4EFD-9F7B-E50E04B61798}">
      <dgm:prSet/>
      <dgm:spPr/>
      <dgm:t>
        <a:bodyPr/>
        <a:lstStyle/>
        <a:p>
          <a:endParaRPr lang="tr-TR"/>
        </a:p>
      </dgm:t>
    </dgm:pt>
    <dgm:pt modelId="{E81EE81F-DD30-4EAE-8708-3429C2F61C03}" type="sibTrans" cxnId="{846CEB0E-24CB-4EFD-9F7B-E50E04B61798}">
      <dgm:prSet/>
      <dgm:spPr/>
      <dgm:t>
        <a:bodyPr/>
        <a:lstStyle/>
        <a:p>
          <a:endParaRPr lang="tr-TR"/>
        </a:p>
      </dgm:t>
    </dgm:pt>
    <dgm:pt modelId="{AD0EC7A8-8977-43FA-8378-DFFF667D682E}">
      <dgm:prSet custT="1"/>
      <dgm:spPr/>
      <dgm:t>
        <a:bodyPr/>
        <a:lstStyle/>
        <a:p>
          <a:pPr rtl="0"/>
          <a:r>
            <a:rPr lang="tr-TR" sz="2000" dirty="0" smtClean="0">
              <a:latin typeface="Times New Roman" pitchFamily="18" charset="0"/>
              <a:cs typeface="Times New Roman" pitchFamily="18" charset="0"/>
            </a:rPr>
            <a:t>Uygulanması icra edenlere kolayca devredilebilir. </a:t>
          </a:r>
          <a:endParaRPr lang="tr-TR" sz="2000" dirty="0">
            <a:latin typeface="Times New Roman" pitchFamily="18" charset="0"/>
            <a:cs typeface="Times New Roman" pitchFamily="18" charset="0"/>
          </a:endParaRPr>
        </a:p>
      </dgm:t>
    </dgm:pt>
    <dgm:pt modelId="{DBC46150-5D66-4C79-9995-5684ABA0809A}" type="parTrans" cxnId="{81796728-6EBD-48D8-8713-05ECB6C517DE}">
      <dgm:prSet/>
      <dgm:spPr/>
      <dgm:t>
        <a:bodyPr/>
        <a:lstStyle/>
        <a:p>
          <a:endParaRPr lang="tr-TR"/>
        </a:p>
      </dgm:t>
    </dgm:pt>
    <dgm:pt modelId="{49A20103-3306-4DEE-AF09-E1FC7BA805BF}" type="sibTrans" cxnId="{81796728-6EBD-48D8-8713-05ECB6C517DE}">
      <dgm:prSet/>
      <dgm:spPr/>
      <dgm:t>
        <a:bodyPr/>
        <a:lstStyle/>
        <a:p>
          <a:endParaRPr lang="tr-TR"/>
        </a:p>
      </dgm:t>
    </dgm:pt>
    <dgm:pt modelId="{96EA4953-5336-48A0-B7CF-15A1EFA3571E}">
      <dgm:prSet custT="1"/>
      <dgm:spPr/>
      <dgm:t>
        <a:bodyPr/>
        <a:lstStyle/>
        <a:p>
          <a:pPr rtl="0"/>
          <a:endParaRPr lang="tr-TR" sz="1800" dirty="0">
            <a:latin typeface="Times New Roman" pitchFamily="18" charset="0"/>
            <a:cs typeface="Times New Roman" pitchFamily="18" charset="0"/>
          </a:endParaRPr>
        </a:p>
      </dgm:t>
    </dgm:pt>
    <dgm:pt modelId="{763D0A9C-3720-4BCE-A1C2-927F00CCB872}" type="parTrans" cxnId="{E26E7430-19C1-410F-B664-790154EEC50C}">
      <dgm:prSet/>
      <dgm:spPr/>
      <dgm:t>
        <a:bodyPr/>
        <a:lstStyle/>
        <a:p>
          <a:endParaRPr lang="tr-TR"/>
        </a:p>
      </dgm:t>
    </dgm:pt>
    <dgm:pt modelId="{E9F48719-4923-4BF6-A171-C9BA79EF6D3A}" type="sibTrans" cxnId="{E26E7430-19C1-410F-B664-790154EEC50C}">
      <dgm:prSet/>
      <dgm:spPr/>
      <dgm:t>
        <a:bodyPr/>
        <a:lstStyle/>
        <a:p>
          <a:endParaRPr lang="tr-TR"/>
        </a:p>
      </dgm:t>
    </dgm:pt>
    <dgm:pt modelId="{50F4324E-F858-41F9-A715-C55A14A4BA58}">
      <dgm:prSet custT="1"/>
      <dgm:spPr/>
      <dgm:t>
        <a:bodyPr/>
        <a:lstStyle/>
        <a:p>
          <a:pPr rtl="0"/>
          <a:endParaRPr lang="tr-TR" sz="1800" dirty="0">
            <a:latin typeface="Times New Roman" pitchFamily="18" charset="0"/>
            <a:cs typeface="Times New Roman" pitchFamily="18" charset="0"/>
          </a:endParaRPr>
        </a:p>
      </dgm:t>
    </dgm:pt>
    <dgm:pt modelId="{C280C628-6B5E-4BD7-AC05-B763532C952B}" type="parTrans" cxnId="{7388B5FD-1851-440B-A960-2EF606AFC106}">
      <dgm:prSet/>
      <dgm:spPr/>
      <dgm:t>
        <a:bodyPr/>
        <a:lstStyle/>
        <a:p>
          <a:endParaRPr lang="tr-TR"/>
        </a:p>
      </dgm:t>
    </dgm:pt>
    <dgm:pt modelId="{F0261483-DE70-4816-9274-C11858A2AF87}" type="sibTrans" cxnId="{7388B5FD-1851-440B-A960-2EF606AFC106}">
      <dgm:prSet/>
      <dgm:spPr/>
      <dgm:t>
        <a:bodyPr/>
        <a:lstStyle/>
        <a:p>
          <a:endParaRPr lang="tr-TR"/>
        </a:p>
      </dgm:t>
    </dgm:pt>
    <dgm:pt modelId="{F34E0533-4117-4BD4-942E-B10AC38AE710}">
      <dgm:prSet custT="1"/>
      <dgm:spPr/>
      <dgm:t>
        <a:bodyPr/>
        <a:lstStyle/>
        <a:p>
          <a:pPr rtl="0"/>
          <a:endParaRPr lang="tr-TR" sz="1800" dirty="0">
            <a:latin typeface="Times New Roman" pitchFamily="18" charset="0"/>
            <a:cs typeface="Times New Roman" pitchFamily="18" charset="0"/>
          </a:endParaRPr>
        </a:p>
      </dgm:t>
    </dgm:pt>
    <dgm:pt modelId="{722B2D27-1BEA-4F3A-B027-A4658E22EBDF}" type="parTrans" cxnId="{F375B398-FFD1-424D-AB17-B2355A17A58F}">
      <dgm:prSet/>
      <dgm:spPr/>
      <dgm:t>
        <a:bodyPr/>
        <a:lstStyle/>
        <a:p>
          <a:endParaRPr lang="tr-TR"/>
        </a:p>
      </dgm:t>
    </dgm:pt>
    <dgm:pt modelId="{4BF81A77-3AC8-4F26-A583-5BB5E626377E}" type="sibTrans" cxnId="{F375B398-FFD1-424D-AB17-B2355A17A58F}">
      <dgm:prSet/>
      <dgm:spPr/>
      <dgm:t>
        <a:bodyPr/>
        <a:lstStyle/>
        <a:p>
          <a:endParaRPr lang="tr-TR"/>
        </a:p>
      </dgm:t>
    </dgm:pt>
    <dgm:pt modelId="{C76B2E11-1262-4CEC-AA40-28E3443F8889}">
      <dgm:prSet custT="1"/>
      <dgm:spPr/>
      <dgm:t>
        <a:bodyPr/>
        <a:lstStyle/>
        <a:p>
          <a:pPr rtl="0"/>
          <a:endParaRPr lang="tr-TR" sz="1800" dirty="0">
            <a:latin typeface="Times New Roman" pitchFamily="18" charset="0"/>
            <a:cs typeface="Times New Roman" pitchFamily="18" charset="0"/>
          </a:endParaRPr>
        </a:p>
      </dgm:t>
    </dgm:pt>
    <dgm:pt modelId="{FD226EFE-CC8C-49CF-BF83-6F3E295F1EE7}" type="parTrans" cxnId="{6ACC192D-64D2-44F6-A526-D816EA789332}">
      <dgm:prSet/>
      <dgm:spPr/>
      <dgm:t>
        <a:bodyPr/>
        <a:lstStyle/>
        <a:p>
          <a:endParaRPr lang="tr-TR"/>
        </a:p>
      </dgm:t>
    </dgm:pt>
    <dgm:pt modelId="{853E5BBE-4BFD-40E8-8DAB-2813C73FBA9A}" type="sibTrans" cxnId="{6ACC192D-64D2-44F6-A526-D816EA789332}">
      <dgm:prSet/>
      <dgm:spPr/>
      <dgm:t>
        <a:bodyPr/>
        <a:lstStyle/>
        <a:p>
          <a:endParaRPr lang="tr-TR"/>
        </a:p>
      </dgm:t>
    </dgm:pt>
    <dgm:pt modelId="{978256E9-B308-4A6F-BBB4-D3419E7AC5E1}">
      <dgm:prSet custT="1"/>
      <dgm:spPr/>
      <dgm:t>
        <a:bodyPr/>
        <a:lstStyle/>
        <a:p>
          <a:pPr rtl="0"/>
          <a:endParaRPr lang="tr-TR" sz="1800" dirty="0">
            <a:latin typeface="Times New Roman" pitchFamily="18" charset="0"/>
            <a:cs typeface="Times New Roman" pitchFamily="18" charset="0"/>
          </a:endParaRPr>
        </a:p>
      </dgm:t>
    </dgm:pt>
    <dgm:pt modelId="{49A64EB2-F002-46A0-8527-B455FA05D9AE}" type="parTrans" cxnId="{98D04843-3F61-44B6-BC6F-6DA883D5A782}">
      <dgm:prSet/>
      <dgm:spPr/>
      <dgm:t>
        <a:bodyPr/>
        <a:lstStyle/>
        <a:p>
          <a:endParaRPr lang="tr-TR"/>
        </a:p>
      </dgm:t>
    </dgm:pt>
    <dgm:pt modelId="{3DC1B0B6-5C2E-4A53-A390-D7C3F6A965C7}" type="sibTrans" cxnId="{98D04843-3F61-44B6-BC6F-6DA883D5A782}">
      <dgm:prSet/>
      <dgm:spPr/>
      <dgm:t>
        <a:bodyPr/>
        <a:lstStyle/>
        <a:p>
          <a:endParaRPr lang="tr-TR"/>
        </a:p>
      </dgm:t>
    </dgm:pt>
    <dgm:pt modelId="{69BBC1E4-B742-48D7-940A-B638FFD17DC7}">
      <dgm:prSet custT="1"/>
      <dgm:spPr/>
      <dgm:t>
        <a:bodyPr/>
        <a:lstStyle/>
        <a:p>
          <a:pPr rtl="0"/>
          <a:endParaRPr lang="tr-TR" sz="1800" dirty="0">
            <a:latin typeface="Times New Roman" pitchFamily="18" charset="0"/>
            <a:cs typeface="Times New Roman" pitchFamily="18" charset="0"/>
          </a:endParaRPr>
        </a:p>
      </dgm:t>
    </dgm:pt>
    <dgm:pt modelId="{8D870431-B692-45C4-8141-05EB00B49BA2}" type="sibTrans" cxnId="{1773BD8A-D7C3-4A4F-A866-CF57684D1F32}">
      <dgm:prSet/>
      <dgm:spPr/>
      <dgm:t>
        <a:bodyPr/>
        <a:lstStyle/>
        <a:p>
          <a:endParaRPr lang="tr-TR"/>
        </a:p>
      </dgm:t>
    </dgm:pt>
    <dgm:pt modelId="{D39FA3D0-9E19-40EB-A0D6-4AFDBF5F9C19}" type="parTrans" cxnId="{1773BD8A-D7C3-4A4F-A866-CF57684D1F32}">
      <dgm:prSet/>
      <dgm:spPr/>
      <dgm:t>
        <a:bodyPr/>
        <a:lstStyle/>
        <a:p>
          <a:endParaRPr lang="tr-TR"/>
        </a:p>
      </dgm:t>
    </dgm:pt>
    <dgm:pt modelId="{C39B1AE9-B103-4424-BB8A-1A8ABBBA9CA5}" type="pres">
      <dgm:prSet presAssocID="{D00AAE5A-D676-44AA-9ACF-97A19295281E}" presName="linearFlow" presStyleCnt="0">
        <dgm:presLayoutVars>
          <dgm:dir/>
          <dgm:animLvl val="lvl"/>
          <dgm:resizeHandles val="exact"/>
        </dgm:presLayoutVars>
      </dgm:prSet>
      <dgm:spPr/>
      <dgm:t>
        <a:bodyPr/>
        <a:lstStyle/>
        <a:p>
          <a:endParaRPr lang="tr-TR"/>
        </a:p>
      </dgm:t>
    </dgm:pt>
    <dgm:pt modelId="{68CD6119-74F0-4BB5-9BD7-05964E736B93}" type="pres">
      <dgm:prSet presAssocID="{96EA4953-5336-48A0-B7CF-15A1EFA3571E}" presName="composite" presStyleCnt="0"/>
      <dgm:spPr/>
      <dgm:t>
        <a:bodyPr/>
        <a:lstStyle/>
        <a:p>
          <a:endParaRPr lang="tr-TR"/>
        </a:p>
      </dgm:t>
    </dgm:pt>
    <dgm:pt modelId="{C8F1E9FF-3BED-4A67-95C2-E0EEF1B3F4F7}" type="pres">
      <dgm:prSet presAssocID="{96EA4953-5336-48A0-B7CF-15A1EFA3571E}" presName="parentText" presStyleLbl="alignNode1" presStyleIdx="0" presStyleCnt="6">
        <dgm:presLayoutVars>
          <dgm:chMax val="1"/>
          <dgm:bulletEnabled val="1"/>
        </dgm:presLayoutVars>
      </dgm:prSet>
      <dgm:spPr/>
      <dgm:t>
        <a:bodyPr/>
        <a:lstStyle/>
        <a:p>
          <a:endParaRPr lang="tr-TR"/>
        </a:p>
      </dgm:t>
    </dgm:pt>
    <dgm:pt modelId="{6D7D5566-E6F1-4C2C-B38C-2D460C53DB60}" type="pres">
      <dgm:prSet presAssocID="{96EA4953-5336-48A0-B7CF-15A1EFA3571E}" presName="descendantText" presStyleLbl="alignAcc1" presStyleIdx="0" presStyleCnt="6">
        <dgm:presLayoutVars>
          <dgm:bulletEnabled val="1"/>
        </dgm:presLayoutVars>
      </dgm:prSet>
      <dgm:spPr/>
      <dgm:t>
        <a:bodyPr/>
        <a:lstStyle/>
        <a:p>
          <a:endParaRPr lang="tr-TR"/>
        </a:p>
      </dgm:t>
    </dgm:pt>
    <dgm:pt modelId="{30464C87-1DB2-4D42-BEAF-A9431ED8F334}" type="pres">
      <dgm:prSet presAssocID="{E9F48719-4923-4BF6-A171-C9BA79EF6D3A}" presName="sp" presStyleCnt="0"/>
      <dgm:spPr/>
      <dgm:t>
        <a:bodyPr/>
        <a:lstStyle/>
        <a:p>
          <a:endParaRPr lang="tr-TR"/>
        </a:p>
      </dgm:t>
    </dgm:pt>
    <dgm:pt modelId="{865878CD-ABA3-4AFC-9268-752F4F77E3E9}" type="pres">
      <dgm:prSet presAssocID="{50F4324E-F858-41F9-A715-C55A14A4BA58}" presName="composite" presStyleCnt="0"/>
      <dgm:spPr/>
      <dgm:t>
        <a:bodyPr/>
        <a:lstStyle/>
        <a:p>
          <a:endParaRPr lang="tr-TR"/>
        </a:p>
      </dgm:t>
    </dgm:pt>
    <dgm:pt modelId="{8931CD83-33B4-4AB1-9D83-6FA06F541992}" type="pres">
      <dgm:prSet presAssocID="{50F4324E-F858-41F9-A715-C55A14A4BA58}" presName="parentText" presStyleLbl="alignNode1" presStyleIdx="1" presStyleCnt="6">
        <dgm:presLayoutVars>
          <dgm:chMax val="1"/>
          <dgm:bulletEnabled val="1"/>
        </dgm:presLayoutVars>
      </dgm:prSet>
      <dgm:spPr/>
      <dgm:t>
        <a:bodyPr/>
        <a:lstStyle/>
        <a:p>
          <a:endParaRPr lang="tr-TR"/>
        </a:p>
      </dgm:t>
    </dgm:pt>
    <dgm:pt modelId="{2BB67DCD-450B-4FA4-A415-67CFB465B889}" type="pres">
      <dgm:prSet presAssocID="{50F4324E-F858-41F9-A715-C55A14A4BA58}" presName="descendantText" presStyleLbl="alignAcc1" presStyleIdx="1" presStyleCnt="6">
        <dgm:presLayoutVars>
          <dgm:bulletEnabled val="1"/>
        </dgm:presLayoutVars>
      </dgm:prSet>
      <dgm:spPr/>
      <dgm:t>
        <a:bodyPr/>
        <a:lstStyle/>
        <a:p>
          <a:endParaRPr lang="tr-TR"/>
        </a:p>
      </dgm:t>
    </dgm:pt>
    <dgm:pt modelId="{E7CB9324-FE7F-4049-B065-273F5B62762B}" type="pres">
      <dgm:prSet presAssocID="{F0261483-DE70-4816-9274-C11858A2AF87}" presName="sp" presStyleCnt="0"/>
      <dgm:spPr/>
      <dgm:t>
        <a:bodyPr/>
        <a:lstStyle/>
        <a:p>
          <a:endParaRPr lang="tr-TR"/>
        </a:p>
      </dgm:t>
    </dgm:pt>
    <dgm:pt modelId="{71D64279-6501-4338-B044-3B7554949A92}" type="pres">
      <dgm:prSet presAssocID="{F34E0533-4117-4BD4-942E-B10AC38AE710}" presName="composite" presStyleCnt="0"/>
      <dgm:spPr/>
      <dgm:t>
        <a:bodyPr/>
        <a:lstStyle/>
        <a:p>
          <a:endParaRPr lang="tr-TR"/>
        </a:p>
      </dgm:t>
    </dgm:pt>
    <dgm:pt modelId="{07FAFF5F-5127-428B-A453-D1D8B293EE32}" type="pres">
      <dgm:prSet presAssocID="{F34E0533-4117-4BD4-942E-B10AC38AE710}" presName="parentText" presStyleLbl="alignNode1" presStyleIdx="2" presStyleCnt="6">
        <dgm:presLayoutVars>
          <dgm:chMax val="1"/>
          <dgm:bulletEnabled val="1"/>
        </dgm:presLayoutVars>
      </dgm:prSet>
      <dgm:spPr/>
      <dgm:t>
        <a:bodyPr/>
        <a:lstStyle/>
        <a:p>
          <a:endParaRPr lang="tr-TR"/>
        </a:p>
      </dgm:t>
    </dgm:pt>
    <dgm:pt modelId="{FC9EFFF4-E657-4580-82D5-166FF9B77E91}" type="pres">
      <dgm:prSet presAssocID="{F34E0533-4117-4BD4-942E-B10AC38AE710}" presName="descendantText" presStyleLbl="alignAcc1" presStyleIdx="2" presStyleCnt="6">
        <dgm:presLayoutVars>
          <dgm:bulletEnabled val="1"/>
        </dgm:presLayoutVars>
      </dgm:prSet>
      <dgm:spPr/>
      <dgm:t>
        <a:bodyPr/>
        <a:lstStyle/>
        <a:p>
          <a:endParaRPr lang="tr-TR"/>
        </a:p>
      </dgm:t>
    </dgm:pt>
    <dgm:pt modelId="{C9A34692-0B48-4351-81FA-7DB6BCDD1ACA}" type="pres">
      <dgm:prSet presAssocID="{4BF81A77-3AC8-4F26-A583-5BB5E626377E}" presName="sp" presStyleCnt="0"/>
      <dgm:spPr/>
      <dgm:t>
        <a:bodyPr/>
        <a:lstStyle/>
        <a:p>
          <a:endParaRPr lang="tr-TR"/>
        </a:p>
      </dgm:t>
    </dgm:pt>
    <dgm:pt modelId="{88D261B0-0098-45A6-96EE-FB471A25395A}" type="pres">
      <dgm:prSet presAssocID="{C76B2E11-1262-4CEC-AA40-28E3443F8889}" presName="composite" presStyleCnt="0"/>
      <dgm:spPr/>
      <dgm:t>
        <a:bodyPr/>
        <a:lstStyle/>
        <a:p>
          <a:endParaRPr lang="tr-TR"/>
        </a:p>
      </dgm:t>
    </dgm:pt>
    <dgm:pt modelId="{3A75F759-F2FB-45AB-BFEA-258AC67EAF1D}" type="pres">
      <dgm:prSet presAssocID="{C76B2E11-1262-4CEC-AA40-28E3443F8889}" presName="parentText" presStyleLbl="alignNode1" presStyleIdx="3" presStyleCnt="6">
        <dgm:presLayoutVars>
          <dgm:chMax val="1"/>
          <dgm:bulletEnabled val="1"/>
        </dgm:presLayoutVars>
      </dgm:prSet>
      <dgm:spPr/>
      <dgm:t>
        <a:bodyPr/>
        <a:lstStyle/>
        <a:p>
          <a:endParaRPr lang="tr-TR"/>
        </a:p>
      </dgm:t>
    </dgm:pt>
    <dgm:pt modelId="{ACCB2CC1-FED8-44DA-9DCF-68895BFB7DAE}" type="pres">
      <dgm:prSet presAssocID="{C76B2E11-1262-4CEC-AA40-28E3443F8889}" presName="descendantText" presStyleLbl="alignAcc1" presStyleIdx="3" presStyleCnt="6">
        <dgm:presLayoutVars>
          <dgm:bulletEnabled val="1"/>
        </dgm:presLayoutVars>
      </dgm:prSet>
      <dgm:spPr/>
      <dgm:t>
        <a:bodyPr/>
        <a:lstStyle/>
        <a:p>
          <a:endParaRPr lang="tr-TR"/>
        </a:p>
      </dgm:t>
    </dgm:pt>
    <dgm:pt modelId="{6AC08E34-DEFC-4BBC-9FD2-F351C0593815}" type="pres">
      <dgm:prSet presAssocID="{853E5BBE-4BFD-40E8-8DAB-2813C73FBA9A}" presName="sp" presStyleCnt="0"/>
      <dgm:spPr/>
      <dgm:t>
        <a:bodyPr/>
        <a:lstStyle/>
        <a:p>
          <a:endParaRPr lang="tr-TR"/>
        </a:p>
      </dgm:t>
    </dgm:pt>
    <dgm:pt modelId="{3B061B9A-64FD-427B-B442-057F2749A151}" type="pres">
      <dgm:prSet presAssocID="{978256E9-B308-4A6F-BBB4-D3419E7AC5E1}" presName="composite" presStyleCnt="0"/>
      <dgm:spPr/>
      <dgm:t>
        <a:bodyPr/>
        <a:lstStyle/>
        <a:p>
          <a:endParaRPr lang="tr-TR"/>
        </a:p>
      </dgm:t>
    </dgm:pt>
    <dgm:pt modelId="{98D09215-EE7D-496F-B778-62FC66891459}" type="pres">
      <dgm:prSet presAssocID="{978256E9-B308-4A6F-BBB4-D3419E7AC5E1}" presName="parentText" presStyleLbl="alignNode1" presStyleIdx="4" presStyleCnt="6">
        <dgm:presLayoutVars>
          <dgm:chMax val="1"/>
          <dgm:bulletEnabled val="1"/>
        </dgm:presLayoutVars>
      </dgm:prSet>
      <dgm:spPr/>
      <dgm:t>
        <a:bodyPr/>
        <a:lstStyle/>
        <a:p>
          <a:endParaRPr lang="tr-TR"/>
        </a:p>
      </dgm:t>
    </dgm:pt>
    <dgm:pt modelId="{D0398336-92B6-4ED8-A6B8-098775125721}" type="pres">
      <dgm:prSet presAssocID="{978256E9-B308-4A6F-BBB4-D3419E7AC5E1}" presName="descendantText" presStyleLbl="alignAcc1" presStyleIdx="4" presStyleCnt="6">
        <dgm:presLayoutVars>
          <dgm:bulletEnabled val="1"/>
        </dgm:presLayoutVars>
      </dgm:prSet>
      <dgm:spPr/>
      <dgm:t>
        <a:bodyPr/>
        <a:lstStyle/>
        <a:p>
          <a:endParaRPr lang="tr-TR"/>
        </a:p>
      </dgm:t>
    </dgm:pt>
    <dgm:pt modelId="{00309DD7-A933-4744-9ED7-0CCDDA448D07}" type="pres">
      <dgm:prSet presAssocID="{3DC1B0B6-5C2E-4A53-A390-D7C3F6A965C7}" presName="sp" presStyleCnt="0"/>
      <dgm:spPr/>
      <dgm:t>
        <a:bodyPr/>
        <a:lstStyle/>
        <a:p>
          <a:endParaRPr lang="tr-TR"/>
        </a:p>
      </dgm:t>
    </dgm:pt>
    <dgm:pt modelId="{8AEDB0F0-308C-4162-822E-4D117A8D0B3D}" type="pres">
      <dgm:prSet presAssocID="{69BBC1E4-B742-48D7-940A-B638FFD17DC7}" presName="composite" presStyleCnt="0"/>
      <dgm:spPr/>
      <dgm:t>
        <a:bodyPr/>
        <a:lstStyle/>
        <a:p>
          <a:endParaRPr lang="tr-TR"/>
        </a:p>
      </dgm:t>
    </dgm:pt>
    <dgm:pt modelId="{07034251-C1CE-42B0-B7BD-4ED2F1809D50}" type="pres">
      <dgm:prSet presAssocID="{69BBC1E4-B742-48D7-940A-B638FFD17DC7}" presName="parentText" presStyleLbl="alignNode1" presStyleIdx="5" presStyleCnt="6">
        <dgm:presLayoutVars>
          <dgm:chMax val="1"/>
          <dgm:bulletEnabled val="1"/>
        </dgm:presLayoutVars>
      </dgm:prSet>
      <dgm:spPr/>
      <dgm:t>
        <a:bodyPr/>
        <a:lstStyle/>
        <a:p>
          <a:endParaRPr lang="tr-TR"/>
        </a:p>
      </dgm:t>
    </dgm:pt>
    <dgm:pt modelId="{AFB09D2E-1440-42BF-BCD1-421A0F265EB1}" type="pres">
      <dgm:prSet presAssocID="{69BBC1E4-B742-48D7-940A-B638FFD17DC7}" presName="descendantText" presStyleLbl="alignAcc1" presStyleIdx="5" presStyleCnt="6" custLinFactNeighborX="-1626" custLinFactNeighborY="-18813">
        <dgm:presLayoutVars>
          <dgm:bulletEnabled val="1"/>
        </dgm:presLayoutVars>
      </dgm:prSet>
      <dgm:spPr/>
      <dgm:t>
        <a:bodyPr/>
        <a:lstStyle/>
        <a:p>
          <a:endParaRPr lang="tr-TR"/>
        </a:p>
      </dgm:t>
    </dgm:pt>
  </dgm:ptLst>
  <dgm:cxnLst>
    <dgm:cxn modelId="{71DB001F-D1D2-4841-9511-4666A86E6744}" type="presOf" srcId="{978256E9-B308-4A6F-BBB4-D3419E7AC5E1}" destId="{98D09215-EE7D-496F-B778-62FC66891459}" srcOrd="0" destOrd="0" presId="urn:microsoft.com/office/officeart/2005/8/layout/chevron2"/>
    <dgm:cxn modelId="{F375B398-FFD1-424D-AB17-B2355A17A58F}" srcId="{D00AAE5A-D676-44AA-9ACF-97A19295281E}" destId="{F34E0533-4117-4BD4-942E-B10AC38AE710}" srcOrd="2" destOrd="0" parTransId="{722B2D27-1BEA-4F3A-B027-A4658E22EBDF}" sibTransId="{4BF81A77-3AC8-4F26-A583-5BB5E626377E}"/>
    <dgm:cxn modelId="{1773BD8A-D7C3-4A4F-A866-CF57684D1F32}" srcId="{D00AAE5A-D676-44AA-9ACF-97A19295281E}" destId="{69BBC1E4-B742-48D7-940A-B638FFD17DC7}" srcOrd="5" destOrd="0" parTransId="{D39FA3D0-9E19-40EB-A0D6-4AFDBF5F9C19}" sibTransId="{8D870431-B692-45C4-8141-05EB00B49BA2}"/>
    <dgm:cxn modelId="{EB4105ED-B241-4EE0-9225-80D7FE47814C}" type="presOf" srcId="{50F4324E-F858-41F9-A715-C55A14A4BA58}" destId="{8931CD83-33B4-4AB1-9D83-6FA06F541992}" srcOrd="0" destOrd="0" presId="urn:microsoft.com/office/officeart/2005/8/layout/chevron2"/>
    <dgm:cxn modelId="{5E670353-6FC1-40F4-8103-3125D9023002}" type="presOf" srcId="{B1AAFAEE-9809-45BF-87F1-17CD372E56B1}" destId="{FC9EFFF4-E657-4580-82D5-166FF9B77E91}" srcOrd="0" destOrd="0" presId="urn:microsoft.com/office/officeart/2005/8/layout/chevron2"/>
    <dgm:cxn modelId="{54237A52-5A9D-43C9-8051-20A917E1396B}" srcId="{F34E0533-4117-4BD4-942E-B10AC38AE710}" destId="{B1AAFAEE-9809-45BF-87F1-17CD372E56B1}" srcOrd="0" destOrd="0" parTransId="{6B1223F6-6D36-4109-B443-58CA85901C93}" sibTransId="{36D420A6-63B8-4AEE-9BD5-8FD0AD55F210}"/>
    <dgm:cxn modelId="{E26E7430-19C1-410F-B664-790154EEC50C}" srcId="{D00AAE5A-D676-44AA-9ACF-97A19295281E}" destId="{96EA4953-5336-48A0-B7CF-15A1EFA3571E}" srcOrd="0" destOrd="0" parTransId="{763D0A9C-3720-4BCE-A1C2-927F00CCB872}" sibTransId="{E9F48719-4923-4BF6-A171-C9BA79EF6D3A}"/>
    <dgm:cxn modelId="{81796728-6EBD-48D8-8713-05ECB6C517DE}" srcId="{69BBC1E4-B742-48D7-940A-B638FFD17DC7}" destId="{AD0EC7A8-8977-43FA-8378-DFFF667D682E}" srcOrd="0" destOrd="0" parTransId="{DBC46150-5D66-4C79-9995-5684ABA0809A}" sibTransId="{49A20103-3306-4DEE-AF09-E1FC7BA805BF}"/>
    <dgm:cxn modelId="{A72CF9F1-CE01-40BB-A27E-8401F3018FF0}" type="presOf" srcId="{D00AAE5A-D676-44AA-9ACF-97A19295281E}" destId="{C39B1AE9-B103-4424-BB8A-1A8ABBBA9CA5}" srcOrd="0" destOrd="0" presId="urn:microsoft.com/office/officeart/2005/8/layout/chevron2"/>
    <dgm:cxn modelId="{98D04843-3F61-44B6-BC6F-6DA883D5A782}" srcId="{D00AAE5A-D676-44AA-9ACF-97A19295281E}" destId="{978256E9-B308-4A6F-BBB4-D3419E7AC5E1}" srcOrd="4" destOrd="0" parTransId="{49A64EB2-F002-46A0-8527-B455FA05D9AE}" sibTransId="{3DC1B0B6-5C2E-4A53-A390-D7C3F6A965C7}"/>
    <dgm:cxn modelId="{E741C3D3-E1EF-485D-A02E-48F88CEE87F3}" type="presOf" srcId="{2C06200C-9011-4DE0-A94D-21CF5E24BD56}" destId="{ACCB2CC1-FED8-44DA-9DCF-68895BFB7DAE}" srcOrd="0" destOrd="0" presId="urn:microsoft.com/office/officeart/2005/8/layout/chevron2"/>
    <dgm:cxn modelId="{07064C6F-5B16-4DA3-B518-1ACDDEDA6DA8}" type="presOf" srcId="{B5C315A1-842E-4167-B274-DA00D89FA46B}" destId="{D0398336-92B6-4ED8-A6B8-098775125721}" srcOrd="0" destOrd="0" presId="urn:microsoft.com/office/officeart/2005/8/layout/chevron2"/>
    <dgm:cxn modelId="{DE03D1FA-F02B-4872-BCC3-C000B43054A3}" srcId="{C76B2E11-1262-4CEC-AA40-28E3443F8889}" destId="{2C06200C-9011-4DE0-A94D-21CF5E24BD56}" srcOrd="0" destOrd="0" parTransId="{EE12A61F-E311-4DF5-A80D-27CF7D8AE7C6}" sibTransId="{71F9AE11-61C6-4DA4-BBD1-F7E4E8F7D5C0}"/>
    <dgm:cxn modelId="{7A685973-B0A8-4638-9F92-6589AEAE0F2F}" type="presOf" srcId="{C76B2E11-1262-4CEC-AA40-28E3443F8889}" destId="{3A75F759-F2FB-45AB-BFEA-258AC67EAF1D}" srcOrd="0" destOrd="0" presId="urn:microsoft.com/office/officeart/2005/8/layout/chevron2"/>
    <dgm:cxn modelId="{0A8C846F-0CFE-4DBC-B06A-E1117B089A89}" type="presOf" srcId="{F34E0533-4117-4BD4-942E-B10AC38AE710}" destId="{07FAFF5F-5127-428B-A453-D1D8B293EE32}" srcOrd="0" destOrd="0" presId="urn:microsoft.com/office/officeart/2005/8/layout/chevron2"/>
    <dgm:cxn modelId="{21B56585-06BF-4425-A446-D81C1AA984E7}" type="presOf" srcId="{AD0EC7A8-8977-43FA-8378-DFFF667D682E}" destId="{AFB09D2E-1440-42BF-BCD1-421A0F265EB1}" srcOrd="0" destOrd="0" presId="urn:microsoft.com/office/officeart/2005/8/layout/chevron2"/>
    <dgm:cxn modelId="{72D2BA03-023F-40B4-8EDA-10BE5850B22D}" srcId="{96EA4953-5336-48A0-B7CF-15A1EFA3571E}" destId="{7E6A0EEF-8BB3-4B5E-8E60-07C59FF30A36}" srcOrd="0" destOrd="0" parTransId="{44CE0095-17F8-4B90-A3D0-92AA1EEFA0EC}" sibTransId="{12D348DF-DD75-4508-8A23-C49C48F8B09D}"/>
    <dgm:cxn modelId="{DBF5A02E-56B3-4C20-8B24-C016B7C652C1}" srcId="{50F4324E-F858-41F9-A715-C55A14A4BA58}" destId="{11BA3E46-4FC1-492A-8911-2BABE69278E0}" srcOrd="0" destOrd="0" parTransId="{FE51CDBB-0EE6-47B5-841B-FECAE2ED9EFE}" sibTransId="{F3B9B64A-4321-46BF-929F-C454093E387B}"/>
    <dgm:cxn modelId="{D5DDEB9C-B3DD-45C9-80CA-B0341D786100}" type="presOf" srcId="{96EA4953-5336-48A0-B7CF-15A1EFA3571E}" destId="{C8F1E9FF-3BED-4A67-95C2-E0EEF1B3F4F7}" srcOrd="0" destOrd="0" presId="urn:microsoft.com/office/officeart/2005/8/layout/chevron2"/>
    <dgm:cxn modelId="{D564DA73-1A00-4101-A071-1AAFAB1B066C}" type="presOf" srcId="{69BBC1E4-B742-48D7-940A-B638FFD17DC7}" destId="{07034251-C1CE-42B0-B7BD-4ED2F1809D50}" srcOrd="0" destOrd="0" presId="urn:microsoft.com/office/officeart/2005/8/layout/chevron2"/>
    <dgm:cxn modelId="{7388B5FD-1851-440B-A960-2EF606AFC106}" srcId="{D00AAE5A-D676-44AA-9ACF-97A19295281E}" destId="{50F4324E-F858-41F9-A715-C55A14A4BA58}" srcOrd="1" destOrd="0" parTransId="{C280C628-6B5E-4BD7-AC05-B763532C952B}" sibTransId="{F0261483-DE70-4816-9274-C11858A2AF87}"/>
    <dgm:cxn modelId="{B86706B7-5426-49C0-B811-CA279921330A}" type="presOf" srcId="{7E6A0EEF-8BB3-4B5E-8E60-07C59FF30A36}" destId="{6D7D5566-E6F1-4C2C-B38C-2D460C53DB60}" srcOrd="0" destOrd="0" presId="urn:microsoft.com/office/officeart/2005/8/layout/chevron2"/>
    <dgm:cxn modelId="{0B76CF27-F4B4-470A-A752-B65244061D4E}" type="presOf" srcId="{11BA3E46-4FC1-492A-8911-2BABE69278E0}" destId="{2BB67DCD-450B-4FA4-A415-67CFB465B889}" srcOrd="0" destOrd="0" presId="urn:microsoft.com/office/officeart/2005/8/layout/chevron2"/>
    <dgm:cxn modelId="{846CEB0E-24CB-4EFD-9F7B-E50E04B61798}" srcId="{978256E9-B308-4A6F-BBB4-D3419E7AC5E1}" destId="{B5C315A1-842E-4167-B274-DA00D89FA46B}" srcOrd="0" destOrd="0" parTransId="{4869306A-0C42-4D81-9307-AD3A51EBC072}" sibTransId="{E81EE81F-DD30-4EAE-8708-3429C2F61C03}"/>
    <dgm:cxn modelId="{6ACC192D-64D2-44F6-A526-D816EA789332}" srcId="{D00AAE5A-D676-44AA-9ACF-97A19295281E}" destId="{C76B2E11-1262-4CEC-AA40-28E3443F8889}" srcOrd="3" destOrd="0" parTransId="{FD226EFE-CC8C-49CF-BF83-6F3E295F1EE7}" sibTransId="{853E5BBE-4BFD-40E8-8DAB-2813C73FBA9A}"/>
    <dgm:cxn modelId="{A473EFBA-6647-4E92-A232-0E75EEED3421}" type="presParOf" srcId="{C39B1AE9-B103-4424-BB8A-1A8ABBBA9CA5}" destId="{68CD6119-74F0-4BB5-9BD7-05964E736B93}" srcOrd="0" destOrd="0" presId="urn:microsoft.com/office/officeart/2005/8/layout/chevron2"/>
    <dgm:cxn modelId="{2E7E3F3C-3F35-4A69-B7E7-3AE6F48E558F}" type="presParOf" srcId="{68CD6119-74F0-4BB5-9BD7-05964E736B93}" destId="{C8F1E9FF-3BED-4A67-95C2-E0EEF1B3F4F7}" srcOrd="0" destOrd="0" presId="urn:microsoft.com/office/officeart/2005/8/layout/chevron2"/>
    <dgm:cxn modelId="{70610508-63CA-47AB-B236-6DE1145D2FFA}" type="presParOf" srcId="{68CD6119-74F0-4BB5-9BD7-05964E736B93}" destId="{6D7D5566-E6F1-4C2C-B38C-2D460C53DB60}" srcOrd="1" destOrd="0" presId="urn:microsoft.com/office/officeart/2005/8/layout/chevron2"/>
    <dgm:cxn modelId="{CE8A9A3D-15B5-48E2-88B0-23C39B2740C2}" type="presParOf" srcId="{C39B1AE9-B103-4424-BB8A-1A8ABBBA9CA5}" destId="{30464C87-1DB2-4D42-BEAF-A9431ED8F334}" srcOrd="1" destOrd="0" presId="urn:microsoft.com/office/officeart/2005/8/layout/chevron2"/>
    <dgm:cxn modelId="{6D96EF58-7BF4-4B28-A92C-0DDF69E2263F}" type="presParOf" srcId="{C39B1AE9-B103-4424-BB8A-1A8ABBBA9CA5}" destId="{865878CD-ABA3-4AFC-9268-752F4F77E3E9}" srcOrd="2" destOrd="0" presId="urn:microsoft.com/office/officeart/2005/8/layout/chevron2"/>
    <dgm:cxn modelId="{1E9CBBDF-9A7E-43D7-B79F-F51A6FF9B715}" type="presParOf" srcId="{865878CD-ABA3-4AFC-9268-752F4F77E3E9}" destId="{8931CD83-33B4-4AB1-9D83-6FA06F541992}" srcOrd="0" destOrd="0" presId="urn:microsoft.com/office/officeart/2005/8/layout/chevron2"/>
    <dgm:cxn modelId="{2E3A2B68-7C7E-4F8B-94A0-E80973A2D3A3}" type="presParOf" srcId="{865878CD-ABA3-4AFC-9268-752F4F77E3E9}" destId="{2BB67DCD-450B-4FA4-A415-67CFB465B889}" srcOrd="1" destOrd="0" presId="urn:microsoft.com/office/officeart/2005/8/layout/chevron2"/>
    <dgm:cxn modelId="{6F34A4DD-CA45-4694-B69C-AFE88471B21F}" type="presParOf" srcId="{C39B1AE9-B103-4424-BB8A-1A8ABBBA9CA5}" destId="{E7CB9324-FE7F-4049-B065-273F5B62762B}" srcOrd="3" destOrd="0" presId="urn:microsoft.com/office/officeart/2005/8/layout/chevron2"/>
    <dgm:cxn modelId="{43D0F38B-94D6-4FFC-AE34-E9B1F3F0153B}" type="presParOf" srcId="{C39B1AE9-B103-4424-BB8A-1A8ABBBA9CA5}" destId="{71D64279-6501-4338-B044-3B7554949A92}" srcOrd="4" destOrd="0" presId="urn:microsoft.com/office/officeart/2005/8/layout/chevron2"/>
    <dgm:cxn modelId="{18D47C27-F181-4370-9D78-368FA46CD9A8}" type="presParOf" srcId="{71D64279-6501-4338-B044-3B7554949A92}" destId="{07FAFF5F-5127-428B-A453-D1D8B293EE32}" srcOrd="0" destOrd="0" presId="urn:microsoft.com/office/officeart/2005/8/layout/chevron2"/>
    <dgm:cxn modelId="{8798429A-1D1C-44E1-A729-0B07A9A0D59A}" type="presParOf" srcId="{71D64279-6501-4338-B044-3B7554949A92}" destId="{FC9EFFF4-E657-4580-82D5-166FF9B77E91}" srcOrd="1" destOrd="0" presId="urn:microsoft.com/office/officeart/2005/8/layout/chevron2"/>
    <dgm:cxn modelId="{1663CB15-F050-4B45-AF4C-6BC5CA3DF96E}" type="presParOf" srcId="{C39B1AE9-B103-4424-BB8A-1A8ABBBA9CA5}" destId="{C9A34692-0B48-4351-81FA-7DB6BCDD1ACA}" srcOrd="5" destOrd="0" presId="urn:microsoft.com/office/officeart/2005/8/layout/chevron2"/>
    <dgm:cxn modelId="{F7233765-C750-4144-AA11-07C78AF31A82}" type="presParOf" srcId="{C39B1AE9-B103-4424-BB8A-1A8ABBBA9CA5}" destId="{88D261B0-0098-45A6-96EE-FB471A25395A}" srcOrd="6" destOrd="0" presId="urn:microsoft.com/office/officeart/2005/8/layout/chevron2"/>
    <dgm:cxn modelId="{2E0948B0-68BD-4AB1-9184-36151F81A37B}" type="presParOf" srcId="{88D261B0-0098-45A6-96EE-FB471A25395A}" destId="{3A75F759-F2FB-45AB-BFEA-258AC67EAF1D}" srcOrd="0" destOrd="0" presId="urn:microsoft.com/office/officeart/2005/8/layout/chevron2"/>
    <dgm:cxn modelId="{D8541F84-2C99-4460-9B39-FD379327115A}" type="presParOf" srcId="{88D261B0-0098-45A6-96EE-FB471A25395A}" destId="{ACCB2CC1-FED8-44DA-9DCF-68895BFB7DAE}" srcOrd="1" destOrd="0" presId="urn:microsoft.com/office/officeart/2005/8/layout/chevron2"/>
    <dgm:cxn modelId="{B691EDF5-B946-41BB-8871-6FBF403CDF6D}" type="presParOf" srcId="{C39B1AE9-B103-4424-BB8A-1A8ABBBA9CA5}" destId="{6AC08E34-DEFC-4BBC-9FD2-F351C0593815}" srcOrd="7" destOrd="0" presId="urn:microsoft.com/office/officeart/2005/8/layout/chevron2"/>
    <dgm:cxn modelId="{03185845-7D7E-4BAF-8CDE-547A5F38DAC6}" type="presParOf" srcId="{C39B1AE9-B103-4424-BB8A-1A8ABBBA9CA5}" destId="{3B061B9A-64FD-427B-B442-057F2749A151}" srcOrd="8" destOrd="0" presId="urn:microsoft.com/office/officeart/2005/8/layout/chevron2"/>
    <dgm:cxn modelId="{29C3B143-F6FF-4F69-8020-A28139954959}" type="presParOf" srcId="{3B061B9A-64FD-427B-B442-057F2749A151}" destId="{98D09215-EE7D-496F-B778-62FC66891459}" srcOrd="0" destOrd="0" presId="urn:microsoft.com/office/officeart/2005/8/layout/chevron2"/>
    <dgm:cxn modelId="{FC51870D-D2C4-4824-AF10-855ED08124EF}" type="presParOf" srcId="{3B061B9A-64FD-427B-B442-057F2749A151}" destId="{D0398336-92B6-4ED8-A6B8-098775125721}" srcOrd="1" destOrd="0" presId="urn:microsoft.com/office/officeart/2005/8/layout/chevron2"/>
    <dgm:cxn modelId="{9D4C8896-CBBB-4AD4-AA59-2454BFABD268}" type="presParOf" srcId="{C39B1AE9-B103-4424-BB8A-1A8ABBBA9CA5}" destId="{00309DD7-A933-4744-9ED7-0CCDDA448D07}" srcOrd="9" destOrd="0" presId="urn:microsoft.com/office/officeart/2005/8/layout/chevron2"/>
    <dgm:cxn modelId="{B49AC853-ADF6-4C15-8153-E63ADBC62978}" type="presParOf" srcId="{C39B1AE9-B103-4424-BB8A-1A8ABBBA9CA5}" destId="{8AEDB0F0-308C-4162-822E-4D117A8D0B3D}" srcOrd="10" destOrd="0" presId="urn:microsoft.com/office/officeart/2005/8/layout/chevron2"/>
    <dgm:cxn modelId="{92847077-16C2-4F29-B287-FFFAB0025A97}" type="presParOf" srcId="{8AEDB0F0-308C-4162-822E-4D117A8D0B3D}" destId="{07034251-C1CE-42B0-B7BD-4ED2F1809D50}" srcOrd="0" destOrd="0" presId="urn:microsoft.com/office/officeart/2005/8/layout/chevron2"/>
    <dgm:cxn modelId="{B4206163-15C5-47A8-B9BF-50549FF89316}" type="presParOf" srcId="{8AEDB0F0-308C-4162-822E-4D117A8D0B3D}" destId="{AFB09D2E-1440-42BF-BCD1-421A0F265EB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280CC-7677-44B1-8F17-CFD8DCC02DF1}">
      <dsp:nvSpPr>
        <dsp:cNvPr id="0" name=""/>
        <dsp:cNvSpPr/>
      </dsp:nvSpPr>
      <dsp:spPr>
        <a:xfrm>
          <a:off x="0" y="57751"/>
          <a:ext cx="8337524" cy="12168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tr-TR" sz="2000" kern="1200" dirty="0" smtClean="0">
              <a:latin typeface="Times New Roman" pitchFamily="18" charset="0"/>
              <a:cs typeface="Times New Roman" pitchFamily="18" charset="0"/>
            </a:rPr>
            <a:t>Belli bir amacın gerçekleştirilmesi için personel, maddi kaynaklar, zaman ve mekan unsurlarının en verimli şekilde kullanılması anlamına gelir. </a:t>
          </a:r>
          <a:endParaRPr lang="tr-TR" sz="2000" kern="1200" dirty="0">
            <a:latin typeface="Times New Roman" pitchFamily="18" charset="0"/>
            <a:cs typeface="Times New Roman" pitchFamily="18" charset="0"/>
          </a:endParaRPr>
        </a:p>
      </dsp:txBody>
      <dsp:txXfrm>
        <a:off x="59399" y="117150"/>
        <a:ext cx="8218726" cy="1098002"/>
      </dsp:txXfrm>
    </dsp:sp>
    <dsp:sp modelId="{4829CE9C-7C25-4661-8FE5-216902F00582}">
      <dsp:nvSpPr>
        <dsp:cNvPr id="0" name=""/>
        <dsp:cNvSpPr/>
      </dsp:nvSpPr>
      <dsp:spPr>
        <a:xfrm>
          <a:off x="0" y="1332147"/>
          <a:ext cx="8337524" cy="12168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tr-TR" sz="2000" kern="1200" dirty="0" smtClean="0">
              <a:latin typeface="Times New Roman" pitchFamily="18" charset="0"/>
              <a:cs typeface="Times New Roman" pitchFamily="18" charset="0"/>
            </a:rPr>
            <a:t>İnsanların, insan tarafından, insanca,  insan için sevk ve idare etme faaliyeti ya da sürecidir.</a:t>
          </a:r>
          <a:endParaRPr lang="tr-TR" sz="2000" kern="1200" dirty="0">
            <a:latin typeface="Times New Roman" pitchFamily="18" charset="0"/>
            <a:cs typeface="Times New Roman" pitchFamily="18" charset="0"/>
          </a:endParaRPr>
        </a:p>
      </dsp:txBody>
      <dsp:txXfrm>
        <a:off x="59399" y="1391546"/>
        <a:ext cx="8218726" cy="10980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11E2F-65BB-405A-8F98-7F63159C3CEB}">
      <dsp:nvSpPr>
        <dsp:cNvPr id="0" name=""/>
        <dsp:cNvSpPr/>
      </dsp:nvSpPr>
      <dsp:spPr>
        <a:xfrm>
          <a:off x="0" y="583264"/>
          <a:ext cx="8494313" cy="777686"/>
        </a:xfrm>
        <a:prstGeom prst="notched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B92016B-8657-4A21-8BDC-D9BB2FAEEE4B}">
      <dsp:nvSpPr>
        <dsp:cNvPr id="0" name=""/>
        <dsp:cNvSpPr/>
      </dsp:nvSpPr>
      <dsp:spPr>
        <a:xfrm>
          <a:off x="280" y="0"/>
          <a:ext cx="1666718" cy="77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just" defTabSz="800100" rtl="0">
            <a:lnSpc>
              <a:spcPct val="90000"/>
            </a:lnSpc>
            <a:spcBef>
              <a:spcPct val="0"/>
            </a:spcBef>
            <a:spcAft>
              <a:spcPct val="35000"/>
            </a:spcAft>
          </a:pPr>
          <a:r>
            <a:rPr lang="tr-TR" sz="1800" kern="1200" dirty="0" smtClean="0">
              <a:latin typeface="Times New Roman" pitchFamily="18" charset="0"/>
              <a:cs typeface="Times New Roman" pitchFamily="18" charset="0"/>
            </a:rPr>
            <a:t>Çevre Analizi </a:t>
          </a:r>
          <a:endParaRPr lang="tr-TR" sz="1800" kern="1200" dirty="0">
            <a:latin typeface="Times New Roman" pitchFamily="18" charset="0"/>
            <a:cs typeface="Times New Roman" pitchFamily="18" charset="0"/>
          </a:endParaRPr>
        </a:p>
      </dsp:txBody>
      <dsp:txXfrm>
        <a:off x="280" y="0"/>
        <a:ext cx="1666718" cy="777686"/>
      </dsp:txXfrm>
    </dsp:sp>
    <dsp:sp modelId="{E7E01AC7-B0B2-4E16-9157-C0826B572D7A}">
      <dsp:nvSpPr>
        <dsp:cNvPr id="0" name=""/>
        <dsp:cNvSpPr/>
      </dsp:nvSpPr>
      <dsp:spPr>
        <a:xfrm>
          <a:off x="736428" y="874897"/>
          <a:ext cx="194421" cy="19442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9BDCB7D-613C-4AB9-A6C8-344C9348C635}">
      <dsp:nvSpPr>
        <dsp:cNvPr id="0" name=""/>
        <dsp:cNvSpPr/>
      </dsp:nvSpPr>
      <dsp:spPr>
        <a:xfrm>
          <a:off x="1750334" y="1166529"/>
          <a:ext cx="2394157" cy="77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just" defTabSz="800100" rtl="0">
            <a:lnSpc>
              <a:spcPct val="90000"/>
            </a:lnSpc>
            <a:spcBef>
              <a:spcPct val="0"/>
            </a:spcBef>
            <a:spcAft>
              <a:spcPct val="35000"/>
            </a:spcAft>
          </a:pPr>
          <a:r>
            <a:rPr lang="tr-TR" sz="1800" kern="1200" dirty="0" smtClean="0">
              <a:latin typeface="Times New Roman" pitchFamily="18" charset="0"/>
              <a:cs typeface="Times New Roman" pitchFamily="18" charset="0"/>
            </a:rPr>
            <a:t>İşletme Değerlemesi </a:t>
          </a:r>
          <a:endParaRPr lang="tr-TR" sz="1800" kern="1200" dirty="0">
            <a:latin typeface="Times New Roman" pitchFamily="18" charset="0"/>
            <a:cs typeface="Times New Roman" pitchFamily="18" charset="0"/>
          </a:endParaRPr>
        </a:p>
      </dsp:txBody>
      <dsp:txXfrm>
        <a:off x="1750334" y="1166529"/>
        <a:ext cx="2394157" cy="777686"/>
      </dsp:txXfrm>
    </dsp:sp>
    <dsp:sp modelId="{1F307E90-23E1-442A-A537-30C0DF6D9ED0}">
      <dsp:nvSpPr>
        <dsp:cNvPr id="0" name=""/>
        <dsp:cNvSpPr/>
      </dsp:nvSpPr>
      <dsp:spPr>
        <a:xfrm>
          <a:off x="2850202" y="874897"/>
          <a:ext cx="194421" cy="19442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8F2CE8-79CB-44C5-B8CC-5DC65FA125C8}">
      <dsp:nvSpPr>
        <dsp:cNvPr id="0" name=""/>
        <dsp:cNvSpPr/>
      </dsp:nvSpPr>
      <dsp:spPr>
        <a:xfrm>
          <a:off x="4227828" y="0"/>
          <a:ext cx="1666718" cy="77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just" defTabSz="800100" rtl="0">
            <a:lnSpc>
              <a:spcPct val="90000"/>
            </a:lnSpc>
            <a:spcBef>
              <a:spcPct val="0"/>
            </a:spcBef>
            <a:spcAft>
              <a:spcPct val="35000"/>
            </a:spcAft>
          </a:pPr>
          <a:r>
            <a:rPr lang="tr-TR" sz="1800" kern="1200" dirty="0" smtClean="0">
              <a:latin typeface="Times New Roman" pitchFamily="18" charset="0"/>
              <a:cs typeface="Times New Roman" pitchFamily="18" charset="0"/>
            </a:rPr>
            <a:t>Alternatif Stratejilerinin İncelenmesi </a:t>
          </a:r>
          <a:endParaRPr lang="tr-TR" sz="1800" kern="1200" dirty="0">
            <a:latin typeface="Times New Roman" pitchFamily="18" charset="0"/>
            <a:cs typeface="Times New Roman" pitchFamily="18" charset="0"/>
          </a:endParaRPr>
        </a:p>
      </dsp:txBody>
      <dsp:txXfrm>
        <a:off x="4227828" y="0"/>
        <a:ext cx="1666718" cy="777686"/>
      </dsp:txXfrm>
    </dsp:sp>
    <dsp:sp modelId="{DEF4C547-47CA-4304-9E9C-B063BE3D2753}">
      <dsp:nvSpPr>
        <dsp:cNvPr id="0" name=""/>
        <dsp:cNvSpPr/>
      </dsp:nvSpPr>
      <dsp:spPr>
        <a:xfrm>
          <a:off x="4963976" y="874897"/>
          <a:ext cx="194421" cy="19442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3669B2E-D042-4218-9229-FCB63A1345A0}">
      <dsp:nvSpPr>
        <dsp:cNvPr id="0" name=""/>
        <dsp:cNvSpPr/>
      </dsp:nvSpPr>
      <dsp:spPr>
        <a:xfrm>
          <a:off x="5977883" y="1166529"/>
          <a:ext cx="1666718" cy="777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l" defTabSz="800100" rtl="0">
            <a:lnSpc>
              <a:spcPct val="90000"/>
            </a:lnSpc>
            <a:spcBef>
              <a:spcPct val="0"/>
            </a:spcBef>
            <a:spcAft>
              <a:spcPct val="35000"/>
            </a:spcAft>
          </a:pPr>
          <a:r>
            <a:rPr lang="tr-TR" sz="1800" kern="1200" dirty="0" smtClean="0">
              <a:latin typeface="Times New Roman" pitchFamily="18" charset="0"/>
              <a:cs typeface="Times New Roman" pitchFamily="18" charset="0"/>
            </a:rPr>
            <a:t>Ve Uygun Stratejileri Belirlerler.</a:t>
          </a:r>
          <a:endParaRPr lang="tr-TR" sz="1800" kern="1200" dirty="0">
            <a:latin typeface="Times New Roman" pitchFamily="18" charset="0"/>
            <a:cs typeface="Times New Roman" pitchFamily="18" charset="0"/>
          </a:endParaRPr>
        </a:p>
      </dsp:txBody>
      <dsp:txXfrm>
        <a:off x="5977883" y="1166529"/>
        <a:ext cx="1666718" cy="777686"/>
      </dsp:txXfrm>
    </dsp:sp>
    <dsp:sp modelId="{D2F8DED2-8B25-4EC2-8C92-E1C740772800}">
      <dsp:nvSpPr>
        <dsp:cNvPr id="0" name=""/>
        <dsp:cNvSpPr/>
      </dsp:nvSpPr>
      <dsp:spPr>
        <a:xfrm>
          <a:off x="6714031" y="874897"/>
          <a:ext cx="194421" cy="19442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BA7BA-E447-4664-A819-75E56FF163F3}">
      <dsp:nvSpPr>
        <dsp:cNvPr id="0" name=""/>
        <dsp:cNvSpPr/>
      </dsp:nvSpPr>
      <dsp:spPr>
        <a:xfrm>
          <a:off x="0" y="1015089"/>
          <a:ext cx="8464550" cy="1353452"/>
        </a:xfrm>
        <a:prstGeom prst="notched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533CA3F-150E-4F78-BE08-9D28545AAF59}">
      <dsp:nvSpPr>
        <dsp:cNvPr id="0" name=""/>
        <dsp:cNvSpPr/>
      </dsp:nvSpPr>
      <dsp:spPr>
        <a:xfrm>
          <a:off x="92" y="0"/>
          <a:ext cx="3716053" cy="135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lvl="0" algn="l" defTabSz="800100" rtl="0">
            <a:lnSpc>
              <a:spcPct val="90000"/>
            </a:lnSpc>
            <a:spcBef>
              <a:spcPct val="0"/>
            </a:spcBef>
            <a:spcAft>
              <a:spcPct val="35000"/>
            </a:spcAft>
          </a:pPr>
          <a:r>
            <a:rPr lang="tr-TR" sz="1800" kern="1200" dirty="0" smtClean="0">
              <a:latin typeface="Times New Roman" pitchFamily="18" charset="0"/>
              <a:cs typeface="Times New Roman" pitchFamily="18" charset="0"/>
            </a:rPr>
            <a:t>Planlanan stratejilerin orta ve alt yönetim kademelerine benimsetilmesi </a:t>
          </a:r>
          <a:endParaRPr lang="tr-TR" sz="1800" kern="1200" dirty="0">
            <a:latin typeface="Times New Roman" pitchFamily="18" charset="0"/>
            <a:cs typeface="Times New Roman" pitchFamily="18" charset="0"/>
          </a:endParaRPr>
        </a:p>
      </dsp:txBody>
      <dsp:txXfrm>
        <a:off x="92" y="0"/>
        <a:ext cx="3716053" cy="1353452"/>
      </dsp:txXfrm>
    </dsp:sp>
    <dsp:sp modelId="{AE0EB790-A7EE-43DB-83D0-A12B858CF52E}">
      <dsp:nvSpPr>
        <dsp:cNvPr id="0" name=""/>
        <dsp:cNvSpPr/>
      </dsp:nvSpPr>
      <dsp:spPr>
        <a:xfrm>
          <a:off x="1688937" y="1522634"/>
          <a:ext cx="338363" cy="3383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2E25E6B-BE4F-40E0-A010-CF337BE05616}">
      <dsp:nvSpPr>
        <dsp:cNvPr id="0" name=""/>
        <dsp:cNvSpPr/>
      </dsp:nvSpPr>
      <dsp:spPr>
        <a:xfrm>
          <a:off x="3901948" y="2030179"/>
          <a:ext cx="3716053" cy="135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just" defTabSz="800100" rtl="0">
            <a:lnSpc>
              <a:spcPct val="90000"/>
            </a:lnSpc>
            <a:spcBef>
              <a:spcPct val="0"/>
            </a:spcBef>
            <a:spcAft>
              <a:spcPct val="35000"/>
            </a:spcAft>
          </a:pPr>
          <a:r>
            <a:rPr lang="tr-TR" sz="1800" kern="1200" dirty="0" smtClean="0">
              <a:latin typeface="Times New Roman" pitchFamily="18" charset="0"/>
              <a:cs typeface="Times New Roman" pitchFamily="18" charset="0"/>
            </a:rPr>
            <a:t>Bu kademeler tarafından uygulamada izlenecek politikaların oluşturulması  ve en uygun örgütsel yapının kurulması ile ilgili çalışmalardır.</a:t>
          </a:r>
          <a:endParaRPr lang="tr-TR" sz="1800" kern="1200" dirty="0">
            <a:latin typeface="Times New Roman" pitchFamily="18" charset="0"/>
            <a:cs typeface="Times New Roman" pitchFamily="18" charset="0"/>
          </a:endParaRPr>
        </a:p>
      </dsp:txBody>
      <dsp:txXfrm>
        <a:off x="3901948" y="2030179"/>
        <a:ext cx="3716053" cy="1353452"/>
      </dsp:txXfrm>
    </dsp:sp>
    <dsp:sp modelId="{607896E6-4667-4041-A374-B2D1DF1BD363}">
      <dsp:nvSpPr>
        <dsp:cNvPr id="0" name=""/>
        <dsp:cNvSpPr/>
      </dsp:nvSpPr>
      <dsp:spPr>
        <a:xfrm>
          <a:off x="5590793" y="1522634"/>
          <a:ext cx="338363" cy="33836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A3100-BD50-499B-A834-A643E743BA8C}">
      <dsp:nvSpPr>
        <dsp:cNvPr id="0" name=""/>
        <dsp:cNvSpPr/>
      </dsp:nvSpPr>
      <dsp:spPr>
        <a:xfrm>
          <a:off x="0" y="1425754"/>
          <a:ext cx="8177212" cy="1238537"/>
        </a:xfrm>
        <a:prstGeom prst="notched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BA65B78-DD34-40FB-9E5D-34C18876E544}">
      <dsp:nvSpPr>
        <dsp:cNvPr id="0" name=""/>
        <dsp:cNvSpPr/>
      </dsp:nvSpPr>
      <dsp:spPr>
        <a:xfrm>
          <a:off x="2788" y="0"/>
          <a:ext cx="7353913" cy="123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just" defTabSz="1066800" rtl="0">
            <a:lnSpc>
              <a:spcPct val="90000"/>
            </a:lnSpc>
            <a:spcBef>
              <a:spcPct val="0"/>
            </a:spcBef>
            <a:spcAft>
              <a:spcPct val="35000"/>
            </a:spcAft>
          </a:pPr>
          <a:r>
            <a:rPr lang="tr-TR" sz="2400" kern="1200" dirty="0" smtClean="0">
              <a:latin typeface="+mj-lt"/>
            </a:rPr>
            <a:t>1. </a:t>
          </a:r>
          <a:r>
            <a:rPr lang="tr-TR" sz="2400" kern="1200" dirty="0" smtClean="0">
              <a:latin typeface="+mj-lt"/>
              <a:cs typeface="Times New Roman" pitchFamily="18" charset="0"/>
            </a:rPr>
            <a:t>Stratejik amaçları gerçekle</a:t>
          </a:r>
          <a:r>
            <a:rPr lang="tr-TR" sz="2400" kern="1200" dirty="0" smtClean="0">
              <a:latin typeface="+mj-lt"/>
            </a:rPr>
            <a:t>ş</a:t>
          </a:r>
          <a:r>
            <a:rPr lang="tr-TR" sz="2400" kern="1200" dirty="0" smtClean="0">
              <a:latin typeface="+mj-lt"/>
              <a:cs typeface="Times New Roman" pitchFamily="18" charset="0"/>
            </a:rPr>
            <a:t>tirmek için olu</a:t>
          </a:r>
          <a:r>
            <a:rPr lang="tr-TR" sz="2400" kern="1200" dirty="0" smtClean="0">
              <a:latin typeface="+mj-lt"/>
            </a:rPr>
            <a:t>ş</a:t>
          </a:r>
          <a:r>
            <a:rPr lang="tr-TR" sz="2400" kern="1200" dirty="0" smtClean="0">
              <a:latin typeface="+mj-lt"/>
              <a:cs typeface="Times New Roman" pitchFamily="18" charset="0"/>
            </a:rPr>
            <a:t>turulan politikalar ve kurulacak örgütsel yapının, işletmenin amaçları ile uygunluğu bakımından karşılaştırılarak kontrol edilmesidir.</a:t>
          </a:r>
        </a:p>
        <a:p>
          <a:pPr lvl="0" algn="just" defTabSz="1066800">
            <a:lnSpc>
              <a:spcPct val="90000"/>
            </a:lnSpc>
            <a:spcBef>
              <a:spcPct val="0"/>
            </a:spcBef>
            <a:spcAft>
              <a:spcPct val="35000"/>
            </a:spcAft>
          </a:pPr>
          <a:endParaRPr lang="tr-TR" sz="2400" kern="1200" dirty="0" smtClean="0">
            <a:latin typeface="+mj-lt"/>
            <a:cs typeface="Times New Roman" pitchFamily="18" charset="0"/>
          </a:endParaRPr>
        </a:p>
        <a:p>
          <a:pPr lvl="0" algn="just" defTabSz="1066800">
            <a:lnSpc>
              <a:spcPct val="90000"/>
            </a:lnSpc>
            <a:spcBef>
              <a:spcPct val="0"/>
            </a:spcBef>
            <a:spcAft>
              <a:spcPct val="35000"/>
            </a:spcAft>
          </a:pPr>
          <a:r>
            <a:rPr lang="tr-TR" sz="2400" kern="1200" dirty="0" smtClean="0">
              <a:latin typeface="+mj-lt"/>
            </a:rPr>
            <a:t>2. Elde edilen sonuçlarla stratejik amaçların karşılaştırılarak düzeltici önlemlerin alınmasıdır.</a:t>
          </a:r>
        </a:p>
        <a:p>
          <a:pPr lvl="0" algn="just" defTabSz="1066800">
            <a:lnSpc>
              <a:spcPct val="90000"/>
            </a:lnSpc>
            <a:spcBef>
              <a:spcPct val="0"/>
            </a:spcBef>
            <a:spcAft>
              <a:spcPct val="35000"/>
            </a:spcAft>
          </a:pPr>
          <a:endParaRPr lang="tr-TR" sz="2400" kern="1200" dirty="0" smtClean="0">
            <a:latin typeface="+mj-lt"/>
          </a:endParaRPr>
        </a:p>
        <a:p>
          <a:pPr lvl="0" algn="just" defTabSz="1066800">
            <a:lnSpc>
              <a:spcPct val="90000"/>
            </a:lnSpc>
            <a:spcBef>
              <a:spcPct val="0"/>
            </a:spcBef>
            <a:spcAft>
              <a:spcPct val="35000"/>
            </a:spcAft>
          </a:pPr>
          <a:r>
            <a:rPr lang="tr-TR" sz="2400" kern="1200" dirty="0" smtClean="0">
              <a:latin typeface="+mj-lt"/>
            </a:rPr>
            <a:t>3. Çevresel taramaları sürekli olarak yaparak mevcut değişmeleri zamanında gerçekleştirmedir.</a:t>
          </a:r>
          <a:endParaRPr lang="tr-TR" sz="2400" kern="1200" dirty="0">
            <a:latin typeface="Times New Roman" pitchFamily="18" charset="0"/>
            <a:cs typeface="Times New Roman" pitchFamily="18" charset="0"/>
          </a:endParaRPr>
        </a:p>
      </dsp:txBody>
      <dsp:txXfrm>
        <a:off x="2788" y="0"/>
        <a:ext cx="7353913" cy="1238537"/>
      </dsp:txXfrm>
    </dsp:sp>
    <dsp:sp modelId="{D43D2622-D785-443D-BA03-090CA038EB1A}">
      <dsp:nvSpPr>
        <dsp:cNvPr id="0" name=""/>
        <dsp:cNvSpPr/>
      </dsp:nvSpPr>
      <dsp:spPr>
        <a:xfrm>
          <a:off x="3524928" y="1890197"/>
          <a:ext cx="309634" cy="30963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FD3C6-EA08-4A7E-A36D-D8C8E7677B4B}">
      <dsp:nvSpPr>
        <dsp:cNvPr id="0" name=""/>
        <dsp:cNvSpPr/>
      </dsp:nvSpPr>
      <dsp:spPr>
        <a:xfrm>
          <a:off x="0" y="158277"/>
          <a:ext cx="8208912" cy="1332298"/>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tr-TR" sz="1800" kern="1200" dirty="0" smtClean="0">
              <a:latin typeface="Times New Roman" pitchFamily="18" charset="0"/>
              <a:cs typeface="Times New Roman" pitchFamily="18" charset="0"/>
            </a:rPr>
            <a:t>Belirli bir takım amaçlara ulaşmak için başta insanlar olmak üzere parasal kaynakları, donanımı, demirbaşları, hammaddeleri, yardımcı malzemeleri ve zamanı birbiriyle uyumlu, verimli ve etkin kullanabilecek kararlar alma ve uygulatma süreçlerinin toplamıdır.</a:t>
          </a:r>
          <a:endParaRPr lang="tr-TR" sz="1800" kern="1200" dirty="0">
            <a:latin typeface="Times New Roman" pitchFamily="18" charset="0"/>
            <a:cs typeface="Times New Roman" pitchFamily="18" charset="0"/>
          </a:endParaRPr>
        </a:p>
      </dsp:txBody>
      <dsp:txXfrm>
        <a:off x="65037" y="223314"/>
        <a:ext cx="8078838" cy="1202224"/>
      </dsp:txXfrm>
    </dsp:sp>
    <dsp:sp modelId="{4DDEC622-9D02-4448-8D4A-F621918C6AC7}">
      <dsp:nvSpPr>
        <dsp:cNvPr id="0" name=""/>
        <dsp:cNvSpPr/>
      </dsp:nvSpPr>
      <dsp:spPr>
        <a:xfrm>
          <a:off x="0" y="1584175"/>
          <a:ext cx="8208912" cy="1332298"/>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tr-TR" sz="1800" kern="1200" dirty="0" smtClean="0">
              <a:latin typeface="Times New Roman" pitchFamily="18" charset="0"/>
              <a:cs typeface="Times New Roman" pitchFamily="18" charset="0"/>
            </a:rPr>
            <a:t>Yönetim; başka insanlar vasıtasıyla iş görme ve belirlenen hedeflere ulaşma süreçleridir.</a:t>
          </a:r>
          <a:endParaRPr lang="tr-TR" sz="1800" kern="1200" dirty="0">
            <a:latin typeface="Times New Roman" pitchFamily="18" charset="0"/>
            <a:cs typeface="Times New Roman" pitchFamily="18" charset="0"/>
          </a:endParaRPr>
        </a:p>
      </dsp:txBody>
      <dsp:txXfrm>
        <a:off x="65037" y="1649212"/>
        <a:ext cx="8078838" cy="1202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3E7F3-9EA3-4365-9C6D-9B4F910E715A}">
      <dsp:nvSpPr>
        <dsp:cNvPr id="0" name=""/>
        <dsp:cNvSpPr/>
      </dsp:nvSpPr>
      <dsp:spPr>
        <a:xfrm>
          <a:off x="0" y="165277"/>
          <a:ext cx="8352928" cy="787756"/>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latin typeface="Times New Roman" pitchFamily="18" charset="0"/>
              <a:cs typeface="Times New Roman" pitchFamily="18" charset="0"/>
            </a:rPr>
            <a:t>Yönetim olgusu </a:t>
          </a:r>
          <a:r>
            <a:rPr lang="tr-TR" sz="2000" b="1" kern="1200" dirty="0" smtClean="0">
              <a:latin typeface="Times New Roman" pitchFamily="18" charset="0"/>
              <a:cs typeface="Times New Roman" pitchFamily="18" charset="0"/>
            </a:rPr>
            <a:t>“yardım”, “yönetme”, “işbirliği” </a:t>
          </a:r>
          <a:r>
            <a:rPr lang="tr-TR" sz="2000" kern="1200" dirty="0" smtClean="0">
              <a:latin typeface="Times New Roman" pitchFamily="18" charset="0"/>
              <a:cs typeface="Times New Roman" pitchFamily="18" charset="0"/>
            </a:rPr>
            <a:t>kavramlarını içermektedir.</a:t>
          </a:r>
          <a:endParaRPr lang="tr-TR" sz="2000" kern="1200" dirty="0">
            <a:latin typeface="Times New Roman" pitchFamily="18" charset="0"/>
            <a:cs typeface="Times New Roman" pitchFamily="18" charset="0"/>
          </a:endParaRPr>
        </a:p>
      </dsp:txBody>
      <dsp:txXfrm>
        <a:off x="38455" y="203732"/>
        <a:ext cx="8276018" cy="710846"/>
      </dsp:txXfrm>
    </dsp:sp>
    <dsp:sp modelId="{6B8E7C56-6421-407C-A258-8539F218B677}">
      <dsp:nvSpPr>
        <dsp:cNvPr id="0" name=""/>
        <dsp:cNvSpPr/>
      </dsp:nvSpPr>
      <dsp:spPr>
        <a:xfrm>
          <a:off x="0" y="1071963"/>
          <a:ext cx="8352928" cy="677489"/>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latin typeface="Times New Roman" pitchFamily="18" charset="0"/>
              <a:cs typeface="Times New Roman" pitchFamily="18" charset="0"/>
            </a:rPr>
            <a:t>Yönetim hem bir bilim hem bir sanat olarak kabul edilir.</a:t>
          </a:r>
          <a:endParaRPr lang="tr-TR" sz="2000" kern="1200" dirty="0">
            <a:latin typeface="Times New Roman" pitchFamily="18" charset="0"/>
            <a:cs typeface="Times New Roman" pitchFamily="18" charset="0"/>
          </a:endParaRPr>
        </a:p>
      </dsp:txBody>
      <dsp:txXfrm>
        <a:off x="33072" y="1105035"/>
        <a:ext cx="8286784" cy="611345"/>
      </dsp:txXfrm>
    </dsp:sp>
    <dsp:sp modelId="{1236B6AF-DE09-4ED9-BD38-713362286046}">
      <dsp:nvSpPr>
        <dsp:cNvPr id="0" name=""/>
        <dsp:cNvSpPr/>
      </dsp:nvSpPr>
      <dsp:spPr>
        <a:xfrm>
          <a:off x="0" y="1893464"/>
          <a:ext cx="8352928" cy="1375495"/>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latin typeface="Times New Roman" pitchFamily="18" charset="0"/>
              <a:cs typeface="Times New Roman" pitchFamily="18" charset="0"/>
            </a:rPr>
            <a:t>Yönetim bilimi, </a:t>
          </a:r>
          <a:r>
            <a:rPr lang="tr-TR" sz="2000" b="1" kern="1200" dirty="0" smtClean="0">
              <a:latin typeface="Times New Roman" pitchFamily="18" charset="0"/>
              <a:cs typeface="Times New Roman" pitchFamily="18" charset="0"/>
            </a:rPr>
            <a:t>“yönetim”</a:t>
          </a:r>
          <a:r>
            <a:rPr lang="tr-TR" sz="2000" kern="1200" dirty="0" smtClean="0">
              <a:latin typeface="Times New Roman" pitchFamily="18" charset="0"/>
              <a:cs typeface="Times New Roman" pitchFamily="18" charset="0"/>
            </a:rPr>
            <a:t> kavramının anlamından hareketle, bir örgütün yapısı ve işleyişi ile personelinin çalışmalarını inceleyen sosyal bir bilim dalı olarak tanımlanabilir. </a:t>
          </a:r>
          <a:endParaRPr lang="tr-TR" sz="2000" kern="1200" dirty="0">
            <a:latin typeface="Times New Roman" pitchFamily="18" charset="0"/>
            <a:cs typeface="Times New Roman" pitchFamily="18" charset="0"/>
          </a:endParaRPr>
        </a:p>
      </dsp:txBody>
      <dsp:txXfrm>
        <a:off x="67146" y="1960610"/>
        <a:ext cx="8218636" cy="12412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75550-C96D-433D-BC49-E7F8574FB908}">
      <dsp:nvSpPr>
        <dsp:cNvPr id="0" name=""/>
        <dsp:cNvSpPr/>
      </dsp:nvSpPr>
      <dsp:spPr>
        <a:xfrm rot="21300000">
          <a:off x="25190" y="2197158"/>
          <a:ext cx="8158530" cy="934274"/>
        </a:xfrm>
        <a:prstGeom prst="mathMinus">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AE6094E-6129-4BB7-8417-FEA27A1FA1DC}">
      <dsp:nvSpPr>
        <dsp:cNvPr id="0" name=""/>
        <dsp:cNvSpPr/>
      </dsp:nvSpPr>
      <dsp:spPr>
        <a:xfrm>
          <a:off x="1152124" y="648074"/>
          <a:ext cx="2128562" cy="1656190"/>
        </a:xfrm>
        <a:prstGeom prst="downArrow">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28DFEF-37E5-4226-8424-F3C7C726B465}">
      <dsp:nvSpPr>
        <dsp:cNvPr id="0" name=""/>
        <dsp:cNvSpPr/>
      </dsp:nvSpPr>
      <dsp:spPr>
        <a:xfrm>
          <a:off x="4873480" y="-66245"/>
          <a:ext cx="2687348" cy="2658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rtl="0">
            <a:lnSpc>
              <a:spcPct val="90000"/>
            </a:lnSpc>
            <a:spcBef>
              <a:spcPct val="0"/>
            </a:spcBef>
            <a:spcAft>
              <a:spcPct val="35000"/>
            </a:spcAft>
          </a:pPr>
          <a:endParaRPr lang="tr-TR" sz="2200" b="1" kern="1200" dirty="0">
            <a:latin typeface="Times New Roman" pitchFamily="18" charset="0"/>
            <a:cs typeface="Times New Roman" pitchFamily="18" charset="0"/>
          </a:endParaRPr>
        </a:p>
        <a:p>
          <a:pPr marL="228600" lvl="1" indent="-228600" algn="l" defTabSz="977900" rtl="0">
            <a:lnSpc>
              <a:spcPct val="90000"/>
            </a:lnSpc>
            <a:spcBef>
              <a:spcPct val="0"/>
            </a:spcBef>
            <a:spcAft>
              <a:spcPct val="15000"/>
            </a:spcAft>
            <a:buChar char="••"/>
          </a:pPr>
          <a:r>
            <a:rPr lang="tr-TR" sz="2200" b="1" kern="1200" dirty="0" smtClean="0">
              <a:latin typeface="Times New Roman" pitchFamily="18" charset="0"/>
              <a:cs typeface="Times New Roman" pitchFamily="18" charset="0"/>
            </a:rPr>
            <a:t>Planlama</a:t>
          </a:r>
          <a:endParaRPr lang="tr-TR" sz="2200" b="1" kern="1200" dirty="0">
            <a:latin typeface="Times New Roman" pitchFamily="18" charset="0"/>
            <a:cs typeface="Times New Roman" pitchFamily="18" charset="0"/>
          </a:endParaRPr>
        </a:p>
        <a:p>
          <a:pPr marL="228600" lvl="1" indent="-228600" algn="l" defTabSz="977900" rtl="0">
            <a:lnSpc>
              <a:spcPct val="90000"/>
            </a:lnSpc>
            <a:spcBef>
              <a:spcPct val="0"/>
            </a:spcBef>
            <a:spcAft>
              <a:spcPct val="15000"/>
            </a:spcAft>
            <a:buChar char="••"/>
          </a:pPr>
          <a:r>
            <a:rPr lang="tr-TR" sz="2200" b="1" kern="1200" dirty="0" smtClean="0">
              <a:latin typeface="Times New Roman" pitchFamily="18" charset="0"/>
              <a:cs typeface="Times New Roman" pitchFamily="18" charset="0"/>
            </a:rPr>
            <a:t>Örgütleme</a:t>
          </a:r>
          <a:endParaRPr lang="tr-TR" sz="2200" b="1" kern="1200" dirty="0">
            <a:latin typeface="Times New Roman" pitchFamily="18" charset="0"/>
            <a:cs typeface="Times New Roman" pitchFamily="18" charset="0"/>
          </a:endParaRPr>
        </a:p>
        <a:p>
          <a:pPr marL="228600" lvl="1" indent="-228600" algn="l" defTabSz="977900" rtl="0">
            <a:lnSpc>
              <a:spcPct val="90000"/>
            </a:lnSpc>
            <a:spcBef>
              <a:spcPct val="0"/>
            </a:spcBef>
            <a:spcAft>
              <a:spcPct val="15000"/>
            </a:spcAft>
            <a:buChar char="••"/>
          </a:pPr>
          <a:r>
            <a:rPr lang="tr-TR" sz="2200" b="1" kern="1200" dirty="0" smtClean="0">
              <a:latin typeface="Times New Roman" pitchFamily="18" charset="0"/>
              <a:cs typeface="Times New Roman" pitchFamily="18" charset="0"/>
            </a:rPr>
            <a:t>Yöneltme</a:t>
          </a:r>
          <a:endParaRPr lang="tr-TR" sz="2200" b="1" kern="1200" dirty="0">
            <a:latin typeface="Times New Roman" pitchFamily="18" charset="0"/>
            <a:cs typeface="Times New Roman" pitchFamily="18" charset="0"/>
          </a:endParaRPr>
        </a:p>
        <a:p>
          <a:pPr marL="228600" lvl="1" indent="-228600" algn="l" defTabSz="977900" rtl="0">
            <a:lnSpc>
              <a:spcPct val="90000"/>
            </a:lnSpc>
            <a:spcBef>
              <a:spcPct val="0"/>
            </a:spcBef>
            <a:spcAft>
              <a:spcPct val="15000"/>
            </a:spcAft>
            <a:buChar char="••"/>
          </a:pPr>
          <a:r>
            <a:rPr lang="tr-TR" sz="2200" b="1" kern="1200" dirty="0" smtClean="0">
              <a:latin typeface="Times New Roman" pitchFamily="18" charset="0"/>
              <a:cs typeface="Times New Roman" pitchFamily="18" charset="0"/>
            </a:rPr>
            <a:t>Koordinasyon</a:t>
          </a:r>
          <a:endParaRPr lang="tr-TR" sz="2200" b="1" kern="1200" dirty="0">
            <a:latin typeface="Times New Roman" pitchFamily="18" charset="0"/>
            <a:cs typeface="Times New Roman" pitchFamily="18" charset="0"/>
          </a:endParaRPr>
        </a:p>
        <a:p>
          <a:pPr marL="228600" lvl="1" indent="-228600" algn="l" defTabSz="977900" rtl="0">
            <a:lnSpc>
              <a:spcPct val="90000"/>
            </a:lnSpc>
            <a:spcBef>
              <a:spcPct val="0"/>
            </a:spcBef>
            <a:spcAft>
              <a:spcPct val="15000"/>
            </a:spcAft>
            <a:buChar char="••"/>
          </a:pPr>
          <a:r>
            <a:rPr lang="tr-TR" sz="2200" b="1" kern="1200" dirty="0" smtClean="0">
              <a:latin typeface="Times New Roman" pitchFamily="18" charset="0"/>
              <a:cs typeface="Times New Roman" pitchFamily="18" charset="0"/>
            </a:rPr>
            <a:t>Kontrol </a:t>
          </a:r>
          <a:endParaRPr lang="tr-TR" sz="2200" b="1" kern="1200" dirty="0">
            <a:latin typeface="Times New Roman" pitchFamily="18" charset="0"/>
            <a:cs typeface="Times New Roman" pitchFamily="18" charset="0"/>
          </a:endParaRPr>
        </a:p>
      </dsp:txBody>
      <dsp:txXfrm>
        <a:off x="4873480" y="-66245"/>
        <a:ext cx="2687348" cy="2658530"/>
      </dsp:txXfrm>
    </dsp:sp>
    <dsp:sp modelId="{DA2F1FEC-5F6E-488C-9F11-8CEF33A69DE1}">
      <dsp:nvSpPr>
        <dsp:cNvPr id="0" name=""/>
        <dsp:cNvSpPr/>
      </dsp:nvSpPr>
      <dsp:spPr>
        <a:xfrm>
          <a:off x="4928224" y="3024327"/>
          <a:ext cx="2128562" cy="1656190"/>
        </a:xfrm>
        <a:prstGeom prst="upArrow">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2399A8-ED92-4994-B374-4D127570F011}">
      <dsp:nvSpPr>
        <dsp:cNvPr id="0" name=""/>
        <dsp:cNvSpPr/>
      </dsp:nvSpPr>
      <dsp:spPr>
        <a:xfrm>
          <a:off x="1201088" y="2448274"/>
          <a:ext cx="2687348" cy="26585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l" defTabSz="977900" rtl="0">
            <a:lnSpc>
              <a:spcPct val="90000"/>
            </a:lnSpc>
            <a:spcBef>
              <a:spcPct val="0"/>
            </a:spcBef>
            <a:spcAft>
              <a:spcPct val="35000"/>
            </a:spcAft>
          </a:pPr>
          <a:endParaRPr lang="tr-TR" sz="2200" b="1" kern="1200" dirty="0">
            <a:latin typeface="Times New Roman" pitchFamily="18" charset="0"/>
            <a:cs typeface="Times New Roman" pitchFamily="18" charset="0"/>
          </a:endParaRPr>
        </a:p>
        <a:p>
          <a:pPr marL="228600" lvl="1" indent="-228600" algn="l" defTabSz="977900" rtl="0">
            <a:lnSpc>
              <a:spcPct val="90000"/>
            </a:lnSpc>
            <a:spcBef>
              <a:spcPct val="0"/>
            </a:spcBef>
            <a:spcAft>
              <a:spcPct val="15000"/>
            </a:spcAft>
            <a:buChar char="••"/>
          </a:pPr>
          <a:r>
            <a:rPr lang="tr-TR" sz="2200" b="1" kern="1200" dirty="0" err="1" smtClean="0">
              <a:latin typeface="Times New Roman" pitchFamily="18" charset="0"/>
              <a:cs typeface="Times New Roman" pitchFamily="18" charset="0"/>
            </a:rPr>
            <a:t>Planning</a:t>
          </a:r>
          <a:r>
            <a:rPr lang="tr-TR" sz="2200" b="1" kern="1200" dirty="0" smtClean="0">
              <a:latin typeface="Times New Roman" pitchFamily="18" charset="0"/>
              <a:cs typeface="Times New Roman" pitchFamily="18" charset="0"/>
            </a:rPr>
            <a:t> </a:t>
          </a:r>
          <a:endParaRPr lang="tr-TR" sz="2200" b="1"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tr-TR" sz="2200" b="1" kern="1200" dirty="0" err="1" smtClean="0">
              <a:latin typeface="Times New Roman" pitchFamily="18" charset="0"/>
              <a:cs typeface="Times New Roman" pitchFamily="18" charset="0"/>
            </a:rPr>
            <a:t>Organizing</a:t>
          </a:r>
          <a:r>
            <a:rPr lang="tr-TR" sz="2200" b="1" kern="1200" dirty="0" smtClean="0">
              <a:latin typeface="Times New Roman" pitchFamily="18" charset="0"/>
              <a:cs typeface="Times New Roman" pitchFamily="18" charset="0"/>
            </a:rPr>
            <a:t> </a:t>
          </a:r>
        </a:p>
        <a:p>
          <a:pPr marL="228600" lvl="1" indent="-228600" algn="l" defTabSz="977900">
            <a:lnSpc>
              <a:spcPct val="90000"/>
            </a:lnSpc>
            <a:spcBef>
              <a:spcPct val="0"/>
            </a:spcBef>
            <a:spcAft>
              <a:spcPct val="15000"/>
            </a:spcAft>
            <a:buChar char="••"/>
          </a:pPr>
          <a:r>
            <a:rPr lang="tr-TR" sz="2200" b="1" kern="1200" dirty="0" err="1" smtClean="0">
              <a:latin typeface="Times New Roman" pitchFamily="18" charset="0"/>
              <a:cs typeface="Times New Roman" pitchFamily="18" charset="0"/>
            </a:rPr>
            <a:t>Directing</a:t>
          </a:r>
          <a:endParaRPr lang="tr-TR" sz="2200" b="1" kern="1200" dirty="0" smtClean="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tr-TR" sz="2200" b="1" kern="1200" dirty="0" err="1" smtClean="0">
              <a:latin typeface="Times New Roman" pitchFamily="18" charset="0"/>
              <a:cs typeface="Times New Roman" pitchFamily="18" charset="0"/>
            </a:rPr>
            <a:t>Coordinating</a:t>
          </a:r>
          <a:endParaRPr lang="tr-TR" sz="2200" b="1" kern="1200" dirty="0" smtClean="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tr-TR" sz="2200" b="1" kern="1200" dirty="0" err="1" smtClean="0">
              <a:latin typeface="Times New Roman" pitchFamily="18" charset="0"/>
              <a:cs typeface="Times New Roman" pitchFamily="18" charset="0"/>
            </a:rPr>
            <a:t>Controlling</a:t>
          </a:r>
          <a:r>
            <a:rPr lang="tr-TR" sz="2200" b="1" kern="1200" dirty="0" smtClean="0">
              <a:latin typeface="Times New Roman" pitchFamily="18" charset="0"/>
              <a:cs typeface="Times New Roman" pitchFamily="18" charset="0"/>
            </a:rPr>
            <a:t>  </a:t>
          </a:r>
        </a:p>
      </dsp:txBody>
      <dsp:txXfrm>
        <a:off x="1201088" y="2448274"/>
        <a:ext cx="2687348" cy="26585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E6167-86BE-4323-83E2-86B2484F1245}">
      <dsp:nvSpPr>
        <dsp:cNvPr id="0" name=""/>
        <dsp:cNvSpPr/>
      </dsp:nvSpPr>
      <dsp:spPr>
        <a:xfrm rot="5400000">
          <a:off x="-147001" y="150286"/>
          <a:ext cx="980010" cy="686007"/>
        </a:xfrm>
        <a:prstGeom prst="chevron">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tr-TR" sz="2400" b="1" kern="1200" dirty="0" smtClean="0">
              <a:latin typeface="Times New Roman" pitchFamily="18" charset="0"/>
              <a:cs typeface="Times New Roman" pitchFamily="18" charset="0"/>
            </a:rPr>
            <a:t>1. </a:t>
          </a:r>
          <a:endParaRPr lang="tr-TR" sz="2400" kern="1200" dirty="0">
            <a:latin typeface="Times New Roman" pitchFamily="18" charset="0"/>
            <a:cs typeface="Times New Roman" pitchFamily="18" charset="0"/>
          </a:endParaRPr>
        </a:p>
      </dsp:txBody>
      <dsp:txXfrm rot="-5400000">
        <a:off x="1" y="346289"/>
        <a:ext cx="686007" cy="294003"/>
      </dsp:txXfrm>
    </dsp:sp>
    <dsp:sp modelId="{8EC4887B-4541-4A01-8A61-FA1F51E98D06}">
      <dsp:nvSpPr>
        <dsp:cNvPr id="0" name=""/>
        <dsp:cNvSpPr/>
      </dsp:nvSpPr>
      <dsp:spPr>
        <a:xfrm rot="5400000">
          <a:off x="4416820" y="-3727529"/>
          <a:ext cx="637341" cy="8098968"/>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rtl="0">
            <a:lnSpc>
              <a:spcPct val="90000"/>
            </a:lnSpc>
            <a:spcBef>
              <a:spcPct val="0"/>
            </a:spcBef>
            <a:spcAft>
              <a:spcPct val="15000"/>
            </a:spcAft>
            <a:buChar char="••"/>
          </a:pPr>
          <a:r>
            <a:rPr lang="tr-TR" sz="1800" kern="1200" dirty="0" smtClean="0">
              <a:latin typeface="Times New Roman" pitchFamily="18" charset="0"/>
              <a:cs typeface="Times New Roman" pitchFamily="18" charset="0"/>
            </a:rPr>
            <a:t>Bir analiz etme sanatıdır.</a:t>
          </a:r>
          <a:endParaRPr lang="tr-TR" sz="1800" kern="1200" dirty="0">
            <a:latin typeface="Times New Roman" pitchFamily="18" charset="0"/>
            <a:cs typeface="Times New Roman" pitchFamily="18" charset="0"/>
          </a:endParaRPr>
        </a:p>
      </dsp:txBody>
      <dsp:txXfrm rot="-5400000">
        <a:off x="686007" y="34396"/>
        <a:ext cx="8067856" cy="575117"/>
      </dsp:txXfrm>
    </dsp:sp>
    <dsp:sp modelId="{54293241-7A84-4E17-811B-4F3CA5139CEE}">
      <dsp:nvSpPr>
        <dsp:cNvPr id="0" name=""/>
        <dsp:cNvSpPr/>
      </dsp:nvSpPr>
      <dsp:spPr>
        <a:xfrm rot="5400000">
          <a:off x="-147001" y="1033089"/>
          <a:ext cx="980010" cy="686007"/>
        </a:xfrm>
        <a:prstGeom prst="chevron">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tr-TR" sz="2400" b="1" kern="1200" dirty="0" smtClean="0">
              <a:latin typeface="Times New Roman" pitchFamily="18" charset="0"/>
              <a:cs typeface="Times New Roman" pitchFamily="18" charset="0"/>
            </a:rPr>
            <a:t>2.</a:t>
          </a:r>
          <a:endParaRPr lang="tr-TR" sz="2400" kern="1200" dirty="0">
            <a:latin typeface="Times New Roman" pitchFamily="18" charset="0"/>
            <a:cs typeface="Times New Roman" pitchFamily="18" charset="0"/>
          </a:endParaRPr>
        </a:p>
      </dsp:txBody>
      <dsp:txXfrm rot="-5400000">
        <a:off x="1" y="1229092"/>
        <a:ext cx="686007" cy="294003"/>
      </dsp:txXfrm>
    </dsp:sp>
    <dsp:sp modelId="{83D674E5-0FE2-4F3A-8F69-D2F4EF6CC280}">
      <dsp:nvSpPr>
        <dsp:cNvPr id="0" name=""/>
        <dsp:cNvSpPr/>
      </dsp:nvSpPr>
      <dsp:spPr>
        <a:xfrm rot="5400000">
          <a:off x="4416988" y="-2844892"/>
          <a:ext cx="637006" cy="8098968"/>
        </a:xfrm>
        <a:prstGeom prst="round2SameRect">
          <a:avLst/>
        </a:prstGeom>
        <a:solidFill>
          <a:schemeClr val="lt1">
            <a:alpha val="90000"/>
            <a:hueOff val="0"/>
            <a:satOff val="0"/>
            <a:lumOff val="0"/>
            <a:alphaOff val="0"/>
          </a:schemeClr>
        </a:solidFill>
        <a:ln w="9525" cap="flat" cmpd="sng" algn="ctr">
          <a:solidFill>
            <a:schemeClr val="accent4">
              <a:hueOff val="-892954"/>
              <a:satOff val="5380"/>
              <a:lumOff val="43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rtl="0">
            <a:lnSpc>
              <a:spcPct val="90000"/>
            </a:lnSpc>
            <a:spcBef>
              <a:spcPct val="0"/>
            </a:spcBef>
            <a:spcAft>
              <a:spcPct val="15000"/>
            </a:spcAft>
            <a:buChar char="••"/>
          </a:pPr>
          <a:r>
            <a:rPr lang="tr-TR" sz="1800" kern="1200" dirty="0" smtClean="0">
              <a:latin typeface="Times New Roman" pitchFamily="18" charset="0"/>
              <a:cs typeface="Times New Roman" pitchFamily="18" charset="0"/>
            </a:rPr>
            <a:t>Amaçlara bağlıdır.</a:t>
          </a:r>
          <a:endParaRPr lang="tr-TR" sz="1800" kern="1200" dirty="0">
            <a:latin typeface="Times New Roman" pitchFamily="18" charset="0"/>
            <a:cs typeface="Times New Roman" pitchFamily="18" charset="0"/>
          </a:endParaRPr>
        </a:p>
      </dsp:txBody>
      <dsp:txXfrm rot="-5400000">
        <a:off x="686007" y="917185"/>
        <a:ext cx="8067872" cy="574814"/>
      </dsp:txXfrm>
    </dsp:sp>
    <dsp:sp modelId="{B696067B-FF09-4D21-BACA-7F73411DC5C4}">
      <dsp:nvSpPr>
        <dsp:cNvPr id="0" name=""/>
        <dsp:cNvSpPr/>
      </dsp:nvSpPr>
      <dsp:spPr>
        <a:xfrm rot="5400000">
          <a:off x="-147001" y="1915893"/>
          <a:ext cx="980010" cy="686007"/>
        </a:xfrm>
        <a:prstGeom prst="chevron">
          <a:avLst/>
        </a:prstGeom>
        <a:solidFill>
          <a:srgbClr val="957DB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tr-TR" sz="2400" b="1" kern="1200" dirty="0" smtClean="0">
              <a:latin typeface="Times New Roman" pitchFamily="18" charset="0"/>
              <a:cs typeface="Times New Roman" pitchFamily="18" charset="0"/>
            </a:rPr>
            <a:t>3. </a:t>
          </a:r>
          <a:endParaRPr lang="tr-TR" sz="2400" kern="1200" dirty="0">
            <a:latin typeface="Times New Roman" pitchFamily="18" charset="0"/>
            <a:cs typeface="Times New Roman" pitchFamily="18" charset="0"/>
          </a:endParaRPr>
        </a:p>
      </dsp:txBody>
      <dsp:txXfrm rot="-5400000">
        <a:off x="1" y="2111896"/>
        <a:ext cx="686007" cy="294003"/>
      </dsp:txXfrm>
    </dsp:sp>
    <dsp:sp modelId="{C9A4E01B-D358-4D3A-BE35-B4717FCF779C}">
      <dsp:nvSpPr>
        <dsp:cNvPr id="0" name=""/>
        <dsp:cNvSpPr/>
      </dsp:nvSpPr>
      <dsp:spPr>
        <a:xfrm rot="5400000">
          <a:off x="4416988" y="-1962088"/>
          <a:ext cx="637006" cy="8098968"/>
        </a:xfrm>
        <a:prstGeom prst="round2SameRect">
          <a:avLst/>
        </a:prstGeom>
        <a:solidFill>
          <a:schemeClr val="lt1">
            <a:alpha val="90000"/>
            <a:hueOff val="0"/>
            <a:satOff val="0"/>
            <a:lumOff val="0"/>
            <a:alphaOff val="0"/>
          </a:schemeClr>
        </a:solidFill>
        <a:ln w="9525" cap="flat" cmpd="sng" algn="ctr">
          <a:solidFill>
            <a:schemeClr val="accent4">
              <a:hueOff val="-1785908"/>
              <a:satOff val="10760"/>
              <a:lumOff val="86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rtl="0">
            <a:lnSpc>
              <a:spcPct val="90000"/>
            </a:lnSpc>
            <a:spcBef>
              <a:spcPct val="0"/>
            </a:spcBef>
            <a:spcAft>
              <a:spcPct val="15000"/>
            </a:spcAft>
            <a:buChar char="••"/>
          </a:pPr>
          <a:r>
            <a:rPr lang="tr-TR" sz="1800" kern="1200" dirty="0" smtClean="0">
              <a:latin typeface="Times New Roman" pitchFamily="18" charset="0"/>
              <a:cs typeface="Times New Roman" pitchFamily="18" charset="0"/>
            </a:rPr>
            <a:t>İşletmenin çevresiyle ilişkilerini düzenlemesinde kullanılır.</a:t>
          </a:r>
          <a:endParaRPr lang="tr-TR" sz="1800" kern="1200" dirty="0">
            <a:latin typeface="Times New Roman" pitchFamily="18" charset="0"/>
            <a:cs typeface="Times New Roman" pitchFamily="18" charset="0"/>
          </a:endParaRPr>
        </a:p>
      </dsp:txBody>
      <dsp:txXfrm rot="-5400000">
        <a:off x="686007" y="1799989"/>
        <a:ext cx="8067872" cy="574814"/>
      </dsp:txXfrm>
    </dsp:sp>
    <dsp:sp modelId="{ABDD755D-8CE3-4680-B5BA-7235D9C2D14F}">
      <dsp:nvSpPr>
        <dsp:cNvPr id="0" name=""/>
        <dsp:cNvSpPr/>
      </dsp:nvSpPr>
      <dsp:spPr>
        <a:xfrm rot="5400000">
          <a:off x="-147001" y="2798697"/>
          <a:ext cx="980010" cy="686007"/>
        </a:xfrm>
        <a:prstGeom prst="chevron">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tr-TR" sz="2400" b="1" kern="1200" dirty="0" smtClean="0">
              <a:latin typeface="Times New Roman" pitchFamily="18" charset="0"/>
              <a:cs typeface="Times New Roman" pitchFamily="18" charset="0"/>
            </a:rPr>
            <a:t>4.</a:t>
          </a:r>
          <a:endParaRPr lang="tr-TR" sz="2400" kern="1200" dirty="0">
            <a:latin typeface="Times New Roman" pitchFamily="18" charset="0"/>
            <a:cs typeface="Times New Roman" pitchFamily="18" charset="0"/>
          </a:endParaRPr>
        </a:p>
      </dsp:txBody>
      <dsp:txXfrm rot="-5400000">
        <a:off x="1" y="2994700"/>
        <a:ext cx="686007" cy="294003"/>
      </dsp:txXfrm>
    </dsp:sp>
    <dsp:sp modelId="{A32F7838-5D9F-41B9-A709-0401628A11E4}">
      <dsp:nvSpPr>
        <dsp:cNvPr id="0" name=""/>
        <dsp:cNvSpPr/>
      </dsp:nvSpPr>
      <dsp:spPr>
        <a:xfrm rot="5400000">
          <a:off x="4416988" y="-1079284"/>
          <a:ext cx="637006" cy="8098968"/>
        </a:xfrm>
        <a:prstGeom prst="round2SameRect">
          <a:avLst/>
        </a:prstGeom>
        <a:solidFill>
          <a:schemeClr val="lt1">
            <a:alpha val="90000"/>
            <a:hueOff val="0"/>
            <a:satOff val="0"/>
            <a:lumOff val="0"/>
            <a:alphaOff val="0"/>
          </a:schemeClr>
        </a:solidFill>
        <a:ln w="9525" cap="flat" cmpd="sng" algn="ctr">
          <a:solidFill>
            <a:schemeClr val="accent4">
              <a:hueOff val="-2678862"/>
              <a:satOff val="16139"/>
              <a:lumOff val="129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rtl="0">
            <a:lnSpc>
              <a:spcPct val="90000"/>
            </a:lnSpc>
            <a:spcBef>
              <a:spcPct val="0"/>
            </a:spcBef>
            <a:spcAft>
              <a:spcPct val="15000"/>
            </a:spcAft>
            <a:buChar char="••"/>
          </a:pPr>
          <a:r>
            <a:rPr lang="tr-TR" sz="1800" kern="1200" dirty="0" smtClean="0">
              <a:latin typeface="Times New Roman" pitchFamily="18" charset="0"/>
              <a:cs typeface="Times New Roman" pitchFamily="18" charset="0"/>
            </a:rPr>
            <a:t>Uzun dönemli politikalarla ilgilidir.</a:t>
          </a:r>
          <a:endParaRPr lang="tr-TR" sz="1800" kern="1200" dirty="0">
            <a:latin typeface="Times New Roman" pitchFamily="18" charset="0"/>
            <a:cs typeface="Times New Roman" pitchFamily="18" charset="0"/>
          </a:endParaRPr>
        </a:p>
      </dsp:txBody>
      <dsp:txXfrm rot="-5400000">
        <a:off x="686007" y="2682793"/>
        <a:ext cx="8067872" cy="574814"/>
      </dsp:txXfrm>
    </dsp:sp>
    <dsp:sp modelId="{41666CE3-B053-427F-8FDD-E2A2F320DAAA}">
      <dsp:nvSpPr>
        <dsp:cNvPr id="0" name=""/>
        <dsp:cNvSpPr/>
      </dsp:nvSpPr>
      <dsp:spPr>
        <a:xfrm rot="5400000">
          <a:off x="-147001" y="3681501"/>
          <a:ext cx="980010" cy="686007"/>
        </a:xfrm>
        <a:prstGeom prst="chevron">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tr-TR" sz="2400" b="1" kern="1200" dirty="0" smtClean="0">
              <a:latin typeface="Times New Roman" pitchFamily="18" charset="0"/>
              <a:cs typeface="Times New Roman" pitchFamily="18" charset="0"/>
            </a:rPr>
            <a:t>5. </a:t>
          </a:r>
          <a:endParaRPr lang="tr-TR" sz="2400" kern="1200" dirty="0">
            <a:latin typeface="Times New Roman" pitchFamily="18" charset="0"/>
            <a:cs typeface="Times New Roman" pitchFamily="18" charset="0"/>
          </a:endParaRPr>
        </a:p>
      </dsp:txBody>
      <dsp:txXfrm rot="-5400000">
        <a:off x="1" y="3877504"/>
        <a:ext cx="686007" cy="294003"/>
      </dsp:txXfrm>
    </dsp:sp>
    <dsp:sp modelId="{68484A03-F5D8-40FE-A4D3-E05A450315B7}">
      <dsp:nvSpPr>
        <dsp:cNvPr id="0" name=""/>
        <dsp:cNvSpPr/>
      </dsp:nvSpPr>
      <dsp:spPr>
        <a:xfrm rot="5400000">
          <a:off x="4416988" y="-196480"/>
          <a:ext cx="637006" cy="8098968"/>
        </a:xfrm>
        <a:prstGeom prst="round2SameRect">
          <a:avLst/>
        </a:prstGeom>
        <a:solidFill>
          <a:schemeClr val="lt1">
            <a:alpha val="90000"/>
            <a:hueOff val="0"/>
            <a:satOff val="0"/>
            <a:lumOff val="0"/>
            <a:alphaOff val="0"/>
          </a:schemeClr>
        </a:solidFill>
        <a:ln w="9525" cap="flat" cmpd="sng" algn="ctr">
          <a:solidFill>
            <a:schemeClr val="accent4">
              <a:hueOff val="-3571816"/>
              <a:satOff val="21519"/>
              <a:lumOff val="172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 tIns="1270" rIns="1270" bIns="1270" numCol="1" spcCol="1270" anchor="ctr" anchorCtr="0">
          <a:noAutofit/>
        </a:bodyPr>
        <a:lstStyle/>
        <a:p>
          <a:pPr marL="57150" lvl="1" indent="-57150" algn="just" defTabSz="88900" rtl="0">
            <a:lnSpc>
              <a:spcPct val="90000"/>
            </a:lnSpc>
            <a:spcBef>
              <a:spcPct val="0"/>
            </a:spcBef>
            <a:spcAft>
              <a:spcPct val="15000"/>
            </a:spcAft>
            <a:buChar char="••"/>
          </a:pPr>
          <a:endParaRPr lang="tr-TR" sz="200" kern="1200" dirty="0">
            <a:latin typeface="Times New Roman" pitchFamily="18" charset="0"/>
            <a:cs typeface="Times New Roman" pitchFamily="18" charset="0"/>
          </a:endParaRPr>
        </a:p>
        <a:p>
          <a:pPr marL="171450" lvl="1" indent="-171450" algn="l" defTabSz="800100" rtl="0">
            <a:lnSpc>
              <a:spcPct val="90000"/>
            </a:lnSpc>
            <a:spcBef>
              <a:spcPct val="0"/>
            </a:spcBef>
            <a:spcAft>
              <a:spcPct val="15000"/>
            </a:spcAft>
            <a:buChar char="••"/>
          </a:pPr>
          <a:r>
            <a:rPr lang="tr-TR" sz="1800" kern="1200" dirty="0" smtClean="0">
              <a:latin typeface="Times New Roman" pitchFamily="18" charset="0"/>
              <a:cs typeface="Times New Roman" pitchFamily="18" charset="0"/>
            </a:rPr>
            <a:t>İşletmenin bütün finansal  ve beşeri kaynaklarını uyuşum içinde yönelten ve faaliyete   geçiren bir unsurdur.</a:t>
          </a:r>
          <a:endParaRPr lang="tr-TR" sz="1800" kern="1200" dirty="0">
            <a:latin typeface="Times New Roman" pitchFamily="18" charset="0"/>
            <a:cs typeface="Times New Roman" pitchFamily="18" charset="0"/>
          </a:endParaRPr>
        </a:p>
      </dsp:txBody>
      <dsp:txXfrm rot="-5400000">
        <a:off x="686007" y="3565597"/>
        <a:ext cx="8067872" cy="574814"/>
      </dsp:txXfrm>
    </dsp:sp>
    <dsp:sp modelId="{FD94CD0E-09B6-466A-8FF9-14CDBE8DD164}">
      <dsp:nvSpPr>
        <dsp:cNvPr id="0" name=""/>
        <dsp:cNvSpPr/>
      </dsp:nvSpPr>
      <dsp:spPr>
        <a:xfrm rot="5400000">
          <a:off x="-147001" y="4564305"/>
          <a:ext cx="980010" cy="686007"/>
        </a:xfrm>
        <a:prstGeom prst="chevron">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tr-TR" sz="2400" b="1" kern="1200" dirty="0" smtClean="0">
              <a:latin typeface="Times New Roman" pitchFamily="18" charset="0"/>
              <a:cs typeface="Times New Roman" pitchFamily="18" charset="0"/>
            </a:rPr>
            <a:t>6. </a:t>
          </a:r>
          <a:endParaRPr lang="tr-TR" sz="2400" kern="1200" dirty="0">
            <a:latin typeface="Times New Roman" pitchFamily="18" charset="0"/>
            <a:cs typeface="Times New Roman" pitchFamily="18" charset="0"/>
          </a:endParaRPr>
        </a:p>
      </dsp:txBody>
      <dsp:txXfrm rot="-5400000">
        <a:off x="1" y="4760308"/>
        <a:ext cx="686007" cy="294003"/>
      </dsp:txXfrm>
    </dsp:sp>
    <dsp:sp modelId="{A8548B8B-B611-4993-A266-282CB9E052E5}">
      <dsp:nvSpPr>
        <dsp:cNvPr id="0" name=""/>
        <dsp:cNvSpPr/>
      </dsp:nvSpPr>
      <dsp:spPr>
        <a:xfrm rot="5400000">
          <a:off x="4416988" y="686323"/>
          <a:ext cx="637006" cy="8098968"/>
        </a:xfrm>
        <a:prstGeom prst="round2Same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kern="1200" smtClean="0">
              <a:latin typeface="Times New Roman" pitchFamily="18" charset="0"/>
              <a:cs typeface="Times New Roman" pitchFamily="18" charset="0"/>
            </a:rPr>
            <a:t>Organizasyonda çalışanları cesaretlendirme ve harekete geçirme aracıdır.</a:t>
          </a:r>
          <a:endParaRPr lang="tr-TR" sz="2000" kern="1200"/>
        </a:p>
      </dsp:txBody>
      <dsp:txXfrm rot="-5400000">
        <a:off x="686007" y="4448400"/>
        <a:ext cx="8067872" cy="5748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3A056-BA67-4A71-8A84-ECE2E6314585}">
      <dsp:nvSpPr>
        <dsp:cNvPr id="0" name=""/>
        <dsp:cNvSpPr/>
      </dsp:nvSpPr>
      <dsp:spPr>
        <a:xfrm>
          <a:off x="9" y="-360328"/>
          <a:ext cx="8277666" cy="4896544"/>
        </a:xfrm>
        <a:prstGeom prst="swooshArrow">
          <a:avLst>
            <a:gd name="adj1" fmla="val 25000"/>
            <a:gd name="adj2" fmla="val 25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AB420C4-D778-4664-94B2-1910C8FF1EC3}">
      <dsp:nvSpPr>
        <dsp:cNvPr id="0" name=""/>
        <dsp:cNvSpPr/>
      </dsp:nvSpPr>
      <dsp:spPr>
        <a:xfrm>
          <a:off x="1080120" y="2880321"/>
          <a:ext cx="203696" cy="203696"/>
        </a:xfrm>
        <a:prstGeom prst="ellipse">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AE85407-DD24-4829-AB50-87CEC793FC6A}">
      <dsp:nvSpPr>
        <dsp:cNvPr id="0" name=""/>
        <dsp:cNvSpPr/>
      </dsp:nvSpPr>
      <dsp:spPr>
        <a:xfrm>
          <a:off x="1368146" y="2736306"/>
          <a:ext cx="1835672" cy="2184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34" tIns="0" rIns="0" bIns="0" numCol="1" spcCol="1270" anchor="t" anchorCtr="0">
          <a:noAutofit/>
        </a:bodyPr>
        <a:lstStyle/>
        <a:p>
          <a:pPr lvl="0" algn="l" defTabSz="1066800">
            <a:lnSpc>
              <a:spcPct val="90000"/>
            </a:lnSpc>
            <a:spcBef>
              <a:spcPct val="0"/>
            </a:spcBef>
            <a:spcAft>
              <a:spcPct val="35000"/>
            </a:spcAft>
          </a:pPr>
          <a:r>
            <a:rPr lang="tr-TR" sz="2400" kern="1200" dirty="0" smtClean="0">
              <a:latin typeface="Times New Roman" pitchFamily="18" charset="0"/>
              <a:cs typeface="Times New Roman" pitchFamily="18" charset="0"/>
            </a:rPr>
            <a:t>Vizyon strateji olmadan sınanmamış düşünceler ve ham hayallerdir</a:t>
          </a:r>
          <a:r>
            <a:rPr lang="tr-TR" sz="2000" kern="1200" dirty="0" smtClean="0">
              <a:latin typeface="Times New Roman" pitchFamily="18" charset="0"/>
              <a:cs typeface="Times New Roman" pitchFamily="18" charset="0"/>
            </a:rPr>
            <a:t>.</a:t>
          </a:r>
          <a:endParaRPr lang="tr-TR" sz="2000" u="none" kern="1200" dirty="0" smtClean="0">
            <a:latin typeface="Times New Roman" pitchFamily="18" charset="0"/>
            <a:cs typeface="Times New Roman" pitchFamily="18" charset="0"/>
          </a:endParaRPr>
        </a:p>
      </dsp:txBody>
      <dsp:txXfrm>
        <a:off x="1368146" y="2736306"/>
        <a:ext cx="1835672" cy="2184718"/>
      </dsp:txXfrm>
    </dsp:sp>
    <dsp:sp modelId="{89B3D073-C148-4191-93B9-D2380593BA78}">
      <dsp:nvSpPr>
        <dsp:cNvPr id="0" name=""/>
        <dsp:cNvSpPr/>
      </dsp:nvSpPr>
      <dsp:spPr>
        <a:xfrm>
          <a:off x="3120617" y="1512166"/>
          <a:ext cx="368220" cy="368220"/>
        </a:xfrm>
        <a:prstGeom prst="ellipse">
          <a:avLst/>
        </a:prstGeom>
        <a:gradFill rotWithShape="0">
          <a:gsLst>
            <a:gs pos="0">
              <a:schemeClr val="accent1">
                <a:shade val="80000"/>
                <a:hueOff val="153123"/>
                <a:satOff val="-2196"/>
                <a:lumOff val="12807"/>
                <a:alphaOff val="0"/>
                <a:shade val="51000"/>
                <a:satMod val="130000"/>
              </a:schemeClr>
            </a:gs>
            <a:gs pos="80000">
              <a:schemeClr val="accent1">
                <a:shade val="80000"/>
                <a:hueOff val="153123"/>
                <a:satOff val="-2196"/>
                <a:lumOff val="12807"/>
                <a:alphaOff val="0"/>
                <a:shade val="93000"/>
                <a:satMod val="130000"/>
              </a:schemeClr>
            </a:gs>
            <a:gs pos="100000">
              <a:schemeClr val="accent1">
                <a:shade val="80000"/>
                <a:hueOff val="153123"/>
                <a:satOff val="-2196"/>
                <a:lumOff val="1280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4002D0A-9BE5-483C-99E9-52FDCEE2FCDD}">
      <dsp:nvSpPr>
        <dsp:cNvPr id="0" name=""/>
        <dsp:cNvSpPr/>
      </dsp:nvSpPr>
      <dsp:spPr>
        <a:xfrm>
          <a:off x="3528393" y="1151839"/>
          <a:ext cx="2267740" cy="41050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5112" tIns="0" rIns="0" bIns="0" numCol="1" spcCol="1270" anchor="t" anchorCtr="0">
          <a:noAutofit/>
        </a:bodyPr>
        <a:lstStyle/>
        <a:p>
          <a:pPr lvl="0" algn="l" defTabSz="1022350">
            <a:lnSpc>
              <a:spcPct val="90000"/>
            </a:lnSpc>
            <a:spcBef>
              <a:spcPct val="0"/>
            </a:spcBef>
            <a:spcAft>
              <a:spcPct val="35000"/>
            </a:spcAft>
          </a:pPr>
          <a:r>
            <a:rPr lang="tr-TR" sz="2300" kern="1200" dirty="0" smtClean="0">
              <a:latin typeface="Times New Roman" pitchFamily="18" charset="0"/>
              <a:cs typeface="Times New Roman" pitchFamily="18" charset="0"/>
            </a:rPr>
            <a:t>Vizyon yöneticinin yeniliğe, orijinalliğe ve yaratıcılığa açıklığının, başka insanların görüşlerinden  ve katkılarından ilham alma derecesinin bir göstergesidir. </a:t>
          </a:r>
        </a:p>
        <a:p>
          <a:pPr lvl="0" algn="l" defTabSz="1022350">
            <a:lnSpc>
              <a:spcPct val="90000"/>
            </a:lnSpc>
            <a:spcBef>
              <a:spcPct val="0"/>
            </a:spcBef>
            <a:spcAft>
              <a:spcPct val="35000"/>
            </a:spcAft>
          </a:pPr>
          <a:endParaRPr lang="tr-TR" sz="2300" u="none" kern="1200" dirty="0" smtClean="0">
            <a:latin typeface="Times New Roman" pitchFamily="18" charset="0"/>
            <a:cs typeface="Times New Roman" pitchFamily="18" charset="0"/>
          </a:endParaRPr>
        </a:p>
      </dsp:txBody>
      <dsp:txXfrm>
        <a:off x="3528393" y="1151839"/>
        <a:ext cx="2267740" cy="4105032"/>
      </dsp:txXfrm>
    </dsp:sp>
    <dsp:sp modelId="{0FA35FCF-2968-47FC-A495-6F2F1DD11471}">
      <dsp:nvSpPr>
        <dsp:cNvPr id="0" name=""/>
        <dsp:cNvSpPr/>
      </dsp:nvSpPr>
      <dsp:spPr>
        <a:xfrm>
          <a:off x="5735891" y="864096"/>
          <a:ext cx="509240" cy="509240"/>
        </a:xfrm>
        <a:prstGeom prst="ellipse">
          <a:avLst/>
        </a:prstGeom>
        <a:gradFill rotWithShape="0">
          <a:gsLst>
            <a:gs pos="0">
              <a:schemeClr val="accent1">
                <a:shade val="80000"/>
                <a:hueOff val="306246"/>
                <a:satOff val="-4392"/>
                <a:lumOff val="25615"/>
                <a:alphaOff val="0"/>
                <a:shade val="51000"/>
                <a:satMod val="130000"/>
              </a:schemeClr>
            </a:gs>
            <a:gs pos="80000">
              <a:schemeClr val="accent1">
                <a:shade val="80000"/>
                <a:hueOff val="306246"/>
                <a:satOff val="-4392"/>
                <a:lumOff val="25615"/>
                <a:alphaOff val="0"/>
                <a:shade val="93000"/>
                <a:satMod val="130000"/>
              </a:schemeClr>
            </a:gs>
            <a:gs pos="100000">
              <a:schemeClr val="accent1">
                <a:shade val="80000"/>
                <a:hueOff val="306246"/>
                <a:satOff val="-4392"/>
                <a:lumOff val="25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D23656C-CB4E-4667-A3F8-10B20759D4D8}">
      <dsp:nvSpPr>
        <dsp:cNvPr id="0" name=""/>
        <dsp:cNvSpPr/>
      </dsp:nvSpPr>
      <dsp:spPr>
        <a:xfrm>
          <a:off x="6124115" y="864102"/>
          <a:ext cx="3200412" cy="3403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836" tIns="0" rIns="0" bIns="0" numCol="1" spcCol="1270" anchor="t" anchorCtr="0">
          <a:noAutofit/>
        </a:bodyPr>
        <a:lstStyle/>
        <a:p>
          <a:pPr lvl="0" algn="l" defTabSz="1066800">
            <a:lnSpc>
              <a:spcPct val="90000"/>
            </a:lnSpc>
            <a:spcBef>
              <a:spcPct val="0"/>
            </a:spcBef>
            <a:spcAft>
              <a:spcPct val="35000"/>
            </a:spcAft>
          </a:pPr>
          <a:r>
            <a:rPr lang="tr-TR" sz="2400" kern="1200" dirty="0" smtClean="0">
              <a:latin typeface="Times New Roman" pitchFamily="18" charset="0"/>
              <a:cs typeface="Times New Roman" pitchFamily="18" charset="0"/>
            </a:rPr>
            <a:t>Bir yöneticinin geçmişte ve simdi düşünülmemiş yada başarılmamış    olan, gelecekte başarılmasını düşündüğü yapılması gerekenlerle ilgili açıkça ifade edilen  ve o kişinin kendisine özgü düşünceleridir.</a:t>
          </a:r>
          <a:endParaRPr lang="tr-TR" sz="2400" u="none" kern="1200" dirty="0" smtClean="0">
            <a:latin typeface="Times New Roman" pitchFamily="18" charset="0"/>
            <a:cs typeface="Times New Roman" pitchFamily="18" charset="0"/>
          </a:endParaRPr>
        </a:p>
      </dsp:txBody>
      <dsp:txXfrm>
        <a:off x="6124115" y="864102"/>
        <a:ext cx="3200412" cy="34030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A30B8-AB05-475C-9B06-BD8806D6A3D4}">
      <dsp:nvSpPr>
        <dsp:cNvPr id="0" name=""/>
        <dsp:cNvSpPr/>
      </dsp:nvSpPr>
      <dsp:spPr>
        <a:xfrm>
          <a:off x="0" y="1555372"/>
          <a:ext cx="9036496" cy="2073830"/>
        </a:xfrm>
        <a:prstGeom prst="notched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B973707-B74C-4F63-9326-22280A58C1A6}">
      <dsp:nvSpPr>
        <dsp:cNvPr id="0" name=""/>
        <dsp:cNvSpPr/>
      </dsp:nvSpPr>
      <dsp:spPr>
        <a:xfrm>
          <a:off x="445" y="0"/>
          <a:ext cx="3768151" cy="207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b" anchorCtr="0">
          <a:noAutofit/>
        </a:bodyPr>
        <a:lstStyle/>
        <a:p>
          <a:pPr lvl="0" algn="l" defTabSz="1066800" rtl="0">
            <a:lnSpc>
              <a:spcPct val="90000"/>
            </a:lnSpc>
            <a:spcBef>
              <a:spcPct val="0"/>
            </a:spcBef>
            <a:spcAft>
              <a:spcPct val="35000"/>
            </a:spcAft>
          </a:pPr>
          <a:r>
            <a:rPr lang="tr-TR" sz="2400" kern="1200" dirty="0" smtClean="0">
              <a:latin typeface="Times New Roman" pitchFamily="18" charset="0"/>
              <a:cs typeface="Times New Roman" pitchFamily="18" charset="0"/>
            </a:rPr>
            <a:t>İşletmelerin varlık nedenlerine veya kendilerini  ne tür bir işletme olarak görmek istediklerine misyon denir</a:t>
          </a:r>
          <a:r>
            <a:rPr lang="tr-TR" sz="2000" kern="1200" dirty="0" smtClean="0">
              <a:latin typeface="Times New Roman" pitchFamily="18" charset="0"/>
              <a:cs typeface="Times New Roman" pitchFamily="18" charset="0"/>
            </a:rPr>
            <a:t>.</a:t>
          </a:r>
          <a:endParaRPr lang="tr-TR" sz="2000" kern="1200" dirty="0">
            <a:latin typeface="Times New Roman" pitchFamily="18" charset="0"/>
            <a:cs typeface="Times New Roman" pitchFamily="18" charset="0"/>
          </a:endParaRPr>
        </a:p>
      </dsp:txBody>
      <dsp:txXfrm>
        <a:off x="445" y="0"/>
        <a:ext cx="3768151" cy="2073830"/>
      </dsp:txXfrm>
    </dsp:sp>
    <dsp:sp modelId="{2A29ADB3-9D63-4FE4-BBF0-CD315F965E77}">
      <dsp:nvSpPr>
        <dsp:cNvPr id="0" name=""/>
        <dsp:cNvSpPr/>
      </dsp:nvSpPr>
      <dsp:spPr>
        <a:xfrm>
          <a:off x="1625291" y="2333059"/>
          <a:ext cx="518457" cy="51845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A2596F2-C577-4444-A693-0130600D8862}">
      <dsp:nvSpPr>
        <dsp:cNvPr id="0" name=""/>
        <dsp:cNvSpPr/>
      </dsp:nvSpPr>
      <dsp:spPr>
        <a:xfrm>
          <a:off x="3939751" y="3110745"/>
          <a:ext cx="4192649" cy="2073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t" anchorCtr="0">
          <a:noAutofit/>
        </a:bodyPr>
        <a:lstStyle/>
        <a:p>
          <a:pPr lvl="0" algn="l" defTabSz="1066800" rtl="0">
            <a:lnSpc>
              <a:spcPct val="90000"/>
            </a:lnSpc>
            <a:spcBef>
              <a:spcPct val="0"/>
            </a:spcBef>
            <a:spcAft>
              <a:spcPct val="35000"/>
            </a:spcAft>
          </a:pPr>
          <a:r>
            <a:rPr lang="tr-TR" sz="2400" kern="1200" dirty="0" smtClean="0">
              <a:latin typeface="Times New Roman" pitchFamily="18" charset="0"/>
              <a:cs typeface="Times New Roman" pitchFamily="18" charset="0"/>
            </a:rPr>
            <a:t>Misyon işletmenin hangi mal ve hizmet sektörünü seçtiğini, pazar ihtiyaçlarını ve teknoloji gereksiniminin ifadesini içerir. </a:t>
          </a:r>
          <a:endParaRPr lang="tr-TR" sz="2400" kern="1200" dirty="0">
            <a:latin typeface="Times New Roman" pitchFamily="18" charset="0"/>
            <a:cs typeface="Times New Roman" pitchFamily="18" charset="0"/>
          </a:endParaRPr>
        </a:p>
      </dsp:txBody>
      <dsp:txXfrm>
        <a:off x="3939751" y="3110745"/>
        <a:ext cx="4192649" cy="2073830"/>
      </dsp:txXfrm>
    </dsp:sp>
    <dsp:sp modelId="{35D9551E-A4E9-4051-9B84-BD2D0C2B600B}">
      <dsp:nvSpPr>
        <dsp:cNvPr id="0" name=""/>
        <dsp:cNvSpPr/>
      </dsp:nvSpPr>
      <dsp:spPr>
        <a:xfrm>
          <a:off x="5776847" y="2333059"/>
          <a:ext cx="518457" cy="51845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59393-2568-44C4-8A80-C8020A0BE1EC}">
      <dsp:nvSpPr>
        <dsp:cNvPr id="0" name=""/>
        <dsp:cNvSpPr/>
      </dsp:nvSpPr>
      <dsp:spPr>
        <a:xfrm>
          <a:off x="0" y="76310"/>
          <a:ext cx="7992888" cy="71505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tr-TR" sz="1800" kern="1200" dirty="0" smtClean="0">
              <a:solidFill>
                <a:schemeClr val="tx1"/>
              </a:solidFill>
            </a:rPr>
            <a:t>Bir işletmenin gelecekte ulaşmayı düşündüğü durumu ifade eder. </a:t>
          </a:r>
          <a:endParaRPr lang="tr-TR" sz="1800" kern="1200" dirty="0">
            <a:solidFill>
              <a:schemeClr val="tx1"/>
            </a:solidFill>
          </a:endParaRPr>
        </a:p>
      </dsp:txBody>
      <dsp:txXfrm>
        <a:off x="34906" y="111216"/>
        <a:ext cx="7923076" cy="645240"/>
      </dsp:txXfrm>
    </dsp:sp>
    <dsp:sp modelId="{8F17EBB6-1C1A-4BAC-BE33-F89C3A91F9DE}">
      <dsp:nvSpPr>
        <dsp:cNvPr id="0" name=""/>
        <dsp:cNvSpPr/>
      </dsp:nvSpPr>
      <dsp:spPr>
        <a:xfrm>
          <a:off x="0" y="843203"/>
          <a:ext cx="7992888" cy="71505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tr-TR" sz="1800" kern="1200" dirty="0" smtClean="0">
              <a:solidFill>
                <a:schemeClr val="tx1"/>
              </a:solidFill>
            </a:rPr>
            <a:t>Amaç belirleme stratejik yönetim sürecinin başlangıcından önce gelir, stratejinin oluşturulmasına temel teşkil eder. </a:t>
          </a:r>
          <a:endParaRPr lang="tr-TR" sz="1800" kern="1200" dirty="0">
            <a:solidFill>
              <a:schemeClr val="tx1"/>
            </a:solidFill>
          </a:endParaRPr>
        </a:p>
      </dsp:txBody>
      <dsp:txXfrm>
        <a:off x="34906" y="878109"/>
        <a:ext cx="7923076" cy="645240"/>
      </dsp:txXfrm>
    </dsp:sp>
    <dsp:sp modelId="{32E86949-1D80-491E-A8A7-D0F11C4519EA}">
      <dsp:nvSpPr>
        <dsp:cNvPr id="0" name=""/>
        <dsp:cNvSpPr/>
      </dsp:nvSpPr>
      <dsp:spPr>
        <a:xfrm>
          <a:off x="0" y="1610095"/>
          <a:ext cx="7992888" cy="71505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tr-TR" sz="1800" kern="1200" dirty="0" smtClean="0">
              <a:solidFill>
                <a:schemeClr val="tx1"/>
              </a:solidFill>
            </a:rPr>
            <a:t>İşletmelerin varlık nedeni amaçları gerçekleştirmektir.</a:t>
          </a:r>
          <a:endParaRPr lang="tr-TR" sz="1800" kern="1200" dirty="0">
            <a:solidFill>
              <a:schemeClr val="tx1"/>
            </a:solidFill>
          </a:endParaRPr>
        </a:p>
      </dsp:txBody>
      <dsp:txXfrm>
        <a:off x="34906" y="1645001"/>
        <a:ext cx="7923076" cy="645240"/>
      </dsp:txXfrm>
    </dsp:sp>
    <dsp:sp modelId="{C0DF9AE7-5796-484E-A933-E488123C9D50}">
      <dsp:nvSpPr>
        <dsp:cNvPr id="0" name=""/>
        <dsp:cNvSpPr/>
      </dsp:nvSpPr>
      <dsp:spPr>
        <a:xfrm>
          <a:off x="0" y="2376988"/>
          <a:ext cx="7992888" cy="715052"/>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tr-TR" sz="1800" kern="1200" dirty="0" smtClean="0">
              <a:solidFill>
                <a:schemeClr val="tx1"/>
              </a:solidFill>
            </a:rPr>
            <a:t>Amaçlar ortadan kalkarsa strateji ve misyon ortadan kalkar.</a:t>
          </a:r>
          <a:endParaRPr lang="tr-TR" sz="1800" kern="1200" dirty="0">
            <a:solidFill>
              <a:schemeClr val="tx1"/>
            </a:solidFill>
          </a:endParaRPr>
        </a:p>
      </dsp:txBody>
      <dsp:txXfrm>
        <a:off x="34906" y="2411894"/>
        <a:ext cx="7923076" cy="6452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F1E9FF-3BED-4A67-95C2-E0EEF1B3F4F7}">
      <dsp:nvSpPr>
        <dsp:cNvPr id="0" name=""/>
        <dsp:cNvSpPr/>
      </dsp:nvSpPr>
      <dsp:spPr>
        <a:xfrm rot="5400000">
          <a:off x="-134548" y="137390"/>
          <a:ext cx="896988" cy="62789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tr-TR" sz="1800" kern="1200" dirty="0">
            <a:latin typeface="Times New Roman" pitchFamily="18" charset="0"/>
            <a:cs typeface="Times New Roman" pitchFamily="18" charset="0"/>
          </a:endParaRPr>
        </a:p>
      </dsp:txBody>
      <dsp:txXfrm rot="-5400000">
        <a:off x="0" y="316788"/>
        <a:ext cx="627892" cy="269096"/>
      </dsp:txXfrm>
    </dsp:sp>
    <dsp:sp modelId="{6D7D5566-E6F1-4C2C-B38C-2D460C53DB60}">
      <dsp:nvSpPr>
        <dsp:cNvPr id="0" name=""/>
        <dsp:cNvSpPr/>
      </dsp:nvSpPr>
      <dsp:spPr>
        <a:xfrm rot="5400000">
          <a:off x="4162884" y="-3532149"/>
          <a:ext cx="583042" cy="7653027"/>
        </a:xfrm>
        <a:prstGeom prst="round2Same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latin typeface="Times New Roman" pitchFamily="18" charset="0"/>
              <a:cs typeface="Times New Roman" pitchFamily="18" charset="0"/>
            </a:rPr>
            <a:t>Belirlenmiş amaçlara ulaşmak için izlenen yol veya genel plandır. </a:t>
          </a:r>
          <a:endParaRPr lang="tr-TR" sz="2000" kern="1200" dirty="0">
            <a:latin typeface="Times New Roman" pitchFamily="18" charset="0"/>
            <a:cs typeface="Times New Roman" pitchFamily="18" charset="0"/>
          </a:endParaRPr>
        </a:p>
      </dsp:txBody>
      <dsp:txXfrm rot="-5400000">
        <a:off x="627892" y="31305"/>
        <a:ext cx="7624565" cy="526118"/>
      </dsp:txXfrm>
    </dsp:sp>
    <dsp:sp modelId="{8931CD83-33B4-4AB1-9D83-6FA06F541992}">
      <dsp:nvSpPr>
        <dsp:cNvPr id="0" name=""/>
        <dsp:cNvSpPr/>
      </dsp:nvSpPr>
      <dsp:spPr>
        <a:xfrm rot="5400000">
          <a:off x="-134548" y="936259"/>
          <a:ext cx="896988" cy="62789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tr-TR" sz="1800" kern="1200" dirty="0">
            <a:latin typeface="Times New Roman" pitchFamily="18" charset="0"/>
            <a:cs typeface="Times New Roman" pitchFamily="18" charset="0"/>
          </a:endParaRPr>
        </a:p>
      </dsp:txBody>
      <dsp:txXfrm rot="-5400000">
        <a:off x="0" y="1115657"/>
        <a:ext cx="627892" cy="269096"/>
      </dsp:txXfrm>
    </dsp:sp>
    <dsp:sp modelId="{2BB67DCD-450B-4FA4-A415-67CFB465B889}">
      <dsp:nvSpPr>
        <dsp:cNvPr id="0" name=""/>
        <dsp:cNvSpPr/>
      </dsp:nvSpPr>
      <dsp:spPr>
        <a:xfrm rot="5400000">
          <a:off x="4162884" y="-2733281"/>
          <a:ext cx="583042" cy="7653027"/>
        </a:xfrm>
        <a:prstGeom prst="round2Same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latin typeface="Times New Roman" pitchFamily="18" charset="0"/>
              <a:cs typeface="Times New Roman" pitchFamily="18" charset="0"/>
            </a:rPr>
            <a:t>Uygulama ile ilgili ilkeler dizisini ve kurallar toplamını meydana getirir</a:t>
          </a:r>
          <a:r>
            <a:rPr lang="tr-TR" sz="1800" kern="1200" dirty="0" smtClean="0">
              <a:latin typeface="Times New Roman" pitchFamily="18" charset="0"/>
              <a:cs typeface="Times New Roman" pitchFamily="18" charset="0"/>
            </a:rPr>
            <a:t>.</a:t>
          </a:r>
          <a:endParaRPr lang="tr-TR" sz="1800" kern="1200" dirty="0">
            <a:latin typeface="Times New Roman" pitchFamily="18" charset="0"/>
            <a:cs typeface="Times New Roman" pitchFamily="18" charset="0"/>
          </a:endParaRPr>
        </a:p>
      </dsp:txBody>
      <dsp:txXfrm rot="-5400000">
        <a:off x="627892" y="830173"/>
        <a:ext cx="7624565" cy="526118"/>
      </dsp:txXfrm>
    </dsp:sp>
    <dsp:sp modelId="{07FAFF5F-5127-428B-A453-D1D8B293EE32}">
      <dsp:nvSpPr>
        <dsp:cNvPr id="0" name=""/>
        <dsp:cNvSpPr/>
      </dsp:nvSpPr>
      <dsp:spPr>
        <a:xfrm rot="5400000">
          <a:off x="-134548" y="1735127"/>
          <a:ext cx="896988" cy="62789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tr-TR" sz="1800" kern="1200" dirty="0">
            <a:latin typeface="Times New Roman" pitchFamily="18" charset="0"/>
            <a:cs typeface="Times New Roman" pitchFamily="18" charset="0"/>
          </a:endParaRPr>
        </a:p>
      </dsp:txBody>
      <dsp:txXfrm rot="-5400000">
        <a:off x="0" y="1914525"/>
        <a:ext cx="627892" cy="269096"/>
      </dsp:txXfrm>
    </dsp:sp>
    <dsp:sp modelId="{FC9EFFF4-E657-4580-82D5-166FF9B77E91}">
      <dsp:nvSpPr>
        <dsp:cNvPr id="0" name=""/>
        <dsp:cNvSpPr/>
      </dsp:nvSpPr>
      <dsp:spPr>
        <a:xfrm rot="5400000">
          <a:off x="4162884" y="-1934413"/>
          <a:ext cx="583042" cy="7653027"/>
        </a:xfrm>
        <a:prstGeom prst="round2Same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latin typeface="Times New Roman" pitchFamily="18" charset="0"/>
              <a:cs typeface="Times New Roman" pitchFamily="18" charset="0"/>
            </a:rPr>
            <a:t>Yapılacak eylemin sınırları katı bir şekilde belirtir. </a:t>
          </a:r>
          <a:endParaRPr lang="tr-TR" sz="2000" kern="1200" dirty="0">
            <a:latin typeface="Times New Roman" pitchFamily="18" charset="0"/>
            <a:cs typeface="Times New Roman" pitchFamily="18" charset="0"/>
          </a:endParaRPr>
        </a:p>
      </dsp:txBody>
      <dsp:txXfrm rot="-5400000">
        <a:off x="627892" y="1629041"/>
        <a:ext cx="7624565" cy="526118"/>
      </dsp:txXfrm>
    </dsp:sp>
    <dsp:sp modelId="{3A75F759-F2FB-45AB-BFEA-258AC67EAF1D}">
      <dsp:nvSpPr>
        <dsp:cNvPr id="0" name=""/>
        <dsp:cNvSpPr/>
      </dsp:nvSpPr>
      <dsp:spPr>
        <a:xfrm rot="5400000">
          <a:off x="-134548" y="2533995"/>
          <a:ext cx="896988" cy="62789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tr-TR" sz="1800" kern="1200" dirty="0">
            <a:latin typeface="Times New Roman" pitchFamily="18" charset="0"/>
            <a:cs typeface="Times New Roman" pitchFamily="18" charset="0"/>
          </a:endParaRPr>
        </a:p>
      </dsp:txBody>
      <dsp:txXfrm rot="-5400000">
        <a:off x="0" y="2713393"/>
        <a:ext cx="627892" cy="269096"/>
      </dsp:txXfrm>
    </dsp:sp>
    <dsp:sp modelId="{ACCB2CC1-FED8-44DA-9DCF-68895BFB7DAE}">
      <dsp:nvSpPr>
        <dsp:cNvPr id="0" name=""/>
        <dsp:cNvSpPr/>
      </dsp:nvSpPr>
      <dsp:spPr>
        <a:xfrm rot="5400000">
          <a:off x="4162884" y="-1135545"/>
          <a:ext cx="583042" cy="7653027"/>
        </a:xfrm>
        <a:prstGeom prst="round2Same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latin typeface="Times New Roman" pitchFamily="18" charset="0"/>
              <a:cs typeface="Times New Roman" pitchFamily="18" charset="0"/>
            </a:rPr>
            <a:t>Belirlilik ortamında alınan devamlı kararlardan oluşmaktadır</a:t>
          </a:r>
          <a:r>
            <a:rPr lang="tr-TR" sz="1800" kern="1200" dirty="0" smtClean="0">
              <a:latin typeface="Times New Roman" pitchFamily="18" charset="0"/>
              <a:cs typeface="Times New Roman" pitchFamily="18" charset="0"/>
            </a:rPr>
            <a:t>.</a:t>
          </a:r>
          <a:endParaRPr lang="tr-TR" sz="1800" kern="1200" dirty="0">
            <a:latin typeface="Times New Roman" pitchFamily="18" charset="0"/>
            <a:cs typeface="Times New Roman" pitchFamily="18" charset="0"/>
          </a:endParaRPr>
        </a:p>
      </dsp:txBody>
      <dsp:txXfrm rot="-5400000">
        <a:off x="627892" y="2427909"/>
        <a:ext cx="7624565" cy="526118"/>
      </dsp:txXfrm>
    </dsp:sp>
    <dsp:sp modelId="{98D09215-EE7D-496F-B778-62FC66891459}">
      <dsp:nvSpPr>
        <dsp:cNvPr id="0" name=""/>
        <dsp:cNvSpPr/>
      </dsp:nvSpPr>
      <dsp:spPr>
        <a:xfrm rot="5400000">
          <a:off x="-134548" y="3332863"/>
          <a:ext cx="896988" cy="62789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tr-TR" sz="1800" kern="1200" dirty="0">
            <a:latin typeface="Times New Roman" pitchFamily="18" charset="0"/>
            <a:cs typeface="Times New Roman" pitchFamily="18" charset="0"/>
          </a:endParaRPr>
        </a:p>
      </dsp:txBody>
      <dsp:txXfrm rot="-5400000">
        <a:off x="0" y="3512261"/>
        <a:ext cx="627892" cy="269096"/>
      </dsp:txXfrm>
    </dsp:sp>
    <dsp:sp modelId="{D0398336-92B6-4ED8-A6B8-098775125721}">
      <dsp:nvSpPr>
        <dsp:cNvPr id="0" name=""/>
        <dsp:cNvSpPr/>
      </dsp:nvSpPr>
      <dsp:spPr>
        <a:xfrm rot="5400000">
          <a:off x="4162884" y="-336677"/>
          <a:ext cx="583042" cy="7653027"/>
        </a:xfrm>
        <a:prstGeom prst="round2Same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latin typeface="Times New Roman" pitchFamily="18" charset="0"/>
              <a:cs typeface="Times New Roman" pitchFamily="18" charset="0"/>
            </a:rPr>
            <a:t>Belirlendikten sonra sık sık değiştirilmezler. </a:t>
          </a:r>
          <a:endParaRPr lang="tr-TR" sz="2000" kern="1200" dirty="0">
            <a:latin typeface="Times New Roman" pitchFamily="18" charset="0"/>
            <a:cs typeface="Times New Roman" pitchFamily="18" charset="0"/>
          </a:endParaRPr>
        </a:p>
      </dsp:txBody>
      <dsp:txXfrm rot="-5400000">
        <a:off x="627892" y="3226777"/>
        <a:ext cx="7624565" cy="526118"/>
      </dsp:txXfrm>
    </dsp:sp>
    <dsp:sp modelId="{07034251-C1CE-42B0-B7BD-4ED2F1809D50}">
      <dsp:nvSpPr>
        <dsp:cNvPr id="0" name=""/>
        <dsp:cNvSpPr/>
      </dsp:nvSpPr>
      <dsp:spPr>
        <a:xfrm rot="5400000">
          <a:off x="-134548" y="4131731"/>
          <a:ext cx="896988" cy="627892"/>
        </a:xfrm>
        <a:prstGeom prst="chevron">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dk2">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endParaRPr lang="tr-TR" sz="1800" kern="1200" dirty="0">
            <a:latin typeface="Times New Roman" pitchFamily="18" charset="0"/>
            <a:cs typeface="Times New Roman" pitchFamily="18" charset="0"/>
          </a:endParaRPr>
        </a:p>
      </dsp:txBody>
      <dsp:txXfrm rot="-5400000">
        <a:off x="0" y="4311129"/>
        <a:ext cx="627892" cy="269096"/>
      </dsp:txXfrm>
    </dsp:sp>
    <dsp:sp modelId="{AFB09D2E-1440-42BF-BCD1-421A0F265EB1}">
      <dsp:nvSpPr>
        <dsp:cNvPr id="0" name=""/>
        <dsp:cNvSpPr/>
      </dsp:nvSpPr>
      <dsp:spPr>
        <a:xfrm rot="5400000">
          <a:off x="4038446" y="352503"/>
          <a:ext cx="583042" cy="7653027"/>
        </a:xfrm>
        <a:prstGeom prst="round2SameRect">
          <a:avLst/>
        </a:prstGeom>
        <a:solidFill>
          <a:schemeClr val="dk2">
            <a:alpha val="90000"/>
            <a:tint val="4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a:lnSpc>
              <a:spcPct val="90000"/>
            </a:lnSpc>
            <a:spcBef>
              <a:spcPct val="0"/>
            </a:spcBef>
            <a:spcAft>
              <a:spcPct val="15000"/>
            </a:spcAft>
            <a:buChar char="••"/>
          </a:pPr>
          <a:r>
            <a:rPr lang="tr-TR" sz="2000" kern="1200" dirty="0" smtClean="0">
              <a:latin typeface="Times New Roman" pitchFamily="18" charset="0"/>
              <a:cs typeface="Times New Roman" pitchFamily="18" charset="0"/>
            </a:rPr>
            <a:t>Uygulanması icra edenlere kolayca devredilebilir. </a:t>
          </a:r>
          <a:endParaRPr lang="tr-TR" sz="2000" kern="1200" dirty="0">
            <a:latin typeface="Times New Roman" pitchFamily="18" charset="0"/>
            <a:cs typeface="Times New Roman" pitchFamily="18" charset="0"/>
          </a:endParaRPr>
        </a:p>
      </dsp:txBody>
      <dsp:txXfrm rot="-5400000">
        <a:off x="503454" y="3915957"/>
        <a:ext cx="7624565" cy="5261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pPr/>
              <a:t>3/19/2022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pPr/>
              <a:t>‹#›</a:t>
            </a:fld>
            <a:endParaRPr lang="en-US"/>
          </a:p>
        </p:txBody>
      </p:sp>
    </p:spTree>
    <p:extLst>
      <p:ext uri="{BB962C8B-B14F-4D97-AF65-F5344CB8AC3E}">
        <p14:creationId xmlns:p14="http://schemas.microsoft.com/office/powerpoint/2010/main" val="2182832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09638">
              <a:spcBef>
                <a:spcPct val="30000"/>
              </a:spcBef>
              <a:defRPr kumimoji="1" sz="1200">
                <a:solidFill>
                  <a:schemeClr val="tx1"/>
                </a:solidFill>
                <a:latin typeface="Arial" charset="0"/>
              </a:defRPr>
            </a:lvl1pPr>
            <a:lvl2pPr marL="742950" indent="-285750" algn="l" defTabSz="909638">
              <a:spcBef>
                <a:spcPct val="30000"/>
              </a:spcBef>
              <a:defRPr kumimoji="1" sz="1200">
                <a:solidFill>
                  <a:schemeClr val="tx1"/>
                </a:solidFill>
                <a:latin typeface="Arial" charset="0"/>
              </a:defRPr>
            </a:lvl2pPr>
            <a:lvl3pPr marL="1143000" indent="-228600" algn="l" defTabSz="909638">
              <a:spcBef>
                <a:spcPct val="30000"/>
              </a:spcBef>
              <a:defRPr kumimoji="1" sz="1200">
                <a:solidFill>
                  <a:schemeClr val="tx1"/>
                </a:solidFill>
                <a:latin typeface="Arial" charset="0"/>
              </a:defRPr>
            </a:lvl3pPr>
            <a:lvl4pPr marL="1600200" indent="-228600" algn="l" defTabSz="909638">
              <a:spcBef>
                <a:spcPct val="30000"/>
              </a:spcBef>
              <a:defRPr kumimoji="1" sz="1200">
                <a:solidFill>
                  <a:schemeClr val="tx1"/>
                </a:solidFill>
                <a:latin typeface="Arial" charset="0"/>
              </a:defRPr>
            </a:lvl4pPr>
            <a:lvl5pPr marL="2057400" indent="-228600" algn="l" defTabSz="909638">
              <a:spcBef>
                <a:spcPct val="30000"/>
              </a:spcBef>
              <a:defRPr kumimoji="1" sz="1200">
                <a:solidFill>
                  <a:schemeClr val="tx1"/>
                </a:solidFill>
                <a:latin typeface="Arial" charset="0"/>
              </a:defRPr>
            </a:lvl5pPr>
            <a:lvl6pPr marL="2514600" indent="-228600" defTabSz="909638" eaLnBrk="0" fontAlgn="base" hangingPunct="0">
              <a:spcBef>
                <a:spcPct val="30000"/>
              </a:spcBef>
              <a:spcAft>
                <a:spcPct val="0"/>
              </a:spcAft>
              <a:defRPr kumimoji="1" sz="1200">
                <a:solidFill>
                  <a:schemeClr val="tx1"/>
                </a:solidFill>
                <a:latin typeface="Arial" charset="0"/>
              </a:defRPr>
            </a:lvl6pPr>
            <a:lvl7pPr marL="2971800" indent="-228600" defTabSz="909638" eaLnBrk="0" fontAlgn="base" hangingPunct="0">
              <a:spcBef>
                <a:spcPct val="30000"/>
              </a:spcBef>
              <a:spcAft>
                <a:spcPct val="0"/>
              </a:spcAft>
              <a:defRPr kumimoji="1" sz="1200">
                <a:solidFill>
                  <a:schemeClr val="tx1"/>
                </a:solidFill>
                <a:latin typeface="Arial" charset="0"/>
              </a:defRPr>
            </a:lvl7pPr>
            <a:lvl8pPr marL="3429000" indent="-228600" defTabSz="909638" eaLnBrk="0" fontAlgn="base" hangingPunct="0">
              <a:spcBef>
                <a:spcPct val="30000"/>
              </a:spcBef>
              <a:spcAft>
                <a:spcPct val="0"/>
              </a:spcAft>
              <a:defRPr kumimoji="1" sz="1200">
                <a:solidFill>
                  <a:schemeClr val="tx1"/>
                </a:solidFill>
                <a:latin typeface="Arial" charset="0"/>
              </a:defRPr>
            </a:lvl8pPr>
            <a:lvl9pPr marL="3886200" indent="-228600" defTabSz="909638" eaLnBrk="0" fontAlgn="base" hangingPunct="0">
              <a:spcBef>
                <a:spcPct val="30000"/>
              </a:spcBef>
              <a:spcAft>
                <a:spcPct val="0"/>
              </a:spcAft>
              <a:defRPr kumimoji="1" sz="1200">
                <a:solidFill>
                  <a:schemeClr val="tx1"/>
                </a:solidFill>
                <a:latin typeface="Arial" charset="0"/>
              </a:defRPr>
            </a:lvl9pPr>
          </a:lstStyle>
          <a:p>
            <a:pPr algn="r">
              <a:spcBef>
                <a:spcPct val="0"/>
              </a:spcBef>
            </a:pPr>
            <a:fld id="{1CAB8CB5-1F61-4D36-9B5B-248C09DF44AB}" type="slidenum">
              <a:rPr kumimoji="0" lang="tr-TR" altLang="tr-TR" smtClean="0">
                <a:latin typeface="Times New Roman" pitchFamily="18" charset="0"/>
              </a:rPr>
              <a:pPr algn="r">
                <a:spcBef>
                  <a:spcPct val="0"/>
                </a:spcBef>
              </a:pPr>
              <a:t>2</a:t>
            </a:fld>
            <a:endParaRPr kumimoji="0" lang="tr-TR" altLang="tr-TR" smtClean="0">
              <a:latin typeface="Times New Roman" pitchFamily="18" charset="0"/>
            </a:endParaRPr>
          </a:p>
        </p:txBody>
      </p:sp>
      <p:sp>
        <p:nvSpPr>
          <p:cNvPr id="78851" name="Rectangle 2"/>
          <p:cNvSpPr>
            <a:spLocks noGrp="1" noRot="1" noChangeAspect="1" noChangeArrowheads="1" noTextEdit="1"/>
          </p:cNvSpPr>
          <p:nvPr>
            <p:ph type="sldImg"/>
          </p:nvPr>
        </p:nvSpPr>
        <p:spPr>
          <a:xfrm>
            <a:off x="1143000" y="685800"/>
            <a:ext cx="4572000" cy="342900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alt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AEBE093-6489-4993-AC1A-861BE05AF3B2}" type="slidenum">
              <a:rPr lang="tr-TR" smtClean="0">
                <a:latin typeface="Times New Roman" pitchFamily="18" charset="0"/>
              </a:rPr>
              <a:pPr/>
              <a:t>33</a:t>
            </a:fld>
            <a:endParaRPr lang="tr-TR" smtClean="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FC640E9-B209-4FB7-AAD2-BBC36FD08DBA}" type="slidenum">
              <a:rPr lang="tr-TR" smtClean="0">
                <a:latin typeface="Times New Roman" pitchFamily="18" charset="0"/>
              </a:rPr>
              <a:pPr/>
              <a:t>34</a:t>
            </a:fld>
            <a:endParaRPr lang="tr-TR" smtClean="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36066CB-1D78-4CEE-A917-AE1F7A57FF7E}" type="slidenum">
              <a:rPr lang="tr-TR" smtClean="0">
                <a:latin typeface="Times New Roman" pitchFamily="18" charset="0"/>
              </a:rPr>
              <a:pPr/>
              <a:t>39</a:t>
            </a:fld>
            <a:endParaRPr lang="tr-TR" smtClean="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446FFEE0-0D34-43A2-8C8E-AEAD15939FBF}" type="slidenum">
              <a:rPr lang="tr-TR"/>
              <a:pPr/>
              <a:t>40</a:t>
            </a:fld>
            <a:endParaRPr lang="tr-T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AEBE093-6489-4993-AC1A-861BE05AF3B2}" type="slidenum">
              <a:rPr lang="tr-TR" smtClean="0">
                <a:latin typeface="Times New Roman" pitchFamily="18" charset="0"/>
              </a:rPr>
              <a:pPr/>
              <a:t>41</a:t>
            </a:fld>
            <a:endParaRPr lang="tr-TR" smtClean="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88B8ED74-0937-4C56-AE7B-CD3D06B72E05}" type="slidenum">
              <a:rPr lang="tr-TR"/>
              <a:pPr/>
              <a:t>42</a:t>
            </a:fld>
            <a:endParaRPr lang="tr-T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845B3802-F297-46D7-932E-9FC0572331A4}" type="slidenum">
              <a:rPr lang="tr-TR"/>
              <a:pPr/>
              <a:t>43</a:t>
            </a:fld>
            <a:endParaRPr lang="tr-T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987E6B6-4674-4139-8747-3FE9E9861736}" type="slidenum">
              <a:rPr lang="en-US" altLang="tr-TR" smtClean="0"/>
              <a:pPr/>
              <a:t>52</a:t>
            </a:fld>
            <a:endParaRPr lang="en-US" altLang="tr-TR" smtClean="0"/>
          </a:p>
        </p:txBody>
      </p:sp>
      <p:sp>
        <p:nvSpPr>
          <p:cNvPr id="77827" name="Rectangle 2"/>
          <p:cNvSpPr>
            <a:spLocks noGrp="1" noRot="1" noChangeAspect="1" noChangeArrowheads="1" noTextEdit="1"/>
          </p:cNvSpPr>
          <p:nvPr>
            <p:ph type="sldImg"/>
          </p:nvPr>
        </p:nvSpPr>
        <p:spPr>
          <a:xfrm>
            <a:off x="1144588" y="687388"/>
            <a:ext cx="4568825" cy="3425825"/>
          </a:xfrm>
          <a:ln w="12700" cap="flat"/>
        </p:spPr>
      </p:sp>
      <p:sp>
        <p:nvSpPr>
          <p:cNvPr id="77828"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tr-TR" alt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40F26C6-D3C8-4A87-9797-4A887AF5CAF0}" type="slidenum">
              <a:rPr lang="tr-TR" smtClean="0">
                <a:latin typeface="Times New Roman" pitchFamily="18" charset="0"/>
              </a:rPr>
              <a:pPr/>
              <a:t>53</a:t>
            </a:fld>
            <a:endParaRPr lang="tr-TR" smtClean="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BBFA248-77A3-44C6-B801-C3485BCA0FD9}" type="slidenum">
              <a:rPr lang="en-US" altLang="tr-TR" smtClean="0"/>
              <a:pPr/>
              <a:t>59</a:t>
            </a:fld>
            <a:endParaRPr lang="en-US" altLang="tr-TR" smtClean="0"/>
          </a:p>
        </p:txBody>
      </p:sp>
      <p:sp>
        <p:nvSpPr>
          <p:cNvPr id="45059" name="Rectangle 2"/>
          <p:cNvSpPr>
            <a:spLocks noGrp="1" noRot="1" noChangeAspect="1" noChangeArrowheads="1" noTextEdit="1"/>
          </p:cNvSpPr>
          <p:nvPr>
            <p:ph type="sldImg"/>
          </p:nvPr>
        </p:nvSpPr>
        <p:spPr>
          <a:xfrm>
            <a:off x="1144588" y="687388"/>
            <a:ext cx="4568825" cy="3425825"/>
          </a:xfrm>
          <a:ln w="12700" cap="flat"/>
        </p:spPr>
      </p:sp>
      <p:sp>
        <p:nvSpPr>
          <p:cNvPr id="45060"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tr-TR" alt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lgn="r">
              <a:defRPr kumimoji="1" sz="2400">
                <a:solidFill>
                  <a:schemeClr val="tx1"/>
                </a:solidFill>
                <a:latin typeface="Times New Roman" pitchFamily="18" charset="0"/>
              </a:defRPr>
            </a:lvl1pPr>
            <a:lvl2pPr marL="742950" indent="-285750" algn="r">
              <a:defRPr kumimoji="1" sz="2400">
                <a:solidFill>
                  <a:schemeClr val="tx1"/>
                </a:solidFill>
                <a:latin typeface="Times New Roman" pitchFamily="18" charset="0"/>
              </a:defRPr>
            </a:lvl2pPr>
            <a:lvl3pPr marL="1143000" indent="-228600" algn="r">
              <a:defRPr kumimoji="1" sz="2400">
                <a:solidFill>
                  <a:schemeClr val="tx1"/>
                </a:solidFill>
                <a:latin typeface="Times New Roman" pitchFamily="18" charset="0"/>
              </a:defRPr>
            </a:lvl3pPr>
            <a:lvl4pPr marL="1600200" indent="-228600" algn="r">
              <a:defRPr kumimoji="1" sz="2400">
                <a:solidFill>
                  <a:schemeClr val="tx1"/>
                </a:solidFill>
                <a:latin typeface="Times New Roman" pitchFamily="18" charset="0"/>
              </a:defRPr>
            </a:lvl4pPr>
            <a:lvl5pPr marL="2057400" indent="-228600" algn="r">
              <a:defRPr kumimoji="1" sz="2400">
                <a:solidFill>
                  <a:schemeClr val="tx1"/>
                </a:solidFill>
                <a:latin typeface="Times New Roman" pitchFamily="18" charset="0"/>
              </a:defRPr>
            </a:lvl5pPr>
            <a:lvl6pPr marL="2514600" indent="-228600" algn="r" eaLnBrk="0" fontAlgn="base" hangingPunct="0">
              <a:spcBef>
                <a:spcPct val="0"/>
              </a:spcBef>
              <a:spcAft>
                <a:spcPct val="0"/>
              </a:spcAft>
              <a:defRPr kumimoji="1" sz="2400">
                <a:solidFill>
                  <a:schemeClr val="tx1"/>
                </a:solidFill>
                <a:latin typeface="Times New Roman" pitchFamily="18" charset="0"/>
              </a:defRPr>
            </a:lvl6pPr>
            <a:lvl7pPr marL="2971800" indent="-228600" algn="r" eaLnBrk="0" fontAlgn="base" hangingPunct="0">
              <a:spcBef>
                <a:spcPct val="0"/>
              </a:spcBef>
              <a:spcAft>
                <a:spcPct val="0"/>
              </a:spcAft>
              <a:defRPr kumimoji="1" sz="2400">
                <a:solidFill>
                  <a:schemeClr val="tx1"/>
                </a:solidFill>
                <a:latin typeface="Times New Roman" pitchFamily="18" charset="0"/>
              </a:defRPr>
            </a:lvl7pPr>
            <a:lvl8pPr marL="3429000" indent="-228600" algn="r" eaLnBrk="0" fontAlgn="base" hangingPunct="0">
              <a:spcBef>
                <a:spcPct val="0"/>
              </a:spcBef>
              <a:spcAft>
                <a:spcPct val="0"/>
              </a:spcAft>
              <a:defRPr kumimoji="1" sz="2400">
                <a:solidFill>
                  <a:schemeClr val="tx1"/>
                </a:solidFill>
                <a:latin typeface="Times New Roman" pitchFamily="18" charset="0"/>
              </a:defRPr>
            </a:lvl8pPr>
            <a:lvl9pPr marL="3886200" indent="-228600" algn="r" eaLnBrk="0" fontAlgn="base" hangingPunct="0">
              <a:spcBef>
                <a:spcPct val="0"/>
              </a:spcBef>
              <a:spcAft>
                <a:spcPct val="0"/>
              </a:spcAft>
              <a:defRPr kumimoji="1" sz="2400">
                <a:solidFill>
                  <a:schemeClr val="tx1"/>
                </a:solidFill>
                <a:latin typeface="Times New Roman" pitchFamily="18" charset="0"/>
              </a:defRPr>
            </a:lvl9pPr>
          </a:lstStyle>
          <a:p>
            <a:fld id="{94F5D686-7E8A-4912-AF5E-AEC293B0C0A2}" type="slidenum">
              <a:rPr kumimoji="0" lang="tr-TR" altLang="tr-TR" sz="1200"/>
              <a:pPr/>
              <a:t>8</a:t>
            </a:fld>
            <a:endParaRPr kumimoji="0" lang="tr-TR" altLang="tr-TR" sz="1200"/>
          </a:p>
        </p:txBody>
      </p:sp>
      <p:sp>
        <p:nvSpPr>
          <p:cNvPr id="9219" name="Rectangle 2"/>
          <p:cNvSpPr>
            <a:spLocks noGrp="1" noRot="1" noChangeAspect="1" noChangeArrowheads="1" noTextEdit="1"/>
          </p:cNvSpPr>
          <p:nvPr>
            <p:ph type="sldImg"/>
          </p:nvPr>
        </p:nvSpPr>
        <p:spPr>
          <a:xfrm>
            <a:off x="1143000" y="685800"/>
            <a:ext cx="4572000" cy="3429000"/>
          </a:xfrm>
          <a:ln/>
        </p:spPr>
      </p:sp>
      <p:sp>
        <p:nvSpPr>
          <p:cNvPr id="9220" name="Rectangle 3"/>
          <p:cNvSpPr>
            <a:spLocks noGrp="1" noChangeArrowheads="1"/>
          </p:cNvSpPr>
          <p:nvPr>
            <p:ph type="body" idx="1"/>
          </p:nvPr>
        </p:nvSpPr>
        <p:spPr>
          <a:xfrm>
            <a:off x="914400" y="4344035"/>
            <a:ext cx="5029200" cy="411382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tr-TR" altLang="tr-TR" smtClean="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E63F3BED-BFA7-4761-AE7A-22F726B593E1}" type="slidenum">
              <a:rPr lang="en-US" altLang="tr-TR" smtClean="0"/>
              <a:pPr/>
              <a:t>61</a:t>
            </a:fld>
            <a:endParaRPr lang="en-US" altLang="tr-TR" smtClean="0"/>
          </a:p>
        </p:txBody>
      </p:sp>
      <p:sp>
        <p:nvSpPr>
          <p:cNvPr id="46083" name="Rectangle 2"/>
          <p:cNvSpPr>
            <a:spLocks noGrp="1" noRot="1" noChangeAspect="1" noChangeArrowheads="1" noTextEdit="1"/>
          </p:cNvSpPr>
          <p:nvPr>
            <p:ph type="sldImg"/>
          </p:nvPr>
        </p:nvSpPr>
        <p:spPr>
          <a:xfrm>
            <a:off x="1144588" y="687388"/>
            <a:ext cx="4568825" cy="3425825"/>
          </a:xfrm>
          <a:ln w="12700" cap="flat"/>
        </p:spPr>
      </p:sp>
      <p:sp>
        <p:nvSpPr>
          <p:cNvPr id="46084"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tr-TR" alt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5D9ADD4-C81F-44CE-8E18-84ABA653F229}" type="slidenum">
              <a:rPr lang="en-US" altLang="tr-TR" smtClean="0"/>
              <a:pPr/>
              <a:t>62</a:t>
            </a:fld>
            <a:endParaRPr lang="en-US" altLang="tr-TR" smtClean="0"/>
          </a:p>
        </p:txBody>
      </p:sp>
      <p:sp>
        <p:nvSpPr>
          <p:cNvPr id="47107" name="Rectangle 2"/>
          <p:cNvSpPr>
            <a:spLocks noGrp="1" noRot="1" noChangeAspect="1" noChangeArrowheads="1" noTextEdit="1"/>
          </p:cNvSpPr>
          <p:nvPr>
            <p:ph type="sldImg"/>
          </p:nvPr>
        </p:nvSpPr>
        <p:spPr>
          <a:xfrm>
            <a:off x="1144588" y="687388"/>
            <a:ext cx="4568825" cy="3425825"/>
          </a:xfrm>
          <a:ln w="12700" cap="flat"/>
        </p:spPr>
      </p:sp>
      <p:sp>
        <p:nvSpPr>
          <p:cNvPr id="47108"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tr-TR" alt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204A9DA-68BF-4081-96A1-7DB50DD89AEE}" type="slidenum">
              <a:rPr lang="en-US" altLang="tr-TR" smtClean="0"/>
              <a:pPr/>
              <a:t>63</a:t>
            </a:fld>
            <a:endParaRPr lang="en-US" altLang="tr-TR" smtClean="0"/>
          </a:p>
        </p:txBody>
      </p:sp>
      <p:sp>
        <p:nvSpPr>
          <p:cNvPr id="49155" name="Rectangle 2"/>
          <p:cNvSpPr>
            <a:spLocks noGrp="1" noRot="1" noChangeAspect="1" noChangeArrowheads="1" noTextEdit="1"/>
          </p:cNvSpPr>
          <p:nvPr>
            <p:ph type="sldImg"/>
          </p:nvPr>
        </p:nvSpPr>
        <p:spPr>
          <a:xfrm>
            <a:off x="1144588" y="687388"/>
            <a:ext cx="4568825" cy="3425825"/>
          </a:xfrm>
          <a:ln w="12700" cap="flat"/>
        </p:spPr>
      </p:sp>
      <p:sp>
        <p:nvSpPr>
          <p:cNvPr id="49156"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tr-TR" alt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8C6307D-2CEA-4DE6-ABCB-F5B39880CDE5}" type="slidenum">
              <a:rPr lang="en-US" altLang="tr-TR" smtClean="0"/>
              <a:pPr/>
              <a:t>64</a:t>
            </a:fld>
            <a:endParaRPr lang="en-US" altLang="tr-TR" smtClean="0"/>
          </a:p>
        </p:txBody>
      </p:sp>
      <p:sp>
        <p:nvSpPr>
          <p:cNvPr id="58371" name="Rectangle 2"/>
          <p:cNvSpPr>
            <a:spLocks noGrp="1" noRot="1" noChangeAspect="1" noChangeArrowheads="1" noTextEdit="1"/>
          </p:cNvSpPr>
          <p:nvPr>
            <p:ph type="sldImg"/>
          </p:nvPr>
        </p:nvSpPr>
        <p:spPr>
          <a:xfrm>
            <a:off x="1144588" y="687388"/>
            <a:ext cx="4568825" cy="3425825"/>
          </a:xfrm>
          <a:ln w="12700" cap="flat"/>
        </p:spPr>
      </p:sp>
      <p:sp>
        <p:nvSpPr>
          <p:cNvPr id="58372"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tr-TR" alt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698D810-513D-41CF-9E5C-8C56080DA4DB}" type="slidenum">
              <a:rPr lang="en-US" altLang="tr-TR" smtClean="0"/>
              <a:pPr/>
              <a:t>65</a:t>
            </a:fld>
            <a:endParaRPr lang="en-US" altLang="tr-TR" smtClean="0"/>
          </a:p>
        </p:txBody>
      </p:sp>
      <p:sp>
        <p:nvSpPr>
          <p:cNvPr id="59395" name="Rectangle 2"/>
          <p:cNvSpPr>
            <a:spLocks noGrp="1" noRot="1" noChangeAspect="1" noChangeArrowheads="1" noTextEdit="1"/>
          </p:cNvSpPr>
          <p:nvPr>
            <p:ph type="sldImg"/>
          </p:nvPr>
        </p:nvSpPr>
        <p:spPr>
          <a:xfrm>
            <a:off x="1144588" y="687388"/>
            <a:ext cx="4568825" cy="3425825"/>
          </a:xfrm>
          <a:ln w="12700" cap="flat"/>
        </p:spPr>
      </p:sp>
      <p:sp>
        <p:nvSpPr>
          <p:cNvPr id="59396"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tr-TR" alt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0C7C25C-7BDD-4804-B7D0-E55F5B25FA1D}" type="slidenum">
              <a:rPr lang="en-US" altLang="tr-TR" smtClean="0"/>
              <a:pPr/>
              <a:t>66</a:t>
            </a:fld>
            <a:endParaRPr lang="en-US" altLang="tr-TR" smtClean="0"/>
          </a:p>
        </p:txBody>
      </p:sp>
      <p:sp>
        <p:nvSpPr>
          <p:cNvPr id="60419" name="Rectangle 2"/>
          <p:cNvSpPr>
            <a:spLocks noGrp="1" noRot="1" noChangeAspect="1" noChangeArrowheads="1" noTextEdit="1"/>
          </p:cNvSpPr>
          <p:nvPr>
            <p:ph type="sldImg"/>
          </p:nvPr>
        </p:nvSpPr>
        <p:spPr>
          <a:xfrm>
            <a:off x="1144588" y="687388"/>
            <a:ext cx="4568825" cy="3425825"/>
          </a:xfrm>
          <a:ln w="12700" cap="flat"/>
        </p:spPr>
      </p:sp>
      <p:sp>
        <p:nvSpPr>
          <p:cNvPr id="60420"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tr-TR" alt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5D86CBD-8068-4E30-B843-923F77305C09}" type="slidenum">
              <a:rPr lang="en-US" altLang="tr-TR" smtClean="0"/>
              <a:pPr/>
              <a:t>67</a:t>
            </a:fld>
            <a:endParaRPr lang="en-US" altLang="tr-TR" smtClean="0"/>
          </a:p>
        </p:txBody>
      </p:sp>
      <p:sp>
        <p:nvSpPr>
          <p:cNvPr id="61443" name="Rectangle 2"/>
          <p:cNvSpPr>
            <a:spLocks noGrp="1" noRot="1" noChangeAspect="1" noChangeArrowheads="1" noTextEdit="1"/>
          </p:cNvSpPr>
          <p:nvPr>
            <p:ph type="sldImg"/>
          </p:nvPr>
        </p:nvSpPr>
        <p:spPr>
          <a:xfrm>
            <a:off x="1144588" y="687388"/>
            <a:ext cx="4568825" cy="3425825"/>
          </a:xfrm>
          <a:ln w="12700" cap="flat"/>
        </p:spPr>
      </p:sp>
      <p:sp>
        <p:nvSpPr>
          <p:cNvPr id="61444"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tr-TR" alt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5F3D28C-93F8-466C-A843-EC341F17CBB1}" type="slidenum">
              <a:rPr lang="en-US" altLang="tr-TR" smtClean="0"/>
              <a:pPr/>
              <a:t>68</a:t>
            </a:fld>
            <a:endParaRPr lang="en-US" altLang="tr-TR" smtClean="0"/>
          </a:p>
        </p:txBody>
      </p:sp>
      <p:sp>
        <p:nvSpPr>
          <p:cNvPr id="62467" name="Rectangle 2"/>
          <p:cNvSpPr>
            <a:spLocks noGrp="1" noRot="1" noChangeAspect="1" noChangeArrowheads="1" noTextEdit="1"/>
          </p:cNvSpPr>
          <p:nvPr>
            <p:ph type="sldImg"/>
          </p:nvPr>
        </p:nvSpPr>
        <p:spPr>
          <a:xfrm>
            <a:off x="1144588" y="687388"/>
            <a:ext cx="4568825" cy="3425825"/>
          </a:xfrm>
          <a:ln w="12700" cap="flat"/>
        </p:spPr>
      </p:sp>
      <p:sp>
        <p:nvSpPr>
          <p:cNvPr id="62468"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tr-TR" alt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2BDEA9F-3B42-49FA-9E8D-0270930EB665}" type="slidenum">
              <a:rPr lang="en-US" altLang="tr-TR" smtClean="0"/>
              <a:pPr/>
              <a:t>69</a:t>
            </a:fld>
            <a:endParaRPr lang="en-US" altLang="tr-TR" smtClean="0"/>
          </a:p>
        </p:txBody>
      </p:sp>
      <p:sp>
        <p:nvSpPr>
          <p:cNvPr id="63491" name="Rectangle 2"/>
          <p:cNvSpPr>
            <a:spLocks noGrp="1" noRot="1" noChangeAspect="1" noChangeArrowheads="1" noTextEdit="1"/>
          </p:cNvSpPr>
          <p:nvPr>
            <p:ph type="sldImg"/>
          </p:nvPr>
        </p:nvSpPr>
        <p:spPr>
          <a:xfrm>
            <a:off x="1144588" y="687388"/>
            <a:ext cx="4568825" cy="3425825"/>
          </a:xfrm>
          <a:ln w="12700" cap="flat"/>
        </p:spPr>
      </p:sp>
      <p:sp>
        <p:nvSpPr>
          <p:cNvPr id="63492"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tr-TR" alt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F7E195CE-B4D3-4E10-B35C-6866C8F68BF8}" type="slidenum">
              <a:rPr lang="en-US" altLang="tr-TR" smtClean="0"/>
              <a:pPr/>
              <a:t>70</a:t>
            </a:fld>
            <a:endParaRPr lang="en-US" altLang="tr-TR" smtClean="0"/>
          </a:p>
        </p:txBody>
      </p:sp>
      <p:sp>
        <p:nvSpPr>
          <p:cNvPr id="64515" name="Rectangle 2"/>
          <p:cNvSpPr>
            <a:spLocks noGrp="1" noRot="1" noChangeAspect="1" noChangeArrowheads="1" noTextEdit="1"/>
          </p:cNvSpPr>
          <p:nvPr>
            <p:ph type="sldImg"/>
          </p:nvPr>
        </p:nvSpPr>
        <p:spPr>
          <a:xfrm>
            <a:off x="1144588" y="687388"/>
            <a:ext cx="4568825" cy="3425825"/>
          </a:xfrm>
          <a:ln w="12700" cap="flat"/>
        </p:spPr>
      </p:sp>
      <p:sp>
        <p:nvSpPr>
          <p:cNvPr id="64516"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tr-TR" alt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1AC839C-0D52-4CFE-9343-5083E8FC3D0E}" type="slidenum">
              <a:rPr lang="tr-TR" smtClean="0">
                <a:latin typeface="Times New Roman" pitchFamily="18" charset="0"/>
              </a:rPr>
              <a:pPr/>
              <a:t>13</a:t>
            </a:fld>
            <a:endParaRPr lang="tr-TR" smtClean="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09EFEFC-8A63-4E05-B812-F0D816834E99}" type="slidenum">
              <a:rPr lang="en-US" altLang="tr-TR" smtClean="0"/>
              <a:pPr/>
              <a:t>71</a:t>
            </a:fld>
            <a:endParaRPr lang="en-US" altLang="tr-TR" smtClean="0"/>
          </a:p>
        </p:txBody>
      </p:sp>
      <p:sp>
        <p:nvSpPr>
          <p:cNvPr id="71683" name="Rectangle 2"/>
          <p:cNvSpPr>
            <a:spLocks noGrp="1" noRot="1" noChangeAspect="1" noChangeArrowheads="1" noTextEdit="1"/>
          </p:cNvSpPr>
          <p:nvPr>
            <p:ph type="sldImg"/>
          </p:nvPr>
        </p:nvSpPr>
        <p:spPr>
          <a:xfrm>
            <a:off x="1144588" y="687388"/>
            <a:ext cx="4568825" cy="3425825"/>
          </a:xfrm>
          <a:ln w="12700" cap="flat"/>
        </p:spPr>
      </p:sp>
      <p:sp>
        <p:nvSpPr>
          <p:cNvPr id="71684"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tr-TR" alt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838D3F62-8436-4ACD-A38F-A2136B5BA26B}" type="slidenum">
              <a:rPr lang="en-US" altLang="tr-TR" smtClean="0"/>
              <a:pPr/>
              <a:t>72</a:t>
            </a:fld>
            <a:endParaRPr lang="en-US" altLang="tr-TR" smtClean="0"/>
          </a:p>
        </p:txBody>
      </p:sp>
      <p:sp>
        <p:nvSpPr>
          <p:cNvPr id="76803" name="Rectangle 2"/>
          <p:cNvSpPr>
            <a:spLocks noGrp="1" noRot="1" noChangeAspect="1" noChangeArrowheads="1" noTextEdit="1"/>
          </p:cNvSpPr>
          <p:nvPr>
            <p:ph type="sldImg"/>
          </p:nvPr>
        </p:nvSpPr>
        <p:spPr>
          <a:xfrm>
            <a:off x="1144588" y="687388"/>
            <a:ext cx="4568825" cy="3425825"/>
          </a:xfrm>
          <a:ln w="12700" cap="flat"/>
        </p:spPr>
      </p:sp>
      <p:sp>
        <p:nvSpPr>
          <p:cNvPr id="76804"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tr-TR" altLang="tr-TR" smtClean="0"/>
          </a:p>
        </p:txBody>
      </p:sp>
    </p:spTree>
    <p:extLst>
      <p:ext uri="{BB962C8B-B14F-4D97-AF65-F5344CB8AC3E}">
        <p14:creationId xmlns:p14="http://schemas.microsoft.com/office/powerpoint/2010/main" val="2106913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9957401-642E-4DAB-960C-F2010DB4DCF1}" type="slidenum">
              <a:rPr lang="en-US" altLang="tr-TR" smtClean="0"/>
              <a:pPr/>
              <a:t>73</a:t>
            </a:fld>
            <a:endParaRPr lang="en-US" altLang="tr-TR" smtClean="0"/>
          </a:p>
        </p:txBody>
      </p:sp>
      <p:sp>
        <p:nvSpPr>
          <p:cNvPr id="73731" name="Rectangle 2"/>
          <p:cNvSpPr>
            <a:spLocks noGrp="1" noRot="1" noChangeAspect="1" noChangeArrowheads="1" noTextEdit="1"/>
          </p:cNvSpPr>
          <p:nvPr>
            <p:ph type="sldImg"/>
          </p:nvPr>
        </p:nvSpPr>
        <p:spPr>
          <a:xfrm>
            <a:off x="1144588" y="687388"/>
            <a:ext cx="4568825" cy="3425825"/>
          </a:xfrm>
          <a:ln w="12700" cap="flat"/>
        </p:spPr>
      </p:sp>
      <p:sp>
        <p:nvSpPr>
          <p:cNvPr id="73732"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tr-TR" alt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3C5A03-CF41-4C9E-87B0-851103EC1424}" type="slidenum">
              <a:rPr lang="tr-TR"/>
              <a:pPr/>
              <a:t>76</a:t>
            </a:fld>
            <a:endParaRPr lang="tr-T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4141287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66CB46A-B01E-4EBA-8F64-4E5E79E65714}" type="slidenum">
              <a:rPr lang="tr-TR" smtClean="0">
                <a:latin typeface="Times New Roman" pitchFamily="18" charset="0"/>
              </a:rPr>
              <a:pPr/>
              <a:t>77</a:t>
            </a:fld>
            <a:endParaRPr lang="tr-TR" smtClean="0">
              <a:latin typeface="Times New Roman"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009B88D-5B1D-4E50-9B48-B888AF5E74F0}" type="slidenum">
              <a:rPr lang="tr-TR" smtClean="0">
                <a:latin typeface="Times New Roman" pitchFamily="18" charset="0"/>
              </a:rPr>
              <a:pPr/>
              <a:t>78</a:t>
            </a:fld>
            <a:endParaRPr lang="tr-TR" smtClean="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2C6E2D9-8C3D-488B-995B-5609DD158DAC}" type="slidenum">
              <a:rPr lang="tr-TR" smtClean="0">
                <a:latin typeface="Times New Roman" pitchFamily="18" charset="0"/>
              </a:rPr>
              <a:pPr/>
              <a:t>79</a:t>
            </a:fld>
            <a:endParaRPr lang="tr-TR" smtClean="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9C5B8F3-FE56-4A7D-AC1D-E7CBBDEF2360}" type="slidenum">
              <a:rPr lang="tr-TR" smtClean="0">
                <a:latin typeface="Times New Roman" pitchFamily="18" charset="0"/>
              </a:rPr>
              <a:pPr/>
              <a:t>80</a:t>
            </a:fld>
            <a:endParaRPr lang="tr-TR" smtClean="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7C1EBFF-FB03-4A6D-85A9-AE43CF5F5137}" type="slidenum">
              <a:rPr lang="tr-TR" smtClean="0">
                <a:latin typeface="Times New Roman" pitchFamily="18" charset="0"/>
              </a:rPr>
              <a:pPr/>
              <a:t>81</a:t>
            </a:fld>
            <a:endParaRPr lang="tr-TR" smtClean="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26BE2D4-46C3-4658-8832-64B45DD19EB7}" type="slidenum">
              <a:rPr lang="en-US" altLang="tr-TR" smtClean="0"/>
              <a:pPr/>
              <a:t>82</a:t>
            </a:fld>
            <a:endParaRPr lang="en-US" altLang="tr-TR" smtClean="0"/>
          </a:p>
        </p:txBody>
      </p:sp>
      <p:sp>
        <p:nvSpPr>
          <p:cNvPr id="83971" name="Rectangle 2"/>
          <p:cNvSpPr>
            <a:spLocks noGrp="1" noRot="1" noChangeAspect="1" noChangeArrowheads="1" noTextEdit="1"/>
          </p:cNvSpPr>
          <p:nvPr>
            <p:ph type="sldImg"/>
          </p:nvPr>
        </p:nvSpPr>
        <p:spPr>
          <a:xfrm>
            <a:off x="1144588" y="687388"/>
            <a:ext cx="4568825" cy="3425825"/>
          </a:xfrm>
          <a:ln w="12700" cap="flat"/>
        </p:spPr>
      </p:sp>
      <p:sp>
        <p:nvSpPr>
          <p:cNvPr id="83972"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tr-TR" alt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20C4108-12AE-4B44-B007-EEC48EF44ABA}" type="slidenum">
              <a:rPr lang="tr-TR" smtClean="0">
                <a:latin typeface="Times New Roman" pitchFamily="18" charset="0"/>
              </a:rPr>
              <a:pPr/>
              <a:t>14</a:t>
            </a:fld>
            <a:endParaRPr lang="tr-TR" smtClean="0">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150938" y="692150"/>
            <a:ext cx="4556125" cy="3416300"/>
          </a:xfrm>
          <a:solidFill>
            <a:srgbClr val="FFFFFF"/>
          </a:solidFill>
          <a:ln>
            <a:solidFill>
              <a:srgbClr val="000000"/>
            </a:solidFill>
            <a:miter lim="800000"/>
            <a:headEnd/>
            <a:tailEnd/>
          </a:ln>
        </p:spPr>
      </p:sp>
      <p:sp>
        <p:nvSpPr>
          <p:cNvPr id="6144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tr-TR" alt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838611E-8627-4587-A5B6-510F28C502A7}" type="slidenum">
              <a:rPr lang="tr-TR" smtClean="0">
                <a:latin typeface="Times New Roman" pitchFamily="18" charset="0"/>
              </a:rPr>
              <a:pPr/>
              <a:t>15</a:t>
            </a:fld>
            <a:endParaRPr lang="tr-TR" smtClean="0">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35D28C4-3488-4AB7-A58B-3F4C1D6FB235}" type="slidenum">
              <a:rPr lang="tr-TR" smtClean="0">
                <a:latin typeface="Times New Roman" pitchFamily="18" charset="0"/>
              </a:rPr>
              <a:pPr/>
              <a:t>16</a:t>
            </a:fld>
            <a:endParaRPr lang="tr-TR" smtClean="0">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lgn="r">
              <a:defRPr kumimoji="1" sz="2400">
                <a:solidFill>
                  <a:schemeClr val="tx1"/>
                </a:solidFill>
                <a:latin typeface="Times New Roman" pitchFamily="18" charset="0"/>
              </a:defRPr>
            </a:lvl1pPr>
            <a:lvl2pPr marL="742950" indent="-285750" algn="r">
              <a:defRPr kumimoji="1" sz="2400">
                <a:solidFill>
                  <a:schemeClr val="tx1"/>
                </a:solidFill>
                <a:latin typeface="Times New Roman" pitchFamily="18" charset="0"/>
              </a:defRPr>
            </a:lvl2pPr>
            <a:lvl3pPr marL="1143000" indent="-228600" algn="r">
              <a:defRPr kumimoji="1" sz="2400">
                <a:solidFill>
                  <a:schemeClr val="tx1"/>
                </a:solidFill>
                <a:latin typeface="Times New Roman" pitchFamily="18" charset="0"/>
              </a:defRPr>
            </a:lvl3pPr>
            <a:lvl4pPr marL="1600200" indent="-228600" algn="r">
              <a:defRPr kumimoji="1" sz="2400">
                <a:solidFill>
                  <a:schemeClr val="tx1"/>
                </a:solidFill>
                <a:latin typeface="Times New Roman" pitchFamily="18" charset="0"/>
              </a:defRPr>
            </a:lvl4pPr>
            <a:lvl5pPr marL="2057400" indent="-228600" algn="r">
              <a:defRPr kumimoji="1" sz="2400">
                <a:solidFill>
                  <a:schemeClr val="tx1"/>
                </a:solidFill>
                <a:latin typeface="Times New Roman" pitchFamily="18" charset="0"/>
              </a:defRPr>
            </a:lvl5pPr>
            <a:lvl6pPr marL="2514600" indent="-228600" algn="r" eaLnBrk="0" fontAlgn="base" hangingPunct="0">
              <a:spcBef>
                <a:spcPct val="0"/>
              </a:spcBef>
              <a:spcAft>
                <a:spcPct val="0"/>
              </a:spcAft>
              <a:defRPr kumimoji="1" sz="2400">
                <a:solidFill>
                  <a:schemeClr val="tx1"/>
                </a:solidFill>
                <a:latin typeface="Times New Roman" pitchFamily="18" charset="0"/>
              </a:defRPr>
            </a:lvl6pPr>
            <a:lvl7pPr marL="2971800" indent="-228600" algn="r" eaLnBrk="0" fontAlgn="base" hangingPunct="0">
              <a:spcBef>
                <a:spcPct val="0"/>
              </a:spcBef>
              <a:spcAft>
                <a:spcPct val="0"/>
              </a:spcAft>
              <a:defRPr kumimoji="1" sz="2400">
                <a:solidFill>
                  <a:schemeClr val="tx1"/>
                </a:solidFill>
                <a:latin typeface="Times New Roman" pitchFamily="18" charset="0"/>
              </a:defRPr>
            </a:lvl7pPr>
            <a:lvl8pPr marL="3429000" indent="-228600" algn="r" eaLnBrk="0" fontAlgn="base" hangingPunct="0">
              <a:spcBef>
                <a:spcPct val="0"/>
              </a:spcBef>
              <a:spcAft>
                <a:spcPct val="0"/>
              </a:spcAft>
              <a:defRPr kumimoji="1" sz="2400">
                <a:solidFill>
                  <a:schemeClr val="tx1"/>
                </a:solidFill>
                <a:latin typeface="Times New Roman" pitchFamily="18" charset="0"/>
              </a:defRPr>
            </a:lvl8pPr>
            <a:lvl9pPr marL="3886200" indent="-228600" algn="r" eaLnBrk="0" fontAlgn="base" hangingPunct="0">
              <a:spcBef>
                <a:spcPct val="0"/>
              </a:spcBef>
              <a:spcAft>
                <a:spcPct val="0"/>
              </a:spcAft>
              <a:defRPr kumimoji="1" sz="2400">
                <a:solidFill>
                  <a:schemeClr val="tx1"/>
                </a:solidFill>
                <a:latin typeface="Times New Roman" pitchFamily="18" charset="0"/>
              </a:defRPr>
            </a:lvl9pPr>
          </a:lstStyle>
          <a:p>
            <a:fld id="{7405FD1A-0334-472B-BEF5-BFDD9CE2E844}" type="slidenum">
              <a:rPr kumimoji="0" lang="tr-TR" altLang="tr-TR" sz="1200"/>
              <a:pPr/>
              <a:t>24</a:t>
            </a:fld>
            <a:endParaRPr kumimoji="0" lang="tr-TR" altLang="tr-TR"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tr-TR" altLang="tr-TR" smtClean="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lgn="r">
              <a:defRPr kumimoji="1" sz="2400">
                <a:solidFill>
                  <a:schemeClr val="tx1"/>
                </a:solidFill>
                <a:latin typeface="Times New Roman" pitchFamily="18" charset="0"/>
              </a:defRPr>
            </a:lvl1pPr>
            <a:lvl2pPr marL="742950" indent="-285750" algn="r">
              <a:defRPr kumimoji="1" sz="2400">
                <a:solidFill>
                  <a:schemeClr val="tx1"/>
                </a:solidFill>
                <a:latin typeface="Times New Roman" pitchFamily="18" charset="0"/>
              </a:defRPr>
            </a:lvl2pPr>
            <a:lvl3pPr marL="1143000" indent="-228600" algn="r">
              <a:defRPr kumimoji="1" sz="2400">
                <a:solidFill>
                  <a:schemeClr val="tx1"/>
                </a:solidFill>
                <a:latin typeface="Times New Roman" pitchFamily="18" charset="0"/>
              </a:defRPr>
            </a:lvl3pPr>
            <a:lvl4pPr marL="1600200" indent="-228600" algn="r">
              <a:defRPr kumimoji="1" sz="2400">
                <a:solidFill>
                  <a:schemeClr val="tx1"/>
                </a:solidFill>
                <a:latin typeface="Times New Roman" pitchFamily="18" charset="0"/>
              </a:defRPr>
            </a:lvl4pPr>
            <a:lvl5pPr marL="2057400" indent="-228600" algn="r">
              <a:defRPr kumimoji="1" sz="2400">
                <a:solidFill>
                  <a:schemeClr val="tx1"/>
                </a:solidFill>
                <a:latin typeface="Times New Roman" pitchFamily="18" charset="0"/>
              </a:defRPr>
            </a:lvl5pPr>
            <a:lvl6pPr marL="2514600" indent="-228600" algn="r" eaLnBrk="0" fontAlgn="base" hangingPunct="0">
              <a:spcBef>
                <a:spcPct val="0"/>
              </a:spcBef>
              <a:spcAft>
                <a:spcPct val="0"/>
              </a:spcAft>
              <a:defRPr kumimoji="1" sz="2400">
                <a:solidFill>
                  <a:schemeClr val="tx1"/>
                </a:solidFill>
                <a:latin typeface="Times New Roman" pitchFamily="18" charset="0"/>
              </a:defRPr>
            </a:lvl6pPr>
            <a:lvl7pPr marL="2971800" indent="-228600" algn="r" eaLnBrk="0" fontAlgn="base" hangingPunct="0">
              <a:spcBef>
                <a:spcPct val="0"/>
              </a:spcBef>
              <a:spcAft>
                <a:spcPct val="0"/>
              </a:spcAft>
              <a:defRPr kumimoji="1" sz="2400">
                <a:solidFill>
                  <a:schemeClr val="tx1"/>
                </a:solidFill>
                <a:latin typeface="Times New Roman" pitchFamily="18" charset="0"/>
              </a:defRPr>
            </a:lvl7pPr>
            <a:lvl8pPr marL="3429000" indent="-228600" algn="r" eaLnBrk="0" fontAlgn="base" hangingPunct="0">
              <a:spcBef>
                <a:spcPct val="0"/>
              </a:spcBef>
              <a:spcAft>
                <a:spcPct val="0"/>
              </a:spcAft>
              <a:defRPr kumimoji="1" sz="2400">
                <a:solidFill>
                  <a:schemeClr val="tx1"/>
                </a:solidFill>
                <a:latin typeface="Times New Roman" pitchFamily="18" charset="0"/>
              </a:defRPr>
            </a:lvl8pPr>
            <a:lvl9pPr marL="3886200" indent="-228600" algn="r" eaLnBrk="0" fontAlgn="base" hangingPunct="0">
              <a:spcBef>
                <a:spcPct val="0"/>
              </a:spcBef>
              <a:spcAft>
                <a:spcPct val="0"/>
              </a:spcAft>
              <a:defRPr kumimoji="1" sz="2400">
                <a:solidFill>
                  <a:schemeClr val="tx1"/>
                </a:solidFill>
                <a:latin typeface="Times New Roman" pitchFamily="18" charset="0"/>
              </a:defRPr>
            </a:lvl9pPr>
          </a:lstStyle>
          <a:p>
            <a:fld id="{BD86C683-2861-4D9A-9117-2779932231CD}" type="slidenum">
              <a:rPr kumimoji="0" lang="tr-TR" altLang="tr-TR" sz="1200"/>
              <a:pPr/>
              <a:t>25</a:t>
            </a:fld>
            <a:endParaRPr kumimoji="0" lang="tr-TR" altLang="tr-TR"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tr-TR" altLang="tr-TR" smtClean="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lgn="r">
              <a:defRPr kumimoji="1" sz="2400">
                <a:solidFill>
                  <a:schemeClr val="tx1"/>
                </a:solidFill>
                <a:latin typeface="Times New Roman" pitchFamily="18" charset="0"/>
              </a:defRPr>
            </a:lvl1pPr>
            <a:lvl2pPr marL="742950" indent="-285750" algn="r">
              <a:defRPr kumimoji="1" sz="2400">
                <a:solidFill>
                  <a:schemeClr val="tx1"/>
                </a:solidFill>
                <a:latin typeface="Times New Roman" pitchFamily="18" charset="0"/>
              </a:defRPr>
            </a:lvl2pPr>
            <a:lvl3pPr marL="1143000" indent="-228600" algn="r">
              <a:defRPr kumimoji="1" sz="2400">
                <a:solidFill>
                  <a:schemeClr val="tx1"/>
                </a:solidFill>
                <a:latin typeface="Times New Roman" pitchFamily="18" charset="0"/>
              </a:defRPr>
            </a:lvl3pPr>
            <a:lvl4pPr marL="1600200" indent="-228600" algn="r">
              <a:defRPr kumimoji="1" sz="2400">
                <a:solidFill>
                  <a:schemeClr val="tx1"/>
                </a:solidFill>
                <a:latin typeface="Times New Roman" pitchFamily="18" charset="0"/>
              </a:defRPr>
            </a:lvl4pPr>
            <a:lvl5pPr marL="2057400" indent="-228600" algn="r">
              <a:defRPr kumimoji="1" sz="2400">
                <a:solidFill>
                  <a:schemeClr val="tx1"/>
                </a:solidFill>
                <a:latin typeface="Times New Roman" pitchFamily="18" charset="0"/>
              </a:defRPr>
            </a:lvl5pPr>
            <a:lvl6pPr marL="2514600" indent="-228600" algn="r" eaLnBrk="0" fontAlgn="base" hangingPunct="0">
              <a:spcBef>
                <a:spcPct val="0"/>
              </a:spcBef>
              <a:spcAft>
                <a:spcPct val="0"/>
              </a:spcAft>
              <a:defRPr kumimoji="1" sz="2400">
                <a:solidFill>
                  <a:schemeClr val="tx1"/>
                </a:solidFill>
                <a:latin typeface="Times New Roman" pitchFamily="18" charset="0"/>
              </a:defRPr>
            </a:lvl6pPr>
            <a:lvl7pPr marL="2971800" indent="-228600" algn="r" eaLnBrk="0" fontAlgn="base" hangingPunct="0">
              <a:spcBef>
                <a:spcPct val="0"/>
              </a:spcBef>
              <a:spcAft>
                <a:spcPct val="0"/>
              </a:spcAft>
              <a:defRPr kumimoji="1" sz="2400">
                <a:solidFill>
                  <a:schemeClr val="tx1"/>
                </a:solidFill>
                <a:latin typeface="Times New Roman" pitchFamily="18" charset="0"/>
              </a:defRPr>
            </a:lvl7pPr>
            <a:lvl8pPr marL="3429000" indent="-228600" algn="r" eaLnBrk="0" fontAlgn="base" hangingPunct="0">
              <a:spcBef>
                <a:spcPct val="0"/>
              </a:spcBef>
              <a:spcAft>
                <a:spcPct val="0"/>
              </a:spcAft>
              <a:defRPr kumimoji="1" sz="2400">
                <a:solidFill>
                  <a:schemeClr val="tx1"/>
                </a:solidFill>
                <a:latin typeface="Times New Roman" pitchFamily="18" charset="0"/>
              </a:defRPr>
            </a:lvl8pPr>
            <a:lvl9pPr marL="3886200" indent="-228600" algn="r" eaLnBrk="0" fontAlgn="base" hangingPunct="0">
              <a:spcBef>
                <a:spcPct val="0"/>
              </a:spcBef>
              <a:spcAft>
                <a:spcPct val="0"/>
              </a:spcAft>
              <a:defRPr kumimoji="1" sz="2400">
                <a:solidFill>
                  <a:schemeClr val="tx1"/>
                </a:solidFill>
                <a:latin typeface="Times New Roman" pitchFamily="18" charset="0"/>
              </a:defRPr>
            </a:lvl9pPr>
          </a:lstStyle>
          <a:p>
            <a:fld id="{BD86C683-2861-4D9A-9117-2779932231CD}" type="slidenum">
              <a:rPr kumimoji="0" lang="tr-TR" altLang="tr-TR" sz="1200"/>
              <a:pPr/>
              <a:t>27</a:t>
            </a:fld>
            <a:endParaRPr kumimoji="0" lang="tr-TR" altLang="tr-TR"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tr-TR" altLang="tr-TR" smtClean="0">
              <a:cs typeface="Arial" pitchFamily="34" charset="0"/>
            </a:endParaRPr>
          </a:p>
        </p:txBody>
      </p:sp>
    </p:spTree>
    <p:extLst>
      <p:ext uri="{BB962C8B-B14F-4D97-AF65-F5344CB8AC3E}">
        <p14:creationId xmlns:p14="http://schemas.microsoft.com/office/powerpoint/2010/main" val="28699508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F922158D-428B-4987-8B28-745A2AFA1252}" type="datetimeFigureOut">
              <a:rPr lang="en-US" smtClean="0"/>
              <a:pPr/>
              <a:t>3/19/2022</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515FC477-0A05-4F3E-8EE9-E015C9089D56}"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22158D-428B-4987-8B28-745A2AFA1252}" type="datetimeFigureOut">
              <a:rPr lang="en-US" smtClean="0"/>
              <a:pPr/>
              <a:t>3/19/2022</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22158D-428B-4987-8B28-745A2AFA1252}" type="datetimeFigureOut">
              <a:rPr lang="en-US" smtClean="0"/>
              <a:pPr/>
              <a:t>3/19/2022</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457200" y="1600200"/>
            <a:ext cx="4038600" cy="4530725"/>
          </a:xfrm>
        </p:spPr>
        <p:txBody>
          <a:bodyPr/>
          <a:lstStyle/>
          <a:p>
            <a:endParaRPr lang="tr-TR"/>
          </a:p>
        </p:txBody>
      </p:sp>
      <p:sp>
        <p:nvSpPr>
          <p:cNvPr id="4" name="3 Metin Yer Tutucusu"/>
          <p:cNvSpPr>
            <a:spLocks noGrp="1"/>
          </p:cNvSpPr>
          <p:nvPr>
            <p:ph type="body" sz="half" idx="2"/>
          </p:nvPr>
        </p:nvSpPr>
        <p:spPr>
          <a:xfrm>
            <a:off x="4648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243638"/>
            <a:ext cx="2133600" cy="457200"/>
          </a:xfrm>
        </p:spPr>
        <p:txBody>
          <a:bodyPr/>
          <a:lstStyle>
            <a:lvl1pPr>
              <a:defRPr/>
            </a:lvl1pPr>
          </a:lstStyle>
          <a:p>
            <a:endParaRPr lang="tr-TR"/>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3638"/>
            <a:ext cx="2133600" cy="457200"/>
          </a:xfrm>
        </p:spPr>
        <p:txBody>
          <a:bodyPr/>
          <a:lstStyle>
            <a:lvl1pPr>
              <a:defRPr/>
            </a:lvl1pPr>
          </a:lstStyle>
          <a:p>
            <a:fld id="{F13A5E30-BE65-4F61-8070-630993DD1AAA}" type="slidenum">
              <a:rPr lang="tr-TR"/>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600200"/>
            <a:ext cx="4038600" cy="4530725"/>
          </a:xfrm>
        </p:spPr>
        <p:txBody>
          <a:bodyPr/>
          <a:lstStyle/>
          <a:p>
            <a:endParaRPr lang="tr-TR"/>
          </a:p>
        </p:txBody>
      </p:sp>
      <p:sp>
        <p:nvSpPr>
          <p:cNvPr id="5" name="4 Veri Yer Tutucusu"/>
          <p:cNvSpPr>
            <a:spLocks noGrp="1"/>
          </p:cNvSpPr>
          <p:nvPr>
            <p:ph type="dt" sz="half" idx="10"/>
          </p:nvPr>
        </p:nvSpPr>
        <p:spPr>
          <a:xfrm>
            <a:off x="457200" y="6243638"/>
            <a:ext cx="2133600" cy="457200"/>
          </a:xfrm>
        </p:spPr>
        <p:txBody>
          <a:bodyPr/>
          <a:lstStyle>
            <a:lvl1pPr>
              <a:defRPr/>
            </a:lvl1pPr>
          </a:lstStyle>
          <a:p>
            <a:endParaRPr lang="tr-TR"/>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3638"/>
            <a:ext cx="2133600" cy="457200"/>
          </a:xfrm>
        </p:spPr>
        <p:txBody>
          <a:bodyPr/>
          <a:lstStyle>
            <a:lvl1pPr>
              <a:defRPr/>
            </a:lvl1pPr>
          </a:lstStyle>
          <a:p>
            <a:fld id="{B8032D02-8308-42CE-B170-6564FC88780F}" type="slidenum">
              <a:rPr lang="tr-TR"/>
              <a:pPr/>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F922158D-428B-4987-8B28-745A2AFA1252}" type="datetimeFigureOut">
              <a:rPr lang="en-US" smtClean="0"/>
              <a:pPr/>
              <a:t>3/19/2022</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F922158D-428B-4987-8B28-745A2AFA1252}" type="datetimeFigureOut">
              <a:rPr lang="en-US" smtClean="0"/>
              <a:pPr/>
              <a:t>3/19/2022</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515FC477-0A05-4F3E-8EE9-E015C9089D56}" type="slidenum">
              <a:rPr lang="en-US" smtClean="0"/>
              <a:pPr/>
              <a:t>‹#›</a:t>
            </a:fld>
            <a:endParaRPr lang="en-US"/>
          </a:p>
        </p:txBody>
      </p:sp>
      <p:pic>
        <p:nvPicPr>
          <p:cNvPr id="7" name="Picture 8"/>
          <p:cNvPicPr>
            <a:picLocks noChangeAspect="1"/>
          </p:cNvPicPr>
          <p:nvPr userDrawn="1"/>
        </p:nvPicPr>
        <p:blipFill rotWithShape="1">
          <a:blip r:embed="rId2" cstate="print"/>
          <a:srcRect l="-92" t="50811" r="45394" b="-590"/>
          <a:stretch/>
        </p:blipFill>
        <p:spPr>
          <a:xfrm>
            <a:off x="-13648"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F922158D-428B-4987-8B28-745A2AFA1252}" type="datetimeFigureOut">
              <a:rPr lang="en-US" smtClean="0"/>
              <a:pPr/>
              <a:t>3/19/2022</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F922158D-428B-4987-8B28-745A2AFA1252}" type="datetimeFigureOut">
              <a:rPr lang="en-US" smtClean="0"/>
              <a:pPr/>
              <a:t>3/19/2022</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F922158D-428B-4987-8B28-745A2AFA1252}" type="datetimeFigureOut">
              <a:rPr lang="en-US" smtClean="0"/>
              <a:pPr/>
              <a:t>3/19/2022</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F922158D-428B-4987-8B28-745A2AFA1252}" type="datetimeFigureOut">
              <a:rPr lang="en-US" smtClean="0"/>
              <a:pPr/>
              <a:t>3/19/2022</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922158D-428B-4987-8B28-745A2AFA1252}" type="datetimeFigureOut">
              <a:rPr lang="en-US" smtClean="0"/>
              <a:pPr/>
              <a:t>3/19/2022</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F922158D-428B-4987-8B28-745A2AFA1252}" type="datetimeFigureOut">
              <a:rPr lang="en-US" smtClean="0"/>
              <a:pPr/>
              <a:t>3/19/2022</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515FC477-0A05-4F3E-8EE9-E015C9089D56}"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pPr/>
              <a:t>3/19/2022</a:t>
            </a:fld>
            <a:endParaRPr lang="en-US"/>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9" r:id="rId13"/>
  </p:sldLayoutIdLst>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6.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6.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7.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gif"/><Relationship Id="rId9" Type="http://schemas.openxmlformats.org/officeDocument/2006/relationships/image" Target="../media/image13.png"/><Relationship Id="rId1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7.gif"/><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6.pn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6.pn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6.pn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6.png"/><Relationship Id="rId7" Type="http://schemas.openxmlformats.org/officeDocument/2006/relationships/diagramColors" Target="../diagrams/colors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5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girente.com.tr/"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7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6.png"/><Relationship Id="rId7" Type="http://schemas.openxmlformats.org/officeDocument/2006/relationships/diagramColors" Target="../diagrams/colors10.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6.png"/><Relationship Id="rId7" Type="http://schemas.openxmlformats.org/officeDocument/2006/relationships/diagramColors" Target="../diagrams/colors11.xm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81.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6.png"/><Relationship Id="rId7" Type="http://schemas.openxmlformats.org/officeDocument/2006/relationships/diagramColors" Target="../diagrams/colors12.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684" y="1268760"/>
            <a:ext cx="5471492" cy="1224135"/>
          </a:xfrm>
        </p:spPr>
        <p:txBody>
          <a:bodyPr>
            <a:normAutofit/>
          </a:bodyPr>
          <a:lstStyle/>
          <a:p>
            <a:pPr algn="ctr"/>
            <a:r>
              <a:rPr lang="en-US" sz="2400" b="1" dirty="0" smtClean="0">
                <a:solidFill>
                  <a:schemeClr val="tx2"/>
                </a:solidFill>
                <a:latin typeface="Times New Roman" pitchFamily="18" charset="0"/>
                <a:cs typeface="Times New Roman" pitchFamily="18" charset="0"/>
              </a:rPr>
              <a:t>STRATEJİK YÖNETİM</a:t>
            </a:r>
            <a:r>
              <a:rPr lang="tr-TR" sz="2400" b="1" dirty="0" smtClean="0">
                <a:solidFill>
                  <a:schemeClr val="tx2"/>
                </a:solidFill>
                <a:latin typeface="Times New Roman" pitchFamily="18" charset="0"/>
                <a:cs typeface="Times New Roman" pitchFamily="18" charset="0"/>
              </a:rPr>
              <a:t>,TEMEL KAVRAMLAR</a:t>
            </a:r>
            <a:r>
              <a:rPr lang="en-US" sz="2400" b="1" dirty="0" smtClean="0">
                <a:solidFill>
                  <a:schemeClr val="tx2"/>
                </a:solidFill>
                <a:latin typeface="Times New Roman" pitchFamily="18" charset="0"/>
                <a:cs typeface="Times New Roman" pitchFamily="18" charset="0"/>
              </a:rPr>
              <a:t> VE </a:t>
            </a:r>
            <a:r>
              <a:rPr lang="tr-TR" sz="2400" b="1" dirty="0" smtClean="0">
                <a:solidFill>
                  <a:schemeClr val="tx2"/>
                </a:solidFill>
                <a:latin typeface="Times New Roman" pitchFamily="18" charset="0"/>
                <a:cs typeface="Times New Roman" pitchFamily="18" charset="0"/>
              </a:rPr>
              <a:t>STRAREJİK PLANLAMA SÜRECİ</a:t>
            </a:r>
            <a:endParaRPr lang="tr-TR" sz="2400" b="1" dirty="0">
              <a:solidFill>
                <a:schemeClr val="tx2"/>
              </a:solidFill>
              <a:latin typeface="Times New Roman" pitchFamily="18" charset="0"/>
              <a:cs typeface="Times New Roman" pitchFamily="18" charset="0"/>
            </a:endParaRPr>
          </a:p>
        </p:txBody>
      </p:sp>
      <p:sp>
        <p:nvSpPr>
          <p:cNvPr id="3" name="Subtitle 2"/>
          <p:cNvSpPr>
            <a:spLocks noGrp="1"/>
          </p:cNvSpPr>
          <p:nvPr>
            <p:ph type="subTitle" idx="1"/>
          </p:nvPr>
        </p:nvSpPr>
        <p:spPr>
          <a:xfrm>
            <a:off x="611560" y="4869160"/>
            <a:ext cx="7848872" cy="1728192"/>
          </a:xfrm>
        </p:spPr>
        <p:txBody>
          <a:bodyPr>
            <a:normAutofit fontScale="25000" lnSpcReduction="20000"/>
          </a:bodyPr>
          <a:lstStyle/>
          <a:p>
            <a:r>
              <a:rPr lang="tr-TR" altLang="tr-TR" sz="12800" b="1" dirty="0" smtClean="0">
                <a:solidFill>
                  <a:schemeClr val="tx1"/>
                </a:solidFill>
                <a:latin typeface="Times New Roman Tur" pitchFamily="18" charset="0"/>
                <a:cs typeface="Times New Roman Tur" pitchFamily="18" charset="0"/>
              </a:rPr>
              <a:t>PROF.DR.CEMAL ZEHİR</a:t>
            </a:r>
          </a:p>
          <a:p>
            <a:pPr algn="just"/>
            <a:r>
              <a:rPr lang="tr-TR" altLang="tr-TR" sz="8600" b="1" dirty="0" smtClean="0">
                <a:latin typeface="Times New Roman Tur" pitchFamily="18" charset="0"/>
                <a:cs typeface="Times New Roman Tur" pitchFamily="18" charset="0"/>
              </a:rPr>
              <a:t>JOURNAL OF GLOBAL STRATEGIC MANAGEMENT DERGİSİ BAŞ EDİTÖRÜ</a:t>
            </a:r>
          </a:p>
          <a:p>
            <a:pPr algn="just"/>
            <a:r>
              <a:rPr lang="tr-TR" altLang="tr-TR" sz="8600" b="1" dirty="0" smtClean="0">
                <a:latin typeface="Times New Roman Tur" pitchFamily="18" charset="0"/>
                <a:cs typeface="Times New Roman Tur" pitchFamily="18" charset="0"/>
              </a:rPr>
              <a:t>YILDIZ TEKNİK ÜNİVERSİTESİ İİBF İŞLETME BÖLÜMÜ ÖĞRETİM ÜYESİ</a:t>
            </a:r>
          </a:p>
          <a:p>
            <a:pPr algn="just"/>
            <a:r>
              <a:rPr lang="tr-TR" sz="8800" b="1" dirty="0" smtClean="0">
                <a:solidFill>
                  <a:srgbClr val="0070C0"/>
                </a:solidFill>
                <a:cs typeface="Tahoma" pitchFamily="34" charset="0"/>
              </a:rPr>
              <a:t>ULUSLARARASI STRATEJİK YÖNETİM DERNEĞİ GENEL SEKRETERİ</a:t>
            </a:r>
          </a:p>
          <a:p>
            <a:endParaRPr lang="tr-TR" altLang="tr-TR" sz="8600" b="1" dirty="0">
              <a:latin typeface="Times New Roman Tur" pitchFamily="18" charset="0"/>
              <a:cs typeface="Times New Roman Tur" pitchFamily="18" charset="0"/>
            </a:endParaRPr>
          </a:p>
        </p:txBody>
      </p:sp>
    </p:spTree>
    <p:extLst>
      <p:ext uri="{BB962C8B-B14F-4D97-AF65-F5344CB8AC3E}">
        <p14:creationId xmlns:p14="http://schemas.microsoft.com/office/powerpoint/2010/main" val="2659631691"/>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a:t>Yeni ekonomi –Yeni dünya</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Günümüzde ise Çin’de başlayarak tüm dünyaya yayılan </a:t>
            </a:r>
            <a:r>
              <a:rPr lang="tr-TR" dirty="0" err="1" smtClean="0"/>
              <a:t>Koronavirüs</a:t>
            </a:r>
            <a:r>
              <a:rPr lang="tr-TR" dirty="0" smtClean="0"/>
              <a:t> (COVID-19) </a:t>
            </a:r>
            <a:r>
              <a:rPr lang="tr-TR" dirty="0" err="1" smtClean="0"/>
              <a:t>pandemisi</a:t>
            </a:r>
            <a:r>
              <a:rPr lang="tr-TR" dirty="0" smtClean="0"/>
              <a:t> nedeniyle hayatımızın bir parçası haline gelen </a:t>
            </a:r>
            <a:r>
              <a:rPr lang="tr-TR" i="1" dirty="0" smtClean="0"/>
              <a:t>uzaktan çalışma, online etkinlik, online sınav</a:t>
            </a:r>
            <a:r>
              <a:rPr lang="tr-TR" dirty="0" smtClean="0"/>
              <a:t> ve</a:t>
            </a:r>
            <a:r>
              <a:rPr lang="tr-TR" i="1" dirty="0" smtClean="0"/>
              <a:t> online eğitim</a:t>
            </a:r>
            <a:r>
              <a:rPr lang="tr-TR" dirty="0" smtClean="0"/>
              <a:t> gibi konular internetin zaruri bir ihtiyaç olarak her evde bulunması gerektiğini göstermiş oldu.</a:t>
            </a:r>
          </a:p>
          <a:p>
            <a:r>
              <a:rPr lang="tr-TR" dirty="0" smtClean="0"/>
              <a:t> Ayrıca </a:t>
            </a:r>
            <a:r>
              <a:rPr lang="tr-TR" dirty="0" err="1" smtClean="0"/>
              <a:t>pandemi</a:t>
            </a:r>
            <a:r>
              <a:rPr lang="tr-TR" dirty="0" smtClean="0"/>
              <a:t> nedeniyle dünya genelinde evde kalan yüz milyonlarca insanın internette vakit geçirmesi internet kullanımını normale göre daha fazla arttırdı. </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Yeni ekonomi –Yeni dünya</a:t>
            </a:r>
            <a:endParaRPr lang="tr-TR" dirty="0"/>
          </a:p>
        </p:txBody>
      </p:sp>
      <p:sp>
        <p:nvSpPr>
          <p:cNvPr id="3" name="İçerik Yer Tutucusu 2"/>
          <p:cNvSpPr>
            <a:spLocks noGrp="1"/>
          </p:cNvSpPr>
          <p:nvPr>
            <p:ph idx="1"/>
          </p:nvPr>
        </p:nvSpPr>
        <p:spPr/>
        <p:txBody>
          <a:bodyPr>
            <a:normAutofit fontScale="92500"/>
          </a:bodyPr>
          <a:lstStyle/>
          <a:p>
            <a:pPr>
              <a:buNone/>
            </a:pPr>
            <a:r>
              <a:rPr lang="tr-TR" b="1" dirty="0"/>
              <a:t>Peki tam olarak internette 1 dakikada neler oluyor dersiniz. İşte 2020 verileriyle internette 60 saniyede olanlar!</a:t>
            </a:r>
            <a:endParaRPr lang="tr-TR" dirty="0"/>
          </a:p>
          <a:p>
            <a:pPr>
              <a:buNone/>
            </a:pPr>
            <a:r>
              <a:rPr lang="tr-TR" b="1" dirty="0" err="1"/>
              <a:t>Lori</a:t>
            </a:r>
            <a:r>
              <a:rPr lang="tr-TR" b="1" dirty="0"/>
              <a:t> </a:t>
            </a:r>
            <a:r>
              <a:rPr lang="tr-TR" b="1" dirty="0" err="1"/>
              <a:t>Lewis</a:t>
            </a:r>
            <a:r>
              <a:rPr lang="tr-TR" dirty="0"/>
              <a:t> ve </a:t>
            </a:r>
            <a:r>
              <a:rPr lang="tr-TR" b="1" dirty="0" err="1"/>
              <a:t>Chadd</a:t>
            </a:r>
            <a:r>
              <a:rPr lang="tr-TR" b="1" dirty="0"/>
              <a:t> </a:t>
            </a:r>
            <a:r>
              <a:rPr lang="tr-TR" b="1" dirty="0" err="1"/>
              <a:t>Callahan</a:t>
            </a:r>
            <a:r>
              <a:rPr lang="tr-TR" dirty="0"/>
              <a:t> tarafından hazırlanan ve her yıl kamuoyuyla paylaşılan </a:t>
            </a:r>
            <a:r>
              <a:rPr lang="tr-TR" dirty="0" err="1"/>
              <a:t>infografik</a:t>
            </a:r>
            <a:r>
              <a:rPr lang="tr-TR" dirty="0"/>
              <a:t> internette 60 saniye içerisinde neler olduğunu gözler önüne seriyor. En son 2020 verileri baz alınarak hazırlanan </a:t>
            </a:r>
            <a:r>
              <a:rPr lang="tr-TR" b="1" dirty="0"/>
              <a:t>İnternette 1 Dakikada Neler Oluyor (2020)</a:t>
            </a:r>
            <a:r>
              <a:rPr lang="tr-TR" dirty="0"/>
              <a:t> </a:t>
            </a:r>
            <a:r>
              <a:rPr lang="tr-TR" dirty="0" err="1"/>
              <a:t>infografiğini</a:t>
            </a:r>
            <a:r>
              <a:rPr lang="tr-TR" dirty="0"/>
              <a:t> sizler için derledik.</a:t>
            </a:r>
          </a:p>
          <a:p>
            <a:endParaRPr lang="tr-TR" dirty="0"/>
          </a:p>
        </p:txBody>
      </p:sp>
    </p:spTree>
    <p:extLst>
      <p:ext uri="{BB962C8B-B14F-4D97-AF65-F5344CB8AC3E}">
        <p14:creationId xmlns:p14="http://schemas.microsoft.com/office/powerpoint/2010/main" val="1373531028"/>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12</a:t>
            </a:fld>
            <a:endParaRPr lang="tr-TR"/>
          </a:p>
        </p:txBody>
      </p:sp>
      <p:sp>
        <p:nvSpPr>
          <p:cNvPr id="33794" name="AutoShape 2" descr="1 Dakikada Olanlar 2019 - 2020 Karşılaştırmas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3796" name="AutoShape 4" descr="1 Dakikada Olanlar 2019 - 2020 Karşılaştırmas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3798" name="AutoShape 6" descr="1 Dakikada Olanlar 2019 - 2020 Karşılaştırmas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3800" name="AutoShape 8" descr="1 Dakikada Olanlar 2019 - 2020 Karşılaştırmas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3802" name="AutoShape 10" descr="1 Dakikada Olanlar 2019 - 2020 Karşılaştırmas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3804" name="Picture 12" descr="1 Dakikada Olanlar 2019 - 2020 Karşılaştırması"/>
          <p:cNvPicPr>
            <a:picLocks noChangeAspect="1" noChangeArrowheads="1"/>
          </p:cNvPicPr>
          <p:nvPr/>
        </p:nvPicPr>
        <p:blipFill>
          <a:blip r:embed="rId2" cstate="print"/>
          <a:srcRect/>
          <a:stretch>
            <a:fillRect/>
          </a:stretch>
        </p:blipFill>
        <p:spPr bwMode="auto">
          <a:xfrm>
            <a:off x="0" y="1484784"/>
            <a:ext cx="9144000" cy="5112568"/>
          </a:xfrm>
          <a:prstGeom prst="rect">
            <a:avLst/>
          </a:prstGeom>
          <a:noFill/>
        </p:spPr>
      </p:pic>
    </p:spTree>
    <p:extLst>
      <p:ext uri="{BB962C8B-B14F-4D97-AF65-F5344CB8AC3E}">
        <p14:creationId xmlns:p14="http://schemas.microsoft.com/office/powerpoint/2010/main" val="4019562310"/>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Documents and Settings\Yasemin.KLMN-AA0CC8569B\Desktop\Stratejik Yonetim\soyut\Kullanılanlar\Abstract-White-16981.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35496" y="917848"/>
            <a:ext cx="8892480" cy="1143000"/>
          </a:xfrm>
          <a:noFill/>
        </p:spPr>
        <p:txBody>
          <a:bodyPr>
            <a:noAutofit/>
            <a:scene3d>
              <a:camera prst="orthographicFront"/>
              <a:lightRig rig="threePt" dir="t"/>
            </a:scene3d>
            <a:sp3d extrusionH="57150">
              <a:bevelT w="38100" h="38100"/>
            </a:sp3d>
          </a:bodyPr>
          <a:lstStyle/>
          <a:p>
            <a:r>
              <a:rPr lang="tr-TR" sz="4800" b="1" dirty="0" smtClean="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ea typeface="+mn-ea"/>
                <a:cs typeface="Times New Roman" pitchFamily="18" charset="0"/>
              </a:rPr>
              <a:t>1.YÖNETİM </a:t>
            </a:r>
            <a:r>
              <a:rPr lang="tr-TR" sz="4800" b="1" dirty="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ea typeface="+mn-ea"/>
                <a:cs typeface="Times New Roman" pitchFamily="18" charset="0"/>
              </a:rPr>
              <a:t>KAVRAMI</a:t>
            </a:r>
          </a:p>
        </p:txBody>
      </p:sp>
      <p:graphicFrame>
        <p:nvGraphicFramePr>
          <p:cNvPr id="6" name="5 İçerik Yer Tutucusu"/>
          <p:cNvGraphicFramePr>
            <a:graphicFrameLocks noGrp="1"/>
          </p:cNvGraphicFramePr>
          <p:nvPr>
            <p:ph idx="1"/>
            <p:extLst>
              <p:ext uri="{D42A27DB-BD31-4B8C-83A1-F6EECF244321}">
                <p14:modId xmlns:p14="http://schemas.microsoft.com/office/powerpoint/2010/main" val="1021830578"/>
              </p:ext>
            </p:extLst>
          </p:nvPr>
        </p:nvGraphicFramePr>
        <p:xfrm>
          <a:off x="410940" y="3356992"/>
          <a:ext cx="8337524" cy="2736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Dikdörtgen"/>
          <p:cNvSpPr/>
          <p:nvPr/>
        </p:nvSpPr>
        <p:spPr>
          <a:xfrm>
            <a:off x="467544" y="2636912"/>
            <a:ext cx="2488922" cy="715089"/>
          </a:xfrm>
          <a:prstGeom prst="roundRect">
            <a:avLst/>
          </a:prstGeom>
          <a:solidFill>
            <a:srgbClr val="396499"/>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just">
              <a:spcBef>
                <a:spcPts val="1200"/>
              </a:spcBef>
              <a:buClrTx/>
              <a:buSzTx/>
              <a:buFontTx/>
              <a:buNone/>
              <a:defRPr/>
            </a:pPr>
            <a:r>
              <a:rPr lang="tr-TR" sz="3600" b="1" dirty="0" smtClean="0">
                <a:solidFill>
                  <a:schemeClr val="bg1"/>
                </a:solidFill>
                <a:latin typeface="Times New Roman" pitchFamily="18" charset="0"/>
                <a:cs typeface="Times New Roman" pitchFamily="18" charset="0"/>
              </a:rPr>
              <a:t>YÖNETİM</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13</a:t>
            </a:fld>
            <a:endParaRPr lang="tr-TR"/>
          </a:p>
        </p:txBody>
      </p:sp>
    </p:spTree>
    <p:extLst>
      <p:ext uri="{BB962C8B-B14F-4D97-AF65-F5344CB8AC3E}">
        <p14:creationId xmlns:p14="http://schemas.microsoft.com/office/powerpoint/2010/main" val="5046247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Documents and Settings\Yasemin.KLMN-AA0CC8569B\Desktop\Stratejik Yonetim\soyut\Kullanılanlar\Abstract-White-16981.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Diyagram"/>
          <p:cNvGraphicFramePr/>
          <p:nvPr>
            <p:extLst>
              <p:ext uri="{D42A27DB-BD31-4B8C-83A1-F6EECF244321}">
                <p14:modId xmlns:p14="http://schemas.microsoft.com/office/powerpoint/2010/main" val="1654535634"/>
              </p:ext>
            </p:extLst>
          </p:nvPr>
        </p:nvGraphicFramePr>
        <p:xfrm>
          <a:off x="467544" y="3284984"/>
          <a:ext cx="8208912" cy="3168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2"/>
          <p:cNvSpPr>
            <a:spLocks noGrp="1" noChangeArrowheads="1"/>
          </p:cNvSpPr>
          <p:nvPr>
            <p:ph type="title"/>
          </p:nvPr>
        </p:nvSpPr>
        <p:spPr>
          <a:xfrm>
            <a:off x="35496" y="917848"/>
            <a:ext cx="8892480" cy="1143000"/>
          </a:xfrm>
          <a:noFill/>
        </p:spPr>
        <p:txBody>
          <a:bodyPr>
            <a:noAutofit/>
            <a:scene3d>
              <a:camera prst="orthographicFront"/>
              <a:lightRig rig="threePt" dir="t"/>
            </a:scene3d>
            <a:sp3d extrusionH="57150">
              <a:bevelT w="38100" h="38100"/>
            </a:sp3d>
          </a:bodyPr>
          <a:lstStyle/>
          <a:p>
            <a:pPr eaLnBrk="1" hangingPunct="1"/>
            <a:r>
              <a:rPr lang="tr-TR" sz="6500" b="1" dirty="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ea typeface="+mn-ea"/>
                <a:cs typeface="Times New Roman" pitchFamily="18" charset="0"/>
              </a:rPr>
              <a:t>YÖNETİM KAVRAMI</a:t>
            </a:r>
          </a:p>
        </p:txBody>
      </p:sp>
      <p:sp>
        <p:nvSpPr>
          <p:cNvPr id="9" name="4 Dikdörtgen"/>
          <p:cNvSpPr/>
          <p:nvPr/>
        </p:nvSpPr>
        <p:spPr>
          <a:xfrm>
            <a:off x="467544" y="2636912"/>
            <a:ext cx="2488922" cy="715089"/>
          </a:xfrm>
          <a:prstGeom prst="roundRect">
            <a:avLst/>
          </a:prstGeom>
          <a:solidFill>
            <a:srgbClr val="396499"/>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just">
              <a:spcBef>
                <a:spcPts val="1200"/>
              </a:spcBef>
              <a:buClrTx/>
              <a:buSzTx/>
              <a:buFontTx/>
              <a:buNone/>
              <a:defRPr/>
            </a:pPr>
            <a:r>
              <a:rPr lang="tr-TR" sz="3600" b="1" dirty="0" smtClean="0">
                <a:solidFill>
                  <a:schemeClr val="bg1"/>
                </a:solidFill>
                <a:latin typeface="Times New Roman" pitchFamily="18" charset="0"/>
                <a:cs typeface="Times New Roman" pitchFamily="18" charset="0"/>
              </a:rPr>
              <a:t>YÖNETİM</a:t>
            </a:r>
          </a:p>
        </p:txBody>
      </p:sp>
      <p:sp>
        <p:nvSpPr>
          <p:cNvPr id="2" name="Altbilgi Yer Tutucusu 1"/>
          <p:cNvSpPr>
            <a:spLocks noGrp="1"/>
          </p:cNvSpPr>
          <p:nvPr>
            <p:ph type="ftr" sz="quarter" idx="11"/>
          </p:nvPr>
        </p:nvSpPr>
        <p:spPr/>
        <p:txBody>
          <a:bodyPr/>
          <a:lstStyle/>
          <a:p>
            <a:pPr>
              <a:defRPr/>
            </a:pPr>
            <a:r>
              <a:rPr lang="tr-TR" smtClean="0"/>
              <a:t>Prof.Dr.Cemal ZEHİR</a:t>
            </a:r>
            <a:endParaRPr lang="tr-TR"/>
          </a:p>
        </p:txBody>
      </p:sp>
      <p:sp>
        <p:nvSpPr>
          <p:cNvPr id="4" name="Slayt Numarası Yer Tutucusu 3"/>
          <p:cNvSpPr>
            <a:spLocks noGrp="1"/>
          </p:cNvSpPr>
          <p:nvPr>
            <p:ph type="sldNum" sz="quarter" idx="12"/>
          </p:nvPr>
        </p:nvSpPr>
        <p:spPr/>
        <p:txBody>
          <a:bodyPr/>
          <a:lstStyle/>
          <a:p>
            <a:pPr>
              <a:defRPr/>
            </a:pPr>
            <a:fld id="{E9EBF7FB-614A-4BA4-A576-4018117A87DF}" type="slidenum">
              <a:rPr lang="tr-TR" smtClean="0"/>
              <a:pPr>
                <a:defRPr/>
              </a:pPr>
              <a:t>14</a:t>
            </a:fld>
            <a:endParaRPr lang="tr-TR"/>
          </a:p>
        </p:txBody>
      </p:sp>
    </p:spTree>
    <p:extLst>
      <p:ext uri="{BB962C8B-B14F-4D97-AF65-F5344CB8AC3E}">
        <p14:creationId xmlns:p14="http://schemas.microsoft.com/office/powerpoint/2010/main" val="819005885"/>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C:\Documents and Settings\Yasemin.KLMN-AA0CC8569B\Desktop\Stratejik Yonetim\soyut\Kullanılanlar\Abstract-White-16981.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İçerik Yer Tutucusu"/>
          <p:cNvGraphicFramePr>
            <a:graphicFrameLocks noGrp="1"/>
          </p:cNvGraphicFramePr>
          <p:nvPr>
            <p:ph idx="1"/>
            <p:extLst>
              <p:ext uri="{D42A27DB-BD31-4B8C-83A1-F6EECF244321}">
                <p14:modId xmlns:p14="http://schemas.microsoft.com/office/powerpoint/2010/main" val="1593939929"/>
              </p:ext>
            </p:extLst>
          </p:nvPr>
        </p:nvGraphicFramePr>
        <p:xfrm>
          <a:off x="467544" y="3284984"/>
          <a:ext cx="8352928" cy="35569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2"/>
          <p:cNvSpPr>
            <a:spLocks noGrp="1" noChangeArrowheads="1"/>
          </p:cNvSpPr>
          <p:nvPr>
            <p:ph type="title"/>
          </p:nvPr>
        </p:nvSpPr>
        <p:spPr>
          <a:xfrm>
            <a:off x="35496" y="917848"/>
            <a:ext cx="8892480" cy="1143000"/>
          </a:xfrm>
          <a:noFill/>
        </p:spPr>
        <p:txBody>
          <a:bodyPr>
            <a:noAutofit/>
            <a:scene3d>
              <a:camera prst="orthographicFront"/>
              <a:lightRig rig="threePt" dir="t"/>
            </a:scene3d>
            <a:sp3d extrusionH="57150">
              <a:bevelT w="38100" h="38100"/>
            </a:sp3d>
          </a:bodyPr>
          <a:lstStyle/>
          <a:p>
            <a:pPr eaLnBrk="1" hangingPunct="1"/>
            <a:r>
              <a:rPr lang="tr-TR" sz="6500" b="1" dirty="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ea typeface="+mn-ea"/>
                <a:cs typeface="Times New Roman" pitchFamily="18" charset="0"/>
              </a:rPr>
              <a:t>YÖNETİM KAVRAMI</a:t>
            </a:r>
          </a:p>
        </p:txBody>
      </p:sp>
      <p:sp>
        <p:nvSpPr>
          <p:cNvPr id="8" name="4 Dikdörtgen"/>
          <p:cNvSpPr/>
          <p:nvPr/>
        </p:nvSpPr>
        <p:spPr>
          <a:xfrm>
            <a:off x="467544" y="2636912"/>
            <a:ext cx="2488922" cy="715089"/>
          </a:xfrm>
          <a:prstGeom prst="roundRect">
            <a:avLst/>
          </a:prstGeom>
          <a:solidFill>
            <a:srgbClr val="396499"/>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just">
              <a:spcBef>
                <a:spcPts val="1200"/>
              </a:spcBef>
              <a:buClrTx/>
              <a:buSzTx/>
              <a:buFontTx/>
              <a:buNone/>
              <a:defRPr/>
            </a:pPr>
            <a:r>
              <a:rPr lang="tr-TR" sz="3600" b="1" dirty="0" smtClean="0">
                <a:solidFill>
                  <a:schemeClr val="bg1"/>
                </a:solidFill>
                <a:latin typeface="Times New Roman" pitchFamily="18" charset="0"/>
                <a:cs typeface="Times New Roman" pitchFamily="18" charset="0"/>
              </a:rPr>
              <a:t>YÖNETİM</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15</a:t>
            </a:fld>
            <a:endParaRPr lang="tr-TR"/>
          </a:p>
        </p:txBody>
      </p:sp>
    </p:spTree>
    <p:extLst>
      <p:ext uri="{BB962C8B-B14F-4D97-AF65-F5344CB8AC3E}">
        <p14:creationId xmlns:p14="http://schemas.microsoft.com/office/powerpoint/2010/main" val="119079224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C:\Documents and Settings\Yasemin.KLMN-AA0CC8569B\Desktop\Stratejik Yonetim\soyut\Kullanılanlar\Abstract-White-16981.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Diyagram"/>
          <p:cNvGraphicFramePr/>
          <p:nvPr>
            <p:extLst>
              <p:ext uri="{D42A27DB-BD31-4B8C-83A1-F6EECF244321}">
                <p14:modId xmlns:p14="http://schemas.microsoft.com/office/powerpoint/2010/main" val="444843300"/>
              </p:ext>
            </p:extLst>
          </p:nvPr>
        </p:nvGraphicFramePr>
        <p:xfrm>
          <a:off x="395536" y="1340768"/>
          <a:ext cx="8208912" cy="53285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4 Dikdörtgen"/>
          <p:cNvSpPr/>
          <p:nvPr/>
        </p:nvSpPr>
        <p:spPr>
          <a:xfrm>
            <a:off x="280955" y="620688"/>
            <a:ext cx="8539517" cy="769441"/>
          </a:xfrm>
          <a:prstGeom prst="rect">
            <a:avLst/>
          </a:prstGeom>
        </p:spPr>
        <p:txBody>
          <a:bodyPr wrap="none">
            <a:spAutoFit/>
            <a:scene3d>
              <a:camera prst="orthographicFront"/>
              <a:lightRig rig="threePt" dir="t"/>
            </a:scene3d>
            <a:sp3d extrusionH="57150">
              <a:bevelT w="38100" h="38100"/>
            </a:sp3d>
          </a:bodyPr>
          <a:lstStyle/>
          <a:p>
            <a:pPr>
              <a:spcBef>
                <a:spcPct val="50000"/>
              </a:spcBef>
            </a:pPr>
            <a:r>
              <a:rPr lang="tr-TR" sz="4400" b="1" dirty="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rPr>
              <a:t>YÖNETİMİN</a:t>
            </a:r>
            <a:r>
              <a:rPr lang="tr-T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mj-ea"/>
                <a:cs typeface="Times New Roman" pitchFamily="18" charset="0"/>
              </a:rPr>
              <a:t> </a:t>
            </a:r>
            <a:r>
              <a:rPr lang="tr-TR" sz="4400" b="1" dirty="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rPr>
              <a:t>FONKSİYONLARI</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16</a:t>
            </a:fld>
            <a:endParaRPr lang="tr-TR"/>
          </a:p>
        </p:txBody>
      </p:sp>
    </p:spTree>
    <p:extLst>
      <p:ext uri="{BB962C8B-B14F-4D97-AF65-F5344CB8AC3E}">
        <p14:creationId xmlns:p14="http://schemas.microsoft.com/office/powerpoint/2010/main" val="972676965"/>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ara\Pictures\1dg.gif"/>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flipH="1" flipV="1">
            <a:off x="-19050" y="1"/>
            <a:ext cx="9163050" cy="6885384"/>
          </a:xfrm>
          <a:prstGeom prst="rect">
            <a:avLst/>
          </a:prstGeom>
          <a:noFill/>
        </p:spPr>
      </p:pic>
      <p:sp>
        <p:nvSpPr>
          <p:cNvPr id="5" name="4 Dikdörtgen"/>
          <p:cNvSpPr/>
          <p:nvPr/>
        </p:nvSpPr>
        <p:spPr>
          <a:xfrm>
            <a:off x="467544" y="2064618"/>
            <a:ext cx="7848872" cy="3431709"/>
          </a:xfrm>
          <a:prstGeom prst="rect">
            <a:avLst/>
          </a:prstGeom>
        </p:spPr>
        <p:txBody>
          <a:bodyPr wrap="square" numCol="1">
            <a:spAutoFit/>
          </a:bodyPr>
          <a:lstStyle/>
          <a:p>
            <a:r>
              <a:rPr lang="tr-TR" sz="6400" b="1" cap="all" dirty="0" smtClean="0">
                <a:ln w="0"/>
                <a:solidFill>
                  <a:schemeClr val="accent5">
                    <a:lumMod val="50000"/>
                  </a:schemeClr>
                </a:solidFill>
                <a:effectLst>
                  <a:innerShdw blurRad="63500" dist="50800" dir="13500000">
                    <a:prstClr val="black">
                      <a:alpha val="50000"/>
                    </a:prstClr>
                  </a:innerShdw>
                </a:effectLst>
                <a:latin typeface="Times New Roman" pitchFamily="18" charset="0"/>
                <a:cs typeface="Times New Roman" pitchFamily="18" charset="0"/>
              </a:rPr>
              <a:t>STRATEJİ</a:t>
            </a:r>
          </a:p>
          <a:p>
            <a:pPr algn="just"/>
            <a:endParaRPr lang="tr-TR" sz="1000" b="1" cap="all" dirty="0" smtClean="0">
              <a:ln w="0">
                <a:noFill/>
              </a:ln>
              <a:solidFill>
                <a:srgbClr val="000048"/>
              </a:solidFill>
              <a:effectLst>
                <a:innerShdw blurRad="63500" dist="50800" dir="16200000">
                  <a:prstClr val="black">
                    <a:alpha val="50000"/>
                  </a:prstClr>
                </a:innerShdw>
              </a:effectLst>
              <a:latin typeface="Times New Roman" pitchFamily="18" charset="0"/>
              <a:cs typeface="Times New Roman" pitchFamily="18" charset="0"/>
            </a:endParaRPr>
          </a:p>
          <a:p>
            <a:pPr algn="just"/>
            <a:r>
              <a:rPr lang="tr-TR" sz="2700" dirty="0" smtClean="0">
                <a:effectLst/>
                <a:latin typeface="Times New Roman" pitchFamily="18" charset="0"/>
                <a:cs typeface="Times New Roman" pitchFamily="18" charset="0"/>
              </a:rPr>
              <a:t>İşletmenin uzun dönemli amaçlarının saptanması sonucunda, istenen  amaçlara ulaşmak için gerekli olan maddi ve beşeri kaynakların tahsis edilerek onların kullanımında izlenecek yolların tespit edilmesine yönelik çalışmalardır.</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marmarasps.com.tr/files/Web%20resimler/Strateji/Strateji-2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2888443"/>
            <a:ext cx="377983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1 Başlık"/>
          <p:cNvSpPr>
            <a:spLocks noGrp="1"/>
          </p:cNvSpPr>
          <p:nvPr>
            <p:ph type="title"/>
          </p:nvPr>
        </p:nvSpPr>
        <p:spPr>
          <a:xfrm>
            <a:off x="107504" y="260350"/>
            <a:ext cx="8208912" cy="865188"/>
          </a:xfrm>
          <a:solidFill>
            <a:srgbClr val="00B050"/>
          </a:solidFill>
        </p:spPr>
        <p:txBody>
          <a:bodyPr>
            <a:normAutofit/>
          </a:bodyPr>
          <a:lstStyle/>
          <a:p>
            <a:r>
              <a:rPr lang="tr-TR" altLang="tr-TR" sz="3200" dirty="0">
                <a:solidFill>
                  <a:schemeClr val="tx1">
                    <a:lumMod val="95000"/>
                    <a:lumOff val="5000"/>
                  </a:schemeClr>
                </a:solidFill>
              </a:rPr>
              <a:t>İşletme yönetiminde strateji </a:t>
            </a:r>
            <a:r>
              <a:rPr lang="tr-TR" altLang="tr-TR" sz="3200" dirty="0" smtClean="0">
                <a:solidFill>
                  <a:schemeClr val="tx1">
                    <a:lumMod val="95000"/>
                    <a:lumOff val="5000"/>
                  </a:schemeClr>
                </a:solidFill>
              </a:rPr>
              <a:t>kavramı Nedir?</a:t>
            </a:r>
          </a:p>
        </p:txBody>
      </p:sp>
      <p:sp>
        <p:nvSpPr>
          <p:cNvPr id="30724" name="2 İçerik Yer Tutucusu"/>
          <p:cNvSpPr>
            <a:spLocks noGrp="1"/>
          </p:cNvSpPr>
          <p:nvPr>
            <p:ph idx="1"/>
          </p:nvPr>
        </p:nvSpPr>
        <p:spPr>
          <a:xfrm>
            <a:off x="3851275" y="1484313"/>
            <a:ext cx="5113338" cy="3673475"/>
          </a:xfrm>
          <a:solidFill>
            <a:schemeClr val="tx2">
              <a:lumMod val="20000"/>
              <a:lumOff val="80000"/>
            </a:schemeClr>
          </a:solidFill>
        </p:spPr>
        <p:txBody>
          <a:bodyPr/>
          <a:lstStyle/>
          <a:p>
            <a:pPr algn="just"/>
            <a:r>
              <a:rPr lang="tr-TR" altLang="tr-TR" sz="2600" dirty="0" err="1" smtClean="0"/>
              <a:t>Porter’a</a:t>
            </a:r>
            <a:r>
              <a:rPr lang="tr-TR" altLang="tr-TR" sz="2600" dirty="0" smtClean="0"/>
              <a:t> göre ; Bir işletmenin içinde yer aldığı ortamın dinamizmine karşın, kararlılığını koruyarak varlığını sürdürmek ve pazarda başarı elde etmek için seçtiği yoludur. </a:t>
            </a:r>
          </a:p>
          <a:p>
            <a:pPr algn="just"/>
            <a:r>
              <a:rPr lang="tr-TR" altLang="tr-TR" sz="2600" dirty="0" smtClean="0"/>
              <a:t>Yol haritasıdır.</a:t>
            </a:r>
            <a:endParaRPr lang="tr-TR" altLang="tr-TR" sz="2600" baseline="30000" dirty="0" smtClean="0"/>
          </a:p>
          <a:p>
            <a:pPr algn="just">
              <a:buFontTx/>
              <a:buNone/>
            </a:pPr>
            <a:endParaRPr lang="tr-TR" altLang="tr-TR" dirty="0" smtClean="0"/>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18</a:t>
            </a:fld>
            <a:endParaRPr lang="tr-TR"/>
          </a:p>
        </p:txBody>
      </p:sp>
    </p:spTree>
    <p:extLst>
      <p:ext uri="{BB962C8B-B14F-4D97-AF65-F5344CB8AC3E}">
        <p14:creationId xmlns:p14="http://schemas.microsoft.com/office/powerpoint/2010/main" val="3245651394"/>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622074" y="764704"/>
            <a:ext cx="8008937" cy="3862596"/>
          </a:xfrm>
          <a:prstGeom prst="rect">
            <a:avLst/>
          </a:prstGeom>
          <a:noFill/>
          <a:ln w="9525">
            <a:noFill/>
            <a:miter lim="800000"/>
            <a:headEnd/>
            <a:tailEnd/>
          </a:ln>
        </p:spPr>
        <p:txBody>
          <a:bodyPr>
            <a:spAutoFit/>
          </a:bodyPr>
          <a:lstStyle/>
          <a:p>
            <a:pPr algn="just">
              <a:lnSpc>
                <a:spcPct val="125000"/>
              </a:lnSpc>
            </a:pPr>
            <a:r>
              <a:rPr lang="en-AU" sz="2800" b="1" dirty="0" err="1">
                <a:solidFill>
                  <a:schemeClr val="tx2"/>
                </a:solidFill>
                <a:latin typeface="Times New Roman Tur" pitchFamily="18" charset="0"/>
                <a:cs typeface="Times New Roman Tur" pitchFamily="18" charset="0"/>
              </a:rPr>
              <a:t>Strateji</a:t>
            </a:r>
            <a:r>
              <a:rPr lang="en-AU" sz="2800" b="1" dirty="0">
                <a:solidFill>
                  <a:schemeClr val="tx2"/>
                </a:solidFill>
                <a:latin typeface="Times New Roman Tur" pitchFamily="18" charset="0"/>
                <a:cs typeface="Times New Roman Tur" pitchFamily="18" charset="0"/>
              </a:rPr>
              <a:t>,</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bir</a:t>
            </a:r>
            <a:r>
              <a:rPr lang="en-AU" sz="2800" b="1" dirty="0">
                <a:latin typeface="Times New Roman Tur" pitchFamily="18" charset="0"/>
                <a:cs typeface="Times New Roman Tur" pitchFamily="18" charset="0"/>
              </a:rPr>
              <a:t> </a:t>
            </a:r>
            <a:r>
              <a:rPr lang="tr-TR" sz="2800" b="1" dirty="0">
                <a:latin typeface="Times New Roman Tur" pitchFamily="18" charset="0"/>
                <a:cs typeface="Times New Roman Tur" pitchFamily="18" charset="0"/>
              </a:rPr>
              <a:t>kurumun</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yönünü</a:t>
            </a:r>
            <a:r>
              <a:rPr lang="en-AU" sz="2800" b="1" dirty="0">
                <a:latin typeface="Times New Roman Tur" pitchFamily="18" charset="0"/>
                <a:cs typeface="Times New Roman Tur" pitchFamily="18" charset="0"/>
              </a:rPr>
              <a:t> </a:t>
            </a:r>
            <a:r>
              <a:rPr lang="en-AU" sz="2800" b="1" dirty="0" err="1" smtClean="0">
                <a:latin typeface="Times New Roman Tur" pitchFamily="18" charset="0"/>
                <a:cs typeface="Times New Roman Tur" pitchFamily="18" charset="0"/>
              </a:rPr>
              <a:t>ve</a:t>
            </a:r>
            <a:r>
              <a:rPr lang="tr-TR" sz="2800" b="1" dirty="0" smtClean="0">
                <a:latin typeface="Times New Roman Tur" pitchFamily="18" charset="0"/>
                <a:cs typeface="Times New Roman Tur" pitchFamily="18" charset="0"/>
              </a:rPr>
              <a:t> </a:t>
            </a:r>
            <a:r>
              <a:rPr lang="tr-TR" sz="2800" b="1" dirty="0">
                <a:latin typeface="Times New Roman Tur" pitchFamily="18" charset="0"/>
                <a:cs typeface="Times New Roman Tur" pitchFamily="18" charset="0"/>
              </a:rPr>
              <a:t>n</a:t>
            </a:r>
            <a:r>
              <a:rPr lang="en-AU" sz="2800" b="1" dirty="0" err="1">
                <a:latin typeface="Times New Roman Tur" pitchFamily="18" charset="0"/>
                <a:cs typeface="Times New Roman Tur" pitchFamily="18" charset="0"/>
              </a:rPr>
              <a:t>iteliklerini</a:t>
            </a:r>
            <a:r>
              <a:rPr lang="tr-TR" sz="2800" b="1" dirty="0" smtClean="0">
                <a:latin typeface="Times New Roman Tur" pitchFamily="18" charset="0"/>
                <a:cs typeface="Times New Roman Tur" pitchFamily="18" charset="0"/>
              </a:rPr>
              <a:t>     </a:t>
            </a:r>
            <a:endParaRPr lang="en-AU" sz="2800" b="1" dirty="0">
              <a:latin typeface="Times New Roman Tur" pitchFamily="18" charset="0"/>
              <a:cs typeface="Times New Roman Tur" pitchFamily="18" charset="0"/>
            </a:endParaRPr>
          </a:p>
          <a:p>
            <a:pPr algn="just">
              <a:lnSpc>
                <a:spcPct val="125000"/>
              </a:lnSpc>
            </a:pPr>
            <a:r>
              <a:rPr lang="en-AU" sz="2800" b="1" dirty="0" err="1" smtClean="0">
                <a:latin typeface="Times New Roman Tur" pitchFamily="18" charset="0"/>
                <a:cs typeface="Times New Roman Tur" pitchFamily="18" charset="0"/>
              </a:rPr>
              <a:t>belirlemekte</a:t>
            </a:r>
            <a:r>
              <a:rPr lang="en-AU" sz="2800" b="1" dirty="0" smtClean="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olan</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ve</a:t>
            </a:r>
            <a:r>
              <a:rPr lang="en-AU" sz="2800" b="1" dirty="0">
                <a:latin typeface="Times New Roman Tur" pitchFamily="18" charset="0"/>
                <a:cs typeface="Times New Roman Tur" pitchFamily="18" charset="0"/>
              </a:rPr>
              <a:t> </a:t>
            </a:r>
            <a:r>
              <a:rPr lang="tr-TR" sz="2800" b="1" dirty="0" smtClean="0">
                <a:latin typeface="Times New Roman Tur" pitchFamily="18" charset="0"/>
                <a:cs typeface="Times New Roman Tur" pitchFamily="18" charset="0"/>
              </a:rPr>
              <a:t>a</a:t>
            </a:r>
            <a:r>
              <a:rPr lang="en-AU" sz="2800" b="1" dirty="0" err="1">
                <a:latin typeface="Times New Roman Tur" pitchFamily="18" charset="0"/>
                <a:cs typeface="Times New Roman Tur" pitchFamily="18" charset="0"/>
              </a:rPr>
              <a:t>lternatiflere</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yol</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gösteren</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bir</a:t>
            </a:r>
            <a:r>
              <a:rPr lang="en-AU" sz="2800" b="1" dirty="0">
                <a:latin typeface="Times New Roman Tur" pitchFamily="18" charset="0"/>
                <a:cs typeface="Times New Roman Tur" pitchFamily="18" charset="0"/>
              </a:rPr>
              <a:t> </a:t>
            </a:r>
          </a:p>
          <a:p>
            <a:pPr algn="just">
              <a:lnSpc>
                <a:spcPct val="125000"/>
              </a:lnSpc>
            </a:pPr>
            <a:r>
              <a:rPr lang="tr-TR" sz="2800" b="1" dirty="0">
                <a:latin typeface="Times New Roman Tur" pitchFamily="18" charset="0"/>
                <a:cs typeface="Times New Roman Tur" pitchFamily="18" charset="0"/>
              </a:rPr>
              <a:t>ç</a:t>
            </a:r>
            <a:r>
              <a:rPr lang="en-AU" sz="2800" b="1" dirty="0" err="1">
                <a:latin typeface="Times New Roman Tur" pitchFamily="18" charset="0"/>
                <a:cs typeface="Times New Roman Tur" pitchFamily="18" charset="0"/>
              </a:rPr>
              <a:t>atıdır</a:t>
            </a:r>
            <a:r>
              <a:rPr lang="en-AU" sz="2800" b="1" dirty="0">
                <a:latin typeface="Times New Roman Tur" pitchFamily="18" charset="0"/>
                <a:cs typeface="Times New Roman Tur" pitchFamily="18" charset="0"/>
              </a:rPr>
              <a:t>.</a:t>
            </a:r>
          </a:p>
          <a:p>
            <a:pPr>
              <a:lnSpc>
                <a:spcPct val="125000"/>
              </a:lnSpc>
            </a:pPr>
            <a:r>
              <a:rPr lang="en-AU" sz="2800" b="1" dirty="0" err="1" smtClean="0">
                <a:solidFill>
                  <a:schemeClr val="tx2"/>
                </a:solidFill>
                <a:latin typeface="Times New Roman Tur" pitchFamily="18" charset="0"/>
                <a:cs typeface="Times New Roman Tur" pitchFamily="18" charset="0"/>
              </a:rPr>
              <a:t>Strateji</a:t>
            </a:r>
            <a:r>
              <a:rPr lang="en-AU" sz="2800" b="1" dirty="0">
                <a:solidFill>
                  <a:schemeClr val="tx2"/>
                </a:solidFill>
                <a:latin typeface="Times New Roman Tur" pitchFamily="18" charset="0"/>
                <a:cs typeface="Times New Roman Tur" pitchFamily="18" charset="0"/>
              </a:rPr>
              <a:t>,</a:t>
            </a:r>
            <a:r>
              <a:rPr lang="en-AU" sz="2800" b="1" dirty="0">
                <a:latin typeface="Times New Roman Tur" pitchFamily="18" charset="0"/>
                <a:cs typeface="Times New Roman Tur" pitchFamily="18" charset="0"/>
              </a:rPr>
              <a:t> </a:t>
            </a:r>
            <a:r>
              <a:rPr lang="en-AU" sz="2800" b="1" dirty="0" err="1" smtClean="0">
                <a:latin typeface="Times New Roman Tur" pitchFamily="18" charset="0"/>
                <a:cs typeface="Times New Roman Tur" pitchFamily="18" charset="0"/>
              </a:rPr>
              <a:t>örgütlerin</a:t>
            </a:r>
            <a:r>
              <a:rPr lang="tr-TR" sz="2800" b="1" dirty="0" smtClean="0">
                <a:latin typeface="Times New Roman Tur" pitchFamily="18" charset="0"/>
                <a:cs typeface="Times New Roman Tur" pitchFamily="18" charset="0"/>
              </a:rPr>
              <a:t> vizyonundan,</a:t>
            </a:r>
            <a:r>
              <a:rPr lang="en-AU" sz="2800" b="1" dirty="0" smtClean="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misyonundan</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ve</a:t>
            </a:r>
            <a:r>
              <a:rPr lang="en-AU" sz="2800" b="1" dirty="0">
                <a:latin typeface="Times New Roman Tur" pitchFamily="18" charset="0"/>
                <a:cs typeface="Times New Roman Tur" pitchFamily="18" charset="0"/>
              </a:rPr>
              <a:t> </a:t>
            </a:r>
            <a:r>
              <a:rPr lang="tr-TR" sz="2800" b="1" dirty="0">
                <a:latin typeface="Times New Roman Tur" pitchFamily="18" charset="0"/>
                <a:cs typeface="Times New Roman Tur" pitchFamily="18" charset="0"/>
              </a:rPr>
              <a:t>a</a:t>
            </a:r>
            <a:r>
              <a:rPr lang="en-AU" sz="2800" b="1" dirty="0" err="1">
                <a:latin typeface="Times New Roman Tur" pitchFamily="18" charset="0"/>
                <a:cs typeface="Times New Roman Tur" pitchFamily="18" charset="0"/>
              </a:rPr>
              <a:t>maçlarından</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kaynaklanarak</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geleceğe</a:t>
            </a:r>
            <a:r>
              <a:rPr lang="en-AU" sz="2800" b="1" dirty="0">
                <a:latin typeface="Times New Roman Tur" pitchFamily="18" charset="0"/>
                <a:cs typeface="Times New Roman Tur" pitchFamily="18" charset="0"/>
              </a:rPr>
              <a:t> </a:t>
            </a:r>
            <a:r>
              <a:rPr lang="tr-TR" sz="2800" b="1" dirty="0">
                <a:latin typeface="Times New Roman Tur" pitchFamily="18" charset="0"/>
                <a:cs typeface="Times New Roman Tur" pitchFamily="18" charset="0"/>
              </a:rPr>
              <a:t>o</a:t>
            </a:r>
            <a:r>
              <a:rPr lang="en-AU" sz="2800" b="1" dirty="0" err="1">
                <a:latin typeface="Times New Roman Tur" pitchFamily="18" charset="0"/>
                <a:cs typeface="Times New Roman Tur" pitchFamily="18" charset="0"/>
              </a:rPr>
              <a:t>daklandığı</a:t>
            </a:r>
            <a:r>
              <a:rPr lang="en-AU" sz="2800" b="1" dirty="0">
                <a:latin typeface="Times New Roman Tur" pitchFamily="18" charset="0"/>
                <a:cs typeface="Times New Roman Tur" pitchFamily="18" charset="0"/>
              </a:rPr>
              <a:t> </a:t>
            </a:r>
            <a:r>
              <a:rPr lang="en-AU" sz="2800" b="1" dirty="0" err="1" smtClean="0">
                <a:latin typeface="Times New Roman Tur" pitchFamily="18" charset="0"/>
                <a:cs typeface="Times New Roman Tur" pitchFamily="18" charset="0"/>
              </a:rPr>
              <a:t>için</a:t>
            </a:r>
            <a:r>
              <a:rPr lang="en-AU" sz="2800" b="1" dirty="0" smtClean="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organizasyonun</a:t>
            </a:r>
            <a:r>
              <a:rPr lang="en-AU" sz="2800" b="1" dirty="0">
                <a:latin typeface="Times New Roman Tur" pitchFamily="18" charset="0"/>
                <a:cs typeface="Times New Roman Tur" pitchFamily="18" charset="0"/>
              </a:rPr>
              <a:t> </a:t>
            </a:r>
            <a:r>
              <a:rPr lang="tr-TR" sz="2800" b="1" dirty="0">
                <a:latin typeface="Times New Roman Tur" pitchFamily="18" charset="0"/>
                <a:cs typeface="Times New Roman Tur" pitchFamily="18" charset="0"/>
              </a:rPr>
              <a:t>p</a:t>
            </a:r>
            <a:r>
              <a:rPr lang="en-AU" sz="2800" b="1" dirty="0" err="1">
                <a:latin typeface="Times New Roman Tur" pitchFamily="18" charset="0"/>
                <a:cs typeface="Times New Roman Tur" pitchFamily="18" charset="0"/>
              </a:rPr>
              <a:t>ortresini</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göstermektedir</a:t>
            </a:r>
            <a:r>
              <a:rPr lang="en-AU" sz="2800" b="1" dirty="0">
                <a:latin typeface="Times New Roman Tur" pitchFamily="18" charset="0"/>
                <a:cs typeface="Times New Roman Tur" pitchFamily="18" charset="0"/>
              </a:rPr>
              <a:t>. </a:t>
            </a:r>
            <a:endParaRPr lang="tr-TR" sz="2800" b="1" dirty="0" smtClean="0">
              <a:latin typeface="Times New Roman Tur" pitchFamily="18" charset="0"/>
              <a:cs typeface="Times New Roman Tur" pitchFamily="18" charset="0"/>
            </a:endParaRPr>
          </a:p>
          <a:p>
            <a:pPr>
              <a:lnSpc>
                <a:spcPct val="125000"/>
              </a:lnSpc>
            </a:pPr>
            <a:endParaRPr lang="en-AU" sz="2800" b="1" dirty="0">
              <a:latin typeface="Times New Roman Tur" pitchFamily="18" charset="0"/>
              <a:cs typeface="Times New Roman Tur" pitchFamily="18" charset="0"/>
            </a:endParaRPr>
          </a:p>
        </p:txBody>
      </p:sp>
      <p:sp>
        <p:nvSpPr>
          <p:cNvPr id="3" name="Altbilgi Yer Tutucusu 2"/>
          <p:cNvSpPr>
            <a:spLocks noGrp="1"/>
          </p:cNvSpPr>
          <p:nvPr>
            <p:ph type="ftr" sz="quarter" idx="11"/>
          </p:nvPr>
        </p:nvSpPr>
        <p:spPr/>
        <p:txBody>
          <a:bodyPr/>
          <a:lstStyle/>
          <a:p>
            <a:r>
              <a:rPr lang="tr-TR" smtClean="0"/>
              <a:t>Prof.Dr.Cemal ZEHİR</a:t>
            </a:r>
            <a:endParaRPr lang="tr-TR"/>
          </a:p>
        </p:txBody>
      </p:sp>
      <p:sp>
        <p:nvSpPr>
          <p:cNvPr id="5" name="Slayt Numarası Yer Tutucusu 4"/>
          <p:cNvSpPr>
            <a:spLocks noGrp="1"/>
          </p:cNvSpPr>
          <p:nvPr>
            <p:ph type="sldNum" sz="quarter" idx="12"/>
          </p:nvPr>
        </p:nvSpPr>
        <p:spPr/>
        <p:txBody>
          <a:bodyPr/>
          <a:lstStyle/>
          <a:p>
            <a:fld id="{BBC4E386-F510-4CBC-805C-9276279BD5CF}" type="slidenum">
              <a:rPr lang="tr-TR" smtClean="0"/>
              <a:pPr/>
              <a:t>19</a:t>
            </a:fld>
            <a:endParaRPr lang="tr-TR"/>
          </a:p>
        </p:txBody>
      </p:sp>
    </p:spTree>
    <p:extLst>
      <p:ext uri="{BB962C8B-B14F-4D97-AF65-F5344CB8AC3E}">
        <p14:creationId xmlns:p14="http://schemas.microsoft.com/office/powerpoint/2010/main" val="186953989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13100" y="1047969"/>
            <a:ext cx="8286750" cy="3352800"/>
            <a:chOff x="174" y="954"/>
            <a:chExt cx="5556" cy="2262"/>
          </a:xfrm>
        </p:grpSpPr>
        <p:sp>
          <p:nvSpPr>
            <p:cNvPr id="17412" name="Freeform 3" descr="türkiye"/>
            <p:cNvSpPr>
              <a:spLocks/>
            </p:cNvSpPr>
            <p:nvPr/>
          </p:nvSpPr>
          <p:spPr bwMode="auto">
            <a:xfrm>
              <a:off x="600" y="2820"/>
              <a:ext cx="36" cy="24"/>
            </a:xfrm>
            <a:custGeom>
              <a:avLst/>
              <a:gdLst>
                <a:gd name="T0" fmla="*/ 12 w 36"/>
                <a:gd name="T1" fmla="*/ 24 h 24"/>
                <a:gd name="T2" fmla="*/ 0 w 36"/>
                <a:gd name="T3" fmla="*/ 12 h 24"/>
                <a:gd name="T4" fmla="*/ 12 w 36"/>
                <a:gd name="T5" fmla="*/ 0 h 24"/>
                <a:gd name="T6" fmla="*/ 24 w 36"/>
                <a:gd name="T7" fmla="*/ 0 h 24"/>
                <a:gd name="T8" fmla="*/ 36 w 36"/>
                <a:gd name="T9" fmla="*/ 12 h 24"/>
                <a:gd name="T10" fmla="*/ 24 w 36"/>
                <a:gd name="T11" fmla="*/ 24 h 24"/>
                <a:gd name="T12" fmla="*/ 12 w 36"/>
                <a:gd name="T13" fmla="*/ 24 h 24"/>
                <a:gd name="T14" fmla="*/ 0 60000 65536"/>
                <a:gd name="T15" fmla="*/ 0 60000 65536"/>
                <a:gd name="T16" fmla="*/ 0 60000 65536"/>
                <a:gd name="T17" fmla="*/ 0 60000 65536"/>
                <a:gd name="T18" fmla="*/ 0 60000 65536"/>
                <a:gd name="T19" fmla="*/ 0 60000 65536"/>
                <a:gd name="T20" fmla="*/ 0 60000 65536"/>
                <a:gd name="T21" fmla="*/ 0 w 36"/>
                <a:gd name="T22" fmla="*/ 0 h 24"/>
                <a:gd name="T23" fmla="*/ 36 w 3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4">
                  <a:moveTo>
                    <a:pt x="12" y="24"/>
                  </a:moveTo>
                  <a:lnTo>
                    <a:pt x="0" y="12"/>
                  </a:lnTo>
                  <a:lnTo>
                    <a:pt x="12" y="0"/>
                  </a:lnTo>
                  <a:lnTo>
                    <a:pt x="24" y="0"/>
                  </a:lnTo>
                  <a:lnTo>
                    <a:pt x="36" y="12"/>
                  </a:lnTo>
                  <a:lnTo>
                    <a:pt x="24" y="24"/>
                  </a:lnTo>
                  <a:lnTo>
                    <a:pt x="12" y="24"/>
                  </a:lnTo>
                  <a:close/>
                </a:path>
              </a:pathLst>
            </a:cu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13" name="Freeform 4" descr="türkiye"/>
            <p:cNvSpPr>
              <a:spLocks/>
            </p:cNvSpPr>
            <p:nvPr/>
          </p:nvSpPr>
          <p:spPr bwMode="auto">
            <a:xfrm>
              <a:off x="600" y="2820"/>
              <a:ext cx="36" cy="24"/>
            </a:xfrm>
            <a:custGeom>
              <a:avLst/>
              <a:gdLst>
                <a:gd name="T0" fmla="*/ 12 w 36"/>
                <a:gd name="T1" fmla="*/ 24 h 24"/>
                <a:gd name="T2" fmla="*/ 0 w 36"/>
                <a:gd name="T3" fmla="*/ 12 h 24"/>
                <a:gd name="T4" fmla="*/ 12 w 36"/>
                <a:gd name="T5" fmla="*/ 0 h 24"/>
                <a:gd name="T6" fmla="*/ 24 w 36"/>
                <a:gd name="T7" fmla="*/ 0 h 24"/>
                <a:gd name="T8" fmla="*/ 36 w 36"/>
                <a:gd name="T9" fmla="*/ 12 h 24"/>
                <a:gd name="T10" fmla="*/ 24 w 36"/>
                <a:gd name="T11" fmla="*/ 24 h 24"/>
                <a:gd name="T12" fmla="*/ 12 w 36"/>
                <a:gd name="T13" fmla="*/ 24 h 24"/>
                <a:gd name="T14" fmla="*/ 0 60000 65536"/>
                <a:gd name="T15" fmla="*/ 0 60000 65536"/>
                <a:gd name="T16" fmla="*/ 0 60000 65536"/>
                <a:gd name="T17" fmla="*/ 0 60000 65536"/>
                <a:gd name="T18" fmla="*/ 0 60000 65536"/>
                <a:gd name="T19" fmla="*/ 0 60000 65536"/>
                <a:gd name="T20" fmla="*/ 0 60000 65536"/>
                <a:gd name="T21" fmla="*/ 0 w 36"/>
                <a:gd name="T22" fmla="*/ 0 h 24"/>
                <a:gd name="T23" fmla="*/ 36 w 36"/>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4">
                  <a:moveTo>
                    <a:pt x="12" y="24"/>
                  </a:moveTo>
                  <a:lnTo>
                    <a:pt x="0" y="12"/>
                  </a:lnTo>
                  <a:lnTo>
                    <a:pt x="12" y="0"/>
                  </a:lnTo>
                  <a:lnTo>
                    <a:pt x="24" y="0"/>
                  </a:lnTo>
                  <a:lnTo>
                    <a:pt x="36" y="12"/>
                  </a:lnTo>
                  <a:lnTo>
                    <a:pt x="24" y="24"/>
                  </a:lnTo>
                  <a:lnTo>
                    <a:pt x="12" y="24"/>
                  </a:lnTo>
                </a:path>
              </a:pathLst>
            </a:custGeom>
            <a:blipFill dpi="0" rotWithShape="0">
              <a:blip r:embed="rId3" cstate="print"/>
              <a:srcRect/>
              <a:stretch>
                <a:fillRect/>
              </a:stretch>
            </a:blipFill>
            <a:ln w="0">
              <a:solidFill>
                <a:srgbClr val="000000"/>
              </a:solidFill>
              <a:prstDash val="solid"/>
              <a:round/>
              <a:headEnd/>
              <a:tailEnd/>
            </a:ln>
          </p:spPr>
          <p:txBody>
            <a:bodyPr/>
            <a:lstStyle/>
            <a:p>
              <a:endParaRPr lang="tr-TR"/>
            </a:p>
          </p:txBody>
        </p:sp>
        <p:sp>
          <p:nvSpPr>
            <p:cNvPr id="17414" name="Freeform 5" descr="türkiye"/>
            <p:cNvSpPr>
              <a:spLocks/>
            </p:cNvSpPr>
            <p:nvPr/>
          </p:nvSpPr>
          <p:spPr bwMode="auto">
            <a:xfrm>
              <a:off x="174" y="1056"/>
              <a:ext cx="5556" cy="2160"/>
            </a:xfrm>
            <a:custGeom>
              <a:avLst/>
              <a:gdLst>
                <a:gd name="T0" fmla="*/ 4218 w 5556"/>
                <a:gd name="T1" fmla="*/ 354 h 2160"/>
                <a:gd name="T2" fmla="*/ 3948 w 5556"/>
                <a:gd name="T3" fmla="*/ 354 h 2160"/>
                <a:gd name="T4" fmla="*/ 3642 w 5556"/>
                <a:gd name="T5" fmla="*/ 408 h 2160"/>
                <a:gd name="T6" fmla="*/ 3348 w 5556"/>
                <a:gd name="T7" fmla="*/ 354 h 2160"/>
                <a:gd name="T8" fmla="*/ 3078 w 5556"/>
                <a:gd name="T9" fmla="*/ 294 h 2160"/>
                <a:gd name="T10" fmla="*/ 2862 w 5556"/>
                <a:gd name="T11" fmla="*/ 150 h 2160"/>
                <a:gd name="T12" fmla="*/ 2658 w 5556"/>
                <a:gd name="T13" fmla="*/ 12 h 2160"/>
                <a:gd name="T14" fmla="*/ 2268 w 5556"/>
                <a:gd name="T15" fmla="*/ 36 h 2160"/>
                <a:gd name="T16" fmla="*/ 1848 w 5556"/>
                <a:gd name="T17" fmla="*/ 102 h 2160"/>
                <a:gd name="T18" fmla="*/ 1554 w 5556"/>
                <a:gd name="T19" fmla="*/ 294 h 2160"/>
                <a:gd name="T20" fmla="*/ 1092 w 5556"/>
                <a:gd name="T21" fmla="*/ 270 h 2160"/>
                <a:gd name="T22" fmla="*/ 960 w 5556"/>
                <a:gd name="T23" fmla="*/ 330 h 2160"/>
                <a:gd name="T24" fmla="*/ 1104 w 5556"/>
                <a:gd name="T25" fmla="*/ 420 h 2160"/>
                <a:gd name="T26" fmla="*/ 858 w 5556"/>
                <a:gd name="T27" fmla="*/ 462 h 2160"/>
                <a:gd name="T28" fmla="*/ 666 w 5556"/>
                <a:gd name="T29" fmla="*/ 486 h 2160"/>
                <a:gd name="T30" fmla="*/ 510 w 5556"/>
                <a:gd name="T31" fmla="*/ 444 h 2160"/>
                <a:gd name="T32" fmla="*/ 384 w 5556"/>
                <a:gd name="T33" fmla="*/ 444 h 2160"/>
                <a:gd name="T34" fmla="*/ 156 w 5556"/>
                <a:gd name="T35" fmla="*/ 522 h 2160"/>
                <a:gd name="T36" fmla="*/ 12 w 5556"/>
                <a:gd name="T37" fmla="*/ 714 h 2160"/>
                <a:gd name="T38" fmla="*/ 168 w 5556"/>
                <a:gd name="T39" fmla="*/ 816 h 2160"/>
                <a:gd name="T40" fmla="*/ 258 w 5556"/>
                <a:gd name="T41" fmla="*/ 984 h 2160"/>
                <a:gd name="T42" fmla="*/ 228 w 5556"/>
                <a:gd name="T43" fmla="*/ 1134 h 2160"/>
                <a:gd name="T44" fmla="*/ 126 w 5556"/>
                <a:gd name="T45" fmla="*/ 1164 h 2160"/>
                <a:gd name="T46" fmla="*/ 48 w 5556"/>
                <a:gd name="T47" fmla="*/ 1086 h 2160"/>
                <a:gd name="T48" fmla="*/ 126 w 5556"/>
                <a:gd name="T49" fmla="*/ 1200 h 2160"/>
                <a:gd name="T50" fmla="*/ 294 w 5556"/>
                <a:gd name="T51" fmla="*/ 1326 h 2160"/>
                <a:gd name="T52" fmla="*/ 270 w 5556"/>
                <a:gd name="T53" fmla="*/ 1482 h 2160"/>
                <a:gd name="T54" fmla="*/ 384 w 5556"/>
                <a:gd name="T55" fmla="*/ 1530 h 2160"/>
                <a:gd name="T56" fmla="*/ 576 w 5556"/>
                <a:gd name="T57" fmla="*/ 1620 h 2160"/>
                <a:gd name="T58" fmla="*/ 540 w 5556"/>
                <a:gd name="T59" fmla="*/ 1788 h 2160"/>
                <a:gd name="T60" fmla="*/ 690 w 5556"/>
                <a:gd name="T61" fmla="*/ 1746 h 2160"/>
                <a:gd name="T62" fmla="*/ 822 w 5556"/>
                <a:gd name="T63" fmla="*/ 1812 h 2160"/>
                <a:gd name="T64" fmla="*/ 960 w 5556"/>
                <a:gd name="T65" fmla="*/ 1992 h 2160"/>
                <a:gd name="T66" fmla="*/ 1164 w 5556"/>
                <a:gd name="T67" fmla="*/ 1938 h 2160"/>
                <a:gd name="T68" fmla="*/ 1242 w 5556"/>
                <a:gd name="T69" fmla="*/ 1866 h 2160"/>
                <a:gd name="T70" fmla="*/ 1398 w 5556"/>
                <a:gd name="T71" fmla="*/ 1734 h 2160"/>
                <a:gd name="T72" fmla="*/ 1680 w 5556"/>
                <a:gd name="T73" fmla="*/ 1878 h 2160"/>
                <a:gd name="T74" fmla="*/ 1896 w 5556"/>
                <a:gd name="T75" fmla="*/ 2028 h 2160"/>
                <a:gd name="T76" fmla="*/ 2064 w 5556"/>
                <a:gd name="T77" fmla="*/ 2016 h 2160"/>
                <a:gd name="T78" fmla="*/ 2256 w 5556"/>
                <a:gd name="T79" fmla="*/ 1980 h 2160"/>
                <a:gd name="T80" fmla="*/ 2400 w 5556"/>
                <a:gd name="T81" fmla="*/ 1866 h 2160"/>
                <a:gd name="T82" fmla="*/ 2670 w 5556"/>
                <a:gd name="T83" fmla="*/ 1902 h 2160"/>
                <a:gd name="T84" fmla="*/ 2772 w 5556"/>
                <a:gd name="T85" fmla="*/ 1866 h 2160"/>
                <a:gd name="T86" fmla="*/ 2940 w 5556"/>
                <a:gd name="T87" fmla="*/ 1866 h 2160"/>
                <a:gd name="T88" fmla="*/ 2832 w 5556"/>
                <a:gd name="T89" fmla="*/ 2040 h 2160"/>
                <a:gd name="T90" fmla="*/ 2988 w 5556"/>
                <a:gd name="T91" fmla="*/ 2082 h 2160"/>
                <a:gd name="T92" fmla="*/ 3102 w 5556"/>
                <a:gd name="T93" fmla="*/ 1812 h 2160"/>
                <a:gd name="T94" fmla="*/ 3486 w 5556"/>
                <a:gd name="T95" fmla="*/ 1812 h 2160"/>
                <a:gd name="T96" fmla="*/ 4350 w 5556"/>
                <a:gd name="T97" fmla="*/ 1734 h 2160"/>
                <a:gd name="T98" fmla="*/ 4902 w 5556"/>
                <a:gd name="T99" fmla="*/ 1674 h 2160"/>
                <a:gd name="T100" fmla="*/ 5346 w 5556"/>
                <a:gd name="T101" fmla="*/ 1686 h 2160"/>
                <a:gd name="T102" fmla="*/ 5556 w 5556"/>
                <a:gd name="T103" fmla="*/ 1710 h 2160"/>
                <a:gd name="T104" fmla="*/ 5424 w 5556"/>
                <a:gd name="T105" fmla="*/ 1518 h 2160"/>
                <a:gd name="T106" fmla="*/ 5346 w 5556"/>
                <a:gd name="T107" fmla="*/ 1122 h 2160"/>
                <a:gd name="T108" fmla="*/ 5412 w 5556"/>
                <a:gd name="T109" fmla="*/ 840 h 2160"/>
                <a:gd name="T110" fmla="*/ 5172 w 5556"/>
                <a:gd name="T111" fmla="*/ 678 h 2160"/>
                <a:gd name="T112" fmla="*/ 5094 w 5556"/>
                <a:gd name="T113" fmla="*/ 330 h 2160"/>
                <a:gd name="T114" fmla="*/ 4668 w 5556"/>
                <a:gd name="T115" fmla="*/ 216 h 21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6"/>
                <a:gd name="T175" fmla="*/ 0 h 2160"/>
                <a:gd name="T176" fmla="*/ 5556 w 5556"/>
                <a:gd name="T177" fmla="*/ 2160 h 21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6" h="2160">
                  <a:moveTo>
                    <a:pt x="4542" y="204"/>
                  </a:moveTo>
                  <a:lnTo>
                    <a:pt x="4518" y="228"/>
                  </a:lnTo>
                  <a:lnTo>
                    <a:pt x="4500" y="240"/>
                  </a:lnTo>
                  <a:lnTo>
                    <a:pt x="4464" y="252"/>
                  </a:lnTo>
                  <a:lnTo>
                    <a:pt x="4428" y="282"/>
                  </a:lnTo>
                  <a:lnTo>
                    <a:pt x="4398" y="306"/>
                  </a:lnTo>
                  <a:lnTo>
                    <a:pt x="4296" y="330"/>
                  </a:lnTo>
                  <a:lnTo>
                    <a:pt x="4248" y="372"/>
                  </a:lnTo>
                  <a:lnTo>
                    <a:pt x="4218" y="354"/>
                  </a:lnTo>
                  <a:lnTo>
                    <a:pt x="4194" y="384"/>
                  </a:lnTo>
                  <a:lnTo>
                    <a:pt x="4170" y="396"/>
                  </a:lnTo>
                  <a:lnTo>
                    <a:pt x="4116" y="396"/>
                  </a:lnTo>
                  <a:lnTo>
                    <a:pt x="4092" y="384"/>
                  </a:lnTo>
                  <a:lnTo>
                    <a:pt x="4056" y="408"/>
                  </a:lnTo>
                  <a:lnTo>
                    <a:pt x="4056" y="396"/>
                  </a:lnTo>
                  <a:lnTo>
                    <a:pt x="4014" y="384"/>
                  </a:lnTo>
                  <a:lnTo>
                    <a:pt x="3960" y="372"/>
                  </a:lnTo>
                  <a:lnTo>
                    <a:pt x="3948" y="354"/>
                  </a:lnTo>
                  <a:lnTo>
                    <a:pt x="3912" y="330"/>
                  </a:lnTo>
                  <a:lnTo>
                    <a:pt x="3858" y="342"/>
                  </a:lnTo>
                  <a:lnTo>
                    <a:pt x="3834" y="354"/>
                  </a:lnTo>
                  <a:lnTo>
                    <a:pt x="3786" y="354"/>
                  </a:lnTo>
                  <a:lnTo>
                    <a:pt x="3756" y="354"/>
                  </a:lnTo>
                  <a:lnTo>
                    <a:pt x="3732" y="372"/>
                  </a:lnTo>
                  <a:lnTo>
                    <a:pt x="3696" y="396"/>
                  </a:lnTo>
                  <a:lnTo>
                    <a:pt x="3678" y="384"/>
                  </a:lnTo>
                  <a:lnTo>
                    <a:pt x="3642" y="408"/>
                  </a:lnTo>
                  <a:lnTo>
                    <a:pt x="3576" y="408"/>
                  </a:lnTo>
                  <a:lnTo>
                    <a:pt x="3540" y="396"/>
                  </a:lnTo>
                  <a:lnTo>
                    <a:pt x="3498" y="384"/>
                  </a:lnTo>
                  <a:lnTo>
                    <a:pt x="3462" y="354"/>
                  </a:lnTo>
                  <a:lnTo>
                    <a:pt x="3450" y="330"/>
                  </a:lnTo>
                  <a:lnTo>
                    <a:pt x="3426" y="330"/>
                  </a:lnTo>
                  <a:lnTo>
                    <a:pt x="3396" y="318"/>
                  </a:lnTo>
                  <a:lnTo>
                    <a:pt x="3360" y="372"/>
                  </a:lnTo>
                  <a:lnTo>
                    <a:pt x="3348" y="354"/>
                  </a:lnTo>
                  <a:lnTo>
                    <a:pt x="3324" y="354"/>
                  </a:lnTo>
                  <a:lnTo>
                    <a:pt x="3282" y="342"/>
                  </a:lnTo>
                  <a:lnTo>
                    <a:pt x="3246" y="330"/>
                  </a:lnTo>
                  <a:lnTo>
                    <a:pt x="3222" y="318"/>
                  </a:lnTo>
                  <a:lnTo>
                    <a:pt x="3192" y="294"/>
                  </a:lnTo>
                  <a:lnTo>
                    <a:pt x="3180" y="252"/>
                  </a:lnTo>
                  <a:lnTo>
                    <a:pt x="3114" y="252"/>
                  </a:lnTo>
                  <a:lnTo>
                    <a:pt x="3090" y="252"/>
                  </a:lnTo>
                  <a:lnTo>
                    <a:pt x="3078" y="294"/>
                  </a:lnTo>
                  <a:lnTo>
                    <a:pt x="3042" y="306"/>
                  </a:lnTo>
                  <a:lnTo>
                    <a:pt x="3012" y="282"/>
                  </a:lnTo>
                  <a:lnTo>
                    <a:pt x="2976" y="240"/>
                  </a:lnTo>
                  <a:lnTo>
                    <a:pt x="2964" y="216"/>
                  </a:lnTo>
                  <a:lnTo>
                    <a:pt x="2952" y="192"/>
                  </a:lnTo>
                  <a:lnTo>
                    <a:pt x="2964" y="180"/>
                  </a:lnTo>
                  <a:lnTo>
                    <a:pt x="2952" y="138"/>
                  </a:lnTo>
                  <a:lnTo>
                    <a:pt x="2922" y="138"/>
                  </a:lnTo>
                  <a:lnTo>
                    <a:pt x="2862" y="150"/>
                  </a:lnTo>
                  <a:lnTo>
                    <a:pt x="2820" y="168"/>
                  </a:lnTo>
                  <a:lnTo>
                    <a:pt x="2784" y="150"/>
                  </a:lnTo>
                  <a:lnTo>
                    <a:pt x="2760" y="138"/>
                  </a:lnTo>
                  <a:lnTo>
                    <a:pt x="2706" y="102"/>
                  </a:lnTo>
                  <a:lnTo>
                    <a:pt x="2694" y="90"/>
                  </a:lnTo>
                  <a:lnTo>
                    <a:pt x="2682" y="48"/>
                  </a:lnTo>
                  <a:lnTo>
                    <a:pt x="2706" y="36"/>
                  </a:lnTo>
                  <a:lnTo>
                    <a:pt x="2682" y="24"/>
                  </a:lnTo>
                  <a:lnTo>
                    <a:pt x="2658" y="12"/>
                  </a:lnTo>
                  <a:lnTo>
                    <a:pt x="2628" y="0"/>
                  </a:lnTo>
                  <a:lnTo>
                    <a:pt x="2616" y="0"/>
                  </a:lnTo>
                  <a:lnTo>
                    <a:pt x="2604" y="24"/>
                  </a:lnTo>
                  <a:lnTo>
                    <a:pt x="2550" y="48"/>
                  </a:lnTo>
                  <a:lnTo>
                    <a:pt x="2502" y="36"/>
                  </a:lnTo>
                  <a:lnTo>
                    <a:pt x="2466" y="48"/>
                  </a:lnTo>
                  <a:lnTo>
                    <a:pt x="2412" y="36"/>
                  </a:lnTo>
                  <a:lnTo>
                    <a:pt x="2370" y="48"/>
                  </a:lnTo>
                  <a:lnTo>
                    <a:pt x="2268" y="36"/>
                  </a:lnTo>
                  <a:lnTo>
                    <a:pt x="2166" y="0"/>
                  </a:lnTo>
                  <a:lnTo>
                    <a:pt x="2142" y="12"/>
                  </a:lnTo>
                  <a:lnTo>
                    <a:pt x="2106" y="24"/>
                  </a:lnTo>
                  <a:lnTo>
                    <a:pt x="2076" y="48"/>
                  </a:lnTo>
                  <a:lnTo>
                    <a:pt x="2028" y="48"/>
                  </a:lnTo>
                  <a:lnTo>
                    <a:pt x="1986" y="48"/>
                  </a:lnTo>
                  <a:lnTo>
                    <a:pt x="1950" y="66"/>
                  </a:lnTo>
                  <a:lnTo>
                    <a:pt x="1884" y="78"/>
                  </a:lnTo>
                  <a:lnTo>
                    <a:pt x="1848" y="102"/>
                  </a:lnTo>
                  <a:lnTo>
                    <a:pt x="1824" y="114"/>
                  </a:lnTo>
                  <a:lnTo>
                    <a:pt x="1794" y="138"/>
                  </a:lnTo>
                  <a:lnTo>
                    <a:pt x="1746" y="168"/>
                  </a:lnTo>
                  <a:lnTo>
                    <a:pt x="1716" y="192"/>
                  </a:lnTo>
                  <a:lnTo>
                    <a:pt x="1656" y="204"/>
                  </a:lnTo>
                  <a:lnTo>
                    <a:pt x="1590" y="240"/>
                  </a:lnTo>
                  <a:lnTo>
                    <a:pt x="1578" y="240"/>
                  </a:lnTo>
                  <a:lnTo>
                    <a:pt x="1578" y="270"/>
                  </a:lnTo>
                  <a:lnTo>
                    <a:pt x="1554" y="294"/>
                  </a:lnTo>
                  <a:lnTo>
                    <a:pt x="1512" y="318"/>
                  </a:lnTo>
                  <a:lnTo>
                    <a:pt x="1464" y="330"/>
                  </a:lnTo>
                  <a:lnTo>
                    <a:pt x="1386" y="306"/>
                  </a:lnTo>
                  <a:lnTo>
                    <a:pt x="1296" y="282"/>
                  </a:lnTo>
                  <a:lnTo>
                    <a:pt x="1260" y="252"/>
                  </a:lnTo>
                  <a:lnTo>
                    <a:pt x="1206" y="282"/>
                  </a:lnTo>
                  <a:lnTo>
                    <a:pt x="1128" y="282"/>
                  </a:lnTo>
                  <a:lnTo>
                    <a:pt x="1116" y="270"/>
                  </a:lnTo>
                  <a:lnTo>
                    <a:pt x="1092" y="270"/>
                  </a:lnTo>
                  <a:lnTo>
                    <a:pt x="1050" y="252"/>
                  </a:lnTo>
                  <a:lnTo>
                    <a:pt x="1002" y="228"/>
                  </a:lnTo>
                  <a:lnTo>
                    <a:pt x="948" y="228"/>
                  </a:lnTo>
                  <a:lnTo>
                    <a:pt x="924" y="240"/>
                  </a:lnTo>
                  <a:lnTo>
                    <a:pt x="912" y="270"/>
                  </a:lnTo>
                  <a:lnTo>
                    <a:pt x="900" y="294"/>
                  </a:lnTo>
                  <a:lnTo>
                    <a:pt x="900" y="306"/>
                  </a:lnTo>
                  <a:lnTo>
                    <a:pt x="924" y="306"/>
                  </a:lnTo>
                  <a:lnTo>
                    <a:pt x="960" y="330"/>
                  </a:lnTo>
                  <a:lnTo>
                    <a:pt x="990" y="372"/>
                  </a:lnTo>
                  <a:lnTo>
                    <a:pt x="1002" y="396"/>
                  </a:lnTo>
                  <a:lnTo>
                    <a:pt x="1026" y="396"/>
                  </a:lnTo>
                  <a:lnTo>
                    <a:pt x="1062" y="384"/>
                  </a:lnTo>
                  <a:lnTo>
                    <a:pt x="1128" y="384"/>
                  </a:lnTo>
                  <a:lnTo>
                    <a:pt x="1152" y="396"/>
                  </a:lnTo>
                  <a:lnTo>
                    <a:pt x="1152" y="408"/>
                  </a:lnTo>
                  <a:lnTo>
                    <a:pt x="1128" y="420"/>
                  </a:lnTo>
                  <a:lnTo>
                    <a:pt x="1104" y="420"/>
                  </a:lnTo>
                  <a:lnTo>
                    <a:pt x="1062" y="420"/>
                  </a:lnTo>
                  <a:lnTo>
                    <a:pt x="1038" y="420"/>
                  </a:lnTo>
                  <a:lnTo>
                    <a:pt x="1014" y="408"/>
                  </a:lnTo>
                  <a:lnTo>
                    <a:pt x="990" y="432"/>
                  </a:lnTo>
                  <a:lnTo>
                    <a:pt x="936" y="420"/>
                  </a:lnTo>
                  <a:lnTo>
                    <a:pt x="900" y="420"/>
                  </a:lnTo>
                  <a:lnTo>
                    <a:pt x="870" y="432"/>
                  </a:lnTo>
                  <a:lnTo>
                    <a:pt x="846" y="444"/>
                  </a:lnTo>
                  <a:lnTo>
                    <a:pt x="858" y="462"/>
                  </a:lnTo>
                  <a:lnTo>
                    <a:pt x="882" y="474"/>
                  </a:lnTo>
                  <a:lnTo>
                    <a:pt x="924" y="474"/>
                  </a:lnTo>
                  <a:lnTo>
                    <a:pt x="882" y="486"/>
                  </a:lnTo>
                  <a:lnTo>
                    <a:pt x="870" y="510"/>
                  </a:lnTo>
                  <a:lnTo>
                    <a:pt x="846" y="522"/>
                  </a:lnTo>
                  <a:lnTo>
                    <a:pt x="822" y="510"/>
                  </a:lnTo>
                  <a:lnTo>
                    <a:pt x="768" y="510"/>
                  </a:lnTo>
                  <a:lnTo>
                    <a:pt x="744" y="486"/>
                  </a:lnTo>
                  <a:lnTo>
                    <a:pt x="666" y="486"/>
                  </a:lnTo>
                  <a:lnTo>
                    <a:pt x="642" y="486"/>
                  </a:lnTo>
                  <a:lnTo>
                    <a:pt x="630" y="474"/>
                  </a:lnTo>
                  <a:lnTo>
                    <a:pt x="600" y="462"/>
                  </a:lnTo>
                  <a:lnTo>
                    <a:pt x="576" y="462"/>
                  </a:lnTo>
                  <a:lnTo>
                    <a:pt x="588" y="444"/>
                  </a:lnTo>
                  <a:lnTo>
                    <a:pt x="576" y="432"/>
                  </a:lnTo>
                  <a:lnTo>
                    <a:pt x="564" y="432"/>
                  </a:lnTo>
                  <a:lnTo>
                    <a:pt x="510" y="432"/>
                  </a:lnTo>
                  <a:lnTo>
                    <a:pt x="510" y="444"/>
                  </a:lnTo>
                  <a:lnTo>
                    <a:pt x="510" y="474"/>
                  </a:lnTo>
                  <a:lnTo>
                    <a:pt x="528" y="486"/>
                  </a:lnTo>
                  <a:lnTo>
                    <a:pt x="528" y="498"/>
                  </a:lnTo>
                  <a:lnTo>
                    <a:pt x="498" y="510"/>
                  </a:lnTo>
                  <a:lnTo>
                    <a:pt x="474" y="498"/>
                  </a:lnTo>
                  <a:lnTo>
                    <a:pt x="450" y="510"/>
                  </a:lnTo>
                  <a:lnTo>
                    <a:pt x="426" y="498"/>
                  </a:lnTo>
                  <a:lnTo>
                    <a:pt x="384" y="486"/>
                  </a:lnTo>
                  <a:lnTo>
                    <a:pt x="384" y="444"/>
                  </a:lnTo>
                  <a:lnTo>
                    <a:pt x="348" y="444"/>
                  </a:lnTo>
                  <a:lnTo>
                    <a:pt x="336" y="462"/>
                  </a:lnTo>
                  <a:lnTo>
                    <a:pt x="306" y="462"/>
                  </a:lnTo>
                  <a:lnTo>
                    <a:pt x="270" y="462"/>
                  </a:lnTo>
                  <a:lnTo>
                    <a:pt x="258" y="462"/>
                  </a:lnTo>
                  <a:lnTo>
                    <a:pt x="228" y="462"/>
                  </a:lnTo>
                  <a:lnTo>
                    <a:pt x="216" y="474"/>
                  </a:lnTo>
                  <a:lnTo>
                    <a:pt x="192" y="498"/>
                  </a:lnTo>
                  <a:lnTo>
                    <a:pt x="156" y="522"/>
                  </a:lnTo>
                  <a:lnTo>
                    <a:pt x="126" y="546"/>
                  </a:lnTo>
                  <a:lnTo>
                    <a:pt x="102" y="564"/>
                  </a:lnTo>
                  <a:lnTo>
                    <a:pt x="102" y="576"/>
                  </a:lnTo>
                  <a:lnTo>
                    <a:pt x="36" y="576"/>
                  </a:lnTo>
                  <a:lnTo>
                    <a:pt x="24" y="600"/>
                  </a:lnTo>
                  <a:lnTo>
                    <a:pt x="12" y="612"/>
                  </a:lnTo>
                  <a:lnTo>
                    <a:pt x="12" y="636"/>
                  </a:lnTo>
                  <a:lnTo>
                    <a:pt x="12" y="666"/>
                  </a:lnTo>
                  <a:lnTo>
                    <a:pt x="12" y="714"/>
                  </a:lnTo>
                  <a:lnTo>
                    <a:pt x="0" y="750"/>
                  </a:lnTo>
                  <a:lnTo>
                    <a:pt x="24" y="780"/>
                  </a:lnTo>
                  <a:lnTo>
                    <a:pt x="48" y="768"/>
                  </a:lnTo>
                  <a:lnTo>
                    <a:pt x="90" y="768"/>
                  </a:lnTo>
                  <a:lnTo>
                    <a:pt x="126" y="750"/>
                  </a:lnTo>
                  <a:lnTo>
                    <a:pt x="144" y="750"/>
                  </a:lnTo>
                  <a:lnTo>
                    <a:pt x="126" y="768"/>
                  </a:lnTo>
                  <a:lnTo>
                    <a:pt x="168" y="804"/>
                  </a:lnTo>
                  <a:lnTo>
                    <a:pt x="168" y="816"/>
                  </a:lnTo>
                  <a:lnTo>
                    <a:pt x="168" y="840"/>
                  </a:lnTo>
                  <a:lnTo>
                    <a:pt x="180" y="870"/>
                  </a:lnTo>
                  <a:lnTo>
                    <a:pt x="180" y="894"/>
                  </a:lnTo>
                  <a:lnTo>
                    <a:pt x="204" y="894"/>
                  </a:lnTo>
                  <a:lnTo>
                    <a:pt x="216" y="918"/>
                  </a:lnTo>
                  <a:lnTo>
                    <a:pt x="204" y="930"/>
                  </a:lnTo>
                  <a:lnTo>
                    <a:pt x="216" y="960"/>
                  </a:lnTo>
                  <a:lnTo>
                    <a:pt x="246" y="942"/>
                  </a:lnTo>
                  <a:lnTo>
                    <a:pt x="258" y="984"/>
                  </a:lnTo>
                  <a:lnTo>
                    <a:pt x="216" y="996"/>
                  </a:lnTo>
                  <a:lnTo>
                    <a:pt x="204" y="1008"/>
                  </a:lnTo>
                  <a:lnTo>
                    <a:pt x="180" y="1008"/>
                  </a:lnTo>
                  <a:lnTo>
                    <a:pt x="168" y="1020"/>
                  </a:lnTo>
                  <a:lnTo>
                    <a:pt x="204" y="1062"/>
                  </a:lnTo>
                  <a:lnTo>
                    <a:pt x="192" y="1086"/>
                  </a:lnTo>
                  <a:lnTo>
                    <a:pt x="216" y="1098"/>
                  </a:lnTo>
                  <a:lnTo>
                    <a:pt x="216" y="1110"/>
                  </a:lnTo>
                  <a:lnTo>
                    <a:pt x="228" y="1134"/>
                  </a:lnTo>
                  <a:lnTo>
                    <a:pt x="258" y="1110"/>
                  </a:lnTo>
                  <a:lnTo>
                    <a:pt x="270" y="1134"/>
                  </a:lnTo>
                  <a:lnTo>
                    <a:pt x="246" y="1146"/>
                  </a:lnTo>
                  <a:lnTo>
                    <a:pt x="204" y="1146"/>
                  </a:lnTo>
                  <a:lnTo>
                    <a:pt x="168" y="1164"/>
                  </a:lnTo>
                  <a:lnTo>
                    <a:pt x="168" y="1134"/>
                  </a:lnTo>
                  <a:lnTo>
                    <a:pt x="144" y="1146"/>
                  </a:lnTo>
                  <a:lnTo>
                    <a:pt x="144" y="1164"/>
                  </a:lnTo>
                  <a:lnTo>
                    <a:pt x="126" y="1164"/>
                  </a:lnTo>
                  <a:lnTo>
                    <a:pt x="114" y="1146"/>
                  </a:lnTo>
                  <a:lnTo>
                    <a:pt x="126" y="1122"/>
                  </a:lnTo>
                  <a:lnTo>
                    <a:pt x="114" y="1110"/>
                  </a:lnTo>
                  <a:lnTo>
                    <a:pt x="102" y="1098"/>
                  </a:lnTo>
                  <a:lnTo>
                    <a:pt x="102" y="1062"/>
                  </a:lnTo>
                  <a:lnTo>
                    <a:pt x="78" y="1044"/>
                  </a:lnTo>
                  <a:lnTo>
                    <a:pt x="48" y="1044"/>
                  </a:lnTo>
                  <a:lnTo>
                    <a:pt x="48" y="1062"/>
                  </a:lnTo>
                  <a:lnTo>
                    <a:pt x="48" y="1086"/>
                  </a:lnTo>
                  <a:lnTo>
                    <a:pt x="48" y="1110"/>
                  </a:lnTo>
                  <a:lnTo>
                    <a:pt x="78" y="1098"/>
                  </a:lnTo>
                  <a:lnTo>
                    <a:pt x="90" y="1122"/>
                  </a:lnTo>
                  <a:lnTo>
                    <a:pt x="66" y="1146"/>
                  </a:lnTo>
                  <a:lnTo>
                    <a:pt x="48" y="1176"/>
                  </a:lnTo>
                  <a:lnTo>
                    <a:pt x="66" y="1212"/>
                  </a:lnTo>
                  <a:lnTo>
                    <a:pt x="90" y="1224"/>
                  </a:lnTo>
                  <a:lnTo>
                    <a:pt x="102" y="1248"/>
                  </a:lnTo>
                  <a:lnTo>
                    <a:pt x="126" y="1200"/>
                  </a:lnTo>
                  <a:lnTo>
                    <a:pt x="168" y="1200"/>
                  </a:lnTo>
                  <a:lnTo>
                    <a:pt x="168" y="1224"/>
                  </a:lnTo>
                  <a:lnTo>
                    <a:pt x="180" y="1248"/>
                  </a:lnTo>
                  <a:lnTo>
                    <a:pt x="204" y="1266"/>
                  </a:lnTo>
                  <a:lnTo>
                    <a:pt x="216" y="1236"/>
                  </a:lnTo>
                  <a:lnTo>
                    <a:pt x="246" y="1248"/>
                  </a:lnTo>
                  <a:lnTo>
                    <a:pt x="270" y="1278"/>
                  </a:lnTo>
                  <a:lnTo>
                    <a:pt x="294" y="1302"/>
                  </a:lnTo>
                  <a:lnTo>
                    <a:pt x="294" y="1326"/>
                  </a:lnTo>
                  <a:lnTo>
                    <a:pt x="294" y="1350"/>
                  </a:lnTo>
                  <a:lnTo>
                    <a:pt x="294" y="1380"/>
                  </a:lnTo>
                  <a:lnTo>
                    <a:pt x="270" y="1392"/>
                  </a:lnTo>
                  <a:lnTo>
                    <a:pt x="228" y="1392"/>
                  </a:lnTo>
                  <a:lnTo>
                    <a:pt x="228" y="1404"/>
                  </a:lnTo>
                  <a:lnTo>
                    <a:pt x="258" y="1428"/>
                  </a:lnTo>
                  <a:lnTo>
                    <a:pt x="258" y="1458"/>
                  </a:lnTo>
                  <a:lnTo>
                    <a:pt x="270" y="1470"/>
                  </a:lnTo>
                  <a:lnTo>
                    <a:pt x="270" y="1482"/>
                  </a:lnTo>
                  <a:lnTo>
                    <a:pt x="270" y="1494"/>
                  </a:lnTo>
                  <a:lnTo>
                    <a:pt x="306" y="1494"/>
                  </a:lnTo>
                  <a:lnTo>
                    <a:pt x="336" y="1482"/>
                  </a:lnTo>
                  <a:lnTo>
                    <a:pt x="336" y="1494"/>
                  </a:lnTo>
                  <a:lnTo>
                    <a:pt x="360" y="1494"/>
                  </a:lnTo>
                  <a:lnTo>
                    <a:pt x="336" y="1506"/>
                  </a:lnTo>
                  <a:lnTo>
                    <a:pt x="360" y="1518"/>
                  </a:lnTo>
                  <a:lnTo>
                    <a:pt x="360" y="1530"/>
                  </a:lnTo>
                  <a:lnTo>
                    <a:pt x="384" y="1530"/>
                  </a:lnTo>
                  <a:lnTo>
                    <a:pt x="372" y="1560"/>
                  </a:lnTo>
                  <a:lnTo>
                    <a:pt x="372" y="1584"/>
                  </a:lnTo>
                  <a:lnTo>
                    <a:pt x="348" y="1608"/>
                  </a:lnTo>
                  <a:lnTo>
                    <a:pt x="348" y="1620"/>
                  </a:lnTo>
                  <a:lnTo>
                    <a:pt x="372" y="1644"/>
                  </a:lnTo>
                  <a:lnTo>
                    <a:pt x="408" y="1632"/>
                  </a:lnTo>
                  <a:lnTo>
                    <a:pt x="486" y="1632"/>
                  </a:lnTo>
                  <a:lnTo>
                    <a:pt x="540" y="1632"/>
                  </a:lnTo>
                  <a:lnTo>
                    <a:pt x="576" y="1620"/>
                  </a:lnTo>
                  <a:lnTo>
                    <a:pt x="576" y="1644"/>
                  </a:lnTo>
                  <a:lnTo>
                    <a:pt x="552" y="1674"/>
                  </a:lnTo>
                  <a:lnTo>
                    <a:pt x="540" y="1674"/>
                  </a:lnTo>
                  <a:lnTo>
                    <a:pt x="528" y="1698"/>
                  </a:lnTo>
                  <a:lnTo>
                    <a:pt x="540" y="1722"/>
                  </a:lnTo>
                  <a:lnTo>
                    <a:pt x="510" y="1734"/>
                  </a:lnTo>
                  <a:lnTo>
                    <a:pt x="510" y="1746"/>
                  </a:lnTo>
                  <a:lnTo>
                    <a:pt x="510" y="1776"/>
                  </a:lnTo>
                  <a:lnTo>
                    <a:pt x="540" y="1788"/>
                  </a:lnTo>
                  <a:lnTo>
                    <a:pt x="540" y="1776"/>
                  </a:lnTo>
                  <a:lnTo>
                    <a:pt x="564" y="1764"/>
                  </a:lnTo>
                  <a:lnTo>
                    <a:pt x="588" y="1734"/>
                  </a:lnTo>
                  <a:lnTo>
                    <a:pt x="588" y="1722"/>
                  </a:lnTo>
                  <a:lnTo>
                    <a:pt x="618" y="1722"/>
                  </a:lnTo>
                  <a:lnTo>
                    <a:pt x="654" y="1722"/>
                  </a:lnTo>
                  <a:lnTo>
                    <a:pt x="690" y="1686"/>
                  </a:lnTo>
                  <a:lnTo>
                    <a:pt x="708" y="1698"/>
                  </a:lnTo>
                  <a:lnTo>
                    <a:pt x="690" y="1746"/>
                  </a:lnTo>
                  <a:lnTo>
                    <a:pt x="720" y="1746"/>
                  </a:lnTo>
                  <a:lnTo>
                    <a:pt x="744" y="1800"/>
                  </a:lnTo>
                  <a:lnTo>
                    <a:pt x="756" y="1788"/>
                  </a:lnTo>
                  <a:lnTo>
                    <a:pt x="744" y="1764"/>
                  </a:lnTo>
                  <a:lnTo>
                    <a:pt x="798" y="1734"/>
                  </a:lnTo>
                  <a:lnTo>
                    <a:pt x="822" y="1764"/>
                  </a:lnTo>
                  <a:lnTo>
                    <a:pt x="834" y="1776"/>
                  </a:lnTo>
                  <a:lnTo>
                    <a:pt x="822" y="1788"/>
                  </a:lnTo>
                  <a:lnTo>
                    <a:pt x="822" y="1812"/>
                  </a:lnTo>
                  <a:lnTo>
                    <a:pt x="834" y="1824"/>
                  </a:lnTo>
                  <a:lnTo>
                    <a:pt x="834" y="1866"/>
                  </a:lnTo>
                  <a:lnTo>
                    <a:pt x="834" y="1890"/>
                  </a:lnTo>
                  <a:lnTo>
                    <a:pt x="846" y="1914"/>
                  </a:lnTo>
                  <a:lnTo>
                    <a:pt x="912" y="1938"/>
                  </a:lnTo>
                  <a:lnTo>
                    <a:pt x="912" y="1956"/>
                  </a:lnTo>
                  <a:lnTo>
                    <a:pt x="936" y="1968"/>
                  </a:lnTo>
                  <a:lnTo>
                    <a:pt x="960" y="1980"/>
                  </a:lnTo>
                  <a:lnTo>
                    <a:pt x="960" y="1992"/>
                  </a:lnTo>
                  <a:lnTo>
                    <a:pt x="990" y="1992"/>
                  </a:lnTo>
                  <a:lnTo>
                    <a:pt x="1002" y="1968"/>
                  </a:lnTo>
                  <a:lnTo>
                    <a:pt x="1026" y="1980"/>
                  </a:lnTo>
                  <a:lnTo>
                    <a:pt x="1062" y="1968"/>
                  </a:lnTo>
                  <a:lnTo>
                    <a:pt x="1092" y="1956"/>
                  </a:lnTo>
                  <a:lnTo>
                    <a:pt x="1104" y="1956"/>
                  </a:lnTo>
                  <a:lnTo>
                    <a:pt x="1128" y="1956"/>
                  </a:lnTo>
                  <a:lnTo>
                    <a:pt x="1140" y="1938"/>
                  </a:lnTo>
                  <a:lnTo>
                    <a:pt x="1164" y="1938"/>
                  </a:lnTo>
                  <a:lnTo>
                    <a:pt x="1194" y="1968"/>
                  </a:lnTo>
                  <a:lnTo>
                    <a:pt x="1194" y="1980"/>
                  </a:lnTo>
                  <a:lnTo>
                    <a:pt x="1218" y="1992"/>
                  </a:lnTo>
                  <a:lnTo>
                    <a:pt x="1230" y="1968"/>
                  </a:lnTo>
                  <a:lnTo>
                    <a:pt x="1230" y="1938"/>
                  </a:lnTo>
                  <a:lnTo>
                    <a:pt x="1242" y="1926"/>
                  </a:lnTo>
                  <a:lnTo>
                    <a:pt x="1242" y="1914"/>
                  </a:lnTo>
                  <a:lnTo>
                    <a:pt x="1230" y="1890"/>
                  </a:lnTo>
                  <a:lnTo>
                    <a:pt x="1242" y="1866"/>
                  </a:lnTo>
                  <a:lnTo>
                    <a:pt x="1260" y="1854"/>
                  </a:lnTo>
                  <a:lnTo>
                    <a:pt x="1260" y="1824"/>
                  </a:lnTo>
                  <a:lnTo>
                    <a:pt x="1260" y="1788"/>
                  </a:lnTo>
                  <a:lnTo>
                    <a:pt x="1272" y="1764"/>
                  </a:lnTo>
                  <a:lnTo>
                    <a:pt x="1272" y="1746"/>
                  </a:lnTo>
                  <a:lnTo>
                    <a:pt x="1296" y="1734"/>
                  </a:lnTo>
                  <a:lnTo>
                    <a:pt x="1320" y="1746"/>
                  </a:lnTo>
                  <a:lnTo>
                    <a:pt x="1344" y="1746"/>
                  </a:lnTo>
                  <a:lnTo>
                    <a:pt x="1398" y="1734"/>
                  </a:lnTo>
                  <a:lnTo>
                    <a:pt x="1434" y="1746"/>
                  </a:lnTo>
                  <a:lnTo>
                    <a:pt x="1464" y="1764"/>
                  </a:lnTo>
                  <a:lnTo>
                    <a:pt x="1488" y="1776"/>
                  </a:lnTo>
                  <a:lnTo>
                    <a:pt x="1512" y="1776"/>
                  </a:lnTo>
                  <a:lnTo>
                    <a:pt x="1524" y="1800"/>
                  </a:lnTo>
                  <a:lnTo>
                    <a:pt x="1566" y="1800"/>
                  </a:lnTo>
                  <a:lnTo>
                    <a:pt x="1578" y="1824"/>
                  </a:lnTo>
                  <a:lnTo>
                    <a:pt x="1602" y="1854"/>
                  </a:lnTo>
                  <a:lnTo>
                    <a:pt x="1680" y="1878"/>
                  </a:lnTo>
                  <a:lnTo>
                    <a:pt x="1692" y="1902"/>
                  </a:lnTo>
                  <a:lnTo>
                    <a:pt x="1746" y="1902"/>
                  </a:lnTo>
                  <a:lnTo>
                    <a:pt x="1782" y="1926"/>
                  </a:lnTo>
                  <a:lnTo>
                    <a:pt x="1782" y="1968"/>
                  </a:lnTo>
                  <a:lnTo>
                    <a:pt x="1812" y="1968"/>
                  </a:lnTo>
                  <a:lnTo>
                    <a:pt x="1824" y="2016"/>
                  </a:lnTo>
                  <a:lnTo>
                    <a:pt x="1848" y="2004"/>
                  </a:lnTo>
                  <a:lnTo>
                    <a:pt x="1872" y="2016"/>
                  </a:lnTo>
                  <a:lnTo>
                    <a:pt x="1896" y="2028"/>
                  </a:lnTo>
                  <a:lnTo>
                    <a:pt x="1914" y="2028"/>
                  </a:lnTo>
                  <a:lnTo>
                    <a:pt x="1926" y="2016"/>
                  </a:lnTo>
                  <a:lnTo>
                    <a:pt x="1950" y="2016"/>
                  </a:lnTo>
                  <a:lnTo>
                    <a:pt x="1962" y="2040"/>
                  </a:lnTo>
                  <a:lnTo>
                    <a:pt x="1974" y="2040"/>
                  </a:lnTo>
                  <a:lnTo>
                    <a:pt x="1998" y="2040"/>
                  </a:lnTo>
                  <a:lnTo>
                    <a:pt x="2016" y="2040"/>
                  </a:lnTo>
                  <a:lnTo>
                    <a:pt x="2040" y="2028"/>
                  </a:lnTo>
                  <a:lnTo>
                    <a:pt x="2064" y="2016"/>
                  </a:lnTo>
                  <a:lnTo>
                    <a:pt x="2088" y="2028"/>
                  </a:lnTo>
                  <a:lnTo>
                    <a:pt x="2118" y="2016"/>
                  </a:lnTo>
                  <a:lnTo>
                    <a:pt x="2130" y="2040"/>
                  </a:lnTo>
                  <a:lnTo>
                    <a:pt x="2166" y="2028"/>
                  </a:lnTo>
                  <a:lnTo>
                    <a:pt x="2184" y="2016"/>
                  </a:lnTo>
                  <a:lnTo>
                    <a:pt x="2220" y="2016"/>
                  </a:lnTo>
                  <a:lnTo>
                    <a:pt x="2232" y="2004"/>
                  </a:lnTo>
                  <a:lnTo>
                    <a:pt x="2232" y="1980"/>
                  </a:lnTo>
                  <a:lnTo>
                    <a:pt x="2256" y="1980"/>
                  </a:lnTo>
                  <a:lnTo>
                    <a:pt x="2268" y="1992"/>
                  </a:lnTo>
                  <a:lnTo>
                    <a:pt x="2280" y="1980"/>
                  </a:lnTo>
                  <a:lnTo>
                    <a:pt x="2298" y="1956"/>
                  </a:lnTo>
                  <a:lnTo>
                    <a:pt x="2310" y="1938"/>
                  </a:lnTo>
                  <a:lnTo>
                    <a:pt x="2322" y="1926"/>
                  </a:lnTo>
                  <a:lnTo>
                    <a:pt x="2346" y="1914"/>
                  </a:lnTo>
                  <a:lnTo>
                    <a:pt x="2358" y="1890"/>
                  </a:lnTo>
                  <a:lnTo>
                    <a:pt x="2388" y="1878"/>
                  </a:lnTo>
                  <a:lnTo>
                    <a:pt x="2400" y="1866"/>
                  </a:lnTo>
                  <a:lnTo>
                    <a:pt x="2412" y="1836"/>
                  </a:lnTo>
                  <a:lnTo>
                    <a:pt x="2466" y="1824"/>
                  </a:lnTo>
                  <a:lnTo>
                    <a:pt x="2478" y="1812"/>
                  </a:lnTo>
                  <a:lnTo>
                    <a:pt x="2502" y="1812"/>
                  </a:lnTo>
                  <a:lnTo>
                    <a:pt x="2538" y="1836"/>
                  </a:lnTo>
                  <a:lnTo>
                    <a:pt x="2550" y="1854"/>
                  </a:lnTo>
                  <a:lnTo>
                    <a:pt x="2580" y="1854"/>
                  </a:lnTo>
                  <a:lnTo>
                    <a:pt x="2616" y="1878"/>
                  </a:lnTo>
                  <a:lnTo>
                    <a:pt x="2670" y="1902"/>
                  </a:lnTo>
                  <a:lnTo>
                    <a:pt x="2670" y="1890"/>
                  </a:lnTo>
                  <a:lnTo>
                    <a:pt x="2628" y="1866"/>
                  </a:lnTo>
                  <a:lnTo>
                    <a:pt x="2640" y="1854"/>
                  </a:lnTo>
                  <a:lnTo>
                    <a:pt x="2682" y="1878"/>
                  </a:lnTo>
                  <a:lnTo>
                    <a:pt x="2682" y="1902"/>
                  </a:lnTo>
                  <a:lnTo>
                    <a:pt x="2706" y="1902"/>
                  </a:lnTo>
                  <a:lnTo>
                    <a:pt x="2742" y="1890"/>
                  </a:lnTo>
                  <a:lnTo>
                    <a:pt x="2772" y="1890"/>
                  </a:lnTo>
                  <a:lnTo>
                    <a:pt x="2772" y="1866"/>
                  </a:lnTo>
                  <a:lnTo>
                    <a:pt x="2784" y="1854"/>
                  </a:lnTo>
                  <a:lnTo>
                    <a:pt x="2772" y="1836"/>
                  </a:lnTo>
                  <a:lnTo>
                    <a:pt x="2784" y="1824"/>
                  </a:lnTo>
                  <a:lnTo>
                    <a:pt x="2820" y="1836"/>
                  </a:lnTo>
                  <a:lnTo>
                    <a:pt x="2832" y="1812"/>
                  </a:lnTo>
                  <a:lnTo>
                    <a:pt x="2862" y="1800"/>
                  </a:lnTo>
                  <a:lnTo>
                    <a:pt x="2898" y="1776"/>
                  </a:lnTo>
                  <a:lnTo>
                    <a:pt x="2940" y="1812"/>
                  </a:lnTo>
                  <a:lnTo>
                    <a:pt x="2940" y="1866"/>
                  </a:lnTo>
                  <a:lnTo>
                    <a:pt x="2910" y="1890"/>
                  </a:lnTo>
                  <a:lnTo>
                    <a:pt x="2898" y="1890"/>
                  </a:lnTo>
                  <a:lnTo>
                    <a:pt x="2886" y="1914"/>
                  </a:lnTo>
                  <a:lnTo>
                    <a:pt x="2862" y="1926"/>
                  </a:lnTo>
                  <a:lnTo>
                    <a:pt x="2844" y="1956"/>
                  </a:lnTo>
                  <a:lnTo>
                    <a:pt x="2832" y="1980"/>
                  </a:lnTo>
                  <a:lnTo>
                    <a:pt x="2808" y="1992"/>
                  </a:lnTo>
                  <a:lnTo>
                    <a:pt x="2820" y="2016"/>
                  </a:lnTo>
                  <a:lnTo>
                    <a:pt x="2832" y="2040"/>
                  </a:lnTo>
                  <a:lnTo>
                    <a:pt x="2862" y="2070"/>
                  </a:lnTo>
                  <a:lnTo>
                    <a:pt x="2862" y="2082"/>
                  </a:lnTo>
                  <a:lnTo>
                    <a:pt x="2832" y="2130"/>
                  </a:lnTo>
                  <a:lnTo>
                    <a:pt x="2874" y="2130"/>
                  </a:lnTo>
                  <a:lnTo>
                    <a:pt x="2886" y="2160"/>
                  </a:lnTo>
                  <a:lnTo>
                    <a:pt x="2922" y="2142"/>
                  </a:lnTo>
                  <a:lnTo>
                    <a:pt x="2940" y="2118"/>
                  </a:lnTo>
                  <a:lnTo>
                    <a:pt x="2976" y="2106"/>
                  </a:lnTo>
                  <a:lnTo>
                    <a:pt x="2988" y="2082"/>
                  </a:lnTo>
                  <a:lnTo>
                    <a:pt x="2988" y="2058"/>
                  </a:lnTo>
                  <a:lnTo>
                    <a:pt x="2988" y="2016"/>
                  </a:lnTo>
                  <a:lnTo>
                    <a:pt x="3054" y="2004"/>
                  </a:lnTo>
                  <a:lnTo>
                    <a:pt x="3066" y="1980"/>
                  </a:lnTo>
                  <a:lnTo>
                    <a:pt x="3066" y="1956"/>
                  </a:lnTo>
                  <a:lnTo>
                    <a:pt x="3078" y="1926"/>
                  </a:lnTo>
                  <a:lnTo>
                    <a:pt x="3078" y="1890"/>
                  </a:lnTo>
                  <a:lnTo>
                    <a:pt x="3078" y="1824"/>
                  </a:lnTo>
                  <a:lnTo>
                    <a:pt x="3102" y="1812"/>
                  </a:lnTo>
                  <a:lnTo>
                    <a:pt x="3144" y="1854"/>
                  </a:lnTo>
                  <a:lnTo>
                    <a:pt x="3222" y="1824"/>
                  </a:lnTo>
                  <a:lnTo>
                    <a:pt x="3222" y="1878"/>
                  </a:lnTo>
                  <a:lnTo>
                    <a:pt x="3258" y="1890"/>
                  </a:lnTo>
                  <a:lnTo>
                    <a:pt x="3282" y="1890"/>
                  </a:lnTo>
                  <a:lnTo>
                    <a:pt x="3348" y="1914"/>
                  </a:lnTo>
                  <a:lnTo>
                    <a:pt x="3384" y="1890"/>
                  </a:lnTo>
                  <a:lnTo>
                    <a:pt x="3426" y="1854"/>
                  </a:lnTo>
                  <a:lnTo>
                    <a:pt x="3486" y="1812"/>
                  </a:lnTo>
                  <a:lnTo>
                    <a:pt x="3552" y="1800"/>
                  </a:lnTo>
                  <a:lnTo>
                    <a:pt x="3642" y="1824"/>
                  </a:lnTo>
                  <a:lnTo>
                    <a:pt x="3666" y="1836"/>
                  </a:lnTo>
                  <a:lnTo>
                    <a:pt x="3846" y="1878"/>
                  </a:lnTo>
                  <a:lnTo>
                    <a:pt x="3924" y="1866"/>
                  </a:lnTo>
                  <a:lnTo>
                    <a:pt x="4056" y="1824"/>
                  </a:lnTo>
                  <a:lnTo>
                    <a:pt x="4116" y="1812"/>
                  </a:lnTo>
                  <a:lnTo>
                    <a:pt x="4182" y="1788"/>
                  </a:lnTo>
                  <a:lnTo>
                    <a:pt x="4350" y="1734"/>
                  </a:lnTo>
                  <a:lnTo>
                    <a:pt x="4464" y="1764"/>
                  </a:lnTo>
                  <a:lnTo>
                    <a:pt x="4500" y="1764"/>
                  </a:lnTo>
                  <a:lnTo>
                    <a:pt x="4602" y="1734"/>
                  </a:lnTo>
                  <a:lnTo>
                    <a:pt x="4722" y="1674"/>
                  </a:lnTo>
                  <a:lnTo>
                    <a:pt x="4758" y="1662"/>
                  </a:lnTo>
                  <a:lnTo>
                    <a:pt x="4782" y="1734"/>
                  </a:lnTo>
                  <a:lnTo>
                    <a:pt x="4860" y="1722"/>
                  </a:lnTo>
                  <a:lnTo>
                    <a:pt x="4860" y="1686"/>
                  </a:lnTo>
                  <a:lnTo>
                    <a:pt x="4902" y="1674"/>
                  </a:lnTo>
                  <a:lnTo>
                    <a:pt x="4950" y="1632"/>
                  </a:lnTo>
                  <a:lnTo>
                    <a:pt x="4992" y="1662"/>
                  </a:lnTo>
                  <a:lnTo>
                    <a:pt x="5040" y="1644"/>
                  </a:lnTo>
                  <a:lnTo>
                    <a:pt x="5076" y="1686"/>
                  </a:lnTo>
                  <a:lnTo>
                    <a:pt x="5106" y="1674"/>
                  </a:lnTo>
                  <a:lnTo>
                    <a:pt x="5196" y="1686"/>
                  </a:lnTo>
                  <a:lnTo>
                    <a:pt x="5232" y="1698"/>
                  </a:lnTo>
                  <a:lnTo>
                    <a:pt x="5262" y="1662"/>
                  </a:lnTo>
                  <a:lnTo>
                    <a:pt x="5346" y="1686"/>
                  </a:lnTo>
                  <a:lnTo>
                    <a:pt x="5334" y="1722"/>
                  </a:lnTo>
                  <a:lnTo>
                    <a:pt x="5376" y="1776"/>
                  </a:lnTo>
                  <a:lnTo>
                    <a:pt x="5412" y="1734"/>
                  </a:lnTo>
                  <a:lnTo>
                    <a:pt x="5454" y="1710"/>
                  </a:lnTo>
                  <a:lnTo>
                    <a:pt x="5490" y="1710"/>
                  </a:lnTo>
                  <a:lnTo>
                    <a:pt x="5502" y="1764"/>
                  </a:lnTo>
                  <a:lnTo>
                    <a:pt x="5544" y="1776"/>
                  </a:lnTo>
                  <a:lnTo>
                    <a:pt x="5544" y="1764"/>
                  </a:lnTo>
                  <a:lnTo>
                    <a:pt x="5556" y="1710"/>
                  </a:lnTo>
                  <a:lnTo>
                    <a:pt x="5514" y="1698"/>
                  </a:lnTo>
                  <a:lnTo>
                    <a:pt x="5526" y="1644"/>
                  </a:lnTo>
                  <a:lnTo>
                    <a:pt x="5514" y="1632"/>
                  </a:lnTo>
                  <a:lnTo>
                    <a:pt x="5478" y="1620"/>
                  </a:lnTo>
                  <a:lnTo>
                    <a:pt x="5466" y="1584"/>
                  </a:lnTo>
                  <a:lnTo>
                    <a:pt x="5490" y="1530"/>
                  </a:lnTo>
                  <a:lnTo>
                    <a:pt x="5466" y="1506"/>
                  </a:lnTo>
                  <a:lnTo>
                    <a:pt x="5436" y="1518"/>
                  </a:lnTo>
                  <a:lnTo>
                    <a:pt x="5424" y="1518"/>
                  </a:lnTo>
                  <a:lnTo>
                    <a:pt x="5412" y="1482"/>
                  </a:lnTo>
                  <a:lnTo>
                    <a:pt x="5364" y="1458"/>
                  </a:lnTo>
                  <a:lnTo>
                    <a:pt x="5388" y="1350"/>
                  </a:lnTo>
                  <a:lnTo>
                    <a:pt x="5424" y="1338"/>
                  </a:lnTo>
                  <a:lnTo>
                    <a:pt x="5436" y="1290"/>
                  </a:lnTo>
                  <a:lnTo>
                    <a:pt x="5388" y="1290"/>
                  </a:lnTo>
                  <a:lnTo>
                    <a:pt x="5364" y="1200"/>
                  </a:lnTo>
                  <a:lnTo>
                    <a:pt x="5334" y="1146"/>
                  </a:lnTo>
                  <a:lnTo>
                    <a:pt x="5346" y="1122"/>
                  </a:lnTo>
                  <a:lnTo>
                    <a:pt x="5322" y="1110"/>
                  </a:lnTo>
                  <a:lnTo>
                    <a:pt x="5310" y="1044"/>
                  </a:lnTo>
                  <a:lnTo>
                    <a:pt x="5322" y="1032"/>
                  </a:lnTo>
                  <a:lnTo>
                    <a:pt x="5298" y="1008"/>
                  </a:lnTo>
                  <a:lnTo>
                    <a:pt x="5274" y="960"/>
                  </a:lnTo>
                  <a:lnTo>
                    <a:pt x="5334" y="942"/>
                  </a:lnTo>
                  <a:lnTo>
                    <a:pt x="5388" y="960"/>
                  </a:lnTo>
                  <a:lnTo>
                    <a:pt x="5400" y="894"/>
                  </a:lnTo>
                  <a:lnTo>
                    <a:pt x="5412" y="840"/>
                  </a:lnTo>
                  <a:lnTo>
                    <a:pt x="5466" y="816"/>
                  </a:lnTo>
                  <a:lnTo>
                    <a:pt x="5466" y="792"/>
                  </a:lnTo>
                  <a:lnTo>
                    <a:pt x="5454" y="768"/>
                  </a:lnTo>
                  <a:lnTo>
                    <a:pt x="5400" y="714"/>
                  </a:lnTo>
                  <a:lnTo>
                    <a:pt x="5322" y="714"/>
                  </a:lnTo>
                  <a:lnTo>
                    <a:pt x="5286" y="726"/>
                  </a:lnTo>
                  <a:lnTo>
                    <a:pt x="5184" y="714"/>
                  </a:lnTo>
                  <a:lnTo>
                    <a:pt x="5154" y="690"/>
                  </a:lnTo>
                  <a:lnTo>
                    <a:pt x="5172" y="678"/>
                  </a:lnTo>
                  <a:lnTo>
                    <a:pt x="5154" y="612"/>
                  </a:lnTo>
                  <a:lnTo>
                    <a:pt x="5130" y="588"/>
                  </a:lnTo>
                  <a:lnTo>
                    <a:pt x="5130" y="546"/>
                  </a:lnTo>
                  <a:lnTo>
                    <a:pt x="5118" y="534"/>
                  </a:lnTo>
                  <a:lnTo>
                    <a:pt x="5172" y="510"/>
                  </a:lnTo>
                  <a:lnTo>
                    <a:pt x="5184" y="486"/>
                  </a:lnTo>
                  <a:lnTo>
                    <a:pt x="5130" y="396"/>
                  </a:lnTo>
                  <a:lnTo>
                    <a:pt x="5106" y="372"/>
                  </a:lnTo>
                  <a:lnTo>
                    <a:pt x="5094" y="330"/>
                  </a:lnTo>
                  <a:lnTo>
                    <a:pt x="5004" y="306"/>
                  </a:lnTo>
                  <a:lnTo>
                    <a:pt x="5004" y="240"/>
                  </a:lnTo>
                  <a:lnTo>
                    <a:pt x="4938" y="216"/>
                  </a:lnTo>
                  <a:lnTo>
                    <a:pt x="4938" y="180"/>
                  </a:lnTo>
                  <a:lnTo>
                    <a:pt x="4848" y="180"/>
                  </a:lnTo>
                  <a:lnTo>
                    <a:pt x="4836" y="204"/>
                  </a:lnTo>
                  <a:lnTo>
                    <a:pt x="4836" y="228"/>
                  </a:lnTo>
                  <a:lnTo>
                    <a:pt x="4746" y="228"/>
                  </a:lnTo>
                  <a:lnTo>
                    <a:pt x="4668" y="216"/>
                  </a:lnTo>
                  <a:lnTo>
                    <a:pt x="4614" y="228"/>
                  </a:lnTo>
                  <a:lnTo>
                    <a:pt x="4590" y="204"/>
                  </a:lnTo>
                  <a:lnTo>
                    <a:pt x="4542" y="192"/>
                  </a:lnTo>
                  <a:lnTo>
                    <a:pt x="4542" y="204"/>
                  </a:lnTo>
                  <a:close/>
                </a:path>
              </a:pathLst>
            </a:custGeom>
            <a:blipFill dpi="0" rotWithShape="0">
              <a:blip r:embed="rId4"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15" name="Freeform 6" descr="türkiye"/>
            <p:cNvSpPr>
              <a:spLocks/>
            </p:cNvSpPr>
            <p:nvPr/>
          </p:nvSpPr>
          <p:spPr bwMode="auto">
            <a:xfrm>
              <a:off x="174" y="1056"/>
              <a:ext cx="5556" cy="2160"/>
            </a:xfrm>
            <a:custGeom>
              <a:avLst/>
              <a:gdLst>
                <a:gd name="T0" fmla="*/ 4218 w 5556"/>
                <a:gd name="T1" fmla="*/ 354 h 2160"/>
                <a:gd name="T2" fmla="*/ 3948 w 5556"/>
                <a:gd name="T3" fmla="*/ 354 h 2160"/>
                <a:gd name="T4" fmla="*/ 3642 w 5556"/>
                <a:gd name="T5" fmla="*/ 408 h 2160"/>
                <a:gd name="T6" fmla="*/ 3348 w 5556"/>
                <a:gd name="T7" fmla="*/ 354 h 2160"/>
                <a:gd name="T8" fmla="*/ 3078 w 5556"/>
                <a:gd name="T9" fmla="*/ 294 h 2160"/>
                <a:gd name="T10" fmla="*/ 2862 w 5556"/>
                <a:gd name="T11" fmla="*/ 150 h 2160"/>
                <a:gd name="T12" fmla="*/ 2658 w 5556"/>
                <a:gd name="T13" fmla="*/ 12 h 2160"/>
                <a:gd name="T14" fmla="*/ 2268 w 5556"/>
                <a:gd name="T15" fmla="*/ 36 h 2160"/>
                <a:gd name="T16" fmla="*/ 1848 w 5556"/>
                <a:gd name="T17" fmla="*/ 102 h 2160"/>
                <a:gd name="T18" fmla="*/ 1554 w 5556"/>
                <a:gd name="T19" fmla="*/ 294 h 2160"/>
                <a:gd name="T20" fmla="*/ 1092 w 5556"/>
                <a:gd name="T21" fmla="*/ 270 h 2160"/>
                <a:gd name="T22" fmla="*/ 960 w 5556"/>
                <a:gd name="T23" fmla="*/ 330 h 2160"/>
                <a:gd name="T24" fmla="*/ 1104 w 5556"/>
                <a:gd name="T25" fmla="*/ 420 h 2160"/>
                <a:gd name="T26" fmla="*/ 858 w 5556"/>
                <a:gd name="T27" fmla="*/ 462 h 2160"/>
                <a:gd name="T28" fmla="*/ 666 w 5556"/>
                <a:gd name="T29" fmla="*/ 486 h 2160"/>
                <a:gd name="T30" fmla="*/ 510 w 5556"/>
                <a:gd name="T31" fmla="*/ 444 h 2160"/>
                <a:gd name="T32" fmla="*/ 384 w 5556"/>
                <a:gd name="T33" fmla="*/ 444 h 2160"/>
                <a:gd name="T34" fmla="*/ 156 w 5556"/>
                <a:gd name="T35" fmla="*/ 522 h 2160"/>
                <a:gd name="T36" fmla="*/ 12 w 5556"/>
                <a:gd name="T37" fmla="*/ 714 h 2160"/>
                <a:gd name="T38" fmla="*/ 168 w 5556"/>
                <a:gd name="T39" fmla="*/ 816 h 2160"/>
                <a:gd name="T40" fmla="*/ 258 w 5556"/>
                <a:gd name="T41" fmla="*/ 984 h 2160"/>
                <a:gd name="T42" fmla="*/ 228 w 5556"/>
                <a:gd name="T43" fmla="*/ 1134 h 2160"/>
                <a:gd name="T44" fmla="*/ 126 w 5556"/>
                <a:gd name="T45" fmla="*/ 1164 h 2160"/>
                <a:gd name="T46" fmla="*/ 48 w 5556"/>
                <a:gd name="T47" fmla="*/ 1086 h 2160"/>
                <a:gd name="T48" fmla="*/ 126 w 5556"/>
                <a:gd name="T49" fmla="*/ 1200 h 2160"/>
                <a:gd name="T50" fmla="*/ 294 w 5556"/>
                <a:gd name="T51" fmla="*/ 1326 h 2160"/>
                <a:gd name="T52" fmla="*/ 270 w 5556"/>
                <a:gd name="T53" fmla="*/ 1482 h 2160"/>
                <a:gd name="T54" fmla="*/ 384 w 5556"/>
                <a:gd name="T55" fmla="*/ 1530 h 2160"/>
                <a:gd name="T56" fmla="*/ 576 w 5556"/>
                <a:gd name="T57" fmla="*/ 1620 h 2160"/>
                <a:gd name="T58" fmla="*/ 540 w 5556"/>
                <a:gd name="T59" fmla="*/ 1788 h 2160"/>
                <a:gd name="T60" fmla="*/ 690 w 5556"/>
                <a:gd name="T61" fmla="*/ 1746 h 2160"/>
                <a:gd name="T62" fmla="*/ 822 w 5556"/>
                <a:gd name="T63" fmla="*/ 1812 h 2160"/>
                <a:gd name="T64" fmla="*/ 960 w 5556"/>
                <a:gd name="T65" fmla="*/ 1992 h 2160"/>
                <a:gd name="T66" fmla="*/ 1164 w 5556"/>
                <a:gd name="T67" fmla="*/ 1938 h 2160"/>
                <a:gd name="T68" fmla="*/ 1242 w 5556"/>
                <a:gd name="T69" fmla="*/ 1866 h 2160"/>
                <a:gd name="T70" fmla="*/ 1398 w 5556"/>
                <a:gd name="T71" fmla="*/ 1734 h 2160"/>
                <a:gd name="T72" fmla="*/ 1680 w 5556"/>
                <a:gd name="T73" fmla="*/ 1878 h 2160"/>
                <a:gd name="T74" fmla="*/ 1896 w 5556"/>
                <a:gd name="T75" fmla="*/ 2028 h 2160"/>
                <a:gd name="T76" fmla="*/ 2064 w 5556"/>
                <a:gd name="T77" fmla="*/ 2016 h 2160"/>
                <a:gd name="T78" fmla="*/ 2256 w 5556"/>
                <a:gd name="T79" fmla="*/ 1980 h 2160"/>
                <a:gd name="T80" fmla="*/ 2400 w 5556"/>
                <a:gd name="T81" fmla="*/ 1866 h 2160"/>
                <a:gd name="T82" fmla="*/ 2670 w 5556"/>
                <a:gd name="T83" fmla="*/ 1902 h 2160"/>
                <a:gd name="T84" fmla="*/ 2772 w 5556"/>
                <a:gd name="T85" fmla="*/ 1866 h 2160"/>
                <a:gd name="T86" fmla="*/ 2940 w 5556"/>
                <a:gd name="T87" fmla="*/ 1866 h 2160"/>
                <a:gd name="T88" fmla="*/ 2832 w 5556"/>
                <a:gd name="T89" fmla="*/ 2040 h 2160"/>
                <a:gd name="T90" fmla="*/ 2988 w 5556"/>
                <a:gd name="T91" fmla="*/ 2082 h 2160"/>
                <a:gd name="T92" fmla="*/ 3102 w 5556"/>
                <a:gd name="T93" fmla="*/ 1812 h 2160"/>
                <a:gd name="T94" fmla="*/ 3486 w 5556"/>
                <a:gd name="T95" fmla="*/ 1812 h 2160"/>
                <a:gd name="T96" fmla="*/ 4350 w 5556"/>
                <a:gd name="T97" fmla="*/ 1734 h 2160"/>
                <a:gd name="T98" fmla="*/ 4902 w 5556"/>
                <a:gd name="T99" fmla="*/ 1674 h 2160"/>
                <a:gd name="T100" fmla="*/ 5346 w 5556"/>
                <a:gd name="T101" fmla="*/ 1686 h 2160"/>
                <a:gd name="T102" fmla="*/ 5556 w 5556"/>
                <a:gd name="T103" fmla="*/ 1710 h 2160"/>
                <a:gd name="T104" fmla="*/ 5424 w 5556"/>
                <a:gd name="T105" fmla="*/ 1518 h 2160"/>
                <a:gd name="T106" fmla="*/ 5346 w 5556"/>
                <a:gd name="T107" fmla="*/ 1122 h 2160"/>
                <a:gd name="T108" fmla="*/ 5412 w 5556"/>
                <a:gd name="T109" fmla="*/ 840 h 2160"/>
                <a:gd name="T110" fmla="*/ 5172 w 5556"/>
                <a:gd name="T111" fmla="*/ 678 h 2160"/>
                <a:gd name="T112" fmla="*/ 5094 w 5556"/>
                <a:gd name="T113" fmla="*/ 330 h 2160"/>
                <a:gd name="T114" fmla="*/ 4668 w 5556"/>
                <a:gd name="T115" fmla="*/ 216 h 21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6"/>
                <a:gd name="T175" fmla="*/ 0 h 2160"/>
                <a:gd name="T176" fmla="*/ 5556 w 5556"/>
                <a:gd name="T177" fmla="*/ 2160 h 21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6" h="2160">
                  <a:moveTo>
                    <a:pt x="4542" y="204"/>
                  </a:moveTo>
                  <a:lnTo>
                    <a:pt x="4518" y="228"/>
                  </a:lnTo>
                  <a:lnTo>
                    <a:pt x="4500" y="240"/>
                  </a:lnTo>
                  <a:lnTo>
                    <a:pt x="4464" y="252"/>
                  </a:lnTo>
                  <a:lnTo>
                    <a:pt x="4428" y="282"/>
                  </a:lnTo>
                  <a:lnTo>
                    <a:pt x="4398" y="306"/>
                  </a:lnTo>
                  <a:lnTo>
                    <a:pt x="4296" y="330"/>
                  </a:lnTo>
                  <a:lnTo>
                    <a:pt x="4248" y="372"/>
                  </a:lnTo>
                  <a:lnTo>
                    <a:pt x="4218" y="354"/>
                  </a:lnTo>
                  <a:lnTo>
                    <a:pt x="4194" y="384"/>
                  </a:lnTo>
                  <a:lnTo>
                    <a:pt x="4170" y="396"/>
                  </a:lnTo>
                  <a:lnTo>
                    <a:pt x="4116" y="396"/>
                  </a:lnTo>
                  <a:lnTo>
                    <a:pt x="4092" y="384"/>
                  </a:lnTo>
                  <a:lnTo>
                    <a:pt x="4056" y="408"/>
                  </a:lnTo>
                  <a:lnTo>
                    <a:pt x="4056" y="396"/>
                  </a:lnTo>
                  <a:lnTo>
                    <a:pt x="4014" y="384"/>
                  </a:lnTo>
                  <a:lnTo>
                    <a:pt x="3960" y="372"/>
                  </a:lnTo>
                  <a:lnTo>
                    <a:pt x="3948" y="354"/>
                  </a:lnTo>
                  <a:lnTo>
                    <a:pt x="3912" y="330"/>
                  </a:lnTo>
                  <a:lnTo>
                    <a:pt x="3858" y="342"/>
                  </a:lnTo>
                  <a:lnTo>
                    <a:pt x="3834" y="354"/>
                  </a:lnTo>
                  <a:lnTo>
                    <a:pt x="3786" y="354"/>
                  </a:lnTo>
                  <a:lnTo>
                    <a:pt x="3756" y="354"/>
                  </a:lnTo>
                  <a:lnTo>
                    <a:pt x="3732" y="372"/>
                  </a:lnTo>
                  <a:lnTo>
                    <a:pt x="3696" y="396"/>
                  </a:lnTo>
                  <a:lnTo>
                    <a:pt x="3678" y="384"/>
                  </a:lnTo>
                  <a:lnTo>
                    <a:pt x="3642" y="408"/>
                  </a:lnTo>
                  <a:lnTo>
                    <a:pt x="3576" y="408"/>
                  </a:lnTo>
                  <a:lnTo>
                    <a:pt x="3540" y="396"/>
                  </a:lnTo>
                  <a:lnTo>
                    <a:pt x="3498" y="384"/>
                  </a:lnTo>
                  <a:lnTo>
                    <a:pt x="3462" y="354"/>
                  </a:lnTo>
                  <a:lnTo>
                    <a:pt x="3450" y="330"/>
                  </a:lnTo>
                  <a:lnTo>
                    <a:pt x="3426" y="330"/>
                  </a:lnTo>
                  <a:lnTo>
                    <a:pt x="3396" y="318"/>
                  </a:lnTo>
                  <a:lnTo>
                    <a:pt x="3360" y="372"/>
                  </a:lnTo>
                  <a:lnTo>
                    <a:pt x="3348" y="354"/>
                  </a:lnTo>
                  <a:lnTo>
                    <a:pt x="3324" y="354"/>
                  </a:lnTo>
                  <a:lnTo>
                    <a:pt x="3282" y="342"/>
                  </a:lnTo>
                  <a:lnTo>
                    <a:pt x="3246" y="330"/>
                  </a:lnTo>
                  <a:lnTo>
                    <a:pt x="3222" y="318"/>
                  </a:lnTo>
                  <a:lnTo>
                    <a:pt x="3192" y="294"/>
                  </a:lnTo>
                  <a:lnTo>
                    <a:pt x="3180" y="252"/>
                  </a:lnTo>
                  <a:lnTo>
                    <a:pt x="3114" y="252"/>
                  </a:lnTo>
                  <a:lnTo>
                    <a:pt x="3090" y="252"/>
                  </a:lnTo>
                  <a:lnTo>
                    <a:pt x="3078" y="294"/>
                  </a:lnTo>
                  <a:lnTo>
                    <a:pt x="3042" y="306"/>
                  </a:lnTo>
                  <a:lnTo>
                    <a:pt x="3012" y="282"/>
                  </a:lnTo>
                  <a:lnTo>
                    <a:pt x="2976" y="240"/>
                  </a:lnTo>
                  <a:lnTo>
                    <a:pt x="2964" y="216"/>
                  </a:lnTo>
                  <a:lnTo>
                    <a:pt x="2952" y="192"/>
                  </a:lnTo>
                  <a:lnTo>
                    <a:pt x="2964" y="180"/>
                  </a:lnTo>
                  <a:lnTo>
                    <a:pt x="2952" y="138"/>
                  </a:lnTo>
                  <a:lnTo>
                    <a:pt x="2922" y="138"/>
                  </a:lnTo>
                  <a:lnTo>
                    <a:pt x="2862" y="150"/>
                  </a:lnTo>
                  <a:lnTo>
                    <a:pt x="2820" y="168"/>
                  </a:lnTo>
                  <a:lnTo>
                    <a:pt x="2784" y="150"/>
                  </a:lnTo>
                  <a:lnTo>
                    <a:pt x="2760" y="138"/>
                  </a:lnTo>
                  <a:lnTo>
                    <a:pt x="2706" y="102"/>
                  </a:lnTo>
                  <a:lnTo>
                    <a:pt x="2694" y="90"/>
                  </a:lnTo>
                  <a:lnTo>
                    <a:pt x="2682" y="48"/>
                  </a:lnTo>
                  <a:lnTo>
                    <a:pt x="2706" y="36"/>
                  </a:lnTo>
                  <a:lnTo>
                    <a:pt x="2682" y="24"/>
                  </a:lnTo>
                  <a:lnTo>
                    <a:pt x="2658" y="12"/>
                  </a:lnTo>
                  <a:lnTo>
                    <a:pt x="2628" y="0"/>
                  </a:lnTo>
                  <a:lnTo>
                    <a:pt x="2616" y="0"/>
                  </a:lnTo>
                  <a:lnTo>
                    <a:pt x="2604" y="24"/>
                  </a:lnTo>
                  <a:lnTo>
                    <a:pt x="2550" y="48"/>
                  </a:lnTo>
                  <a:lnTo>
                    <a:pt x="2502" y="36"/>
                  </a:lnTo>
                  <a:lnTo>
                    <a:pt x="2466" y="48"/>
                  </a:lnTo>
                  <a:lnTo>
                    <a:pt x="2412" y="36"/>
                  </a:lnTo>
                  <a:lnTo>
                    <a:pt x="2370" y="48"/>
                  </a:lnTo>
                  <a:lnTo>
                    <a:pt x="2268" y="36"/>
                  </a:lnTo>
                  <a:lnTo>
                    <a:pt x="2166" y="0"/>
                  </a:lnTo>
                  <a:lnTo>
                    <a:pt x="2142" y="12"/>
                  </a:lnTo>
                  <a:lnTo>
                    <a:pt x="2106" y="24"/>
                  </a:lnTo>
                  <a:lnTo>
                    <a:pt x="2076" y="48"/>
                  </a:lnTo>
                  <a:lnTo>
                    <a:pt x="2028" y="48"/>
                  </a:lnTo>
                  <a:lnTo>
                    <a:pt x="1986" y="48"/>
                  </a:lnTo>
                  <a:lnTo>
                    <a:pt x="1950" y="66"/>
                  </a:lnTo>
                  <a:lnTo>
                    <a:pt x="1884" y="78"/>
                  </a:lnTo>
                  <a:lnTo>
                    <a:pt x="1848" y="102"/>
                  </a:lnTo>
                  <a:lnTo>
                    <a:pt x="1824" y="114"/>
                  </a:lnTo>
                  <a:lnTo>
                    <a:pt x="1794" y="138"/>
                  </a:lnTo>
                  <a:lnTo>
                    <a:pt x="1746" y="168"/>
                  </a:lnTo>
                  <a:lnTo>
                    <a:pt x="1716" y="192"/>
                  </a:lnTo>
                  <a:lnTo>
                    <a:pt x="1656" y="204"/>
                  </a:lnTo>
                  <a:lnTo>
                    <a:pt x="1590" y="240"/>
                  </a:lnTo>
                  <a:lnTo>
                    <a:pt x="1578" y="240"/>
                  </a:lnTo>
                  <a:lnTo>
                    <a:pt x="1578" y="270"/>
                  </a:lnTo>
                  <a:lnTo>
                    <a:pt x="1554" y="294"/>
                  </a:lnTo>
                  <a:lnTo>
                    <a:pt x="1512" y="318"/>
                  </a:lnTo>
                  <a:lnTo>
                    <a:pt x="1464" y="330"/>
                  </a:lnTo>
                  <a:lnTo>
                    <a:pt x="1386" y="306"/>
                  </a:lnTo>
                  <a:lnTo>
                    <a:pt x="1296" y="282"/>
                  </a:lnTo>
                  <a:lnTo>
                    <a:pt x="1260" y="252"/>
                  </a:lnTo>
                  <a:lnTo>
                    <a:pt x="1206" y="282"/>
                  </a:lnTo>
                  <a:lnTo>
                    <a:pt x="1128" y="282"/>
                  </a:lnTo>
                  <a:lnTo>
                    <a:pt x="1116" y="270"/>
                  </a:lnTo>
                  <a:lnTo>
                    <a:pt x="1092" y="270"/>
                  </a:lnTo>
                  <a:lnTo>
                    <a:pt x="1050" y="252"/>
                  </a:lnTo>
                  <a:lnTo>
                    <a:pt x="1002" y="228"/>
                  </a:lnTo>
                  <a:lnTo>
                    <a:pt x="948" y="228"/>
                  </a:lnTo>
                  <a:lnTo>
                    <a:pt x="924" y="240"/>
                  </a:lnTo>
                  <a:lnTo>
                    <a:pt x="912" y="270"/>
                  </a:lnTo>
                  <a:lnTo>
                    <a:pt x="900" y="294"/>
                  </a:lnTo>
                  <a:lnTo>
                    <a:pt x="900" y="306"/>
                  </a:lnTo>
                  <a:lnTo>
                    <a:pt x="924" y="306"/>
                  </a:lnTo>
                  <a:lnTo>
                    <a:pt x="960" y="330"/>
                  </a:lnTo>
                  <a:lnTo>
                    <a:pt x="990" y="372"/>
                  </a:lnTo>
                  <a:lnTo>
                    <a:pt x="1002" y="396"/>
                  </a:lnTo>
                  <a:lnTo>
                    <a:pt x="1026" y="396"/>
                  </a:lnTo>
                  <a:lnTo>
                    <a:pt x="1062" y="384"/>
                  </a:lnTo>
                  <a:lnTo>
                    <a:pt x="1128" y="384"/>
                  </a:lnTo>
                  <a:lnTo>
                    <a:pt x="1152" y="396"/>
                  </a:lnTo>
                  <a:lnTo>
                    <a:pt x="1152" y="408"/>
                  </a:lnTo>
                  <a:lnTo>
                    <a:pt x="1128" y="420"/>
                  </a:lnTo>
                  <a:lnTo>
                    <a:pt x="1104" y="420"/>
                  </a:lnTo>
                  <a:lnTo>
                    <a:pt x="1062" y="420"/>
                  </a:lnTo>
                  <a:lnTo>
                    <a:pt x="1038" y="420"/>
                  </a:lnTo>
                  <a:lnTo>
                    <a:pt x="1014" y="408"/>
                  </a:lnTo>
                  <a:lnTo>
                    <a:pt x="990" y="432"/>
                  </a:lnTo>
                  <a:lnTo>
                    <a:pt x="936" y="420"/>
                  </a:lnTo>
                  <a:lnTo>
                    <a:pt x="900" y="420"/>
                  </a:lnTo>
                  <a:lnTo>
                    <a:pt x="870" y="432"/>
                  </a:lnTo>
                  <a:lnTo>
                    <a:pt x="846" y="444"/>
                  </a:lnTo>
                  <a:lnTo>
                    <a:pt x="858" y="462"/>
                  </a:lnTo>
                  <a:lnTo>
                    <a:pt x="882" y="474"/>
                  </a:lnTo>
                  <a:lnTo>
                    <a:pt x="924" y="474"/>
                  </a:lnTo>
                  <a:lnTo>
                    <a:pt x="882" y="486"/>
                  </a:lnTo>
                  <a:lnTo>
                    <a:pt x="870" y="510"/>
                  </a:lnTo>
                  <a:lnTo>
                    <a:pt x="846" y="522"/>
                  </a:lnTo>
                  <a:lnTo>
                    <a:pt x="822" y="510"/>
                  </a:lnTo>
                  <a:lnTo>
                    <a:pt x="768" y="510"/>
                  </a:lnTo>
                  <a:lnTo>
                    <a:pt x="744" y="486"/>
                  </a:lnTo>
                  <a:lnTo>
                    <a:pt x="666" y="486"/>
                  </a:lnTo>
                  <a:lnTo>
                    <a:pt x="642" y="486"/>
                  </a:lnTo>
                  <a:lnTo>
                    <a:pt x="630" y="474"/>
                  </a:lnTo>
                  <a:lnTo>
                    <a:pt x="600" y="462"/>
                  </a:lnTo>
                  <a:lnTo>
                    <a:pt x="576" y="462"/>
                  </a:lnTo>
                  <a:lnTo>
                    <a:pt x="588" y="444"/>
                  </a:lnTo>
                  <a:lnTo>
                    <a:pt x="576" y="432"/>
                  </a:lnTo>
                  <a:lnTo>
                    <a:pt x="564" y="432"/>
                  </a:lnTo>
                  <a:lnTo>
                    <a:pt x="510" y="432"/>
                  </a:lnTo>
                  <a:lnTo>
                    <a:pt x="510" y="444"/>
                  </a:lnTo>
                  <a:lnTo>
                    <a:pt x="510" y="474"/>
                  </a:lnTo>
                  <a:lnTo>
                    <a:pt x="528" y="486"/>
                  </a:lnTo>
                  <a:lnTo>
                    <a:pt x="528" y="498"/>
                  </a:lnTo>
                  <a:lnTo>
                    <a:pt x="498" y="510"/>
                  </a:lnTo>
                  <a:lnTo>
                    <a:pt x="474" y="498"/>
                  </a:lnTo>
                  <a:lnTo>
                    <a:pt x="450" y="510"/>
                  </a:lnTo>
                  <a:lnTo>
                    <a:pt x="426" y="498"/>
                  </a:lnTo>
                  <a:lnTo>
                    <a:pt x="384" y="486"/>
                  </a:lnTo>
                  <a:lnTo>
                    <a:pt x="384" y="444"/>
                  </a:lnTo>
                  <a:lnTo>
                    <a:pt x="348" y="444"/>
                  </a:lnTo>
                  <a:lnTo>
                    <a:pt x="336" y="462"/>
                  </a:lnTo>
                  <a:lnTo>
                    <a:pt x="306" y="462"/>
                  </a:lnTo>
                  <a:lnTo>
                    <a:pt x="270" y="462"/>
                  </a:lnTo>
                  <a:lnTo>
                    <a:pt x="258" y="462"/>
                  </a:lnTo>
                  <a:lnTo>
                    <a:pt x="228" y="462"/>
                  </a:lnTo>
                  <a:lnTo>
                    <a:pt x="216" y="474"/>
                  </a:lnTo>
                  <a:lnTo>
                    <a:pt x="192" y="498"/>
                  </a:lnTo>
                  <a:lnTo>
                    <a:pt x="156" y="522"/>
                  </a:lnTo>
                  <a:lnTo>
                    <a:pt x="126" y="546"/>
                  </a:lnTo>
                  <a:lnTo>
                    <a:pt x="102" y="564"/>
                  </a:lnTo>
                  <a:lnTo>
                    <a:pt x="102" y="576"/>
                  </a:lnTo>
                  <a:lnTo>
                    <a:pt x="36" y="576"/>
                  </a:lnTo>
                  <a:lnTo>
                    <a:pt x="24" y="600"/>
                  </a:lnTo>
                  <a:lnTo>
                    <a:pt x="12" y="612"/>
                  </a:lnTo>
                  <a:lnTo>
                    <a:pt x="12" y="636"/>
                  </a:lnTo>
                  <a:lnTo>
                    <a:pt x="12" y="666"/>
                  </a:lnTo>
                  <a:lnTo>
                    <a:pt x="12" y="714"/>
                  </a:lnTo>
                  <a:lnTo>
                    <a:pt x="0" y="750"/>
                  </a:lnTo>
                  <a:lnTo>
                    <a:pt x="24" y="780"/>
                  </a:lnTo>
                  <a:lnTo>
                    <a:pt x="48" y="768"/>
                  </a:lnTo>
                  <a:lnTo>
                    <a:pt x="90" y="768"/>
                  </a:lnTo>
                  <a:lnTo>
                    <a:pt x="126" y="750"/>
                  </a:lnTo>
                  <a:lnTo>
                    <a:pt x="144" y="750"/>
                  </a:lnTo>
                  <a:lnTo>
                    <a:pt x="126" y="768"/>
                  </a:lnTo>
                  <a:lnTo>
                    <a:pt x="168" y="804"/>
                  </a:lnTo>
                  <a:lnTo>
                    <a:pt x="168" y="816"/>
                  </a:lnTo>
                  <a:lnTo>
                    <a:pt x="168" y="840"/>
                  </a:lnTo>
                  <a:lnTo>
                    <a:pt x="180" y="870"/>
                  </a:lnTo>
                  <a:lnTo>
                    <a:pt x="180" y="894"/>
                  </a:lnTo>
                  <a:lnTo>
                    <a:pt x="204" y="894"/>
                  </a:lnTo>
                  <a:lnTo>
                    <a:pt x="216" y="918"/>
                  </a:lnTo>
                  <a:lnTo>
                    <a:pt x="204" y="930"/>
                  </a:lnTo>
                  <a:lnTo>
                    <a:pt x="216" y="960"/>
                  </a:lnTo>
                  <a:lnTo>
                    <a:pt x="246" y="942"/>
                  </a:lnTo>
                  <a:lnTo>
                    <a:pt x="258" y="984"/>
                  </a:lnTo>
                  <a:lnTo>
                    <a:pt x="216" y="996"/>
                  </a:lnTo>
                  <a:lnTo>
                    <a:pt x="204" y="1008"/>
                  </a:lnTo>
                  <a:lnTo>
                    <a:pt x="180" y="1008"/>
                  </a:lnTo>
                  <a:lnTo>
                    <a:pt x="168" y="1020"/>
                  </a:lnTo>
                  <a:lnTo>
                    <a:pt x="204" y="1062"/>
                  </a:lnTo>
                  <a:lnTo>
                    <a:pt x="192" y="1086"/>
                  </a:lnTo>
                  <a:lnTo>
                    <a:pt x="216" y="1098"/>
                  </a:lnTo>
                  <a:lnTo>
                    <a:pt x="216" y="1110"/>
                  </a:lnTo>
                  <a:lnTo>
                    <a:pt x="228" y="1134"/>
                  </a:lnTo>
                  <a:lnTo>
                    <a:pt x="258" y="1110"/>
                  </a:lnTo>
                  <a:lnTo>
                    <a:pt x="270" y="1134"/>
                  </a:lnTo>
                  <a:lnTo>
                    <a:pt x="246" y="1146"/>
                  </a:lnTo>
                  <a:lnTo>
                    <a:pt x="204" y="1146"/>
                  </a:lnTo>
                  <a:lnTo>
                    <a:pt x="168" y="1164"/>
                  </a:lnTo>
                  <a:lnTo>
                    <a:pt x="168" y="1134"/>
                  </a:lnTo>
                  <a:lnTo>
                    <a:pt x="144" y="1146"/>
                  </a:lnTo>
                  <a:lnTo>
                    <a:pt x="144" y="1164"/>
                  </a:lnTo>
                  <a:lnTo>
                    <a:pt x="126" y="1164"/>
                  </a:lnTo>
                  <a:lnTo>
                    <a:pt x="114" y="1146"/>
                  </a:lnTo>
                  <a:lnTo>
                    <a:pt x="126" y="1122"/>
                  </a:lnTo>
                  <a:lnTo>
                    <a:pt x="114" y="1110"/>
                  </a:lnTo>
                  <a:lnTo>
                    <a:pt x="102" y="1098"/>
                  </a:lnTo>
                  <a:lnTo>
                    <a:pt x="102" y="1062"/>
                  </a:lnTo>
                  <a:lnTo>
                    <a:pt x="78" y="1044"/>
                  </a:lnTo>
                  <a:lnTo>
                    <a:pt x="48" y="1044"/>
                  </a:lnTo>
                  <a:lnTo>
                    <a:pt x="48" y="1062"/>
                  </a:lnTo>
                  <a:lnTo>
                    <a:pt x="48" y="1086"/>
                  </a:lnTo>
                  <a:lnTo>
                    <a:pt x="48" y="1110"/>
                  </a:lnTo>
                  <a:lnTo>
                    <a:pt x="78" y="1098"/>
                  </a:lnTo>
                  <a:lnTo>
                    <a:pt x="90" y="1122"/>
                  </a:lnTo>
                  <a:lnTo>
                    <a:pt x="66" y="1146"/>
                  </a:lnTo>
                  <a:lnTo>
                    <a:pt x="48" y="1176"/>
                  </a:lnTo>
                  <a:lnTo>
                    <a:pt x="66" y="1212"/>
                  </a:lnTo>
                  <a:lnTo>
                    <a:pt x="90" y="1224"/>
                  </a:lnTo>
                  <a:lnTo>
                    <a:pt x="102" y="1248"/>
                  </a:lnTo>
                  <a:lnTo>
                    <a:pt x="126" y="1200"/>
                  </a:lnTo>
                  <a:lnTo>
                    <a:pt x="168" y="1200"/>
                  </a:lnTo>
                  <a:lnTo>
                    <a:pt x="168" y="1224"/>
                  </a:lnTo>
                  <a:lnTo>
                    <a:pt x="180" y="1248"/>
                  </a:lnTo>
                  <a:lnTo>
                    <a:pt x="204" y="1266"/>
                  </a:lnTo>
                  <a:lnTo>
                    <a:pt x="216" y="1236"/>
                  </a:lnTo>
                  <a:lnTo>
                    <a:pt x="246" y="1248"/>
                  </a:lnTo>
                  <a:lnTo>
                    <a:pt x="270" y="1278"/>
                  </a:lnTo>
                  <a:lnTo>
                    <a:pt x="294" y="1302"/>
                  </a:lnTo>
                  <a:lnTo>
                    <a:pt x="294" y="1326"/>
                  </a:lnTo>
                  <a:lnTo>
                    <a:pt x="294" y="1350"/>
                  </a:lnTo>
                  <a:lnTo>
                    <a:pt x="294" y="1380"/>
                  </a:lnTo>
                  <a:lnTo>
                    <a:pt x="270" y="1392"/>
                  </a:lnTo>
                  <a:lnTo>
                    <a:pt x="228" y="1392"/>
                  </a:lnTo>
                  <a:lnTo>
                    <a:pt x="228" y="1404"/>
                  </a:lnTo>
                  <a:lnTo>
                    <a:pt x="258" y="1428"/>
                  </a:lnTo>
                  <a:lnTo>
                    <a:pt x="258" y="1458"/>
                  </a:lnTo>
                  <a:lnTo>
                    <a:pt x="270" y="1470"/>
                  </a:lnTo>
                  <a:lnTo>
                    <a:pt x="270" y="1482"/>
                  </a:lnTo>
                  <a:lnTo>
                    <a:pt x="270" y="1494"/>
                  </a:lnTo>
                  <a:lnTo>
                    <a:pt x="306" y="1494"/>
                  </a:lnTo>
                  <a:lnTo>
                    <a:pt x="336" y="1482"/>
                  </a:lnTo>
                  <a:lnTo>
                    <a:pt x="336" y="1494"/>
                  </a:lnTo>
                  <a:lnTo>
                    <a:pt x="360" y="1494"/>
                  </a:lnTo>
                  <a:lnTo>
                    <a:pt x="336" y="1506"/>
                  </a:lnTo>
                  <a:lnTo>
                    <a:pt x="360" y="1518"/>
                  </a:lnTo>
                  <a:lnTo>
                    <a:pt x="360" y="1530"/>
                  </a:lnTo>
                  <a:lnTo>
                    <a:pt x="384" y="1530"/>
                  </a:lnTo>
                  <a:lnTo>
                    <a:pt x="372" y="1560"/>
                  </a:lnTo>
                  <a:lnTo>
                    <a:pt x="372" y="1584"/>
                  </a:lnTo>
                  <a:lnTo>
                    <a:pt x="348" y="1608"/>
                  </a:lnTo>
                  <a:lnTo>
                    <a:pt x="348" y="1620"/>
                  </a:lnTo>
                  <a:lnTo>
                    <a:pt x="372" y="1644"/>
                  </a:lnTo>
                  <a:lnTo>
                    <a:pt x="408" y="1632"/>
                  </a:lnTo>
                  <a:lnTo>
                    <a:pt x="486" y="1632"/>
                  </a:lnTo>
                  <a:lnTo>
                    <a:pt x="540" y="1632"/>
                  </a:lnTo>
                  <a:lnTo>
                    <a:pt x="576" y="1620"/>
                  </a:lnTo>
                  <a:lnTo>
                    <a:pt x="576" y="1644"/>
                  </a:lnTo>
                  <a:lnTo>
                    <a:pt x="552" y="1674"/>
                  </a:lnTo>
                  <a:lnTo>
                    <a:pt x="540" y="1674"/>
                  </a:lnTo>
                  <a:lnTo>
                    <a:pt x="528" y="1698"/>
                  </a:lnTo>
                  <a:lnTo>
                    <a:pt x="540" y="1722"/>
                  </a:lnTo>
                  <a:lnTo>
                    <a:pt x="510" y="1734"/>
                  </a:lnTo>
                  <a:lnTo>
                    <a:pt x="510" y="1746"/>
                  </a:lnTo>
                  <a:lnTo>
                    <a:pt x="510" y="1776"/>
                  </a:lnTo>
                  <a:lnTo>
                    <a:pt x="540" y="1788"/>
                  </a:lnTo>
                  <a:lnTo>
                    <a:pt x="540" y="1776"/>
                  </a:lnTo>
                  <a:lnTo>
                    <a:pt x="564" y="1764"/>
                  </a:lnTo>
                  <a:lnTo>
                    <a:pt x="588" y="1734"/>
                  </a:lnTo>
                  <a:lnTo>
                    <a:pt x="588" y="1722"/>
                  </a:lnTo>
                  <a:lnTo>
                    <a:pt x="618" y="1722"/>
                  </a:lnTo>
                  <a:lnTo>
                    <a:pt x="654" y="1722"/>
                  </a:lnTo>
                  <a:lnTo>
                    <a:pt x="690" y="1686"/>
                  </a:lnTo>
                  <a:lnTo>
                    <a:pt x="708" y="1698"/>
                  </a:lnTo>
                  <a:lnTo>
                    <a:pt x="690" y="1746"/>
                  </a:lnTo>
                  <a:lnTo>
                    <a:pt x="720" y="1746"/>
                  </a:lnTo>
                  <a:lnTo>
                    <a:pt x="744" y="1800"/>
                  </a:lnTo>
                  <a:lnTo>
                    <a:pt x="756" y="1788"/>
                  </a:lnTo>
                  <a:lnTo>
                    <a:pt x="744" y="1764"/>
                  </a:lnTo>
                  <a:lnTo>
                    <a:pt x="798" y="1734"/>
                  </a:lnTo>
                  <a:lnTo>
                    <a:pt x="822" y="1764"/>
                  </a:lnTo>
                  <a:lnTo>
                    <a:pt x="834" y="1776"/>
                  </a:lnTo>
                  <a:lnTo>
                    <a:pt x="822" y="1788"/>
                  </a:lnTo>
                  <a:lnTo>
                    <a:pt x="822" y="1812"/>
                  </a:lnTo>
                  <a:lnTo>
                    <a:pt x="834" y="1824"/>
                  </a:lnTo>
                  <a:lnTo>
                    <a:pt x="834" y="1866"/>
                  </a:lnTo>
                  <a:lnTo>
                    <a:pt x="834" y="1890"/>
                  </a:lnTo>
                  <a:lnTo>
                    <a:pt x="846" y="1914"/>
                  </a:lnTo>
                  <a:lnTo>
                    <a:pt x="912" y="1938"/>
                  </a:lnTo>
                  <a:lnTo>
                    <a:pt x="912" y="1956"/>
                  </a:lnTo>
                  <a:lnTo>
                    <a:pt x="936" y="1968"/>
                  </a:lnTo>
                  <a:lnTo>
                    <a:pt x="960" y="1980"/>
                  </a:lnTo>
                  <a:lnTo>
                    <a:pt x="960" y="1992"/>
                  </a:lnTo>
                  <a:lnTo>
                    <a:pt x="990" y="1992"/>
                  </a:lnTo>
                  <a:lnTo>
                    <a:pt x="1002" y="1968"/>
                  </a:lnTo>
                  <a:lnTo>
                    <a:pt x="1026" y="1980"/>
                  </a:lnTo>
                  <a:lnTo>
                    <a:pt x="1062" y="1968"/>
                  </a:lnTo>
                  <a:lnTo>
                    <a:pt x="1092" y="1956"/>
                  </a:lnTo>
                  <a:lnTo>
                    <a:pt x="1104" y="1956"/>
                  </a:lnTo>
                  <a:lnTo>
                    <a:pt x="1128" y="1956"/>
                  </a:lnTo>
                  <a:lnTo>
                    <a:pt x="1140" y="1938"/>
                  </a:lnTo>
                  <a:lnTo>
                    <a:pt x="1164" y="1938"/>
                  </a:lnTo>
                  <a:lnTo>
                    <a:pt x="1194" y="1968"/>
                  </a:lnTo>
                  <a:lnTo>
                    <a:pt x="1194" y="1980"/>
                  </a:lnTo>
                  <a:lnTo>
                    <a:pt x="1218" y="1992"/>
                  </a:lnTo>
                  <a:lnTo>
                    <a:pt x="1230" y="1968"/>
                  </a:lnTo>
                  <a:lnTo>
                    <a:pt x="1230" y="1938"/>
                  </a:lnTo>
                  <a:lnTo>
                    <a:pt x="1242" y="1926"/>
                  </a:lnTo>
                  <a:lnTo>
                    <a:pt x="1242" y="1914"/>
                  </a:lnTo>
                  <a:lnTo>
                    <a:pt x="1230" y="1890"/>
                  </a:lnTo>
                  <a:lnTo>
                    <a:pt x="1242" y="1866"/>
                  </a:lnTo>
                  <a:lnTo>
                    <a:pt x="1260" y="1854"/>
                  </a:lnTo>
                  <a:lnTo>
                    <a:pt x="1260" y="1824"/>
                  </a:lnTo>
                  <a:lnTo>
                    <a:pt x="1260" y="1788"/>
                  </a:lnTo>
                  <a:lnTo>
                    <a:pt x="1272" y="1764"/>
                  </a:lnTo>
                  <a:lnTo>
                    <a:pt x="1272" y="1746"/>
                  </a:lnTo>
                  <a:lnTo>
                    <a:pt x="1296" y="1734"/>
                  </a:lnTo>
                  <a:lnTo>
                    <a:pt x="1320" y="1746"/>
                  </a:lnTo>
                  <a:lnTo>
                    <a:pt x="1344" y="1746"/>
                  </a:lnTo>
                  <a:lnTo>
                    <a:pt x="1398" y="1734"/>
                  </a:lnTo>
                  <a:lnTo>
                    <a:pt x="1434" y="1746"/>
                  </a:lnTo>
                  <a:lnTo>
                    <a:pt x="1464" y="1764"/>
                  </a:lnTo>
                  <a:lnTo>
                    <a:pt x="1488" y="1776"/>
                  </a:lnTo>
                  <a:lnTo>
                    <a:pt x="1512" y="1776"/>
                  </a:lnTo>
                  <a:lnTo>
                    <a:pt x="1524" y="1800"/>
                  </a:lnTo>
                  <a:lnTo>
                    <a:pt x="1566" y="1800"/>
                  </a:lnTo>
                  <a:lnTo>
                    <a:pt x="1578" y="1824"/>
                  </a:lnTo>
                  <a:lnTo>
                    <a:pt x="1602" y="1854"/>
                  </a:lnTo>
                  <a:lnTo>
                    <a:pt x="1680" y="1878"/>
                  </a:lnTo>
                  <a:lnTo>
                    <a:pt x="1692" y="1902"/>
                  </a:lnTo>
                  <a:lnTo>
                    <a:pt x="1746" y="1902"/>
                  </a:lnTo>
                  <a:lnTo>
                    <a:pt x="1782" y="1926"/>
                  </a:lnTo>
                  <a:lnTo>
                    <a:pt x="1782" y="1968"/>
                  </a:lnTo>
                  <a:lnTo>
                    <a:pt x="1812" y="1968"/>
                  </a:lnTo>
                  <a:lnTo>
                    <a:pt x="1824" y="2016"/>
                  </a:lnTo>
                  <a:lnTo>
                    <a:pt x="1848" y="2004"/>
                  </a:lnTo>
                  <a:lnTo>
                    <a:pt x="1872" y="2016"/>
                  </a:lnTo>
                  <a:lnTo>
                    <a:pt x="1896" y="2028"/>
                  </a:lnTo>
                  <a:lnTo>
                    <a:pt x="1914" y="2028"/>
                  </a:lnTo>
                  <a:lnTo>
                    <a:pt x="1926" y="2016"/>
                  </a:lnTo>
                  <a:lnTo>
                    <a:pt x="1950" y="2016"/>
                  </a:lnTo>
                  <a:lnTo>
                    <a:pt x="1962" y="2040"/>
                  </a:lnTo>
                  <a:lnTo>
                    <a:pt x="1974" y="2040"/>
                  </a:lnTo>
                  <a:lnTo>
                    <a:pt x="1998" y="2040"/>
                  </a:lnTo>
                  <a:lnTo>
                    <a:pt x="2016" y="2040"/>
                  </a:lnTo>
                  <a:lnTo>
                    <a:pt x="2040" y="2028"/>
                  </a:lnTo>
                  <a:lnTo>
                    <a:pt x="2064" y="2016"/>
                  </a:lnTo>
                  <a:lnTo>
                    <a:pt x="2088" y="2028"/>
                  </a:lnTo>
                  <a:lnTo>
                    <a:pt x="2118" y="2016"/>
                  </a:lnTo>
                  <a:lnTo>
                    <a:pt x="2130" y="2040"/>
                  </a:lnTo>
                  <a:lnTo>
                    <a:pt x="2166" y="2028"/>
                  </a:lnTo>
                  <a:lnTo>
                    <a:pt x="2184" y="2016"/>
                  </a:lnTo>
                  <a:lnTo>
                    <a:pt x="2220" y="2016"/>
                  </a:lnTo>
                  <a:lnTo>
                    <a:pt x="2232" y="2004"/>
                  </a:lnTo>
                  <a:lnTo>
                    <a:pt x="2232" y="1980"/>
                  </a:lnTo>
                  <a:lnTo>
                    <a:pt x="2256" y="1980"/>
                  </a:lnTo>
                  <a:lnTo>
                    <a:pt x="2268" y="1992"/>
                  </a:lnTo>
                  <a:lnTo>
                    <a:pt x="2280" y="1980"/>
                  </a:lnTo>
                  <a:lnTo>
                    <a:pt x="2298" y="1956"/>
                  </a:lnTo>
                  <a:lnTo>
                    <a:pt x="2310" y="1938"/>
                  </a:lnTo>
                  <a:lnTo>
                    <a:pt x="2322" y="1926"/>
                  </a:lnTo>
                  <a:lnTo>
                    <a:pt x="2346" y="1914"/>
                  </a:lnTo>
                  <a:lnTo>
                    <a:pt x="2358" y="1890"/>
                  </a:lnTo>
                  <a:lnTo>
                    <a:pt x="2388" y="1878"/>
                  </a:lnTo>
                  <a:lnTo>
                    <a:pt x="2400" y="1866"/>
                  </a:lnTo>
                  <a:lnTo>
                    <a:pt x="2412" y="1836"/>
                  </a:lnTo>
                  <a:lnTo>
                    <a:pt x="2466" y="1824"/>
                  </a:lnTo>
                  <a:lnTo>
                    <a:pt x="2478" y="1812"/>
                  </a:lnTo>
                  <a:lnTo>
                    <a:pt x="2502" y="1812"/>
                  </a:lnTo>
                  <a:lnTo>
                    <a:pt x="2538" y="1836"/>
                  </a:lnTo>
                  <a:lnTo>
                    <a:pt x="2550" y="1854"/>
                  </a:lnTo>
                  <a:lnTo>
                    <a:pt x="2580" y="1854"/>
                  </a:lnTo>
                  <a:lnTo>
                    <a:pt x="2616" y="1878"/>
                  </a:lnTo>
                  <a:lnTo>
                    <a:pt x="2670" y="1902"/>
                  </a:lnTo>
                  <a:lnTo>
                    <a:pt x="2670" y="1890"/>
                  </a:lnTo>
                  <a:lnTo>
                    <a:pt x="2628" y="1866"/>
                  </a:lnTo>
                  <a:lnTo>
                    <a:pt x="2640" y="1854"/>
                  </a:lnTo>
                  <a:lnTo>
                    <a:pt x="2682" y="1878"/>
                  </a:lnTo>
                  <a:lnTo>
                    <a:pt x="2682" y="1902"/>
                  </a:lnTo>
                  <a:lnTo>
                    <a:pt x="2706" y="1902"/>
                  </a:lnTo>
                  <a:lnTo>
                    <a:pt x="2742" y="1890"/>
                  </a:lnTo>
                  <a:lnTo>
                    <a:pt x="2772" y="1890"/>
                  </a:lnTo>
                  <a:lnTo>
                    <a:pt x="2772" y="1866"/>
                  </a:lnTo>
                  <a:lnTo>
                    <a:pt x="2784" y="1854"/>
                  </a:lnTo>
                  <a:lnTo>
                    <a:pt x="2772" y="1836"/>
                  </a:lnTo>
                  <a:lnTo>
                    <a:pt x="2784" y="1824"/>
                  </a:lnTo>
                  <a:lnTo>
                    <a:pt x="2820" y="1836"/>
                  </a:lnTo>
                  <a:lnTo>
                    <a:pt x="2832" y="1812"/>
                  </a:lnTo>
                  <a:lnTo>
                    <a:pt x="2862" y="1800"/>
                  </a:lnTo>
                  <a:lnTo>
                    <a:pt x="2898" y="1776"/>
                  </a:lnTo>
                  <a:lnTo>
                    <a:pt x="2940" y="1812"/>
                  </a:lnTo>
                  <a:lnTo>
                    <a:pt x="2940" y="1866"/>
                  </a:lnTo>
                  <a:lnTo>
                    <a:pt x="2910" y="1890"/>
                  </a:lnTo>
                  <a:lnTo>
                    <a:pt x="2898" y="1890"/>
                  </a:lnTo>
                  <a:lnTo>
                    <a:pt x="2886" y="1914"/>
                  </a:lnTo>
                  <a:lnTo>
                    <a:pt x="2862" y="1926"/>
                  </a:lnTo>
                  <a:lnTo>
                    <a:pt x="2844" y="1956"/>
                  </a:lnTo>
                  <a:lnTo>
                    <a:pt x="2832" y="1980"/>
                  </a:lnTo>
                  <a:lnTo>
                    <a:pt x="2808" y="1992"/>
                  </a:lnTo>
                  <a:lnTo>
                    <a:pt x="2820" y="2016"/>
                  </a:lnTo>
                  <a:lnTo>
                    <a:pt x="2832" y="2040"/>
                  </a:lnTo>
                  <a:lnTo>
                    <a:pt x="2862" y="2070"/>
                  </a:lnTo>
                  <a:lnTo>
                    <a:pt x="2862" y="2082"/>
                  </a:lnTo>
                  <a:lnTo>
                    <a:pt x="2832" y="2130"/>
                  </a:lnTo>
                  <a:lnTo>
                    <a:pt x="2874" y="2130"/>
                  </a:lnTo>
                  <a:lnTo>
                    <a:pt x="2886" y="2160"/>
                  </a:lnTo>
                  <a:lnTo>
                    <a:pt x="2922" y="2142"/>
                  </a:lnTo>
                  <a:lnTo>
                    <a:pt x="2940" y="2118"/>
                  </a:lnTo>
                  <a:lnTo>
                    <a:pt x="2976" y="2106"/>
                  </a:lnTo>
                  <a:lnTo>
                    <a:pt x="2988" y="2082"/>
                  </a:lnTo>
                  <a:lnTo>
                    <a:pt x="2988" y="2058"/>
                  </a:lnTo>
                  <a:lnTo>
                    <a:pt x="2988" y="2016"/>
                  </a:lnTo>
                  <a:lnTo>
                    <a:pt x="3054" y="2004"/>
                  </a:lnTo>
                  <a:lnTo>
                    <a:pt x="3066" y="1980"/>
                  </a:lnTo>
                  <a:lnTo>
                    <a:pt x="3066" y="1956"/>
                  </a:lnTo>
                  <a:lnTo>
                    <a:pt x="3078" y="1926"/>
                  </a:lnTo>
                  <a:lnTo>
                    <a:pt x="3078" y="1890"/>
                  </a:lnTo>
                  <a:lnTo>
                    <a:pt x="3078" y="1824"/>
                  </a:lnTo>
                  <a:lnTo>
                    <a:pt x="3102" y="1812"/>
                  </a:lnTo>
                  <a:lnTo>
                    <a:pt x="3144" y="1854"/>
                  </a:lnTo>
                  <a:lnTo>
                    <a:pt x="3222" y="1824"/>
                  </a:lnTo>
                  <a:lnTo>
                    <a:pt x="3222" y="1878"/>
                  </a:lnTo>
                  <a:lnTo>
                    <a:pt x="3258" y="1890"/>
                  </a:lnTo>
                  <a:lnTo>
                    <a:pt x="3282" y="1890"/>
                  </a:lnTo>
                  <a:lnTo>
                    <a:pt x="3348" y="1914"/>
                  </a:lnTo>
                  <a:lnTo>
                    <a:pt x="3384" y="1890"/>
                  </a:lnTo>
                  <a:lnTo>
                    <a:pt x="3426" y="1854"/>
                  </a:lnTo>
                  <a:lnTo>
                    <a:pt x="3486" y="1812"/>
                  </a:lnTo>
                  <a:lnTo>
                    <a:pt x="3552" y="1800"/>
                  </a:lnTo>
                  <a:lnTo>
                    <a:pt x="3642" y="1824"/>
                  </a:lnTo>
                  <a:lnTo>
                    <a:pt x="3666" y="1836"/>
                  </a:lnTo>
                  <a:lnTo>
                    <a:pt x="3846" y="1878"/>
                  </a:lnTo>
                  <a:lnTo>
                    <a:pt x="3924" y="1866"/>
                  </a:lnTo>
                  <a:lnTo>
                    <a:pt x="4056" y="1824"/>
                  </a:lnTo>
                  <a:lnTo>
                    <a:pt x="4116" y="1812"/>
                  </a:lnTo>
                  <a:lnTo>
                    <a:pt x="4182" y="1788"/>
                  </a:lnTo>
                  <a:lnTo>
                    <a:pt x="4350" y="1734"/>
                  </a:lnTo>
                  <a:lnTo>
                    <a:pt x="4464" y="1764"/>
                  </a:lnTo>
                  <a:lnTo>
                    <a:pt x="4500" y="1764"/>
                  </a:lnTo>
                  <a:lnTo>
                    <a:pt x="4602" y="1734"/>
                  </a:lnTo>
                  <a:lnTo>
                    <a:pt x="4722" y="1674"/>
                  </a:lnTo>
                  <a:lnTo>
                    <a:pt x="4758" y="1662"/>
                  </a:lnTo>
                  <a:lnTo>
                    <a:pt x="4782" y="1734"/>
                  </a:lnTo>
                  <a:lnTo>
                    <a:pt x="4860" y="1722"/>
                  </a:lnTo>
                  <a:lnTo>
                    <a:pt x="4860" y="1686"/>
                  </a:lnTo>
                  <a:lnTo>
                    <a:pt x="4902" y="1674"/>
                  </a:lnTo>
                  <a:lnTo>
                    <a:pt x="4950" y="1632"/>
                  </a:lnTo>
                  <a:lnTo>
                    <a:pt x="4992" y="1662"/>
                  </a:lnTo>
                  <a:lnTo>
                    <a:pt x="5040" y="1644"/>
                  </a:lnTo>
                  <a:lnTo>
                    <a:pt x="5076" y="1686"/>
                  </a:lnTo>
                  <a:lnTo>
                    <a:pt x="5106" y="1674"/>
                  </a:lnTo>
                  <a:lnTo>
                    <a:pt x="5196" y="1686"/>
                  </a:lnTo>
                  <a:lnTo>
                    <a:pt x="5232" y="1698"/>
                  </a:lnTo>
                  <a:lnTo>
                    <a:pt x="5262" y="1662"/>
                  </a:lnTo>
                  <a:lnTo>
                    <a:pt x="5346" y="1686"/>
                  </a:lnTo>
                  <a:lnTo>
                    <a:pt x="5334" y="1722"/>
                  </a:lnTo>
                  <a:lnTo>
                    <a:pt x="5376" y="1776"/>
                  </a:lnTo>
                  <a:lnTo>
                    <a:pt x="5412" y="1734"/>
                  </a:lnTo>
                  <a:lnTo>
                    <a:pt x="5454" y="1710"/>
                  </a:lnTo>
                  <a:lnTo>
                    <a:pt x="5490" y="1710"/>
                  </a:lnTo>
                  <a:lnTo>
                    <a:pt x="5502" y="1764"/>
                  </a:lnTo>
                  <a:lnTo>
                    <a:pt x="5544" y="1776"/>
                  </a:lnTo>
                  <a:lnTo>
                    <a:pt x="5544" y="1764"/>
                  </a:lnTo>
                  <a:lnTo>
                    <a:pt x="5556" y="1710"/>
                  </a:lnTo>
                  <a:lnTo>
                    <a:pt x="5514" y="1698"/>
                  </a:lnTo>
                  <a:lnTo>
                    <a:pt x="5526" y="1644"/>
                  </a:lnTo>
                  <a:lnTo>
                    <a:pt x="5514" y="1632"/>
                  </a:lnTo>
                  <a:lnTo>
                    <a:pt x="5478" y="1620"/>
                  </a:lnTo>
                  <a:lnTo>
                    <a:pt x="5466" y="1584"/>
                  </a:lnTo>
                  <a:lnTo>
                    <a:pt x="5490" y="1530"/>
                  </a:lnTo>
                  <a:lnTo>
                    <a:pt x="5466" y="1506"/>
                  </a:lnTo>
                  <a:lnTo>
                    <a:pt x="5436" y="1518"/>
                  </a:lnTo>
                  <a:lnTo>
                    <a:pt x="5424" y="1518"/>
                  </a:lnTo>
                  <a:lnTo>
                    <a:pt x="5412" y="1482"/>
                  </a:lnTo>
                  <a:lnTo>
                    <a:pt x="5364" y="1458"/>
                  </a:lnTo>
                  <a:lnTo>
                    <a:pt x="5388" y="1350"/>
                  </a:lnTo>
                  <a:lnTo>
                    <a:pt x="5424" y="1338"/>
                  </a:lnTo>
                  <a:lnTo>
                    <a:pt x="5436" y="1290"/>
                  </a:lnTo>
                  <a:lnTo>
                    <a:pt x="5388" y="1290"/>
                  </a:lnTo>
                  <a:lnTo>
                    <a:pt x="5364" y="1200"/>
                  </a:lnTo>
                  <a:lnTo>
                    <a:pt x="5334" y="1146"/>
                  </a:lnTo>
                  <a:lnTo>
                    <a:pt x="5346" y="1122"/>
                  </a:lnTo>
                  <a:lnTo>
                    <a:pt x="5322" y="1110"/>
                  </a:lnTo>
                  <a:lnTo>
                    <a:pt x="5310" y="1044"/>
                  </a:lnTo>
                  <a:lnTo>
                    <a:pt x="5322" y="1032"/>
                  </a:lnTo>
                  <a:lnTo>
                    <a:pt x="5298" y="1008"/>
                  </a:lnTo>
                  <a:lnTo>
                    <a:pt x="5274" y="960"/>
                  </a:lnTo>
                  <a:lnTo>
                    <a:pt x="5334" y="942"/>
                  </a:lnTo>
                  <a:lnTo>
                    <a:pt x="5388" y="960"/>
                  </a:lnTo>
                  <a:lnTo>
                    <a:pt x="5400" y="894"/>
                  </a:lnTo>
                  <a:lnTo>
                    <a:pt x="5412" y="840"/>
                  </a:lnTo>
                  <a:lnTo>
                    <a:pt x="5466" y="816"/>
                  </a:lnTo>
                  <a:lnTo>
                    <a:pt x="5466" y="792"/>
                  </a:lnTo>
                  <a:lnTo>
                    <a:pt x="5454" y="768"/>
                  </a:lnTo>
                  <a:lnTo>
                    <a:pt x="5400" y="714"/>
                  </a:lnTo>
                  <a:lnTo>
                    <a:pt x="5322" y="714"/>
                  </a:lnTo>
                  <a:lnTo>
                    <a:pt x="5286" y="726"/>
                  </a:lnTo>
                  <a:lnTo>
                    <a:pt x="5184" y="714"/>
                  </a:lnTo>
                  <a:lnTo>
                    <a:pt x="5154" y="690"/>
                  </a:lnTo>
                  <a:lnTo>
                    <a:pt x="5172" y="678"/>
                  </a:lnTo>
                  <a:lnTo>
                    <a:pt x="5154" y="612"/>
                  </a:lnTo>
                  <a:lnTo>
                    <a:pt x="5130" y="588"/>
                  </a:lnTo>
                  <a:lnTo>
                    <a:pt x="5130" y="546"/>
                  </a:lnTo>
                  <a:lnTo>
                    <a:pt x="5118" y="534"/>
                  </a:lnTo>
                  <a:lnTo>
                    <a:pt x="5172" y="510"/>
                  </a:lnTo>
                  <a:lnTo>
                    <a:pt x="5184" y="486"/>
                  </a:lnTo>
                  <a:lnTo>
                    <a:pt x="5130" y="396"/>
                  </a:lnTo>
                  <a:lnTo>
                    <a:pt x="5106" y="372"/>
                  </a:lnTo>
                  <a:lnTo>
                    <a:pt x="5094" y="330"/>
                  </a:lnTo>
                  <a:lnTo>
                    <a:pt x="5004" y="306"/>
                  </a:lnTo>
                  <a:lnTo>
                    <a:pt x="5004" y="240"/>
                  </a:lnTo>
                  <a:lnTo>
                    <a:pt x="4938" y="216"/>
                  </a:lnTo>
                  <a:lnTo>
                    <a:pt x="4938" y="180"/>
                  </a:lnTo>
                  <a:lnTo>
                    <a:pt x="4848" y="180"/>
                  </a:lnTo>
                  <a:lnTo>
                    <a:pt x="4836" y="204"/>
                  </a:lnTo>
                  <a:lnTo>
                    <a:pt x="4836" y="228"/>
                  </a:lnTo>
                  <a:lnTo>
                    <a:pt x="4746" y="228"/>
                  </a:lnTo>
                  <a:lnTo>
                    <a:pt x="4668" y="216"/>
                  </a:lnTo>
                  <a:lnTo>
                    <a:pt x="4614" y="228"/>
                  </a:lnTo>
                  <a:lnTo>
                    <a:pt x="4590" y="204"/>
                  </a:lnTo>
                  <a:lnTo>
                    <a:pt x="4542" y="192"/>
                  </a:lnTo>
                  <a:lnTo>
                    <a:pt x="4542" y="204"/>
                  </a:lnTo>
                </a:path>
              </a:pathLst>
            </a:custGeom>
            <a:blipFill dpi="0" rotWithShape="0">
              <a:blip r:embed="rId4" cstate="print"/>
              <a:srcRect/>
              <a:stretch>
                <a:fillRect/>
              </a:stretch>
            </a:blipFill>
            <a:ln w="0">
              <a:solidFill>
                <a:srgbClr val="000000"/>
              </a:solidFill>
              <a:prstDash val="solid"/>
              <a:round/>
              <a:headEnd/>
              <a:tailEnd/>
            </a:ln>
          </p:spPr>
          <p:txBody>
            <a:bodyPr/>
            <a:lstStyle/>
            <a:p>
              <a:endParaRPr lang="tr-TR"/>
            </a:p>
          </p:txBody>
        </p:sp>
        <p:sp>
          <p:nvSpPr>
            <p:cNvPr id="17416" name="Freeform 7" descr="türkiye"/>
            <p:cNvSpPr>
              <a:spLocks/>
            </p:cNvSpPr>
            <p:nvPr/>
          </p:nvSpPr>
          <p:spPr bwMode="auto">
            <a:xfrm>
              <a:off x="186" y="954"/>
              <a:ext cx="900" cy="648"/>
            </a:xfrm>
            <a:custGeom>
              <a:avLst/>
              <a:gdLst>
                <a:gd name="T0" fmla="*/ 66 w 900"/>
                <a:gd name="T1" fmla="*/ 384 h 648"/>
                <a:gd name="T2" fmla="*/ 102 w 900"/>
                <a:gd name="T3" fmla="*/ 342 h 648"/>
                <a:gd name="T4" fmla="*/ 102 w 900"/>
                <a:gd name="T5" fmla="*/ 282 h 648"/>
                <a:gd name="T6" fmla="*/ 156 w 900"/>
                <a:gd name="T7" fmla="*/ 252 h 648"/>
                <a:gd name="T8" fmla="*/ 192 w 900"/>
                <a:gd name="T9" fmla="*/ 240 h 648"/>
                <a:gd name="T10" fmla="*/ 168 w 900"/>
                <a:gd name="T11" fmla="*/ 180 h 648"/>
                <a:gd name="T12" fmla="*/ 168 w 900"/>
                <a:gd name="T13" fmla="*/ 150 h 648"/>
                <a:gd name="T14" fmla="*/ 132 w 900"/>
                <a:gd name="T15" fmla="*/ 126 h 648"/>
                <a:gd name="T16" fmla="*/ 66 w 900"/>
                <a:gd name="T17" fmla="*/ 60 h 648"/>
                <a:gd name="T18" fmla="*/ 102 w 900"/>
                <a:gd name="T19" fmla="*/ 60 h 648"/>
                <a:gd name="T20" fmla="*/ 144 w 900"/>
                <a:gd name="T21" fmla="*/ 90 h 648"/>
                <a:gd name="T22" fmla="*/ 192 w 900"/>
                <a:gd name="T23" fmla="*/ 48 h 648"/>
                <a:gd name="T24" fmla="*/ 204 w 900"/>
                <a:gd name="T25" fmla="*/ 12 h 648"/>
                <a:gd name="T26" fmla="*/ 270 w 900"/>
                <a:gd name="T27" fmla="*/ 36 h 648"/>
                <a:gd name="T28" fmla="*/ 336 w 900"/>
                <a:gd name="T29" fmla="*/ 24 h 648"/>
                <a:gd name="T30" fmla="*/ 360 w 900"/>
                <a:gd name="T31" fmla="*/ 12 h 648"/>
                <a:gd name="T32" fmla="*/ 414 w 900"/>
                <a:gd name="T33" fmla="*/ 12 h 648"/>
                <a:gd name="T34" fmla="*/ 474 w 900"/>
                <a:gd name="T35" fmla="*/ 48 h 648"/>
                <a:gd name="T36" fmla="*/ 576 w 900"/>
                <a:gd name="T37" fmla="*/ 60 h 648"/>
                <a:gd name="T38" fmla="*/ 588 w 900"/>
                <a:gd name="T39" fmla="*/ 48 h 648"/>
                <a:gd name="T40" fmla="*/ 642 w 900"/>
                <a:gd name="T41" fmla="*/ 48 h 648"/>
                <a:gd name="T42" fmla="*/ 642 w 900"/>
                <a:gd name="T43" fmla="*/ 78 h 648"/>
                <a:gd name="T44" fmla="*/ 618 w 900"/>
                <a:gd name="T45" fmla="*/ 150 h 648"/>
                <a:gd name="T46" fmla="*/ 654 w 900"/>
                <a:gd name="T47" fmla="*/ 192 h 648"/>
                <a:gd name="T48" fmla="*/ 708 w 900"/>
                <a:gd name="T49" fmla="*/ 216 h 648"/>
                <a:gd name="T50" fmla="*/ 786 w 900"/>
                <a:gd name="T51" fmla="*/ 270 h 648"/>
                <a:gd name="T52" fmla="*/ 846 w 900"/>
                <a:gd name="T53" fmla="*/ 294 h 648"/>
                <a:gd name="T54" fmla="*/ 888 w 900"/>
                <a:gd name="T55" fmla="*/ 342 h 648"/>
                <a:gd name="T56" fmla="*/ 858 w 900"/>
                <a:gd name="T57" fmla="*/ 396 h 648"/>
                <a:gd name="T58" fmla="*/ 810 w 900"/>
                <a:gd name="T59" fmla="*/ 408 h 648"/>
                <a:gd name="T60" fmla="*/ 696 w 900"/>
                <a:gd name="T61" fmla="*/ 372 h 648"/>
                <a:gd name="T62" fmla="*/ 606 w 900"/>
                <a:gd name="T63" fmla="*/ 372 h 648"/>
                <a:gd name="T64" fmla="*/ 564 w 900"/>
                <a:gd name="T65" fmla="*/ 384 h 648"/>
                <a:gd name="T66" fmla="*/ 498 w 900"/>
                <a:gd name="T67" fmla="*/ 372 h 648"/>
                <a:gd name="T68" fmla="*/ 438 w 900"/>
                <a:gd name="T69" fmla="*/ 396 h 648"/>
                <a:gd name="T70" fmla="*/ 396 w 900"/>
                <a:gd name="T71" fmla="*/ 432 h 648"/>
                <a:gd name="T72" fmla="*/ 348 w 900"/>
                <a:gd name="T73" fmla="*/ 486 h 648"/>
                <a:gd name="T74" fmla="*/ 246 w 900"/>
                <a:gd name="T75" fmla="*/ 522 h 648"/>
                <a:gd name="T76" fmla="*/ 168 w 900"/>
                <a:gd name="T77" fmla="*/ 576 h 648"/>
                <a:gd name="T78" fmla="*/ 78 w 900"/>
                <a:gd name="T79" fmla="*/ 636 h 648"/>
                <a:gd name="T80" fmla="*/ 54 w 900"/>
                <a:gd name="T81" fmla="*/ 624 h 648"/>
                <a:gd name="T82" fmla="*/ 54 w 900"/>
                <a:gd name="T83" fmla="*/ 588 h 648"/>
                <a:gd name="T84" fmla="*/ 90 w 900"/>
                <a:gd name="T85" fmla="*/ 564 h 648"/>
                <a:gd name="T86" fmla="*/ 168 w 900"/>
                <a:gd name="T87" fmla="*/ 522 h 648"/>
                <a:gd name="T88" fmla="*/ 246 w 900"/>
                <a:gd name="T89" fmla="*/ 498 h 648"/>
                <a:gd name="T90" fmla="*/ 246 w 900"/>
                <a:gd name="T91" fmla="*/ 474 h 648"/>
                <a:gd name="T92" fmla="*/ 168 w 900"/>
                <a:gd name="T93" fmla="*/ 486 h 648"/>
                <a:gd name="T94" fmla="*/ 114 w 900"/>
                <a:gd name="T95" fmla="*/ 498 h 648"/>
                <a:gd name="T96" fmla="*/ 54 w 900"/>
                <a:gd name="T97" fmla="*/ 498 h 648"/>
                <a:gd name="T98" fmla="*/ 12 w 900"/>
                <a:gd name="T99" fmla="*/ 474 h 648"/>
                <a:gd name="T100" fmla="*/ 12 w 900"/>
                <a:gd name="T101" fmla="*/ 408 h 648"/>
                <a:gd name="T102" fmla="*/ 36 w 900"/>
                <a:gd name="T103" fmla="*/ 396 h 6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0"/>
                <a:gd name="T157" fmla="*/ 0 h 648"/>
                <a:gd name="T158" fmla="*/ 900 w 900"/>
                <a:gd name="T159" fmla="*/ 648 h 6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0" h="648">
                  <a:moveTo>
                    <a:pt x="36" y="396"/>
                  </a:moveTo>
                  <a:lnTo>
                    <a:pt x="66" y="384"/>
                  </a:lnTo>
                  <a:lnTo>
                    <a:pt x="90" y="372"/>
                  </a:lnTo>
                  <a:lnTo>
                    <a:pt x="102" y="342"/>
                  </a:lnTo>
                  <a:lnTo>
                    <a:pt x="102" y="294"/>
                  </a:lnTo>
                  <a:lnTo>
                    <a:pt x="102" y="282"/>
                  </a:lnTo>
                  <a:lnTo>
                    <a:pt x="144" y="270"/>
                  </a:lnTo>
                  <a:lnTo>
                    <a:pt x="156" y="252"/>
                  </a:lnTo>
                  <a:lnTo>
                    <a:pt x="168" y="252"/>
                  </a:lnTo>
                  <a:lnTo>
                    <a:pt x="192" y="240"/>
                  </a:lnTo>
                  <a:lnTo>
                    <a:pt x="180" y="216"/>
                  </a:lnTo>
                  <a:lnTo>
                    <a:pt x="168" y="180"/>
                  </a:lnTo>
                  <a:lnTo>
                    <a:pt x="168" y="168"/>
                  </a:lnTo>
                  <a:lnTo>
                    <a:pt x="168" y="150"/>
                  </a:lnTo>
                  <a:lnTo>
                    <a:pt x="144" y="150"/>
                  </a:lnTo>
                  <a:lnTo>
                    <a:pt x="132" y="126"/>
                  </a:lnTo>
                  <a:lnTo>
                    <a:pt x="66" y="90"/>
                  </a:lnTo>
                  <a:lnTo>
                    <a:pt x="66" y="60"/>
                  </a:lnTo>
                  <a:lnTo>
                    <a:pt x="78" y="48"/>
                  </a:lnTo>
                  <a:lnTo>
                    <a:pt x="102" y="60"/>
                  </a:lnTo>
                  <a:lnTo>
                    <a:pt x="132" y="90"/>
                  </a:lnTo>
                  <a:lnTo>
                    <a:pt x="144" y="90"/>
                  </a:lnTo>
                  <a:lnTo>
                    <a:pt x="168" y="78"/>
                  </a:lnTo>
                  <a:lnTo>
                    <a:pt x="192" y="48"/>
                  </a:lnTo>
                  <a:lnTo>
                    <a:pt x="192" y="36"/>
                  </a:lnTo>
                  <a:lnTo>
                    <a:pt x="204" y="12"/>
                  </a:lnTo>
                  <a:lnTo>
                    <a:pt x="246" y="12"/>
                  </a:lnTo>
                  <a:lnTo>
                    <a:pt x="270" y="36"/>
                  </a:lnTo>
                  <a:lnTo>
                    <a:pt x="282" y="48"/>
                  </a:lnTo>
                  <a:lnTo>
                    <a:pt x="336" y="24"/>
                  </a:lnTo>
                  <a:lnTo>
                    <a:pt x="336" y="0"/>
                  </a:lnTo>
                  <a:lnTo>
                    <a:pt x="360" y="12"/>
                  </a:lnTo>
                  <a:lnTo>
                    <a:pt x="396" y="24"/>
                  </a:lnTo>
                  <a:lnTo>
                    <a:pt x="414" y="12"/>
                  </a:lnTo>
                  <a:lnTo>
                    <a:pt x="438" y="36"/>
                  </a:lnTo>
                  <a:lnTo>
                    <a:pt x="474" y="48"/>
                  </a:lnTo>
                  <a:lnTo>
                    <a:pt x="528" y="78"/>
                  </a:lnTo>
                  <a:lnTo>
                    <a:pt x="576" y="60"/>
                  </a:lnTo>
                  <a:lnTo>
                    <a:pt x="564" y="48"/>
                  </a:lnTo>
                  <a:lnTo>
                    <a:pt x="588" y="48"/>
                  </a:lnTo>
                  <a:lnTo>
                    <a:pt x="642" y="36"/>
                  </a:lnTo>
                  <a:lnTo>
                    <a:pt x="642" y="48"/>
                  </a:lnTo>
                  <a:lnTo>
                    <a:pt x="654" y="78"/>
                  </a:lnTo>
                  <a:lnTo>
                    <a:pt x="642" y="78"/>
                  </a:lnTo>
                  <a:lnTo>
                    <a:pt x="618" y="114"/>
                  </a:lnTo>
                  <a:lnTo>
                    <a:pt x="618" y="150"/>
                  </a:lnTo>
                  <a:lnTo>
                    <a:pt x="630" y="168"/>
                  </a:lnTo>
                  <a:lnTo>
                    <a:pt x="654" y="192"/>
                  </a:lnTo>
                  <a:lnTo>
                    <a:pt x="666" y="216"/>
                  </a:lnTo>
                  <a:lnTo>
                    <a:pt x="708" y="216"/>
                  </a:lnTo>
                  <a:lnTo>
                    <a:pt x="732" y="240"/>
                  </a:lnTo>
                  <a:lnTo>
                    <a:pt x="786" y="270"/>
                  </a:lnTo>
                  <a:lnTo>
                    <a:pt x="822" y="282"/>
                  </a:lnTo>
                  <a:lnTo>
                    <a:pt x="846" y="294"/>
                  </a:lnTo>
                  <a:lnTo>
                    <a:pt x="900" y="318"/>
                  </a:lnTo>
                  <a:lnTo>
                    <a:pt x="888" y="342"/>
                  </a:lnTo>
                  <a:lnTo>
                    <a:pt x="870" y="372"/>
                  </a:lnTo>
                  <a:lnTo>
                    <a:pt x="858" y="396"/>
                  </a:lnTo>
                  <a:lnTo>
                    <a:pt x="846" y="408"/>
                  </a:lnTo>
                  <a:lnTo>
                    <a:pt x="810" y="408"/>
                  </a:lnTo>
                  <a:lnTo>
                    <a:pt x="768" y="396"/>
                  </a:lnTo>
                  <a:lnTo>
                    <a:pt x="696" y="372"/>
                  </a:lnTo>
                  <a:lnTo>
                    <a:pt x="642" y="354"/>
                  </a:lnTo>
                  <a:lnTo>
                    <a:pt x="606" y="372"/>
                  </a:lnTo>
                  <a:lnTo>
                    <a:pt x="576" y="396"/>
                  </a:lnTo>
                  <a:lnTo>
                    <a:pt x="564" y="384"/>
                  </a:lnTo>
                  <a:lnTo>
                    <a:pt x="540" y="372"/>
                  </a:lnTo>
                  <a:lnTo>
                    <a:pt x="498" y="372"/>
                  </a:lnTo>
                  <a:lnTo>
                    <a:pt x="462" y="384"/>
                  </a:lnTo>
                  <a:lnTo>
                    <a:pt x="438" y="396"/>
                  </a:lnTo>
                  <a:lnTo>
                    <a:pt x="414" y="420"/>
                  </a:lnTo>
                  <a:lnTo>
                    <a:pt x="396" y="432"/>
                  </a:lnTo>
                  <a:lnTo>
                    <a:pt x="384" y="474"/>
                  </a:lnTo>
                  <a:lnTo>
                    <a:pt x="348" y="486"/>
                  </a:lnTo>
                  <a:lnTo>
                    <a:pt x="306" y="510"/>
                  </a:lnTo>
                  <a:lnTo>
                    <a:pt x="246" y="522"/>
                  </a:lnTo>
                  <a:lnTo>
                    <a:pt x="204" y="546"/>
                  </a:lnTo>
                  <a:lnTo>
                    <a:pt x="168" y="576"/>
                  </a:lnTo>
                  <a:lnTo>
                    <a:pt x="114" y="612"/>
                  </a:lnTo>
                  <a:lnTo>
                    <a:pt x="78" y="636"/>
                  </a:lnTo>
                  <a:lnTo>
                    <a:pt x="54" y="648"/>
                  </a:lnTo>
                  <a:lnTo>
                    <a:pt x="54" y="624"/>
                  </a:lnTo>
                  <a:lnTo>
                    <a:pt x="66" y="612"/>
                  </a:lnTo>
                  <a:lnTo>
                    <a:pt x="54" y="588"/>
                  </a:lnTo>
                  <a:lnTo>
                    <a:pt x="66" y="576"/>
                  </a:lnTo>
                  <a:lnTo>
                    <a:pt x="90" y="564"/>
                  </a:lnTo>
                  <a:lnTo>
                    <a:pt x="132" y="546"/>
                  </a:lnTo>
                  <a:lnTo>
                    <a:pt x="168" y="522"/>
                  </a:lnTo>
                  <a:lnTo>
                    <a:pt x="192" y="510"/>
                  </a:lnTo>
                  <a:lnTo>
                    <a:pt x="246" y="498"/>
                  </a:lnTo>
                  <a:lnTo>
                    <a:pt x="246" y="486"/>
                  </a:lnTo>
                  <a:lnTo>
                    <a:pt x="246" y="474"/>
                  </a:lnTo>
                  <a:lnTo>
                    <a:pt x="204" y="474"/>
                  </a:lnTo>
                  <a:lnTo>
                    <a:pt x="168" y="486"/>
                  </a:lnTo>
                  <a:lnTo>
                    <a:pt x="132" y="498"/>
                  </a:lnTo>
                  <a:lnTo>
                    <a:pt x="114" y="498"/>
                  </a:lnTo>
                  <a:lnTo>
                    <a:pt x="90" y="498"/>
                  </a:lnTo>
                  <a:lnTo>
                    <a:pt x="54" y="498"/>
                  </a:lnTo>
                  <a:lnTo>
                    <a:pt x="24" y="486"/>
                  </a:lnTo>
                  <a:lnTo>
                    <a:pt x="12" y="474"/>
                  </a:lnTo>
                  <a:lnTo>
                    <a:pt x="0" y="432"/>
                  </a:lnTo>
                  <a:lnTo>
                    <a:pt x="12" y="408"/>
                  </a:lnTo>
                  <a:lnTo>
                    <a:pt x="12" y="396"/>
                  </a:lnTo>
                  <a:lnTo>
                    <a:pt x="36" y="396"/>
                  </a:lnTo>
                  <a:close/>
                </a:path>
              </a:pathLst>
            </a:custGeom>
            <a:blipFill dpi="0" rotWithShape="0">
              <a:blip r:embed="rId4"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17" name="Freeform 8" descr="türkiye"/>
            <p:cNvSpPr>
              <a:spLocks/>
            </p:cNvSpPr>
            <p:nvPr/>
          </p:nvSpPr>
          <p:spPr bwMode="auto">
            <a:xfrm>
              <a:off x="186" y="954"/>
              <a:ext cx="900" cy="648"/>
            </a:xfrm>
            <a:custGeom>
              <a:avLst/>
              <a:gdLst>
                <a:gd name="T0" fmla="*/ 66 w 900"/>
                <a:gd name="T1" fmla="*/ 384 h 648"/>
                <a:gd name="T2" fmla="*/ 102 w 900"/>
                <a:gd name="T3" fmla="*/ 342 h 648"/>
                <a:gd name="T4" fmla="*/ 102 w 900"/>
                <a:gd name="T5" fmla="*/ 282 h 648"/>
                <a:gd name="T6" fmla="*/ 156 w 900"/>
                <a:gd name="T7" fmla="*/ 252 h 648"/>
                <a:gd name="T8" fmla="*/ 192 w 900"/>
                <a:gd name="T9" fmla="*/ 240 h 648"/>
                <a:gd name="T10" fmla="*/ 168 w 900"/>
                <a:gd name="T11" fmla="*/ 180 h 648"/>
                <a:gd name="T12" fmla="*/ 168 w 900"/>
                <a:gd name="T13" fmla="*/ 150 h 648"/>
                <a:gd name="T14" fmla="*/ 132 w 900"/>
                <a:gd name="T15" fmla="*/ 126 h 648"/>
                <a:gd name="T16" fmla="*/ 66 w 900"/>
                <a:gd name="T17" fmla="*/ 60 h 648"/>
                <a:gd name="T18" fmla="*/ 102 w 900"/>
                <a:gd name="T19" fmla="*/ 60 h 648"/>
                <a:gd name="T20" fmla="*/ 144 w 900"/>
                <a:gd name="T21" fmla="*/ 90 h 648"/>
                <a:gd name="T22" fmla="*/ 192 w 900"/>
                <a:gd name="T23" fmla="*/ 48 h 648"/>
                <a:gd name="T24" fmla="*/ 204 w 900"/>
                <a:gd name="T25" fmla="*/ 12 h 648"/>
                <a:gd name="T26" fmla="*/ 270 w 900"/>
                <a:gd name="T27" fmla="*/ 36 h 648"/>
                <a:gd name="T28" fmla="*/ 336 w 900"/>
                <a:gd name="T29" fmla="*/ 24 h 648"/>
                <a:gd name="T30" fmla="*/ 360 w 900"/>
                <a:gd name="T31" fmla="*/ 12 h 648"/>
                <a:gd name="T32" fmla="*/ 414 w 900"/>
                <a:gd name="T33" fmla="*/ 12 h 648"/>
                <a:gd name="T34" fmla="*/ 474 w 900"/>
                <a:gd name="T35" fmla="*/ 48 h 648"/>
                <a:gd name="T36" fmla="*/ 576 w 900"/>
                <a:gd name="T37" fmla="*/ 60 h 648"/>
                <a:gd name="T38" fmla="*/ 588 w 900"/>
                <a:gd name="T39" fmla="*/ 48 h 648"/>
                <a:gd name="T40" fmla="*/ 642 w 900"/>
                <a:gd name="T41" fmla="*/ 48 h 648"/>
                <a:gd name="T42" fmla="*/ 642 w 900"/>
                <a:gd name="T43" fmla="*/ 78 h 648"/>
                <a:gd name="T44" fmla="*/ 618 w 900"/>
                <a:gd name="T45" fmla="*/ 150 h 648"/>
                <a:gd name="T46" fmla="*/ 654 w 900"/>
                <a:gd name="T47" fmla="*/ 192 h 648"/>
                <a:gd name="T48" fmla="*/ 708 w 900"/>
                <a:gd name="T49" fmla="*/ 216 h 648"/>
                <a:gd name="T50" fmla="*/ 786 w 900"/>
                <a:gd name="T51" fmla="*/ 270 h 648"/>
                <a:gd name="T52" fmla="*/ 846 w 900"/>
                <a:gd name="T53" fmla="*/ 294 h 648"/>
                <a:gd name="T54" fmla="*/ 888 w 900"/>
                <a:gd name="T55" fmla="*/ 342 h 648"/>
                <a:gd name="T56" fmla="*/ 858 w 900"/>
                <a:gd name="T57" fmla="*/ 396 h 648"/>
                <a:gd name="T58" fmla="*/ 810 w 900"/>
                <a:gd name="T59" fmla="*/ 408 h 648"/>
                <a:gd name="T60" fmla="*/ 696 w 900"/>
                <a:gd name="T61" fmla="*/ 372 h 648"/>
                <a:gd name="T62" fmla="*/ 606 w 900"/>
                <a:gd name="T63" fmla="*/ 372 h 648"/>
                <a:gd name="T64" fmla="*/ 564 w 900"/>
                <a:gd name="T65" fmla="*/ 384 h 648"/>
                <a:gd name="T66" fmla="*/ 498 w 900"/>
                <a:gd name="T67" fmla="*/ 372 h 648"/>
                <a:gd name="T68" fmla="*/ 438 w 900"/>
                <a:gd name="T69" fmla="*/ 396 h 648"/>
                <a:gd name="T70" fmla="*/ 396 w 900"/>
                <a:gd name="T71" fmla="*/ 432 h 648"/>
                <a:gd name="T72" fmla="*/ 348 w 900"/>
                <a:gd name="T73" fmla="*/ 486 h 648"/>
                <a:gd name="T74" fmla="*/ 246 w 900"/>
                <a:gd name="T75" fmla="*/ 522 h 648"/>
                <a:gd name="T76" fmla="*/ 168 w 900"/>
                <a:gd name="T77" fmla="*/ 576 h 648"/>
                <a:gd name="T78" fmla="*/ 78 w 900"/>
                <a:gd name="T79" fmla="*/ 636 h 648"/>
                <a:gd name="T80" fmla="*/ 54 w 900"/>
                <a:gd name="T81" fmla="*/ 624 h 648"/>
                <a:gd name="T82" fmla="*/ 54 w 900"/>
                <a:gd name="T83" fmla="*/ 588 h 648"/>
                <a:gd name="T84" fmla="*/ 90 w 900"/>
                <a:gd name="T85" fmla="*/ 564 h 648"/>
                <a:gd name="T86" fmla="*/ 168 w 900"/>
                <a:gd name="T87" fmla="*/ 522 h 648"/>
                <a:gd name="T88" fmla="*/ 246 w 900"/>
                <a:gd name="T89" fmla="*/ 498 h 648"/>
                <a:gd name="T90" fmla="*/ 246 w 900"/>
                <a:gd name="T91" fmla="*/ 474 h 648"/>
                <a:gd name="T92" fmla="*/ 168 w 900"/>
                <a:gd name="T93" fmla="*/ 486 h 648"/>
                <a:gd name="T94" fmla="*/ 114 w 900"/>
                <a:gd name="T95" fmla="*/ 498 h 648"/>
                <a:gd name="T96" fmla="*/ 54 w 900"/>
                <a:gd name="T97" fmla="*/ 498 h 648"/>
                <a:gd name="T98" fmla="*/ 12 w 900"/>
                <a:gd name="T99" fmla="*/ 474 h 648"/>
                <a:gd name="T100" fmla="*/ 12 w 900"/>
                <a:gd name="T101" fmla="*/ 408 h 648"/>
                <a:gd name="T102" fmla="*/ 36 w 900"/>
                <a:gd name="T103" fmla="*/ 396 h 6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0"/>
                <a:gd name="T157" fmla="*/ 0 h 648"/>
                <a:gd name="T158" fmla="*/ 900 w 900"/>
                <a:gd name="T159" fmla="*/ 648 h 6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0" h="648">
                  <a:moveTo>
                    <a:pt x="36" y="396"/>
                  </a:moveTo>
                  <a:lnTo>
                    <a:pt x="66" y="384"/>
                  </a:lnTo>
                  <a:lnTo>
                    <a:pt x="90" y="372"/>
                  </a:lnTo>
                  <a:lnTo>
                    <a:pt x="102" y="342"/>
                  </a:lnTo>
                  <a:lnTo>
                    <a:pt x="102" y="294"/>
                  </a:lnTo>
                  <a:lnTo>
                    <a:pt x="102" y="282"/>
                  </a:lnTo>
                  <a:lnTo>
                    <a:pt x="144" y="270"/>
                  </a:lnTo>
                  <a:lnTo>
                    <a:pt x="156" y="252"/>
                  </a:lnTo>
                  <a:lnTo>
                    <a:pt x="168" y="252"/>
                  </a:lnTo>
                  <a:lnTo>
                    <a:pt x="192" y="240"/>
                  </a:lnTo>
                  <a:lnTo>
                    <a:pt x="180" y="216"/>
                  </a:lnTo>
                  <a:lnTo>
                    <a:pt x="168" y="180"/>
                  </a:lnTo>
                  <a:lnTo>
                    <a:pt x="168" y="168"/>
                  </a:lnTo>
                  <a:lnTo>
                    <a:pt x="168" y="150"/>
                  </a:lnTo>
                  <a:lnTo>
                    <a:pt x="144" y="150"/>
                  </a:lnTo>
                  <a:lnTo>
                    <a:pt x="132" y="126"/>
                  </a:lnTo>
                  <a:lnTo>
                    <a:pt x="66" y="90"/>
                  </a:lnTo>
                  <a:lnTo>
                    <a:pt x="66" y="60"/>
                  </a:lnTo>
                  <a:lnTo>
                    <a:pt x="78" y="48"/>
                  </a:lnTo>
                  <a:lnTo>
                    <a:pt x="102" y="60"/>
                  </a:lnTo>
                  <a:lnTo>
                    <a:pt x="132" y="90"/>
                  </a:lnTo>
                  <a:lnTo>
                    <a:pt x="144" y="90"/>
                  </a:lnTo>
                  <a:lnTo>
                    <a:pt x="168" y="78"/>
                  </a:lnTo>
                  <a:lnTo>
                    <a:pt x="192" y="48"/>
                  </a:lnTo>
                  <a:lnTo>
                    <a:pt x="192" y="36"/>
                  </a:lnTo>
                  <a:lnTo>
                    <a:pt x="204" y="12"/>
                  </a:lnTo>
                  <a:lnTo>
                    <a:pt x="246" y="12"/>
                  </a:lnTo>
                  <a:lnTo>
                    <a:pt x="270" y="36"/>
                  </a:lnTo>
                  <a:lnTo>
                    <a:pt x="282" y="48"/>
                  </a:lnTo>
                  <a:lnTo>
                    <a:pt x="336" y="24"/>
                  </a:lnTo>
                  <a:lnTo>
                    <a:pt x="336" y="0"/>
                  </a:lnTo>
                  <a:lnTo>
                    <a:pt x="360" y="12"/>
                  </a:lnTo>
                  <a:lnTo>
                    <a:pt x="396" y="24"/>
                  </a:lnTo>
                  <a:lnTo>
                    <a:pt x="414" y="12"/>
                  </a:lnTo>
                  <a:lnTo>
                    <a:pt x="438" y="36"/>
                  </a:lnTo>
                  <a:lnTo>
                    <a:pt x="474" y="48"/>
                  </a:lnTo>
                  <a:lnTo>
                    <a:pt x="528" y="78"/>
                  </a:lnTo>
                  <a:lnTo>
                    <a:pt x="576" y="60"/>
                  </a:lnTo>
                  <a:lnTo>
                    <a:pt x="564" y="48"/>
                  </a:lnTo>
                  <a:lnTo>
                    <a:pt x="588" y="48"/>
                  </a:lnTo>
                  <a:lnTo>
                    <a:pt x="642" y="36"/>
                  </a:lnTo>
                  <a:lnTo>
                    <a:pt x="642" y="48"/>
                  </a:lnTo>
                  <a:lnTo>
                    <a:pt x="654" y="78"/>
                  </a:lnTo>
                  <a:lnTo>
                    <a:pt x="642" y="78"/>
                  </a:lnTo>
                  <a:lnTo>
                    <a:pt x="618" y="114"/>
                  </a:lnTo>
                  <a:lnTo>
                    <a:pt x="618" y="150"/>
                  </a:lnTo>
                  <a:lnTo>
                    <a:pt x="630" y="168"/>
                  </a:lnTo>
                  <a:lnTo>
                    <a:pt x="654" y="192"/>
                  </a:lnTo>
                  <a:lnTo>
                    <a:pt x="666" y="216"/>
                  </a:lnTo>
                  <a:lnTo>
                    <a:pt x="708" y="216"/>
                  </a:lnTo>
                  <a:lnTo>
                    <a:pt x="732" y="240"/>
                  </a:lnTo>
                  <a:lnTo>
                    <a:pt x="786" y="270"/>
                  </a:lnTo>
                  <a:lnTo>
                    <a:pt x="822" y="282"/>
                  </a:lnTo>
                  <a:lnTo>
                    <a:pt x="846" y="294"/>
                  </a:lnTo>
                  <a:lnTo>
                    <a:pt x="900" y="318"/>
                  </a:lnTo>
                  <a:lnTo>
                    <a:pt x="888" y="342"/>
                  </a:lnTo>
                  <a:lnTo>
                    <a:pt x="870" y="372"/>
                  </a:lnTo>
                  <a:lnTo>
                    <a:pt x="858" y="396"/>
                  </a:lnTo>
                  <a:lnTo>
                    <a:pt x="846" y="408"/>
                  </a:lnTo>
                  <a:lnTo>
                    <a:pt x="810" y="408"/>
                  </a:lnTo>
                  <a:lnTo>
                    <a:pt x="768" y="396"/>
                  </a:lnTo>
                  <a:lnTo>
                    <a:pt x="696" y="372"/>
                  </a:lnTo>
                  <a:lnTo>
                    <a:pt x="642" y="354"/>
                  </a:lnTo>
                  <a:lnTo>
                    <a:pt x="606" y="372"/>
                  </a:lnTo>
                  <a:lnTo>
                    <a:pt x="576" y="396"/>
                  </a:lnTo>
                  <a:lnTo>
                    <a:pt x="564" y="384"/>
                  </a:lnTo>
                  <a:lnTo>
                    <a:pt x="540" y="372"/>
                  </a:lnTo>
                  <a:lnTo>
                    <a:pt x="498" y="372"/>
                  </a:lnTo>
                  <a:lnTo>
                    <a:pt x="462" y="384"/>
                  </a:lnTo>
                  <a:lnTo>
                    <a:pt x="438" y="396"/>
                  </a:lnTo>
                  <a:lnTo>
                    <a:pt x="414" y="420"/>
                  </a:lnTo>
                  <a:lnTo>
                    <a:pt x="396" y="432"/>
                  </a:lnTo>
                  <a:lnTo>
                    <a:pt x="384" y="474"/>
                  </a:lnTo>
                  <a:lnTo>
                    <a:pt x="348" y="486"/>
                  </a:lnTo>
                  <a:lnTo>
                    <a:pt x="306" y="510"/>
                  </a:lnTo>
                  <a:lnTo>
                    <a:pt x="246" y="522"/>
                  </a:lnTo>
                  <a:lnTo>
                    <a:pt x="204" y="546"/>
                  </a:lnTo>
                  <a:lnTo>
                    <a:pt x="168" y="576"/>
                  </a:lnTo>
                  <a:lnTo>
                    <a:pt x="114" y="612"/>
                  </a:lnTo>
                  <a:lnTo>
                    <a:pt x="78" y="636"/>
                  </a:lnTo>
                  <a:lnTo>
                    <a:pt x="54" y="648"/>
                  </a:lnTo>
                  <a:lnTo>
                    <a:pt x="54" y="624"/>
                  </a:lnTo>
                  <a:lnTo>
                    <a:pt x="66" y="612"/>
                  </a:lnTo>
                  <a:lnTo>
                    <a:pt x="54" y="588"/>
                  </a:lnTo>
                  <a:lnTo>
                    <a:pt x="66" y="576"/>
                  </a:lnTo>
                  <a:lnTo>
                    <a:pt x="90" y="564"/>
                  </a:lnTo>
                  <a:lnTo>
                    <a:pt x="132" y="546"/>
                  </a:lnTo>
                  <a:lnTo>
                    <a:pt x="168" y="522"/>
                  </a:lnTo>
                  <a:lnTo>
                    <a:pt x="192" y="510"/>
                  </a:lnTo>
                  <a:lnTo>
                    <a:pt x="246" y="498"/>
                  </a:lnTo>
                  <a:lnTo>
                    <a:pt x="246" y="486"/>
                  </a:lnTo>
                  <a:lnTo>
                    <a:pt x="246" y="474"/>
                  </a:lnTo>
                  <a:lnTo>
                    <a:pt x="204" y="474"/>
                  </a:lnTo>
                  <a:lnTo>
                    <a:pt x="168" y="486"/>
                  </a:lnTo>
                  <a:lnTo>
                    <a:pt x="132" y="498"/>
                  </a:lnTo>
                  <a:lnTo>
                    <a:pt x="114" y="498"/>
                  </a:lnTo>
                  <a:lnTo>
                    <a:pt x="90" y="498"/>
                  </a:lnTo>
                  <a:lnTo>
                    <a:pt x="54" y="498"/>
                  </a:lnTo>
                  <a:lnTo>
                    <a:pt x="24" y="486"/>
                  </a:lnTo>
                  <a:lnTo>
                    <a:pt x="12" y="474"/>
                  </a:lnTo>
                  <a:lnTo>
                    <a:pt x="0" y="432"/>
                  </a:lnTo>
                  <a:lnTo>
                    <a:pt x="12" y="408"/>
                  </a:lnTo>
                  <a:lnTo>
                    <a:pt x="12" y="396"/>
                  </a:lnTo>
                  <a:lnTo>
                    <a:pt x="36" y="396"/>
                  </a:lnTo>
                </a:path>
              </a:pathLst>
            </a:custGeom>
            <a:blipFill dpi="0" rotWithShape="0">
              <a:blip r:embed="rId4" cstate="print"/>
              <a:srcRect/>
              <a:stretch>
                <a:fillRect/>
              </a:stretch>
            </a:blipFill>
            <a:ln w="0">
              <a:solidFill>
                <a:srgbClr val="000000"/>
              </a:solidFill>
              <a:prstDash val="solid"/>
              <a:round/>
              <a:headEnd/>
              <a:tailEnd/>
            </a:ln>
          </p:spPr>
          <p:txBody>
            <a:bodyPr/>
            <a:lstStyle/>
            <a:p>
              <a:endParaRPr lang="tr-TR"/>
            </a:p>
          </p:txBody>
        </p:sp>
        <p:sp>
          <p:nvSpPr>
            <p:cNvPr id="17418" name="Freeform 9" descr="türkiye"/>
            <p:cNvSpPr>
              <a:spLocks/>
            </p:cNvSpPr>
            <p:nvPr/>
          </p:nvSpPr>
          <p:spPr bwMode="auto">
            <a:xfrm>
              <a:off x="492" y="2754"/>
              <a:ext cx="168" cy="48"/>
            </a:xfrm>
            <a:custGeom>
              <a:avLst/>
              <a:gdLst>
                <a:gd name="T0" fmla="*/ 18 w 168"/>
                <a:gd name="T1" fmla="*/ 0 h 48"/>
                <a:gd name="T2" fmla="*/ 30 w 168"/>
                <a:gd name="T3" fmla="*/ 0 h 48"/>
                <a:gd name="T4" fmla="*/ 54 w 168"/>
                <a:gd name="T5" fmla="*/ 12 h 48"/>
                <a:gd name="T6" fmla="*/ 78 w 168"/>
                <a:gd name="T7" fmla="*/ 0 h 48"/>
                <a:gd name="T8" fmla="*/ 108 w 168"/>
                <a:gd name="T9" fmla="*/ 0 h 48"/>
                <a:gd name="T10" fmla="*/ 108 w 168"/>
                <a:gd name="T11" fmla="*/ 12 h 48"/>
                <a:gd name="T12" fmla="*/ 132 w 168"/>
                <a:gd name="T13" fmla="*/ 12 h 48"/>
                <a:gd name="T14" fmla="*/ 156 w 168"/>
                <a:gd name="T15" fmla="*/ 12 h 48"/>
                <a:gd name="T16" fmla="*/ 168 w 168"/>
                <a:gd name="T17" fmla="*/ 24 h 48"/>
                <a:gd name="T18" fmla="*/ 156 w 168"/>
                <a:gd name="T19" fmla="*/ 24 h 48"/>
                <a:gd name="T20" fmla="*/ 144 w 168"/>
                <a:gd name="T21" fmla="*/ 36 h 48"/>
                <a:gd name="T22" fmla="*/ 120 w 168"/>
                <a:gd name="T23" fmla="*/ 24 h 48"/>
                <a:gd name="T24" fmla="*/ 90 w 168"/>
                <a:gd name="T25" fmla="*/ 24 h 48"/>
                <a:gd name="T26" fmla="*/ 90 w 168"/>
                <a:gd name="T27" fmla="*/ 36 h 48"/>
                <a:gd name="T28" fmla="*/ 90 w 168"/>
                <a:gd name="T29" fmla="*/ 48 h 48"/>
                <a:gd name="T30" fmla="*/ 66 w 168"/>
                <a:gd name="T31" fmla="*/ 36 h 48"/>
                <a:gd name="T32" fmla="*/ 66 w 168"/>
                <a:gd name="T33" fmla="*/ 48 h 48"/>
                <a:gd name="T34" fmla="*/ 42 w 168"/>
                <a:gd name="T35" fmla="*/ 48 h 48"/>
                <a:gd name="T36" fmla="*/ 30 w 168"/>
                <a:gd name="T37" fmla="*/ 48 h 48"/>
                <a:gd name="T38" fmla="*/ 0 w 168"/>
                <a:gd name="T39" fmla="*/ 24 h 48"/>
                <a:gd name="T40" fmla="*/ 18 w 168"/>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
                <a:gd name="T64" fmla="*/ 0 h 48"/>
                <a:gd name="T65" fmla="*/ 168 w 168"/>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 h="48">
                  <a:moveTo>
                    <a:pt x="18" y="0"/>
                  </a:moveTo>
                  <a:lnTo>
                    <a:pt x="30" y="0"/>
                  </a:lnTo>
                  <a:lnTo>
                    <a:pt x="54" y="12"/>
                  </a:lnTo>
                  <a:lnTo>
                    <a:pt x="78" y="0"/>
                  </a:lnTo>
                  <a:lnTo>
                    <a:pt x="108" y="0"/>
                  </a:lnTo>
                  <a:lnTo>
                    <a:pt x="108" y="12"/>
                  </a:lnTo>
                  <a:lnTo>
                    <a:pt x="132" y="12"/>
                  </a:lnTo>
                  <a:lnTo>
                    <a:pt x="156" y="12"/>
                  </a:lnTo>
                  <a:lnTo>
                    <a:pt x="168" y="24"/>
                  </a:lnTo>
                  <a:lnTo>
                    <a:pt x="156" y="24"/>
                  </a:lnTo>
                  <a:lnTo>
                    <a:pt x="144" y="36"/>
                  </a:lnTo>
                  <a:lnTo>
                    <a:pt x="120" y="24"/>
                  </a:lnTo>
                  <a:lnTo>
                    <a:pt x="90" y="24"/>
                  </a:lnTo>
                  <a:lnTo>
                    <a:pt x="90" y="36"/>
                  </a:lnTo>
                  <a:lnTo>
                    <a:pt x="90" y="48"/>
                  </a:lnTo>
                  <a:lnTo>
                    <a:pt x="66" y="36"/>
                  </a:lnTo>
                  <a:lnTo>
                    <a:pt x="66" y="48"/>
                  </a:lnTo>
                  <a:lnTo>
                    <a:pt x="42" y="48"/>
                  </a:lnTo>
                  <a:lnTo>
                    <a:pt x="30" y="48"/>
                  </a:lnTo>
                  <a:lnTo>
                    <a:pt x="0" y="24"/>
                  </a:lnTo>
                  <a:lnTo>
                    <a:pt x="18" y="0"/>
                  </a:lnTo>
                  <a:close/>
                </a:path>
              </a:pathLst>
            </a:custGeom>
            <a:blipFill dpi="0" rotWithShape="0">
              <a:blip r:embed="rId5"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19" name="Freeform 10" descr="türkiye"/>
            <p:cNvSpPr>
              <a:spLocks/>
            </p:cNvSpPr>
            <p:nvPr/>
          </p:nvSpPr>
          <p:spPr bwMode="auto">
            <a:xfrm>
              <a:off x="492" y="2754"/>
              <a:ext cx="168" cy="48"/>
            </a:xfrm>
            <a:custGeom>
              <a:avLst/>
              <a:gdLst>
                <a:gd name="T0" fmla="*/ 18 w 168"/>
                <a:gd name="T1" fmla="*/ 0 h 48"/>
                <a:gd name="T2" fmla="*/ 30 w 168"/>
                <a:gd name="T3" fmla="*/ 0 h 48"/>
                <a:gd name="T4" fmla="*/ 54 w 168"/>
                <a:gd name="T5" fmla="*/ 12 h 48"/>
                <a:gd name="T6" fmla="*/ 78 w 168"/>
                <a:gd name="T7" fmla="*/ 0 h 48"/>
                <a:gd name="T8" fmla="*/ 108 w 168"/>
                <a:gd name="T9" fmla="*/ 0 h 48"/>
                <a:gd name="T10" fmla="*/ 108 w 168"/>
                <a:gd name="T11" fmla="*/ 12 h 48"/>
                <a:gd name="T12" fmla="*/ 132 w 168"/>
                <a:gd name="T13" fmla="*/ 12 h 48"/>
                <a:gd name="T14" fmla="*/ 156 w 168"/>
                <a:gd name="T15" fmla="*/ 12 h 48"/>
                <a:gd name="T16" fmla="*/ 168 w 168"/>
                <a:gd name="T17" fmla="*/ 24 h 48"/>
                <a:gd name="T18" fmla="*/ 156 w 168"/>
                <a:gd name="T19" fmla="*/ 24 h 48"/>
                <a:gd name="T20" fmla="*/ 144 w 168"/>
                <a:gd name="T21" fmla="*/ 36 h 48"/>
                <a:gd name="T22" fmla="*/ 120 w 168"/>
                <a:gd name="T23" fmla="*/ 24 h 48"/>
                <a:gd name="T24" fmla="*/ 90 w 168"/>
                <a:gd name="T25" fmla="*/ 24 h 48"/>
                <a:gd name="T26" fmla="*/ 90 w 168"/>
                <a:gd name="T27" fmla="*/ 36 h 48"/>
                <a:gd name="T28" fmla="*/ 90 w 168"/>
                <a:gd name="T29" fmla="*/ 48 h 48"/>
                <a:gd name="T30" fmla="*/ 66 w 168"/>
                <a:gd name="T31" fmla="*/ 36 h 48"/>
                <a:gd name="T32" fmla="*/ 66 w 168"/>
                <a:gd name="T33" fmla="*/ 48 h 48"/>
                <a:gd name="T34" fmla="*/ 42 w 168"/>
                <a:gd name="T35" fmla="*/ 48 h 48"/>
                <a:gd name="T36" fmla="*/ 30 w 168"/>
                <a:gd name="T37" fmla="*/ 48 h 48"/>
                <a:gd name="T38" fmla="*/ 0 w 168"/>
                <a:gd name="T39" fmla="*/ 24 h 48"/>
                <a:gd name="T40" fmla="*/ 18 w 168"/>
                <a:gd name="T41" fmla="*/ 0 h 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8"/>
                <a:gd name="T64" fmla="*/ 0 h 48"/>
                <a:gd name="T65" fmla="*/ 168 w 168"/>
                <a:gd name="T66" fmla="*/ 48 h 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8" h="48">
                  <a:moveTo>
                    <a:pt x="18" y="0"/>
                  </a:moveTo>
                  <a:lnTo>
                    <a:pt x="30" y="0"/>
                  </a:lnTo>
                  <a:lnTo>
                    <a:pt x="54" y="12"/>
                  </a:lnTo>
                  <a:lnTo>
                    <a:pt x="78" y="0"/>
                  </a:lnTo>
                  <a:lnTo>
                    <a:pt x="108" y="0"/>
                  </a:lnTo>
                  <a:lnTo>
                    <a:pt x="108" y="12"/>
                  </a:lnTo>
                  <a:lnTo>
                    <a:pt x="132" y="12"/>
                  </a:lnTo>
                  <a:lnTo>
                    <a:pt x="156" y="12"/>
                  </a:lnTo>
                  <a:lnTo>
                    <a:pt x="168" y="24"/>
                  </a:lnTo>
                  <a:lnTo>
                    <a:pt x="156" y="24"/>
                  </a:lnTo>
                  <a:lnTo>
                    <a:pt x="144" y="36"/>
                  </a:lnTo>
                  <a:lnTo>
                    <a:pt x="120" y="24"/>
                  </a:lnTo>
                  <a:lnTo>
                    <a:pt x="90" y="24"/>
                  </a:lnTo>
                  <a:lnTo>
                    <a:pt x="90" y="36"/>
                  </a:lnTo>
                  <a:lnTo>
                    <a:pt x="90" y="48"/>
                  </a:lnTo>
                  <a:lnTo>
                    <a:pt x="66" y="36"/>
                  </a:lnTo>
                  <a:lnTo>
                    <a:pt x="66" y="48"/>
                  </a:lnTo>
                  <a:lnTo>
                    <a:pt x="42" y="48"/>
                  </a:lnTo>
                  <a:lnTo>
                    <a:pt x="30" y="48"/>
                  </a:lnTo>
                  <a:lnTo>
                    <a:pt x="0" y="24"/>
                  </a:lnTo>
                  <a:lnTo>
                    <a:pt x="18" y="0"/>
                  </a:lnTo>
                </a:path>
              </a:pathLst>
            </a:custGeom>
            <a:blipFill dpi="0" rotWithShape="0">
              <a:blip r:embed="rId5" cstate="print"/>
              <a:srcRect/>
              <a:stretch>
                <a:fillRect/>
              </a:stretch>
            </a:blipFill>
            <a:ln w="0">
              <a:solidFill>
                <a:srgbClr val="000000"/>
              </a:solidFill>
              <a:prstDash val="solid"/>
              <a:round/>
              <a:headEnd/>
              <a:tailEnd/>
            </a:ln>
          </p:spPr>
          <p:txBody>
            <a:bodyPr/>
            <a:lstStyle/>
            <a:p>
              <a:endParaRPr lang="tr-TR"/>
            </a:p>
          </p:txBody>
        </p:sp>
        <p:sp>
          <p:nvSpPr>
            <p:cNvPr id="17420" name="Freeform 11" descr="türkiye"/>
            <p:cNvSpPr>
              <a:spLocks/>
            </p:cNvSpPr>
            <p:nvPr/>
          </p:nvSpPr>
          <p:spPr bwMode="auto">
            <a:xfrm>
              <a:off x="444" y="2652"/>
              <a:ext cx="66" cy="48"/>
            </a:xfrm>
            <a:custGeom>
              <a:avLst/>
              <a:gdLst>
                <a:gd name="T0" fmla="*/ 24 w 66"/>
                <a:gd name="T1" fmla="*/ 24 h 48"/>
                <a:gd name="T2" fmla="*/ 12 w 66"/>
                <a:gd name="T3" fmla="*/ 48 h 48"/>
                <a:gd name="T4" fmla="*/ 0 w 66"/>
                <a:gd name="T5" fmla="*/ 36 h 48"/>
                <a:gd name="T6" fmla="*/ 0 w 66"/>
                <a:gd name="T7" fmla="*/ 12 h 48"/>
                <a:gd name="T8" fmla="*/ 12 w 66"/>
                <a:gd name="T9" fmla="*/ 0 h 48"/>
                <a:gd name="T10" fmla="*/ 24 w 66"/>
                <a:gd name="T11" fmla="*/ 0 h 48"/>
                <a:gd name="T12" fmla="*/ 36 w 66"/>
                <a:gd name="T13" fmla="*/ 0 h 48"/>
                <a:gd name="T14" fmla="*/ 48 w 66"/>
                <a:gd name="T15" fmla="*/ 12 h 48"/>
                <a:gd name="T16" fmla="*/ 66 w 66"/>
                <a:gd name="T17" fmla="*/ 12 h 48"/>
                <a:gd name="T18" fmla="*/ 48 w 66"/>
                <a:gd name="T19" fmla="*/ 24 h 48"/>
                <a:gd name="T20" fmla="*/ 36 w 66"/>
                <a:gd name="T21" fmla="*/ 12 h 48"/>
                <a:gd name="T22" fmla="*/ 24 w 66"/>
                <a:gd name="T23" fmla="*/ 24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48"/>
                <a:gd name="T38" fmla="*/ 66 w 66"/>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48">
                  <a:moveTo>
                    <a:pt x="24" y="24"/>
                  </a:moveTo>
                  <a:lnTo>
                    <a:pt x="12" y="48"/>
                  </a:lnTo>
                  <a:lnTo>
                    <a:pt x="0" y="36"/>
                  </a:lnTo>
                  <a:lnTo>
                    <a:pt x="0" y="12"/>
                  </a:lnTo>
                  <a:lnTo>
                    <a:pt x="12" y="0"/>
                  </a:lnTo>
                  <a:lnTo>
                    <a:pt x="24" y="0"/>
                  </a:lnTo>
                  <a:lnTo>
                    <a:pt x="36" y="0"/>
                  </a:lnTo>
                  <a:lnTo>
                    <a:pt x="48" y="12"/>
                  </a:lnTo>
                  <a:lnTo>
                    <a:pt x="66" y="12"/>
                  </a:lnTo>
                  <a:lnTo>
                    <a:pt x="48" y="24"/>
                  </a:lnTo>
                  <a:lnTo>
                    <a:pt x="36" y="12"/>
                  </a:lnTo>
                  <a:lnTo>
                    <a:pt x="24" y="24"/>
                  </a:lnTo>
                  <a:close/>
                </a:path>
              </a:pathLst>
            </a:custGeom>
            <a:blipFill dpi="0" rotWithShape="0">
              <a:blip r:embed="rId6"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21" name="Freeform 12" descr="türkiye"/>
            <p:cNvSpPr>
              <a:spLocks/>
            </p:cNvSpPr>
            <p:nvPr/>
          </p:nvSpPr>
          <p:spPr bwMode="auto">
            <a:xfrm>
              <a:off x="444" y="2652"/>
              <a:ext cx="66" cy="48"/>
            </a:xfrm>
            <a:custGeom>
              <a:avLst/>
              <a:gdLst>
                <a:gd name="T0" fmla="*/ 24 w 66"/>
                <a:gd name="T1" fmla="*/ 24 h 48"/>
                <a:gd name="T2" fmla="*/ 12 w 66"/>
                <a:gd name="T3" fmla="*/ 48 h 48"/>
                <a:gd name="T4" fmla="*/ 0 w 66"/>
                <a:gd name="T5" fmla="*/ 36 h 48"/>
                <a:gd name="T6" fmla="*/ 0 w 66"/>
                <a:gd name="T7" fmla="*/ 12 h 48"/>
                <a:gd name="T8" fmla="*/ 12 w 66"/>
                <a:gd name="T9" fmla="*/ 0 h 48"/>
                <a:gd name="T10" fmla="*/ 24 w 66"/>
                <a:gd name="T11" fmla="*/ 0 h 48"/>
                <a:gd name="T12" fmla="*/ 36 w 66"/>
                <a:gd name="T13" fmla="*/ 0 h 48"/>
                <a:gd name="T14" fmla="*/ 48 w 66"/>
                <a:gd name="T15" fmla="*/ 12 h 48"/>
                <a:gd name="T16" fmla="*/ 66 w 66"/>
                <a:gd name="T17" fmla="*/ 12 h 48"/>
                <a:gd name="T18" fmla="*/ 48 w 66"/>
                <a:gd name="T19" fmla="*/ 24 h 48"/>
                <a:gd name="T20" fmla="*/ 36 w 66"/>
                <a:gd name="T21" fmla="*/ 12 h 48"/>
                <a:gd name="T22" fmla="*/ 24 w 66"/>
                <a:gd name="T23" fmla="*/ 24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48"/>
                <a:gd name="T38" fmla="*/ 66 w 66"/>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48">
                  <a:moveTo>
                    <a:pt x="24" y="24"/>
                  </a:moveTo>
                  <a:lnTo>
                    <a:pt x="12" y="48"/>
                  </a:lnTo>
                  <a:lnTo>
                    <a:pt x="0" y="36"/>
                  </a:lnTo>
                  <a:lnTo>
                    <a:pt x="0" y="12"/>
                  </a:lnTo>
                  <a:lnTo>
                    <a:pt x="12" y="0"/>
                  </a:lnTo>
                  <a:lnTo>
                    <a:pt x="24" y="0"/>
                  </a:lnTo>
                  <a:lnTo>
                    <a:pt x="36" y="0"/>
                  </a:lnTo>
                  <a:lnTo>
                    <a:pt x="48" y="12"/>
                  </a:lnTo>
                  <a:lnTo>
                    <a:pt x="66" y="12"/>
                  </a:lnTo>
                  <a:lnTo>
                    <a:pt x="48" y="24"/>
                  </a:lnTo>
                  <a:lnTo>
                    <a:pt x="36" y="12"/>
                  </a:lnTo>
                  <a:lnTo>
                    <a:pt x="24" y="24"/>
                  </a:lnTo>
                </a:path>
              </a:pathLst>
            </a:custGeom>
            <a:blipFill dpi="0" rotWithShape="0">
              <a:blip r:embed="rId6" cstate="print"/>
              <a:srcRect/>
              <a:stretch>
                <a:fillRect/>
              </a:stretch>
            </a:blipFill>
            <a:ln w="0">
              <a:solidFill>
                <a:srgbClr val="000000"/>
              </a:solidFill>
              <a:prstDash val="solid"/>
              <a:round/>
              <a:headEnd/>
              <a:tailEnd/>
            </a:ln>
          </p:spPr>
          <p:txBody>
            <a:bodyPr/>
            <a:lstStyle/>
            <a:p>
              <a:endParaRPr lang="tr-TR"/>
            </a:p>
          </p:txBody>
        </p:sp>
        <p:sp>
          <p:nvSpPr>
            <p:cNvPr id="17422" name="Freeform 13" descr="türkiye"/>
            <p:cNvSpPr>
              <a:spLocks/>
            </p:cNvSpPr>
            <p:nvPr/>
          </p:nvSpPr>
          <p:spPr bwMode="auto">
            <a:xfrm>
              <a:off x="636" y="1440"/>
              <a:ext cx="48" cy="24"/>
            </a:xfrm>
            <a:custGeom>
              <a:avLst/>
              <a:gdLst>
                <a:gd name="T0" fmla="*/ 24 w 48"/>
                <a:gd name="T1" fmla="*/ 24 h 24"/>
                <a:gd name="T2" fmla="*/ 12 w 48"/>
                <a:gd name="T3" fmla="*/ 24 h 24"/>
                <a:gd name="T4" fmla="*/ 0 w 48"/>
                <a:gd name="T5" fmla="*/ 0 h 24"/>
                <a:gd name="T6" fmla="*/ 12 w 48"/>
                <a:gd name="T7" fmla="*/ 0 h 24"/>
                <a:gd name="T8" fmla="*/ 36 w 48"/>
                <a:gd name="T9" fmla="*/ 0 h 24"/>
                <a:gd name="T10" fmla="*/ 48 w 48"/>
                <a:gd name="T11" fmla="*/ 0 h 24"/>
                <a:gd name="T12" fmla="*/ 48 w 48"/>
                <a:gd name="T13" fmla="*/ 12 h 24"/>
                <a:gd name="T14" fmla="*/ 24 w 48"/>
                <a:gd name="T15" fmla="*/ 24 h 24"/>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24"/>
                <a:gd name="T26" fmla="*/ 48 w 4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24">
                  <a:moveTo>
                    <a:pt x="24" y="24"/>
                  </a:moveTo>
                  <a:lnTo>
                    <a:pt x="12" y="24"/>
                  </a:lnTo>
                  <a:lnTo>
                    <a:pt x="0" y="0"/>
                  </a:lnTo>
                  <a:lnTo>
                    <a:pt x="12" y="0"/>
                  </a:lnTo>
                  <a:lnTo>
                    <a:pt x="36" y="0"/>
                  </a:lnTo>
                  <a:lnTo>
                    <a:pt x="48" y="0"/>
                  </a:lnTo>
                  <a:lnTo>
                    <a:pt x="48" y="12"/>
                  </a:lnTo>
                  <a:lnTo>
                    <a:pt x="24" y="24"/>
                  </a:lnTo>
                  <a:close/>
                </a:path>
              </a:pathLst>
            </a:custGeom>
            <a:blipFill dpi="0" rotWithShape="0">
              <a:blip r:embed="rId7"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23" name="Freeform 14" descr="türkiye"/>
            <p:cNvSpPr>
              <a:spLocks/>
            </p:cNvSpPr>
            <p:nvPr/>
          </p:nvSpPr>
          <p:spPr bwMode="auto">
            <a:xfrm>
              <a:off x="636" y="1440"/>
              <a:ext cx="48" cy="24"/>
            </a:xfrm>
            <a:custGeom>
              <a:avLst/>
              <a:gdLst>
                <a:gd name="T0" fmla="*/ 24 w 48"/>
                <a:gd name="T1" fmla="*/ 24 h 24"/>
                <a:gd name="T2" fmla="*/ 12 w 48"/>
                <a:gd name="T3" fmla="*/ 24 h 24"/>
                <a:gd name="T4" fmla="*/ 0 w 48"/>
                <a:gd name="T5" fmla="*/ 0 h 24"/>
                <a:gd name="T6" fmla="*/ 12 w 48"/>
                <a:gd name="T7" fmla="*/ 0 h 24"/>
                <a:gd name="T8" fmla="*/ 36 w 48"/>
                <a:gd name="T9" fmla="*/ 0 h 24"/>
                <a:gd name="T10" fmla="*/ 48 w 48"/>
                <a:gd name="T11" fmla="*/ 0 h 24"/>
                <a:gd name="T12" fmla="*/ 48 w 48"/>
                <a:gd name="T13" fmla="*/ 12 h 24"/>
                <a:gd name="T14" fmla="*/ 24 w 48"/>
                <a:gd name="T15" fmla="*/ 24 h 24"/>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24"/>
                <a:gd name="T26" fmla="*/ 48 w 4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24">
                  <a:moveTo>
                    <a:pt x="24" y="24"/>
                  </a:moveTo>
                  <a:lnTo>
                    <a:pt x="12" y="24"/>
                  </a:lnTo>
                  <a:lnTo>
                    <a:pt x="0" y="0"/>
                  </a:lnTo>
                  <a:lnTo>
                    <a:pt x="12" y="0"/>
                  </a:lnTo>
                  <a:lnTo>
                    <a:pt x="36" y="0"/>
                  </a:lnTo>
                  <a:lnTo>
                    <a:pt x="48" y="0"/>
                  </a:lnTo>
                  <a:lnTo>
                    <a:pt x="48" y="12"/>
                  </a:lnTo>
                  <a:lnTo>
                    <a:pt x="24" y="24"/>
                  </a:lnTo>
                </a:path>
              </a:pathLst>
            </a:custGeom>
            <a:blipFill dpi="0" rotWithShape="0">
              <a:blip r:embed="rId7" cstate="print"/>
              <a:srcRect/>
              <a:stretch>
                <a:fillRect/>
              </a:stretch>
            </a:blipFill>
            <a:ln w="0">
              <a:solidFill>
                <a:srgbClr val="000000"/>
              </a:solidFill>
              <a:prstDash val="solid"/>
              <a:round/>
              <a:headEnd/>
              <a:tailEnd/>
            </a:ln>
          </p:spPr>
          <p:txBody>
            <a:bodyPr/>
            <a:lstStyle/>
            <a:p>
              <a:endParaRPr lang="tr-TR"/>
            </a:p>
          </p:txBody>
        </p:sp>
        <p:sp>
          <p:nvSpPr>
            <p:cNvPr id="17424" name="Freeform 15" descr="türkiye"/>
            <p:cNvSpPr>
              <a:spLocks/>
            </p:cNvSpPr>
            <p:nvPr/>
          </p:nvSpPr>
          <p:spPr bwMode="auto">
            <a:xfrm>
              <a:off x="636" y="1500"/>
              <a:ext cx="24" cy="30"/>
            </a:xfrm>
            <a:custGeom>
              <a:avLst/>
              <a:gdLst>
                <a:gd name="T0" fmla="*/ 24 w 24"/>
                <a:gd name="T1" fmla="*/ 30 h 30"/>
                <a:gd name="T2" fmla="*/ 24 w 24"/>
                <a:gd name="T3" fmla="*/ 18 h 30"/>
                <a:gd name="T4" fmla="*/ 0 w 24"/>
                <a:gd name="T5" fmla="*/ 0 h 30"/>
                <a:gd name="T6" fmla="*/ 0 w 24"/>
                <a:gd name="T7" fmla="*/ 18 h 30"/>
                <a:gd name="T8" fmla="*/ 12 w 24"/>
                <a:gd name="T9" fmla="*/ 30 h 30"/>
                <a:gd name="T10" fmla="*/ 24 w 24"/>
                <a:gd name="T11" fmla="*/ 30 h 30"/>
                <a:gd name="T12" fmla="*/ 0 60000 65536"/>
                <a:gd name="T13" fmla="*/ 0 60000 65536"/>
                <a:gd name="T14" fmla="*/ 0 60000 65536"/>
                <a:gd name="T15" fmla="*/ 0 60000 65536"/>
                <a:gd name="T16" fmla="*/ 0 60000 65536"/>
                <a:gd name="T17" fmla="*/ 0 60000 65536"/>
                <a:gd name="T18" fmla="*/ 0 w 24"/>
                <a:gd name="T19" fmla="*/ 0 h 30"/>
                <a:gd name="T20" fmla="*/ 24 w 2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4" h="30">
                  <a:moveTo>
                    <a:pt x="24" y="30"/>
                  </a:moveTo>
                  <a:lnTo>
                    <a:pt x="24" y="18"/>
                  </a:lnTo>
                  <a:lnTo>
                    <a:pt x="0" y="0"/>
                  </a:lnTo>
                  <a:lnTo>
                    <a:pt x="0" y="18"/>
                  </a:lnTo>
                  <a:lnTo>
                    <a:pt x="12" y="30"/>
                  </a:lnTo>
                  <a:lnTo>
                    <a:pt x="24" y="30"/>
                  </a:lnTo>
                  <a:close/>
                </a:path>
              </a:pathLst>
            </a:custGeom>
            <a:blipFill dpi="0" rotWithShape="0">
              <a:blip r:embed="rId8"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25" name="Freeform 16" descr="türkiye"/>
            <p:cNvSpPr>
              <a:spLocks/>
            </p:cNvSpPr>
            <p:nvPr/>
          </p:nvSpPr>
          <p:spPr bwMode="auto">
            <a:xfrm>
              <a:off x="636" y="1500"/>
              <a:ext cx="24" cy="30"/>
            </a:xfrm>
            <a:custGeom>
              <a:avLst/>
              <a:gdLst>
                <a:gd name="T0" fmla="*/ 24 w 24"/>
                <a:gd name="T1" fmla="*/ 30 h 30"/>
                <a:gd name="T2" fmla="*/ 24 w 24"/>
                <a:gd name="T3" fmla="*/ 18 h 30"/>
                <a:gd name="T4" fmla="*/ 0 w 24"/>
                <a:gd name="T5" fmla="*/ 0 h 30"/>
                <a:gd name="T6" fmla="*/ 0 w 24"/>
                <a:gd name="T7" fmla="*/ 18 h 30"/>
                <a:gd name="T8" fmla="*/ 12 w 24"/>
                <a:gd name="T9" fmla="*/ 30 h 30"/>
                <a:gd name="T10" fmla="*/ 24 w 24"/>
                <a:gd name="T11" fmla="*/ 30 h 30"/>
                <a:gd name="T12" fmla="*/ 0 60000 65536"/>
                <a:gd name="T13" fmla="*/ 0 60000 65536"/>
                <a:gd name="T14" fmla="*/ 0 60000 65536"/>
                <a:gd name="T15" fmla="*/ 0 60000 65536"/>
                <a:gd name="T16" fmla="*/ 0 60000 65536"/>
                <a:gd name="T17" fmla="*/ 0 60000 65536"/>
                <a:gd name="T18" fmla="*/ 0 w 24"/>
                <a:gd name="T19" fmla="*/ 0 h 30"/>
                <a:gd name="T20" fmla="*/ 24 w 24"/>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4" h="30">
                  <a:moveTo>
                    <a:pt x="24" y="30"/>
                  </a:moveTo>
                  <a:lnTo>
                    <a:pt x="24" y="18"/>
                  </a:lnTo>
                  <a:lnTo>
                    <a:pt x="0" y="0"/>
                  </a:lnTo>
                  <a:lnTo>
                    <a:pt x="0" y="18"/>
                  </a:lnTo>
                  <a:lnTo>
                    <a:pt x="12" y="30"/>
                  </a:lnTo>
                  <a:lnTo>
                    <a:pt x="24" y="30"/>
                  </a:lnTo>
                </a:path>
              </a:pathLst>
            </a:custGeom>
            <a:blipFill dpi="0" rotWithShape="0">
              <a:blip r:embed="rId8" cstate="print"/>
              <a:srcRect/>
              <a:stretch>
                <a:fillRect/>
              </a:stretch>
            </a:blipFill>
            <a:ln w="0">
              <a:solidFill>
                <a:srgbClr val="000000"/>
              </a:solidFill>
              <a:prstDash val="solid"/>
              <a:round/>
              <a:headEnd/>
              <a:tailEnd/>
            </a:ln>
          </p:spPr>
          <p:txBody>
            <a:bodyPr/>
            <a:lstStyle/>
            <a:p>
              <a:endParaRPr lang="tr-TR"/>
            </a:p>
          </p:txBody>
        </p:sp>
        <p:sp>
          <p:nvSpPr>
            <p:cNvPr id="17426" name="Freeform 17" descr="türkiye"/>
            <p:cNvSpPr>
              <a:spLocks/>
            </p:cNvSpPr>
            <p:nvPr/>
          </p:nvSpPr>
          <p:spPr bwMode="auto">
            <a:xfrm>
              <a:off x="612" y="1488"/>
              <a:ext cx="12" cy="30"/>
            </a:xfrm>
            <a:custGeom>
              <a:avLst/>
              <a:gdLst>
                <a:gd name="T0" fmla="*/ 12 w 12"/>
                <a:gd name="T1" fmla="*/ 30 h 30"/>
                <a:gd name="T2" fmla="*/ 12 w 12"/>
                <a:gd name="T3" fmla="*/ 12 h 30"/>
                <a:gd name="T4" fmla="*/ 12 w 12"/>
                <a:gd name="T5" fmla="*/ 0 h 30"/>
                <a:gd name="T6" fmla="*/ 0 w 12"/>
                <a:gd name="T7" fmla="*/ 12 h 30"/>
                <a:gd name="T8" fmla="*/ 0 w 12"/>
                <a:gd name="T9" fmla="*/ 30 h 30"/>
                <a:gd name="T10" fmla="*/ 12 w 12"/>
                <a:gd name="T11" fmla="*/ 30 h 30"/>
                <a:gd name="T12" fmla="*/ 0 60000 65536"/>
                <a:gd name="T13" fmla="*/ 0 60000 65536"/>
                <a:gd name="T14" fmla="*/ 0 60000 65536"/>
                <a:gd name="T15" fmla="*/ 0 60000 65536"/>
                <a:gd name="T16" fmla="*/ 0 60000 65536"/>
                <a:gd name="T17" fmla="*/ 0 60000 65536"/>
                <a:gd name="T18" fmla="*/ 0 w 12"/>
                <a:gd name="T19" fmla="*/ 0 h 30"/>
                <a:gd name="T20" fmla="*/ 12 w 1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2" h="30">
                  <a:moveTo>
                    <a:pt x="12" y="30"/>
                  </a:moveTo>
                  <a:lnTo>
                    <a:pt x="12" y="12"/>
                  </a:lnTo>
                  <a:lnTo>
                    <a:pt x="12" y="0"/>
                  </a:lnTo>
                  <a:lnTo>
                    <a:pt x="0" y="12"/>
                  </a:lnTo>
                  <a:lnTo>
                    <a:pt x="0" y="30"/>
                  </a:lnTo>
                  <a:lnTo>
                    <a:pt x="12" y="30"/>
                  </a:lnTo>
                  <a:close/>
                </a:path>
              </a:pathLst>
            </a:custGeom>
            <a:blipFill dpi="0" rotWithShape="0">
              <a:blip r:embed="rId9"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27" name="Freeform 18" descr="türkiye"/>
            <p:cNvSpPr>
              <a:spLocks/>
            </p:cNvSpPr>
            <p:nvPr/>
          </p:nvSpPr>
          <p:spPr bwMode="auto">
            <a:xfrm>
              <a:off x="612" y="1488"/>
              <a:ext cx="12" cy="30"/>
            </a:xfrm>
            <a:custGeom>
              <a:avLst/>
              <a:gdLst>
                <a:gd name="T0" fmla="*/ 12 w 12"/>
                <a:gd name="T1" fmla="*/ 30 h 30"/>
                <a:gd name="T2" fmla="*/ 12 w 12"/>
                <a:gd name="T3" fmla="*/ 12 h 30"/>
                <a:gd name="T4" fmla="*/ 12 w 12"/>
                <a:gd name="T5" fmla="*/ 0 h 30"/>
                <a:gd name="T6" fmla="*/ 0 w 12"/>
                <a:gd name="T7" fmla="*/ 12 h 30"/>
                <a:gd name="T8" fmla="*/ 0 w 12"/>
                <a:gd name="T9" fmla="*/ 30 h 30"/>
                <a:gd name="T10" fmla="*/ 12 w 12"/>
                <a:gd name="T11" fmla="*/ 30 h 30"/>
                <a:gd name="T12" fmla="*/ 0 60000 65536"/>
                <a:gd name="T13" fmla="*/ 0 60000 65536"/>
                <a:gd name="T14" fmla="*/ 0 60000 65536"/>
                <a:gd name="T15" fmla="*/ 0 60000 65536"/>
                <a:gd name="T16" fmla="*/ 0 60000 65536"/>
                <a:gd name="T17" fmla="*/ 0 60000 65536"/>
                <a:gd name="T18" fmla="*/ 0 w 12"/>
                <a:gd name="T19" fmla="*/ 0 h 30"/>
                <a:gd name="T20" fmla="*/ 12 w 1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2" h="30">
                  <a:moveTo>
                    <a:pt x="12" y="30"/>
                  </a:moveTo>
                  <a:lnTo>
                    <a:pt x="12" y="12"/>
                  </a:lnTo>
                  <a:lnTo>
                    <a:pt x="12" y="0"/>
                  </a:lnTo>
                  <a:lnTo>
                    <a:pt x="0" y="12"/>
                  </a:lnTo>
                  <a:lnTo>
                    <a:pt x="0" y="30"/>
                  </a:lnTo>
                  <a:lnTo>
                    <a:pt x="12" y="30"/>
                  </a:lnTo>
                </a:path>
              </a:pathLst>
            </a:custGeom>
            <a:blipFill dpi="0" rotWithShape="0">
              <a:blip r:embed="rId9" cstate="print"/>
              <a:srcRect/>
              <a:stretch>
                <a:fillRect/>
              </a:stretch>
            </a:blipFill>
            <a:ln w="0">
              <a:solidFill>
                <a:srgbClr val="000000"/>
              </a:solidFill>
              <a:prstDash val="solid"/>
              <a:round/>
              <a:headEnd/>
              <a:tailEnd/>
            </a:ln>
          </p:spPr>
          <p:txBody>
            <a:bodyPr/>
            <a:lstStyle/>
            <a:p>
              <a:endParaRPr lang="tr-TR"/>
            </a:p>
          </p:txBody>
        </p:sp>
        <p:sp>
          <p:nvSpPr>
            <p:cNvPr id="17428" name="Freeform 19" descr="türkiye"/>
            <p:cNvSpPr>
              <a:spLocks/>
            </p:cNvSpPr>
            <p:nvPr/>
          </p:nvSpPr>
          <p:spPr bwMode="auto">
            <a:xfrm>
              <a:off x="2214" y="2028"/>
              <a:ext cx="192" cy="264"/>
            </a:xfrm>
            <a:custGeom>
              <a:avLst/>
              <a:gdLst>
                <a:gd name="T0" fmla="*/ 66 w 192"/>
                <a:gd name="T1" fmla="*/ 216 h 264"/>
                <a:gd name="T2" fmla="*/ 36 w 192"/>
                <a:gd name="T3" fmla="*/ 192 h 264"/>
                <a:gd name="T4" fmla="*/ 12 w 192"/>
                <a:gd name="T5" fmla="*/ 174 h 264"/>
                <a:gd name="T6" fmla="*/ 0 w 192"/>
                <a:gd name="T7" fmla="*/ 150 h 264"/>
                <a:gd name="T8" fmla="*/ 0 w 192"/>
                <a:gd name="T9" fmla="*/ 114 h 264"/>
                <a:gd name="T10" fmla="*/ 24 w 192"/>
                <a:gd name="T11" fmla="*/ 90 h 264"/>
                <a:gd name="T12" fmla="*/ 48 w 192"/>
                <a:gd name="T13" fmla="*/ 90 h 264"/>
                <a:gd name="T14" fmla="*/ 48 w 192"/>
                <a:gd name="T15" fmla="*/ 24 h 264"/>
                <a:gd name="T16" fmla="*/ 48 w 192"/>
                <a:gd name="T17" fmla="*/ 0 h 264"/>
                <a:gd name="T18" fmla="*/ 78 w 192"/>
                <a:gd name="T19" fmla="*/ 12 h 264"/>
                <a:gd name="T20" fmla="*/ 90 w 192"/>
                <a:gd name="T21" fmla="*/ 48 h 264"/>
                <a:gd name="T22" fmla="*/ 90 w 192"/>
                <a:gd name="T23" fmla="*/ 60 h 264"/>
                <a:gd name="T24" fmla="*/ 90 w 192"/>
                <a:gd name="T25" fmla="*/ 72 h 264"/>
                <a:gd name="T26" fmla="*/ 90 w 192"/>
                <a:gd name="T27" fmla="*/ 114 h 264"/>
                <a:gd name="T28" fmla="*/ 126 w 192"/>
                <a:gd name="T29" fmla="*/ 138 h 264"/>
                <a:gd name="T30" fmla="*/ 126 w 192"/>
                <a:gd name="T31" fmla="*/ 126 h 264"/>
                <a:gd name="T32" fmla="*/ 156 w 192"/>
                <a:gd name="T33" fmla="*/ 138 h 264"/>
                <a:gd name="T34" fmla="*/ 168 w 192"/>
                <a:gd name="T35" fmla="*/ 174 h 264"/>
                <a:gd name="T36" fmla="*/ 192 w 192"/>
                <a:gd name="T37" fmla="*/ 216 h 264"/>
                <a:gd name="T38" fmla="*/ 192 w 192"/>
                <a:gd name="T39" fmla="*/ 228 h 264"/>
                <a:gd name="T40" fmla="*/ 180 w 192"/>
                <a:gd name="T41" fmla="*/ 228 h 264"/>
                <a:gd name="T42" fmla="*/ 156 w 192"/>
                <a:gd name="T43" fmla="*/ 240 h 264"/>
                <a:gd name="T44" fmla="*/ 144 w 192"/>
                <a:gd name="T45" fmla="*/ 264 h 264"/>
                <a:gd name="T46" fmla="*/ 126 w 192"/>
                <a:gd name="T47" fmla="*/ 252 h 264"/>
                <a:gd name="T48" fmla="*/ 66 w 192"/>
                <a:gd name="T49" fmla="*/ 216 h 2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2"/>
                <a:gd name="T76" fmla="*/ 0 h 264"/>
                <a:gd name="T77" fmla="*/ 192 w 192"/>
                <a:gd name="T78" fmla="*/ 264 h 2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2" h="264">
                  <a:moveTo>
                    <a:pt x="66" y="216"/>
                  </a:moveTo>
                  <a:lnTo>
                    <a:pt x="36" y="192"/>
                  </a:lnTo>
                  <a:lnTo>
                    <a:pt x="12" y="174"/>
                  </a:lnTo>
                  <a:lnTo>
                    <a:pt x="0" y="150"/>
                  </a:lnTo>
                  <a:lnTo>
                    <a:pt x="0" y="114"/>
                  </a:lnTo>
                  <a:lnTo>
                    <a:pt x="24" y="90"/>
                  </a:lnTo>
                  <a:lnTo>
                    <a:pt x="48" y="90"/>
                  </a:lnTo>
                  <a:lnTo>
                    <a:pt x="48" y="24"/>
                  </a:lnTo>
                  <a:lnTo>
                    <a:pt x="48" y="0"/>
                  </a:lnTo>
                  <a:lnTo>
                    <a:pt x="78" y="12"/>
                  </a:lnTo>
                  <a:lnTo>
                    <a:pt x="90" y="48"/>
                  </a:lnTo>
                  <a:lnTo>
                    <a:pt x="90" y="60"/>
                  </a:lnTo>
                  <a:lnTo>
                    <a:pt x="90" y="72"/>
                  </a:lnTo>
                  <a:lnTo>
                    <a:pt x="90" y="114"/>
                  </a:lnTo>
                  <a:lnTo>
                    <a:pt x="126" y="138"/>
                  </a:lnTo>
                  <a:lnTo>
                    <a:pt x="126" y="126"/>
                  </a:lnTo>
                  <a:lnTo>
                    <a:pt x="156" y="138"/>
                  </a:lnTo>
                  <a:lnTo>
                    <a:pt x="168" y="174"/>
                  </a:lnTo>
                  <a:lnTo>
                    <a:pt x="192" y="216"/>
                  </a:lnTo>
                  <a:lnTo>
                    <a:pt x="192" y="228"/>
                  </a:lnTo>
                  <a:lnTo>
                    <a:pt x="180" y="228"/>
                  </a:lnTo>
                  <a:lnTo>
                    <a:pt x="156" y="240"/>
                  </a:lnTo>
                  <a:lnTo>
                    <a:pt x="144" y="264"/>
                  </a:lnTo>
                  <a:lnTo>
                    <a:pt x="126" y="252"/>
                  </a:lnTo>
                  <a:lnTo>
                    <a:pt x="66" y="216"/>
                  </a:lnTo>
                  <a:close/>
                </a:path>
              </a:pathLst>
            </a:custGeom>
            <a:blipFill dpi="0" rotWithShape="0">
              <a:blip r:embed="rId4"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29" name="Freeform 20" descr="türkiye"/>
            <p:cNvSpPr>
              <a:spLocks/>
            </p:cNvSpPr>
            <p:nvPr/>
          </p:nvSpPr>
          <p:spPr bwMode="auto">
            <a:xfrm>
              <a:off x="2214" y="2028"/>
              <a:ext cx="192" cy="264"/>
            </a:xfrm>
            <a:custGeom>
              <a:avLst/>
              <a:gdLst>
                <a:gd name="T0" fmla="*/ 66 w 192"/>
                <a:gd name="T1" fmla="*/ 216 h 264"/>
                <a:gd name="T2" fmla="*/ 36 w 192"/>
                <a:gd name="T3" fmla="*/ 192 h 264"/>
                <a:gd name="T4" fmla="*/ 12 w 192"/>
                <a:gd name="T5" fmla="*/ 174 h 264"/>
                <a:gd name="T6" fmla="*/ 0 w 192"/>
                <a:gd name="T7" fmla="*/ 150 h 264"/>
                <a:gd name="T8" fmla="*/ 0 w 192"/>
                <a:gd name="T9" fmla="*/ 114 h 264"/>
                <a:gd name="T10" fmla="*/ 24 w 192"/>
                <a:gd name="T11" fmla="*/ 90 h 264"/>
                <a:gd name="T12" fmla="*/ 48 w 192"/>
                <a:gd name="T13" fmla="*/ 90 h 264"/>
                <a:gd name="T14" fmla="*/ 48 w 192"/>
                <a:gd name="T15" fmla="*/ 24 h 264"/>
                <a:gd name="T16" fmla="*/ 48 w 192"/>
                <a:gd name="T17" fmla="*/ 0 h 264"/>
                <a:gd name="T18" fmla="*/ 78 w 192"/>
                <a:gd name="T19" fmla="*/ 12 h 264"/>
                <a:gd name="T20" fmla="*/ 90 w 192"/>
                <a:gd name="T21" fmla="*/ 48 h 264"/>
                <a:gd name="T22" fmla="*/ 90 w 192"/>
                <a:gd name="T23" fmla="*/ 60 h 264"/>
                <a:gd name="T24" fmla="*/ 90 w 192"/>
                <a:gd name="T25" fmla="*/ 72 h 264"/>
                <a:gd name="T26" fmla="*/ 90 w 192"/>
                <a:gd name="T27" fmla="*/ 114 h 264"/>
                <a:gd name="T28" fmla="*/ 126 w 192"/>
                <a:gd name="T29" fmla="*/ 138 h 264"/>
                <a:gd name="T30" fmla="*/ 126 w 192"/>
                <a:gd name="T31" fmla="*/ 126 h 264"/>
                <a:gd name="T32" fmla="*/ 156 w 192"/>
                <a:gd name="T33" fmla="*/ 138 h 264"/>
                <a:gd name="T34" fmla="*/ 168 w 192"/>
                <a:gd name="T35" fmla="*/ 174 h 264"/>
                <a:gd name="T36" fmla="*/ 192 w 192"/>
                <a:gd name="T37" fmla="*/ 216 h 264"/>
                <a:gd name="T38" fmla="*/ 192 w 192"/>
                <a:gd name="T39" fmla="*/ 228 h 264"/>
                <a:gd name="T40" fmla="*/ 180 w 192"/>
                <a:gd name="T41" fmla="*/ 228 h 264"/>
                <a:gd name="T42" fmla="*/ 156 w 192"/>
                <a:gd name="T43" fmla="*/ 240 h 264"/>
                <a:gd name="T44" fmla="*/ 144 w 192"/>
                <a:gd name="T45" fmla="*/ 264 h 264"/>
                <a:gd name="T46" fmla="*/ 126 w 192"/>
                <a:gd name="T47" fmla="*/ 252 h 264"/>
                <a:gd name="T48" fmla="*/ 66 w 192"/>
                <a:gd name="T49" fmla="*/ 216 h 2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2"/>
                <a:gd name="T76" fmla="*/ 0 h 264"/>
                <a:gd name="T77" fmla="*/ 192 w 192"/>
                <a:gd name="T78" fmla="*/ 264 h 2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2" h="264">
                  <a:moveTo>
                    <a:pt x="66" y="216"/>
                  </a:moveTo>
                  <a:lnTo>
                    <a:pt x="36" y="192"/>
                  </a:lnTo>
                  <a:lnTo>
                    <a:pt x="12" y="174"/>
                  </a:lnTo>
                  <a:lnTo>
                    <a:pt x="0" y="150"/>
                  </a:lnTo>
                  <a:lnTo>
                    <a:pt x="0" y="114"/>
                  </a:lnTo>
                  <a:lnTo>
                    <a:pt x="24" y="90"/>
                  </a:lnTo>
                  <a:lnTo>
                    <a:pt x="48" y="90"/>
                  </a:lnTo>
                  <a:lnTo>
                    <a:pt x="48" y="24"/>
                  </a:lnTo>
                  <a:lnTo>
                    <a:pt x="48" y="0"/>
                  </a:lnTo>
                  <a:lnTo>
                    <a:pt x="78" y="12"/>
                  </a:lnTo>
                  <a:lnTo>
                    <a:pt x="90" y="48"/>
                  </a:lnTo>
                  <a:lnTo>
                    <a:pt x="90" y="60"/>
                  </a:lnTo>
                  <a:lnTo>
                    <a:pt x="90" y="72"/>
                  </a:lnTo>
                  <a:lnTo>
                    <a:pt x="90" y="114"/>
                  </a:lnTo>
                  <a:lnTo>
                    <a:pt x="126" y="138"/>
                  </a:lnTo>
                  <a:lnTo>
                    <a:pt x="126" y="126"/>
                  </a:lnTo>
                  <a:lnTo>
                    <a:pt x="156" y="138"/>
                  </a:lnTo>
                  <a:lnTo>
                    <a:pt x="168" y="174"/>
                  </a:lnTo>
                  <a:lnTo>
                    <a:pt x="192" y="216"/>
                  </a:lnTo>
                  <a:lnTo>
                    <a:pt x="192" y="228"/>
                  </a:lnTo>
                  <a:lnTo>
                    <a:pt x="180" y="228"/>
                  </a:lnTo>
                  <a:lnTo>
                    <a:pt x="156" y="240"/>
                  </a:lnTo>
                  <a:lnTo>
                    <a:pt x="144" y="264"/>
                  </a:lnTo>
                  <a:lnTo>
                    <a:pt x="126" y="252"/>
                  </a:lnTo>
                  <a:lnTo>
                    <a:pt x="66" y="216"/>
                  </a:lnTo>
                </a:path>
              </a:pathLst>
            </a:custGeom>
            <a:blipFill dpi="0" rotWithShape="0">
              <a:blip r:embed="rId4" cstate="print"/>
              <a:srcRect/>
              <a:stretch>
                <a:fillRect/>
              </a:stretch>
            </a:blipFill>
            <a:ln w="0">
              <a:solidFill>
                <a:srgbClr val="000000"/>
              </a:solidFill>
              <a:prstDash val="solid"/>
              <a:round/>
              <a:headEnd/>
              <a:tailEnd/>
            </a:ln>
          </p:spPr>
          <p:txBody>
            <a:bodyPr/>
            <a:lstStyle/>
            <a:p>
              <a:endParaRPr lang="tr-TR"/>
            </a:p>
          </p:txBody>
        </p:sp>
        <p:sp>
          <p:nvSpPr>
            <p:cNvPr id="17430" name="Freeform 21" descr="türkiye"/>
            <p:cNvSpPr>
              <a:spLocks/>
            </p:cNvSpPr>
            <p:nvPr/>
          </p:nvSpPr>
          <p:spPr bwMode="auto">
            <a:xfrm>
              <a:off x="2316" y="1998"/>
              <a:ext cx="192" cy="132"/>
            </a:xfrm>
            <a:custGeom>
              <a:avLst/>
              <a:gdLst>
                <a:gd name="T0" fmla="*/ 0 w 192"/>
                <a:gd name="T1" fmla="*/ 42 h 132"/>
                <a:gd name="T2" fmla="*/ 12 w 192"/>
                <a:gd name="T3" fmla="*/ 18 h 132"/>
                <a:gd name="T4" fmla="*/ 42 w 192"/>
                <a:gd name="T5" fmla="*/ 18 h 132"/>
                <a:gd name="T6" fmla="*/ 54 w 192"/>
                <a:gd name="T7" fmla="*/ 0 h 132"/>
                <a:gd name="T8" fmla="*/ 66 w 192"/>
                <a:gd name="T9" fmla="*/ 18 h 132"/>
                <a:gd name="T10" fmla="*/ 78 w 192"/>
                <a:gd name="T11" fmla="*/ 18 h 132"/>
                <a:gd name="T12" fmla="*/ 78 w 192"/>
                <a:gd name="T13" fmla="*/ 54 h 132"/>
                <a:gd name="T14" fmla="*/ 102 w 192"/>
                <a:gd name="T15" fmla="*/ 78 h 132"/>
                <a:gd name="T16" fmla="*/ 126 w 192"/>
                <a:gd name="T17" fmla="*/ 78 h 132"/>
                <a:gd name="T18" fmla="*/ 138 w 192"/>
                <a:gd name="T19" fmla="*/ 78 h 132"/>
                <a:gd name="T20" fmla="*/ 180 w 192"/>
                <a:gd name="T21" fmla="*/ 120 h 132"/>
                <a:gd name="T22" fmla="*/ 192 w 192"/>
                <a:gd name="T23" fmla="*/ 132 h 132"/>
                <a:gd name="T24" fmla="*/ 180 w 192"/>
                <a:gd name="T25" fmla="*/ 132 h 132"/>
                <a:gd name="T26" fmla="*/ 138 w 192"/>
                <a:gd name="T27" fmla="*/ 120 h 132"/>
                <a:gd name="T28" fmla="*/ 102 w 192"/>
                <a:gd name="T29" fmla="*/ 102 h 132"/>
                <a:gd name="T30" fmla="*/ 78 w 192"/>
                <a:gd name="T31" fmla="*/ 78 h 132"/>
                <a:gd name="T32" fmla="*/ 66 w 192"/>
                <a:gd name="T33" fmla="*/ 66 h 132"/>
                <a:gd name="T34" fmla="*/ 66 w 192"/>
                <a:gd name="T35" fmla="*/ 54 h 132"/>
                <a:gd name="T36" fmla="*/ 24 w 192"/>
                <a:gd name="T37" fmla="*/ 54 h 132"/>
                <a:gd name="T38" fmla="*/ 0 w 192"/>
                <a:gd name="T39" fmla="*/ 42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2"/>
                <a:gd name="T61" fmla="*/ 0 h 132"/>
                <a:gd name="T62" fmla="*/ 192 w 192"/>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2" h="132">
                  <a:moveTo>
                    <a:pt x="0" y="42"/>
                  </a:moveTo>
                  <a:lnTo>
                    <a:pt x="12" y="18"/>
                  </a:lnTo>
                  <a:lnTo>
                    <a:pt x="42" y="18"/>
                  </a:lnTo>
                  <a:lnTo>
                    <a:pt x="54" y="0"/>
                  </a:lnTo>
                  <a:lnTo>
                    <a:pt x="66" y="18"/>
                  </a:lnTo>
                  <a:lnTo>
                    <a:pt x="78" y="18"/>
                  </a:lnTo>
                  <a:lnTo>
                    <a:pt x="78" y="54"/>
                  </a:lnTo>
                  <a:lnTo>
                    <a:pt x="102" y="78"/>
                  </a:lnTo>
                  <a:lnTo>
                    <a:pt x="126" y="78"/>
                  </a:lnTo>
                  <a:lnTo>
                    <a:pt x="138" y="78"/>
                  </a:lnTo>
                  <a:lnTo>
                    <a:pt x="180" y="120"/>
                  </a:lnTo>
                  <a:lnTo>
                    <a:pt x="192" y="132"/>
                  </a:lnTo>
                  <a:lnTo>
                    <a:pt x="180" y="132"/>
                  </a:lnTo>
                  <a:lnTo>
                    <a:pt x="138" y="120"/>
                  </a:lnTo>
                  <a:lnTo>
                    <a:pt x="102" y="102"/>
                  </a:lnTo>
                  <a:lnTo>
                    <a:pt x="78" y="78"/>
                  </a:lnTo>
                  <a:lnTo>
                    <a:pt x="66" y="66"/>
                  </a:lnTo>
                  <a:lnTo>
                    <a:pt x="66" y="54"/>
                  </a:lnTo>
                  <a:lnTo>
                    <a:pt x="24" y="54"/>
                  </a:lnTo>
                  <a:lnTo>
                    <a:pt x="0" y="42"/>
                  </a:lnTo>
                  <a:close/>
                </a:path>
              </a:pathLst>
            </a:custGeom>
            <a:blipFill dpi="0" rotWithShape="0">
              <a:blip r:embed="rId10"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31" name="Freeform 22" descr="türkiye"/>
            <p:cNvSpPr>
              <a:spLocks/>
            </p:cNvSpPr>
            <p:nvPr/>
          </p:nvSpPr>
          <p:spPr bwMode="auto">
            <a:xfrm>
              <a:off x="2316" y="1998"/>
              <a:ext cx="192" cy="132"/>
            </a:xfrm>
            <a:custGeom>
              <a:avLst/>
              <a:gdLst>
                <a:gd name="T0" fmla="*/ 0 w 192"/>
                <a:gd name="T1" fmla="*/ 42 h 132"/>
                <a:gd name="T2" fmla="*/ 12 w 192"/>
                <a:gd name="T3" fmla="*/ 18 h 132"/>
                <a:gd name="T4" fmla="*/ 42 w 192"/>
                <a:gd name="T5" fmla="*/ 18 h 132"/>
                <a:gd name="T6" fmla="*/ 54 w 192"/>
                <a:gd name="T7" fmla="*/ 0 h 132"/>
                <a:gd name="T8" fmla="*/ 66 w 192"/>
                <a:gd name="T9" fmla="*/ 18 h 132"/>
                <a:gd name="T10" fmla="*/ 78 w 192"/>
                <a:gd name="T11" fmla="*/ 18 h 132"/>
                <a:gd name="T12" fmla="*/ 78 w 192"/>
                <a:gd name="T13" fmla="*/ 54 h 132"/>
                <a:gd name="T14" fmla="*/ 102 w 192"/>
                <a:gd name="T15" fmla="*/ 78 h 132"/>
                <a:gd name="T16" fmla="*/ 126 w 192"/>
                <a:gd name="T17" fmla="*/ 78 h 132"/>
                <a:gd name="T18" fmla="*/ 138 w 192"/>
                <a:gd name="T19" fmla="*/ 78 h 132"/>
                <a:gd name="T20" fmla="*/ 180 w 192"/>
                <a:gd name="T21" fmla="*/ 120 h 132"/>
                <a:gd name="T22" fmla="*/ 192 w 192"/>
                <a:gd name="T23" fmla="*/ 132 h 132"/>
                <a:gd name="T24" fmla="*/ 180 w 192"/>
                <a:gd name="T25" fmla="*/ 132 h 132"/>
                <a:gd name="T26" fmla="*/ 138 w 192"/>
                <a:gd name="T27" fmla="*/ 120 h 132"/>
                <a:gd name="T28" fmla="*/ 102 w 192"/>
                <a:gd name="T29" fmla="*/ 102 h 132"/>
                <a:gd name="T30" fmla="*/ 78 w 192"/>
                <a:gd name="T31" fmla="*/ 78 h 132"/>
                <a:gd name="T32" fmla="*/ 66 w 192"/>
                <a:gd name="T33" fmla="*/ 66 h 132"/>
                <a:gd name="T34" fmla="*/ 66 w 192"/>
                <a:gd name="T35" fmla="*/ 54 h 132"/>
                <a:gd name="T36" fmla="*/ 24 w 192"/>
                <a:gd name="T37" fmla="*/ 54 h 132"/>
                <a:gd name="T38" fmla="*/ 0 w 192"/>
                <a:gd name="T39" fmla="*/ 42 h 1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2"/>
                <a:gd name="T61" fmla="*/ 0 h 132"/>
                <a:gd name="T62" fmla="*/ 192 w 192"/>
                <a:gd name="T63" fmla="*/ 132 h 13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2" h="132">
                  <a:moveTo>
                    <a:pt x="0" y="42"/>
                  </a:moveTo>
                  <a:lnTo>
                    <a:pt x="12" y="18"/>
                  </a:lnTo>
                  <a:lnTo>
                    <a:pt x="42" y="18"/>
                  </a:lnTo>
                  <a:lnTo>
                    <a:pt x="54" y="0"/>
                  </a:lnTo>
                  <a:lnTo>
                    <a:pt x="66" y="18"/>
                  </a:lnTo>
                  <a:lnTo>
                    <a:pt x="78" y="18"/>
                  </a:lnTo>
                  <a:lnTo>
                    <a:pt x="78" y="54"/>
                  </a:lnTo>
                  <a:lnTo>
                    <a:pt x="102" y="78"/>
                  </a:lnTo>
                  <a:lnTo>
                    <a:pt x="126" y="78"/>
                  </a:lnTo>
                  <a:lnTo>
                    <a:pt x="138" y="78"/>
                  </a:lnTo>
                  <a:lnTo>
                    <a:pt x="180" y="120"/>
                  </a:lnTo>
                  <a:lnTo>
                    <a:pt x="192" y="132"/>
                  </a:lnTo>
                  <a:lnTo>
                    <a:pt x="180" y="132"/>
                  </a:lnTo>
                  <a:lnTo>
                    <a:pt x="138" y="120"/>
                  </a:lnTo>
                  <a:lnTo>
                    <a:pt x="102" y="102"/>
                  </a:lnTo>
                  <a:lnTo>
                    <a:pt x="78" y="78"/>
                  </a:lnTo>
                  <a:lnTo>
                    <a:pt x="66" y="66"/>
                  </a:lnTo>
                  <a:lnTo>
                    <a:pt x="66" y="54"/>
                  </a:lnTo>
                  <a:lnTo>
                    <a:pt x="24" y="54"/>
                  </a:lnTo>
                  <a:lnTo>
                    <a:pt x="0" y="42"/>
                  </a:lnTo>
                </a:path>
              </a:pathLst>
            </a:custGeom>
            <a:blipFill dpi="0" rotWithShape="0">
              <a:blip r:embed="rId10" cstate="print"/>
              <a:srcRect/>
              <a:stretch>
                <a:fillRect/>
              </a:stretch>
            </a:blipFill>
            <a:ln w="0">
              <a:solidFill>
                <a:srgbClr val="000000"/>
              </a:solidFill>
              <a:prstDash val="solid"/>
              <a:round/>
              <a:headEnd/>
              <a:tailEnd/>
            </a:ln>
          </p:spPr>
          <p:txBody>
            <a:bodyPr/>
            <a:lstStyle/>
            <a:p>
              <a:endParaRPr lang="tr-TR"/>
            </a:p>
          </p:txBody>
        </p:sp>
        <p:sp>
          <p:nvSpPr>
            <p:cNvPr id="17432" name="Freeform 23" descr="türkiye"/>
            <p:cNvSpPr>
              <a:spLocks/>
            </p:cNvSpPr>
            <p:nvPr/>
          </p:nvSpPr>
          <p:spPr bwMode="auto">
            <a:xfrm>
              <a:off x="1674" y="2436"/>
              <a:ext cx="114" cy="138"/>
            </a:xfrm>
            <a:custGeom>
              <a:avLst/>
              <a:gdLst>
                <a:gd name="T0" fmla="*/ 42 w 114"/>
                <a:gd name="T1" fmla="*/ 138 h 138"/>
                <a:gd name="T2" fmla="*/ 42 w 114"/>
                <a:gd name="T3" fmla="*/ 90 h 138"/>
                <a:gd name="T4" fmla="*/ 42 w 114"/>
                <a:gd name="T5" fmla="*/ 48 h 138"/>
                <a:gd name="T6" fmla="*/ 12 w 114"/>
                <a:gd name="T7" fmla="*/ 36 h 138"/>
                <a:gd name="T8" fmla="*/ 24 w 114"/>
                <a:gd name="T9" fmla="*/ 24 h 138"/>
                <a:gd name="T10" fmla="*/ 0 w 114"/>
                <a:gd name="T11" fmla="*/ 12 h 138"/>
                <a:gd name="T12" fmla="*/ 24 w 114"/>
                <a:gd name="T13" fmla="*/ 0 h 138"/>
                <a:gd name="T14" fmla="*/ 42 w 114"/>
                <a:gd name="T15" fmla="*/ 0 h 138"/>
                <a:gd name="T16" fmla="*/ 54 w 114"/>
                <a:gd name="T17" fmla="*/ 24 h 138"/>
                <a:gd name="T18" fmla="*/ 78 w 114"/>
                <a:gd name="T19" fmla="*/ 48 h 138"/>
                <a:gd name="T20" fmla="*/ 90 w 114"/>
                <a:gd name="T21" fmla="*/ 90 h 138"/>
                <a:gd name="T22" fmla="*/ 102 w 114"/>
                <a:gd name="T23" fmla="*/ 102 h 138"/>
                <a:gd name="T24" fmla="*/ 114 w 114"/>
                <a:gd name="T25" fmla="*/ 114 h 138"/>
                <a:gd name="T26" fmla="*/ 90 w 114"/>
                <a:gd name="T27" fmla="*/ 126 h 138"/>
                <a:gd name="T28" fmla="*/ 42 w 114"/>
                <a:gd name="T29" fmla="*/ 138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
                <a:gd name="T46" fmla="*/ 0 h 138"/>
                <a:gd name="T47" fmla="*/ 114 w 114"/>
                <a:gd name="T48" fmla="*/ 138 h 1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 h="138">
                  <a:moveTo>
                    <a:pt x="42" y="138"/>
                  </a:moveTo>
                  <a:lnTo>
                    <a:pt x="42" y="90"/>
                  </a:lnTo>
                  <a:lnTo>
                    <a:pt x="42" y="48"/>
                  </a:lnTo>
                  <a:lnTo>
                    <a:pt x="12" y="36"/>
                  </a:lnTo>
                  <a:lnTo>
                    <a:pt x="24" y="24"/>
                  </a:lnTo>
                  <a:lnTo>
                    <a:pt x="0" y="12"/>
                  </a:lnTo>
                  <a:lnTo>
                    <a:pt x="24" y="0"/>
                  </a:lnTo>
                  <a:lnTo>
                    <a:pt x="42" y="0"/>
                  </a:lnTo>
                  <a:lnTo>
                    <a:pt x="54" y="24"/>
                  </a:lnTo>
                  <a:lnTo>
                    <a:pt x="78" y="48"/>
                  </a:lnTo>
                  <a:lnTo>
                    <a:pt x="90" y="90"/>
                  </a:lnTo>
                  <a:lnTo>
                    <a:pt x="102" y="102"/>
                  </a:lnTo>
                  <a:lnTo>
                    <a:pt x="114" y="114"/>
                  </a:lnTo>
                  <a:lnTo>
                    <a:pt x="90" y="126"/>
                  </a:lnTo>
                  <a:lnTo>
                    <a:pt x="42" y="138"/>
                  </a:lnTo>
                  <a:close/>
                </a:path>
              </a:pathLst>
            </a:custGeom>
            <a:blipFill dpi="0" rotWithShape="0">
              <a:blip r:embed="rId11"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33" name="Freeform 24" descr="türkiye"/>
            <p:cNvSpPr>
              <a:spLocks/>
            </p:cNvSpPr>
            <p:nvPr/>
          </p:nvSpPr>
          <p:spPr bwMode="auto">
            <a:xfrm>
              <a:off x="1674" y="2436"/>
              <a:ext cx="114" cy="138"/>
            </a:xfrm>
            <a:custGeom>
              <a:avLst/>
              <a:gdLst>
                <a:gd name="T0" fmla="*/ 42 w 114"/>
                <a:gd name="T1" fmla="*/ 138 h 138"/>
                <a:gd name="T2" fmla="*/ 42 w 114"/>
                <a:gd name="T3" fmla="*/ 90 h 138"/>
                <a:gd name="T4" fmla="*/ 42 w 114"/>
                <a:gd name="T5" fmla="*/ 48 h 138"/>
                <a:gd name="T6" fmla="*/ 12 w 114"/>
                <a:gd name="T7" fmla="*/ 36 h 138"/>
                <a:gd name="T8" fmla="*/ 24 w 114"/>
                <a:gd name="T9" fmla="*/ 24 h 138"/>
                <a:gd name="T10" fmla="*/ 0 w 114"/>
                <a:gd name="T11" fmla="*/ 12 h 138"/>
                <a:gd name="T12" fmla="*/ 24 w 114"/>
                <a:gd name="T13" fmla="*/ 0 h 138"/>
                <a:gd name="T14" fmla="*/ 42 w 114"/>
                <a:gd name="T15" fmla="*/ 0 h 138"/>
                <a:gd name="T16" fmla="*/ 54 w 114"/>
                <a:gd name="T17" fmla="*/ 24 h 138"/>
                <a:gd name="T18" fmla="*/ 78 w 114"/>
                <a:gd name="T19" fmla="*/ 48 h 138"/>
                <a:gd name="T20" fmla="*/ 90 w 114"/>
                <a:gd name="T21" fmla="*/ 90 h 138"/>
                <a:gd name="T22" fmla="*/ 102 w 114"/>
                <a:gd name="T23" fmla="*/ 102 h 138"/>
                <a:gd name="T24" fmla="*/ 114 w 114"/>
                <a:gd name="T25" fmla="*/ 114 h 138"/>
                <a:gd name="T26" fmla="*/ 90 w 114"/>
                <a:gd name="T27" fmla="*/ 126 h 138"/>
                <a:gd name="T28" fmla="*/ 42 w 114"/>
                <a:gd name="T29" fmla="*/ 138 h 1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
                <a:gd name="T46" fmla="*/ 0 h 138"/>
                <a:gd name="T47" fmla="*/ 114 w 114"/>
                <a:gd name="T48" fmla="*/ 138 h 1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 h="138">
                  <a:moveTo>
                    <a:pt x="42" y="138"/>
                  </a:moveTo>
                  <a:lnTo>
                    <a:pt x="42" y="90"/>
                  </a:lnTo>
                  <a:lnTo>
                    <a:pt x="42" y="48"/>
                  </a:lnTo>
                  <a:lnTo>
                    <a:pt x="12" y="36"/>
                  </a:lnTo>
                  <a:lnTo>
                    <a:pt x="24" y="24"/>
                  </a:lnTo>
                  <a:lnTo>
                    <a:pt x="0" y="12"/>
                  </a:lnTo>
                  <a:lnTo>
                    <a:pt x="24" y="0"/>
                  </a:lnTo>
                  <a:lnTo>
                    <a:pt x="42" y="0"/>
                  </a:lnTo>
                  <a:lnTo>
                    <a:pt x="54" y="24"/>
                  </a:lnTo>
                  <a:lnTo>
                    <a:pt x="78" y="48"/>
                  </a:lnTo>
                  <a:lnTo>
                    <a:pt x="90" y="90"/>
                  </a:lnTo>
                  <a:lnTo>
                    <a:pt x="102" y="102"/>
                  </a:lnTo>
                  <a:lnTo>
                    <a:pt x="114" y="114"/>
                  </a:lnTo>
                  <a:lnTo>
                    <a:pt x="90" y="126"/>
                  </a:lnTo>
                  <a:lnTo>
                    <a:pt x="42" y="138"/>
                  </a:lnTo>
                </a:path>
              </a:pathLst>
            </a:custGeom>
            <a:blipFill dpi="0" rotWithShape="0">
              <a:blip r:embed="rId11" cstate="print"/>
              <a:srcRect/>
              <a:stretch>
                <a:fillRect/>
              </a:stretch>
            </a:blipFill>
            <a:ln w="0">
              <a:solidFill>
                <a:srgbClr val="000000"/>
              </a:solidFill>
              <a:prstDash val="solid"/>
              <a:round/>
              <a:headEnd/>
              <a:tailEnd/>
            </a:ln>
          </p:spPr>
          <p:txBody>
            <a:bodyPr/>
            <a:lstStyle/>
            <a:p>
              <a:endParaRPr lang="tr-TR"/>
            </a:p>
          </p:txBody>
        </p:sp>
        <p:sp>
          <p:nvSpPr>
            <p:cNvPr id="17434" name="Freeform 25" descr="türkiye"/>
            <p:cNvSpPr>
              <a:spLocks/>
            </p:cNvSpPr>
            <p:nvPr/>
          </p:nvSpPr>
          <p:spPr bwMode="auto">
            <a:xfrm>
              <a:off x="1494" y="2322"/>
              <a:ext cx="66" cy="150"/>
            </a:xfrm>
            <a:custGeom>
              <a:avLst/>
              <a:gdLst>
                <a:gd name="T0" fmla="*/ 54 w 66"/>
                <a:gd name="T1" fmla="*/ 150 h 150"/>
                <a:gd name="T2" fmla="*/ 66 w 66"/>
                <a:gd name="T3" fmla="*/ 114 h 150"/>
                <a:gd name="T4" fmla="*/ 66 w 66"/>
                <a:gd name="T5" fmla="*/ 84 h 150"/>
                <a:gd name="T6" fmla="*/ 66 w 66"/>
                <a:gd name="T7" fmla="*/ 72 h 150"/>
                <a:gd name="T8" fmla="*/ 66 w 66"/>
                <a:gd name="T9" fmla="*/ 48 h 150"/>
                <a:gd name="T10" fmla="*/ 54 w 66"/>
                <a:gd name="T11" fmla="*/ 24 h 150"/>
                <a:gd name="T12" fmla="*/ 66 w 66"/>
                <a:gd name="T13" fmla="*/ 0 h 150"/>
                <a:gd name="T14" fmla="*/ 24 w 66"/>
                <a:gd name="T15" fmla="*/ 12 h 150"/>
                <a:gd name="T16" fmla="*/ 0 w 66"/>
                <a:gd name="T17" fmla="*/ 24 h 150"/>
                <a:gd name="T18" fmla="*/ 24 w 66"/>
                <a:gd name="T19" fmla="*/ 48 h 150"/>
                <a:gd name="T20" fmla="*/ 12 w 66"/>
                <a:gd name="T21" fmla="*/ 72 h 150"/>
                <a:gd name="T22" fmla="*/ 0 w 66"/>
                <a:gd name="T23" fmla="*/ 102 h 150"/>
                <a:gd name="T24" fmla="*/ 24 w 66"/>
                <a:gd name="T25" fmla="*/ 114 h 150"/>
                <a:gd name="T26" fmla="*/ 24 w 66"/>
                <a:gd name="T27" fmla="*/ 138 h 150"/>
                <a:gd name="T28" fmla="*/ 54 w 66"/>
                <a:gd name="T29" fmla="*/ 150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50"/>
                <a:gd name="T47" fmla="*/ 66 w 66"/>
                <a:gd name="T48" fmla="*/ 150 h 1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50">
                  <a:moveTo>
                    <a:pt x="54" y="150"/>
                  </a:moveTo>
                  <a:lnTo>
                    <a:pt x="66" y="114"/>
                  </a:lnTo>
                  <a:lnTo>
                    <a:pt x="66" y="84"/>
                  </a:lnTo>
                  <a:lnTo>
                    <a:pt x="66" y="72"/>
                  </a:lnTo>
                  <a:lnTo>
                    <a:pt x="66" y="48"/>
                  </a:lnTo>
                  <a:lnTo>
                    <a:pt x="54" y="24"/>
                  </a:lnTo>
                  <a:lnTo>
                    <a:pt x="66" y="0"/>
                  </a:lnTo>
                  <a:lnTo>
                    <a:pt x="24" y="12"/>
                  </a:lnTo>
                  <a:lnTo>
                    <a:pt x="0" y="24"/>
                  </a:lnTo>
                  <a:lnTo>
                    <a:pt x="24" y="48"/>
                  </a:lnTo>
                  <a:lnTo>
                    <a:pt x="12" y="72"/>
                  </a:lnTo>
                  <a:lnTo>
                    <a:pt x="0" y="102"/>
                  </a:lnTo>
                  <a:lnTo>
                    <a:pt x="24" y="114"/>
                  </a:lnTo>
                  <a:lnTo>
                    <a:pt x="24" y="138"/>
                  </a:lnTo>
                  <a:lnTo>
                    <a:pt x="54" y="150"/>
                  </a:lnTo>
                  <a:close/>
                </a:path>
              </a:pathLst>
            </a:custGeom>
            <a:blipFill dpi="0" rotWithShape="0">
              <a:blip r:embed="rId12"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35" name="Freeform 26" descr="türkiye"/>
            <p:cNvSpPr>
              <a:spLocks/>
            </p:cNvSpPr>
            <p:nvPr/>
          </p:nvSpPr>
          <p:spPr bwMode="auto">
            <a:xfrm>
              <a:off x="1494" y="2322"/>
              <a:ext cx="66" cy="150"/>
            </a:xfrm>
            <a:custGeom>
              <a:avLst/>
              <a:gdLst>
                <a:gd name="T0" fmla="*/ 54 w 66"/>
                <a:gd name="T1" fmla="*/ 150 h 150"/>
                <a:gd name="T2" fmla="*/ 66 w 66"/>
                <a:gd name="T3" fmla="*/ 114 h 150"/>
                <a:gd name="T4" fmla="*/ 66 w 66"/>
                <a:gd name="T5" fmla="*/ 84 h 150"/>
                <a:gd name="T6" fmla="*/ 66 w 66"/>
                <a:gd name="T7" fmla="*/ 72 h 150"/>
                <a:gd name="T8" fmla="*/ 66 w 66"/>
                <a:gd name="T9" fmla="*/ 48 h 150"/>
                <a:gd name="T10" fmla="*/ 54 w 66"/>
                <a:gd name="T11" fmla="*/ 24 h 150"/>
                <a:gd name="T12" fmla="*/ 66 w 66"/>
                <a:gd name="T13" fmla="*/ 0 h 150"/>
                <a:gd name="T14" fmla="*/ 24 w 66"/>
                <a:gd name="T15" fmla="*/ 12 h 150"/>
                <a:gd name="T16" fmla="*/ 0 w 66"/>
                <a:gd name="T17" fmla="*/ 24 h 150"/>
                <a:gd name="T18" fmla="*/ 24 w 66"/>
                <a:gd name="T19" fmla="*/ 48 h 150"/>
                <a:gd name="T20" fmla="*/ 12 w 66"/>
                <a:gd name="T21" fmla="*/ 72 h 150"/>
                <a:gd name="T22" fmla="*/ 0 w 66"/>
                <a:gd name="T23" fmla="*/ 102 h 150"/>
                <a:gd name="T24" fmla="*/ 24 w 66"/>
                <a:gd name="T25" fmla="*/ 114 h 150"/>
                <a:gd name="T26" fmla="*/ 24 w 66"/>
                <a:gd name="T27" fmla="*/ 138 h 150"/>
                <a:gd name="T28" fmla="*/ 54 w 66"/>
                <a:gd name="T29" fmla="*/ 150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50"/>
                <a:gd name="T47" fmla="*/ 66 w 66"/>
                <a:gd name="T48" fmla="*/ 150 h 1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50">
                  <a:moveTo>
                    <a:pt x="54" y="150"/>
                  </a:moveTo>
                  <a:lnTo>
                    <a:pt x="66" y="114"/>
                  </a:lnTo>
                  <a:lnTo>
                    <a:pt x="66" y="84"/>
                  </a:lnTo>
                  <a:lnTo>
                    <a:pt x="66" y="72"/>
                  </a:lnTo>
                  <a:lnTo>
                    <a:pt x="66" y="48"/>
                  </a:lnTo>
                  <a:lnTo>
                    <a:pt x="54" y="24"/>
                  </a:lnTo>
                  <a:lnTo>
                    <a:pt x="66" y="0"/>
                  </a:lnTo>
                  <a:lnTo>
                    <a:pt x="24" y="12"/>
                  </a:lnTo>
                  <a:lnTo>
                    <a:pt x="0" y="24"/>
                  </a:lnTo>
                  <a:lnTo>
                    <a:pt x="24" y="48"/>
                  </a:lnTo>
                  <a:lnTo>
                    <a:pt x="12" y="72"/>
                  </a:lnTo>
                  <a:lnTo>
                    <a:pt x="0" y="102"/>
                  </a:lnTo>
                  <a:lnTo>
                    <a:pt x="24" y="114"/>
                  </a:lnTo>
                  <a:lnTo>
                    <a:pt x="24" y="138"/>
                  </a:lnTo>
                  <a:lnTo>
                    <a:pt x="54" y="150"/>
                  </a:lnTo>
                </a:path>
              </a:pathLst>
            </a:custGeom>
            <a:blipFill dpi="0" rotWithShape="0">
              <a:blip r:embed="rId12" cstate="print"/>
              <a:srcRect/>
              <a:stretch>
                <a:fillRect/>
              </a:stretch>
            </a:blipFill>
            <a:ln w="0">
              <a:solidFill>
                <a:srgbClr val="000000"/>
              </a:solidFill>
              <a:prstDash val="solid"/>
              <a:round/>
              <a:headEnd/>
              <a:tailEnd/>
            </a:ln>
          </p:spPr>
          <p:txBody>
            <a:bodyPr/>
            <a:lstStyle/>
            <a:p>
              <a:endParaRPr lang="tr-TR"/>
            </a:p>
          </p:txBody>
        </p:sp>
        <p:sp>
          <p:nvSpPr>
            <p:cNvPr id="17436" name="Freeform 27" descr="türkiye"/>
            <p:cNvSpPr>
              <a:spLocks/>
            </p:cNvSpPr>
            <p:nvPr/>
          </p:nvSpPr>
          <p:spPr bwMode="auto">
            <a:xfrm>
              <a:off x="1650" y="2190"/>
              <a:ext cx="114" cy="102"/>
            </a:xfrm>
            <a:custGeom>
              <a:avLst/>
              <a:gdLst>
                <a:gd name="T0" fmla="*/ 66 w 114"/>
                <a:gd name="T1" fmla="*/ 90 h 102"/>
                <a:gd name="T2" fmla="*/ 24 w 114"/>
                <a:gd name="T3" fmla="*/ 78 h 102"/>
                <a:gd name="T4" fmla="*/ 0 w 114"/>
                <a:gd name="T5" fmla="*/ 42 h 102"/>
                <a:gd name="T6" fmla="*/ 12 w 114"/>
                <a:gd name="T7" fmla="*/ 30 h 102"/>
                <a:gd name="T8" fmla="*/ 24 w 114"/>
                <a:gd name="T9" fmla="*/ 30 h 102"/>
                <a:gd name="T10" fmla="*/ 78 w 114"/>
                <a:gd name="T11" fmla="*/ 12 h 102"/>
                <a:gd name="T12" fmla="*/ 102 w 114"/>
                <a:gd name="T13" fmla="*/ 0 h 102"/>
                <a:gd name="T14" fmla="*/ 114 w 114"/>
                <a:gd name="T15" fmla="*/ 12 h 102"/>
                <a:gd name="T16" fmla="*/ 102 w 114"/>
                <a:gd name="T17" fmla="*/ 54 h 102"/>
                <a:gd name="T18" fmla="*/ 90 w 114"/>
                <a:gd name="T19" fmla="*/ 90 h 102"/>
                <a:gd name="T20" fmla="*/ 48 w 114"/>
                <a:gd name="T21" fmla="*/ 102 h 102"/>
                <a:gd name="T22" fmla="*/ 66 w 114"/>
                <a:gd name="T23" fmla="*/ 9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102"/>
                <a:gd name="T38" fmla="*/ 114 w 114"/>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102">
                  <a:moveTo>
                    <a:pt x="66" y="90"/>
                  </a:moveTo>
                  <a:lnTo>
                    <a:pt x="24" y="78"/>
                  </a:lnTo>
                  <a:lnTo>
                    <a:pt x="0" y="42"/>
                  </a:lnTo>
                  <a:lnTo>
                    <a:pt x="12" y="30"/>
                  </a:lnTo>
                  <a:lnTo>
                    <a:pt x="24" y="30"/>
                  </a:lnTo>
                  <a:lnTo>
                    <a:pt x="78" y="12"/>
                  </a:lnTo>
                  <a:lnTo>
                    <a:pt x="102" y="0"/>
                  </a:lnTo>
                  <a:lnTo>
                    <a:pt x="114" y="12"/>
                  </a:lnTo>
                  <a:lnTo>
                    <a:pt x="102" y="54"/>
                  </a:lnTo>
                  <a:lnTo>
                    <a:pt x="90" y="90"/>
                  </a:lnTo>
                  <a:lnTo>
                    <a:pt x="48" y="102"/>
                  </a:lnTo>
                  <a:lnTo>
                    <a:pt x="66" y="90"/>
                  </a:lnTo>
                  <a:close/>
                </a:path>
              </a:pathLst>
            </a:custGeom>
            <a:blipFill dpi="0" rotWithShape="0">
              <a:blip r:embed="rId1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37" name="Freeform 28" descr="türkiye"/>
            <p:cNvSpPr>
              <a:spLocks/>
            </p:cNvSpPr>
            <p:nvPr/>
          </p:nvSpPr>
          <p:spPr bwMode="auto">
            <a:xfrm>
              <a:off x="1650" y="2190"/>
              <a:ext cx="114" cy="102"/>
            </a:xfrm>
            <a:custGeom>
              <a:avLst/>
              <a:gdLst>
                <a:gd name="T0" fmla="*/ 66 w 114"/>
                <a:gd name="T1" fmla="*/ 90 h 102"/>
                <a:gd name="T2" fmla="*/ 24 w 114"/>
                <a:gd name="T3" fmla="*/ 78 h 102"/>
                <a:gd name="T4" fmla="*/ 0 w 114"/>
                <a:gd name="T5" fmla="*/ 42 h 102"/>
                <a:gd name="T6" fmla="*/ 12 w 114"/>
                <a:gd name="T7" fmla="*/ 30 h 102"/>
                <a:gd name="T8" fmla="*/ 24 w 114"/>
                <a:gd name="T9" fmla="*/ 30 h 102"/>
                <a:gd name="T10" fmla="*/ 78 w 114"/>
                <a:gd name="T11" fmla="*/ 12 h 102"/>
                <a:gd name="T12" fmla="*/ 102 w 114"/>
                <a:gd name="T13" fmla="*/ 0 h 102"/>
                <a:gd name="T14" fmla="*/ 114 w 114"/>
                <a:gd name="T15" fmla="*/ 12 h 102"/>
                <a:gd name="T16" fmla="*/ 102 w 114"/>
                <a:gd name="T17" fmla="*/ 54 h 102"/>
                <a:gd name="T18" fmla="*/ 90 w 114"/>
                <a:gd name="T19" fmla="*/ 90 h 102"/>
                <a:gd name="T20" fmla="*/ 48 w 114"/>
                <a:gd name="T21" fmla="*/ 102 h 102"/>
                <a:gd name="T22" fmla="*/ 66 w 114"/>
                <a:gd name="T23" fmla="*/ 9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102"/>
                <a:gd name="T38" fmla="*/ 114 w 114"/>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102">
                  <a:moveTo>
                    <a:pt x="66" y="90"/>
                  </a:moveTo>
                  <a:lnTo>
                    <a:pt x="24" y="78"/>
                  </a:lnTo>
                  <a:lnTo>
                    <a:pt x="0" y="42"/>
                  </a:lnTo>
                  <a:lnTo>
                    <a:pt x="12" y="30"/>
                  </a:lnTo>
                  <a:lnTo>
                    <a:pt x="24" y="30"/>
                  </a:lnTo>
                  <a:lnTo>
                    <a:pt x="78" y="12"/>
                  </a:lnTo>
                  <a:lnTo>
                    <a:pt x="102" y="0"/>
                  </a:lnTo>
                  <a:lnTo>
                    <a:pt x="114" y="12"/>
                  </a:lnTo>
                  <a:lnTo>
                    <a:pt x="102" y="54"/>
                  </a:lnTo>
                  <a:lnTo>
                    <a:pt x="90" y="90"/>
                  </a:lnTo>
                  <a:lnTo>
                    <a:pt x="48" y="102"/>
                  </a:lnTo>
                  <a:lnTo>
                    <a:pt x="66" y="90"/>
                  </a:lnTo>
                </a:path>
              </a:pathLst>
            </a:custGeom>
            <a:blipFill dpi="0" rotWithShape="0">
              <a:blip r:embed="rId13" cstate="print"/>
              <a:srcRect/>
              <a:stretch>
                <a:fillRect/>
              </a:stretch>
            </a:blipFill>
            <a:ln w="0">
              <a:solidFill>
                <a:srgbClr val="000000"/>
              </a:solidFill>
              <a:prstDash val="solid"/>
              <a:round/>
              <a:headEnd/>
              <a:tailEnd/>
            </a:ln>
          </p:spPr>
          <p:txBody>
            <a:bodyPr/>
            <a:lstStyle/>
            <a:p>
              <a:endParaRPr lang="tr-TR"/>
            </a:p>
          </p:txBody>
        </p:sp>
        <p:sp>
          <p:nvSpPr>
            <p:cNvPr id="17438" name="Freeform 29" descr="türkiye"/>
            <p:cNvSpPr>
              <a:spLocks/>
            </p:cNvSpPr>
            <p:nvPr/>
          </p:nvSpPr>
          <p:spPr bwMode="auto">
            <a:xfrm>
              <a:off x="1608" y="2178"/>
              <a:ext cx="54" cy="24"/>
            </a:xfrm>
            <a:custGeom>
              <a:avLst/>
              <a:gdLst>
                <a:gd name="T0" fmla="*/ 42 w 54"/>
                <a:gd name="T1" fmla="*/ 0 h 24"/>
                <a:gd name="T2" fmla="*/ 54 w 54"/>
                <a:gd name="T3" fmla="*/ 0 h 24"/>
                <a:gd name="T4" fmla="*/ 42 w 54"/>
                <a:gd name="T5" fmla="*/ 24 h 24"/>
                <a:gd name="T6" fmla="*/ 18 w 54"/>
                <a:gd name="T7" fmla="*/ 24 h 24"/>
                <a:gd name="T8" fmla="*/ 0 w 54"/>
                <a:gd name="T9" fmla="*/ 12 h 24"/>
                <a:gd name="T10" fmla="*/ 18 w 54"/>
                <a:gd name="T11" fmla="*/ 12 h 24"/>
                <a:gd name="T12" fmla="*/ 42 w 54"/>
                <a:gd name="T13" fmla="*/ 0 h 24"/>
                <a:gd name="T14" fmla="*/ 0 60000 65536"/>
                <a:gd name="T15" fmla="*/ 0 60000 65536"/>
                <a:gd name="T16" fmla="*/ 0 60000 65536"/>
                <a:gd name="T17" fmla="*/ 0 60000 65536"/>
                <a:gd name="T18" fmla="*/ 0 60000 65536"/>
                <a:gd name="T19" fmla="*/ 0 60000 65536"/>
                <a:gd name="T20" fmla="*/ 0 60000 65536"/>
                <a:gd name="T21" fmla="*/ 0 w 54"/>
                <a:gd name="T22" fmla="*/ 0 h 24"/>
                <a:gd name="T23" fmla="*/ 54 w 5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24">
                  <a:moveTo>
                    <a:pt x="42" y="0"/>
                  </a:moveTo>
                  <a:lnTo>
                    <a:pt x="54" y="0"/>
                  </a:lnTo>
                  <a:lnTo>
                    <a:pt x="42" y="24"/>
                  </a:lnTo>
                  <a:lnTo>
                    <a:pt x="18" y="24"/>
                  </a:lnTo>
                  <a:lnTo>
                    <a:pt x="0" y="12"/>
                  </a:lnTo>
                  <a:lnTo>
                    <a:pt x="18" y="12"/>
                  </a:lnTo>
                  <a:lnTo>
                    <a:pt x="42" y="0"/>
                  </a:lnTo>
                  <a:close/>
                </a:path>
              </a:pathLst>
            </a:custGeom>
            <a:blipFill dpi="0" rotWithShape="0">
              <a:blip r:embed="rId14"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39" name="Freeform 30" descr="türkiye"/>
            <p:cNvSpPr>
              <a:spLocks/>
            </p:cNvSpPr>
            <p:nvPr/>
          </p:nvSpPr>
          <p:spPr bwMode="auto">
            <a:xfrm>
              <a:off x="1608" y="2178"/>
              <a:ext cx="54" cy="24"/>
            </a:xfrm>
            <a:custGeom>
              <a:avLst/>
              <a:gdLst>
                <a:gd name="T0" fmla="*/ 42 w 54"/>
                <a:gd name="T1" fmla="*/ 0 h 24"/>
                <a:gd name="T2" fmla="*/ 54 w 54"/>
                <a:gd name="T3" fmla="*/ 0 h 24"/>
                <a:gd name="T4" fmla="*/ 42 w 54"/>
                <a:gd name="T5" fmla="*/ 24 h 24"/>
                <a:gd name="T6" fmla="*/ 18 w 54"/>
                <a:gd name="T7" fmla="*/ 24 h 24"/>
                <a:gd name="T8" fmla="*/ 0 w 54"/>
                <a:gd name="T9" fmla="*/ 12 h 24"/>
                <a:gd name="T10" fmla="*/ 18 w 54"/>
                <a:gd name="T11" fmla="*/ 12 h 24"/>
                <a:gd name="T12" fmla="*/ 42 w 54"/>
                <a:gd name="T13" fmla="*/ 0 h 24"/>
                <a:gd name="T14" fmla="*/ 0 60000 65536"/>
                <a:gd name="T15" fmla="*/ 0 60000 65536"/>
                <a:gd name="T16" fmla="*/ 0 60000 65536"/>
                <a:gd name="T17" fmla="*/ 0 60000 65536"/>
                <a:gd name="T18" fmla="*/ 0 60000 65536"/>
                <a:gd name="T19" fmla="*/ 0 60000 65536"/>
                <a:gd name="T20" fmla="*/ 0 60000 65536"/>
                <a:gd name="T21" fmla="*/ 0 w 54"/>
                <a:gd name="T22" fmla="*/ 0 h 24"/>
                <a:gd name="T23" fmla="*/ 54 w 54"/>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 h="24">
                  <a:moveTo>
                    <a:pt x="42" y="0"/>
                  </a:moveTo>
                  <a:lnTo>
                    <a:pt x="54" y="0"/>
                  </a:lnTo>
                  <a:lnTo>
                    <a:pt x="42" y="24"/>
                  </a:lnTo>
                  <a:lnTo>
                    <a:pt x="18" y="24"/>
                  </a:lnTo>
                  <a:lnTo>
                    <a:pt x="0" y="12"/>
                  </a:lnTo>
                  <a:lnTo>
                    <a:pt x="18" y="12"/>
                  </a:lnTo>
                  <a:lnTo>
                    <a:pt x="42" y="0"/>
                  </a:lnTo>
                </a:path>
              </a:pathLst>
            </a:custGeom>
            <a:blipFill dpi="0" rotWithShape="0">
              <a:blip r:embed="rId14" cstate="print"/>
              <a:srcRect/>
              <a:stretch>
                <a:fillRect/>
              </a:stretch>
            </a:blipFill>
            <a:ln w="0">
              <a:solidFill>
                <a:srgbClr val="000000"/>
              </a:solidFill>
              <a:prstDash val="solid"/>
              <a:round/>
              <a:headEnd/>
              <a:tailEnd/>
            </a:ln>
          </p:spPr>
          <p:txBody>
            <a:bodyPr/>
            <a:lstStyle/>
            <a:p>
              <a:endParaRPr lang="tr-TR"/>
            </a:p>
          </p:txBody>
        </p:sp>
        <p:sp>
          <p:nvSpPr>
            <p:cNvPr id="17440" name="Freeform 31" descr="türkiye"/>
            <p:cNvSpPr>
              <a:spLocks/>
            </p:cNvSpPr>
            <p:nvPr/>
          </p:nvSpPr>
          <p:spPr bwMode="auto">
            <a:xfrm>
              <a:off x="1662" y="1692"/>
              <a:ext cx="192" cy="66"/>
            </a:xfrm>
            <a:custGeom>
              <a:avLst/>
              <a:gdLst>
                <a:gd name="T0" fmla="*/ 0 w 192"/>
                <a:gd name="T1" fmla="*/ 0 h 66"/>
                <a:gd name="T2" fmla="*/ 0 w 192"/>
                <a:gd name="T3" fmla="*/ 12 h 66"/>
                <a:gd name="T4" fmla="*/ 36 w 192"/>
                <a:gd name="T5" fmla="*/ 12 h 66"/>
                <a:gd name="T6" fmla="*/ 36 w 192"/>
                <a:gd name="T7" fmla="*/ 30 h 66"/>
                <a:gd name="T8" fmla="*/ 66 w 192"/>
                <a:gd name="T9" fmla="*/ 42 h 66"/>
                <a:gd name="T10" fmla="*/ 90 w 192"/>
                <a:gd name="T11" fmla="*/ 42 h 66"/>
                <a:gd name="T12" fmla="*/ 114 w 192"/>
                <a:gd name="T13" fmla="*/ 54 h 66"/>
                <a:gd name="T14" fmla="*/ 156 w 192"/>
                <a:gd name="T15" fmla="*/ 66 h 66"/>
                <a:gd name="T16" fmla="*/ 168 w 192"/>
                <a:gd name="T17" fmla="*/ 66 h 66"/>
                <a:gd name="T18" fmla="*/ 192 w 192"/>
                <a:gd name="T19" fmla="*/ 42 h 66"/>
                <a:gd name="T20" fmla="*/ 180 w 192"/>
                <a:gd name="T21" fmla="*/ 30 h 66"/>
                <a:gd name="T22" fmla="*/ 168 w 192"/>
                <a:gd name="T23" fmla="*/ 42 h 66"/>
                <a:gd name="T24" fmla="*/ 138 w 192"/>
                <a:gd name="T25" fmla="*/ 30 h 66"/>
                <a:gd name="T26" fmla="*/ 126 w 192"/>
                <a:gd name="T27" fmla="*/ 12 h 66"/>
                <a:gd name="T28" fmla="*/ 90 w 192"/>
                <a:gd name="T29" fmla="*/ 12 h 66"/>
                <a:gd name="T30" fmla="*/ 66 w 192"/>
                <a:gd name="T31" fmla="*/ 0 h 66"/>
                <a:gd name="T32" fmla="*/ 0 w 192"/>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66"/>
                <a:gd name="T53" fmla="*/ 192 w 192"/>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66">
                  <a:moveTo>
                    <a:pt x="0" y="0"/>
                  </a:moveTo>
                  <a:lnTo>
                    <a:pt x="0" y="12"/>
                  </a:lnTo>
                  <a:lnTo>
                    <a:pt x="36" y="12"/>
                  </a:lnTo>
                  <a:lnTo>
                    <a:pt x="36" y="30"/>
                  </a:lnTo>
                  <a:lnTo>
                    <a:pt x="66" y="42"/>
                  </a:lnTo>
                  <a:lnTo>
                    <a:pt x="90" y="42"/>
                  </a:lnTo>
                  <a:lnTo>
                    <a:pt x="114" y="54"/>
                  </a:lnTo>
                  <a:lnTo>
                    <a:pt x="156" y="66"/>
                  </a:lnTo>
                  <a:lnTo>
                    <a:pt x="168" y="66"/>
                  </a:lnTo>
                  <a:lnTo>
                    <a:pt x="192" y="42"/>
                  </a:lnTo>
                  <a:lnTo>
                    <a:pt x="180" y="30"/>
                  </a:lnTo>
                  <a:lnTo>
                    <a:pt x="168" y="42"/>
                  </a:lnTo>
                  <a:lnTo>
                    <a:pt x="138" y="30"/>
                  </a:lnTo>
                  <a:lnTo>
                    <a:pt x="126" y="12"/>
                  </a:lnTo>
                  <a:lnTo>
                    <a:pt x="90" y="12"/>
                  </a:lnTo>
                  <a:lnTo>
                    <a:pt x="66" y="0"/>
                  </a:lnTo>
                  <a:lnTo>
                    <a:pt x="0" y="0"/>
                  </a:lnTo>
                  <a:close/>
                </a:path>
              </a:pathLst>
            </a:custGeom>
            <a:blipFill dpi="0" rotWithShape="0">
              <a:blip r:embed="rId15"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41" name="Freeform 32" descr="türkiye"/>
            <p:cNvSpPr>
              <a:spLocks/>
            </p:cNvSpPr>
            <p:nvPr/>
          </p:nvSpPr>
          <p:spPr bwMode="auto">
            <a:xfrm>
              <a:off x="1662" y="1692"/>
              <a:ext cx="192" cy="66"/>
            </a:xfrm>
            <a:custGeom>
              <a:avLst/>
              <a:gdLst>
                <a:gd name="T0" fmla="*/ 0 w 192"/>
                <a:gd name="T1" fmla="*/ 0 h 66"/>
                <a:gd name="T2" fmla="*/ 0 w 192"/>
                <a:gd name="T3" fmla="*/ 12 h 66"/>
                <a:gd name="T4" fmla="*/ 36 w 192"/>
                <a:gd name="T5" fmla="*/ 12 h 66"/>
                <a:gd name="T6" fmla="*/ 36 w 192"/>
                <a:gd name="T7" fmla="*/ 30 h 66"/>
                <a:gd name="T8" fmla="*/ 66 w 192"/>
                <a:gd name="T9" fmla="*/ 42 h 66"/>
                <a:gd name="T10" fmla="*/ 90 w 192"/>
                <a:gd name="T11" fmla="*/ 42 h 66"/>
                <a:gd name="T12" fmla="*/ 114 w 192"/>
                <a:gd name="T13" fmla="*/ 54 h 66"/>
                <a:gd name="T14" fmla="*/ 156 w 192"/>
                <a:gd name="T15" fmla="*/ 66 h 66"/>
                <a:gd name="T16" fmla="*/ 168 w 192"/>
                <a:gd name="T17" fmla="*/ 66 h 66"/>
                <a:gd name="T18" fmla="*/ 192 w 192"/>
                <a:gd name="T19" fmla="*/ 42 h 66"/>
                <a:gd name="T20" fmla="*/ 180 w 192"/>
                <a:gd name="T21" fmla="*/ 30 h 66"/>
                <a:gd name="T22" fmla="*/ 168 w 192"/>
                <a:gd name="T23" fmla="*/ 42 h 66"/>
                <a:gd name="T24" fmla="*/ 138 w 192"/>
                <a:gd name="T25" fmla="*/ 30 h 66"/>
                <a:gd name="T26" fmla="*/ 126 w 192"/>
                <a:gd name="T27" fmla="*/ 12 h 66"/>
                <a:gd name="T28" fmla="*/ 90 w 192"/>
                <a:gd name="T29" fmla="*/ 12 h 66"/>
                <a:gd name="T30" fmla="*/ 66 w 192"/>
                <a:gd name="T31" fmla="*/ 0 h 66"/>
                <a:gd name="T32" fmla="*/ 0 w 192"/>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66"/>
                <a:gd name="T53" fmla="*/ 192 w 192"/>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66">
                  <a:moveTo>
                    <a:pt x="0" y="0"/>
                  </a:moveTo>
                  <a:lnTo>
                    <a:pt x="0" y="12"/>
                  </a:lnTo>
                  <a:lnTo>
                    <a:pt x="36" y="12"/>
                  </a:lnTo>
                  <a:lnTo>
                    <a:pt x="36" y="30"/>
                  </a:lnTo>
                  <a:lnTo>
                    <a:pt x="66" y="42"/>
                  </a:lnTo>
                  <a:lnTo>
                    <a:pt x="90" y="42"/>
                  </a:lnTo>
                  <a:lnTo>
                    <a:pt x="114" y="54"/>
                  </a:lnTo>
                  <a:lnTo>
                    <a:pt x="156" y="66"/>
                  </a:lnTo>
                  <a:lnTo>
                    <a:pt x="168" y="66"/>
                  </a:lnTo>
                  <a:lnTo>
                    <a:pt x="192" y="42"/>
                  </a:lnTo>
                  <a:lnTo>
                    <a:pt x="180" y="30"/>
                  </a:lnTo>
                  <a:lnTo>
                    <a:pt x="168" y="42"/>
                  </a:lnTo>
                  <a:lnTo>
                    <a:pt x="138" y="30"/>
                  </a:lnTo>
                  <a:lnTo>
                    <a:pt x="126" y="12"/>
                  </a:lnTo>
                  <a:lnTo>
                    <a:pt x="90" y="12"/>
                  </a:lnTo>
                  <a:lnTo>
                    <a:pt x="66" y="0"/>
                  </a:lnTo>
                  <a:lnTo>
                    <a:pt x="0" y="0"/>
                  </a:lnTo>
                </a:path>
              </a:pathLst>
            </a:custGeom>
            <a:blipFill dpi="0" rotWithShape="0">
              <a:blip r:embed="rId15" cstate="print"/>
              <a:srcRect/>
              <a:stretch>
                <a:fillRect/>
              </a:stretch>
            </a:blipFill>
            <a:ln w="0">
              <a:solidFill>
                <a:srgbClr val="000000"/>
              </a:solidFill>
              <a:prstDash val="solid"/>
              <a:round/>
              <a:headEnd/>
              <a:tailEnd/>
            </a:ln>
          </p:spPr>
          <p:txBody>
            <a:bodyPr/>
            <a:lstStyle/>
            <a:p>
              <a:endParaRPr lang="tr-TR"/>
            </a:p>
          </p:txBody>
        </p:sp>
        <p:sp>
          <p:nvSpPr>
            <p:cNvPr id="17442" name="Freeform 33" descr="türkiye"/>
            <p:cNvSpPr>
              <a:spLocks/>
            </p:cNvSpPr>
            <p:nvPr/>
          </p:nvSpPr>
          <p:spPr bwMode="auto">
            <a:xfrm>
              <a:off x="3870" y="2100"/>
              <a:ext cx="372" cy="180"/>
            </a:xfrm>
            <a:custGeom>
              <a:avLst/>
              <a:gdLst>
                <a:gd name="T0" fmla="*/ 12 w 372"/>
                <a:gd name="T1" fmla="*/ 0 h 180"/>
                <a:gd name="T2" fmla="*/ 12 w 372"/>
                <a:gd name="T3" fmla="*/ 30 h 180"/>
                <a:gd name="T4" fmla="*/ 0 w 372"/>
                <a:gd name="T5" fmla="*/ 66 h 180"/>
                <a:gd name="T6" fmla="*/ 24 w 372"/>
                <a:gd name="T7" fmla="*/ 102 h 180"/>
                <a:gd name="T8" fmla="*/ 24 w 372"/>
                <a:gd name="T9" fmla="*/ 90 h 180"/>
                <a:gd name="T10" fmla="*/ 60 w 372"/>
                <a:gd name="T11" fmla="*/ 102 h 180"/>
                <a:gd name="T12" fmla="*/ 60 w 372"/>
                <a:gd name="T13" fmla="*/ 78 h 180"/>
                <a:gd name="T14" fmla="*/ 102 w 372"/>
                <a:gd name="T15" fmla="*/ 90 h 180"/>
                <a:gd name="T16" fmla="*/ 114 w 372"/>
                <a:gd name="T17" fmla="*/ 78 h 180"/>
                <a:gd name="T18" fmla="*/ 126 w 372"/>
                <a:gd name="T19" fmla="*/ 120 h 180"/>
                <a:gd name="T20" fmla="*/ 138 w 372"/>
                <a:gd name="T21" fmla="*/ 102 h 180"/>
                <a:gd name="T22" fmla="*/ 162 w 372"/>
                <a:gd name="T23" fmla="*/ 120 h 180"/>
                <a:gd name="T24" fmla="*/ 204 w 372"/>
                <a:gd name="T25" fmla="*/ 120 h 180"/>
                <a:gd name="T26" fmla="*/ 228 w 372"/>
                <a:gd name="T27" fmla="*/ 120 h 180"/>
                <a:gd name="T28" fmla="*/ 228 w 372"/>
                <a:gd name="T29" fmla="*/ 144 h 180"/>
                <a:gd name="T30" fmla="*/ 216 w 372"/>
                <a:gd name="T31" fmla="*/ 156 h 180"/>
                <a:gd name="T32" fmla="*/ 216 w 372"/>
                <a:gd name="T33" fmla="*/ 180 h 180"/>
                <a:gd name="T34" fmla="*/ 252 w 372"/>
                <a:gd name="T35" fmla="*/ 156 h 180"/>
                <a:gd name="T36" fmla="*/ 306 w 372"/>
                <a:gd name="T37" fmla="*/ 144 h 180"/>
                <a:gd name="T38" fmla="*/ 360 w 372"/>
                <a:gd name="T39" fmla="*/ 156 h 180"/>
                <a:gd name="T40" fmla="*/ 372 w 372"/>
                <a:gd name="T41" fmla="*/ 156 h 180"/>
                <a:gd name="T42" fmla="*/ 372 w 372"/>
                <a:gd name="T43" fmla="*/ 144 h 180"/>
                <a:gd name="T44" fmla="*/ 306 w 372"/>
                <a:gd name="T45" fmla="*/ 132 h 180"/>
                <a:gd name="T46" fmla="*/ 282 w 372"/>
                <a:gd name="T47" fmla="*/ 132 h 180"/>
                <a:gd name="T48" fmla="*/ 252 w 372"/>
                <a:gd name="T49" fmla="*/ 132 h 180"/>
                <a:gd name="T50" fmla="*/ 228 w 372"/>
                <a:gd name="T51" fmla="*/ 102 h 180"/>
                <a:gd name="T52" fmla="*/ 240 w 372"/>
                <a:gd name="T53" fmla="*/ 90 h 180"/>
                <a:gd name="T54" fmla="*/ 240 w 372"/>
                <a:gd name="T55" fmla="*/ 78 h 180"/>
                <a:gd name="T56" fmla="*/ 204 w 372"/>
                <a:gd name="T57" fmla="*/ 90 h 180"/>
                <a:gd name="T58" fmla="*/ 162 w 372"/>
                <a:gd name="T59" fmla="*/ 90 h 180"/>
                <a:gd name="T60" fmla="*/ 138 w 372"/>
                <a:gd name="T61" fmla="*/ 66 h 180"/>
                <a:gd name="T62" fmla="*/ 138 w 372"/>
                <a:gd name="T63" fmla="*/ 54 h 180"/>
                <a:gd name="T64" fmla="*/ 114 w 372"/>
                <a:gd name="T65" fmla="*/ 42 h 180"/>
                <a:gd name="T66" fmla="*/ 90 w 372"/>
                <a:gd name="T67" fmla="*/ 42 h 180"/>
                <a:gd name="T68" fmla="*/ 12 w 372"/>
                <a:gd name="T69" fmla="*/ 0 h 1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180"/>
                <a:gd name="T107" fmla="*/ 372 w 372"/>
                <a:gd name="T108" fmla="*/ 180 h 1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180">
                  <a:moveTo>
                    <a:pt x="12" y="0"/>
                  </a:moveTo>
                  <a:lnTo>
                    <a:pt x="12" y="30"/>
                  </a:lnTo>
                  <a:lnTo>
                    <a:pt x="0" y="66"/>
                  </a:lnTo>
                  <a:lnTo>
                    <a:pt x="24" y="102"/>
                  </a:lnTo>
                  <a:lnTo>
                    <a:pt x="24" y="90"/>
                  </a:lnTo>
                  <a:lnTo>
                    <a:pt x="60" y="102"/>
                  </a:lnTo>
                  <a:lnTo>
                    <a:pt x="60" y="78"/>
                  </a:lnTo>
                  <a:lnTo>
                    <a:pt x="102" y="90"/>
                  </a:lnTo>
                  <a:lnTo>
                    <a:pt x="114" y="78"/>
                  </a:lnTo>
                  <a:lnTo>
                    <a:pt x="126" y="120"/>
                  </a:lnTo>
                  <a:lnTo>
                    <a:pt x="138" y="102"/>
                  </a:lnTo>
                  <a:lnTo>
                    <a:pt x="162" y="120"/>
                  </a:lnTo>
                  <a:lnTo>
                    <a:pt x="204" y="120"/>
                  </a:lnTo>
                  <a:lnTo>
                    <a:pt x="228" y="120"/>
                  </a:lnTo>
                  <a:lnTo>
                    <a:pt x="228" y="144"/>
                  </a:lnTo>
                  <a:lnTo>
                    <a:pt x="216" y="156"/>
                  </a:lnTo>
                  <a:lnTo>
                    <a:pt x="216" y="180"/>
                  </a:lnTo>
                  <a:lnTo>
                    <a:pt x="252" y="156"/>
                  </a:lnTo>
                  <a:lnTo>
                    <a:pt x="306" y="144"/>
                  </a:lnTo>
                  <a:lnTo>
                    <a:pt x="360" y="156"/>
                  </a:lnTo>
                  <a:lnTo>
                    <a:pt x="372" y="156"/>
                  </a:lnTo>
                  <a:lnTo>
                    <a:pt x="372" y="144"/>
                  </a:lnTo>
                  <a:lnTo>
                    <a:pt x="306" y="132"/>
                  </a:lnTo>
                  <a:lnTo>
                    <a:pt x="282" y="132"/>
                  </a:lnTo>
                  <a:lnTo>
                    <a:pt x="252" y="132"/>
                  </a:lnTo>
                  <a:lnTo>
                    <a:pt x="228" y="102"/>
                  </a:lnTo>
                  <a:lnTo>
                    <a:pt x="240" y="90"/>
                  </a:lnTo>
                  <a:lnTo>
                    <a:pt x="240" y="78"/>
                  </a:lnTo>
                  <a:lnTo>
                    <a:pt x="204" y="90"/>
                  </a:lnTo>
                  <a:lnTo>
                    <a:pt x="162" y="90"/>
                  </a:lnTo>
                  <a:lnTo>
                    <a:pt x="138" y="66"/>
                  </a:lnTo>
                  <a:lnTo>
                    <a:pt x="138" y="54"/>
                  </a:lnTo>
                  <a:lnTo>
                    <a:pt x="114" y="42"/>
                  </a:lnTo>
                  <a:lnTo>
                    <a:pt x="90" y="42"/>
                  </a:lnTo>
                  <a:lnTo>
                    <a:pt x="12" y="0"/>
                  </a:lnTo>
                  <a:close/>
                </a:path>
              </a:pathLst>
            </a:custGeom>
            <a:blipFill dpi="0" rotWithShape="0">
              <a:blip r:embed="rId4"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43" name="Freeform 34" descr="türkiye"/>
            <p:cNvSpPr>
              <a:spLocks/>
            </p:cNvSpPr>
            <p:nvPr/>
          </p:nvSpPr>
          <p:spPr bwMode="auto">
            <a:xfrm>
              <a:off x="3870" y="2100"/>
              <a:ext cx="372" cy="180"/>
            </a:xfrm>
            <a:custGeom>
              <a:avLst/>
              <a:gdLst>
                <a:gd name="T0" fmla="*/ 12 w 372"/>
                <a:gd name="T1" fmla="*/ 0 h 180"/>
                <a:gd name="T2" fmla="*/ 12 w 372"/>
                <a:gd name="T3" fmla="*/ 30 h 180"/>
                <a:gd name="T4" fmla="*/ 0 w 372"/>
                <a:gd name="T5" fmla="*/ 66 h 180"/>
                <a:gd name="T6" fmla="*/ 24 w 372"/>
                <a:gd name="T7" fmla="*/ 102 h 180"/>
                <a:gd name="T8" fmla="*/ 24 w 372"/>
                <a:gd name="T9" fmla="*/ 90 h 180"/>
                <a:gd name="T10" fmla="*/ 60 w 372"/>
                <a:gd name="T11" fmla="*/ 102 h 180"/>
                <a:gd name="T12" fmla="*/ 60 w 372"/>
                <a:gd name="T13" fmla="*/ 78 h 180"/>
                <a:gd name="T14" fmla="*/ 102 w 372"/>
                <a:gd name="T15" fmla="*/ 90 h 180"/>
                <a:gd name="T16" fmla="*/ 114 w 372"/>
                <a:gd name="T17" fmla="*/ 78 h 180"/>
                <a:gd name="T18" fmla="*/ 126 w 372"/>
                <a:gd name="T19" fmla="*/ 120 h 180"/>
                <a:gd name="T20" fmla="*/ 138 w 372"/>
                <a:gd name="T21" fmla="*/ 102 h 180"/>
                <a:gd name="T22" fmla="*/ 162 w 372"/>
                <a:gd name="T23" fmla="*/ 120 h 180"/>
                <a:gd name="T24" fmla="*/ 204 w 372"/>
                <a:gd name="T25" fmla="*/ 120 h 180"/>
                <a:gd name="T26" fmla="*/ 228 w 372"/>
                <a:gd name="T27" fmla="*/ 120 h 180"/>
                <a:gd name="T28" fmla="*/ 228 w 372"/>
                <a:gd name="T29" fmla="*/ 144 h 180"/>
                <a:gd name="T30" fmla="*/ 216 w 372"/>
                <a:gd name="T31" fmla="*/ 156 h 180"/>
                <a:gd name="T32" fmla="*/ 216 w 372"/>
                <a:gd name="T33" fmla="*/ 180 h 180"/>
                <a:gd name="T34" fmla="*/ 252 w 372"/>
                <a:gd name="T35" fmla="*/ 156 h 180"/>
                <a:gd name="T36" fmla="*/ 306 w 372"/>
                <a:gd name="T37" fmla="*/ 144 h 180"/>
                <a:gd name="T38" fmla="*/ 360 w 372"/>
                <a:gd name="T39" fmla="*/ 156 h 180"/>
                <a:gd name="T40" fmla="*/ 372 w 372"/>
                <a:gd name="T41" fmla="*/ 156 h 180"/>
                <a:gd name="T42" fmla="*/ 372 w 372"/>
                <a:gd name="T43" fmla="*/ 144 h 180"/>
                <a:gd name="T44" fmla="*/ 306 w 372"/>
                <a:gd name="T45" fmla="*/ 132 h 180"/>
                <a:gd name="T46" fmla="*/ 282 w 372"/>
                <a:gd name="T47" fmla="*/ 132 h 180"/>
                <a:gd name="T48" fmla="*/ 252 w 372"/>
                <a:gd name="T49" fmla="*/ 132 h 180"/>
                <a:gd name="T50" fmla="*/ 228 w 372"/>
                <a:gd name="T51" fmla="*/ 102 h 180"/>
                <a:gd name="T52" fmla="*/ 240 w 372"/>
                <a:gd name="T53" fmla="*/ 90 h 180"/>
                <a:gd name="T54" fmla="*/ 240 w 372"/>
                <a:gd name="T55" fmla="*/ 78 h 180"/>
                <a:gd name="T56" fmla="*/ 204 w 372"/>
                <a:gd name="T57" fmla="*/ 90 h 180"/>
                <a:gd name="T58" fmla="*/ 162 w 372"/>
                <a:gd name="T59" fmla="*/ 90 h 180"/>
                <a:gd name="T60" fmla="*/ 138 w 372"/>
                <a:gd name="T61" fmla="*/ 66 h 180"/>
                <a:gd name="T62" fmla="*/ 138 w 372"/>
                <a:gd name="T63" fmla="*/ 54 h 180"/>
                <a:gd name="T64" fmla="*/ 114 w 372"/>
                <a:gd name="T65" fmla="*/ 42 h 180"/>
                <a:gd name="T66" fmla="*/ 90 w 372"/>
                <a:gd name="T67" fmla="*/ 42 h 180"/>
                <a:gd name="T68" fmla="*/ 12 w 372"/>
                <a:gd name="T69" fmla="*/ 0 h 1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2"/>
                <a:gd name="T106" fmla="*/ 0 h 180"/>
                <a:gd name="T107" fmla="*/ 372 w 372"/>
                <a:gd name="T108" fmla="*/ 180 h 1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2" h="180">
                  <a:moveTo>
                    <a:pt x="12" y="0"/>
                  </a:moveTo>
                  <a:lnTo>
                    <a:pt x="12" y="30"/>
                  </a:lnTo>
                  <a:lnTo>
                    <a:pt x="0" y="66"/>
                  </a:lnTo>
                  <a:lnTo>
                    <a:pt x="24" y="102"/>
                  </a:lnTo>
                  <a:lnTo>
                    <a:pt x="24" y="90"/>
                  </a:lnTo>
                  <a:lnTo>
                    <a:pt x="60" y="102"/>
                  </a:lnTo>
                  <a:lnTo>
                    <a:pt x="60" y="78"/>
                  </a:lnTo>
                  <a:lnTo>
                    <a:pt x="102" y="90"/>
                  </a:lnTo>
                  <a:lnTo>
                    <a:pt x="114" y="78"/>
                  </a:lnTo>
                  <a:lnTo>
                    <a:pt x="126" y="120"/>
                  </a:lnTo>
                  <a:lnTo>
                    <a:pt x="138" y="102"/>
                  </a:lnTo>
                  <a:lnTo>
                    <a:pt x="162" y="120"/>
                  </a:lnTo>
                  <a:lnTo>
                    <a:pt x="204" y="120"/>
                  </a:lnTo>
                  <a:lnTo>
                    <a:pt x="228" y="120"/>
                  </a:lnTo>
                  <a:lnTo>
                    <a:pt x="228" y="144"/>
                  </a:lnTo>
                  <a:lnTo>
                    <a:pt x="216" y="156"/>
                  </a:lnTo>
                  <a:lnTo>
                    <a:pt x="216" y="180"/>
                  </a:lnTo>
                  <a:lnTo>
                    <a:pt x="252" y="156"/>
                  </a:lnTo>
                  <a:lnTo>
                    <a:pt x="306" y="144"/>
                  </a:lnTo>
                  <a:lnTo>
                    <a:pt x="360" y="156"/>
                  </a:lnTo>
                  <a:lnTo>
                    <a:pt x="372" y="156"/>
                  </a:lnTo>
                  <a:lnTo>
                    <a:pt x="372" y="144"/>
                  </a:lnTo>
                  <a:lnTo>
                    <a:pt x="306" y="132"/>
                  </a:lnTo>
                  <a:lnTo>
                    <a:pt x="282" y="132"/>
                  </a:lnTo>
                  <a:lnTo>
                    <a:pt x="252" y="132"/>
                  </a:lnTo>
                  <a:lnTo>
                    <a:pt x="228" y="102"/>
                  </a:lnTo>
                  <a:lnTo>
                    <a:pt x="240" y="90"/>
                  </a:lnTo>
                  <a:lnTo>
                    <a:pt x="240" y="78"/>
                  </a:lnTo>
                  <a:lnTo>
                    <a:pt x="204" y="90"/>
                  </a:lnTo>
                  <a:lnTo>
                    <a:pt x="162" y="90"/>
                  </a:lnTo>
                  <a:lnTo>
                    <a:pt x="138" y="66"/>
                  </a:lnTo>
                  <a:lnTo>
                    <a:pt x="138" y="54"/>
                  </a:lnTo>
                  <a:lnTo>
                    <a:pt x="114" y="42"/>
                  </a:lnTo>
                  <a:lnTo>
                    <a:pt x="90" y="42"/>
                  </a:lnTo>
                  <a:lnTo>
                    <a:pt x="12" y="0"/>
                  </a:lnTo>
                </a:path>
              </a:pathLst>
            </a:custGeom>
            <a:blipFill dpi="0" rotWithShape="0">
              <a:blip r:embed="rId4" cstate="print"/>
              <a:srcRect/>
              <a:stretch>
                <a:fillRect/>
              </a:stretch>
            </a:blipFill>
            <a:ln w="0">
              <a:solidFill>
                <a:srgbClr val="000000"/>
              </a:solidFill>
              <a:prstDash val="solid"/>
              <a:round/>
              <a:headEnd/>
              <a:tailEnd/>
            </a:ln>
          </p:spPr>
          <p:txBody>
            <a:bodyPr/>
            <a:lstStyle/>
            <a:p>
              <a:endParaRPr lang="tr-TR"/>
            </a:p>
          </p:txBody>
        </p:sp>
        <p:sp>
          <p:nvSpPr>
            <p:cNvPr id="17444" name="Freeform 35" descr="türkiye"/>
            <p:cNvSpPr>
              <a:spLocks/>
            </p:cNvSpPr>
            <p:nvPr/>
          </p:nvSpPr>
          <p:spPr bwMode="auto">
            <a:xfrm>
              <a:off x="4944" y="2142"/>
              <a:ext cx="372" cy="228"/>
            </a:xfrm>
            <a:custGeom>
              <a:avLst/>
              <a:gdLst>
                <a:gd name="T0" fmla="*/ 0 w 372"/>
                <a:gd name="T1" fmla="*/ 162 h 228"/>
                <a:gd name="T2" fmla="*/ 30 w 372"/>
                <a:gd name="T3" fmla="*/ 138 h 228"/>
                <a:gd name="T4" fmla="*/ 30 w 372"/>
                <a:gd name="T5" fmla="*/ 126 h 228"/>
                <a:gd name="T6" fmla="*/ 54 w 372"/>
                <a:gd name="T7" fmla="*/ 138 h 228"/>
                <a:gd name="T8" fmla="*/ 66 w 372"/>
                <a:gd name="T9" fmla="*/ 126 h 228"/>
                <a:gd name="T10" fmla="*/ 54 w 372"/>
                <a:gd name="T11" fmla="*/ 102 h 228"/>
                <a:gd name="T12" fmla="*/ 42 w 372"/>
                <a:gd name="T13" fmla="*/ 78 h 228"/>
                <a:gd name="T14" fmla="*/ 90 w 372"/>
                <a:gd name="T15" fmla="*/ 78 h 228"/>
                <a:gd name="T16" fmla="*/ 132 w 372"/>
                <a:gd name="T17" fmla="*/ 78 h 228"/>
                <a:gd name="T18" fmla="*/ 168 w 372"/>
                <a:gd name="T19" fmla="*/ 78 h 228"/>
                <a:gd name="T20" fmla="*/ 192 w 372"/>
                <a:gd name="T21" fmla="*/ 78 h 228"/>
                <a:gd name="T22" fmla="*/ 234 w 372"/>
                <a:gd name="T23" fmla="*/ 48 h 228"/>
                <a:gd name="T24" fmla="*/ 234 w 372"/>
                <a:gd name="T25" fmla="*/ 36 h 228"/>
                <a:gd name="T26" fmla="*/ 222 w 372"/>
                <a:gd name="T27" fmla="*/ 48 h 228"/>
                <a:gd name="T28" fmla="*/ 204 w 372"/>
                <a:gd name="T29" fmla="*/ 36 h 228"/>
                <a:gd name="T30" fmla="*/ 222 w 372"/>
                <a:gd name="T31" fmla="*/ 12 h 228"/>
                <a:gd name="T32" fmla="*/ 270 w 372"/>
                <a:gd name="T33" fmla="*/ 0 h 228"/>
                <a:gd name="T34" fmla="*/ 282 w 372"/>
                <a:gd name="T35" fmla="*/ 12 h 228"/>
                <a:gd name="T36" fmla="*/ 348 w 372"/>
                <a:gd name="T37" fmla="*/ 0 h 228"/>
                <a:gd name="T38" fmla="*/ 372 w 372"/>
                <a:gd name="T39" fmla="*/ 12 h 228"/>
                <a:gd name="T40" fmla="*/ 360 w 372"/>
                <a:gd name="T41" fmla="*/ 24 h 228"/>
                <a:gd name="T42" fmla="*/ 324 w 372"/>
                <a:gd name="T43" fmla="*/ 36 h 228"/>
                <a:gd name="T44" fmla="*/ 324 w 372"/>
                <a:gd name="T45" fmla="*/ 48 h 228"/>
                <a:gd name="T46" fmla="*/ 282 w 372"/>
                <a:gd name="T47" fmla="*/ 48 h 228"/>
                <a:gd name="T48" fmla="*/ 270 w 372"/>
                <a:gd name="T49" fmla="*/ 78 h 228"/>
                <a:gd name="T50" fmla="*/ 246 w 372"/>
                <a:gd name="T51" fmla="*/ 114 h 228"/>
                <a:gd name="T52" fmla="*/ 246 w 372"/>
                <a:gd name="T53" fmla="*/ 126 h 228"/>
                <a:gd name="T54" fmla="*/ 270 w 372"/>
                <a:gd name="T55" fmla="*/ 138 h 228"/>
                <a:gd name="T56" fmla="*/ 294 w 372"/>
                <a:gd name="T57" fmla="*/ 150 h 228"/>
                <a:gd name="T58" fmla="*/ 306 w 372"/>
                <a:gd name="T59" fmla="*/ 180 h 228"/>
                <a:gd name="T60" fmla="*/ 270 w 372"/>
                <a:gd name="T61" fmla="*/ 192 h 228"/>
                <a:gd name="T62" fmla="*/ 270 w 372"/>
                <a:gd name="T63" fmla="*/ 216 h 228"/>
                <a:gd name="T64" fmla="*/ 222 w 372"/>
                <a:gd name="T65" fmla="*/ 228 h 228"/>
                <a:gd name="T66" fmla="*/ 192 w 372"/>
                <a:gd name="T67" fmla="*/ 228 h 228"/>
                <a:gd name="T68" fmla="*/ 180 w 372"/>
                <a:gd name="T69" fmla="*/ 228 h 228"/>
                <a:gd name="T70" fmla="*/ 168 w 372"/>
                <a:gd name="T71" fmla="*/ 192 h 228"/>
                <a:gd name="T72" fmla="*/ 144 w 372"/>
                <a:gd name="T73" fmla="*/ 180 h 228"/>
                <a:gd name="T74" fmla="*/ 114 w 372"/>
                <a:gd name="T75" fmla="*/ 204 h 228"/>
                <a:gd name="T76" fmla="*/ 90 w 372"/>
                <a:gd name="T77" fmla="*/ 192 h 228"/>
                <a:gd name="T78" fmla="*/ 66 w 372"/>
                <a:gd name="T79" fmla="*/ 192 h 228"/>
                <a:gd name="T80" fmla="*/ 42 w 372"/>
                <a:gd name="T81" fmla="*/ 192 h 228"/>
                <a:gd name="T82" fmla="*/ 30 w 372"/>
                <a:gd name="T83" fmla="*/ 180 h 228"/>
                <a:gd name="T84" fmla="*/ 0 w 372"/>
                <a:gd name="T85" fmla="*/ 162 h 2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2"/>
                <a:gd name="T130" fmla="*/ 0 h 228"/>
                <a:gd name="T131" fmla="*/ 372 w 372"/>
                <a:gd name="T132" fmla="*/ 228 h 2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2" h="228">
                  <a:moveTo>
                    <a:pt x="0" y="162"/>
                  </a:moveTo>
                  <a:lnTo>
                    <a:pt x="30" y="138"/>
                  </a:lnTo>
                  <a:lnTo>
                    <a:pt x="30" y="126"/>
                  </a:lnTo>
                  <a:lnTo>
                    <a:pt x="54" y="138"/>
                  </a:lnTo>
                  <a:lnTo>
                    <a:pt x="66" y="126"/>
                  </a:lnTo>
                  <a:lnTo>
                    <a:pt x="54" y="102"/>
                  </a:lnTo>
                  <a:lnTo>
                    <a:pt x="42" y="78"/>
                  </a:lnTo>
                  <a:lnTo>
                    <a:pt x="90" y="78"/>
                  </a:lnTo>
                  <a:lnTo>
                    <a:pt x="132" y="78"/>
                  </a:lnTo>
                  <a:lnTo>
                    <a:pt x="168" y="78"/>
                  </a:lnTo>
                  <a:lnTo>
                    <a:pt x="192" y="78"/>
                  </a:lnTo>
                  <a:lnTo>
                    <a:pt x="234" y="48"/>
                  </a:lnTo>
                  <a:lnTo>
                    <a:pt x="234" y="36"/>
                  </a:lnTo>
                  <a:lnTo>
                    <a:pt x="222" y="48"/>
                  </a:lnTo>
                  <a:lnTo>
                    <a:pt x="204" y="36"/>
                  </a:lnTo>
                  <a:lnTo>
                    <a:pt x="222" y="12"/>
                  </a:lnTo>
                  <a:lnTo>
                    <a:pt x="270" y="0"/>
                  </a:lnTo>
                  <a:lnTo>
                    <a:pt x="282" y="12"/>
                  </a:lnTo>
                  <a:lnTo>
                    <a:pt x="348" y="0"/>
                  </a:lnTo>
                  <a:lnTo>
                    <a:pt x="372" y="12"/>
                  </a:lnTo>
                  <a:lnTo>
                    <a:pt x="360" y="24"/>
                  </a:lnTo>
                  <a:lnTo>
                    <a:pt x="324" y="36"/>
                  </a:lnTo>
                  <a:lnTo>
                    <a:pt x="324" y="48"/>
                  </a:lnTo>
                  <a:lnTo>
                    <a:pt x="282" y="48"/>
                  </a:lnTo>
                  <a:lnTo>
                    <a:pt x="270" y="78"/>
                  </a:lnTo>
                  <a:lnTo>
                    <a:pt x="246" y="114"/>
                  </a:lnTo>
                  <a:lnTo>
                    <a:pt x="246" y="126"/>
                  </a:lnTo>
                  <a:lnTo>
                    <a:pt x="270" y="138"/>
                  </a:lnTo>
                  <a:lnTo>
                    <a:pt x="294" y="150"/>
                  </a:lnTo>
                  <a:lnTo>
                    <a:pt x="306" y="180"/>
                  </a:lnTo>
                  <a:lnTo>
                    <a:pt x="270" y="192"/>
                  </a:lnTo>
                  <a:lnTo>
                    <a:pt x="270" y="216"/>
                  </a:lnTo>
                  <a:lnTo>
                    <a:pt x="222" y="228"/>
                  </a:lnTo>
                  <a:lnTo>
                    <a:pt x="192" y="228"/>
                  </a:lnTo>
                  <a:lnTo>
                    <a:pt x="180" y="228"/>
                  </a:lnTo>
                  <a:lnTo>
                    <a:pt x="168" y="192"/>
                  </a:lnTo>
                  <a:lnTo>
                    <a:pt x="144" y="180"/>
                  </a:lnTo>
                  <a:lnTo>
                    <a:pt x="114" y="204"/>
                  </a:lnTo>
                  <a:lnTo>
                    <a:pt x="90" y="192"/>
                  </a:lnTo>
                  <a:lnTo>
                    <a:pt x="66" y="192"/>
                  </a:lnTo>
                  <a:lnTo>
                    <a:pt x="42" y="192"/>
                  </a:lnTo>
                  <a:lnTo>
                    <a:pt x="30" y="180"/>
                  </a:lnTo>
                  <a:lnTo>
                    <a:pt x="0" y="162"/>
                  </a:lnTo>
                  <a:close/>
                </a:path>
              </a:pathLst>
            </a:custGeom>
            <a:blipFill dpi="0" rotWithShape="0">
              <a:blip r:embed="rId4"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45" name="Freeform 36" descr="türkiye"/>
            <p:cNvSpPr>
              <a:spLocks/>
            </p:cNvSpPr>
            <p:nvPr/>
          </p:nvSpPr>
          <p:spPr bwMode="auto">
            <a:xfrm>
              <a:off x="4944" y="2142"/>
              <a:ext cx="372" cy="228"/>
            </a:xfrm>
            <a:custGeom>
              <a:avLst/>
              <a:gdLst>
                <a:gd name="T0" fmla="*/ 0 w 372"/>
                <a:gd name="T1" fmla="*/ 162 h 228"/>
                <a:gd name="T2" fmla="*/ 30 w 372"/>
                <a:gd name="T3" fmla="*/ 138 h 228"/>
                <a:gd name="T4" fmla="*/ 30 w 372"/>
                <a:gd name="T5" fmla="*/ 126 h 228"/>
                <a:gd name="T6" fmla="*/ 54 w 372"/>
                <a:gd name="T7" fmla="*/ 138 h 228"/>
                <a:gd name="T8" fmla="*/ 66 w 372"/>
                <a:gd name="T9" fmla="*/ 126 h 228"/>
                <a:gd name="T10" fmla="*/ 54 w 372"/>
                <a:gd name="T11" fmla="*/ 102 h 228"/>
                <a:gd name="T12" fmla="*/ 42 w 372"/>
                <a:gd name="T13" fmla="*/ 78 h 228"/>
                <a:gd name="T14" fmla="*/ 90 w 372"/>
                <a:gd name="T15" fmla="*/ 78 h 228"/>
                <a:gd name="T16" fmla="*/ 132 w 372"/>
                <a:gd name="T17" fmla="*/ 78 h 228"/>
                <a:gd name="T18" fmla="*/ 168 w 372"/>
                <a:gd name="T19" fmla="*/ 78 h 228"/>
                <a:gd name="T20" fmla="*/ 192 w 372"/>
                <a:gd name="T21" fmla="*/ 78 h 228"/>
                <a:gd name="T22" fmla="*/ 234 w 372"/>
                <a:gd name="T23" fmla="*/ 48 h 228"/>
                <a:gd name="T24" fmla="*/ 234 w 372"/>
                <a:gd name="T25" fmla="*/ 36 h 228"/>
                <a:gd name="T26" fmla="*/ 222 w 372"/>
                <a:gd name="T27" fmla="*/ 48 h 228"/>
                <a:gd name="T28" fmla="*/ 204 w 372"/>
                <a:gd name="T29" fmla="*/ 36 h 228"/>
                <a:gd name="T30" fmla="*/ 222 w 372"/>
                <a:gd name="T31" fmla="*/ 12 h 228"/>
                <a:gd name="T32" fmla="*/ 270 w 372"/>
                <a:gd name="T33" fmla="*/ 0 h 228"/>
                <a:gd name="T34" fmla="*/ 282 w 372"/>
                <a:gd name="T35" fmla="*/ 12 h 228"/>
                <a:gd name="T36" fmla="*/ 348 w 372"/>
                <a:gd name="T37" fmla="*/ 0 h 228"/>
                <a:gd name="T38" fmla="*/ 372 w 372"/>
                <a:gd name="T39" fmla="*/ 12 h 228"/>
                <a:gd name="T40" fmla="*/ 360 w 372"/>
                <a:gd name="T41" fmla="*/ 24 h 228"/>
                <a:gd name="T42" fmla="*/ 324 w 372"/>
                <a:gd name="T43" fmla="*/ 36 h 228"/>
                <a:gd name="T44" fmla="*/ 324 w 372"/>
                <a:gd name="T45" fmla="*/ 48 h 228"/>
                <a:gd name="T46" fmla="*/ 282 w 372"/>
                <a:gd name="T47" fmla="*/ 48 h 228"/>
                <a:gd name="T48" fmla="*/ 270 w 372"/>
                <a:gd name="T49" fmla="*/ 78 h 228"/>
                <a:gd name="T50" fmla="*/ 246 w 372"/>
                <a:gd name="T51" fmla="*/ 114 h 228"/>
                <a:gd name="T52" fmla="*/ 246 w 372"/>
                <a:gd name="T53" fmla="*/ 126 h 228"/>
                <a:gd name="T54" fmla="*/ 270 w 372"/>
                <a:gd name="T55" fmla="*/ 138 h 228"/>
                <a:gd name="T56" fmla="*/ 294 w 372"/>
                <a:gd name="T57" fmla="*/ 150 h 228"/>
                <a:gd name="T58" fmla="*/ 306 w 372"/>
                <a:gd name="T59" fmla="*/ 180 h 228"/>
                <a:gd name="T60" fmla="*/ 270 w 372"/>
                <a:gd name="T61" fmla="*/ 192 h 228"/>
                <a:gd name="T62" fmla="*/ 270 w 372"/>
                <a:gd name="T63" fmla="*/ 216 h 228"/>
                <a:gd name="T64" fmla="*/ 222 w 372"/>
                <a:gd name="T65" fmla="*/ 228 h 228"/>
                <a:gd name="T66" fmla="*/ 192 w 372"/>
                <a:gd name="T67" fmla="*/ 228 h 228"/>
                <a:gd name="T68" fmla="*/ 180 w 372"/>
                <a:gd name="T69" fmla="*/ 228 h 228"/>
                <a:gd name="T70" fmla="*/ 168 w 372"/>
                <a:gd name="T71" fmla="*/ 192 h 228"/>
                <a:gd name="T72" fmla="*/ 144 w 372"/>
                <a:gd name="T73" fmla="*/ 180 h 228"/>
                <a:gd name="T74" fmla="*/ 114 w 372"/>
                <a:gd name="T75" fmla="*/ 204 h 228"/>
                <a:gd name="T76" fmla="*/ 90 w 372"/>
                <a:gd name="T77" fmla="*/ 192 h 228"/>
                <a:gd name="T78" fmla="*/ 66 w 372"/>
                <a:gd name="T79" fmla="*/ 192 h 228"/>
                <a:gd name="T80" fmla="*/ 42 w 372"/>
                <a:gd name="T81" fmla="*/ 192 h 228"/>
                <a:gd name="T82" fmla="*/ 30 w 372"/>
                <a:gd name="T83" fmla="*/ 180 h 228"/>
                <a:gd name="T84" fmla="*/ 0 w 372"/>
                <a:gd name="T85" fmla="*/ 162 h 2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2"/>
                <a:gd name="T130" fmla="*/ 0 h 228"/>
                <a:gd name="T131" fmla="*/ 372 w 372"/>
                <a:gd name="T132" fmla="*/ 228 h 22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2" h="228">
                  <a:moveTo>
                    <a:pt x="0" y="162"/>
                  </a:moveTo>
                  <a:lnTo>
                    <a:pt x="30" y="138"/>
                  </a:lnTo>
                  <a:lnTo>
                    <a:pt x="30" y="126"/>
                  </a:lnTo>
                  <a:lnTo>
                    <a:pt x="54" y="138"/>
                  </a:lnTo>
                  <a:lnTo>
                    <a:pt x="66" y="126"/>
                  </a:lnTo>
                  <a:lnTo>
                    <a:pt x="54" y="102"/>
                  </a:lnTo>
                  <a:lnTo>
                    <a:pt x="42" y="78"/>
                  </a:lnTo>
                  <a:lnTo>
                    <a:pt x="90" y="78"/>
                  </a:lnTo>
                  <a:lnTo>
                    <a:pt x="132" y="78"/>
                  </a:lnTo>
                  <a:lnTo>
                    <a:pt x="168" y="78"/>
                  </a:lnTo>
                  <a:lnTo>
                    <a:pt x="192" y="78"/>
                  </a:lnTo>
                  <a:lnTo>
                    <a:pt x="234" y="48"/>
                  </a:lnTo>
                  <a:lnTo>
                    <a:pt x="234" y="36"/>
                  </a:lnTo>
                  <a:lnTo>
                    <a:pt x="222" y="48"/>
                  </a:lnTo>
                  <a:lnTo>
                    <a:pt x="204" y="36"/>
                  </a:lnTo>
                  <a:lnTo>
                    <a:pt x="222" y="12"/>
                  </a:lnTo>
                  <a:lnTo>
                    <a:pt x="270" y="0"/>
                  </a:lnTo>
                  <a:lnTo>
                    <a:pt x="282" y="12"/>
                  </a:lnTo>
                  <a:lnTo>
                    <a:pt x="348" y="0"/>
                  </a:lnTo>
                  <a:lnTo>
                    <a:pt x="372" y="12"/>
                  </a:lnTo>
                  <a:lnTo>
                    <a:pt x="360" y="24"/>
                  </a:lnTo>
                  <a:lnTo>
                    <a:pt x="324" y="36"/>
                  </a:lnTo>
                  <a:lnTo>
                    <a:pt x="324" y="48"/>
                  </a:lnTo>
                  <a:lnTo>
                    <a:pt x="282" y="48"/>
                  </a:lnTo>
                  <a:lnTo>
                    <a:pt x="270" y="78"/>
                  </a:lnTo>
                  <a:lnTo>
                    <a:pt x="246" y="114"/>
                  </a:lnTo>
                  <a:lnTo>
                    <a:pt x="246" y="126"/>
                  </a:lnTo>
                  <a:lnTo>
                    <a:pt x="270" y="138"/>
                  </a:lnTo>
                  <a:lnTo>
                    <a:pt x="294" y="150"/>
                  </a:lnTo>
                  <a:lnTo>
                    <a:pt x="306" y="180"/>
                  </a:lnTo>
                  <a:lnTo>
                    <a:pt x="270" y="192"/>
                  </a:lnTo>
                  <a:lnTo>
                    <a:pt x="270" y="216"/>
                  </a:lnTo>
                  <a:lnTo>
                    <a:pt x="222" y="228"/>
                  </a:lnTo>
                  <a:lnTo>
                    <a:pt x="192" y="228"/>
                  </a:lnTo>
                  <a:lnTo>
                    <a:pt x="180" y="228"/>
                  </a:lnTo>
                  <a:lnTo>
                    <a:pt x="168" y="192"/>
                  </a:lnTo>
                  <a:lnTo>
                    <a:pt x="144" y="180"/>
                  </a:lnTo>
                  <a:lnTo>
                    <a:pt x="114" y="204"/>
                  </a:lnTo>
                  <a:lnTo>
                    <a:pt x="90" y="192"/>
                  </a:lnTo>
                  <a:lnTo>
                    <a:pt x="66" y="192"/>
                  </a:lnTo>
                  <a:lnTo>
                    <a:pt x="42" y="192"/>
                  </a:lnTo>
                  <a:lnTo>
                    <a:pt x="30" y="180"/>
                  </a:lnTo>
                  <a:lnTo>
                    <a:pt x="0" y="162"/>
                  </a:lnTo>
                </a:path>
              </a:pathLst>
            </a:custGeom>
            <a:blipFill dpi="0" rotWithShape="0">
              <a:blip r:embed="rId4" cstate="print"/>
              <a:srcRect/>
              <a:stretch>
                <a:fillRect/>
              </a:stretch>
            </a:blipFill>
            <a:ln w="0">
              <a:solidFill>
                <a:srgbClr val="000000"/>
              </a:solidFill>
              <a:prstDash val="solid"/>
              <a:round/>
              <a:headEnd/>
              <a:tailEnd/>
            </a:ln>
          </p:spPr>
          <p:txBody>
            <a:bodyPr/>
            <a:lstStyle/>
            <a:p>
              <a:endParaRPr lang="tr-TR"/>
            </a:p>
          </p:txBody>
        </p:sp>
        <p:sp>
          <p:nvSpPr>
            <p:cNvPr id="17446" name="Freeform 37" descr="türkiye"/>
            <p:cNvSpPr>
              <a:spLocks/>
            </p:cNvSpPr>
            <p:nvPr/>
          </p:nvSpPr>
          <p:spPr bwMode="auto">
            <a:xfrm>
              <a:off x="5178" y="1386"/>
              <a:ext cx="60" cy="78"/>
            </a:xfrm>
            <a:custGeom>
              <a:avLst/>
              <a:gdLst>
                <a:gd name="T0" fmla="*/ 0 w 60"/>
                <a:gd name="T1" fmla="*/ 12 h 78"/>
                <a:gd name="T2" fmla="*/ 24 w 60"/>
                <a:gd name="T3" fmla="*/ 0 h 78"/>
                <a:gd name="T4" fmla="*/ 48 w 60"/>
                <a:gd name="T5" fmla="*/ 24 h 78"/>
                <a:gd name="T6" fmla="*/ 36 w 60"/>
                <a:gd name="T7" fmla="*/ 24 h 78"/>
                <a:gd name="T8" fmla="*/ 60 w 60"/>
                <a:gd name="T9" fmla="*/ 42 h 78"/>
                <a:gd name="T10" fmla="*/ 48 w 60"/>
                <a:gd name="T11" fmla="*/ 78 h 78"/>
                <a:gd name="T12" fmla="*/ 12 w 60"/>
                <a:gd name="T13" fmla="*/ 54 h 78"/>
                <a:gd name="T14" fmla="*/ 0 w 60"/>
                <a:gd name="T15" fmla="*/ 42 h 78"/>
                <a:gd name="T16" fmla="*/ 0 w 60"/>
                <a:gd name="T17" fmla="*/ 12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8"/>
                <a:gd name="T29" fmla="*/ 60 w 60"/>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8">
                  <a:moveTo>
                    <a:pt x="0" y="12"/>
                  </a:moveTo>
                  <a:lnTo>
                    <a:pt x="24" y="0"/>
                  </a:lnTo>
                  <a:lnTo>
                    <a:pt x="48" y="24"/>
                  </a:lnTo>
                  <a:lnTo>
                    <a:pt x="36" y="24"/>
                  </a:lnTo>
                  <a:lnTo>
                    <a:pt x="60" y="42"/>
                  </a:lnTo>
                  <a:lnTo>
                    <a:pt x="48" y="78"/>
                  </a:lnTo>
                  <a:lnTo>
                    <a:pt x="12" y="54"/>
                  </a:lnTo>
                  <a:lnTo>
                    <a:pt x="0" y="42"/>
                  </a:lnTo>
                  <a:lnTo>
                    <a:pt x="0" y="12"/>
                  </a:lnTo>
                  <a:close/>
                </a:path>
              </a:pathLst>
            </a:custGeom>
            <a:blipFill dpi="0" rotWithShape="0">
              <a:blip r:embed="rId16"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47" name="Freeform 38" descr="türkiye"/>
            <p:cNvSpPr>
              <a:spLocks/>
            </p:cNvSpPr>
            <p:nvPr/>
          </p:nvSpPr>
          <p:spPr bwMode="auto">
            <a:xfrm>
              <a:off x="5178" y="1386"/>
              <a:ext cx="60" cy="78"/>
            </a:xfrm>
            <a:custGeom>
              <a:avLst/>
              <a:gdLst>
                <a:gd name="T0" fmla="*/ 0 w 60"/>
                <a:gd name="T1" fmla="*/ 12 h 78"/>
                <a:gd name="T2" fmla="*/ 24 w 60"/>
                <a:gd name="T3" fmla="*/ 0 h 78"/>
                <a:gd name="T4" fmla="*/ 48 w 60"/>
                <a:gd name="T5" fmla="*/ 24 h 78"/>
                <a:gd name="T6" fmla="*/ 36 w 60"/>
                <a:gd name="T7" fmla="*/ 24 h 78"/>
                <a:gd name="T8" fmla="*/ 60 w 60"/>
                <a:gd name="T9" fmla="*/ 42 h 78"/>
                <a:gd name="T10" fmla="*/ 48 w 60"/>
                <a:gd name="T11" fmla="*/ 78 h 78"/>
                <a:gd name="T12" fmla="*/ 12 w 60"/>
                <a:gd name="T13" fmla="*/ 54 h 78"/>
                <a:gd name="T14" fmla="*/ 0 w 60"/>
                <a:gd name="T15" fmla="*/ 42 h 78"/>
                <a:gd name="T16" fmla="*/ 0 w 60"/>
                <a:gd name="T17" fmla="*/ 12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8"/>
                <a:gd name="T29" fmla="*/ 60 w 60"/>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8">
                  <a:moveTo>
                    <a:pt x="0" y="12"/>
                  </a:moveTo>
                  <a:lnTo>
                    <a:pt x="24" y="0"/>
                  </a:lnTo>
                  <a:lnTo>
                    <a:pt x="48" y="24"/>
                  </a:lnTo>
                  <a:lnTo>
                    <a:pt x="36" y="24"/>
                  </a:lnTo>
                  <a:lnTo>
                    <a:pt x="60" y="42"/>
                  </a:lnTo>
                  <a:lnTo>
                    <a:pt x="48" y="78"/>
                  </a:lnTo>
                  <a:lnTo>
                    <a:pt x="12" y="54"/>
                  </a:lnTo>
                  <a:lnTo>
                    <a:pt x="0" y="42"/>
                  </a:lnTo>
                  <a:lnTo>
                    <a:pt x="0" y="12"/>
                  </a:lnTo>
                </a:path>
              </a:pathLst>
            </a:custGeom>
            <a:blipFill dpi="0" rotWithShape="0">
              <a:blip r:embed="rId16" cstate="print"/>
              <a:srcRect/>
              <a:stretch>
                <a:fillRect/>
              </a:stretch>
            </a:blipFill>
            <a:ln w="0">
              <a:solidFill>
                <a:srgbClr val="000000"/>
              </a:solidFill>
              <a:prstDash val="solid"/>
              <a:round/>
              <a:headEnd/>
              <a:tailEnd/>
            </a:ln>
          </p:spPr>
          <p:txBody>
            <a:bodyPr/>
            <a:lstStyle/>
            <a:p>
              <a:endParaRPr lang="tr-TR"/>
            </a:p>
          </p:txBody>
        </p:sp>
        <p:sp>
          <p:nvSpPr>
            <p:cNvPr id="17448" name="Freeform 39" descr="türkiye"/>
            <p:cNvSpPr>
              <a:spLocks/>
            </p:cNvSpPr>
            <p:nvPr/>
          </p:nvSpPr>
          <p:spPr bwMode="auto">
            <a:xfrm>
              <a:off x="828" y="2100"/>
              <a:ext cx="78" cy="54"/>
            </a:xfrm>
            <a:custGeom>
              <a:avLst/>
              <a:gdLst>
                <a:gd name="T0" fmla="*/ 0 w 78"/>
                <a:gd name="T1" fmla="*/ 54 h 54"/>
                <a:gd name="T2" fmla="*/ 24 w 78"/>
                <a:gd name="T3" fmla="*/ 42 h 54"/>
                <a:gd name="T4" fmla="*/ 66 w 78"/>
                <a:gd name="T5" fmla="*/ 30 h 54"/>
                <a:gd name="T6" fmla="*/ 78 w 78"/>
                <a:gd name="T7" fmla="*/ 30 h 54"/>
                <a:gd name="T8" fmla="*/ 54 w 78"/>
                <a:gd name="T9" fmla="*/ 18 h 54"/>
                <a:gd name="T10" fmla="*/ 54 w 78"/>
                <a:gd name="T11" fmla="*/ 0 h 54"/>
                <a:gd name="T12" fmla="*/ 0 w 78"/>
                <a:gd name="T13" fmla="*/ 30 h 54"/>
                <a:gd name="T14" fmla="*/ 0 w 78"/>
                <a:gd name="T15" fmla="*/ 42 h 54"/>
                <a:gd name="T16" fmla="*/ 0 w 78"/>
                <a:gd name="T17" fmla="*/ 54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54"/>
                <a:gd name="T29" fmla="*/ 78 w 78"/>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54">
                  <a:moveTo>
                    <a:pt x="0" y="54"/>
                  </a:moveTo>
                  <a:lnTo>
                    <a:pt x="24" y="42"/>
                  </a:lnTo>
                  <a:lnTo>
                    <a:pt x="66" y="30"/>
                  </a:lnTo>
                  <a:lnTo>
                    <a:pt x="78" y="30"/>
                  </a:lnTo>
                  <a:lnTo>
                    <a:pt x="54" y="18"/>
                  </a:lnTo>
                  <a:lnTo>
                    <a:pt x="54" y="0"/>
                  </a:lnTo>
                  <a:lnTo>
                    <a:pt x="0" y="30"/>
                  </a:lnTo>
                  <a:lnTo>
                    <a:pt x="0" y="42"/>
                  </a:lnTo>
                  <a:lnTo>
                    <a:pt x="0" y="54"/>
                  </a:lnTo>
                  <a:close/>
                </a:path>
              </a:pathLst>
            </a:custGeom>
            <a:blipFill dpi="0" rotWithShape="0">
              <a:blip r:embed="rId17"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49" name="Freeform 40" descr="türkiye"/>
            <p:cNvSpPr>
              <a:spLocks/>
            </p:cNvSpPr>
            <p:nvPr/>
          </p:nvSpPr>
          <p:spPr bwMode="auto">
            <a:xfrm>
              <a:off x="828" y="2100"/>
              <a:ext cx="78" cy="54"/>
            </a:xfrm>
            <a:custGeom>
              <a:avLst/>
              <a:gdLst>
                <a:gd name="T0" fmla="*/ 0 w 78"/>
                <a:gd name="T1" fmla="*/ 54 h 54"/>
                <a:gd name="T2" fmla="*/ 24 w 78"/>
                <a:gd name="T3" fmla="*/ 42 h 54"/>
                <a:gd name="T4" fmla="*/ 66 w 78"/>
                <a:gd name="T5" fmla="*/ 30 h 54"/>
                <a:gd name="T6" fmla="*/ 78 w 78"/>
                <a:gd name="T7" fmla="*/ 30 h 54"/>
                <a:gd name="T8" fmla="*/ 54 w 78"/>
                <a:gd name="T9" fmla="*/ 18 h 54"/>
                <a:gd name="T10" fmla="*/ 54 w 78"/>
                <a:gd name="T11" fmla="*/ 0 h 54"/>
                <a:gd name="T12" fmla="*/ 0 w 78"/>
                <a:gd name="T13" fmla="*/ 30 h 54"/>
                <a:gd name="T14" fmla="*/ 0 w 78"/>
                <a:gd name="T15" fmla="*/ 42 h 54"/>
                <a:gd name="T16" fmla="*/ 0 w 78"/>
                <a:gd name="T17" fmla="*/ 54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54"/>
                <a:gd name="T29" fmla="*/ 78 w 78"/>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54">
                  <a:moveTo>
                    <a:pt x="0" y="54"/>
                  </a:moveTo>
                  <a:lnTo>
                    <a:pt x="24" y="42"/>
                  </a:lnTo>
                  <a:lnTo>
                    <a:pt x="66" y="30"/>
                  </a:lnTo>
                  <a:lnTo>
                    <a:pt x="78" y="30"/>
                  </a:lnTo>
                  <a:lnTo>
                    <a:pt x="54" y="18"/>
                  </a:lnTo>
                  <a:lnTo>
                    <a:pt x="54" y="0"/>
                  </a:lnTo>
                  <a:lnTo>
                    <a:pt x="0" y="30"/>
                  </a:lnTo>
                  <a:lnTo>
                    <a:pt x="0" y="42"/>
                  </a:lnTo>
                  <a:lnTo>
                    <a:pt x="0" y="54"/>
                  </a:lnTo>
                </a:path>
              </a:pathLst>
            </a:custGeom>
            <a:blipFill dpi="0" rotWithShape="0">
              <a:blip r:embed="rId17" cstate="print"/>
              <a:srcRect/>
              <a:stretch>
                <a:fillRect/>
              </a:stretch>
            </a:blipFill>
            <a:ln w="0">
              <a:solidFill>
                <a:srgbClr val="000000"/>
              </a:solidFill>
              <a:prstDash val="solid"/>
              <a:round/>
              <a:headEnd/>
              <a:tailEnd/>
            </a:ln>
          </p:spPr>
          <p:txBody>
            <a:bodyPr/>
            <a:lstStyle/>
            <a:p>
              <a:endParaRPr lang="tr-TR"/>
            </a:p>
          </p:txBody>
        </p:sp>
        <p:sp>
          <p:nvSpPr>
            <p:cNvPr id="17450" name="Freeform 41" descr="türkiye"/>
            <p:cNvSpPr>
              <a:spLocks/>
            </p:cNvSpPr>
            <p:nvPr/>
          </p:nvSpPr>
          <p:spPr bwMode="auto">
            <a:xfrm>
              <a:off x="1146" y="1530"/>
              <a:ext cx="132" cy="36"/>
            </a:xfrm>
            <a:custGeom>
              <a:avLst/>
              <a:gdLst>
                <a:gd name="T0" fmla="*/ 0 w 132"/>
                <a:gd name="T1" fmla="*/ 24 h 36"/>
                <a:gd name="T2" fmla="*/ 18 w 132"/>
                <a:gd name="T3" fmla="*/ 0 h 36"/>
                <a:gd name="T4" fmla="*/ 42 w 132"/>
                <a:gd name="T5" fmla="*/ 0 h 36"/>
                <a:gd name="T6" fmla="*/ 54 w 132"/>
                <a:gd name="T7" fmla="*/ 12 h 36"/>
                <a:gd name="T8" fmla="*/ 78 w 132"/>
                <a:gd name="T9" fmla="*/ 12 h 36"/>
                <a:gd name="T10" fmla="*/ 108 w 132"/>
                <a:gd name="T11" fmla="*/ 12 h 36"/>
                <a:gd name="T12" fmla="*/ 120 w 132"/>
                <a:gd name="T13" fmla="*/ 12 h 36"/>
                <a:gd name="T14" fmla="*/ 132 w 132"/>
                <a:gd name="T15" fmla="*/ 24 h 36"/>
                <a:gd name="T16" fmla="*/ 90 w 132"/>
                <a:gd name="T17" fmla="*/ 24 h 36"/>
                <a:gd name="T18" fmla="*/ 66 w 132"/>
                <a:gd name="T19" fmla="*/ 36 h 36"/>
                <a:gd name="T20" fmla="*/ 54 w 132"/>
                <a:gd name="T21" fmla="*/ 36 h 36"/>
                <a:gd name="T22" fmla="*/ 30 w 132"/>
                <a:gd name="T23" fmla="*/ 36 h 36"/>
                <a:gd name="T24" fmla="*/ 0 w 132"/>
                <a:gd name="T25" fmla="*/ 24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6"/>
                <a:gd name="T41" fmla="*/ 132 w 132"/>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6">
                  <a:moveTo>
                    <a:pt x="0" y="24"/>
                  </a:moveTo>
                  <a:lnTo>
                    <a:pt x="18" y="0"/>
                  </a:lnTo>
                  <a:lnTo>
                    <a:pt x="42" y="0"/>
                  </a:lnTo>
                  <a:lnTo>
                    <a:pt x="54" y="12"/>
                  </a:lnTo>
                  <a:lnTo>
                    <a:pt x="78" y="12"/>
                  </a:lnTo>
                  <a:lnTo>
                    <a:pt x="108" y="12"/>
                  </a:lnTo>
                  <a:lnTo>
                    <a:pt x="120" y="12"/>
                  </a:lnTo>
                  <a:lnTo>
                    <a:pt x="132" y="24"/>
                  </a:lnTo>
                  <a:lnTo>
                    <a:pt x="90" y="24"/>
                  </a:lnTo>
                  <a:lnTo>
                    <a:pt x="66" y="36"/>
                  </a:lnTo>
                  <a:lnTo>
                    <a:pt x="54" y="36"/>
                  </a:lnTo>
                  <a:lnTo>
                    <a:pt x="30" y="36"/>
                  </a:lnTo>
                  <a:lnTo>
                    <a:pt x="0" y="24"/>
                  </a:lnTo>
                  <a:close/>
                </a:path>
              </a:pathLst>
            </a:custGeom>
            <a:blipFill dpi="0" rotWithShape="0">
              <a:blip r:embed="rId18"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51" name="Freeform 42" descr="türkiye"/>
            <p:cNvSpPr>
              <a:spLocks/>
            </p:cNvSpPr>
            <p:nvPr/>
          </p:nvSpPr>
          <p:spPr bwMode="auto">
            <a:xfrm>
              <a:off x="1146" y="1530"/>
              <a:ext cx="132" cy="36"/>
            </a:xfrm>
            <a:custGeom>
              <a:avLst/>
              <a:gdLst>
                <a:gd name="T0" fmla="*/ 0 w 132"/>
                <a:gd name="T1" fmla="*/ 24 h 36"/>
                <a:gd name="T2" fmla="*/ 18 w 132"/>
                <a:gd name="T3" fmla="*/ 0 h 36"/>
                <a:gd name="T4" fmla="*/ 42 w 132"/>
                <a:gd name="T5" fmla="*/ 0 h 36"/>
                <a:gd name="T6" fmla="*/ 54 w 132"/>
                <a:gd name="T7" fmla="*/ 12 h 36"/>
                <a:gd name="T8" fmla="*/ 78 w 132"/>
                <a:gd name="T9" fmla="*/ 12 h 36"/>
                <a:gd name="T10" fmla="*/ 108 w 132"/>
                <a:gd name="T11" fmla="*/ 12 h 36"/>
                <a:gd name="T12" fmla="*/ 120 w 132"/>
                <a:gd name="T13" fmla="*/ 12 h 36"/>
                <a:gd name="T14" fmla="*/ 132 w 132"/>
                <a:gd name="T15" fmla="*/ 24 h 36"/>
                <a:gd name="T16" fmla="*/ 90 w 132"/>
                <a:gd name="T17" fmla="*/ 24 h 36"/>
                <a:gd name="T18" fmla="*/ 66 w 132"/>
                <a:gd name="T19" fmla="*/ 36 h 36"/>
                <a:gd name="T20" fmla="*/ 54 w 132"/>
                <a:gd name="T21" fmla="*/ 36 h 36"/>
                <a:gd name="T22" fmla="*/ 30 w 132"/>
                <a:gd name="T23" fmla="*/ 36 h 36"/>
                <a:gd name="T24" fmla="*/ 0 w 132"/>
                <a:gd name="T25" fmla="*/ 24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36"/>
                <a:gd name="T41" fmla="*/ 132 w 132"/>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36">
                  <a:moveTo>
                    <a:pt x="0" y="24"/>
                  </a:moveTo>
                  <a:lnTo>
                    <a:pt x="18" y="0"/>
                  </a:lnTo>
                  <a:lnTo>
                    <a:pt x="42" y="0"/>
                  </a:lnTo>
                  <a:lnTo>
                    <a:pt x="54" y="12"/>
                  </a:lnTo>
                  <a:lnTo>
                    <a:pt x="78" y="12"/>
                  </a:lnTo>
                  <a:lnTo>
                    <a:pt x="108" y="12"/>
                  </a:lnTo>
                  <a:lnTo>
                    <a:pt x="120" y="12"/>
                  </a:lnTo>
                  <a:lnTo>
                    <a:pt x="132" y="24"/>
                  </a:lnTo>
                  <a:lnTo>
                    <a:pt x="90" y="24"/>
                  </a:lnTo>
                  <a:lnTo>
                    <a:pt x="66" y="36"/>
                  </a:lnTo>
                  <a:lnTo>
                    <a:pt x="54" y="36"/>
                  </a:lnTo>
                  <a:lnTo>
                    <a:pt x="30" y="36"/>
                  </a:lnTo>
                  <a:lnTo>
                    <a:pt x="0" y="24"/>
                  </a:lnTo>
                </a:path>
              </a:pathLst>
            </a:custGeom>
            <a:blipFill dpi="0" rotWithShape="0">
              <a:blip r:embed="rId18" cstate="print"/>
              <a:srcRect/>
              <a:stretch>
                <a:fillRect/>
              </a:stretch>
            </a:blipFill>
            <a:ln w="0">
              <a:solidFill>
                <a:srgbClr val="000000"/>
              </a:solidFill>
              <a:prstDash val="solid"/>
              <a:round/>
              <a:headEnd/>
              <a:tailEnd/>
            </a:ln>
          </p:spPr>
          <p:txBody>
            <a:bodyPr/>
            <a:lstStyle/>
            <a:p>
              <a:endParaRPr lang="tr-TR"/>
            </a:p>
          </p:txBody>
        </p:sp>
        <p:sp>
          <p:nvSpPr>
            <p:cNvPr id="17452" name="Freeform 43" descr="türkiye"/>
            <p:cNvSpPr>
              <a:spLocks/>
            </p:cNvSpPr>
            <p:nvPr/>
          </p:nvSpPr>
          <p:spPr bwMode="auto">
            <a:xfrm>
              <a:off x="894" y="1602"/>
              <a:ext cx="102" cy="66"/>
            </a:xfrm>
            <a:custGeom>
              <a:avLst/>
              <a:gdLst>
                <a:gd name="T0" fmla="*/ 0 w 102"/>
                <a:gd name="T1" fmla="*/ 18 h 66"/>
                <a:gd name="T2" fmla="*/ 12 w 102"/>
                <a:gd name="T3" fmla="*/ 30 h 66"/>
                <a:gd name="T4" fmla="*/ 0 w 102"/>
                <a:gd name="T5" fmla="*/ 66 h 66"/>
                <a:gd name="T6" fmla="*/ 36 w 102"/>
                <a:gd name="T7" fmla="*/ 54 h 66"/>
                <a:gd name="T8" fmla="*/ 78 w 102"/>
                <a:gd name="T9" fmla="*/ 42 h 66"/>
                <a:gd name="T10" fmla="*/ 102 w 102"/>
                <a:gd name="T11" fmla="*/ 30 h 66"/>
                <a:gd name="T12" fmla="*/ 78 w 102"/>
                <a:gd name="T13" fmla="*/ 18 h 66"/>
                <a:gd name="T14" fmla="*/ 48 w 102"/>
                <a:gd name="T15" fmla="*/ 18 h 66"/>
                <a:gd name="T16" fmla="*/ 12 w 102"/>
                <a:gd name="T17" fmla="*/ 0 h 66"/>
                <a:gd name="T18" fmla="*/ 0 w 102"/>
                <a:gd name="T19" fmla="*/ 18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66"/>
                <a:gd name="T32" fmla="*/ 102 w 102"/>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66">
                  <a:moveTo>
                    <a:pt x="0" y="18"/>
                  </a:moveTo>
                  <a:lnTo>
                    <a:pt x="12" y="30"/>
                  </a:lnTo>
                  <a:lnTo>
                    <a:pt x="0" y="66"/>
                  </a:lnTo>
                  <a:lnTo>
                    <a:pt x="36" y="54"/>
                  </a:lnTo>
                  <a:lnTo>
                    <a:pt x="78" y="42"/>
                  </a:lnTo>
                  <a:lnTo>
                    <a:pt x="102" y="30"/>
                  </a:lnTo>
                  <a:lnTo>
                    <a:pt x="78" y="18"/>
                  </a:lnTo>
                  <a:lnTo>
                    <a:pt x="48" y="18"/>
                  </a:lnTo>
                  <a:lnTo>
                    <a:pt x="12" y="0"/>
                  </a:lnTo>
                  <a:lnTo>
                    <a:pt x="0" y="18"/>
                  </a:lnTo>
                  <a:close/>
                </a:path>
              </a:pathLst>
            </a:custGeom>
            <a:blipFill dpi="0" rotWithShape="0">
              <a:blip r:embed="rId19"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53" name="Freeform 44" descr="türkiye"/>
            <p:cNvSpPr>
              <a:spLocks/>
            </p:cNvSpPr>
            <p:nvPr/>
          </p:nvSpPr>
          <p:spPr bwMode="auto">
            <a:xfrm>
              <a:off x="894" y="1602"/>
              <a:ext cx="102" cy="66"/>
            </a:xfrm>
            <a:custGeom>
              <a:avLst/>
              <a:gdLst>
                <a:gd name="T0" fmla="*/ 0 w 102"/>
                <a:gd name="T1" fmla="*/ 18 h 66"/>
                <a:gd name="T2" fmla="*/ 12 w 102"/>
                <a:gd name="T3" fmla="*/ 30 h 66"/>
                <a:gd name="T4" fmla="*/ 0 w 102"/>
                <a:gd name="T5" fmla="*/ 66 h 66"/>
                <a:gd name="T6" fmla="*/ 36 w 102"/>
                <a:gd name="T7" fmla="*/ 54 h 66"/>
                <a:gd name="T8" fmla="*/ 78 w 102"/>
                <a:gd name="T9" fmla="*/ 42 h 66"/>
                <a:gd name="T10" fmla="*/ 102 w 102"/>
                <a:gd name="T11" fmla="*/ 30 h 66"/>
                <a:gd name="T12" fmla="*/ 78 w 102"/>
                <a:gd name="T13" fmla="*/ 18 h 66"/>
                <a:gd name="T14" fmla="*/ 48 w 102"/>
                <a:gd name="T15" fmla="*/ 18 h 66"/>
                <a:gd name="T16" fmla="*/ 12 w 102"/>
                <a:gd name="T17" fmla="*/ 0 h 66"/>
                <a:gd name="T18" fmla="*/ 0 w 102"/>
                <a:gd name="T19" fmla="*/ 18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
                <a:gd name="T31" fmla="*/ 0 h 66"/>
                <a:gd name="T32" fmla="*/ 102 w 102"/>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 h="66">
                  <a:moveTo>
                    <a:pt x="0" y="18"/>
                  </a:moveTo>
                  <a:lnTo>
                    <a:pt x="12" y="30"/>
                  </a:lnTo>
                  <a:lnTo>
                    <a:pt x="0" y="66"/>
                  </a:lnTo>
                  <a:lnTo>
                    <a:pt x="36" y="54"/>
                  </a:lnTo>
                  <a:lnTo>
                    <a:pt x="78" y="42"/>
                  </a:lnTo>
                  <a:lnTo>
                    <a:pt x="102" y="30"/>
                  </a:lnTo>
                  <a:lnTo>
                    <a:pt x="78" y="18"/>
                  </a:lnTo>
                  <a:lnTo>
                    <a:pt x="48" y="18"/>
                  </a:lnTo>
                  <a:lnTo>
                    <a:pt x="12" y="0"/>
                  </a:lnTo>
                  <a:lnTo>
                    <a:pt x="0" y="18"/>
                  </a:lnTo>
                </a:path>
              </a:pathLst>
            </a:custGeom>
            <a:blipFill dpi="0" rotWithShape="0">
              <a:blip r:embed="rId19" cstate="print"/>
              <a:srcRect/>
              <a:stretch>
                <a:fillRect/>
              </a:stretch>
            </a:blipFill>
            <a:ln w="0">
              <a:solidFill>
                <a:srgbClr val="000000"/>
              </a:solidFill>
              <a:prstDash val="solid"/>
              <a:round/>
              <a:headEnd/>
              <a:tailEnd/>
            </a:ln>
          </p:spPr>
          <p:txBody>
            <a:bodyPr/>
            <a:lstStyle/>
            <a:p>
              <a:endParaRPr lang="tr-TR"/>
            </a:p>
          </p:txBody>
        </p:sp>
        <p:sp>
          <p:nvSpPr>
            <p:cNvPr id="17454" name="Freeform 45" descr="türkiye"/>
            <p:cNvSpPr>
              <a:spLocks/>
            </p:cNvSpPr>
            <p:nvPr/>
          </p:nvSpPr>
          <p:spPr bwMode="auto">
            <a:xfrm>
              <a:off x="726" y="1590"/>
              <a:ext cx="48" cy="42"/>
            </a:xfrm>
            <a:custGeom>
              <a:avLst/>
              <a:gdLst>
                <a:gd name="T0" fmla="*/ 12 w 48"/>
                <a:gd name="T1" fmla="*/ 42 h 42"/>
                <a:gd name="T2" fmla="*/ 36 w 48"/>
                <a:gd name="T3" fmla="*/ 42 h 42"/>
                <a:gd name="T4" fmla="*/ 48 w 48"/>
                <a:gd name="T5" fmla="*/ 12 h 42"/>
                <a:gd name="T6" fmla="*/ 24 w 48"/>
                <a:gd name="T7" fmla="*/ 0 h 42"/>
                <a:gd name="T8" fmla="*/ 12 w 48"/>
                <a:gd name="T9" fmla="*/ 0 h 42"/>
                <a:gd name="T10" fmla="*/ 0 w 48"/>
                <a:gd name="T11" fmla="*/ 12 h 42"/>
                <a:gd name="T12" fmla="*/ 0 w 48"/>
                <a:gd name="T13" fmla="*/ 30 h 42"/>
                <a:gd name="T14" fmla="*/ 12 w 48"/>
                <a:gd name="T15" fmla="*/ 42 h 42"/>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42"/>
                <a:gd name="T26" fmla="*/ 48 w 48"/>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42">
                  <a:moveTo>
                    <a:pt x="12" y="42"/>
                  </a:moveTo>
                  <a:lnTo>
                    <a:pt x="36" y="42"/>
                  </a:lnTo>
                  <a:lnTo>
                    <a:pt x="48" y="12"/>
                  </a:lnTo>
                  <a:lnTo>
                    <a:pt x="24" y="0"/>
                  </a:lnTo>
                  <a:lnTo>
                    <a:pt x="12" y="0"/>
                  </a:lnTo>
                  <a:lnTo>
                    <a:pt x="0" y="12"/>
                  </a:lnTo>
                  <a:lnTo>
                    <a:pt x="0" y="30"/>
                  </a:lnTo>
                  <a:lnTo>
                    <a:pt x="12" y="42"/>
                  </a:lnTo>
                  <a:close/>
                </a:path>
              </a:pathLst>
            </a:custGeom>
            <a:blipFill dpi="0" rotWithShape="0">
              <a:blip r:embed="rId20"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17455" name="Freeform 46" descr="türkiye"/>
            <p:cNvSpPr>
              <a:spLocks/>
            </p:cNvSpPr>
            <p:nvPr/>
          </p:nvSpPr>
          <p:spPr bwMode="auto">
            <a:xfrm>
              <a:off x="726" y="1590"/>
              <a:ext cx="48" cy="42"/>
            </a:xfrm>
            <a:custGeom>
              <a:avLst/>
              <a:gdLst>
                <a:gd name="T0" fmla="*/ 12 w 48"/>
                <a:gd name="T1" fmla="*/ 42 h 42"/>
                <a:gd name="T2" fmla="*/ 36 w 48"/>
                <a:gd name="T3" fmla="*/ 42 h 42"/>
                <a:gd name="T4" fmla="*/ 48 w 48"/>
                <a:gd name="T5" fmla="*/ 12 h 42"/>
                <a:gd name="T6" fmla="*/ 24 w 48"/>
                <a:gd name="T7" fmla="*/ 0 h 42"/>
                <a:gd name="T8" fmla="*/ 12 w 48"/>
                <a:gd name="T9" fmla="*/ 0 h 42"/>
                <a:gd name="T10" fmla="*/ 0 w 48"/>
                <a:gd name="T11" fmla="*/ 12 h 42"/>
                <a:gd name="T12" fmla="*/ 0 w 48"/>
                <a:gd name="T13" fmla="*/ 30 h 42"/>
                <a:gd name="T14" fmla="*/ 12 w 48"/>
                <a:gd name="T15" fmla="*/ 42 h 42"/>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42"/>
                <a:gd name="T26" fmla="*/ 48 w 48"/>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42">
                  <a:moveTo>
                    <a:pt x="12" y="42"/>
                  </a:moveTo>
                  <a:lnTo>
                    <a:pt x="36" y="42"/>
                  </a:lnTo>
                  <a:lnTo>
                    <a:pt x="48" y="12"/>
                  </a:lnTo>
                  <a:lnTo>
                    <a:pt x="24" y="0"/>
                  </a:lnTo>
                  <a:lnTo>
                    <a:pt x="12" y="0"/>
                  </a:lnTo>
                  <a:lnTo>
                    <a:pt x="0" y="12"/>
                  </a:lnTo>
                  <a:lnTo>
                    <a:pt x="0" y="30"/>
                  </a:lnTo>
                  <a:lnTo>
                    <a:pt x="12" y="42"/>
                  </a:lnTo>
                </a:path>
              </a:pathLst>
            </a:custGeom>
            <a:blipFill dpi="0" rotWithShape="0">
              <a:blip r:embed="rId20" cstate="print"/>
              <a:srcRect/>
              <a:stretch>
                <a:fillRect/>
              </a:stretch>
            </a:blipFill>
            <a:ln w="0">
              <a:solidFill>
                <a:srgbClr val="000000"/>
              </a:solidFill>
              <a:prstDash val="solid"/>
              <a:round/>
              <a:headEnd/>
              <a:tailEnd/>
            </a:ln>
          </p:spPr>
          <p:txBody>
            <a:bodyPr/>
            <a:lstStyle/>
            <a:p>
              <a:endParaRPr lang="tr-TR"/>
            </a:p>
          </p:txBody>
        </p:sp>
      </p:grpSp>
      <p:sp>
        <p:nvSpPr>
          <p:cNvPr id="3" name="Başlık 2"/>
          <p:cNvSpPr>
            <a:spLocks noGrp="1"/>
          </p:cNvSpPr>
          <p:nvPr>
            <p:ph type="title"/>
          </p:nvPr>
        </p:nvSpPr>
        <p:spPr>
          <a:xfrm>
            <a:off x="815804" y="4581130"/>
            <a:ext cx="7772400" cy="1362075"/>
          </a:xfrm>
        </p:spPr>
        <p:txBody>
          <a:bodyPr>
            <a:normAutofit fontScale="90000"/>
          </a:bodyPr>
          <a:lstStyle/>
          <a:p>
            <a:pPr algn="ctr"/>
            <a:r>
              <a:rPr lang="tr-TR" dirty="0" smtClean="0"/>
              <a:t>HERŞEY HİLALİN YURDUMUN ÜSTÜNDE NAZLI NAZLI DALGALANMASI İÇİN…</a:t>
            </a:r>
            <a:endParaRPr lang="tr-TR" dirty="0"/>
          </a:p>
        </p:txBody>
      </p:sp>
      <p:sp>
        <p:nvSpPr>
          <p:cNvPr id="5" name="Altbilgi Yer Tutucusu 4"/>
          <p:cNvSpPr>
            <a:spLocks noGrp="1"/>
          </p:cNvSpPr>
          <p:nvPr>
            <p:ph type="ftr" sz="quarter" idx="11"/>
          </p:nvPr>
        </p:nvSpPr>
        <p:spPr/>
        <p:txBody>
          <a:bodyPr/>
          <a:lstStyle/>
          <a:p>
            <a:r>
              <a:rPr lang="tr-TR" smtClean="0"/>
              <a:t>PROF. DR. CEMAL ZEHİR</a:t>
            </a:r>
            <a:endParaRPr lang="tr-TR"/>
          </a:p>
        </p:txBody>
      </p:sp>
      <p:sp>
        <p:nvSpPr>
          <p:cNvPr id="6" name="Slayt Numarası Yer Tutucusu 5"/>
          <p:cNvSpPr>
            <a:spLocks noGrp="1"/>
          </p:cNvSpPr>
          <p:nvPr>
            <p:ph type="sldNum" sz="quarter" idx="12"/>
          </p:nvPr>
        </p:nvSpPr>
        <p:spPr/>
        <p:txBody>
          <a:bodyPr/>
          <a:lstStyle/>
          <a:p>
            <a:fld id="{4B4A688B-8DFD-421D-A694-36861E0DD6B8}" type="slidenum">
              <a:rPr lang="tr-TR" smtClean="0"/>
              <a:pPr/>
              <a:t>2</a:t>
            </a:fld>
            <a:endParaRPr lang="tr-TR"/>
          </a:p>
        </p:txBody>
      </p:sp>
    </p:spTree>
    <p:extLst>
      <p:ext uri="{BB962C8B-B14F-4D97-AF65-F5344CB8AC3E}">
        <p14:creationId xmlns:p14="http://schemas.microsoft.com/office/powerpoint/2010/main" val="7469882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026"/>
          <p:cNvSpPr txBox="1">
            <a:spLocks noChangeArrowheads="1"/>
          </p:cNvSpPr>
          <p:nvPr/>
        </p:nvSpPr>
        <p:spPr bwMode="auto">
          <a:xfrm>
            <a:off x="323850" y="1196975"/>
            <a:ext cx="7459030" cy="1384995"/>
          </a:xfrm>
          <a:prstGeom prst="rect">
            <a:avLst/>
          </a:prstGeom>
          <a:noFill/>
          <a:ln w="9525">
            <a:noFill/>
            <a:miter lim="800000"/>
            <a:headEnd/>
            <a:tailEnd/>
          </a:ln>
        </p:spPr>
        <p:txBody>
          <a:bodyPr wrap="none">
            <a:spAutoFit/>
          </a:bodyPr>
          <a:lstStyle/>
          <a:p>
            <a:r>
              <a:rPr lang="en-AU" sz="2800" b="1" dirty="0" err="1" smtClean="0">
                <a:solidFill>
                  <a:schemeClr val="tx2"/>
                </a:solidFill>
                <a:latin typeface="Times New Roman Tur" pitchFamily="18" charset="0"/>
                <a:cs typeface="Times New Roman Tur" pitchFamily="18" charset="0"/>
              </a:rPr>
              <a:t>Strateji</a:t>
            </a:r>
            <a:r>
              <a:rPr lang="tr-TR" sz="2800" b="1" dirty="0" smtClean="0">
                <a:solidFill>
                  <a:schemeClr val="tx2"/>
                </a:solidFill>
                <a:latin typeface="Times New Roman Tur" pitchFamily="18" charset="0"/>
                <a:cs typeface="Times New Roman Tur" pitchFamily="18" charset="0"/>
              </a:rPr>
              <a:t>;</a:t>
            </a:r>
            <a:endParaRPr lang="tr-TR" sz="2800" b="1" dirty="0">
              <a:latin typeface="Times New Roman Tur" pitchFamily="18" charset="0"/>
              <a:cs typeface="Times New Roman Tur" pitchFamily="18" charset="0"/>
            </a:endParaRPr>
          </a:p>
          <a:p>
            <a:r>
              <a:rPr lang="en-AU" sz="2800" b="1" dirty="0" err="1">
                <a:latin typeface="Times New Roman Tur" pitchFamily="18" charset="0"/>
                <a:cs typeface="Times New Roman Tur" pitchFamily="18" charset="0"/>
              </a:rPr>
              <a:t>Zamana</a:t>
            </a:r>
            <a:r>
              <a:rPr lang="en-AU" sz="2800" b="1" dirty="0">
                <a:latin typeface="Times New Roman Tur" pitchFamily="18" charset="0"/>
                <a:cs typeface="Times New Roman Tur" pitchFamily="18" charset="0"/>
              </a:rPr>
              <a:t>, </a:t>
            </a:r>
            <a:r>
              <a:rPr lang="en-AU" sz="2800" b="1" dirty="0" err="1" smtClean="0">
                <a:latin typeface="Times New Roman Tur" pitchFamily="18" charset="0"/>
                <a:cs typeface="Times New Roman Tur" pitchFamily="18" charset="0"/>
              </a:rPr>
              <a:t>koşullara</a:t>
            </a:r>
            <a:r>
              <a:rPr lang="en-AU" sz="2800" b="1" dirty="0" smtClean="0">
                <a:latin typeface="Times New Roman Tur" pitchFamily="18" charset="0"/>
                <a:cs typeface="Times New Roman Tur" pitchFamily="18" charset="0"/>
              </a:rPr>
              <a:t>,</a:t>
            </a:r>
            <a:r>
              <a:rPr lang="tr-TR" sz="2800" b="1" dirty="0" smtClean="0">
                <a:latin typeface="Times New Roman Tur" pitchFamily="18" charset="0"/>
                <a:cs typeface="Times New Roman Tur" pitchFamily="18" charset="0"/>
              </a:rPr>
              <a:t>i</a:t>
            </a:r>
            <a:r>
              <a:rPr lang="en-AU" sz="2800" b="1" dirty="0" err="1" smtClean="0">
                <a:latin typeface="Times New Roman Tur" pitchFamily="18" charset="0"/>
                <a:cs typeface="Times New Roman Tur" pitchFamily="18" charset="0"/>
              </a:rPr>
              <a:t>mkanlara</a:t>
            </a:r>
            <a:r>
              <a:rPr lang="en-AU" sz="2800" b="1" dirty="0" smtClean="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göre</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değişmekte</a:t>
            </a:r>
            <a:r>
              <a:rPr lang="en-AU" sz="2800" b="1" dirty="0">
                <a:latin typeface="Times New Roman Tur" pitchFamily="18" charset="0"/>
                <a:cs typeface="Times New Roman Tur" pitchFamily="18" charset="0"/>
              </a:rPr>
              <a:t>,</a:t>
            </a:r>
            <a:endParaRPr lang="tr-TR" sz="2800" b="1" dirty="0">
              <a:latin typeface="Times New Roman Tur" pitchFamily="18" charset="0"/>
              <a:cs typeface="Times New Roman Tur" pitchFamily="18" charset="0"/>
            </a:endParaRPr>
          </a:p>
          <a:p>
            <a:r>
              <a:rPr lang="en-AU" sz="2800" b="1" dirty="0" err="1">
                <a:latin typeface="Times New Roman Tur" pitchFamily="18" charset="0"/>
                <a:cs typeface="Times New Roman Tur" pitchFamily="18" charset="0"/>
              </a:rPr>
              <a:t>kendini</a:t>
            </a:r>
            <a:r>
              <a:rPr lang="en-AU" sz="2800" b="1" dirty="0">
                <a:latin typeface="Times New Roman Tur" pitchFamily="18" charset="0"/>
                <a:cs typeface="Times New Roman Tur" pitchFamily="18" charset="0"/>
              </a:rPr>
              <a:t> </a:t>
            </a:r>
            <a:r>
              <a:rPr lang="tr-TR" sz="2800" b="1" dirty="0">
                <a:latin typeface="Times New Roman Tur" pitchFamily="18" charset="0"/>
                <a:cs typeface="Times New Roman Tur" pitchFamily="18" charset="0"/>
              </a:rPr>
              <a:t>y</a:t>
            </a:r>
            <a:r>
              <a:rPr lang="en-AU" sz="2800" b="1" dirty="0" err="1">
                <a:latin typeface="Times New Roman Tur" pitchFamily="18" charset="0"/>
                <a:cs typeface="Times New Roman Tur" pitchFamily="18" charset="0"/>
              </a:rPr>
              <a:t>eniden</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yaratmaktadır</a:t>
            </a:r>
            <a:r>
              <a:rPr lang="en-AU" sz="2800" b="1" dirty="0">
                <a:latin typeface="Times New Roman Tur" pitchFamily="18" charset="0"/>
                <a:cs typeface="Times New Roman Tur" pitchFamily="18" charset="0"/>
              </a:rPr>
              <a:t>.</a:t>
            </a:r>
          </a:p>
        </p:txBody>
      </p:sp>
      <p:pic>
        <p:nvPicPr>
          <p:cNvPr id="31747" name="Picture 1027"/>
          <p:cNvPicPr>
            <a:picLocks noChangeAspect="1" noChangeArrowheads="1"/>
          </p:cNvPicPr>
          <p:nvPr/>
        </p:nvPicPr>
        <p:blipFill>
          <a:blip r:embed="rId2" cstate="print"/>
          <a:srcRect/>
          <a:stretch>
            <a:fillRect/>
          </a:stretch>
        </p:blipFill>
        <p:spPr bwMode="auto">
          <a:xfrm>
            <a:off x="2819400" y="4343400"/>
            <a:ext cx="1646238" cy="1463675"/>
          </a:xfrm>
          <a:prstGeom prst="rect">
            <a:avLst/>
          </a:prstGeom>
          <a:noFill/>
          <a:ln w="12700" cap="sq">
            <a:noFill/>
            <a:miter lim="800000"/>
            <a:headEnd type="none" w="sm" len="sm"/>
            <a:tailEnd type="none" w="sm" len="sm"/>
          </a:ln>
        </p:spPr>
      </p:pic>
      <p:pic>
        <p:nvPicPr>
          <p:cNvPr id="31748" name="Picture 1028"/>
          <p:cNvPicPr>
            <a:picLocks noChangeAspect="1" noChangeArrowheads="1"/>
          </p:cNvPicPr>
          <p:nvPr/>
        </p:nvPicPr>
        <p:blipFill>
          <a:blip r:embed="rId3" cstate="print"/>
          <a:srcRect/>
          <a:stretch>
            <a:fillRect/>
          </a:stretch>
        </p:blipFill>
        <p:spPr bwMode="auto">
          <a:xfrm>
            <a:off x="5029200" y="3886200"/>
            <a:ext cx="1646238" cy="1463675"/>
          </a:xfrm>
          <a:prstGeom prst="rect">
            <a:avLst/>
          </a:prstGeom>
          <a:noFill/>
          <a:ln w="12700" cap="sq">
            <a:noFill/>
            <a:miter lim="800000"/>
            <a:headEnd type="none" w="sm" len="sm"/>
            <a:tailEnd type="none" w="sm" len="sm"/>
          </a:ln>
        </p:spPr>
      </p:pic>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20</a:t>
            </a:fld>
            <a:endParaRPr lang="tr-TR"/>
          </a:p>
        </p:txBody>
      </p:sp>
    </p:spTree>
    <p:extLst>
      <p:ext uri="{BB962C8B-B14F-4D97-AF65-F5344CB8AC3E}">
        <p14:creationId xmlns:p14="http://schemas.microsoft.com/office/powerpoint/2010/main" val="4137670725"/>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Kara\Pictures\1dg.gif"/>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flipV="1">
            <a:off x="-19050" y="1"/>
            <a:ext cx="9163050" cy="6885384"/>
          </a:xfrm>
          <a:prstGeom prst="rect">
            <a:avLst/>
          </a:prstGeom>
          <a:noFill/>
        </p:spPr>
      </p:pic>
      <p:graphicFrame>
        <p:nvGraphicFramePr>
          <p:cNvPr id="2" name="Diyagram 1"/>
          <p:cNvGraphicFramePr/>
          <p:nvPr>
            <p:extLst>
              <p:ext uri="{D42A27DB-BD31-4B8C-83A1-F6EECF244321}">
                <p14:modId xmlns:p14="http://schemas.microsoft.com/office/powerpoint/2010/main" val="2165487183"/>
              </p:ext>
            </p:extLst>
          </p:nvPr>
        </p:nvGraphicFramePr>
        <p:xfrm>
          <a:off x="179512" y="1268760"/>
          <a:ext cx="8784976" cy="540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Dikdörtgen"/>
          <p:cNvSpPr/>
          <p:nvPr/>
        </p:nvSpPr>
        <p:spPr>
          <a:xfrm>
            <a:off x="-19050" y="476672"/>
            <a:ext cx="9163050" cy="646331"/>
          </a:xfrm>
          <a:prstGeom prst="rect">
            <a:avLst/>
          </a:prstGeom>
        </p:spPr>
        <p:txBody>
          <a:bodyPr wrap="square">
            <a:spAutoFit/>
          </a:bodyPr>
          <a:lstStyle/>
          <a:p>
            <a:r>
              <a:rPr lang="tr-TR" sz="3600" b="1" cap="all" dirty="0" smtClean="0">
                <a:ln w="0">
                  <a:noFill/>
                </a:ln>
                <a:solidFill>
                  <a:srgbClr val="13343D"/>
                </a:solidFill>
                <a:effectLst>
                  <a:innerShdw blurRad="63500" dist="50800" dir="16200000">
                    <a:prstClr val="black">
                      <a:alpha val="50000"/>
                    </a:prstClr>
                  </a:innerShdw>
                </a:effectLst>
                <a:latin typeface="Times New Roman" pitchFamily="18" charset="0"/>
                <a:cs typeface="Times New Roman" pitchFamily="18" charset="0"/>
              </a:rPr>
              <a:t>YÖNETSEL STRATEJİNİN ÖZELLİKLERİ</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850" y="1508125"/>
            <a:ext cx="8280400" cy="4246563"/>
          </a:xfrm>
          <a:prstGeom prst="rect">
            <a:avLst/>
          </a:prstGeom>
          <a:noFill/>
          <a:ln w="9525">
            <a:noFill/>
            <a:miter lim="800000"/>
            <a:headEnd/>
            <a:tailEnd/>
          </a:ln>
        </p:spPr>
        <p:txBody>
          <a:bodyPr>
            <a:spAutoFit/>
          </a:bodyPr>
          <a:lstStyle/>
          <a:p>
            <a:pPr algn="ctr">
              <a:lnSpc>
                <a:spcPct val="125000"/>
              </a:lnSpc>
            </a:pPr>
            <a:r>
              <a:rPr lang="en-AU" sz="2400" b="1" dirty="0" err="1">
                <a:solidFill>
                  <a:schemeClr val="tx2"/>
                </a:solidFill>
                <a:latin typeface="Times New Roman Tur" pitchFamily="18" charset="0"/>
                <a:cs typeface="Times New Roman Tur" pitchFamily="18" charset="0"/>
              </a:rPr>
              <a:t>Uzun</a:t>
            </a:r>
            <a:r>
              <a:rPr lang="en-AU" sz="2400" b="1" dirty="0">
                <a:solidFill>
                  <a:schemeClr val="tx2"/>
                </a:solidFill>
                <a:latin typeface="Times New Roman Tur" pitchFamily="18" charset="0"/>
                <a:cs typeface="Times New Roman Tur" pitchFamily="18" charset="0"/>
              </a:rPr>
              <a:t> </a:t>
            </a:r>
            <a:r>
              <a:rPr lang="en-AU" sz="2400" b="1" dirty="0" err="1">
                <a:solidFill>
                  <a:schemeClr val="tx2"/>
                </a:solidFill>
                <a:latin typeface="Times New Roman Tur" pitchFamily="18" charset="0"/>
                <a:cs typeface="Times New Roman Tur" pitchFamily="18" charset="0"/>
              </a:rPr>
              <a:t>dönem</a:t>
            </a:r>
            <a:r>
              <a:rPr lang="en-AU" sz="2400" b="1" dirty="0">
                <a:solidFill>
                  <a:schemeClr val="tx2"/>
                </a:solidFill>
                <a:latin typeface="Times New Roman Tur" pitchFamily="18" charset="0"/>
                <a:cs typeface="Times New Roman Tur" pitchFamily="18" charset="0"/>
              </a:rPr>
              <a:t> </a:t>
            </a:r>
            <a:r>
              <a:rPr lang="en-AU" sz="2400" b="1" dirty="0" err="1">
                <a:solidFill>
                  <a:schemeClr val="tx2"/>
                </a:solidFill>
                <a:latin typeface="Times New Roman Tur" pitchFamily="18" charset="0"/>
                <a:cs typeface="Times New Roman Tur" pitchFamily="18" charset="0"/>
              </a:rPr>
              <a:t>planlama</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bugünkü</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değerleri</a:t>
            </a:r>
            <a:r>
              <a:rPr lang="en-AU" sz="2400" b="1" dirty="0">
                <a:latin typeface="Times New Roman Tur" pitchFamily="18" charset="0"/>
                <a:cs typeface="Times New Roman Tur" pitchFamily="18" charset="0"/>
              </a:rPr>
              <a:t> </a:t>
            </a:r>
            <a:r>
              <a:rPr lang="tr-TR" sz="2400" b="1" dirty="0">
                <a:latin typeface="Times New Roman Tur" pitchFamily="18" charset="0"/>
                <a:cs typeface="Times New Roman Tur" pitchFamily="18" charset="0"/>
              </a:rPr>
              <a:t>k</a:t>
            </a:r>
            <a:r>
              <a:rPr lang="en-AU" sz="2400" b="1" dirty="0" err="1">
                <a:latin typeface="Times New Roman Tur" pitchFamily="18" charset="0"/>
                <a:cs typeface="Times New Roman Tur" pitchFamily="18" charset="0"/>
              </a:rPr>
              <a:t>ullanarak</a:t>
            </a:r>
            <a:r>
              <a:rPr lang="en-AU" sz="2400" b="1" dirty="0">
                <a:latin typeface="Times New Roman Tur" pitchFamily="18" charset="0"/>
                <a:cs typeface="Times New Roman Tur" pitchFamily="18" charset="0"/>
              </a:rPr>
              <a:t>, </a:t>
            </a:r>
            <a:r>
              <a:rPr lang="tr-TR" sz="2400" b="1" dirty="0" smtClean="0">
                <a:latin typeface="Times New Roman Tur" pitchFamily="18" charset="0"/>
                <a:cs typeface="Times New Roman Tur" pitchFamily="18" charset="0"/>
              </a:rPr>
              <a:t>kurumların</a:t>
            </a:r>
            <a:r>
              <a:rPr lang="en-AU" sz="2400" b="1" dirty="0" smtClean="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geleceği</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hakkında</a:t>
            </a:r>
            <a:r>
              <a:rPr lang="en-AU" sz="2400" b="1" dirty="0">
                <a:latin typeface="Times New Roman Tur" pitchFamily="18" charset="0"/>
                <a:cs typeface="Times New Roman Tur" pitchFamily="18" charset="0"/>
              </a:rPr>
              <a:t> </a:t>
            </a:r>
            <a:r>
              <a:rPr lang="tr-TR" sz="2400" b="1" dirty="0">
                <a:latin typeface="Times New Roman Tur" pitchFamily="18" charset="0"/>
                <a:cs typeface="Times New Roman Tur" pitchFamily="18" charset="0"/>
              </a:rPr>
              <a:t>t</a:t>
            </a:r>
            <a:r>
              <a:rPr lang="en-AU" sz="2400" b="1" dirty="0" err="1">
                <a:latin typeface="Times New Roman Tur" pitchFamily="18" charset="0"/>
                <a:cs typeface="Times New Roman Tur" pitchFamily="18" charset="0"/>
              </a:rPr>
              <a:t>ahminlerde</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bulunur</a:t>
            </a:r>
            <a:r>
              <a:rPr lang="en-AU" sz="2400" b="1" dirty="0">
                <a:latin typeface="Times New Roman Tur" pitchFamily="18" charset="0"/>
                <a:cs typeface="Times New Roman Tur" pitchFamily="18" charset="0"/>
              </a:rPr>
              <a:t>.</a:t>
            </a:r>
            <a:endParaRPr lang="tr-TR" sz="2400" b="1" dirty="0">
              <a:latin typeface="Times New Roman Tur" pitchFamily="18" charset="0"/>
              <a:cs typeface="Times New Roman Tur" pitchFamily="18" charset="0"/>
            </a:endParaRPr>
          </a:p>
          <a:p>
            <a:pPr algn="ctr">
              <a:lnSpc>
                <a:spcPct val="125000"/>
              </a:lnSpc>
            </a:pP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Halbuki</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sürekli</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değişen</a:t>
            </a:r>
            <a:r>
              <a:rPr lang="en-AU" sz="2400" b="1" dirty="0">
                <a:latin typeface="Times New Roman Tur" pitchFamily="18" charset="0"/>
                <a:cs typeface="Times New Roman Tur" pitchFamily="18" charset="0"/>
              </a:rPr>
              <a:t> </a:t>
            </a:r>
            <a:r>
              <a:rPr lang="tr-TR" sz="2400" b="1" dirty="0">
                <a:latin typeface="Times New Roman Tur" pitchFamily="18" charset="0"/>
                <a:cs typeface="Times New Roman Tur" pitchFamily="18" charset="0"/>
              </a:rPr>
              <a:t>f</a:t>
            </a:r>
            <a:r>
              <a:rPr lang="en-AU" sz="2400" b="1" dirty="0" err="1">
                <a:latin typeface="Times New Roman Tur" pitchFamily="18" charset="0"/>
                <a:cs typeface="Times New Roman Tur" pitchFamily="18" charset="0"/>
              </a:rPr>
              <a:t>aktörlere</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bugün</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esas</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alınarak</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yaklaşmak</a:t>
            </a:r>
            <a:r>
              <a:rPr lang="en-AU" sz="2400" b="1" dirty="0">
                <a:latin typeface="Times New Roman Tur" pitchFamily="18" charset="0"/>
                <a:cs typeface="Times New Roman Tur" pitchFamily="18" charset="0"/>
              </a:rPr>
              <a:t> </a:t>
            </a:r>
            <a:r>
              <a:rPr lang="tr-TR" sz="2400" b="1" dirty="0">
                <a:latin typeface="Times New Roman Tur" pitchFamily="18" charset="0"/>
                <a:cs typeface="Times New Roman Tur" pitchFamily="18" charset="0"/>
              </a:rPr>
              <a:t>i</a:t>
            </a:r>
            <a:r>
              <a:rPr lang="en-AU" sz="2400" b="1" dirty="0" err="1">
                <a:latin typeface="Times New Roman Tur" pitchFamily="18" charset="0"/>
                <a:cs typeface="Times New Roman Tur" pitchFamily="18" charset="0"/>
              </a:rPr>
              <a:t>sabetli</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sonuçlar</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getirmeyebilir</a:t>
            </a:r>
            <a:r>
              <a:rPr lang="en-AU" sz="2400" b="1" dirty="0">
                <a:latin typeface="Times New Roman Tur" pitchFamily="18" charset="0"/>
                <a:cs typeface="Times New Roman Tur" pitchFamily="18" charset="0"/>
              </a:rPr>
              <a:t>.</a:t>
            </a:r>
          </a:p>
          <a:p>
            <a:pPr algn="ctr">
              <a:lnSpc>
                <a:spcPct val="125000"/>
              </a:lnSpc>
            </a:pPr>
            <a:endParaRPr lang="en-AU" sz="2400" b="1" dirty="0">
              <a:latin typeface="Times New Roman Tur" pitchFamily="18" charset="0"/>
              <a:cs typeface="Times New Roman Tur" pitchFamily="18" charset="0"/>
            </a:endParaRPr>
          </a:p>
          <a:p>
            <a:pPr algn="ctr">
              <a:lnSpc>
                <a:spcPct val="125000"/>
              </a:lnSpc>
            </a:pPr>
            <a:r>
              <a:rPr lang="en-AU" sz="2400" b="1" dirty="0" err="1">
                <a:latin typeface="Times New Roman Tur" pitchFamily="18" charset="0"/>
                <a:cs typeface="Times New Roman Tur" pitchFamily="18" charset="0"/>
              </a:rPr>
              <a:t>Yöneticiler</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örgütlerinin</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gelecekte</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nerede</a:t>
            </a:r>
            <a:r>
              <a:rPr lang="en-AU" sz="2400" b="1" dirty="0">
                <a:latin typeface="Times New Roman Tur" pitchFamily="18" charset="0"/>
                <a:cs typeface="Times New Roman Tur" pitchFamily="18" charset="0"/>
              </a:rPr>
              <a:t> </a:t>
            </a:r>
            <a:r>
              <a:rPr lang="tr-TR" sz="2400" b="1" dirty="0">
                <a:latin typeface="Times New Roman Tur" pitchFamily="18" charset="0"/>
                <a:cs typeface="Times New Roman Tur" pitchFamily="18" charset="0"/>
              </a:rPr>
              <a:t>o</a:t>
            </a:r>
            <a:r>
              <a:rPr lang="en-AU" sz="2400" b="1" dirty="0" err="1">
                <a:latin typeface="Times New Roman Tur" pitchFamily="18" charset="0"/>
                <a:cs typeface="Times New Roman Tur" pitchFamily="18" charset="0"/>
              </a:rPr>
              <a:t>lmasını</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istediklerini</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belirlemek</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yerine</a:t>
            </a:r>
            <a:r>
              <a:rPr lang="en-AU" sz="2400" b="1" dirty="0">
                <a:latin typeface="Times New Roman Tur" pitchFamily="18" charset="0"/>
                <a:cs typeface="Times New Roman Tur" pitchFamily="18" charset="0"/>
              </a:rPr>
              <a:t>,</a:t>
            </a:r>
            <a:r>
              <a:rPr lang="tr-TR" sz="2400" b="1" dirty="0">
                <a:latin typeface="Times New Roman Tur" pitchFamily="18" charset="0"/>
                <a:cs typeface="Times New Roman Tur" pitchFamily="18" charset="0"/>
              </a:rPr>
              <a:t>y</a:t>
            </a:r>
            <a:r>
              <a:rPr lang="en-AU" sz="2400" b="1" dirty="0" err="1">
                <a:latin typeface="Times New Roman Tur" pitchFamily="18" charset="0"/>
                <a:cs typeface="Times New Roman Tur" pitchFamily="18" charset="0"/>
              </a:rPr>
              <a:t>apılan</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projeksiyonların</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ışığı</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altında</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zayıf</a:t>
            </a:r>
            <a:r>
              <a:rPr lang="en-AU" sz="2400" b="1" dirty="0">
                <a:latin typeface="Times New Roman Tur" pitchFamily="18" charset="0"/>
                <a:cs typeface="Times New Roman Tur" pitchFamily="18" charset="0"/>
              </a:rPr>
              <a:t> </a:t>
            </a:r>
            <a:r>
              <a:rPr lang="tr-TR" sz="2400" b="1" dirty="0">
                <a:latin typeface="Times New Roman Tur" pitchFamily="18" charset="0"/>
                <a:cs typeface="Times New Roman Tur" pitchFamily="18" charset="0"/>
              </a:rPr>
              <a:t>t</a:t>
            </a:r>
            <a:r>
              <a:rPr lang="en-AU" sz="2400" b="1" dirty="0" err="1">
                <a:latin typeface="Times New Roman Tur" pitchFamily="18" charset="0"/>
                <a:cs typeface="Times New Roman Tur" pitchFamily="18" charset="0"/>
              </a:rPr>
              <a:t>emellere</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dayanarak</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geleceği</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teşkil</a:t>
            </a:r>
            <a:endParaRPr lang="en-AU" sz="2400" b="1" dirty="0">
              <a:latin typeface="Times New Roman Tur" pitchFamily="18" charset="0"/>
              <a:cs typeface="Times New Roman Tur" pitchFamily="18" charset="0"/>
            </a:endParaRPr>
          </a:p>
          <a:p>
            <a:pPr algn="ctr">
              <a:lnSpc>
                <a:spcPct val="125000"/>
              </a:lnSpc>
            </a:pPr>
            <a:r>
              <a:rPr lang="tr-TR" sz="2400" b="1" dirty="0">
                <a:latin typeface="Times New Roman Tur" pitchFamily="18" charset="0"/>
                <a:cs typeface="Times New Roman Tur" pitchFamily="18" charset="0"/>
              </a:rPr>
              <a:t>e</a:t>
            </a:r>
            <a:r>
              <a:rPr lang="en-AU" sz="2400" b="1" dirty="0" err="1">
                <a:latin typeface="Times New Roman Tur" pitchFamily="18" charset="0"/>
                <a:cs typeface="Times New Roman Tur" pitchFamily="18" charset="0"/>
              </a:rPr>
              <a:t>tmeye</a:t>
            </a:r>
            <a:r>
              <a:rPr lang="en-AU" sz="2400" b="1" dirty="0">
                <a:latin typeface="Times New Roman Tur" pitchFamily="18" charset="0"/>
                <a:cs typeface="Times New Roman Tur" pitchFamily="18" charset="0"/>
              </a:rPr>
              <a:t> </a:t>
            </a:r>
            <a:r>
              <a:rPr lang="en-AU" sz="2400" b="1" dirty="0" err="1">
                <a:latin typeface="Times New Roman Tur" pitchFamily="18" charset="0"/>
                <a:cs typeface="Times New Roman Tur" pitchFamily="18" charset="0"/>
              </a:rPr>
              <a:t>çalışırlar</a:t>
            </a:r>
            <a:r>
              <a:rPr lang="en-AU" sz="2400" b="1" dirty="0">
                <a:latin typeface="Times New Roman Tur" pitchFamily="18" charset="0"/>
                <a:cs typeface="Times New Roman Tur" pitchFamily="18" charset="0"/>
              </a:rPr>
              <a:t>.</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22</a:t>
            </a:fld>
            <a:endParaRPr lang="tr-TR"/>
          </a:p>
        </p:txBody>
      </p:sp>
    </p:spTree>
    <p:extLst>
      <p:ext uri="{BB962C8B-B14F-4D97-AF65-F5344CB8AC3E}">
        <p14:creationId xmlns:p14="http://schemas.microsoft.com/office/powerpoint/2010/main" val="2183795672"/>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365125" y="1660525"/>
            <a:ext cx="8383588" cy="2246769"/>
          </a:xfrm>
          <a:prstGeom prst="rect">
            <a:avLst/>
          </a:prstGeom>
          <a:noFill/>
          <a:ln w="9525">
            <a:noFill/>
            <a:miter lim="800000"/>
            <a:headEnd/>
            <a:tailEnd/>
          </a:ln>
        </p:spPr>
        <p:txBody>
          <a:bodyPr>
            <a:spAutoFit/>
          </a:bodyPr>
          <a:lstStyle/>
          <a:p>
            <a:pPr algn="ctr">
              <a:lnSpc>
                <a:spcPct val="125000"/>
              </a:lnSpc>
            </a:pPr>
            <a:r>
              <a:rPr lang="en-AU" sz="2800" b="1" dirty="0" err="1">
                <a:latin typeface="Times New Roman Tur" pitchFamily="18" charset="0"/>
                <a:cs typeface="Times New Roman Tur" pitchFamily="18" charset="0"/>
              </a:rPr>
              <a:t>Uzun</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dönemli</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planlar</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aşırı</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bir</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şekilde</a:t>
            </a:r>
            <a:r>
              <a:rPr lang="en-AU" sz="2800" b="1" dirty="0">
                <a:latin typeface="Times New Roman Tur" pitchFamily="18" charset="0"/>
                <a:cs typeface="Times New Roman Tur" pitchFamily="18" charset="0"/>
              </a:rPr>
              <a:t> </a:t>
            </a:r>
            <a:r>
              <a:rPr lang="tr-TR" sz="2800" b="1" dirty="0">
                <a:solidFill>
                  <a:schemeClr val="tx2"/>
                </a:solidFill>
                <a:latin typeface="Times New Roman Tur" pitchFamily="18" charset="0"/>
                <a:cs typeface="Times New Roman Tur" pitchFamily="18" charset="0"/>
              </a:rPr>
              <a:t>i</a:t>
            </a:r>
            <a:r>
              <a:rPr lang="en-AU" sz="2800" b="1" dirty="0" err="1">
                <a:solidFill>
                  <a:schemeClr val="tx2"/>
                </a:solidFill>
                <a:latin typeface="Times New Roman Tur" pitchFamily="18" charset="0"/>
                <a:cs typeface="Times New Roman Tur" pitchFamily="18" charset="0"/>
              </a:rPr>
              <a:t>yimser</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olma</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eğilimindedirler</a:t>
            </a:r>
            <a:r>
              <a:rPr lang="en-AU" sz="2800" b="1" dirty="0">
                <a:latin typeface="Times New Roman Tur" pitchFamily="18" charset="0"/>
                <a:cs typeface="Times New Roman Tur" pitchFamily="18" charset="0"/>
              </a:rPr>
              <a:t>.</a:t>
            </a:r>
          </a:p>
          <a:p>
            <a:pPr algn="ctr">
              <a:lnSpc>
                <a:spcPct val="125000"/>
              </a:lnSpc>
            </a:pPr>
            <a:r>
              <a:rPr lang="en-AU" sz="2800" b="1" dirty="0" err="1" smtClean="0">
                <a:latin typeface="Times New Roman Tur" pitchFamily="18" charset="0"/>
                <a:cs typeface="Times New Roman Tur" pitchFamily="18" charset="0"/>
              </a:rPr>
              <a:t>Uzun</a:t>
            </a:r>
            <a:r>
              <a:rPr lang="en-AU" sz="2800" b="1" dirty="0" smtClean="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dönemli</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planlama</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gerçekte</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herkesin</a:t>
            </a:r>
            <a:r>
              <a:rPr lang="en-AU" sz="2800" b="1" dirty="0">
                <a:latin typeface="Times New Roman Tur" pitchFamily="18" charset="0"/>
                <a:cs typeface="Times New Roman Tur" pitchFamily="18" charset="0"/>
              </a:rPr>
              <a:t> </a:t>
            </a:r>
            <a:r>
              <a:rPr lang="tr-TR" sz="2800" b="1" dirty="0">
                <a:latin typeface="Times New Roman Tur" pitchFamily="18" charset="0"/>
                <a:cs typeface="Times New Roman Tur" pitchFamily="18" charset="0"/>
              </a:rPr>
              <a:t>k</a:t>
            </a:r>
            <a:r>
              <a:rPr lang="en-AU" sz="2800" b="1" dirty="0" err="1">
                <a:latin typeface="Times New Roman Tur" pitchFamily="18" charset="0"/>
                <a:cs typeface="Times New Roman Tur" pitchFamily="18" charset="0"/>
              </a:rPr>
              <a:t>abul</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ettiğinden</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daha</a:t>
            </a:r>
            <a:r>
              <a:rPr lang="en-AU" sz="2800" b="1" dirty="0">
                <a:latin typeface="Times New Roman Tur" pitchFamily="18" charset="0"/>
                <a:cs typeface="Times New Roman Tur" pitchFamily="18" charset="0"/>
              </a:rPr>
              <a:t> </a:t>
            </a:r>
            <a:r>
              <a:rPr lang="en-AU" sz="2800" b="1" dirty="0" err="1">
                <a:solidFill>
                  <a:schemeClr val="tx2"/>
                </a:solidFill>
                <a:latin typeface="Times New Roman Tur" pitchFamily="18" charset="0"/>
                <a:cs typeface="Times New Roman Tur" pitchFamily="18" charset="0"/>
              </a:rPr>
              <a:t>kısadır</a:t>
            </a:r>
            <a:r>
              <a:rPr lang="en-AU" sz="2800" b="1" dirty="0">
                <a:latin typeface="Times New Roman Tur" pitchFamily="18" charset="0"/>
                <a:cs typeface="Times New Roman Tur" pitchFamily="18" charset="0"/>
              </a:rPr>
              <a:t>.</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23</a:t>
            </a:fld>
            <a:endParaRPr lang="tr-TR"/>
          </a:p>
        </p:txBody>
      </p:sp>
    </p:spTree>
    <p:extLst>
      <p:ext uri="{BB962C8B-B14F-4D97-AF65-F5344CB8AC3E}">
        <p14:creationId xmlns:p14="http://schemas.microsoft.com/office/powerpoint/2010/main" val="3086294574"/>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990600" y="1752602"/>
            <a:ext cx="5257800" cy="2530475"/>
          </a:xfrm>
          <a:prstGeom prst="rect">
            <a:avLst/>
          </a:prstGeom>
          <a:noFill/>
          <a:ln w="9525">
            <a:noFill/>
            <a:miter lim="800000"/>
            <a:headEnd/>
            <a:tailEnd/>
          </a:ln>
          <a:effectLst/>
        </p:spPr>
        <p:txBody>
          <a:bodyPr>
            <a:spAutoFit/>
          </a:bodyPr>
          <a:lstStyle/>
          <a:p>
            <a:pPr>
              <a:lnSpc>
                <a:spcPct val="125000"/>
              </a:lnSpc>
              <a:defRPr/>
            </a:pPr>
            <a:r>
              <a:rPr lang="en-AU" sz="3200" b="1" dirty="0">
                <a:effectLst>
                  <a:outerShdw blurRad="38100" dist="38100" dir="2700000" algn="tl">
                    <a:srgbClr val="000000"/>
                  </a:outerShdw>
                </a:effectLst>
                <a:latin typeface="Tahoma" pitchFamily="34" charset="0"/>
              </a:rPr>
              <a:t>* KIYASIYA REKABET</a:t>
            </a:r>
          </a:p>
          <a:p>
            <a:pPr>
              <a:lnSpc>
                <a:spcPct val="125000"/>
              </a:lnSpc>
              <a:defRPr/>
            </a:pPr>
            <a:r>
              <a:rPr lang="en-AU" sz="3200" b="1" dirty="0">
                <a:effectLst>
                  <a:outerShdw blurRad="38100" dist="38100" dir="2700000" algn="tl">
                    <a:srgbClr val="000000"/>
                  </a:outerShdw>
                </a:effectLst>
                <a:latin typeface="Tahoma" pitchFamily="34" charset="0"/>
              </a:rPr>
              <a:t>* KÜRESELLEŞME</a:t>
            </a:r>
          </a:p>
          <a:p>
            <a:pPr>
              <a:lnSpc>
                <a:spcPct val="125000"/>
              </a:lnSpc>
              <a:defRPr/>
            </a:pPr>
            <a:r>
              <a:rPr lang="en-AU" sz="3200" b="1" dirty="0">
                <a:effectLst>
                  <a:outerShdw blurRad="38100" dist="38100" dir="2700000" algn="tl">
                    <a:srgbClr val="000000"/>
                  </a:outerShdw>
                </a:effectLst>
                <a:latin typeface="Tahoma" pitchFamily="34" charset="0"/>
              </a:rPr>
              <a:t>* KAYBOLAN SINIRLAR</a:t>
            </a:r>
          </a:p>
          <a:p>
            <a:pPr>
              <a:lnSpc>
                <a:spcPct val="125000"/>
              </a:lnSpc>
              <a:defRPr/>
            </a:pPr>
            <a:r>
              <a:rPr lang="en-AU" sz="3200" b="1" dirty="0">
                <a:effectLst>
                  <a:outerShdw blurRad="38100" dist="38100" dir="2700000" algn="tl">
                    <a:srgbClr val="000000"/>
                  </a:outerShdw>
                </a:effectLst>
                <a:latin typeface="Tahoma" pitchFamily="34" charset="0"/>
              </a:rPr>
              <a:t>* YOK OLAN KURALLAR</a:t>
            </a:r>
          </a:p>
        </p:txBody>
      </p:sp>
      <p:sp>
        <p:nvSpPr>
          <p:cNvPr id="63491" name="Text Box 3"/>
          <p:cNvSpPr txBox="1">
            <a:spLocks noChangeArrowheads="1"/>
          </p:cNvSpPr>
          <p:nvPr/>
        </p:nvSpPr>
        <p:spPr bwMode="auto">
          <a:xfrm>
            <a:off x="1714501" y="428626"/>
            <a:ext cx="6787436" cy="646331"/>
          </a:xfrm>
          <a:prstGeom prst="rect">
            <a:avLst/>
          </a:prstGeom>
          <a:noFill/>
          <a:ln w="9525">
            <a:noFill/>
            <a:miter lim="800000"/>
            <a:headEnd/>
            <a:tailEnd/>
          </a:ln>
          <a:effectLst/>
        </p:spPr>
        <p:txBody>
          <a:bodyPr wrap="none">
            <a:spAutoFit/>
          </a:bodyPr>
          <a:lstStyle/>
          <a:p>
            <a:pPr>
              <a:defRPr/>
            </a:pPr>
            <a:r>
              <a:rPr lang="en-US" sz="3600" b="1" dirty="0">
                <a:effectLst>
                  <a:outerShdw blurRad="38100" dist="38100" dir="2700000" algn="tl">
                    <a:srgbClr val="000000"/>
                  </a:outerShdw>
                </a:effectLst>
                <a:latin typeface="Tahoma" pitchFamily="34" charset="0"/>
              </a:rPr>
              <a:t>NASIL BİR ORTAMDASINIZ?</a:t>
            </a:r>
          </a:p>
        </p:txBody>
      </p:sp>
      <p:graphicFrame>
        <p:nvGraphicFramePr>
          <p:cNvPr id="57350" name="Object 4"/>
          <p:cNvGraphicFramePr>
            <a:graphicFrameLocks noChangeAspect="1"/>
          </p:cNvGraphicFramePr>
          <p:nvPr/>
        </p:nvGraphicFramePr>
        <p:xfrm>
          <a:off x="1676400" y="4419602"/>
          <a:ext cx="2286000" cy="1184275"/>
        </p:xfrm>
        <a:graphic>
          <a:graphicData uri="http://schemas.openxmlformats.org/presentationml/2006/ole">
            <mc:AlternateContent xmlns:mc="http://schemas.openxmlformats.org/markup-compatibility/2006">
              <mc:Choice xmlns:v="urn:schemas-microsoft-com:vml" Requires="v">
                <p:oleObj spid="_x0000_s34828" name="Clip" r:id="rId4" imgW="2286466" imgH="1185644" progId="">
                  <p:embed/>
                </p:oleObj>
              </mc:Choice>
              <mc:Fallback>
                <p:oleObj name="Clip" r:id="rId4" imgW="2286466" imgH="1185644"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419602"/>
                        <a:ext cx="2286000" cy="118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735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7000" y="1905000"/>
            <a:ext cx="2286000"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2" name="Altbilgi Yer Tutucusu 1"/>
          <p:cNvSpPr>
            <a:spLocks noGrp="1"/>
          </p:cNvSpPr>
          <p:nvPr>
            <p:ph type="ftr" sz="quarter" idx="11"/>
          </p:nvPr>
        </p:nvSpPr>
        <p:spPr/>
        <p:txBody>
          <a:bodyPr/>
          <a:lstStyle/>
          <a:p>
            <a:r>
              <a:rPr lang="tr-TR" smtClean="0"/>
              <a:t>Prof.Dr.Cemal ZEHİR</a:t>
            </a:r>
            <a:endParaRPr lang="tr-TR"/>
          </a:p>
        </p:txBody>
      </p:sp>
      <p:sp>
        <p:nvSpPr>
          <p:cNvPr id="3" name="Slayt Numarası Yer Tutucusu 2"/>
          <p:cNvSpPr>
            <a:spLocks noGrp="1"/>
          </p:cNvSpPr>
          <p:nvPr>
            <p:ph type="sldNum" sz="quarter" idx="12"/>
          </p:nvPr>
        </p:nvSpPr>
        <p:spPr/>
        <p:txBody>
          <a:bodyPr/>
          <a:lstStyle/>
          <a:p>
            <a:fld id="{BBC4E386-F510-4CBC-805C-9276279BD5CF}" type="slidenum">
              <a:rPr lang="tr-TR" smtClean="0"/>
              <a:pPr/>
              <a:t>24</a:t>
            </a:fld>
            <a:endParaRPr lang="tr-TR"/>
          </a:p>
        </p:txBody>
      </p:sp>
    </p:spTree>
    <p:extLst>
      <p:ext uri="{BB962C8B-B14F-4D97-AF65-F5344CB8AC3E}">
        <p14:creationId xmlns:p14="http://schemas.microsoft.com/office/powerpoint/2010/main" val="829426312"/>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1219200" y="2057400"/>
            <a:ext cx="7102475" cy="1311275"/>
          </a:xfrm>
          <a:prstGeom prst="rect">
            <a:avLst/>
          </a:prstGeom>
          <a:noFill/>
          <a:ln w="9525">
            <a:noFill/>
            <a:miter lim="800000"/>
            <a:headEnd/>
            <a:tailEnd/>
          </a:ln>
          <a:effectLst/>
        </p:spPr>
        <p:txBody>
          <a:bodyPr>
            <a:spAutoFit/>
          </a:bodyPr>
          <a:lstStyle/>
          <a:p>
            <a:pPr algn="ctr">
              <a:lnSpc>
                <a:spcPct val="125000"/>
              </a:lnSpc>
              <a:defRPr/>
            </a:pPr>
            <a:r>
              <a:rPr lang="tr-TR" sz="3200" b="1">
                <a:solidFill>
                  <a:schemeClr val="tx2"/>
                </a:solidFill>
                <a:effectLst>
                  <a:outerShdw blurRad="38100" dist="38100" dir="2700000" algn="tl">
                    <a:srgbClr val="000000"/>
                  </a:outerShdw>
                </a:effectLst>
                <a:latin typeface="Tahoma" pitchFamily="34" charset="0"/>
              </a:rPr>
              <a:t>NE YAPMALI NASIL HAREKET EDİLMELİ</a:t>
            </a:r>
            <a:endParaRPr lang="en-AU" sz="3200" b="1">
              <a:solidFill>
                <a:schemeClr val="tx2"/>
              </a:solidFill>
              <a:effectLst>
                <a:outerShdw blurRad="38100" dist="38100" dir="2700000" algn="tl">
                  <a:srgbClr val="000000"/>
                </a:outerShdw>
              </a:effectLst>
              <a:latin typeface="Tahoma" pitchFamily="34" charset="0"/>
            </a:endParaRPr>
          </a:p>
        </p:txBody>
      </p:sp>
      <p:sp>
        <p:nvSpPr>
          <p:cNvPr id="53254" name="AutoShape 6"/>
          <p:cNvSpPr>
            <a:spLocks noChangeArrowheads="1"/>
          </p:cNvSpPr>
          <p:nvPr/>
        </p:nvSpPr>
        <p:spPr bwMode="auto">
          <a:xfrm>
            <a:off x="762000" y="1524000"/>
            <a:ext cx="7772400" cy="2819400"/>
          </a:xfrm>
          <a:prstGeom prst="wedgeEllipseCallout">
            <a:avLst>
              <a:gd name="adj1" fmla="val -49287"/>
              <a:gd name="adj2" fmla="val 39417"/>
            </a:avLst>
          </a:prstGeom>
          <a:noFill/>
          <a:ln w="2857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kumimoji="0" lang="en-AU" altLang="tr-TR" sz="2400">
              <a:latin typeface="Times New Roman" pitchFamily="18" charset="0"/>
            </a:endParaRP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3" name="Slayt Numarası Yer Tutucusu 2"/>
          <p:cNvSpPr>
            <a:spLocks noGrp="1"/>
          </p:cNvSpPr>
          <p:nvPr>
            <p:ph type="sldNum" sz="quarter" idx="12"/>
          </p:nvPr>
        </p:nvSpPr>
        <p:spPr/>
        <p:txBody>
          <a:bodyPr/>
          <a:lstStyle/>
          <a:p>
            <a:fld id="{BBC4E386-F510-4CBC-805C-9276279BD5CF}" type="slidenum">
              <a:rPr lang="tr-TR" smtClean="0"/>
              <a:pPr/>
              <a:t>25</a:t>
            </a:fld>
            <a:endParaRPr lang="tr-TR"/>
          </a:p>
        </p:txBody>
      </p:sp>
    </p:spTree>
    <p:extLst>
      <p:ext uri="{BB962C8B-B14F-4D97-AF65-F5344CB8AC3E}">
        <p14:creationId xmlns:p14="http://schemas.microsoft.com/office/powerpoint/2010/main" val="769047209"/>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764704"/>
            <a:ext cx="8675688" cy="5246688"/>
          </a:xfrm>
          <a:prstGeom prst="rect">
            <a:avLst/>
          </a:prstGeom>
          <a:noFill/>
          <a:ln w="9525">
            <a:noFill/>
            <a:miter lim="800000"/>
            <a:headEnd/>
            <a:tailEnd/>
          </a:ln>
        </p:spPr>
        <p:txBody>
          <a:bodyPr>
            <a:spAutoFit/>
          </a:bodyPr>
          <a:lstStyle/>
          <a:p>
            <a:pPr algn="ctr">
              <a:lnSpc>
                <a:spcPct val="125000"/>
              </a:lnSpc>
            </a:pPr>
            <a:r>
              <a:rPr lang="en-AU" sz="2800" b="1" u="sng" dirty="0" err="1">
                <a:solidFill>
                  <a:srgbClr val="00B050"/>
                </a:solidFill>
                <a:latin typeface="Times New Roman Tur" pitchFamily="18" charset="0"/>
                <a:cs typeface="Times New Roman Tur" pitchFamily="18" charset="0"/>
              </a:rPr>
              <a:t>Sratejik</a:t>
            </a:r>
            <a:r>
              <a:rPr lang="en-AU" sz="2800" b="1" u="sng" dirty="0">
                <a:solidFill>
                  <a:srgbClr val="00B050"/>
                </a:solidFill>
                <a:latin typeface="Times New Roman Tur" pitchFamily="18" charset="0"/>
                <a:cs typeface="Times New Roman Tur" pitchFamily="18" charset="0"/>
              </a:rPr>
              <a:t>  </a:t>
            </a:r>
            <a:r>
              <a:rPr lang="en-AU" sz="2800" b="1" u="sng" dirty="0" err="1">
                <a:solidFill>
                  <a:srgbClr val="00B050"/>
                </a:solidFill>
                <a:latin typeface="Times New Roman Tur" pitchFamily="18" charset="0"/>
                <a:cs typeface="Times New Roman Tur" pitchFamily="18" charset="0"/>
              </a:rPr>
              <a:t>düşünmenin</a:t>
            </a:r>
            <a:r>
              <a:rPr lang="en-AU" sz="2800" b="1" u="sng" dirty="0">
                <a:solidFill>
                  <a:srgbClr val="00B050"/>
                </a:solidFill>
                <a:latin typeface="Times New Roman Tur" pitchFamily="18" charset="0"/>
                <a:cs typeface="Times New Roman Tur" pitchFamily="18" charset="0"/>
              </a:rPr>
              <a:t> </a:t>
            </a:r>
            <a:r>
              <a:rPr lang="en-AU" sz="2800" b="1" u="sng" dirty="0" err="1">
                <a:solidFill>
                  <a:srgbClr val="00B050"/>
                </a:solidFill>
                <a:latin typeface="Times New Roman Tur" pitchFamily="18" charset="0"/>
                <a:cs typeface="Times New Roman Tur" pitchFamily="18" charset="0"/>
              </a:rPr>
              <a:t>devamlılığının</a:t>
            </a:r>
            <a:r>
              <a:rPr lang="en-AU" sz="2800" b="1" u="sng" dirty="0">
                <a:solidFill>
                  <a:srgbClr val="00B050"/>
                </a:solidFill>
                <a:latin typeface="Times New Roman Tur" pitchFamily="18" charset="0"/>
                <a:cs typeface="Times New Roman Tur" pitchFamily="18" charset="0"/>
              </a:rPr>
              <a:t> </a:t>
            </a:r>
          </a:p>
          <a:p>
            <a:pPr algn="ctr">
              <a:lnSpc>
                <a:spcPct val="125000"/>
              </a:lnSpc>
            </a:pPr>
            <a:r>
              <a:rPr lang="en-AU" sz="2800" b="1" u="sng" dirty="0" err="1">
                <a:solidFill>
                  <a:srgbClr val="00B050"/>
                </a:solidFill>
                <a:latin typeface="Times New Roman Tur" pitchFamily="18" charset="0"/>
                <a:cs typeface="Times New Roman Tur" pitchFamily="18" charset="0"/>
              </a:rPr>
              <a:t>Sağlanabilmesi</a:t>
            </a:r>
            <a:r>
              <a:rPr lang="en-AU" sz="2800" b="1" u="sng" dirty="0">
                <a:solidFill>
                  <a:srgbClr val="00B050"/>
                </a:solidFill>
                <a:latin typeface="Times New Roman Tur" pitchFamily="18" charset="0"/>
                <a:cs typeface="Times New Roman Tur" pitchFamily="18" charset="0"/>
              </a:rPr>
              <a:t>:</a:t>
            </a:r>
          </a:p>
          <a:p>
            <a:pPr algn="ctr">
              <a:lnSpc>
                <a:spcPct val="125000"/>
              </a:lnSpc>
            </a:pPr>
            <a:endParaRPr lang="en-AU" sz="2800" b="1" u="sng" dirty="0">
              <a:latin typeface="Times New Roman Tur" pitchFamily="18" charset="0"/>
              <a:cs typeface="Times New Roman Tur" pitchFamily="18" charset="0"/>
            </a:endParaRPr>
          </a:p>
          <a:p>
            <a:pPr algn="ctr">
              <a:lnSpc>
                <a:spcPct val="125000"/>
              </a:lnSpc>
            </a:pPr>
            <a:r>
              <a:rPr lang="en-AU" sz="2800" b="1" u="sng" dirty="0" err="1">
                <a:latin typeface="Times New Roman Tur" pitchFamily="18" charset="0"/>
                <a:cs typeface="Times New Roman Tur" pitchFamily="18" charset="0"/>
              </a:rPr>
              <a:t>Stratejik</a:t>
            </a:r>
            <a:r>
              <a:rPr lang="en-AU" sz="2800" b="1" u="sng" dirty="0">
                <a:latin typeface="Times New Roman Tur" pitchFamily="18" charset="0"/>
                <a:cs typeface="Times New Roman Tur" pitchFamily="18" charset="0"/>
              </a:rPr>
              <a:t> </a:t>
            </a:r>
            <a:r>
              <a:rPr lang="en-AU" sz="2800" b="1" u="sng" dirty="0" err="1">
                <a:latin typeface="Times New Roman Tur" pitchFamily="18" charset="0"/>
                <a:cs typeface="Times New Roman Tur" pitchFamily="18" charset="0"/>
              </a:rPr>
              <a:t>düşünme</a:t>
            </a:r>
            <a:r>
              <a:rPr lang="en-AU" sz="2800" b="1" dirty="0">
                <a:latin typeface="Times New Roman Tur" pitchFamily="18" charset="0"/>
                <a:cs typeface="Times New Roman Tur" pitchFamily="18" charset="0"/>
              </a:rPr>
              <a:t> </a:t>
            </a:r>
            <a:r>
              <a:rPr lang="en-AU" sz="2800" b="1" i="1" dirty="0" err="1">
                <a:latin typeface="Times New Roman Tur" pitchFamily="18" charset="0"/>
                <a:cs typeface="Times New Roman Tur" pitchFamily="18" charset="0"/>
              </a:rPr>
              <a:t>uzun</a:t>
            </a:r>
            <a:r>
              <a:rPr lang="en-AU" sz="2800" b="1" i="1" dirty="0">
                <a:latin typeface="Times New Roman Tur" pitchFamily="18" charset="0"/>
                <a:cs typeface="Times New Roman Tur" pitchFamily="18" charset="0"/>
              </a:rPr>
              <a:t> </a:t>
            </a:r>
            <a:r>
              <a:rPr lang="en-AU" sz="2800" b="1" i="1" dirty="0" err="1">
                <a:latin typeface="Times New Roman Tur" pitchFamily="18" charset="0"/>
                <a:cs typeface="Times New Roman Tur" pitchFamily="18" charset="0"/>
              </a:rPr>
              <a:t>dönemli</a:t>
            </a:r>
            <a:r>
              <a:rPr lang="en-AU" sz="2800" b="1" i="1" dirty="0">
                <a:latin typeface="Times New Roman Tur" pitchFamily="18" charset="0"/>
                <a:cs typeface="Times New Roman Tur" pitchFamily="18" charset="0"/>
              </a:rPr>
              <a:t> </a:t>
            </a:r>
            <a:r>
              <a:rPr lang="en-AU" sz="2800" b="1" i="1" dirty="0" err="1">
                <a:latin typeface="Times New Roman Tur" pitchFamily="18" charset="0"/>
                <a:cs typeface="Times New Roman Tur" pitchFamily="18" charset="0"/>
              </a:rPr>
              <a:t>planlamadan</a:t>
            </a:r>
            <a:r>
              <a:rPr lang="en-AU" sz="2800" b="1" dirty="0">
                <a:latin typeface="Times New Roman Tur" pitchFamily="18" charset="0"/>
                <a:cs typeface="Times New Roman Tur" pitchFamily="18" charset="0"/>
              </a:rPr>
              <a:t> </a:t>
            </a:r>
          </a:p>
          <a:p>
            <a:pPr algn="ctr">
              <a:lnSpc>
                <a:spcPct val="125000"/>
              </a:lnSpc>
            </a:pPr>
            <a:r>
              <a:rPr lang="en-AU" sz="2800" b="1" dirty="0" err="1">
                <a:latin typeface="Times New Roman Tur" pitchFamily="18" charset="0"/>
                <a:cs typeface="Times New Roman Tur" pitchFamily="18" charset="0"/>
              </a:rPr>
              <a:t>Ayrılmalı</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ondan</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önde</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olmalıdır</a:t>
            </a:r>
            <a:r>
              <a:rPr lang="en-AU" sz="2800" b="1" dirty="0">
                <a:latin typeface="Times New Roman Tur" pitchFamily="18" charset="0"/>
                <a:cs typeface="Times New Roman Tur" pitchFamily="18" charset="0"/>
              </a:rPr>
              <a:t>.</a:t>
            </a:r>
          </a:p>
          <a:p>
            <a:pPr algn="ctr">
              <a:lnSpc>
                <a:spcPct val="125000"/>
              </a:lnSpc>
            </a:pPr>
            <a:endParaRPr lang="en-AU" sz="2800" b="1" dirty="0">
              <a:latin typeface="Times New Roman Tur" pitchFamily="18" charset="0"/>
              <a:cs typeface="Times New Roman Tur" pitchFamily="18" charset="0"/>
            </a:endParaRPr>
          </a:p>
          <a:p>
            <a:pPr algn="ctr">
              <a:lnSpc>
                <a:spcPct val="125000"/>
              </a:lnSpc>
            </a:pPr>
            <a:r>
              <a:rPr lang="en-AU" sz="2800" b="1" u="sng" dirty="0" err="1">
                <a:latin typeface="Times New Roman Tur" pitchFamily="18" charset="0"/>
                <a:cs typeface="Times New Roman Tur" pitchFamily="18" charset="0"/>
              </a:rPr>
              <a:t>Uzun</a:t>
            </a:r>
            <a:r>
              <a:rPr lang="en-AU" sz="2800" b="1" u="sng" dirty="0">
                <a:latin typeface="Times New Roman Tur" pitchFamily="18" charset="0"/>
                <a:cs typeface="Times New Roman Tur" pitchFamily="18" charset="0"/>
              </a:rPr>
              <a:t> </a:t>
            </a:r>
            <a:r>
              <a:rPr lang="en-AU" sz="2800" b="1" u="sng" dirty="0" err="1">
                <a:latin typeface="Times New Roman Tur" pitchFamily="18" charset="0"/>
                <a:cs typeface="Times New Roman Tur" pitchFamily="18" charset="0"/>
              </a:rPr>
              <a:t>dönem</a:t>
            </a:r>
            <a:r>
              <a:rPr lang="en-AU" sz="2800" b="1" u="sng" dirty="0">
                <a:latin typeface="Times New Roman Tur" pitchFamily="18" charset="0"/>
                <a:cs typeface="Times New Roman Tur" pitchFamily="18" charset="0"/>
              </a:rPr>
              <a:t> </a:t>
            </a:r>
            <a:r>
              <a:rPr lang="en-AU" sz="2800" b="1" u="sng" dirty="0" err="1">
                <a:latin typeface="Times New Roman Tur" pitchFamily="18" charset="0"/>
                <a:cs typeface="Times New Roman Tur" pitchFamily="18" charset="0"/>
              </a:rPr>
              <a:t>planlama</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ve</a:t>
            </a:r>
            <a:r>
              <a:rPr lang="en-AU" sz="2800" b="1" dirty="0">
                <a:latin typeface="Times New Roman Tur" pitchFamily="18" charset="0"/>
                <a:cs typeface="Times New Roman Tur" pitchFamily="18" charset="0"/>
              </a:rPr>
              <a:t> </a:t>
            </a:r>
            <a:r>
              <a:rPr lang="en-AU" sz="2800" b="1" u="sng" dirty="0" err="1">
                <a:latin typeface="Times New Roman Tur" pitchFamily="18" charset="0"/>
                <a:cs typeface="Times New Roman Tur" pitchFamily="18" charset="0"/>
              </a:rPr>
              <a:t>stratejik</a:t>
            </a:r>
            <a:r>
              <a:rPr lang="en-AU" sz="2800" b="1" u="sng" dirty="0">
                <a:latin typeface="Times New Roman Tur" pitchFamily="18" charset="0"/>
                <a:cs typeface="Times New Roman Tur" pitchFamily="18" charset="0"/>
              </a:rPr>
              <a:t> </a:t>
            </a:r>
            <a:r>
              <a:rPr lang="en-AU" sz="2800" b="1" u="sng" dirty="0" err="1">
                <a:latin typeface="Times New Roman Tur" pitchFamily="18" charset="0"/>
                <a:cs typeface="Times New Roman Tur" pitchFamily="18" charset="0"/>
              </a:rPr>
              <a:t>düşünme</a:t>
            </a:r>
            <a:r>
              <a:rPr lang="en-AU" sz="2800" b="1" dirty="0">
                <a:latin typeface="Times New Roman Tur" pitchFamily="18" charset="0"/>
                <a:cs typeface="Times New Roman Tur" pitchFamily="18" charset="0"/>
              </a:rPr>
              <a:t> </a:t>
            </a:r>
          </a:p>
          <a:p>
            <a:pPr algn="ctr">
              <a:lnSpc>
                <a:spcPct val="125000"/>
              </a:lnSpc>
            </a:pPr>
            <a:r>
              <a:rPr lang="en-AU" sz="2800" b="1" dirty="0" err="1">
                <a:latin typeface="Times New Roman Tur" pitchFamily="18" charset="0"/>
                <a:cs typeface="Times New Roman Tur" pitchFamily="18" charset="0"/>
              </a:rPr>
              <a:t>Ayrımı</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net,spesifik</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ve</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basit</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olduğu</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sürece</a:t>
            </a:r>
            <a:r>
              <a:rPr lang="en-AU" sz="2800" b="1" dirty="0">
                <a:latin typeface="Times New Roman Tur" pitchFamily="18" charset="0"/>
                <a:cs typeface="Times New Roman Tur" pitchFamily="18" charset="0"/>
              </a:rPr>
              <a:t> </a:t>
            </a:r>
          </a:p>
          <a:p>
            <a:pPr algn="ctr">
              <a:lnSpc>
                <a:spcPct val="125000"/>
              </a:lnSpc>
            </a:pPr>
            <a:r>
              <a:rPr lang="en-AU" sz="2800" b="1" dirty="0" err="1">
                <a:latin typeface="Times New Roman Tur" pitchFamily="18" charset="0"/>
                <a:cs typeface="Times New Roman Tur" pitchFamily="18" charset="0"/>
              </a:rPr>
              <a:t>Stratejik</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düşünmenin</a:t>
            </a:r>
            <a:r>
              <a:rPr lang="en-AU" sz="2800" b="1" dirty="0">
                <a:latin typeface="Times New Roman Tur" pitchFamily="18" charset="0"/>
                <a:cs typeface="Times New Roman Tur" pitchFamily="18" charset="0"/>
              </a:rPr>
              <a:t> </a:t>
            </a:r>
            <a:r>
              <a:rPr lang="en-AU" sz="2800" b="1" dirty="0" err="1">
                <a:solidFill>
                  <a:schemeClr val="tx2"/>
                </a:solidFill>
                <a:latin typeface="Times New Roman Tur" pitchFamily="18" charset="0"/>
                <a:cs typeface="Times New Roman Tur" pitchFamily="18" charset="0"/>
              </a:rPr>
              <a:t>devamlılığı</a:t>
            </a:r>
            <a:r>
              <a:rPr lang="en-AU" sz="2800" b="1" dirty="0">
                <a:latin typeface="Times New Roman Tur" pitchFamily="18" charset="0"/>
                <a:cs typeface="Times New Roman Tur" pitchFamily="18" charset="0"/>
              </a:rPr>
              <a:t> </a:t>
            </a:r>
            <a:r>
              <a:rPr lang="en-AU" sz="2800" b="1" dirty="0" err="1">
                <a:latin typeface="Times New Roman Tur" pitchFamily="18" charset="0"/>
                <a:cs typeface="Times New Roman Tur" pitchFamily="18" charset="0"/>
              </a:rPr>
              <a:t>sağlanabilir</a:t>
            </a:r>
            <a:r>
              <a:rPr lang="en-AU" sz="2800" b="1" dirty="0">
                <a:latin typeface="Times New Roman Tur" pitchFamily="18" charset="0"/>
                <a:cs typeface="Times New Roman Tur" pitchFamily="18" charset="0"/>
              </a:rPr>
              <a:t>.</a:t>
            </a:r>
          </a:p>
          <a:p>
            <a:pPr>
              <a:lnSpc>
                <a:spcPct val="125000"/>
              </a:lnSpc>
            </a:pPr>
            <a:endParaRPr lang="en-AU" b="1" dirty="0">
              <a:latin typeface="Tahoma" pitchFamily="34" charset="0"/>
            </a:endParaRP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26</a:t>
            </a:fld>
            <a:endParaRPr lang="tr-TR"/>
          </a:p>
        </p:txBody>
      </p:sp>
    </p:spTree>
    <p:extLst>
      <p:ext uri="{BB962C8B-B14F-4D97-AF65-F5344CB8AC3E}">
        <p14:creationId xmlns:p14="http://schemas.microsoft.com/office/powerpoint/2010/main" val="127707915"/>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683568" y="836712"/>
            <a:ext cx="8280920" cy="5863144"/>
          </a:xfrm>
          <a:prstGeom prst="rect">
            <a:avLst/>
          </a:prstGeom>
          <a:noFill/>
          <a:ln w="9525">
            <a:noFill/>
            <a:miter lim="800000"/>
            <a:headEnd/>
            <a:tailEnd/>
          </a:ln>
          <a:effectLst/>
        </p:spPr>
        <p:txBody>
          <a:bodyPr wrap="square">
            <a:spAutoFit/>
          </a:bodyPr>
          <a:lstStyle/>
          <a:p>
            <a:pPr algn="ctr">
              <a:lnSpc>
                <a:spcPct val="125000"/>
              </a:lnSpc>
              <a:defRPr/>
            </a:pPr>
            <a:r>
              <a:rPr lang="tr-TR" sz="3200" b="1" dirty="0">
                <a:solidFill>
                  <a:schemeClr val="tx2"/>
                </a:solidFill>
                <a:effectLst>
                  <a:outerShdw blurRad="38100" dist="38100" dir="2700000" algn="tl">
                    <a:srgbClr val="000000"/>
                  </a:outerShdw>
                </a:effectLst>
                <a:latin typeface="Tahoma" pitchFamily="34" charset="0"/>
              </a:rPr>
              <a:t>NE YAPMALI NASIL HAREKET </a:t>
            </a:r>
            <a:r>
              <a:rPr lang="tr-TR" sz="3200" b="1" dirty="0" smtClean="0">
                <a:solidFill>
                  <a:schemeClr val="tx2"/>
                </a:solidFill>
                <a:effectLst>
                  <a:outerShdw blurRad="38100" dist="38100" dir="2700000" algn="tl">
                    <a:srgbClr val="000000"/>
                  </a:outerShdw>
                </a:effectLst>
                <a:latin typeface="Tahoma" pitchFamily="34" charset="0"/>
              </a:rPr>
              <a:t>EDİLMELİ</a:t>
            </a:r>
          </a:p>
          <a:p>
            <a:pPr>
              <a:lnSpc>
                <a:spcPct val="125000"/>
              </a:lnSpc>
              <a:defRPr/>
            </a:pPr>
            <a:endParaRPr lang="tr-TR" altLang="tr-TR" sz="2000" b="1" dirty="0" smtClean="0">
              <a:solidFill>
                <a:srgbClr val="002060"/>
              </a:solidFill>
              <a:latin typeface="Tahoma" pitchFamily="34" charset="0"/>
            </a:endParaRPr>
          </a:p>
          <a:p>
            <a:pPr>
              <a:lnSpc>
                <a:spcPct val="125000"/>
              </a:lnSpc>
              <a:defRPr/>
            </a:pPr>
            <a:endParaRPr lang="tr-TR" altLang="tr-TR" sz="2000" b="1" dirty="0" smtClean="0">
              <a:solidFill>
                <a:srgbClr val="002060"/>
              </a:solidFill>
              <a:latin typeface="Tahoma" pitchFamily="34" charset="0"/>
            </a:endParaRPr>
          </a:p>
          <a:p>
            <a:pPr>
              <a:lnSpc>
                <a:spcPct val="125000"/>
              </a:lnSpc>
              <a:defRPr/>
            </a:pPr>
            <a:endParaRPr lang="tr-TR" altLang="tr-TR" sz="2000" b="1" dirty="0" smtClean="0">
              <a:solidFill>
                <a:srgbClr val="002060"/>
              </a:solidFill>
              <a:latin typeface="Tahoma" pitchFamily="34" charset="0"/>
            </a:endParaRPr>
          </a:p>
          <a:p>
            <a:pPr>
              <a:lnSpc>
                <a:spcPct val="125000"/>
              </a:lnSpc>
              <a:defRPr/>
            </a:pPr>
            <a:r>
              <a:rPr lang="en-AU" altLang="tr-TR" sz="2400" b="1" dirty="0" err="1" smtClean="0">
                <a:solidFill>
                  <a:srgbClr val="002060"/>
                </a:solidFill>
                <a:latin typeface="Times New Roman" panose="02020603050405020304" pitchFamily="18" charset="0"/>
                <a:cs typeface="Times New Roman" panose="02020603050405020304" pitchFamily="18" charset="0"/>
              </a:rPr>
              <a:t>İçinde</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yaşadığımız</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dönemin</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belki</a:t>
            </a:r>
            <a:r>
              <a:rPr lang="en-AU" altLang="tr-TR" sz="2400" b="1" dirty="0" smtClean="0">
                <a:solidFill>
                  <a:srgbClr val="002060"/>
                </a:solidFill>
                <a:latin typeface="Times New Roman" panose="02020603050405020304" pitchFamily="18" charset="0"/>
                <a:cs typeface="Times New Roman" panose="02020603050405020304" pitchFamily="18" charset="0"/>
              </a:rPr>
              <a:t> en </a:t>
            </a:r>
            <a:r>
              <a:rPr lang="en-AU" altLang="tr-TR" sz="2400" b="1" dirty="0" err="1" smtClean="0">
                <a:solidFill>
                  <a:srgbClr val="002060"/>
                </a:solidFill>
                <a:latin typeface="Times New Roman" panose="02020603050405020304" pitchFamily="18" charset="0"/>
                <a:cs typeface="Times New Roman" panose="02020603050405020304" pitchFamily="18" charset="0"/>
              </a:rPr>
              <a:t>önemli</a:t>
            </a:r>
            <a:endParaRPr lang="en-AU" altLang="tr-TR" sz="2400" b="1" dirty="0" smtClean="0">
              <a:solidFill>
                <a:srgbClr val="002060"/>
              </a:solidFill>
              <a:latin typeface="Times New Roman" panose="02020603050405020304" pitchFamily="18" charset="0"/>
              <a:cs typeface="Times New Roman" panose="02020603050405020304" pitchFamily="18" charset="0"/>
            </a:endParaRPr>
          </a:p>
          <a:p>
            <a:pPr>
              <a:lnSpc>
                <a:spcPct val="125000"/>
              </a:lnSpc>
              <a:defRPr/>
            </a:pPr>
            <a:r>
              <a:rPr lang="tr-TR" altLang="tr-TR" sz="2400" b="1" dirty="0" smtClean="0">
                <a:solidFill>
                  <a:srgbClr val="002060"/>
                </a:solidFill>
                <a:latin typeface="Times New Roman" panose="02020603050405020304" pitchFamily="18" charset="0"/>
                <a:cs typeface="Times New Roman" panose="02020603050405020304" pitchFamily="18" charset="0"/>
              </a:rPr>
              <a:t>ö</a:t>
            </a:r>
            <a:r>
              <a:rPr lang="en-AU" altLang="tr-TR" sz="2400" b="1" dirty="0" err="1" smtClean="0">
                <a:solidFill>
                  <a:srgbClr val="002060"/>
                </a:solidFill>
                <a:latin typeface="Times New Roman" panose="02020603050405020304" pitchFamily="18" charset="0"/>
                <a:cs typeface="Times New Roman" panose="02020603050405020304" pitchFamily="18" charset="0"/>
              </a:rPr>
              <a:t>zelliklerinden</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biri</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sürattir</a:t>
            </a:r>
            <a:r>
              <a:rPr lang="en-AU" altLang="tr-TR" sz="2400" b="1" dirty="0" smtClean="0">
                <a:solidFill>
                  <a:srgbClr val="002060"/>
                </a:solidFill>
                <a:latin typeface="Times New Roman" panose="02020603050405020304" pitchFamily="18" charset="0"/>
                <a:cs typeface="Times New Roman" panose="02020603050405020304" pitchFamily="18" charset="0"/>
              </a:rPr>
              <a:t>.  </a:t>
            </a:r>
            <a:endParaRPr lang="tr-TR" altLang="tr-TR" sz="2400" b="1" dirty="0" smtClean="0">
              <a:solidFill>
                <a:srgbClr val="002060"/>
              </a:solidFill>
              <a:latin typeface="Times New Roman" panose="02020603050405020304" pitchFamily="18" charset="0"/>
              <a:cs typeface="Times New Roman" panose="02020603050405020304" pitchFamily="18" charset="0"/>
            </a:endParaRPr>
          </a:p>
          <a:p>
            <a:pPr>
              <a:lnSpc>
                <a:spcPct val="125000"/>
              </a:lnSpc>
              <a:defRPr/>
            </a:pPr>
            <a:r>
              <a:rPr lang="en-AU" altLang="tr-TR" sz="2400" b="1" dirty="0" err="1" smtClean="0">
                <a:solidFill>
                  <a:srgbClr val="002060"/>
                </a:solidFill>
                <a:latin typeface="Times New Roman" panose="02020603050405020304" pitchFamily="18" charset="0"/>
                <a:cs typeface="Times New Roman" panose="02020603050405020304" pitchFamily="18" charset="0"/>
              </a:rPr>
              <a:t>Böylesi</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bir</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tr-TR"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dünyada</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beş</a:t>
            </a:r>
            <a:r>
              <a:rPr lang="tr-TR" altLang="tr-TR" sz="2400" b="1" dirty="0" smtClean="0">
                <a:solidFill>
                  <a:srgbClr val="002060"/>
                </a:solidFill>
                <a:latin typeface="Times New Roman" panose="02020603050405020304" pitchFamily="18" charset="0"/>
                <a:cs typeface="Times New Roman" panose="02020603050405020304" pitchFamily="18" charset="0"/>
              </a:rPr>
              <a:t>-on </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yıllık</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planlar</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tr-TR" altLang="tr-TR" sz="2400" b="1" dirty="0" smtClean="0">
                <a:solidFill>
                  <a:srgbClr val="002060"/>
                </a:solidFill>
                <a:latin typeface="Times New Roman" panose="02020603050405020304" pitchFamily="18" charset="0"/>
                <a:cs typeface="Times New Roman" panose="02020603050405020304" pitchFamily="18" charset="0"/>
              </a:rPr>
              <a:t>yürümez</a:t>
            </a:r>
            <a:r>
              <a:rPr lang="en-AU" altLang="tr-TR" sz="2400" b="1" dirty="0" smtClean="0">
                <a:solidFill>
                  <a:srgbClr val="002060"/>
                </a:solidFill>
                <a:latin typeface="Times New Roman" panose="02020603050405020304" pitchFamily="18" charset="0"/>
                <a:cs typeface="Times New Roman" panose="02020603050405020304" pitchFamily="18" charset="0"/>
              </a:rPr>
              <a:t>.</a:t>
            </a:r>
            <a:endParaRPr lang="tr-TR" altLang="tr-TR" sz="2400" b="1" dirty="0" smtClean="0">
              <a:solidFill>
                <a:srgbClr val="002060"/>
              </a:solidFill>
              <a:latin typeface="Times New Roman" panose="02020603050405020304" pitchFamily="18" charset="0"/>
              <a:cs typeface="Times New Roman" panose="02020603050405020304" pitchFamily="18" charset="0"/>
            </a:endParaRPr>
          </a:p>
          <a:p>
            <a:pPr>
              <a:lnSpc>
                <a:spcPct val="125000"/>
              </a:lnSpc>
              <a:defRPr/>
            </a:pPr>
            <a:r>
              <a:rPr lang="en-AU" altLang="tr-TR" sz="2400" b="1" dirty="0" err="1" smtClean="0">
                <a:solidFill>
                  <a:srgbClr val="002060"/>
                </a:solidFill>
                <a:latin typeface="Times New Roman" panose="02020603050405020304" pitchFamily="18" charset="0"/>
                <a:cs typeface="Times New Roman" panose="02020603050405020304" pitchFamily="18" charset="0"/>
              </a:rPr>
              <a:t>Beş</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yıl</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sonra</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kim</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öle</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kim</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kala</a:t>
            </a:r>
            <a:r>
              <a:rPr lang="en-AU" altLang="tr-TR" sz="2400" b="1" dirty="0" smtClean="0">
                <a:solidFill>
                  <a:srgbClr val="002060"/>
                </a:solidFill>
                <a:latin typeface="Times New Roman" panose="02020603050405020304" pitchFamily="18" charset="0"/>
                <a:cs typeface="Times New Roman" panose="02020603050405020304" pitchFamily="18" charset="0"/>
              </a:rPr>
              <a:t>?</a:t>
            </a:r>
          </a:p>
          <a:p>
            <a:pPr>
              <a:lnSpc>
                <a:spcPct val="125000"/>
              </a:lnSpc>
              <a:defRPr/>
            </a:pPr>
            <a:r>
              <a:rPr lang="en-AU" altLang="tr-TR" sz="2400" b="1" dirty="0" err="1" smtClean="0">
                <a:solidFill>
                  <a:srgbClr val="002060"/>
                </a:solidFill>
                <a:latin typeface="Times New Roman" panose="02020603050405020304" pitchFamily="18" charset="0"/>
                <a:cs typeface="Times New Roman" panose="02020603050405020304" pitchFamily="18" charset="0"/>
              </a:rPr>
              <a:t>Orta</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vadeyi</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düşünürken</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anlık</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hareket</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etmeli</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ve</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reaksiyonlarınızı</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anlık</a:t>
            </a:r>
            <a:r>
              <a:rPr lang="en-AU" altLang="tr-TR" sz="2400" b="1" dirty="0" smtClean="0">
                <a:solidFill>
                  <a:srgbClr val="002060"/>
                </a:solidFill>
                <a:latin typeface="Times New Roman" panose="02020603050405020304" pitchFamily="18" charset="0"/>
                <a:cs typeface="Times New Roman" panose="02020603050405020304" pitchFamily="18" charset="0"/>
              </a:rPr>
              <a:t> </a:t>
            </a:r>
            <a:r>
              <a:rPr lang="en-AU" altLang="tr-TR" sz="2400" b="1" dirty="0" err="1" smtClean="0">
                <a:solidFill>
                  <a:srgbClr val="002060"/>
                </a:solidFill>
                <a:latin typeface="Times New Roman" panose="02020603050405020304" pitchFamily="18" charset="0"/>
                <a:cs typeface="Times New Roman" panose="02020603050405020304" pitchFamily="18" charset="0"/>
              </a:rPr>
              <a:t>olarak</a:t>
            </a:r>
            <a:r>
              <a:rPr lang="tr-TR" altLang="tr-TR" sz="2400" b="1" dirty="0" smtClean="0">
                <a:solidFill>
                  <a:srgbClr val="002060"/>
                </a:solidFill>
                <a:latin typeface="Times New Roman" panose="02020603050405020304" pitchFamily="18" charset="0"/>
                <a:cs typeface="Times New Roman" panose="02020603050405020304" pitchFamily="18" charset="0"/>
              </a:rPr>
              <a:t> g</a:t>
            </a:r>
            <a:r>
              <a:rPr lang="en-AU" altLang="tr-TR" sz="2400" b="1" dirty="0" err="1" smtClean="0">
                <a:solidFill>
                  <a:srgbClr val="002060"/>
                </a:solidFill>
                <a:latin typeface="Times New Roman" panose="02020603050405020304" pitchFamily="18" charset="0"/>
                <a:cs typeface="Times New Roman" panose="02020603050405020304" pitchFamily="18" charset="0"/>
              </a:rPr>
              <a:t>eliştirebilmelisiniz</a:t>
            </a:r>
            <a:r>
              <a:rPr lang="en-AU" altLang="tr-TR" sz="2000" b="1" dirty="0" smtClean="0">
                <a:solidFill>
                  <a:srgbClr val="002060"/>
                </a:solidFill>
                <a:latin typeface="Tahoma" pitchFamily="34" charset="0"/>
              </a:rPr>
              <a:t>.</a:t>
            </a:r>
          </a:p>
          <a:p>
            <a:pPr algn="ctr">
              <a:lnSpc>
                <a:spcPct val="125000"/>
              </a:lnSpc>
              <a:defRPr/>
            </a:pPr>
            <a:endParaRPr lang="en-AU" sz="3200" b="1" dirty="0">
              <a:solidFill>
                <a:schemeClr val="tx2"/>
              </a:solidFill>
              <a:effectLst>
                <a:outerShdw blurRad="38100" dist="38100" dir="2700000" algn="tl">
                  <a:srgbClr val="000000"/>
                </a:outerShdw>
              </a:effectLst>
              <a:latin typeface="Tahoma" pitchFamily="34" charset="0"/>
            </a:endParaRPr>
          </a:p>
        </p:txBody>
      </p:sp>
      <p:sp>
        <p:nvSpPr>
          <p:cNvPr id="53254" name="AutoShape 6"/>
          <p:cNvSpPr>
            <a:spLocks noChangeArrowheads="1"/>
          </p:cNvSpPr>
          <p:nvPr/>
        </p:nvSpPr>
        <p:spPr bwMode="auto">
          <a:xfrm>
            <a:off x="899592" y="332656"/>
            <a:ext cx="7772400" cy="2819400"/>
          </a:xfrm>
          <a:prstGeom prst="wedgeEllipseCallout">
            <a:avLst>
              <a:gd name="adj1" fmla="val -49287"/>
              <a:gd name="adj2" fmla="val 39417"/>
            </a:avLst>
          </a:prstGeom>
          <a:noFill/>
          <a:ln w="28575"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endParaRPr kumimoji="0" lang="en-AU" altLang="tr-TR" sz="2400">
              <a:latin typeface="Times New Roman" pitchFamily="18" charset="0"/>
            </a:endParaRP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3" name="Slayt Numarası Yer Tutucusu 2"/>
          <p:cNvSpPr>
            <a:spLocks noGrp="1"/>
          </p:cNvSpPr>
          <p:nvPr>
            <p:ph type="sldNum" sz="quarter" idx="12"/>
          </p:nvPr>
        </p:nvSpPr>
        <p:spPr/>
        <p:txBody>
          <a:bodyPr/>
          <a:lstStyle/>
          <a:p>
            <a:fld id="{BBC4E386-F510-4CBC-805C-9276279BD5CF}" type="slidenum">
              <a:rPr lang="tr-TR" smtClean="0"/>
              <a:pPr/>
              <a:t>27</a:t>
            </a:fld>
            <a:endParaRPr lang="tr-TR"/>
          </a:p>
        </p:txBody>
      </p:sp>
    </p:spTree>
    <p:extLst>
      <p:ext uri="{BB962C8B-B14F-4D97-AF65-F5344CB8AC3E}">
        <p14:creationId xmlns:p14="http://schemas.microsoft.com/office/powerpoint/2010/main" val="2757994325"/>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827584" y="395288"/>
            <a:ext cx="7992888" cy="6017032"/>
          </a:xfrm>
          <a:prstGeom prst="rect">
            <a:avLst/>
          </a:prstGeom>
          <a:noFill/>
          <a:ln w="9525">
            <a:noFill/>
            <a:miter lim="800000"/>
            <a:headEnd/>
            <a:tailEnd/>
          </a:ln>
        </p:spPr>
        <p:txBody>
          <a:bodyPr wrap="square">
            <a:spAutoFit/>
          </a:bodyPr>
          <a:lstStyle/>
          <a:p>
            <a:pPr>
              <a:lnSpc>
                <a:spcPct val="125000"/>
              </a:lnSpc>
              <a:defRPr/>
            </a:pPr>
            <a:r>
              <a:rPr lang="en-AU" altLang="tr-TR" sz="2800" b="1" dirty="0">
                <a:solidFill>
                  <a:srgbClr val="FF0000"/>
                </a:solidFill>
                <a:effectLst>
                  <a:outerShdw blurRad="38100" dist="38100" dir="2700000" algn="tl">
                    <a:srgbClr val="000000">
                      <a:alpha val="43137"/>
                    </a:srgbClr>
                  </a:outerShdw>
                </a:effectLst>
                <a:latin typeface="Times New Roman Tur" pitchFamily="18" charset="0"/>
                <a:cs typeface="Times New Roman Tur" pitchFamily="18" charset="0"/>
              </a:rPr>
              <a:t>PEKİ NE YAPALIM?</a:t>
            </a:r>
            <a:endParaRPr lang="tr-TR" altLang="tr-TR" sz="2800" b="1" dirty="0">
              <a:solidFill>
                <a:srgbClr val="FF0000"/>
              </a:solidFill>
              <a:effectLst>
                <a:outerShdw blurRad="38100" dist="38100" dir="2700000" algn="tl">
                  <a:srgbClr val="000000">
                    <a:alpha val="43137"/>
                  </a:srgbClr>
                </a:outerShdw>
              </a:effectLst>
              <a:latin typeface="Times New Roman Tur" pitchFamily="18" charset="0"/>
              <a:cs typeface="Times New Roman Tur" pitchFamily="18" charset="0"/>
            </a:endParaRPr>
          </a:p>
          <a:p>
            <a:pPr>
              <a:lnSpc>
                <a:spcPct val="125000"/>
              </a:lnSpc>
              <a:defRPr/>
            </a:pPr>
            <a:r>
              <a:rPr lang="tr-TR" altLang="tr-TR" sz="2800" b="1" dirty="0" smtClean="0">
                <a:latin typeface="Times New Roman Tur" pitchFamily="18" charset="0"/>
                <a:cs typeface="Times New Roman Tur" pitchFamily="18" charset="0"/>
              </a:rPr>
              <a:t>Kurumların  </a:t>
            </a:r>
            <a:r>
              <a:rPr lang="en-AU" altLang="tr-TR" sz="2800" b="1" dirty="0" smtClean="0">
                <a:latin typeface="Times New Roman Tur" pitchFamily="18" charset="0"/>
                <a:cs typeface="Times New Roman Tur" pitchFamily="18" charset="0"/>
              </a:rPr>
              <a:t> </a:t>
            </a:r>
            <a:r>
              <a:rPr lang="en-AU" altLang="tr-TR" sz="2800" b="1" dirty="0" err="1">
                <a:latin typeface="Times New Roman Tur" pitchFamily="18" charset="0"/>
                <a:cs typeface="Times New Roman Tur" pitchFamily="18" charset="0"/>
              </a:rPr>
              <a:t>yapması</a:t>
            </a:r>
            <a:r>
              <a:rPr lang="en-AU" altLang="tr-TR" sz="2800" b="1" dirty="0">
                <a:latin typeface="Times New Roman Tur" pitchFamily="18" charset="0"/>
                <a:cs typeface="Times New Roman Tur" pitchFamily="18" charset="0"/>
              </a:rPr>
              <a:t> </a:t>
            </a:r>
            <a:r>
              <a:rPr lang="en-AU" altLang="tr-TR" sz="2800" b="1" dirty="0" err="1">
                <a:latin typeface="Times New Roman Tur" pitchFamily="18" charset="0"/>
                <a:cs typeface="Times New Roman Tur" pitchFamily="18" charset="0"/>
              </a:rPr>
              <a:t>gereken</a:t>
            </a:r>
            <a:r>
              <a:rPr lang="en-AU" altLang="tr-TR" sz="2800" b="1" dirty="0">
                <a:latin typeface="Times New Roman Tur" pitchFamily="18" charset="0"/>
                <a:cs typeface="Times New Roman Tur" pitchFamily="18" charset="0"/>
              </a:rPr>
              <a:t> </a:t>
            </a:r>
            <a:r>
              <a:rPr lang="en-AU" altLang="tr-TR" sz="2800" b="1" dirty="0" err="1">
                <a:latin typeface="Times New Roman Tur" pitchFamily="18" charset="0"/>
                <a:cs typeface="Times New Roman Tur" pitchFamily="18" charset="0"/>
              </a:rPr>
              <a:t>şey</a:t>
            </a:r>
            <a:r>
              <a:rPr lang="en-AU" altLang="tr-TR" sz="2800" b="1" dirty="0">
                <a:latin typeface="Times New Roman Tur" pitchFamily="18" charset="0"/>
                <a:cs typeface="Times New Roman Tur" pitchFamily="18" charset="0"/>
              </a:rPr>
              <a:t>, </a:t>
            </a:r>
            <a:r>
              <a:rPr lang="en-AU" altLang="tr-TR" sz="2800" b="1" dirty="0" err="1">
                <a:latin typeface="Times New Roman Tur" pitchFamily="18" charset="0"/>
                <a:cs typeface="Times New Roman Tur" pitchFamily="18" charset="0"/>
              </a:rPr>
              <a:t>stratejik</a:t>
            </a:r>
            <a:r>
              <a:rPr lang="en-AU" altLang="tr-TR" sz="2800" b="1" dirty="0">
                <a:latin typeface="Times New Roman Tur" pitchFamily="18" charset="0"/>
                <a:cs typeface="Times New Roman Tur" pitchFamily="18" charset="0"/>
              </a:rPr>
              <a:t> </a:t>
            </a:r>
          </a:p>
          <a:p>
            <a:pPr>
              <a:lnSpc>
                <a:spcPct val="125000"/>
              </a:lnSpc>
              <a:defRPr/>
            </a:pPr>
            <a:r>
              <a:rPr lang="tr-TR" altLang="tr-TR" sz="2800" b="1" dirty="0" err="1">
                <a:latin typeface="Times New Roman Tur" pitchFamily="18" charset="0"/>
                <a:cs typeface="Times New Roman Tur" pitchFamily="18" charset="0"/>
              </a:rPr>
              <a:t>d</a:t>
            </a:r>
            <a:r>
              <a:rPr lang="en-AU" altLang="tr-TR" sz="2800" b="1" dirty="0" err="1">
                <a:latin typeface="Times New Roman Tur" pitchFamily="18" charset="0"/>
                <a:cs typeface="Times New Roman Tur" pitchFamily="18" charset="0"/>
              </a:rPr>
              <a:t>üşünerek</a:t>
            </a:r>
            <a:r>
              <a:rPr lang="en-AU" altLang="tr-TR" sz="2800" b="1" dirty="0">
                <a:latin typeface="Times New Roman Tur" pitchFamily="18" charset="0"/>
                <a:cs typeface="Times New Roman Tur" pitchFamily="18" charset="0"/>
              </a:rPr>
              <a:t> </a:t>
            </a:r>
            <a:r>
              <a:rPr lang="en-AU" altLang="tr-TR" sz="2800" b="1" dirty="0" err="1">
                <a:latin typeface="Times New Roman Tur" pitchFamily="18" charset="0"/>
                <a:cs typeface="Times New Roman Tur" pitchFamily="18" charset="0"/>
              </a:rPr>
              <a:t>bir</a:t>
            </a:r>
            <a:r>
              <a:rPr lang="en-AU" altLang="tr-TR" sz="2800" b="1" dirty="0">
                <a:latin typeface="Times New Roman Tur" pitchFamily="18" charset="0"/>
                <a:cs typeface="Times New Roman Tur" pitchFamily="18" charset="0"/>
              </a:rPr>
              <a:t> “</a:t>
            </a:r>
            <a:r>
              <a:rPr lang="en-AU" altLang="tr-TR" sz="2800" b="1" dirty="0" err="1">
                <a:solidFill>
                  <a:schemeClr val="tx2"/>
                </a:solidFill>
                <a:latin typeface="Times New Roman Tur" pitchFamily="18" charset="0"/>
                <a:cs typeface="Times New Roman Tur" pitchFamily="18" charset="0"/>
              </a:rPr>
              <a:t>stratejik</a:t>
            </a:r>
            <a:r>
              <a:rPr lang="en-AU" altLang="tr-TR" sz="2800" b="1" dirty="0">
                <a:solidFill>
                  <a:schemeClr val="tx2"/>
                </a:solidFill>
                <a:latin typeface="Times New Roman Tur" pitchFamily="18" charset="0"/>
                <a:cs typeface="Times New Roman Tur" pitchFamily="18" charset="0"/>
              </a:rPr>
              <a:t> </a:t>
            </a:r>
            <a:r>
              <a:rPr lang="en-AU" altLang="tr-TR" sz="2800" b="1" dirty="0" err="1">
                <a:solidFill>
                  <a:schemeClr val="tx2"/>
                </a:solidFill>
                <a:latin typeface="Times New Roman Tur" pitchFamily="18" charset="0"/>
                <a:cs typeface="Times New Roman Tur" pitchFamily="18" charset="0"/>
              </a:rPr>
              <a:t>yön</a:t>
            </a:r>
            <a:r>
              <a:rPr lang="en-AU" altLang="tr-TR" sz="2800" b="1" dirty="0">
                <a:latin typeface="Times New Roman Tur" pitchFamily="18" charset="0"/>
                <a:cs typeface="Times New Roman Tur" pitchFamily="18" charset="0"/>
              </a:rPr>
              <a:t>” </a:t>
            </a:r>
            <a:r>
              <a:rPr lang="en-AU" altLang="tr-TR" sz="2800" b="1" dirty="0" err="1">
                <a:latin typeface="Times New Roman Tur" pitchFamily="18" charset="0"/>
                <a:cs typeface="Times New Roman Tur" pitchFamily="18" charset="0"/>
              </a:rPr>
              <a:t>ya</a:t>
            </a:r>
            <a:r>
              <a:rPr lang="en-AU" altLang="tr-TR" sz="2800" b="1" dirty="0">
                <a:latin typeface="Times New Roman Tur" pitchFamily="18" charset="0"/>
                <a:cs typeface="Times New Roman Tur" pitchFamily="18" charset="0"/>
              </a:rPr>
              <a:t>  da “</a:t>
            </a:r>
            <a:r>
              <a:rPr lang="en-AU" altLang="tr-TR" sz="2800" b="1" dirty="0" err="1">
                <a:solidFill>
                  <a:schemeClr val="tx2"/>
                </a:solidFill>
                <a:latin typeface="Times New Roman Tur" pitchFamily="18" charset="0"/>
                <a:cs typeface="Times New Roman Tur" pitchFamily="18" charset="0"/>
              </a:rPr>
              <a:t>stratejik</a:t>
            </a:r>
            <a:r>
              <a:rPr lang="en-AU" altLang="tr-TR" sz="2800" b="1" dirty="0">
                <a:solidFill>
                  <a:schemeClr val="tx2"/>
                </a:solidFill>
                <a:latin typeface="Times New Roman Tur" pitchFamily="18" charset="0"/>
                <a:cs typeface="Times New Roman Tur" pitchFamily="18" charset="0"/>
              </a:rPr>
              <a:t> </a:t>
            </a:r>
            <a:r>
              <a:rPr lang="en-AU" altLang="tr-TR" sz="2800" b="1" dirty="0" err="1">
                <a:solidFill>
                  <a:schemeClr val="tx2"/>
                </a:solidFill>
                <a:latin typeface="Times New Roman Tur" pitchFamily="18" charset="0"/>
                <a:cs typeface="Times New Roman Tur" pitchFamily="18" charset="0"/>
              </a:rPr>
              <a:t>niyet</a:t>
            </a:r>
            <a:r>
              <a:rPr lang="en-AU" altLang="tr-TR" sz="2800" b="1" dirty="0">
                <a:latin typeface="Times New Roman Tur" pitchFamily="18" charset="0"/>
                <a:cs typeface="Times New Roman Tur" pitchFamily="18" charset="0"/>
              </a:rPr>
              <a:t>” </a:t>
            </a:r>
            <a:r>
              <a:rPr lang="en-AU" altLang="tr-TR" sz="2800" b="1" dirty="0" err="1">
                <a:latin typeface="Times New Roman Tur" pitchFamily="18" charset="0"/>
                <a:cs typeface="Times New Roman Tur" pitchFamily="18" charset="0"/>
              </a:rPr>
              <a:t>oluşturmaktır</a:t>
            </a:r>
            <a:r>
              <a:rPr lang="en-AU" altLang="tr-TR" sz="2800" b="1" dirty="0" smtClean="0">
                <a:latin typeface="Times New Roman Tur" pitchFamily="18" charset="0"/>
                <a:cs typeface="Times New Roman Tur" pitchFamily="18" charset="0"/>
              </a:rPr>
              <a:t>.</a:t>
            </a:r>
            <a:endParaRPr lang="tr-TR" altLang="tr-TR" sz="2800" b="1" dirty="0" smtClean="0">
              <a:latin typeface="Times New Roman Tur" pitchFamily="18" charset="0"/>
              <a:cs typeface="Times New Roman Tur" pitchFamily="18" charset="0"/>
            </a:endParaRPr>
          </a:p>
          <a:p>
            <a:pPr>
              <a:lnSpc>
                <a:spcPct val="125000"/>
              </a:lnSpc>
              <a:spcBef>
                <a:spcPct val="0"/>
              </a:spcBef>
            </a:pPr>
            <a:r>
              <a:rPr lang="en-AU" altLang="tr-TR" sz="2800" b="1" dirty="0" err="1" smtClean="0">
                <a:latin typeface="Times New Roman" panose="02020603050405020304" pitchFamily="18" charset="0"/>
                <a:cs typeface="Times New Roman" panose="02020603050405020304" pitchFamily="18" charset="0"/>
              </a:rPr>
              <a:t>Siz</a:t>
            </a:r>
            <a:r>
              <a:rPr lang="en-AU"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örgüt</a:t>
            </a:r>
            <a:r>
              <a:rPr lang="en-AU"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olarak</a:t>
            </a:r>
            <a:r>
              <a:rPr lang="en-AU"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nereye</a:t>
            </a:r>
            <a:r>
              <a:rPr lang="en-AU"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varmak</a:t>
            </a:r>
            <a:r>
              <a:rPr lang="en-AU"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istediğinize</a:t>
            </a:r>
            <a:r>
              <a:rPr lang="en-AU" altLang="tr-TR" sz="2800" b="1" dirty="0" smtClean="0">
                <a:latin typeface="Times New Roman" panose="02020603050405020304" pitchFamily="18" charset="0"/>
                <a:cs typeface="Times New Roman" panose="02020603050405020304" pitchFamily="18" charset="0"/>
              </a:rPr>
              <a:t> </a:t>
            </a:r>
            <a:r>
              <a:rPr lang="tr-TR" altLang="tr-TR" sz="2800" b="1" dirty="0" smtClean="0">
                <a:latin typeface="Times New Roman" panose="02020603050405020304" pitchFamily="18" charset="0"/>
                <a:cs typeface="Times New Roman" panose="02020603050405020304" pitchFamily="18" charset="0"/>
              </a:rPr>
              <a:t>k</a:t>
            </a:r>
            <a:r>
              <a:rPr lang="en-AU" altLang="tr-TR" sz="2800" b="1" dirty="0" err="1" smtClean="0">
                <a:latin typeface="Times New Roman" panose="02020603050405020304" pitchFamily="18" charset="0"/>
                <a:cs typeface="Times New Roman" panose="02020603050405020304" pitchFamily="18" charset="0"/>
              </a:rPr>
              <a:t>arar</a:t>
            </a:r>
            <a:r>
              <a:rPr lang="en-AU"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verin</a:t>
            </a:r>
            <a:r>
              <a:rPr lang="tr-TR" altLang="tr-TR" sz="2800" b="1" dirty="0" smtClean="0">
                <a:latin typeface="Times New Roman" panose="02020603050405020304" pitchFamily="18" charset="0"/>
                <a:cs typeface="Times New Roman" panose="02020603050405020304" pitchFamily="18" charset="0"/>
              </a:rPr>
              <a:t>,</a:t>
            </a:r>
          </a:p>
          <a:p>
            <a:pPr>
              <a:lnSpc>
                <a:spcPct val="125000"/>
              </a:lnSpc>
              <a:spcBef>
                <a:spcPct val="0"/>
              </a:spcBef>
              <a:buFontTx/>
              <a:buNone/>
            </a:pPr>
            <a:r>
              <a:rPr lang="en-AU" altLang="tr-TR" sz="2800" b="1" dirty="0" err="1" smtClean="0">
                <a:latin typeface="Times New Roman" panose="02020603050405020304" pitchFamily="18" charset="0"/>
                <a:cs typeface="Times New Roman" panose="02020603050405020304" pitchFamily="18" charset="0"/>
              </a:rPr>
              <a:t>Verdiğiniz</a:t>
            </a:r>
            <a:r>
              <a:rPr lang="en-AU"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kararın</a:t>
            </a:r>
            <a:r>
              <a:rPr lang="en-AU"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içini</a:t>
            </a:r>
            <a:r>
              <a:rPr lang="en-AU"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yolda</a:t>
            </a:r>
            <a:r>
              <a:rPr lang="en-AU"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giderken</a:t>
            </a:r>
            <a:r>
              <a:rPr lang="tr-TR" altLang="tr-TR" sz="2800" b="1" dirty="0">
                <a:latin typeface="Times New Roman" panose="02020603050405020304" pitchFamily="18" charset="0"/>
                <a:cs typeface="Times New Roman" panose="02020603050405020304" pitchFamily="18" charset="0"/>
              </a:rPr>
              <a:t> </a:t>
            </a:r>
            <a:r>
              <a:rPr lang="tr-TR" altLang="tr-TR" sz="2800" b="1" dirty="0" smtClean="0">
                <a:latin typeface="Times New Roman" panose="02020603050405020304" pitchFamily="18" charset="0"/>
                <a:cs typeface="Times New Roman" panose="02020603050405020304" pitchFamily="18" charset="0"/>
              </a:rPr>
              <a:t>d</a:t>
            </a:r>
            <a:r>
              <a:rPr lang="en-AU" altLang="tr-TR" sz="2800" b="1" dirty="0" err="1" smtClean="0">
                <a:latin typeface="Times New Roman" panose="02020603050405020304" pitchFamily="18" charset="0"/>
                <a:cs typeface="Times New Roman" panose="02020603050405020304" pitchFamily="18" charset="0"/>
              </a:rPr>
              <a:t>oldurursunuz</a:t>
            </a:r>
            <a:r>
              <a:rPr lang="en-AU" altLang="tr-TR" sz="2800" b="1" dirty="0" smtClean="0">
                <a:latin typeface="Times New Roman" panose="02020603050405020304" pitchFamily="18" charset="0"/>
                <a:cs typeface="Times New Roman" panose="02020603050405020304" pitchFamily="18" charset="0"/>
              </a:rPr>
              <a:t>. </a:t>
            </a:r>
            <a:endParaRPr lang="tr-TR" altLang="tr-TR" sz="2800" b="1" dirty="0" smtClean="0">
              <a:latin typeface="Times New Roman" panose="02020603050405020304" pitchFamily="18" charset="0"/>
              <a:cs typeface="Times New Roman" panose="02020603050405020304" pitchFamily="18" charset="0"/>
            </a:endParaRPr>
          </a:p>
          <a:p>
            <a:pPr>
              <a:lnSpc>
                <a:spcPct val="125000"/>
              </a:lnSpc>
              <a:spcBef>
                <a:spcPct val="0"/>
              </a:spcBef>
            </a:pPr>
            <a:r>
              <a:rPr lang="en-AU" altLang="tr-TR" sz="2800" b="1" dirty="0" smtClean="0">
                <a:latin typeface="Times New Roman" panose="02020603050405020304" pitchFamily="18" charset="0"/>
                <a:cs typeface="Times New Roman" panose="02020603050405020304" pitchFamily="18" charset="0"/>
              </a:rPr>
              <a:t>Zira </a:t>
            </a:r>
            <a:r>
              <a:rPr lang="en-AU" altLang="tr-TR" sz="2800" b="1" dirty="0" err="1" smtClean="0">
                <a:latin typeface="Times New Roman" panose="02020603050405020304" pitchFamily="18" charset="0"/>
                <a:cs typeface="Times New Roman" panose="02020603050405020304" pitchFamily="18" charset="0"/>
              </a:rPr>
              <a:t>varmak</a:t>
            </a:r>
            <a:r>
              <a:rPr lang="en-AU"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istediğiniz</a:t>
            </a:r>
            <a:r>
              <a:rPr lang="en-AU"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yere</a:t>
            </a:r>
            <a:r>
              <a:rPr lang="en-AU"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doğru</a:t>
            </a:r>
            <a:r>
              <a:rPr lang="en-AU"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ilerlerken</a:t>
            </a:r>
            <a:r>
              <a:rPr lang="en-AU" altLang="tr-TR" sz="2800" b="1" dirty="0" smtClean="0">
                <a:latin typeface="Times New Roman" panose="02020603050405020304" pitchFamily="18" charset="0"/>
                <a:cs typeface="Times New Roman" panose="02020603050405020304" pitchFamily="18" charset="0"/>
              </a:rPr>
              <a:t> </a:t>
            </a:r>
            <a:endParaRPr lang="tr-TR" altLang="tr-TR" sz="2800" b="1" dirty="0" smtClean="0">
              <a:latin typeface="Times New Roman" panose="02020603050405020304" pitchFamily="18" charset="0"/>
              <a:cs typeface="Times New Roman" panose="02020603050405020304" pitchFamily="18" charset="0"/>
            </a:endParaRPr>
          </a:p>
          <a:p>
            <a:pPr>
              <a:lnSpc>
                <a:spcPct val="125000"/>
              </a:lnSpc>
              <a:spcBef>
                <a:spcPct val="0"/>
              </a:spcBef>
              <a:buFontTx/>
              <a:buNone/>
            </a:pPr>
            <a:r>
              <a:rPr lang="en-AU" altLang="tr-TR" sz="2800" b="1" dirty="0" err="1" smtClean="0">
                <a:latin typeface="Times New Roman" panose="02020603050405020304" pitchFamily="18" charset="0"/>
                <a:cs typeface="Times New Roman" panose="02020603050405020304" pitchFamily="18" charset="0"/>
              </a:rPr>
              <a:t>dünyada</a:t>
            </a:r>
            <a:r>
              <a:rPr lang="tr-TR"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ve</a:t>
            </a:r>
            <a:r>
              <a:rPr lang="en-AU"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sektörünüzde</a:t>
            </a:r>
            <a:r>
              <a:rPr lang="en-AU"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hiçbir</a:t>
            </a:r>
            <a:r>
              <a:rPr lang="en-AU"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şey</a:t>
            </a:r>
            <a:r>
              <a:rPr lang="en-AU" altLang="tr-TR" sz="2800" b="1" dirty="0" smtClean="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sabit</a:t>
            </a:r>
            <a:r>
              <a:rPr lang="tr-TR" altLang="tr-TR" sz="2800" b="1" dirty="0">
                <a:latin typeface="Times New Roman" panose="02020603050405020304" pitchFamily="18" charset="0"/>
                <a:cs typeface="Times New Roman" panose="02020603050405020304" pitchFamily="18" charset="0"/>
              </a:rPr>
              <a:t> </a:t>
            </a:r>
            <a:r>
              <a:rPr lang="en-AU" altLang="tr-TR" sz="2800" b="1" dirty="0" err="1" smtClean="0">
                <a:latin typeface="Times New Roman" panose="02020603050405020304" pitchFamily="18" charset="0"/>
                <a:cs typeface="Times New Roman" panose="02020603050405020304" pitchFamily="18" charset="0"/>
              </a:rPr>
              <a:t>kalmayacaktır</a:t>
            </a:r>
            <a:r>
              <a:rPr lang="tr-TR" altLang="tr-TR" sz="2800" b="1" dirty="0" smtClean="0">
                <a:latin typeface="Times New Roman" panose="02020603050405020304" pitchFamily="18" charset="0"/>
                <a:cs typeface="Times New Roman" panose="02020603050405020304" pitchFamily="18" charset="0"/>
              </a:rPr>
              <a:t>.</a:t>
            </a:r>
            <a:endParaRPr lang="en-AU" altLang="tr-TR" sz="2800" b="1" dirty="0">
              <a:latin typeface="Times New Roman" panose="02020603050405020304" pitchFamily="18" charset="0"/>
              <a:cs typeface="Times New Roman" panose="02020603050405020304" pitchFamily="18" charset="0"/>
            </a:endParaRP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28</a:t>
            </a:fld>
            <a:endParaRPr lang="tr-TR"/>
          </a:p>
        </p:txBody>
      </p:sp>
    </p:spTree>
    <p:extLst>
      <p:ext uri="{BB962C8B-B14F-4D97-AF65-F5344CB8AC3E}">
        <p14:creationId xmlns:p14="http://schemas.microsoft.com/office/powerpoint/2010/main" val="283484610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a:bodyPr>
          <a:lstStyle/>
          <a:p>
            <a:pPr marL="228600" indent="-228600"/>
            <a:r>
              <a:rPr lang="tr-TR" sz="2800" dirty="0" smtClean="0">
                <a:latin typeface="Tahoma" pitchFamily="34" charset="0"/>
              </a:rPr>
              <a:t>Son 5 yıl içerisindeki başlıca başarılarımız nelerdir? Bunları bir çeşit kaldıraç olarak kullanmak için nasıl bir hareket tarzı benimseyebiliriz?</a:t>
            </a:r>
          </a:p>
          <a:p>
            <a:pPr marL="228600" indent="-228600"/>
            <a:r>
              <a:rPr lang="tr-TR" sz="2800" dirty="0" smtClean="0">
                <a:latin typeface="Tahoma" pitchFamily="34" charset="0"/>
              </a:rPr>
              <a:t>Son 5 yıl içerisindeki başlıca başarısızlıklarımız nelerdir? Bunların etkisini en aza indirmek için nasıl bir hareket tarzı benimseyebiliriz?</a:t>
            </a:r>
          </a:p>
          <a:p>
            <a:pPr marL="228600" indent="-228600"/>
            <a:r>
              <a:rPr lang="tr-TR" sz="2800" dirty="0" smtClean="0">
                <a:latin typeface="Tahoma" pitchFamily="34" charset="0"/>
              </a:rPr>
              <a:t>Başlıca güç aldığımız  noktalar nelerdir? Bunlardan stratejik olarak nasıl yararlanabiliriz?</a:t>
            </a:r>
          </a:p>
          <a:p>
            <a:pPr marL="228600" indent="-228600"/>
            <a:r>
              <a:rPr lang="tr-TR" sz="2800" dirty="0" smtClean="0">
                <a:latin typeface="Tahoma" pitchFamily="34" charset="0"/>
              </a:rPr>
              <a:t>Başlıca zayıf noktalarımız nelerdir? Bunları nasıl düzeltebilir ya da etkilerini nasıl aza indirebiliriz?</a:t>
            </a:r>
          </a:p>
        </p:txBody>
      </p:sp>
      <p:sp>
        <p:nvSpPr>
          <p:cNvPr id="3" name="2 Başlık"/>
          <p:cNvSpPr>
            <a:spLocks noGrp="1"/>
          </p:cNvSpPr>
          <p:nvPr>
            <p:ph type="title"/>
          </p:nvPr>
        </p:nvSpPr>
        <p:spPr/>
        <p:txBody>
          <a:bodyPr>
            <a:normAutofit fontScale="90000"/>
          </a:bodyPr>
          <a:lstStyle/>
          <a:p>
            <a:pPr eaLnBrk="1" fontAlgn="auto" hangingPunct="1">
              <a:spcAft>
                <a:spcPts val="0"/>
              </a:spcAft>
              <a:defRPr/>
            </a:pPr>
            <a:r>
              <a:rPr lang="tr-TR" dirty="0" smtClean="0"/>
              <a:t>STRATEJİK DÜŞÜNEBİLME DEVAMLILIĞI </a:t>
            </a:r>
            <a:endParaRPr lang="tr-TR" dirty="0"/>
          </a:p>
        </p:txBody>
      </p:sp>
      <p:sp>
        <p:nvSpPr>
          <p:cNvPr id="4" name="Altbilgi Yer Tutucusu 3"/>
          <p:cNvSpPr>
            <a:spLocks noGrp="1"/>
          </p:cNvSpPr>
          <p:nvPr>
            <p:ph type="ftr" sz="quarter" idx="11"/>
          </p:nvPr>
        </p:nvSpPr>
        <p:spPr/>
        <p:txBody>
          <a:bodyPr/>
          <a:lstStyle/>
          <a:p>
            <a:r>
              <a:rPr lang="tr-TR" smtClean="0"/>
              <a:t>Prof.Dr.Cemal ZEHİR</a:t>
            </a:r>
            <a:endParaRPr lang="tr-TR"/>
          </a:p>
        </p:txBody>
      </p:sp>
      <p:sp>
        <p:nvSpPr>
          <p:cNvPr id="5" name="Slayt Numarası Yer Tutucusu 4"/>
          <p:cNvSpPr>
            <a:spLocks noGrp="1"/>
          </p:cNvSpPr>
          <p:nvPr>
            <p:ph type="sldNum" sz="quarter" idx="12"/>
          </p:nvPr>
        </p:nvSpPr>
        <p:spPr/>
        <p:txBody>
          <a:bodyPr/>
          <a:lstStyle/>
          <a:p>
            <a:fld id="{BBC4E386-F510-4CBC-805C-9276279BD5CF}" type="slidenum">
              <a:rPr lang="tr-TR" smtClean="0"/>
              <a:pPr/>
              <a:t>29</a:t>
            </a:fld>
            <a:endParaRPr lang="tr-TR"/>
          </a:p>
        </p:txBody>
      </p:sp>
    </p:spTree>
    <p:extLst>
      <p:ext uri="{BB962C8B-B14F-4D97-AF65-F5344CB8AC3E}">
        <p14:creationId xmlns:p14="http://schemas.microsoft.com/office/powerpoint/2010/main" val="168960908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6000" b="1" dirty="0" smtClean="0"/>
              <a:t>PROF.DR.CEMAL ZEHİR ?</a:t>
            </a:r>
            <a:endParaRPr lang="tr-TR" sz="6000" b="1"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583110300"/>
              </p:ext>
            </p:extLst>
          </p:nvPr>
        </p:nvGraphicFramePr>
        <p:xfrm>
          <a:off x="599173" y="2149431"/>
          <a:ext cx="7893230" cy="4051555"/>
        </p:xfrm>
        <a:graphic>
          <a:graphicData uri="http://schemas.openxmlformats.org/drawingml/2006/table">
            <a:tbl>
              <a:tblPr firstRow="1" firstCol="1" bandRow="1">
                <a:tableStyleId>{5C22544A-7EE6-4342-B048-85BDC9FD1C3A}</a:tableStyleId>
              </a:tblPr>
              <a:tblGrid>
                <a:gridCol w="1482602">
                  <a:extLst>
                    <a:ext uri="{9D8B030D-6E8A-4147-A177-3AD203B41FA5}">
                      <a16:colId xmlns:a16="http://schemas.microsoft.com/office/drawing/2014/main" val="20000"/>
                    </a:ext>
                  </a:extLst>
                </a:gridCol>
                <a:gridCol w="2531133">
                  <a:extLst>
                    <a:ext uri="{9D8B030D-6E8A-4147-A177-3AD203B41FA5}">
                      <a16:colId xmlns:a16="http://schemas.microsoft.com/office/drawing/2014/main" val="20001"/>
                    </a:ext>
                  </a:extLst>
                </a:gridCol>
                <a:gridCol w="2887384">
                  <a:extLst>
                    <a:ext uri="{9D8B030D-6E8A-4147-A177-3AD203B41FA5}">
                      <a16:colId xmlns:a16="http://schemas.microsoft.com/office/drawing/2014/main" val="20002"/>
                    </a:ext>
                  </a:extLst>
                </a:gridCol>
                <a:gridCol w="992111">
                  <a:extLst>
                    <a:ext uri="{9D8B030D-6E8A-4147-A177-3AD203B41FA5}">
                      <a16:colId xmlns:a16="http://schemas.microsoft.com/office/drawing/2014/main" val="20003"/>
                    </a:ext>
                  </a:extLst>
                </a:gridCol>
              </a:tblGrid>
              <a:tr h="0">
                <a:tc>
                  <a:txBody>
                    <a:bodyPr/>
                    <a:lstStyle/>
                    <a:p>
                      <a:pPr algn="ctr">
                        <a:lnSpc>
                          <a:spcPct val="115000"/>
                        </a:lnSpc>
                        <a:spcAft>
                          <a:spcPts val="0"/>
                        </a:spcAft>
                      </a:pPr>
                      <a:r>
                        <a:rPr lang="tr-TR" sz="1400" dirty="0">
                          <a:effectLst/>
                        </a:rPr>
                        <a:t>Derece </a:t>
                      </a:r>
                      <a:endParaRPr lang="tr-TR" sz="1400" dirty="0">
                        <a:effectLst/>
                        <a:latin typeface="Calibri"/>
                        <a:ea typeface="Times New Roman"/>
                        <a:cs typeface="Arial"/>
                      </a:endParaRPr>
                    </a:p>
                  </a:txBody>
                  <a:tcPr marL="51081" marR="51081" marT="0" marB="0"/>
                </a:tc>
                <a:tc>
                  <a:txBody>
                    <a:bodyPr/>
                    <a:lstStyle/>
                    <a:p>
                      <a:pPr algn="ctr">
                        <a:lnSpc>
                          <a:spcPct val="115000"/>
                        </a:lnSpc>
                        <a:spcAft>
                          <a:spcPts val="0"/>
                        </a:spcAft>
                      </a:pPr>
                      <a:r>
                        <a:rPr lang="tr-TR" sz="1400">
                          <a:effectLst/>
                        </a:rPr>
                        <a:t>Bölüm/Program</a:t>
                      </a:r>
                      <a:endParaRPr lang="tr-TR" sz="1400">
                        <a:effectLst/>
                        <a:latin typeface="Calibri"/>
                        <a:ea typeface="Times New Roman"/>
                        <a:cs typeface="Arial"/>
                      </a:endParaRPr>
                    </a:p>
                  </a:txBody>
                  <a:tcPr marL="51081" marR="51081" marT="0" marB="0"/>
                </a:tc>
                <a:tc>
                  <a:txBody>
                    <a:bodyPr/>
                    <a:lstStyle/>
                    <a:p>
                      <a:pPr algn="ctr">
                        <a:lnSpc>
                          <a:spcPct val="115000"/>
                        </a:lnSpc>
                        <a:spcAft>
                          <a:spcPts val="0"/>
                        </a:spcAft>
                      </a:pPr>
                      <a:r>
                        <a:rPr lang="tr-TR" sz="1400">
                          <a:effectLst/>
                        </a:rPr>
                        <a:t>Üniversite </a:t>
                      </a:r>
                      <a:endParaRPr lang="tr-TR" sz="1400">
                        <a:effectLst/>
                        <a:latin typeface="Calibri"/>
                        <a:ea typeface="Times New Roman"/>
                        <a:cs typeface="Arial"/>
                      </a:endParaRPr>
                    </a:p>
                  </a:txBody>
                  <a:tcPr marL="51081" marR="51081" marT="0" marB="0"/>
                </a:tc>
                <a:tc>
                  <a:txBody>
                    <a:bodyPr/>
                    <a:lstStyle/>
                    <a:p>
                      <a:pPr algn="ctr">
                        <a:lnSpc>
                          <a:spcPct val="115000"/>
                        </a:lnSpc>
                        <a:spcAft>
                          <a:spcPts val="0"/>
                        </a:spcAft>
                      </a:pPr>
                      <a:r>
                        <a:rPr lang="tr-TR" sz="1400">
                          <a:effectLst/>
                        </a:rPr>
                        <a:t>Yıl </a:t>
                      </a:r>
                      <a:endParaRPr lang="tr-TR" sz="1400">
                        <a:effectLst/>
                        <a:latin typeface="Calibri"/>
                        <a:ea typeface="Times New Roman"/>
                        <a:cs typeface="Arial"/>
                      </a:endParaRPr>
                    </a:p>
                  </a:txBody>
                  <a:tcPr marL="51081" marR="51081" marT="0" marB="0"/>
                </a:tc>
                <a:extLst>
                  <a:ext uri="{0D108BD9-81ED-4DB2-BD59-A6C34878D82A}">
                    <a16:rowId xmlns:a16="http://schemas.microsoft.com/office/drawing/2014/main" val="10000"/>
                  </a:ext>
                </a:extLst>
              </a:tr>
              <a:tr h="522161">
                <a:tc>
                  <a:txBody>
                    <a:bodyPr/>
                    <a:lstStyle/>
                    <a:p>
                      <a:pPr algn="ctr">
                        <a:lnSpc>
                          <a:spcPct val="115000"/>
                        </a:lnSpc>
                        <a:spcAft>
                          <a:spcPts val="0"/>
                        </a:spcAft>
                      </a:pPr>
                      <a:r>
                        <a:rPr lang="tr-TR" sz="1400" dirty="0">
                          <a:effectLst/>
                        </a:rPr>
                        <a:t>Lisans </a:t>
                      </a:r>
                      <a:endParaRPr lang="tr-TR" sz="1400" dirty="0">
                        <a:effectLst/>
                        <a:latin typeface="Calibri"/>
                        <a:ea typeface="Times New Roman"/>
                        <a:cs typeface="Arial"/>
                      </a:endParaRPr>
                    </a:p>
                  </a:txBody>
                  <a:tcPr marL="51081" marR="51081" marT="0" marB="0"/>
                </a:tc>
                <a:tc>
                  <a:txBody>
                    <a:bodyPr/>
                    <a:lstStyle/>
                    <a:p>
                      <a:pPr algn="ctr">
                        <a:lnSpc>
                          <a:spcPct val="115000"/>
                        </a:lnSpc>
                        <a:spcAft>
                          <a:spcPts val="0"/>
                        </a:spcAft>
                      </a:pPr>
                      <a:r>
                        <a:rPr lang="tr-TR" sz="1400" dirty="0">
                          <a:effectLst/>
                        </a:rPr>
                        <a:t> İktisadi Ve İdari Bilimler Fakültesi </a:t>
                      </a:r>
                    </a:p>
                    <a:p>
                      <a:pPr algn="ctr">
                        <a:lnSpc>
                          <a:spcPct val="115000"/>
                        </a:lnSpc>
                        <a:spcAft>
                          <a:spcPts val="0"/>
                        </a:spcAft>
                      </a:pPr>
                      <a:r>
                        <a:rPr lang="tr-TR" sz="1400" dirty="0">
                          <a:effectLst/>
                        </a:rPr>
                        <a:t>Çalışma Ekonomisi ve Endüstri İlişkiler</a:t>
                      </a:r>
                      <a:endParaRPr lang="tr-TR" sz="1400" dirty="0">
                        <a:effectLst/>
                        <a:latin typeface="Calibri"/>
                        <a:ea typeface="Times New Roman"/>
                        <a:cs typeface="Arial"/>
                      </a:endParaRPr>
                    </a:p>
                  </a:txBody>
                  <a:tcPr marL="51081" marR="51081" marT="0" marB="0"/>
                </a:tc>
                <a:tc>
                  <a:txBody>
                    <a:bodyPr/>
                    <a:lstStyle/>
                    <a:p>
                      <a:pPr algn="ctr">
                        <a:lnSpc>
                          <a:spcPct val="115000"/>
                        </a:lnSpc>
                        <a:spcAft>
                          <a:spcPts val="0"/>
                        </a:spcAft>
                      </a:pPr>
                      <a:r>
                        <a:rPr lang="tr-TR" sz="1400" dirty="0">
                          <a:effectLst/>
                        </a:rPr>
                        <a:t>Marmara Üniversitesi </a:t>
                      </a:r>
                      <a:endParaRPr lang="tr-TR" sz="1400" dirty="0">
                        <a:effectLst/>
                        <a:latin typeface="Calibri"/>
                        <a:ea typeface="Times New Roman"/>
                        <a:cs typeface="Arial"/>
                      </a:endParaRPr>
                    </a:p>
                  </a:txBody>
                  <a:tcPr marL="51081" marR="51081" marT="0" marB="0"/>
                </a:tc>
                <a:tc>
                  <a:txBody>
                    <a:bodyPr/>
                    <a:lstStyle/>
                    <a:p>
                      <a:pPr algn="ctr">
                        <a:lnSpc>
                          <a:spcPct val="115000"/>
                        </a:lnSpc>
                        <a:spcAft>
                          <a:spcPts val="0"/>
                        </a:spcAft>
                      </a:pPr>
                      <a:r>
                        <a:rPr lang="tr-TR" sz="1400" dirty="0">
                          <a:effectLst/>
                        </a:rPr>
                        <a:t>1993 </a:t>
                      </a:r>
                      <a:endParaRPr lang="tr-TR" sz="1400" dirty="0">
                        <a:effectLst/>
                        <a:latin typeface="Calibri"/>
                        <a:ea typeface="Times New Roman"/>
                        <a:cs typeface="Arial"/>
                      </a:endParaRPr>
                    </a:p>
                  </a:txBody>
                  <a:tcPr marL="51081" marR="51081" marT="0" marB="0"/>
                </a:tc>
                <a:extLst>
                  <a:ext uri="{0D108BD9-81ED-4DB2-BD59-A6C34878D82A}">
                    <a16:rowId xmlns:a16="http://schemas.microsoft.com/office/drawing/2014/main" val="10001"/>
                  </a:ext>
                </a:extLst>
              </a:tr>
              <a:tr h="1044321">
                <a:tc>
                  <a:txBody>
                    <a:bodyPr/>
                    <a:lstStyle/>
                    <a:p>
                      <a:pPr algn="ctr">
                        <a:lnSpc>
                          <a:spcPct val="115000"/>
                        </a:lnSpc>
                        <a:spcAft>
                          <a:spcPts val="0"/>
                        </a:spcAft>
                      </a:pPr>
                      <a:r>
                        <a:rPr lang="tr-TR" sz="1400">
                          <a:effectLst/>
                        </a:rPr>
                        <a:t>Y.Lisans   1.</a:t>
                      </a:r>
                    </a:p>
                    <a:p>
                      <a:pPr algn="ctr">
                        <a:lnSpc>
                          <a:spcPct val="115000"/>
                        </a:lnSpc>
                        <a:spcAft>
                          <a:spcPts val="0"/>
                        </a:spcAft>
                      </a:pPr>
                      <a:r>
                        <a:rPr lang="tr-TR" sz="1400">
                          <a:effectLst/>
                        </a:rPr>
                        <a:t> </a:t>
                      </a:r>
                    </a:p>
                    <a:p>
                      <a:pPr algn="ctr">
                        <a:lnSpc>
                          <a:spcPct val="115000"/>
                        </a:lnSpc>
                        <a:spcAft>
                          <a:spcPts val="0"/>
                        </a:spcAft>
                      </a:pPr>
                      <a:r>
                        <a:rPr lang="tr-TR" sz="1400">
                          <a:effectLst/>
                        </a:rPr>
                        <a:t>Y. Lisans  2.</a:t>
                      </a:r>
                      <a:endParaRPr lang="tr-TR" sz="1400">
                        <a:effectLst/>
                        <a:latin typeface="Calibri"/>
                        <a:ea typeface="Times New Roman"/>
                        <a:cs typeface="Arial"/>
                      </a:endParaRPr>
                    </a:p>
                  </a:txBody>
                  <a:tcPr marL="51081" marR="51081" marT="0" marB="0"/>
                </a:tc>
                <a:tc>
                  <a:txBody>
                    <a:bodyPr/>
                    <a:lstStyle/>
                    <a:p>
                      <a:pPr algn="ctr">
                        <a:lnSpc>
                          <a:spcPct val="115000"/>
                        </a:lnSpc>
                        <a:spcAft>
                          <a:spcPts val="0"/>
                        </a:spcAft>
                      </a:pPr>
                      <a:r>
                        <a:rPr lang="tr-TR" sz="1400" dirty="0">
                          <a:effectLst/>
                        </a:rPr>
                        <a:t>Ortadoğu Ülkeleri İktisadı</a:t>
                      </a:r>
                    </a:p>
                    <a:p>
                      <a:pPr algn="ctr">
                        <a:lnSpc>
                          <a:spcPct val="115000"/>
                        </a:lnSpc>
                        <a:spcAft>
                          <a:spcPts val="0"/>
                        </a:spcAft>
                      </a:pPr>
                      <a:r>
                        <a:rPr lang="tr-TR" sz="1400" dirty="0">
                          <a:effectLst/>
                        </a:rPr>
                        <a:t> </a:t>
                      </a:r>
                    </a:p>
                    <a:p>
                      <a:pPr algn="ctr">
                        <a:lnSpc>
                          <a:spcPct val="115000"/>
                        </a:lnSpc>
                        <a:spcAft>
                          <a:spcPts val="0"/>
                        </a:spcAft>
                      </a:pPr>
                      <a:r>
                        <a:rPr lang="tr-TR" sz="1400" dirty="0">
                          <a:effectLst/>
                        </a:rPr>
                        <a:t>İşletme ABD</a:t>
                      </a:r>
                      <a:endParaRPr lang="tr-TR" sz="1400" dirty="0">
                        <a:effectLst/>
                        <a:latin typeface="Calibri"/>
                        <a:ea typeface="Times New Roman"/>
                        <a:cs typeface="Arial"/>
                      </a:endParaRPr>
                    </a:p>
                  </a:txBody>
                  <a:tcPr marL="51081" marR="51081" marT="0" marB="0"/>
                </a:tc>
                <a:tc>
                  <a:txBody>
                    <a:bodyPr/>
                    <a:lstStyle/>
                    <a:p>
                      <a:pPr algn="ctr">
                        <a:lnSpc>
                          <a:spcPct val="115000"/>
                        </a:lnSpc>
                        <a:spcAft>
                          <a:spcPts val="0"/>
                        </a:spcAft>
                      </a:pPr>
                      <a:r>
                        <a:rPr lang="tr-TR" sz="1400" dirty="0">
                          <a:effectLst/>
                        </a:rPr>
                        <a:t>Marmara Üniversitesi</a:t>
                      </a:r>
                    </a:p>
                    <a:p>
                      <a:pPr algn="ctr">
                        <a:lnSpc>
                          <a:spcPct val="115000"/>
                        </a:lnSpc>
                        <a:spcAft>
                          <a:spcPts val="0"/>
                        </a:spcAft>
                      </a:pPr>
                      <a:r>
                        <a:rPr lang="tr-TR" sz="1400" dirty="0">
                          <a:effectLst/>
                        </a:rPr>
                        <a:t>Ortadoğu ve İslam Ülkeleri Enstitüsü</a:t>
                      </a:r>
                    </a:p>
                    <a:p>
                      <a:pPr algn="ctr">
                        <a:lnSpc>
                          <a:spcPct val="115000"/>
                        </a:lnSpc>
                        <a:spcAft>
                          <a:spcPts val="0"/>
                        </a:spcAft>
                      </a:pPr>
                      <a:r>
                        <a:rPr lang="tr-TR" sz="1400" dirty="0">
                          <a:effectLst/>
                        </a:rPr>
                        <a:t>Gebze Yüksek Teknoloji Enstitüsü</a:t>
                      </a:r>
                    </a:p>
                    <a:p>
                      <a:pPr algn="ctr">
                        <a:lnSpc>
                          <a:spcPct val="115000"/>
                        </a:lnSpc>
                        <a:spcAft>
                          <a:spcPts val="0"/>
                        </a:spcAft>
                      </a:pPr>
                      <a:r>
                        <a:rPr lang="tr-TR" sz="1400" dirty="0">
                          <a:effectLst/>
                        </a:rPr>
                        <a:t>Sosyal Bilimler Enstitüsü</a:t>
                      </a:r>
                      <a:endParaRPr lang="tr-TR" sz="1400" dirty="0">
                        <a:effectLst/>
                        <a:latin typeface="Calibri"/>
                        <a:ea typeface="Times New Roman"/>
                        <a:cs typeface="Arial"/>
                      </a:endParaRPr>
                    </a:p>
                  </a:txBody>
                  <a:tcPr marL="51081" marR="51081" marT="0" marB="0"/>
                </a:tc>
                <a:tc>
                  <a:txBody>
                    <a:bodyPr/>
                    <a:lstStyle/>
                    <a:p>
                      <a:pPr algn="ctr">
                        <a:lnSpc>
                          <a:spcPct val="115000"/>
                        </a:lnSpc>
                        <a:spcAft>
                          <a:spcPts val="0"/>
                        </a:spcAft>
                      </a:pPr>
                      <a:r>
                        <a:rPr lang="tr-TR" sz="1400">
                          <a:effectLst/>
                        </a:rPr>
                        <a:t>1995 </a:t>
                      </a:r>
                    </a:p>
                    <a:p>
                      <a:pPr algn="ctr">
                        <a:lnSpc>
                          <a:spcPct val="115000"/>
                        </a:lnSpc>
                        <a:spcAft>
                          <a:spcPts val="0"/>
                        </a:spcAft>
                      </a:pPr>
                      <a:r>
                        <a:rPr lang="tr-TR" sz="1400">
                          <a:effectLst/>
                        </a:rPr>
                        <a:t>1997</a:t>
                      </a:r>
                      <a:endParaRPr lang="tr-TR" sz="1400">
                        <a:effectLst/>
                        <a:latin typeface="Calibri"/>
                        <a:ea typeface="Times New Roman"/>
                        <a:cs typeface="Arial"/>
                      </a:endParaRPr>
                    </a:p>
                  </a:txBody>
                  <a:tcPr marL="51081" marR="51081" marT="0" marB="0"/>
                </a:tc>
                <a:extLst>
                  <a:ext uri="{0D108BD9-81ED-4DB2-BD59-A6C34878D82A}">
                    <a16:rowId xmlns:a16="http://schemas.microsoft.com/office/drawing/2014/main" val="10002"/>
                  </a:ext>
                </a:extLst>
              </a:tr>
              <a:tr h="522161">
                <a:tc>
                  <a:txBody>
                    <a:bodyPr/>
                    <a:lstStyle/>
                    <a:p>
                      <a:pPr algn="ctr">
                        <a:lnSpc>
                          <a:spcPct val="115000"/>
                        </a:lnSpc>
                        <a:spcAft>
                          <a:spcPts val="0"/>
                        </a:spcAft>
                      </a:pPr>
                      <a:r>
                        <a:rPr lang="tr-TR" sz="1400">
                          <a:effectLst/>
                        </a:rPr>
                        <a:t>Doktora </a:t>
                      </a:r>
                      <a:endParaRPr lang="tr-TR" sz="1400">
                        <a:effectLst/>
                        <a:latin typeface="Calibri"/>
                        <a:ea typeface="Times New Roman"/>
                        <a:cs typeface="Arial"/>
                      </a:endParaRPr>
                    </a:p>
                  </a:txBody>
                  <a:tcPr marL="51081" marR="51081" marT="0" marB="0"/>
                </a:tc>
                <a:tc>
                  <a:txBody>
                    <a:bodyPr/>
                    <a:lstStyle/>
                    <a:p>
                      <a:pPr algn="ctr">
                        <a:lnSpc>
                          <a:spcPct val="115000"/>
                        </a:lnSpc>
                        <a:spcAft>
                          <a:spcPts val="0"/>
                        </a:spcAft>
                      </a:pPr>
                      <a:r>
                        <a:rPr lang="tr-TR" sz="1400">
                          <a:effectLst/>
                        </a:rPr>
                        <a:t>İşletme ABD</a:t>
                      </a:r>
                      <a:endParaRPr lang="tr-TR" sz="1400">
                        <a:effectLst/>
                        <a:latin typeface="Calibri"/>
                        <a:ea typeface="Times New Roman"/>
                        <a:cs typeface="Arial"/>
                      </a:endParaRPr>
                    </a:p>
                  </a:txBody>
                  <a:tcPr marL="51081" marR="51081" marT="0" marB="0"/>
                </a:tc>
                <a:tc>
                  <a:txBody>
                    <a:bodyPr/>
                    <a:lstStyle/>
                    <a:p>
                      <a:pPr algn="ctr">
                        <a:lnSpc>
                          <a:spcPct val="115000"/>
                        </a:lnSpc>
                        <a:spcAft>
                          <a:spcPts val="0"/>
                        </a:spcAft>
                      </a:pPr>
                      <a:r>
                        <a:rPr lang="tr-TR" sz="1400" dirty="0">
                          <a:effectLst/>
                        </a:rPr>
                        <a:t>Gebze Yüksek Teknoloji Enstitüsü</a:t>
                      </a:r>
                    </a:p>
                    <a:p>
                      <a:pPr algn="ctr">
                        <a:lnSpc>
                          <a:spcPct val="115000"/>
                        </a:lnSpc>
                        <a:spcAft>
                          <a:spcPts val="0"/>
                        </a:spcAft>
                      </a:pPr>
                      <a:r>
                        <a:rPr lang="tr-TR" sz="1400" dirty="0">
                          <a:effectLst/>
                        </a:rPr>
                        <a:t>Sosyal Bilimler Enstitüsü</a:t>
                      </a:r>
                      <a:endParaRPr lang="tr-TR" sz="1400" dirty="0">
                        <a:effectLst/>
                        <a:latin typeface="Calibri"/>
                        <a:ea typeface="Times New Roman"/>
                        <a:cs typeface="Arial"/>
                      </a:endParaRPr>
                    </a:p>
                  </a:txBody>
                  <a:tcPr marL="51081" marR="51081" marT="0" marB="0"/>
                </a:tc>
                <a:tc>
                  <a:txBody>
                    <a:bodyPr/>
                    <a:lstStyle/>
                    <a:p>
                      <a:pPr algn="ctr">
                        <a:lnSpc>
                          <a:spcPct val="115000"/>
                        </a:lnSpc>
                        <a:spcAft>
                          <a:spcPts val="0"/>
                        </a:spcAft>
                      </a:pPr>
                      <a:r>
                        <a:rPr lang="tr-TR" sz="1400">
                          <a:effectLst/>
                        </a:rPr>
                        <a:t>2000 </a:t>
                      </a:r>
                      <a:endParaRPr lang="tr-TR" sz="1400">
                        <a:effectLst/>
                        <a:latin typeface="Calibri"/>
                        <a:ea typeface="Times New Roman"/>
                        <a:cs typeface="Arial"/>
                      </a:endParaRPr>
                    </a:p>
                  </a:txBody>
                  <a:tcPr marL="51081" marR="51081" marT="0" marB="0"/>
                </a:tc>
                <a:extLst>
                  <a:ext uri="{0D108BD9-81ED-4DB2-BD59-A6C34878D82A}">
                    <a16:rowId xmlns:a16="http://schemas.microsoft.com/office/drawing/2014/main" val="10003"/>
                  </a:ext>
                </a:extLst>
              </a:tr>
              <a:tr h="522161">
                <a:tc>
                  <a:txBody>
                    <a:bodyPr/>
                    <a:lstStyle/>
                    <a:p>
                      <a:pPr algn="ctr">
                        <a:lnSpc>
                          <a:spcPct val="115000"/>
                        </a:lnSpc>
                        <a:spcAft>
                          <a:spcPts val="0"/>
                        </a:spcAft>
                      </a:pPr>
                      <a:r>
                        <a:rPr lang="tr-TR" sz="1400">
                          <a:effectLst/>
                        </a:rPr>
                        <a:t>Doçentlik  </a:t>
                      </a:r>
                      <a:endParaRPr lang="tr-TR" sz="1400">
                        <a:effectLst/>
                        <a:latin typeface="Calibri"/>
                        <a:ea typeface="Times New Roman"/>
                        <a:cs typeface="Arial"/>
                      </a:endParaRPr>
                    </a:p>
                  </a:txBody>
                  <a:tcPr marL="51081" marR="51081" marT="0" marB="0"/>
                </a:tc>
                <a:tc>
                  <a:txBody>
                    <a:bodyPr/>
                    <a:lstStyle/>
                    <a:p>
                      <a:pPr algn="ctr">
                        <a:lnSpc>
                          <a:spcPct val="115000"/>
                        </a:lnSpc>
                        <a:spcAft>
                          <a:spcPts val="0"/>
                        </a:spcAft>
                      </a:pPr>
                      <a:r>
                        <a:rPr lang="tr-TR" sz="1400">
                          <a:effectLst/>
                        </a:rPr>
                        <a:t>Yönetim ve Organizasyon ABD</a:t>
                      </a:r>
                      <a:endParaRPr lang="tr-TR" sz="1400">
                        <a:effectLst/>
                        <a:latin typeface="Calibri"/>
                        <a:ea typeface="Times New Roman"/>
                        <a:cs typeface="Arial"/>
                      </a:endParaRPr>
                    </a:p>
                  </a:txBody>
                  <a:tcPr marL="51081" marR="51081" marT="0" marB="0"/>
                </a:tc>
                <a:tc>
                  <a:txBody>
                    <a:bodyPr/>
                    <a:lstStyle/>
                    <a:p>
                      <a:pPr algn="ctr">
                        <a:lnSpc>
                          <a:spcPct val="115000"/>
                        </a:lnSpc>
                        <a:spcAft>
                          <a:spcPts val="0"/>
                        </a:spcAft>
                      </a:pPr>
                      <a:r>
                        <a:rPr lang="tr-TR" sz="1400" dirty="0">
                          <a:effectLst/>
                        </a:rPr>
                        <a:t>Gebze Yüksek Teknoloji Enstitüsü</a:t>
                      </a:r>
                    </a:p>
                    <a:p>
                      <a:pPr algn="ctr">
                        <a:lnSpc>
                          <a:spcPct val="115000"/>
                        </a:lnSpc>
                        <a:spcAft>
                          <a:spcPts val="0"/>
                        </a:spcAft>
                      </a:pPr>
                      <a:r>
                        <a:rPr lang="tr-TR" sz="1400" dirty="0">
                          <a:effectLst/>
                        </a:rPr>
                        <a:t>İşletme Fakültesi</a:t>
                      </a:r>
                      <a:endParaRPr lang="tr-TR" sz="1400" dirty="0">
                        <a:effectLst/>
                        <a:latin typeface="Calibri"/>
                        <a:ea typeface="Times New Roman"/>
                        <a:cs typeface="Arial"/>
                      </a:endParaRPr>
                    </a:p>
                  </a:txBody>
                  <a:tcPr marL="51081" marR="51081" marT="0" marB="0"/>
                </a:tc>
                <a:tc>
                  <a:txBody>
                    <a:bodyPr/>
                    <a:lstStyle/>
                    <a:p>
                      <a:pPr algn="ctr">
                        <a:lnSpc>
                          <a:spcPct val="115000"/>
                        </a:lnSpc>
                        <a:spcAft>
                          <a:spcPts val="0"/>
                        </a:spcAft>
                      </a:pPr>
                      <a:r>
                        <a:rPr lang="tr-TR" sz="1400">
                          <a:effectLst/>
                        </a:rPr>
                        <a:t>2007</a:t>
                      </a:r>
                      <a:endParaRPr lang="tr-TR" sz="1400">
                        <a:effectLst/>
                        <a:latin typeface="Calibri"/>
                        <a:ea typeface="Times New Roman"/>
                        <a:cs typeface="Arial"/>
                      </a:endParaRPr>
                    </a:p>
                  </a:txBody>
                  <a:tcPr marL="51081" marR="51081" marT="0" marB="0"/>
                </a:tc>
                <a:extLst>
                  <a:ext uri="{0D108BD9-81ED-4DB2-BD59-A6C34878D82A}">
                    <a16:rowId xmlns:a16="http://schemas.microsoft.com/office/drawing/2014/main" val="10004"/>
                  </a:ext>
                </a:extLst>
              </a:tr>
              <a:tr h="870268">
                <a:tc>
                  <a:txBody>
                    <a:bodyPr/>
                    <a:lstStyle/>
                    <a:p>
                      <a:pPr algn="ctr">
                        <a:lnSpc>
                          <a:spcPct val="115000"/>
                        </a:lnSpc>
                        <a:spcAft>
                          <a:spcPts val="0"/>
                        </a:spcAft>
                      </a:pPr>
                      <a:r>
                        <a:rPr lang="tr-TR" sz="1400">
                          <a:effectLst/>
                        </a:rPr>
                        <a:t>Profesörlük   </a:t>
                      </a:r>
                      <a:endParaRPr lang="tr-TR" sz="1400">
                        <a:effectLst/>
                        <a:latin typeface="Calibri"/>
                        <a:ea typeface="Times New Roman"/>
                        <a:cs typeface="Arial"/>
                      </a:endParaRPr>
                    </a:p>
                  </a:txBody>
                  <a:tcPr marL="51081" marR="51081" marT="0" marB="0"/>
                </a:tc>
                <a:tc>
                  <a:txBody>
                    <a:bodyPr/>
                    <a:lstStyle/>
                    <a:p>
                      <a:pPr algn="ctr">
                        <a:lnSpc>
                          <a:spcPct val="115000"/>
                        </a:lnSpc>
                        <a:spcAft>
                          <a:spcPts val="0"/>
                        </a:spcAft>
                      </a:pPr>
                      <a:r>
                        <a:rPr lang="tr-TR" sz="1400">
                          <a:effectLst/>
                        </a:rPr>
                        <a:t>Yönetim ve Organizasyon ABD</a:t>
                      </a:r>
                      <a:endParaRPr lang="tr-TR" sz="1400">
                        <a:effectLst/>
                        <a:latin typeface="Calibri"/>
                        <a:ea typeface="Times New Roman"/>
                        <a:cs typeface="Arial"/>
                      </a:endParaRPr>
                    </a:p>
                  </a:txBody>
                  <a:tcPr marL="51081" marR="51081" marT="0" marB="0"/>
                </a:tc>
                <a:tc>
                  <a:txBody>
                    <a:bodyPr/>
                    <a:lstStyle/>
                    <a:p>
                      <a:pPr algn="ctr">
                        <a:lnSpc>
                          <a:spcPct val="115000"/>
                        </a:lnSpc>
                        <a:spcAft>
                          <a:spcPts val="0"/>
                        </a:spcAft>
                      </a:pPr>
                      <a:r>
                        <a:rPr lang="tr-TR" sz="1400" dirty="0">
                          <a:effectLst/>
                        </a:rPr>
                        <a:t>Yıldız Teknik Üniversitesi</a:t>
                      </a:r>
                    </a:p>
                    <a:p>
                      <a:pPr algn="ctr">
                        <a:lnSpc>
                          <a:spcPct val="115000"/>
                        </a:lnSpc>
                        <a:spcAft>
                          <a:spcPts val="0"/>
                        </a:spcAft>
                      </a:pPr>
                      <a:r>
                        <a:rPr lang="tr-TR" sz="1400" dirty="0">
                          <a:effectLst/>
                        </a:rPr>
                        <a:t>İktisadi Ve İdari Bilimler Fakültesi </a:t>
                      </a:r>
                    </a:p>
                    <a:p>
                      <a:pPr algn="ctr">
                        <a:lnSpc>
                          <a:spcPct val="115000"/>
                        </a:lnSpc>
                        <a:spcAft>
                          <a:spcPts val="0"/>
                        </a:spcAft>
                      </a:pPr>
                      <a:r>
                        <a:rPr lang="tr-TR" sz="1400" dirty="0">
                          <a:effectLst/>
                        </a:rPr>
                        <a:t> </a:t>
                      </a:r>
                    </a:p>
                    <a:p>
                      <a:pPr algn="ctr">
                        <a:lnSpc>
                          <a:spcPct val="115000"/>
                        </a:lnSpc>
                        <a:spcAft>
                          <a:spcPts val="0"/>
                        </a:spcAft>
                      </a:pPr>
                      <a:r>
                        <a:rPr lang="tr-TR" sz="1400" dirty="0">
                          <a:effectLst/>
                        </a:rPr>
                        <a:t> </a:t>
                      </a:r>
                      <a:endParaRPr lang="tr-TR" sz="1400" dirty="0">
                        <a:effectLst/>
                        <a:latin typeface="Calibri"/>
                        <a:ea typeface="Times New Roman"/>
                        <a:cs typeface="Arial"/>
                      </a:endParaRPr>
                    </a:p>
                  </a:txBody>
                  <a:tcPr marL="51081" marR="51081" marT="0" marB="0"/>
                </a:tc>
                <a:tc>
                  <a:txBody>
                    <a:bodyPr/>
                    <a:lstStyle/>
                    <a:p>
                      <a:pPr algn="ctr">
                        <a:lnSpc>
                          <a:spcPct val="115000"/>
                        </a:lnSpc>
                        <a:spcAft>
                          <a:spcPts val="0"/>
                        </a:spcAft>
                      </a:pPr>
                      <a:r>
                        <a:rPr lang="tr-TR" sz="1400" dirty="0">
                          <a:effectLst/>
                        </a:rPr>
                        <a:t>2013</a:t>
                      </a:r>
                      <a:endParaRPr lang="tr-TR" sz="1400" dirty="0">
                        <a:effectLst/>
                        <a:latin typeface="Calibri"/>
                        <a:ea typeface="Times New Roman"/>
                        <a:cs typeface="Arial"/>
                      </a:endParaRPr>
                    </a:p>
                  </a:txBody>
                  <a:tcPr marL="51081" marR="51081"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78047059"/>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85000" lnSpcReduction="20000"/>
          </a:bodyPr>
          <a:lstStyle/>
          <a:p>
            <a:pPr marL="228600" indent="-228600"/>
            <a:r>
              <a:rPr lang="tr-TR" sz="2800" dirty="0" smtClean="0">
                <a:latin typeface="Tahoma" pitchFamily="34" charset="0"/>
              </a:rPr>
              <a:t>Gelecek 5-10 yıl içerisinde bizi etkileyecek ekonomik, politik düzenlemelerle, demografik faktörler dış etkenler nelerdir? </a:t>
            </a:r>
          </a:p>
          <a:p>
            <a:pPr marL="228600" indent="-228600"/>
            <a:r>
              <a:rPr lang="tr-TR" sz="2800" dirty="0" smtClean="0">
                <a:latin typeface="Tahoma" pitchFamily="34" charset="0"/>
              </a:rPr>
              <a:t>Onları etkili bir biçimde ele almak için nasıl bir hareket tarzı benimseyebiliriz?</a:t>
            </a:r>
          </a:p>
          <a:p>
            <a:pPr marL="228600" indent="-228600"/>
            <a:r>
              <a:rPr lang="tr-TR" sz="2800" dirty="0" smtClean="0">
                <a:latin typeface="Tahoma" pitchFamily="34" charset="0"/>
              </a:rPr>
              <a:t>Gelecek 5 ila 10 yılda önümüzde duran başlıca fırsatlar nelerdir? Bunlardan yararlanmak için ne yapabiliriz?</a:t>
            </a:r>
          </a:p>
          <a:p>
            <a:pPr marL="228600" indent="-228600"/>
            <a:r>
              <a:rPr lang="tr-TR" sz="2800" dirty="0" smtClean="0">
                <a:latin typeface="Tahoma" pitchFamily="34" charset="0"/>
              </a:rPr>
              <a:t>Uygulamaya çalıştığımız stratejilerimiz nelerdir?Bu stratejiler hangi alanlardadır? </a:t>
            </a:r>
          </a:p>
          <a:p>
            <a:pPr marL="228600" indent="-228600"/>
            <a:r>
              <a:rPr lang="tr-TR" sz="2800" dirty="0" smtClean="0">
                <a:latin typeface="Tahoma" pitchFamily="34" charset="0"/>
              </a:rPr>
              <a:t>Hizmet sunulabilecek başka stratejiler var mıdır? Varsa hangileridir ve neden?</a:t>
            </a:r>
          </a:p>
          <a:p>
            <a:pPr marL="228600" indent="-228600"/>
            <a:r>
              <a:rPr lang="tr-TR" sz="2800" dirty="0" smtClean="0">
                <a:latin typeface="Tahoma" pitchFamily="34" charset="0"/>
              </a:rPr>
              <a:t>Gelecek on yılda karşımıza çıkacak en önemli üç </a:t>
            </a:r>
            <a:r>
              <a:rPr lang="tr-TR" sz="2800" dirty="0" err="1" smtClean="0">
                <a:latin typeface="Tahoma" pitchFamily="34" charset="0"/>
              </a:rPr>
              <a:t>firsat</a:t>
            </a:r>
            <a:r>
              <a:rPr lang="tr-TR" sz="2800" dirty="0" smtClean="0">
                <a:latin typeface="Tahoma" pitchFamily="34" charset="0"/>
              </a:rPr>
              <a:t> nedir? Neden önemlidir?</a:t>
            </a:r>
            <a:endParaRPr lang="tr-TR" sz="2800" dirty="0">
              <a:latin typeface="Tahoma" pitchFamily="34" charset="0"/>
            </a:endParaRPr>
          </a:p>
        </p:txBody>
      </p:sp>
      <p:sp>
        <p:nvSpPr>
          <p:cNvPr id="3" name="2 Başlık"/>
          <p:cNvSpPr>
            <a:spLocks noGrp="1"/>
          </p:cNvSpPr>
          <p:nvPr>
            <p:ph type="title"/>
          </p:nvPr>
        </p:nvSpPr>
        <p:spPr/>
        <p:txBody>
          <a:bodyPr>
            <a:normAutofit fontScale="90000"/>
          </a:bodyPr>
          <a:lstStyle/>
          <a:p>
            <a:pPr>
              <a:defRPr/>
            </a:pPr>
            <a:r>
              <a:rPr lang="tr-TR" dirty="0" smtClean="0"/>
              <a:t>STRATEJİK DÜŞÜNEBİLME DEVAMLILIĞI </a:t>
            </a:r>
            <a:endParaRPr lang="tr-TR" dirty="0"/>
          </a:p>
        </p:txBody>
      </p:sp>
      <p:sp>
        <p:nvSpPr>
          <p:cNvPr id="4" name="Altbilgi Yer Tutucusu 3"/>
          <p:cNvSpPr>
            <a:spLocks noGrp="1"/>
          </p:cNvSpPr>
          <p:nvPr>
            <p:ph type="ftr" sz="quarter" idx="11"/>
          </p:nvPr>
        </p:nvSpPr>
        <p:spPr/>
        <p:txBody>
          <a:bodyPr/>
          <a:lstStyle/>
          <a:p>
            <a:r>
              <a:rPr lang="tr-TR" smtClean="0"/>
              <a:t>Prof.Dr.Cemal ZEHİR</a:t>
            </a:r>
            <a:endParaRPr lang="tr-TR"/>
          </a:p>
        </p:txBody>
      </p:sp>
      <p:sp>
        <p:nvSpPr>
          <p:cNvPr id="5" name="Slayt Numarası Yer Tutucusu 4"/>
          <p:cNvSpPr>
            <a:spLocks noGrp="1"/>
          </p:cNvSpPr>
          <p:nvPr>
            <p:ph type="sldNum" sz="quarter" idx="12"/>
          </p:nvPr>
        </p:nvSpPr>
        <p:spPr/>
        <p:txBody>
          <a:bodyPr/>
          <a:lstStyle/>
          <a:p>
            <a:fld id="{BBC4E386-F510-4CBC-805C-9276279BD5CF}" type="slidenum">
              <a:rPr lang="tr-TR" smtClean="0"/>
              <a:pPr/>
              <a:t>30</a:t>
            </a:fld>
            <a:endParaRPr lang="tr-TR"/>
          </a:p>
        </p:txBody>
      </p:sp>
    </p:spTree>
    <p:extLst>
      <p:ext uri="{BB962C8B-B14F-4D97-AF65-F5344CB8AC3E}">
        <p14:creationId xmlns:p14="http://schemas.microsoft.com/office/powerpoint/2010/main" val="2333918730"/>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9"/>
          <p:cNvSpPr txBox="1">
            <a:spLocks noChangeArrowheads="1"/>
          </p:cNvSpPr>
          <p:nvPr/>
        </p:nvSpPr>
        <p:spPr bwMode="auto">
          <a:xfrm>
            <a:off x="1143000" y="609600"/>
            <a:ext cx="5794375" cy="549275"/>
          </a:xfrm>
          <a:prstGeom prst="rect">
            <a:avLst/>
          </a:prstGeom>
          <a:noFill/>
          <a:ln w="9525">
            <a:noFill/>
            <a:miter lim="800000"/>
            <a:headEnd/>
            <a:tailEnd/>
          </a:ln>
        </p:spPr>
        <p:txBody>
          <a:bodyPr wrap="none">
            <a:spAutoFit/>
          </a:bodyPr>
          <a:lstStyle/>
          <a:p>
            <a:r>
              <a:rPr lang="en-US" altLang="tr-TR" sz="3000" b="1">
                <a:solidFill>
                  <a:srgbClr val="FF0000"/>
                </a:solidFill>
                <a:latin typeface="Tahoma" pitchFamily="34" charset="0"/>
              </a:rPr>
              <a:t>STRATEJİK DÖNÜM NOKTASI</a:t>
            </a:r>
            <a:endParaRPr lang="en-US" altLang="tr-TR" sz="2000" b="1">
              <a:solidFill>
                <a:srgbClr val="FF0000"/>
              </a:solidFill>
              <a:latin typeface="Tahoma" pitchFamily="34" charset="0"/>
            </a:endParaRPr>
          </a:p>
        </p:txBody>
      </p:sp>
      <p:grpSp>
        <p:nvGrpSpPr>
          <p:cNvPr id="2" name="Group 12"/>
          <p:cNvGrpSpPr>
            <a:grpSpLocks/>
          </p:cNvGrpSpPr>
          <p:nvPr/>
        </p:nvGrpSpPr>
        <p:grpSpPr bwMode="auto">
          <a:xfrm>
            <a:off x="755650" y="1524000"/>
            <a:ext cx="8043863" cy="5334000"/>
            <a:chOff x="480" y="1008"/>
            <a:chExt cx="5067" cy="3360"/>
          </a:xfrm>
        </p:grpSpPr>
        <p:sp>
          <p:nvSpPr>
            <p:cNvPr id="47111" name="Rectangle 2"/>
            <p:cNvSpPr>
              <a:spLocks noChangeArrowheads="1"/>
            </p:cNvSpPr>
            <p:nvPr/>
          </p:nvSpPr>
          <p:spPr bwMode="auto">
            <a:xfrm>
              <a:off x="480" y="1008"/>
              <a:ext cx="4512" cy="2976"/>
            </a:xfrm>
            <a:prstGeom prst="rect">
              <a:avLst/>
            </a:prstGeom>
            <a:solidFill>
              <a:schemeClr val="bg1"/>
            </a:solidFill>
            <a:ln w="9525">
              <a:solidFill>
                <a:schemeClr val="tx1"/>
              </a:solidFill>
              <a:miter lim="800000"/>
              <a:headEnd/>
              <a:tailEnd/>
            </a:ln>
          </p:spPr>
          <p:txBody>
            <a:bodyPr wrap="none" anchor="ctr"/>
            <a:lstStyle/>
            <a:p>
              <a:pPr algn="ctr"/>
              <a:r>
                <a:rPr lang="tr-TR" altLang="tr-TR" sz="1600" b="1">
                  <a:latin typeface="Tahoma" pitchFamily="34" charset="0"/>
                </a:rPr>
                <a:t> </a:t>
              </a:r>
              <a:endParaRPr lang="en-US" altLang="tr-TR" sz="2000" b="1">
                <a:latin typeface="Tahoma" pitchFamily="34" charset="0"/>
              </a:endParaRPr>
            </a:p>
          </p:txBody>
        </p:sp>
        <p:sp>
          <p:nvSpPr>
            <p:cNvPr id="47112" name="Freeform 3"/>
            <p:cNvSpPr>
              <a:spLocks/>
            </p:cNvSpPr>
            <p:nvPr/>
          </p:nvSpPr>
          <p:spPr bwMode="auto">
            <a:xfrm>
              <a:off x="480" y="1008"/>
              <a:ext cx="4512" cy="2976"/>
            </a:xfrm>
            <a:custGeom>
              <a:avLst/>
              <a:gdLst>
                <a:gd name="T0" fmla="*/ 0 w 4512"/>
                <a:gd name="T1" fmla="*/ 2976 h 2976"/>
                <a:gd name="T2" fmla="*/ 1632 w 4512"/>
                <a:gd name="T3" fmla="*/ 1488 h 2976"/>
                <a:gd name="T4" fmla="*/ 3648 w 4512"/>
                <a:gd name="T5" fmla="*/ 1056 h 2976"/>
                <a:gd name="T6" fmla="*/ 4512 w 4512"/>
                <a:gd name="T7" fmla="*/ 0 h 2976"/>
                <a:gd name="T8" fmla="*/ 0 60000 65536"/>
                <a:gd name="T9" fmla="*/ 0 60000 65536"/>
                <a:gd name="T10" fmla="*/ 0 60000 65536"/>
                <a:gd name="T11" fmla="*/ 0 60000 65536"/>
                <a:gd name="T12" fmla="*/ 0 w 4512"/>
                <a:gd name="T13" fmla="*/ 0 h 2976"/>
                <a:gd name="T14" fmla="*/ 4512 w 4512"/>
                <a:gd name="T15" fmla="*/ 2976 h 2976"/>
              </a:gdLst>
              <a:ahLst/>
              <a:cxnLst>
                <a:cxn ang="T8">
                  <a:pos x="T0" y="T1"/>
                </a:cxn>
                <a:cxn ang="T9">
                  <a:pos x="T2" y="T3"/>
                </a:cxn>
                <a:cxn ang="T10">
                  <a:pos x="T4" y="T5"/>
                </a:cxn>
                <a:cxn ang="T11">
                  <a:pos x="T6" y="T7"/>
                </a:cxn>
              </a:cxnLst>
              <a:rect l="T12" t="T13" r="T14" b="T15"/>
              <a:pathLst>
                <a:path w="4512" h="2976">
                  <a:moveTo>
                    <a:pt x="0" y="2976"/>
                  </a:moveTo>
                  <a:cubicBezTo>
                    <a:pt x="512" y="2392"/>
                    <a:pt x="1024" y="1808"/>
                    <a:pt x="1632" y="1488"/>
                  </a:cubicBezTo>
                  <a:cubicBezTo>
                    <a:pt x="2240" y="1168"/>
                    <a:pt x="3168" y="1304"/>
                    <a:pt x="3648" y="1056"/>
                  </a:cubicBezTo>
                  <a:cubicBezTo>
                    <a:pt x="4128" y="808"/>
                    <a:pt x="4368" y="176"/>
                    <a:pt x="4512" y="0"/>
                  </a:cubicBezTo>
                </a:path>
              </a:pathLst>
            </a:custGeom>
            <a:noFill/>
            <a:ln w="9525">
              <a:solidFill>
                <a:schemeClr val="tx1"/>
              </a:solidFill>
              <a:round/>
              <a:headEnd/>
              <a:tailEnd/>
            </a:ln>
          </p:spPr>
          <p:txBody>
            <a:bodyPr wrap="none" anchor="ctr"/>
            <a:lstStyle/>
            <a:p>
              <a:endParaRPr lang="tr-TR"/>
            </a:p>
          </p:txBody>
        </p:sp>
        <p:sp>
          <p:nvSpPr>
            <p:cNvPr id="47113" name="Freeform 4"/>
            <p:cNvSpPr>
              <a:spLocks/>
            </p:cNvSpPr>
            <p:nvPr/>
          </p:nvSpPr>
          <p:spPr bwMode="auto">
            <a:xfrm>
              <a:off x="2056" y="2256"/>
              <a:ext cx="3064" cy="2048"/>
            </a:xfrm>
            <a:custGeom>
              <a:avLst/>
              <a:gdLst>
                <a:gd name="T0" fmla="*/ 1208 w 3064"/>
                <a:gd name="T1" fmla="*/ 0 h 2048"/>
                <a:gd name="T2" fmla="*/ 2936 w 3064"/>
                <a:gd name="T3" fmla="*/ 1728 h 2048"/>
                <a:gd name="T4" fmla="*/ 440 w 3064"/>
                <a:gd name="T5" fmla="*/ 1920 h 2048"/>
                <a:gd name="T6" fmla="*/ 296 w 3064"/>
                <a:gd name="T7" fmla="*/ 1968 h 2048"/>
                <a:gd name="T8" fmla="*/ 0 60000 65536"/>
                <a:gd name="T9" fmla="*/ 0 60000 65536"/>
                <a:gd name="T10" fmla="*/ 0 60000 65536"/>
                <a:gd name="T11" fmla="*/ 0 60000 65536"/>
                <a:gd name="T12" fmla="*/ 0 w 3064"/>
                <a:gd name="T13" fmla="*/ 0 h 2048"/>
                <a:gd name="T14" fmla="*/ 3064 w 3064"/>
                <a:gd name="T15" fmla="*/ 2048 h 2048"/>
              </a:gdLst>
              <a:ahLst/>
              <a:cxnLst>
                <a:cxn ang="T8">
                  <a:pos x="T0" y="T1"/>
                </a:cxn>
                <a:cxn ang="T9">
                  <a:pos x="T2" y="T3"/>
                </a:cxn>
                <a:cxn ang="T10">
                  <a:pos x="T4" y="T5"/>
                </a:cxn>
                <a:cxn ang="T11">
                  <a:pos x="T6" y="T7"/>
                </a:cxn>
              </a:cxnLst>
              <a:rect l="T12" t="T13" r="T14" b="T15"/>
              <a:pathLst>
                <a:path w="3064" h="2048">
                  <a:moveTo>
                    <a:pt x="1208" y="0"/>
                  </a:moveTo>
                  <a:cubicBezTo>
                    <a:pt x="2136" y="704"/>
                    <a:pt x="3064" y="1408"/>
                    <a:pt x="2936" y="1728"/>
                  </a:cubicBezTo>
                  <a:cubicBezTo>
                    <a:pt x="2808" y="2048"/>
                    <a:pt x="880" y="1880"/>
                    <a:pt x="440" y="1920"/>
                  </a:cubicBezTo>
                  <a:cubicBezTo>
                    <a:pt x="0" y="1960"/>
                    <a:pt x="148" y="1964"/>
                    <a:pt x="296" y="1968"/>
                  </a:cubicBezTo>
                </a:path>
              </a:pathLst>
            </a:custGeom>
            <a:noFill/>
            <a:ln w="28575" cap="flat" cmpd="sng">
              <a:solidFill>
                <a:schemeClr val="tx1"/>
              </a:solidFill>
              <a:prstDash val="dash"/>
              <a:round/>
              <a:headEnd/>
              <a:tailEnd/>
            </a:ln>
          </p:spPr>
          <p:txBody>
            <a:bodyPr wrap="none" anchor="ctr"/>
            <a:lstStyle/>
            <a:p>
              <a:endParaRPr lang="tr-TR"/>
            </a:p>
          </p:txBody>
        </p:sp>
        <p:sp>
          <p:nvSpPr>
            <p:cNvPr id="47114" name="Rectangle 5"/>
            <p:cNvSpPr>
              <a:spLocks noChangeArrowheads="1"/>
            </p:cNvSpPr>
            <p:nvPr/>
          </p:nvSpPr>
          <p:spPr bwMode="auto">
            <a:xfrm>
              <a:off x="2112" y="3984"/>
              <a:ext cx="3024" cy="384"/>
            </a:xfrm>
            <a:prstGeom prst="rect">
              <a:avLst/>
            </a:prstGeom>
            <a:solidFill>
              <a:srgbClr val="000099"/>
            </a:solidFill>
            <a:ln w="9525">
              <a:noFill/>
              <a:miter lim="800000"/>
              <a:headEnd/>
              <a:tailEnd/>
            </a:ln>
          </p:spPr>
          <p:txBody>
            <a:bodyPr wrap="none" anchor="ctr"/>
            <a:lstStyle/>
            <a:p>
              <a:endParaRPr lang="tr-TR" altLang="tr-TR"/>
            </a:p>
          </p:txBody>
        </p:sp>
        <p:sp>
          <p:nvSpPr>
            <p:cNvPr id="47115" name="Text Box 6"/>
            <p:cNvSpPr txBox="1">
              <a:spLocks noChangeArrowheads="1"/>
            </p:cNvSpPr>
            <p:nvPr/>
          </p:nvSpPr>
          <p:spPr bwMode="auto">
            <a:xfrm>
              <a:off x="3600" y="3446"/>
              <a:ext cx="1885" cy="446"/>
            </a:xfrm>
            <a:prstGeom prst="rect">
              <a:avLst/>
            </a:prstGeom>
            <a:noFill/>
            <a:ln w="9525">
              <a:noFill/>
              <a:miter lim="800000"/>
              <a:headEnd/>
              <a:tailEnd/>
            </a:ln>
          </p:spPr>
          <p:txBody>
            <a:bodyPr wrap="none">
              <a:spAutoFit/>
            </a:bodyPr>
            <a:lstStyle/>
            <a:p>
              <a:r>
                <a:rPr lang="tr-TR" altLang="tr-TR" sz="2000" b="1">
                  <a:latin typeface="Tahoma" pitchFamily="34" charset="0"/>
                </a:rPr>
                <a:t>Organizasyon  düşüşe</a:t>
              </a:r>
            </a:p>
            <a:p>
              <a:r>
                <a:rPr lang="tr-TR" altLang="tr-TR" sz="2000" b="1">
                  <a:latin typeface="Tahoma" pitchFamily="34" charset="0"/>
                </a:rPr>
                <a:t>geçer</a:t>
              </a:r>
              <a:endParaRPr lang="en-US" altLang="tr-TR" sz="2000" b="1">
                <a:latin typeface="Tahoma" pitchFamily="34" charset="0"/>
              </a:endParaRPr>
            </a:p>
          </p:txBody>
        </p:sp>
        <p:sp>
          <p:nvSpPr>
            <p:cNvPr id="47116" name="Text Box 7"/>
            <p:cNvSpPr txBox="1">
              <a:spLocks noChangeArrowheads="1"/>
            </p:cNvSpPr>
            <p:nvPr/>
          </p:nvSpPr>
          <p:spPr bwMode="auto">
            <a:xfrm>
              <a:off x="2640" y="1745"/>
              <a:ext cx="1482" cy="442"/>
            </a:xfrm>
            <a:prstGeom prst="rect">
              <a:avLst/>
            </a:prstGeom>
            <a:noFill/>
            <a:ln w="9525">
              <a:noFill/>
              <a:miter lim="800000"/>
              <a:headEnd/>
              <a:tailEnd/>
            </a:ln>
          </p:spPr>
          <p:txBody>
            <a:bodyPr wrap="none">
              <a:spAutoFit/>
            </a:bodyPr>
            <a:lstStyle/>
            <a:p>
              <a:r>
                <a:rPr lang="tr-TR" altLang="tr-TR" sz="2000" b="1">
                  <a:latin typeface="Tahoma" pitchFamily="34" charset="0"/>
                </a:rPr>
                <a:t>Stratejik Dönüm </a:t>
              </a:r>
            </a:p>
            <a:p>
              <a:r>
                <a:rPr lang="tr-TR" altLang="tr-TR" sz="2000" b="1">
                  <a:latin typeface="Tahoma" pitchFamily="34" charset="0"/>
                </a:rPr>
                <a:t>Noktası</a:t>
              </a:r>
              <a:endParaRPr lang="en-US" altLang="tr-TR" sz="2000" b="1">
                <a:latin typeface="Tahoma" pitchFamily="34" charset="0"/>
              </a:endParaRPr>
            </a:p>
          </p:txBody>
        </p:sp>
        <p:sp>
          <p:nvSpPr>
            <p:cNvPr id="47117" name="Text Box 8"/>
            <p:cNvSpPr txBox="1">
              <a:spLocks noChangeArrowheads="1"/>
            </p:cNvSpPr>
            <p:nvPr/>
          </p:nvSpPr>
          <p:spPr bwMode="auto">
            <a:xfrm>
              <a:off x="3600" y="1046"/>
              <a:ext cx="1947" cy="640"/>
            </a:xfrm>
            <a:prstGeom prst="rect">
              <a:avLst/>
            </a:prstGeom>
            <a:noFill/>
            <a:ln w="9525">
              <a:noFill/>
              <a:miter lim="800000"/>
              <a:headEnd/>
              <a:tailEnd/>
            </a:ln>
          </p:spPr>
          <p:txBody>
            <a:bodyPr wrap="none">
              <a:spAutoFit/>
            </a:bodyPr>
            <a:lstStyle/>
            <a:p>
              <a:r>
                <a:rPr lang="tr-TR" altLang="tr-TR" sz="2000" b="1">
                  <a:latin typeface="Tahoma" pitchFamily="34" charset="0"/>
                </a:rPr>
                <a:t>Organizasyon  yepyeni</a:t>
              </a:r>
            </a:p>
            <a:p>
              <a:r>
                <a:rPr lang="tr-TR" altLang="tr-TR" sz="2000" b="1">
                  <a:latin typeface="Tahoma" pitchFamily="34" charset="0"/>
                </a:rPr>
                <a:t>yüksekliklere </a:t>
              </a:r>
            </a:p>
            <a:p>
              <a:r>
                <a:rPr lang="tr-TR" altLang="tr-TR" sz="2000" b="1">
                  <a:latin typeface="Tahoma" pitchFamily="34" charset="0"/>
                </a:rPr>
                <a:t>ulaşır</a:t>
              </a:r>
              <a:endParaRPr lang="en-US" altLang="tr-TR" sz="2000" b="1">
                <a:latin typeface="Tahoma" pitchFamily="34" charset="0"/>
              </a:endParaRPr>
            </a:p>
          </p:txBody>
        </p:sp>
        <p:sp>
          <p:nvSpPr>
            <p:cNvPr id="47118" name="Line 10"/>
            <p:cNvSpPr>
              <a:spLocks noChangeShapeType="1"/>
            </p:cNvSpPr>
            <p:nvPr/>
          </p:nvSpPr>
          <p:spPr bwMode="auto">
            <a:xfrm>
              <a:off x="2064" y="3984"/>
              <a:ext cx="2928" cy="0"/>
            </a:xfrm>
            <a:prstGeom prst="line">
              <a:avLst/>
            </a:prstGeom>
            <a:noFill/>
            <a:ln w="9525">
              <a:solidFill>
                <a:schemeClr val="tx1"/>
              </a:solidFill>
              <a:round/>
              <a:headEnd/>
              <a:tailEnd/>
            </a:ln>
          </p:spPr>
          <p:txBody>
            <a:bodyPr wrap="none" anchor="ctr"/>
            <a:lstStyle/>
            <a:p>
              <a:endParaRPr lang="tr-TR"/>
            </a:p>
          </p:txBody>
        </p:sp>
        <p:sp>
          <p:nvSpPr>
            <p:cNvPr id="47119" name="Text Box 11"/>
            <p:cNvSpPr txBox="1">
              <a:spLocks noChangeArrowheads="1"/>
            </p:cNvSpPr>
            <p:nvPr/>
          </p:nvSpPr>
          <p:spPr bwMode="auto">
            <a:xfrm>
              <a:off x="3168" y="2112"/>
              <a:ext cx="215" cy="250"/>
            </a:xfrm>
            <a:prstGeom prst="rect">
              <a:avLst/>
            </a:prstGeom>
            <a:noFill/>
            <a:ln w="9525">
              <a:noFill/>
              <a:miter lim="800000"/>
              <a:headEnd/>
              <a:tailEnd/>
            </a:ln>
          </p:spPr>
          <p:txBody>
            <a:bodyPr wrap="none">
              <a:spAutoFit/>
            </a:bodyPr>
            <a:lstStyle/>
            <a:p>
              <a:r>
                <a:rPr lang="en-US" altLang="tr-TR" sz="2000" b="1">
                  <a:latin typeface="Tahoma" pitchFamily="34" charset="0"/>
                </a:rPr>
                <a:t>o</a:t>
              </a:r>
            </a:p>
          </p:txBody>
        </p:sp>
      </p:grpSp>
      <p:sp>
        <p:nvSpPr>
          <p:cNvPr id="13" name="12 Slayt Numarası Yer Tutucusu"/>
          <p:cNvSpPr>
            <a:spLocks noGrp="1"/>
          </p:cNvSpPr>
          <p:nvPr>
            <p:ph type="sldNum" sz="quarter" idx="12"/>
          </p:nvPr>
        </p:nvSpPr>
        <p:spPr/>
        <p:txBody>
          <a:bodyPr/>
          <a:lstStyle/>
          <a:p>
            <a:pPr>
              <a:defRPr/>
            </a:pPr>
            <a:fld id="{9063D8CD-98AC-49C5-B922-0DB11B66519E}" type="slidenum">
              <a:rPr lang="tr-TR" smtClean="0"/>
              <a:pPr>
                <a:defRPr/>
              </a:pPr>
              <a:t>31</a:t>
            </a:fld>
            <a:endParaRPr lang="tr-TR"/>
          </a:p>
        </p:txBody>
      </p:sp>
      <p:sp>
        <p:nvSpPr>
          <p:cNvPr id="47109" name="13 Altbilgi Yer Tutucusu"/>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sv-SE" smtClean="0"/>
              <a:t>Nisan 2014                             Prof.Dr.Cemal ZEHİR</a:t>
            </a:r>
            <a:endParaRPr lang="tr-TR" smtClean="0"/>
          </a:p>
        </p:txBody>
      </p:sp>
      <p:sp>
        <p:nvSpPr>
          <p:cNvPr id="47110" name="14 Veri Yer Tutucusu"/>
          <p:cNvSpPr>
            <a:spLocks noGrp="1"/>
          </p:cNvSpPr>
          <p:nvPr>
            <p:ph type="dt" sz="quarter" idx="10"/>
          </p:nvPr>
        </p:nvSpPr>
        <p:spPr bwMode="auto">
          <a:noFill/>
          <a:ln>
            <a:miter lim="800000"/>
            <a:headEnd/>
            <a:tailEnd/>
          </a:ln>
        </p:spPr>
        <p:txBody>
          <a:bodyPr vert="horz" wrap="square" lIns="91440" tIns="45720" rIns="91440" bIns="45720" numCol="1" compatLnSpc="1">
            <a:prstTxWarp prst="textNoShape">
              <a:avLst/>
            </a:prstTxWarp>
          </a:bodyPr>
          <a:lstStyle/>
          <a:p>
            <a:endParaRPr lang="tr-TR" smtClean="0"/>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23850" y="404813"/>
            <a:ext cx="8610600" cy="4647426"/>
          </a:xfrm>
          <a:prstGeom prst="rect">
            <a:avLst/>
          </a:prstGeom>
          <a:noFill/>
          <a:ln w="9525">
            <a:noFill/>
            <a:miter lim="800000"/>
            <a:headEnd/>
            <a:tailEnd/>
          </a:ln>
        </p:spPr>
        <p:txBody>
          <a:bodyPr>
            <a:spAutoFit/>
          </a:bodyPr>
          <a:lstStyle/>
          <a:p>
            <a:pPr>
              <a:spcBef>
                <a:spcPct val="50000"/>
              </a:spcBef>
            </a:pPr>
            <a:r>
              <a:rPr lang="en-US" sz="3200" b="1" dirty="0" err="1">
                <a:latin typeface="Times New Roman Tur" pitchFamily="18" charset="0"/>
                <a:cs typeface="Times New Roman Tur" pitchFamily="18" charset="0"/>
              </a:rPr>
              <a:t>Stratejik</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yönetimin</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temelinde</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değişimi</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dünya</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görüşü</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olarak</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almak</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ve</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değişimi</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yaratıcılık</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için</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fırsat</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olarak</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kullanmak</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yatmaktadır</a:t>
            </a:r>
            <a:r>
              <a:rPr lang="en-US" sz="3200" b="1" dirty="0">
                <a:latin typeface="Times New Roman Tur" pitchFamily="18" charset="0"/>
                <a:cs typeface="Times New Roman Tur" pitchFamily="18" charset="0"/>
              </a:rPr>
              <a:t>. </a:t>
            </a:r>
            <a:endParaRPr lang="tr-TR" sz="3200" b="1" dirty="0">
              <a:latin typeface="Times New Roman Tur" pitchFamily="18" charset="0"/>
              <a:cs typeface="Times New Roman Tur" pitchFamily="18" charset="0"/>
            </a:endParaRPr>
          </a:p>
          <a:p>
            <a:pPr>
              <a:spcBef>
                <a:spcPct val="50000"/>
              </a:spcBef>
            </a:pPr>
            <a:r>
              <a:rPr lang="en-US" sz="3200" b="1" dirty="0">
                <a:latin typeface="Times New Roman Tur" pitchFamily="18" charset="0"/>
                <a:cs typeface="Times New Roman Tur" pitchFamily="18" charset="0"/>
              </a:rPr>
              <a:t>Bu </a:t>
            </a:r>
            <a:r>
              <a:rPr lang="en-US" sz="3200" b="1" dirty="0" err="1">
                <a:latin typeface="Times New Roman Tur" pitchFamily="18" charset="0"/>
                <a:cs typeface="Times New Roman Tur" pitchFamily="18" charset="0"/>
              </a:rPr>
              <a:t>noktada</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stratejik</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yönetimin</a:t>
            </a:r>
            <a:r>
              <a:rPr lang="en-US" sz="3200" b="1" dirty="0">
                <a:latin typeface="Times New Roman Tur" pitchFamily="18" charset="0"/>
                <a:cs typeface="Times New Roman Tur" pitchFamily="18" charset="0"/>
              </a:rPr>
              <a:t> en </a:t>
            </a:r>
            <a:r>
              <a:rPr lang="en-US" sz="3200" b="1" dirty="0" err="1">
                <a:latin typeface="Times New Roman Tur" pitchFamily="18" charset="0"/>
                <a:cs typeface="Times New Roman Tur" pitchFamily="18" charset="0"/>
              </a:rPr>
              <a:t>önemli</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unsuruna</a:t>
            </a:r>
            <a:r>
              <a:rPr lang="en-US" sz="3200" b="1" dirty="0">
                <a:latin typeface="Times New Roman Tur" pitchFamily="18" charset="0"/>
                <a:cs typeface="Times New Roman Tur" pitchFamily="18" charset="0"/>
              </a:rPr>
              <a:t> </a:t>
            </a:r>
            <a:r>
              <a:rPr lang="en-US" sz="3200" b="1" dirty="0" err="1">
                <a:latin typeface="Times New Roman Tur" pitchFamily="18" charset="0"/>
                <a:cs typeface="Times New Roman Tur" pitchFamily="18" charset="0"/>
              </a:rPr>
              <a:t>ermekteyiz</a:t>
            </a:r>
            <a:r>
              <a:rPr lang="en-US" sz="3200" b="1" dirty="0">
                <a:latin typeface="Times New Roman Tur" pitchFamily="18" charset="0"/>
                <a:cs typeface="Times New Roman Tur" pitchFamily="18" charset="0"/>
              </a:rPr>
              <a:t>; </a:t>
            </a:r>
          </a:p>
          <a:p>
            <a:pPr algn="r">
              <a:spcBef>
                <a:spcPct val="50000"/>
              </a:spcBef>
            </a:pPr>
            <a:r>
              <a:rPr lang="en-US" sz="4000" b="1" dirty="0" err="1" smtClean="0">
                <a:solidFill>
                  <a:srgbClr val="FF0000"/>
                </a:solidFill>
                <a:latin typeface="Times New Roman Tur" pitchFamily="18" charset="0"/>
                <a:cs typeface="Times New Roman Tur" pitchFamily="18" charset="0"/>
              </a:rPr>
              <a:t>Vizyon</a:t>
            </a:r>
            <a:r>
              <a:rPr lang="tr-TR" sz="4000" b="1" dirty="0" smtClean="0">
                <a:solidFill>
                  <a:srgbClr val="FF0000"/>
                </a:solidFill>
                <a:latin typeface="Times New Roman Tur" pitchFamily="18" charset="0"/>
                <a:cs typeface="Times New Roman Tur" pitchFamily="18" charset="0"/>
              </a:rPr>
              <a:t>:</a:t>
            </a:r>
            <a:r>
              <a:rPr lang="tr-TR" sz="4000" b="1" dirty="0" err="1" smtClean="0">
                <a:solidFill>
                  <a:srgbClr val="FF0000"/>
                </a:solidFill>
                <a:latin typeface="Times New Roman Tur" pitchFamily="18" charset="0"/>
                <a:cs typeface="Times New Roman Tur" pitchFamily="18" charset="0"/>
              </a:rPr>
              <a:t>Mefküre:Ülkü</a:t>
            </a:r>
            <a:r>
              <a:rPr lang="tr-TR" sz="4000" b="1" dirty="0" smtClean="0">
                <a:solidFill>
                  <a:srgbClr val="FF0000"/>
                </a:solidFill>
                <a:latin typeface="Times New Roman Tur" pitchFamily="18" charset="0"/>
                <a:cs typeface="Times New Roman Tur" pitchFamily="18" charset="0"/>
              </a:rPr>
              <a:t>:</a:t>
            </a:r>
          </a:p>
          <a:p>
            <a:pPr algn="r">
              <a:spcBef>
                <a:spcPct val="50000"/>
              </a:spcBef>
            </a:pPr>
            <a:r>
              <a:rPr lang="tr-TR" sz="4000" b="1" dirty="0" smtClean="0">
                <a:solidFill>
                  <a:srgbClr val="FF0000"/>
                </a:solidFill>
                <a:latin typeface="Times New Roman Tur" pitchFamily="18" charset="0"/>
                <a:cs typeface="Times New Roman Tur" pitchFamily="18" charset="0"/>
              </a:rPr>
              <a:t>Kızıl </a:t>
            </a:r>
            <a:r>
              <a:rPr lang="tr-TR" sz="4000" b="1" dirty="0" err="1" smtClean="0">
                <a:solidFill>
                  <a:srgbClr val="FF0000"/>
                </a:solidFill>
                <a:latin typeface="Times New Roman Tur" pitchFamily="18" charset="0"/>
                <a:cs typeface="Times New Roman Tur" pitchFamily="18" charset="0"/>
              </a:rPr>
              <a:t>elma:Öz</a:t>
            </a:r>
            <a:r>
              <a:rPr lang="tr-TR" sz="4000" b="1" dirty="0" smtClean="0">
                <a:solidFill>
                  <a:srgbClr val="FF0000"/>
                </a:solidFill>
                <a:latin typeface="Times New Roman Tur" pitchFamily="18" charset="0"/>
                <a:cs typeface="Times New Roman Tur" pitchFamily="18" charset="0"/>
              </a:rPr>
              <a:t> görüş</a:t>
            </a:r>
            <a:endParaRPr lang="en-US" sz="4000" b="1" dirty="0">
              <a:solidFill>
                <a:srgbClr val="FF0000"/>
              </a:solidFill>
              <a:latin typeface="Times New Roman Tur" pitchFamily="18" charset="0"/>
              <a:cs typeface="Times New Roman Tur" pitchFamily="18" charset="0"/>
            </a:endParaRP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32</a:t>
            </a:fld>
            <a:endParaRPr lang="tr-TR"/>
          </a:p>
        </p:txBody>
      </p:sp>
    </p:spTree>
    <p:extLst>
      <p:ext uri="{BB962C8B-B14F-4D97-AF65-F5344CB8AC3E}">
        <p14:creationId xmlns:p14="http://schemas.microsoft.com/office/powerpoint/2010/main" val="2693536321"/>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C:\Documents and Settings\Yasemin.KLMN-AA0CC8569B\Desktop\Stratejik Yonetim\soyut\Kullanılanlar\Abstract-White-16981.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Dikdörtgen"/>
          <p:cNvSpPr/>
          <p:nvPr/>
        </p:nvSpPr>
        <p:spPr>
          <a:xfrm>
            <a:off x="-108520" y="2564904"/>
            <a:ext cx="9468544" cy="1538883"/>
          </a:xfrm>
          <a:prstGeom prst="rect">
            <a:avLst/>
          </a:prstGeom>
        </p:spPr>
        <p:txBody>
          <a:bodyPr wrap="square">
            <a:spAutoFit/>
          </a:bodyPr>
          <a:lstStyle/>
          <a:p>
            <a:pPr algn="ctr"/>
            <a:r>
              <a:rPr lang="tr-TR" sz="5000" b="1" dirty="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rPr>
              <a:t>STRATEJİNİN BENZER </a:t>
            </a:r>
            <a:endParaRPr lang="tr-TR" sz="5000" b="1" dirty="0" smtClean="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endParaRPr>
          </a:p>
          <a:p>
            <a:pPr algn="ctr"/>
            <a:endParaRPr lang="tr-TR" sz="200" b="1" dirty="0" smtClean="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endParaRPr>
          </a:p>
          <a:p>
            <a:pPr algn="ctr"/>
            <a:endParaRPr lang="tr-TR" sz="200" b="1" dirty="0" smtClean="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endParaRPr>
          </a:p>
          <a:p>
            <a:pPr algn="ctr"/>
            <a:r>
              <a:rPr lang="tr-TR" sz="4000" b="1" dirty="0" smtClean="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rPr>
              <a:t>KAVRAMLARLA </a:t>
            </a:r>
            <a:r>
              <a:rPr lang="tr-TR" sz="4000" b="1" dirty="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rPr>
              <a:t>İLİŞKİSİ</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5" name="Slayt Numarası Yer Tutucusu 4"/>
          <p:cNvSpPr>
            <a:spLocks noGrp="1"/>
          </p:cNvSpPr>
          <p:nvPr>
            <p:ph type="sldNum" sz="quarter" idx="12"/>
          </p:nvPr>
        </p:nvSpPr>
        <p:spPr/>
        <p:txBody>
          <a:bodyPr/>
          <a:lstStyle/>
          <a:p>
            <a:fld id="{BBC4E386-F510-4CBC-805C-9276279BD5CF}" type="slidenum">
              <a:rPr lang="tr-TR" smtClean="0"/>
              <a:pPr/>
              <a:t>33</a:t>
            </a:fld>
            <a:endParaRPr lang="tr-TR"/>
          </a:p>
        </p:txBody>
      </p:sp>
    </p:spTree>
    <p:extLst>
      <p:ext uri="{BB962C8B-B14F-4D97-AF65-F5344CB8AC3E}">
        <p14:creationId xmlns:p14="http://schemas.microsoft.com/office/powerpoint/2010/main" val="682694680"/>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Documents and Settings\Yasemin.KLMN-AA0CC8569B\Desktop\Stratejik Yonetim\soyut\Kullanılanlar\Abstract-White-16981.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İçerik Yer Tutucusu"/>
          <p:cNvGraphicFramePr>
            <a:graphicFrameLocks noGrp="1"/>
          </p:cNvGraphicFramePr>
          <p:nvPr>
            <p:ph idx="1"/>
            <p:extLst>
              <p:ext uri="{D42A27DB-BD31-4B8C-83A1-F6EECF244321}">
                <p14:modId xmlns:p14="http://schemas.microsoft.com/office/powerpoint/2010/main" val="3479414635"/>
              </p:ext>
            </p:extLst>
          </p:nvPr>
        </p:nvGraphicFramePr>
        <p:xfrm>
          <a:off x="-180528" y="1412776"/>
          <a:ext cx="9324528"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WordArt 3"/>
          <p:cNvSpPr>
            <a:spLocks noChangeArrowheads="1" noChangeShapeType="1" noTextEdit="1"/>
          </p:cNvSpPr>
          <p:nvPr/>
        </p:nvSpPr>
        <p:spPr bwMode="auto">
          <a:xfrm>
            <a:off x="2267448" y="188640"/>
            <a:ext cx="3960440" cy="720080"/>
          </a:xfrm>
          <a:prstGeom prst="rect">
            <a:avLst/>
          </a:prstGeom>
        </p:spPr>
        <p:txBody>
          <a:bodyPr wrap="none" fromWordArt="1"/>
          <a:lstStyle/>
          <a:p>
            <a:pPr algn="ctr"/>
            <a:r>
              <a:rPr lang="tr-TR" sz="8000" b="1" dirty="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rPr>
              <a:t>VİZYON</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34</a:t>
            </a:fld>
            <a:endParaRPr lang="tr-TR"/>
          </a:p>
        </p:txBody>
      </p:sp>
    </p:spTree>
    <p:extLst>
      <p:ext uri="{BB962C8B-B14F-4D97-AF65-F5344CB8AC3E}">
        <p14:creationId xmlns:p14="http://schemas.microsoft.com/office/powerpoint/2010/main" val="783917474"/>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ara\Pictures\1dg.gif"/>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flipV="1">
            <a:off x="0" y="-27384"/>
            <a:ext cx="9180512" cy="6898505"/>
          </a:xfrm>
          <a:prstGeom prst="rect">
            <a:avLst/>
          </a:prstGeom>
          <a:noFill/>
        </p:spPr>
      </p:pic>
      <p:sp>
        <p:nvSpPr>
          <p:cNvPr id="2" name="1 Dikdörtgen"/>
          <p:cNvSpPr/>
          <p:nvPr/>
        </p:nvSpPr>
        <p:spPr>
          <a:xfrm>
            <a:off x="431032" y="2226344"/>
            <a:ext cx="8533456" cy="3816429"/>
          </a:xfrm>
          <a:prstGeom prst="rect">
            <a:avLst/>
          </a:prstGeom>
        </p:spPr>
        <p:txBody>
          <a:bodyPr wrap="square">
            <a:spAutoFit/>
          </a:bodyPr>
          <a:lstStyle/>
          <a:p>
            <a:pPr algn="just">
              <a:buBlip>
                <a:blip r:embed="rId3"/>
              </a:buBlip>
            </a:pPr>
            <a:r>
              <a:rPr lang="tr-TR" sz="2200" dirty="0" smtClean="0">
                <a:latin typeface="Times New Roman" pitchFamily="18" charset="0"/>
                <a:cs typeface="Times New Roman" pitchFamily="18" charset="0"/>
              </a:rPr>
              <a:t> Vizyon yönetici tarafından açıklanıp başkaları tarafından anlaşılıp paylaşıldıkça   değer kazanır.</a:t>
            </a:r>
          </a:p>
          <a:p>
            <a:pPr algn="just">
              <a:buBlip>
                <a:blip r:embed="rId3"/>
              </a:buBlip>
            </a:pPr>
            <a:endParaRPr lang="tr-TR" sz="2200" dirty="0" smtClean="0">
              <a:latin typeface="Times New Roman" pitchFamily="18" charset="0"/>
              <a:cs typeface="Times New Roman" pitchFamily="18" charset="0"/>
            </a:endParaRPr>
          </a:p>
          <a:p>
            <a:pPr algn="just">
              <a:buBlip>
                <a:blip r:embed="rId3"/>
              </a:buBlip>
            </a:pPr>
            <a:r>
              <a:rPr lang="tr-TR" sz="2200" dirty="0" smtClean="0">
                <a:latin typeface="Times New Roman" pitchFamily="18" charset="0"/>
                <a:cs typeface="Times New Roman" pitchFamily="18" charset="0"/>
              </a:rPr>
              <a:t> Vizyon açıklanan kişiye özgü, kendi işlerinin veya başında bulunduğu yada içinde çalıştığı kuruluşun geleceğine ilişkin faaliyetlere bakış açısıdır. </a:t>
            </a:r>
          </a:p>
          <a:p>
            <a:pPr>
              <a:buBlip>
                <a:blip r:embed="rId3"/>
              </a:buBlip>
            </a:pPr>
            <a:endParaRPr lang="tr-TR" sz="2200" dirty="0" smtClean="0">
              <a:latin typeface="Times New Roman" pitchFamily="18" charset="0"/>
              <a:cs typeface="Times New Roman" pitchFamily="18" charset="0"/>
            </a:endParaRPr>
          </a:p>
          <a:p>
            <a:pPr algn="just">
              <a:buBlip>
                <a:blip r:embed="rId3"/>
              </a:buBlip>
            </a:pPr>
            <a:r>
              <a:rPr lang="tr-TR" sz="2200" dirty="0" smtClean="0">
                <a:latin typeface="Times New Roman" pitchFamily="18" charset="0"/>
                <a:cs typeface="Times New Roman" pitchFamily="18" charset="0"/>
              </a:rPr>
              <a:t> Tepe yöneticilerinin veya </a:t>
            </a:r>
            <a:r>
              <a:rPr lang="tr-TR" sz="2200" dirty="0" err="1" smtClean="0">
                <a:latin typeface="Times New Roman" pitchFamily="18" charset="0"/>
                <a:cs typeface="Times New Roman" pitchFamily="18" charset="0"/>
              </a:rPr>
              <a:t>stratejistlerin</a:t>
            </a:r>
            <a:r>
              <a:rPr lang="tr-TR" sz="2200" dirty="0" smtClean="0">
                <a:latin typeface="Times New Roman" pitchFamily="18" charset="0"/>
                <a:cs typeface="Times New Roman" pitchFamily="18" charset="0"/>
              </a:rPr>
              <a:t> vizyonları  kuruluşun amaçlarının şekillenmesine  ve bu amaçları gerçekleştirmek  için ne gibi stratejilerin  izleneceğine tespitine katkıda bulunur.</a:t>
            </a:r>
          </a:p>
          <a:p>
            <a:pPr algn="just">
              <a:buBlip>
                <a:blip r:embed="rId3"/>
              </a:buBlip>
            </a:pPr>
            <a:endParaRPr lang="tr-TR" sz="2200" dirty="0">
              <a:latin typeface="Times New Roman" pitchFamily="18" charset="0"/>
              <a:cs typeface="Times New Roman" pitchFamily="18" charset="0"/>
            </a:endParaRPr>
          </a:p>
        </p:txBody>
      </p:sp>
      <p:sp>
        <p:nvSpPr>
          <p:cNvPr id="5" name="12 Dikdörtgen"/>
          <p:cNvSpPr/>
          <p:nvPr/>
        </p:nvSpPr>
        <p:spPr>
          <a:xfrm>
            <a:off x="251520" y="908720"/>
            <a:ext cx="4608512" cy="1200329"/>
          </a:xfrm>
          <a:prstGeom prst="rect">
            <a:avLst/>
          </a:prstGeom>
        </p:spPr>
        <p:txBody>
          <a:bodyPr wrap="square">
            <a:spAutoFit/>
          </a:bodyPr>
          <a:lstStyle/>
          <a:p>
            <a:r>
              <a:rPr lang="tr-TR" sz="7200" b="1" cap="all" dirty="0" err="1" smtClean="0">
                <a:ln w="0">
                  <a:noFill/>
                </a:ln>
                <a:solidFill>
                  <a:schemeClr val="accent5">
                    <a:lumMod val="50000"/>
                  </a:schemeClr>
                </a:solidFill>
                <a:effectLst>
                  <a:innerShdw blurRad="63500" dist="50800" dir="13500000">
                    <a:prstClr val="black">
                      <a:alpha val="50000"/>
                    </a:prstClr>
                  </a:innerShdw>
                </a:effectLst>
                <a:latin typeface="Times New Roman" pitchFamily="18" charset="0"/>
                <a:cs typeface="Times New Roman" pitchFamily="18" charset="0"/>
              </a:rPr>
              <a:t>vİzyon</a:t>
            </a:r>
            <a:endParaRPr lang="tr-TR" sz="7200" b="1" cap="all" dirty="0" smtClean="0">
              <a:ln w="0">
                <a:noFill/>
              </a:ln>
              <a:solidFill>
                <a:schemeClr val="accent5">
                  <a:lumMod val="50000"/>
                </a:schemeClr>
              </a:solidFill>
              <a:effectLst>
                <a:innerShdw blurRad="63500" dist="50800" dir="13500000">
                  <a:prstClr val="black">
                    <a:alpha val="50000"/>
                  </a:prstClr>
                </a:inn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Kara\Pictures\1dg.gif"/>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flipH="1" flipV="1">
            <a:off x="0" y="-27384"/>
            <a:ext cx="9180512" cy="6898505"/>
          </a:xfrm>
          <a:prstGeom prst="rect">
            <a:avLst/>
          </a:prstGeom>
          <a:noFill/>
        </p:spPr>
      </p:pic>
      <p:sp>
        <p:nvSpPr>
          <p:cNvPr id="2" name="1 Dikdörtgen"/>
          <p:cNvSpPr/>
          <p:nvPr/>
        </p:nvSpPr>
        <p:spPr>
          <a:xfrm>
            <a:off x="360040" y="2420888"/>
            <a:ext cx="8604448" cy="2739211"/>
          </a:xfrm>
          <a:prstGeom prst="rect">
            <a:avLst/>
          </a:prstGeom>
        </p:spPr>
        <p:txBody>
          <a:bodyPr wrap="square">
            <a:spAutoFit/>
          </a:bodyPr>
          <a:lstStyle/>
          <a:p>
            <a:pPr algn="just">
              <a:buBlip>
                <a:blip r:embed="rId3"/>
              </a:buBlip>
            </a:pPr>
            <a:r>
              <a:rPr lang="tr-TR" sz="2400" dirty="0" smtClean="0">
                <a:latin typeface="Times New Roman" pitchFamily="18" charset="0"/>
                <a:cs typeface="Times New Roman" pitchFamily="18" charset="0"/>
              </a:rPr>
              <a:t> Yönetici ve </a:t>
            </a:r>
            <a:r>
              <a:rPr lang="tr-TR" sz="2400" dirty="0" err="1" smtClean="0">
                <a:latin typeface="Times New Roman" pitchFamily="18" charset="0"/>
                <a:cs typeface="Times New Roman" pitchFamily="18" charset="0"/>
              </a:rPr>
              <a:t>stratejistlerin</a:t>
            </a:r>
            <a:r>
              <a:rPr lang="tr-TR" sz="2400" dirty="0" smtClean="0">
                <a:latin typeface="Times New Roman" pitchFamily="18" charset="0"/>
                <a:cs typeface="Times New Roman" pitchFamily="18" charset="0"/>
              </a:rPr>
              <a:t> yaratıcılık, yenilikçilik, riski göze alma, katılımcı ve paylaşımcı olma nitelikleri hakkında bilgi verir.</a:t>
            </a:r>
          </a:p>
          <a:p>
            <a:pPr algn="just">
              <a:buBlip>
                <a:blip r:embed="rId3"/>
              </a:buBlip>
            </a:pPr>
            <a:endParaRPr lang="tr-TR" sz="2400" dirty="0" smtClean="0">
              <a:latin typeface="Times New Roman" pitchFamily="18" charset="0"/>
              <a:cs typeface="Times New Roman" pitchFamily="18" charset="0"/>
            </a:endParaRPr>
          </a:p>
          <a:p>
            <a:pPr algn="just">
              <a:buBlip>
                <a:blip r:embed="rId3"/>
              </a:buBlip>
            </a:pPr>
            <a:r>
              <a:rPr lang="tr-TR" sz="2400" dirty="0" smtClean="0">
                <a:latin typeface="Times New Roman" pitchFamily="18" charset="0"/>
                <a:cs typeface="Times New Roman" pitchFamily="18" charset="0"/>
              </a:rPr>
              <a:t> Örgüt kültürünün niteliğini ortaya koyar.</a:t>
            </a:r>
          </a:p>
          <a:p>
            <a:pPr algn="just">
              <a:buBlip>
                <a:blip r:embed="rId3"/>
              </a:buBlip>
            </a:pPr>
            <a:endParaRPr lang="tr-TR" sz="2400" dirty="0" smtClean="0">
              <a:latin typeface="Times New Roman" pitchFamily="18" charset="0"/>
              <a:cs typeface="Times New Roman" pitchFamily="18" charset="0"/>
            </a:endParaRPr>
          </a:p>
          <a:p>
            <a:r>
              <a:rPr lang="tr-TR" sz="2600" b="1" dirty="0" smtClean="0">
                <a:latin typeface="Times New Roman" pitchFamily="18" charset="0"/>
                <a:cs typeface="Times New Roman" pitchFamily="18" charset="0"/>
              </a:rPr>
              <a:t>VİZYON; </a:t>
            </a:r>
            <a:r>
              <a:rPr lang="tr-TR" sz="2600" b="1" dirty="0">
                <a:latin typeface="Times New Roman" pitchFamily="18" charset="0"/>
                <a:cs typeface="Times New Roman" pitchFamily="18" charset="0"/>
              </a:rPr>
              <a:t>MİSYON </a:t>
            </a:r>
            <a:r>
              <a:rPr lang="tr-TR" sz="2600" b="1" dirty="0" smtClean="0">
                <a:latin typeface="Times New Roman" pitchFamily="18" charset="0"/>
                <a:cs typeface="Times New Roman" pitchFamily="18" charset="0"/>
              </a:rPr>
              <a:t>, AMAÇ VE </a:t>
            </a:r>
            <a:r>
              <a:rPr lang="tr-TR" sz="2600" b="1" dirty="0">
                <a:latin typeface="Times New Roman" pitchFamily="18" charset="0"/>
                <a:cs typeface="Times New Roman" pitchFamily="18" charset="0"/>
              </a:rPr>
              <a:t>STRATEJİNİN </a:t>
            </a:r>
            <a:r>
              <a:rPr lang="tr-TR" sz="2600" b="1" dirty="0" smtClean="0">
                <a:latin typeface="Times New Roman" pitchFamily="18" charset="0"/>
                <a:cs typeface="Times New Roman" pitchFamily="18" charset="0"/>
              </a:rPr>
              <a:t>ÇIKIŞ VE İLHAM KAYNAĞIDIR. </a:t>
            </a:r>
          </a:p>
        </p:txBody>
      </p:sp>
      <p:sp>
        <p:nvSpPr>
          <p:cNvPr id="5" name="12 Dikdörtgen"/>
          <p:cNvSpPr/>
          <p:nvPr/>
        </p:nvSpPr>
        <p:spPr>
          <a:xfrm>
            <a:off x="251520" y="908720"/>
            <a:ext cx="4608512" cy="1200329"/>
          </a:xfrm>
          <a:prstGeom prst="rect">
            <a:avLst/>
          </a:prstGeom>
        </p:spPr>
        <p:txBody>
          <a:bodyPr wrap="square">
            <a:spAutoFit/>
          </a:bodyPr>
          <a:lstStyle/>
          <a:p>
            <a:r>
              <a:rPr lang="tr-TR" sz="7200" b="1" cap="all" dirty="0" err="1" smtClean="0">
                <a:ln w="0">
                  <a:noFill/>
                </a:ln>
                <a:solidFill>
                  <a:schemeClr val="accent5">
                    <a:lumMod val="50000"/>
                  </a:schemeClr>
                </a:solidFill>
                <a:effectLst>
                  <a:innerShdw blurRad="63500" dist="50800" dir="13500000">
                    <a:prstClr val="black">
                      <a:alpha val="50000"/>
                    </a:prstClr>
                  </a:innerShdw>
                </a:effectLst>
                <a:latin typeface="Times New Roman" pitchFamily="18" charset="0"/>
                <a:cs typeface="Times New Roman" pitchFamily="18" charset="0"/>
              </a:rPr>
              <a:t>vİzyon</a:t>
            </a:r>
            <a:endParaRPr lang="tr-TR" sz="7200" b="1" cap="all" dirty="0" smtClean="0">
              <a:ln w="0">
                <a:noFill/>
              </a:ln>
              <a:solidFill>
                <a:schemeClr val="accent5">
                  <a:lumMod val="50000"/>
                </a:schemeClr>
              </a:solidFill>
              <a:effectLst>
                <a:innerShdw blurRad="63500" dist="50800" dir="13500000">
                  <a:prstClr val="black">
                    <a:alpha val="50000"/>
                  </a:prstClr>
                </a:inn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Kara\Pictures\1dg.gif"/>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flipV="1">
            <a:off x="0" y="-27384"/>
            <a:ext cx="9163050" cy="6885384"/>
          </a:xfrm>
          <a:prstGeom prst="rect">
            <a:avLst/>
          </a:prstGeom>
          <a:noFill/>
        </p:spPr>
      </p:pic>
      <p:pic>
        <p:nvPicPr>
          <p:cNvPr id="6" name="Picture 2" descr="\\KLMN-AA0CC8569B\Stratejik Yonetim\strateji\vizyon (3).jpg"/>
          <p:cNvPicPr>
            <a:picLocks noChangeAspect="1" noChangeArrowheads="1"/>
          </p:cNvPicPr>
          <p:nvPr/>
        </p:nvPicPr>
        <p:blipFill>
          <a:blip r:embed="rId3" cstate="print"/>
          <a:stretch>
            <a:fillRect/>
          </a:stretch>
        </p:blipFill>
        <p:spPr bwMode="auto">
          <a:xfrm>
            <a:off x="226262" y="404664"/>
            <a:ext cx="8666218" cy="5544616"/>
          </a:xfrm>
          <a:prstGeom prst="rect">
            <a:avLst/>
          </a:prstGeom>
          <a:ln>
            <a:noFill/>
          </a:ln>
          <a:effectLst>
            <a:softEdge rad="112500"/>
          </a:effectLst>
        </p:spPr>
      </p:pic>
      <p:sp>
        <p:nvSpPr>
          <p:cNvPr id="7" name="6 Dikdörtgen"/>
          <p:cNvSpPr/>
          <p:nvPr/>
        </p:nvSpPr>
        <p:spPr>
          <a:xfrm>
            <a:off x="99269" y="5858688"/>
            <a:ext cx="8911670" cy="769441"/>
          </a:xfrm>
          <a:prstGeom prst="rect">
            <a:avLst/>
          </a:prstGeom>
        </p:spPr>
        <p:txBody>
          <a:bodyPr wrap="none">
            <a:spAutoFit/>
          </a:bodyPr>
          <a:lstStyle/>
          <a:p>
            <a:pPr algn="ctr"/>
            <a:r>
              <a:rPr lang="tr-TR" sz="4400" b="1" dirty="0" smtClean="0">
                <a:ln w="0">
                  <a:noFill/>
                </a:ln>
                <a:solidFill>
                  <a:srgbClr val="00001E"/>
                </a:solidFill>
                <a:effectLst>
                  <a:innerShdw blurRad="63500" dist="50800" dir="16200000">
                    <a:prstClr val="black">
                      <a:alpha val="50000"/>
                    </a:prstClr>
                  </a:innerShdw>
                </a:effectLst>
                <a:latin typeface="Times New Roman" pitchFamily="18" charset="0"/>
                <a:cs typeface="Times New Roman" pitchFamily="18" charset="0"/>
              </a:rPr>
              <a:t>Paylaşacak bir vizyonunuz var mı?</a:t>
            </a:r>
          </a:p>
        </p:txBody>
      </p:sp>
      <p:pic>
        <p:nvPicPr>
          <p:cNvPr id="8" name="Picture 2" descr="\\KLMN-AA0CC8569B\Stratejik Yonetim\strateji\vizyon (3).jpg"/>
          <p:cNvPicPr>
            <a:picLocks noChangeAspect="1" noChangeArrowheads="1"/>
          </p:cNvPicPr>
          <p:nvPr/>
        </p:nvPicPr>
        <p:blipFill>
          <a:blip r:embed="rId3" cstate="print"/>
          <a:stretch>
            <a:fillRect/>
          </a:stretch>
        </p:blipFill>
        <p:spPr bwMode="auto">
          <a:xfrm>
            <a:off x="107504" y="404664"/>
            <a:ext cx="8666218" cy="5544616"/>
          </a:xfrm>
          <a:prstGeom prst="rect">
            <a:avLst/>
          </a:prstGeom>
          <a:ln>
            <a:noFill/>
          </a:ln>
          <a:effectLst>
            <a:softEdge rad="112500"/>
          </a:effectLst>
        </p:spPr>
      </p:pic>
      <p:sp>
        <p:nvSpPr>
          <p:cNvPr id="9" name="8 Dikdörtgen"/>
          <p:cNvSpPr/>
          <p:nvPr/>
        </p:nvSpPr>
        <p:spPr>
          <a:xfrm>
            <a:off x="4211960" y="4725144"/>
            <a:ext cx="4067944" cy="954107"/>
          </a:xfrm>
          <a:prstGeom prst="rect">
            <a:avLst/>
          </a:prstGeom>
        </p:spPr>
        <p:txBody>
          <a:bodyPr wrap="square">
            <a:spAutoFit/>
          </a:bodyPr>
          <a:lstStyle/>
          <a:p>
            <a:r>
              <a:rPr lang="tr-TR" sz="2800" b="1" dirty="0" smtClean="0">
                <a:solidFill>
                  <a:srgbClr val="C00000"/>
                </a:solidFill>
              </a:rPr>
              <a:t>KIZIL ELMA?</a:t>
            </a:r>
          </a:p>
          <a:p>
            <a:r>
              <a:rPr lang="tr-TR" sz="2800" b="1" dirty="0" smtClean="0">
                <a:solidFill>
                  <a:srgbClr val="C00000"/>
                </a:solidFill>
              </a:rPr>
              <a:t>2023 TÜRKİYE VİZYONU </a:t>
            </a:r>
            <a:r>
              <a:rPr lang="tr-TR" sz="2800" b="1" dirty="0" smtClean="0">
                <a:solidFill>
                  <a:srgbClr val="7030A0"/>
                </a:solidFill>
              </a:rPr>
              <a:t>?</a:t>
            </a:r>
            <a:endParaRPr lang="tr-TR" sz="2800" b="1" dirty="0">
              <a:solidFill>
                <a:srgbClr val="7030A0"/>
              </a:solidFill>
            </a:endParaRPr>
          </a:p>
        </p:txBody>
      </p:sp>
    </p:spTree>
    <p:extLst>
      <p:ext uri="{BB962C8B-B14F-4D97-AF65-F5344CB8AC3E}">
        <p14:creationId xmlns:p14="http://schemas.microsoft.com/office/powerpoint/2010/main" val="21506856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Kara\Pictures\1dg.gif"/>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flipV="1">
            <a:off x="0" y="-27384"/>
            <a:ext cx="9180512" cy="6898505"/>
          </a:xfrm>
          <a:prstGeom prst="rect">
            <a:avLst/>
          </a:prstGeom>
          <a:noFill/>
        </p:spPr>
      </p:pic>
      <p:sp>
        <p:nvSpPr>
          <p:cNvPr id="2" name="1 Dikdörtgen"/>
          <p:cNvSpPr/>
          <p:nvPr/>
        </p:nvSpPr>
        <p:spPr>
          <a:xfrm>
            <a:off x="467544" y="2996952"/>
            <a:ext cx="8496944" cy="923330"/>
          </a:xfrm>
          <a:prstGeom prst="rect">
            <a:avLst/>
          </a:prstGeom>
        </p:spPr>
        <p:txBody>
          <a:bodyPr wrap="square">
            <a:spAutoFit/>
          </a:bodyPr>
          <a:lstStyle/>
          <a:p>
            <a:r>
              <a:rPr lang="tr-TR" sz="5400" b="1" cap="all" dirty="0" smtClean="0">
                <a:ln w="0">
                  <a:noFill/>
                </a:ln>
                <a:solidFill>
                  <a:schemeClr val="accent5">
                    <a:lumMod val="50000"/>
                  </a:schemeClr>
                </a:solidFill>
                <a:effectLst>
                  <a:innerShdw blurRad="63500" dist="50800" dir="13500000">
                    <a:prstClr val="black">
                      <a:alpha val="50000"/>
                    </a:prstClr>
                  </a:innerShdw>
                </a:effectLst>
                <a:latin typeface="Times New Roman" pitchFamily="18" charset="0"/>
                <a:cs typeface="Times New Roman" pitchFamily="18" charset="0"/>
              </a:rPr>
              <a:t>MİSYON OLUŞTURMA…</a:t>
            </a:r>
            <a:endParaRPr lang="tr-TR" sz="5400" dirty="0" smtClean="0"/>
          </a:p>
        </p:txBody>
      </p:sp>
      <p:sp>
        <p:nvSpPr>
          <p:cNvPr id="3" name="2 Dikdörtgen"/>
          <p:cNvSpPr/>
          <p:nvPr/>
        </p:nvSpPr>
        <p:spPr>
          <a:xfrm>
            <a:off x="971600" y="2060848"/>
            <a:ext cx="7776864" cy="584775"/>
          </a:xfrm>
          <a:prstGeom prst="rect">
            <a:avLst/>
          </a:prstGeom>
        </p:spPr>
        <p:txBody>
          <a:bodyPr wrap="square">
            <a:spAutoFit/>
          </a:bodyPr>
          <a:lstStyle/>
          <a:p>
            <a:pPr algn="just" eaLnBrk="0" hangingPunct="0"/>
            <a:r>
              <a:rPr lang="en-AU" sz="3200" dirty="0" err="1" smtClean="0">
                <a:latin typeface="Times New Roman" pitchFamily="18" charset="0"/>
                <a:cs typeface="Times New Roman" pitchFamily="18" charset="0"/>
              </a:rPr>
              <a:t>Bir</a:t>
            </a:r>
            <a:r>
              <a:rPr lang="en-AU" sz="3200" dirty="0" smtClean="0">
                <a:latin typeface="Times New Roman" pitchFamily="18" charset="0"/>
                <a:cs typeface="Times New Roman" pitchFamily="18" charset="0"/>
              </a:rPr>
              <a:t> </a:t>
            </a:r>
            <a:r>
              <a:rPr lang="en-AU" sz="3200" dirty="0" err="1" smtClean="0">
                <a:latin typeface="Times New Roman" pitchFamily="18" charset="0"/>
                <a:cs typeface="Times New Roman" pitchFamily="18" charset="0"/>
              </a:rPr>
              <a:t>kurum</a:t>
            </a:r>
            <a:r>
              <a:rPr lang="en-AU" sz="3200" dirty="0" smtClean="0">
                <a:latin typeface="Times New Roman" pitchFamily="18" charset="0"/>
                <a:cs typeface="Times New Roman" pitchFamily="18" charset="0"/>
              </a:rPr>
              <a:t> </a:t>
            </a:r>
            <a:r>
              <a:rPr lang="en-AU" sz="3200" dirty="0" err="1" smtClean="0">
                <a:latin typeface="Times New Roman" pitchFamily="18" charset="0"/>
                <a:cs typeface="Times New Roman" pitchFamily="18" charset="0"/>
              </a:rPr>
              <a:t>veya</a:t>
            </a:r>
            <a:r>
              <a:rPr lang="en-AU" sz="3200" dirty="0" smtClean="0">
                <a:latin typeface="Times New Roman" pitchFamily="18" charset="0"/>
                <a:cs typeface="Times New Roman" pitchFamily="18" charset="0"/>
              </a:rPr>
              <a:t> </a:t>
            </a:r>
            <a:r>
              <a:rPr lang="en-AU" sz="3200" dirty="0" err="1" smtClean="0">
                <a:latin typeface="Times New Roman" pitchFamily="18" charset="0"/>
                <a:cs typeface="Times New Roman" pitchFamily="18" charset="0"/>
              </a:rPr>
              <a:t>kuruluşun</a:t>
            </a:r>
            <a:r>
              <a:rPr lang="tr-TR" sz="3200" dirty="0" smtClean="0">
                <a:latin typeface="Times New Roman" pitchFamily="18" charset="0"/>
                <a:cs typeface="Times New Roman" pitchFamily="18" charset="0"/>
              </a:rPr>
              <a:t> v</a:t>
            </a:r>
            <a:r>
              <a:rPr lang="en-AU" sz="3200" dirty="0" err="1" smtClean="0">
                <a:latin typeface="Times New Roman" pitchFamily="18" charset="0"/>
                <a:cs typeface="Times New Roman" pitchFamily="18" charset="0"/>
              </a:rPr>
              <a:t>aroluş</a:t>
            </a:r>
            <a:r>
              <a:rPr lang="en-AU" sz="3200" dirty="0" smtClean="0">
                <a:latin typeface="Times New Roman" pitchFamily="18" charset="0"/>
                <a:cs typeface="Times New Roman" pitchFamily="18" charset="0"/>
              </a:rPr>
              <a:t> </a:t>
            </a:r>
            <a:r>
              <a:rPr lang="en-AU" sz="3200" dirty="0" err="1" smtClean="0">
                <a:latin typeface="Times New Roman" pitchFamily="18" charset="0"/>
                <a:cs typeface="Times New Roman" pitchFamily="18" charset="0"/>
              </a:rPr>
              <a:t>nedeni</a:t>
            </a:r>
            <a:endParaRPr lang="en-AU" sz="3200" dirty="0" smtClean="0">
              <a:latin typeface="Times New Roman" pitchFamily="18" charset="0"/>
              <a:cs typeface="Times New Roman" pitchFamily="18" charset="0"/>
            </a:endParaRPr>
          </a:p>
        </p:txBody>
      </p:sp>
      <p:sp>
        <p:nvSpPr>
          <p:cNvPr id="4" name="3 Dikdörtgen"/>
          <p:cNvSpPr/>
          <p:nvPr/>
        </p:nvSpPr>
        <p:spPr>
          <a:xfrm>
            <a:off x="323528" y="4365104"/>
            <a:ext cx="8280920" cy="2308324"/>
          </a:xfrm>
          <a:prstGeom prst="rect">
            <a:avLst/>
          </a:prstGeom>
        </p:spPr>
        <p:txBody>
          <a:bodyPr wrap="square">
            <a:spAutoFit/>
          </a:bodyPr>
          <a:lstStyle/>
          <a:p>
            <a:pPr algn="just" eaLnBrk="0" hangingPunct="0"/>
            <a:r>
              <a:rPr lang="en-AU" sz="3200" dirty="0" err="1" smtClean="0">
                <a:latin typeface="Times New Roman" pitchFamily="18" charset="0"/>
                <a:cs typeface="Times New Roman" pitchFamily="18" charset="0"/>
              </a:rPr>
              <a:t>Bir</a:t>
            </a:r>
            <a:r>
              <a:rPr lang="en-AU" sz="3200" dirty="0" smtClean="0">
                <a:latin typeface="Times New Roman" pitchFamily="18" charset="0"/>
                <a:cs typeface="Times New Roman" pitchFamily="18" charset="0"/>
              </a:rPr>
              <a:t> </a:t>
            </a:r>
            <a:r>
              <a:rPr lang="en-AU" sz="3200" dirty="0" err="1" smtClean="0">
                <a:latin typeface="Times New Roman" pitchFamily="18" charset="0"/>
                <a:cs typeface="Times New Roman" pitchFamily="18" charset="0"/>
              </a:rPr>
              <a:t>kurum</a:t>
            </a:r>
            <a:r>
              <a:rPr lang="en-AU" sz="3200" dirty="0" smtClean="0">
                <a:latin typeface="Times New Roman" pitchFamily="18" charset="0"/>
                <a:cs typeface="Times New Roman" pitchFamily="18" charset="0"/>
              </a:rPr>
              <a:t> </a:t>
            </a:r>
            <a:r>
              <a:rPr lang="en-AU" sz="3200" dirty="0" err="1" smtClean="0">
                <a:latin typeface="Times New Roman" pitchFamily="18" charset="0"/>
                <a:cs typeface="Times New Roman" pitchFamily="18" charset="0"/>
              </a:rPr>
              <a:t>ve</a:t>
            </a:r>
            <a:r>
              <a:rPr lang="en-AU" sz="3200" dirty="0" smtClean="0">
                <a:latin typeface="Times New Roman" pitchFamily="18" charset="0"/>
                <a:cs typeface="Times New Roman" pitchFamily="18" charset="0"/>
              </a:rPr>
              <a:t> </a:t>
            </a:r>
            <a:r>
              <a:rPr lang="en-AU" sz="3200" dirty="0" err="1" smtClean="0">
                <a:latin typeface="Times New Roman" pitchFamily="18" charset="0"/>
                <a:cs typeface="Times New Roman" pitchFamily="18" charset="0"/>
              </a:rPr>
              <a:t>kuruluştan</a:t>
            </a:r>
            <a:r>
              <a:rPr lang="tr-TR" sz="3200" dirty="0" smtClean="0">
                <a:latin typeface="Times New Roman" pitchFamily="18" charset="0"/>
                <a:cs typeface="Times New Roman" pitchFamily="18" charset="0"/>
              </a:rPr>
              <a:t> b</a:t>
            </a:r>
            <a:r>
              <a:rPr lang="en-AU" sz="3200" dirty="0" err="1" smtClean="0">
                <a:latin typeface="Times New Roman" pitchFamily="18" charset="0"/>
                <a:cs typeface="Times New Roman" pitchFamily="18" charset="0"/>
              </a:rPr>
              <a:t>eklenen</a:t>
            </a:r>
            <a:r>
              <a:rPr lang="en-AU" sz="3200" dirty="0" smtClean="0">
                <a:latin typeface="Times New Roman" pitchFamily="18" charset="0"/>
                <a:cs typeface="Times New Roman" pitchFamily="18" charset="0"/>
              </a:rPr>
              <a:t> </a:t>
            </a:r>
            <a:r>
              <a:rPr lang="en-AU" sz="3200" dirty="0" err="1" smtClean="0">
                <a:latin typeface="Times New Roman" pitchFamily="18" charset="0"/>
                <a:cs typeface="Times New Roman" pitchFamily="18" charset="0"/>
              </a:rPr>
              <a:t>görev</a:t>
            </a:r>
            <a:endParaRPr lang="tr-TR" sz="3200" dirty="0" smtClean="0">
              <a:latin typeface="Times New Roman" pitchFamily="18" charset="0"/>
              <a:cs typeface="Times New Roman" pitchFamily="18" charset="0"/>
            </a:endParaRPr>
          </a:p>
          <a:p>
            <a:pPr algn="just" eaLnBrk="0" hangingPunct="0"/>
            <a:endParaRPr lang="tr-TR" sz="3200" dirty="0" smtClean="0">
              <a:latin typeface="Times New Roman" pitchFamily="18" charset="0"/>
              <a:cs typeface="Times New Roman" pitchFamily="18" charset="0"/>
            </a:endParaRPr>
          </a:p>
          <a:p>
            <a:pPr lvl="1">
              <a:defRPr/>
            </a:pPr>
            <a:r>
              <a:rPr lang="tr-TR" sz="2400" b="1" dirty="0" smtClean="0">
                <a:solidFill>
                  <a:srgbClr val="1C1C1C"/>
                </a:solidFill>
              </a:rPr>
              <a:t>Çalışanlar arasında paylaşılmış beklentiler oluşturma</a:t>
            </a:r>
            <a:endParaRPr lang="en-US" sz="2400" b="1" dirty="0" smtClean="0">
              <a:solidFill>
                <a:srgbClr val="1C1C1C"/>
              </a:solidFill>
            </a:endParaRPr>
          </a:p>
          <a:p>
            <a:pPr lvl="1">
              <a:defRPr/>
            </a:pPr>
            <a:r>
              <a:rPr lang="tr-TR" sz="2400" b="1" dirty="0" smtClean="0">
                <a:solidFill>
                  <a:srgbClr val="1C1C1C"/>
                </a:solidFill>
              </a:rPr>
              <a:t>Sosyal paydaşlar için önemli olan kamu oyu imajı oluşturma</a:t>
            </a:r>
            <a:endParaRPr lang="en-US" sz="2400" b="1" dirty="0" smtClean="0">
              <a:solidFill>
                <a:srgbClr val="1C1C1C"/>
              </a:solidFill>
            </a:endParaRPr>
          </a:p>
          <a:p>
            <a:pPr algn="just" eaLnBrk="0" hangingPunct="0"/>
            <a:endParaRPr lang="en-AU" sz="3200" dirty="0" smtClean="0">
              <a:latin typeface="Times New Roman" pitchFamily="18" charset="0"/>
              <a:cs typeface="Times New Roman" pitchFamily="18" charset="0"/>
            </a:endParaRPr>
          </a:p>
        </p:txBody>
      </p:sp>
      <p:cxnSp>
        <p:nvCxnSpPr>
          <p:cNvPr id="11" name="10 Düz Ok Bağlayıcısı"/>
          <p:cNvCxnSpPr/>
          <p:nvPr/>
        </p:nvCxnSpPr>
        <p:spPr>
          <a:xfrm>
            <a:off x="899592" y="2710508"/>
            <a:ext cx="7344816"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3" name="12 Düz Ok Bağlayıcısı"/>
          <p:cNvCxnSpPr/>
          <p:nvPr/>
        </p:nvCxnSpPr>
        <p:spPr>
          <a:xfrm rot="10800000">
            <a:off x="899592" y="5013176"/>
            <a:ext cx="7200800"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Documents and Settings\Yasemin.KLMN-AA0CC8569B\Desktop\Stratejik Yonetim\soyut\Kullanılanlar\Abstract-White-16981.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İçerik Yer Tutucusu"/>
          <p:cNvGraphicFramePr>
            <a:graphicFrameLocks noGrp="1"/>
          </p:cNvGraphicFramePr>
          <p:nvPr>
            <p:ph idx="1"/>
            <p:extLst>
              <p:ext uri="{D42A27DB-BD31-4B8C-83A1-F6EECF244321}">
                <p14:modId xmlns:p14="http://schemas.microsoft.com/office/powerpoint/2010/main" val="3821864825"/>
              </p:ext>
            </p:extLst>
          </p:nvPr>
        </p:nvGraphicFramePr>
        <p:xfrm>
          <a:off x="107504" y="1412776"/>
          <a:ext cx="9036496"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Dikdörtgen"/>
          <p:cNvSpPr/>
          <p:nvPr/>
        </p:nvSpPr>
        <p:spPr>
          <a:xfrm>
            <a:off x="323528" y="332656"/>
            <a:ext cx="7906298" cy="2554545"/>
          </a:xfrm>
          <a:prstGeom prst="rect">
            <a:avLst/>
          </a:prstGeom>
        </p:spPr>
        <p:txBody>
          <a:bodyPr wrap="square">
            <a:spAutoFit/>
          </a:bodyPr>
          <a:lstStyle/>
          <a:p>
            <a:r>
              <a:rPr lang="tr-TR" sz="4000" b="1" dirty="0" smtClean="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rPr>
              <a:t>MİSYON OLUŞTURMA  :ÖZ GÖREV:DAVA</a:t>
            </a:r>
          </a:p>
          <a:p>
            <a:endParaRPr lang="tr-TR" sz="8000" b="1" dirty="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endParaRP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5" name="Slayt Numarası Yer Tutucusu 4"/>
          <p:cNvSpPr>
            <a:spLocks noGrp="1"/>
          </p:cNvSpPr>
          <p:nvPr>
            <p:ph type="sldNum" sz="quarter" idx="12"/>
          </p:nvPr>
        </p:nvSpPr>
        <p:spPr/>
        <p:txBody>
          <a:bodyPr/>
          <a:lstStyle/>
          <a:p>
            <a:fld id="{BBC4E386-F510-4CBC-805C-9276279BD5CF}" type="slidenum">
              <a:rPr lang="tr-TR" smtClean="0"/>
              <a:pPr/>
              <a:t>39</a:t>
            </a:fld>
            <a:endParaRPr lang="tr-TR"/>
          </a:p>
        </p:txBody>
      </p:sp>
    </p:spTree>
    <p:extLst>
      <p:ext uri="{BB962C8B-B14F-4D97-AF65-F5344CB8AC3E}">
        <p14:creationId xmlns:p14="http://schemas.microsoft.com/office/powerpoint/2010/main" val="3985302862"/>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179512" y="430943"/>
            <a:ext cx="8856984" cy="5262979"/>
          </a:xfrm>
          <a:prstGeom prst="rect">
            <a:avLst/>
          </a:prstGeom>
        </p:spPr>
        <p:txBody>
          <a:bodyPr wrap="square">
            <a:spAutoFit/>
          </a:bodyPr>
          <a:lstStyle/>
          <a:p>
            <a:r>
              <a:rPr lang="tr-TR" altLang="tr-TR" sz="1600" b="1" dirty="0" smtClean="0">
                <a:solidFill>
                  <a:srgbClr val="002060"/>
                </a:solidFill>
              </a:rPr>
              <a:t> </a:t>
            </a:r>
            <a:r>
              <a:rPr lang="tr-TR" altLang="tr-TR" sz="1600" b="1" dirty="0" err="1" smtClean="0">
                <a:solidFill>
                  <a:srgbClr val="002060"/>
                </a:solidFill>
              </a:rPr>
              <a:t>Trabzonda</a:t>
            </a:r>
            <a:r>
              <a:rPr lang="tr-TR" altLang="tr-TR" sz="1600" b="1" dirty="0" smtClean="0">
                <a:solidFill>
                  <a:srgbClr val="002060"/>
                </a:solidFill>
              </a:rPr>
              <a:t> Doğdu.</a:t>
            </a:r>
          </a:p>
          <a:p>
            <a:r>
              <a:rPr lang="tr-TR" altLang="tr-TR" sz="1600" b="1" dirty="0" smtClean="0">
                <a:solidFill>
                  <a:srgbClr val="002060"/>
                </a:solidFill>
              </a:rPr>
              <a:t>İlköğretimi Rize’de ,Liseyi Samsunda Okudu.</a:t>
            </a:r>
          </a:p>
          <a:p>
            <a:r>
              <a:rPr lang="tr-TR" altLang="tr-TR" sz="1600" b="1" dirty="0" smtClean="0">
                <a:solidFill>
                  <a:srgbClr val="002060"/>
                </a:solidFill>
              </a:rPr>
              <a:t>Marmara Üniversitesi </a:t>
            </a:r>
            <a:r>
              <a:rPr lang="tr-TR" altLang="tr-TR" sz="1600" b="1" dirty="0" err="1" smtClean="0">
                <a:solidFill>
                  <a:srgbClr val="002060"/>
                </a:solidFill>
              </a:rPr>
              <a:t>İİBF’si</a:t>
            </a:r>
            <a:r>
              <a:rPr lang="tr-TR" altLang="tr-TR" sz="1600" b="1" dirty="0" smtClean="0">
                <a:solidFill>
                  <a:srgbClr val="002060"/>
                </a:solidFill>
              </a:rPr>
              <a:t> Çalışma Ekonomisi ve Endüstri İlişkiler Bölümünden Mezun Oldu.</a:t>
            </a:r>
          </a:p>
          <a:p>
            <a:r>
              <a:rPr lang="tr-TR" altLang="tr-TR" sz="1600" b="1" dirty="0" smtClean="0">
                <a:solidFill>
                  <a:srgbClr val="002060"/>
                </a:solidFill>
              </a:rPr>
              <a:t>1995 Yılında Yüksek Lisans Öğrencisi Olarak İktisat Bölümünden Yılın Şeref Öğrencisi Olarak Bitirdi.</a:t>
            </a:r>
          </a:p>
          <a:p>
            <a:r>
              <a:rPr lang="tr-TR" altLang="tr-TR" sz="1600" b="1" dirty="0" smtClean="0">
                <a:solidFill>
                  <a:srgbClr val="002060"/>
                </a:solidFill>
              </a:rPr>
              <a:t>1994 Yılında </a:t>
            </a:r>
            <a:r>
              <a:rPr lang="tr-TR" altLang="tr-TR" sz="1600" b="1" dirty="0" err="1" smtClean="0">
                <a:solidFill>
                  <a:srgbClr val="002060"/>
                </a:solidFill>
              </a:rPr>
              <a:t>Gyte</a:t>
            </a:r>
            <a:r>
              <a:rPr lang="tr-TR" altLang="tr-TR" sz="1600" b="1" dirty="0" smtClean="0">
                <a:solidFill>
                  <a:srgbClr val="002060"/>
                </a:solidFill>
              </a:rPr>
              <a:t> İşletme Fakültesinde Yönetim Ve Organizasyon </a:t>
            </a:r>
            <a:r>
              <a:rPr lang="tr-TR" altLang="tr-TR" sz="1600" b="1" dirty="0" err="1" smtClean="0">
                <a:solidFill>
                  <a:srgbClr val="002060"/>
                </a:solidFill>
              </a:rPr>
              <a:t>ABD’da</a:t>
            </a:r>
            <a:r>
              <a:rPr lang="tr-TR" altLang="tr-TR" sz="1600" b="1" dirty="0" smtClean="0">
                <a:solidFill>
                  <a:srgbClr val="002060"/>
                </a:solidFill>
              </a:rPr>
              <a:t> Asistanı Oldu.</a:t>
            </a:r>
          </a:p>
          <a:p>
            <a:r>
              <a:rPr lang="tr-TR" altLang="tr-TR" sz="1600" b="1" dirty="0" smtClean="0">
                <a:solidFill>
                  <a:srgbClr val="002060"/>
                </a:solidFill>
              </a:rPr>
              <a:t>2000 Yılında Stratejik Yönetim Alanındaki Tezi İle Doktor.</a:t>
            </a:r>
          </a:p>
          <a:p>
            <a:r>
              <a:rPr lang="tr-TR" altLang="tr-TR" sz="1600" b="1" dirty="0" smtClean="0">
                <a:solidFill>
                  <a:srgbClr val="002060"/>
                </a:solidFill>
              </a:rPr>
              <a:t>2003 Yılında En İyi Makale Ödülü, </a:t>
            </a:r>
            <a:r>
              <a:rPr lang="tr-TR" altLang="tr-TR" sz="1600" b="1" dirty="0" err="1" smtClean="0">
                <a:solidFill>
                  <a:srgbClr val="002060"/>
                </a:solidFill>
              </a:rPr>
              <a:t>The</a:t>
            </a:r>
            <a:r>
              <a:rPr lang="tr-TR" altLang="tr-TR" sz="1600" b="1" dirty="0" smtClean="0">
                <a:solidFill>
                  <a:srgbClr val="002060"/>
                </a:solidFill>
              </a:rPr>
              <a:t> </a:t>
            </a:r>
            <a:r>
              <a:rPr lang="tr-TR" altLang="tr-TR" sz="1600" b="1" dirty="0" err="1" smtClean="0">
                <a:solidFill>
                  <a:srgbClr val="002060"/>
                </a:solidFill>
              </a:rPr>
              <a:t>Journal</a:t>
            </a:r>
            <a:r>
              <a:rPr lang="tr-TR" altLang="tr-TR" sz="1600" b="1" dirty="0" smtClean="0">
                <a:solidFill>
                  <a:srgbClr val="002060"/>
                </a:solidFill>
              </a:rPr>
              <a:t> Of </a:t>
            </a:r>
            <a:r>
              <a:rPr lang="tr-TR" altLang="tr-TR" sz="1600" b="1" dirty="0" err="1" smtClean="0">
                <a:solidFill>
                  <a:srgbClr val="002060"/>
                </a:solidFill>
              </a:rPr>
              <a:t>American</a:t>
            </a:r>
            <a:r>
              <a:rPr lang="tr-TR" altLang="tr-TR" sz="1600" b="1" dirty="0" smtClean="0">
                <a:solidFill>
                  <a:srgbClr val="002060"/>
                </a:solidFill>
              </a:rPr>
              <a:t> </a:t>
            </a:r>
            <a:r>
              <a:rPr lang="tr-TR" altLang="tr-TR" sz="1600" b="1" dirty="0" err="1" smtClean="0">
                <a:solidFill>
                  <a:srgbClr val="002060"/>
                </a:solidFill>
              </a:rPr>
              <a:t>Academy</a:t>
            </a:r>
            <a:r>
              <a:rPr lang="tr-TR" altLang="tr-TR" sz="1600" b="1" dirty="0" smtClean="0">
                <a:solidFill>
                  <a:srgbClr val="002060"/>
                </a:solidFill>
              </a:rPr>
              <a:t> Of </a:t>
            </a:r>
            <a:r>
              <a:rPr lang="tr-TR" altLang="tr-TR" sz="1600" b="1" dirty="0" err="1" smtClean="0">
                <a:solidFill>
                  <a:srgbClr val="002060"/>
                </a:solidFill>
              </a:rPr>
              <a:t>Busıness</a:t>
            </a:r>
            <a:r>
              <a:rPr lang="tr-TR" altLang="tr-TR" sz="1600" b="1" dirty="0" smtClean="0">
                <a:solidFill>
                  <a:srgbClr val="002060"/>
                </a:solidFill>
              </a:rPr>
              <a:t>,</a:t>
            </a:r>
          </a:p>
          <a:p>
            <a:r>
              <a:rPr lang="tr-TR" sz="1600" b="1" dirty="0" smtClean="0"/>
              <a:t>“</a:t>
            </a:r>
            <a:r>
              <a:rPr lang="en-US" sz="1600" b="1" dirty="0" smtClean="0"/>
              <a:t>A Field Research On The Effects Of MIS On Organizational Restructuring</a:t>
            </a:r>
            <a:r>
              <a:rPr lang="tr-TR" altLang="tr-TR" sz="1600" b="1" dirty="0" smtClean="0">
                <a:solidFill>
                  <a:srgbClr val="002060"/>
                </a:solidFill>
              </a:rPr>
              <a:t>  ” Adlı Çalışması </a:t>
            </a:r>
          </a:p>
          <a:p>
            <a:r>
              <a:rPr lang="tr-TR" altLang="tr-TR" sz="1600" b="1" dirty="0" smtClean="0">
                <a:solidFill>
                  <a:srgbClr val="002060"/>
                </a:solidFill>
              </a:rPr>
              <a:t>2001 YILINDA YRD.Doç. 2007 Yılında Doçent Oldu.2013 Yılında Profesör Oldu.</a:t>
            </a:r>
          </a:p>
          <a:p>
            <a:r>
              <a:rPr lang="tr-TR" altLang="tr-TR" sz="1600" b="1" dirty="0" smtClean="0">
                <a:solidFill>
                  <a:srgbClr val="002060"/>
                </a:solidFill>
              </a:rPr>
              <a:t>2004-2008 Gebze Yüksek Teknoloji Enstitüsü İşletme Fakültesi Dekan Yardımcısı</a:t>
            </a:r>
          </a:p>
          <a:p>
            <a:r>
              <a:rPr lang="tr-TR" altLang="tr-TR" sz="1600" b="1" dirty="0" smtClean="0">
                <a:solidFill>
                  <a:srgbClr val="002060"/>
                </a:solidFill>
              </a:rPr>
              <a:t>2014-2016 Yıldız Teknik Üniversitesi Sosyal Bilimler Enstitüsü Müdürü </a:t>
            </a:r>
          </a:p>
          <a:p>
            <a:r>
              <a:rPr lang="tr-TR" altLang="tr-TR" sz="1600" b="1" dirty="0" smtClean="0">
                <a:solidFill>
                  <a:srgbClr val="002060"/>
                </a:solidFill>
              </a:rPr>
              <a:t>2017-2018  Yılında Yıldız Teknik Üniversitesi Sosyal </a:t>
            </a:r>
            <a:r>
              <a:rPr lang="tr-TR" altLang="tr-TR" sz="1600" b="1" dirty="0" err="1" smtClean="0">
                <a:solidFill>
                  <a:srgbClr val="002060"/>
                </a:solidFill>
              </a:rPr>
              <a:t>İnnovasyon</a:t>
            </a:r>
            <a:r>
              <a:rPr lang="tr-TR" altLang="tr-TR" sz="1600" b="1" dirty="0" smtClean="0">
                <a:solidFill>
                  <a:srgbClr val="002060"/>
                </a:solidFill>
              </a:rPr>
              <a:t> Merkezi </a:t>
            </a:r>
            <a:r>
              <a:rPr lang="tr-TR" altLang="tr-TR" sz="1600" b="1" dirty="0" err="1" smtClean="0">
                <a:solidFill>
                  <a:srgbClr val="002060"/>
                </a:solidFill>
              </a:rPr>
              <a:t>Sosyopark’ın</a:t>
            </a:r>
            <a:r>
              <a:rPr lang="tr-TR" altLang="tr-TR" sz="1600" b="1" dirty="0" smtClean="0">
                <a:solidFill>
                  <a:srgbClr val="002060"/>
                </a:solidFill>
              </a:rPr>
              <a:t> Kurucu Müdürlüğünü Yaptı.</a:t>
            </a:r>
          </a:p>
          <a:p>
            <a:r>
              <a:rPr lang="tr-TR" altLang="tr-TR" sz="1600" b="1" dirty="0" smtClean="0">
                <a:solidFill>
                  <a:srgbClr val="002060"/>
                </a:solidFill>
              </a:rPr>
              <a:t>(2006 -….) Uluslar Arası Stratejik Yönetim Derneğinin Genel Sekreteri </a:t>
            </a:r>
          </a:p>
          <a:p>
            <a:r>
              <a:rPr lang="tr-TR" altLang="tr-TR" sz="1600" b="1" dirty="0" smtClean="0">
                <a:solidFill>
                  <a:srgbClr val="002060"/>
                </a:solidFill>
              </a:rPr>
              <a:t>(2014-….) </a:t>
            </a:r>
            <a:r>
              <a:rPr lang="tr-TR" altLang="tr-TR" sz="1600" b="1" dirty="0" err="1" smtClean="0">
                <a:solidFill>
                  <a:srgbClr val="002060"/>
                </a:solidFill>
              </a:rPr>
              <a:t>Journal</a:t>
            </a:r>
            <a:r>
              <a:rPr lang="tr-TR" altLang="tr-TR" sz="1600" b="1" dirty="0" smtClean="0">
                <a:solidFill>
                  <a:srgbClr val="002060"/>
                </a:solidFill>
              </a:rPr>
              <a:t> Of Global </a:t>
            </a:r>
            <a:r>
              <a:rPr lang="tr-TR" altLang="tr-TR" sz="1600" b="1" dirty="0" err="1" smtClean="0">
                <a:solidFill>
                  <a:srgbClr val="002060"/>
                </a:solidFill>
              </a:rPr>
              <a:t>Strategic</a:t>
            </a:r>
            <a:r>
              <a:rPr lang="tr-TR" altLang="tr-TR" sz="1600" b="1" dirty="0" smtClean="0">
                <a:solidFill>
                  <a:srgbClr val="002060"/>
                </a:solidFill>
              </a:rPr>
              <a:t>  </a:t>
            </a:r>
            <a:r>
              <a:rPr lang="tr-TR" altLang="tr-TR" sz="1600" b="1" dirty="0" err="1" smtClean="0">
                <a:solidFill>
                  <a:srgbClr val="002060"/>
                </a:solidFill>
              </a:rPr>
              <a:t>Management</a:t>
            </a:r>
            <a:r>
              <a:rPr lang="tr-TR" altLang="tr-TR" sz="1600" b="1" dirty="0" smtClean="0">
                <a:solidFill>
                  <a:srgbClr val="002060"/>
                </a:solidFill>
              </a:rPr>
              <a:t> Dergisi Baş Editörü </a:t>
            </a:r>
          </a:p>
          <a:p>
            <a:r>
              <a:rPr lang="tr-TR" altLang="tr-TR" sz="1600" b="1" dirty="0" smtClean="0">
                <a:solidFill>
                  <a:srgbClr val="002060"/>
                </a:solidFill>
              </a:rPr>
              <a:t>(2014-….) </a:t>
            </a:r>
            <a:r>
              <a:rPr lang="tr-TR" altLang="tr-TR" sz="1600" b="1" dirty="0" err="1" smtClean="0">
                <a:solidFill>
                  <a:srgbClr val="002060"/>
                </a:solidFill>
              </a:rPr>
              <a:t>İnternational</a:t>
            </a:r>
            <a:r>
              <a:rPr lang="tr-TR" altLang="tr-TR" sz="1600" b="1" dirty="0" smtClean="0">
                <a:solidFill>
                  <a:srgbClr val="002060"/>
                </a:solidFill>
              </a:rPr>
              <a:t> </a:t>
            </a:r>
            <a:r>
              <a:rPr lang="tr-TR" altLang="tr-TR" sz="1600" b="1" dirty="0" err="1" smtClean="0">
                <a:solidFill>
                  <a:srgbClr val="002060"/>
                </a:solidFill>
              </a:rPr>
              <a:t>Strategic</a:t>
            </a:r>
            <a:r>
              <a:rPr lang="tr-TR" altLang="tr-TR" sz="1600" b="1" dirty="0" smtClean="0">
                <a:solidFill>
                  <a:srgbClr val="002060"/>
                </a:solidFill>
              </a:rPr>
              <a:t> </a:t>
            </a:r>
            <a:r>
              <a:rPr lang="tr-TR" altLang="tr-TR" sz="1600" b="1" dirty="0" err="1" smtClean="0">
                <a:solidFill>
                  <a:srgbClr val="002060"/>
                </a:solidFill>
              </a:rPr>
              <a:t>Management</a:t>
            </a:r>
            <a:r>
              <a:rPr lang="tr-TR" altLang="tr-TR" sz="1600" b="1" dirty="0" smtClean="0">
                <a:solidFill>
                  <a:srgbClr val="002060"/>
                </a:solidFill>
              </a:rPr>
              <a:t>  </a:t>
            </a:r>
            <a:r>
              <a:rPr lang="tr-TR" altLang="tr-TR" sz="1600" b="1" dirty="0" err="1" smtClean="0">
                <a:solidFill>
                  <a:srgbClr val="002060"/>
                </a:solidFill>
              </a:rPr>
              <a:t>Conferrancess</a:t>
            </a:r>
            <a:r>
              <a:rPr lang="tr-TR" altLang="tr-TR" sz="1600" b="1" dirty="0" smtClean="0">
                <a:solidFill>
                  <a:srgbClr val="002060"/>
                </a:solidFill>
              </a:rPr>
              <a:t> Eş Başkanı</a:t>
            </a:r>
          </a:p>
          <a:p>
            <a:r>
              <a:rPr lang="tr-TR" sz="1600" b="1" dirty="0" smtClean="0"/>
              <a:t>(2014-….)_</a:t>
            </a:r>
            <a:r>
              <a:rPr lang="en-US" sz="1600" b="1" dirty="0" smtClean="0"/>
              <a:t>9th International Conference On Leadership, Technology, Innovation And Business Management 2019 (ICLTIBM-2019)</a:t>
            </a:r>
            <a:endParaRPr lang="tr-TR" altLang="tr-TR" sz="1600" b="1" dirty="0" smtClean="0">
              <a:solidFill>
                <a:srgbClr val="002060"/>
              </a:solidFill>
            </a:endParaRPr>
          </a:p>
          <a:p>
            <a:r>
              <a:rPr lang="tr-TR" altLang="tr-TR" sz="1600" b="1" dirty="0" smtClean="0">
                <a:solidFill>
                  <a:srgbClr val="002060"/>
                </a:solidFill>
              </a:rPr>
              <a:t>2020 Yılında MÜHENDİSLİK YÖNETİMİ KURUMU TARAFINDAN  ABD’DE EN İYİ MAKALE YAZARI SEÇİLDİ.</a:t>
            </a:r>
          </a:p>
          <a:p>
            <a:r>
              <a:rPr lang="tr-TR" sz="1600" b="1" dirty="0" smtClean="0"/>
              <a:t>“</a:t>
            </a:r>
            <a:r>
              <a:rPr lang="en-US" sz="1600" b="1" dirty="0" smtClean="0"/>
              <a:t>The Relationship Among Organizational Symbols, Firm Absorptive </a:t>
            </a:r>
            <a:r>
              <a:rPr lang="en-US" sz="1600" b="1" dirty="0" err="1" smtClean="0"/>
              <a:t>Capacity&amp;Product</a:t>
            </a:r>
            <a:r>
              <a:rPr lang="en-US" sz="1600" b="1" dirty="0" smtClean="0"/>
              <a:t> Innovativeness” </a:t>
            </a:r>
            <a:r>
              <a:rPr lang="tr-TR" sz="1600" b="1" dirty="0" smtClean="0"/>
              <a:t>ENGİNEERİNG MANAGEMENT JOURNAL ,2020</a:t>
            </a:r>
            <a:endParaRPr lang="tr-TR" altLang="tr-TR" sz="1600" b="1" dirty="0" smtClean="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WordArt 3"/>
          <p:cNvSpPr>
            <a:spLocks noChangeArrowheads="1" noChangeShapeType="1" noTextEdit="1"/>
          </p:cNvSpPr>
          <p:nvPr/>
        </p:nvSpPr>
        <p:spPr bwMode="auto">
          <a:xfrm>
            <a:off x="0" y="228600"/>
            <a:ext cx="3171825" cy="992188"/>
          </a:xfrm>
          <a:prstGeom prst="rect">
            <a:avLst/>
          </a:prstGeom>
        </p:spPr>
        <p:txBody>
          <a:bodyPr wrap="none" fromWordArt="1">
            <a:prstTxWarp prst="textCascadeUp">
              <a:avLst>
                <a:gd name="adj" fmla="val 44444"/>
              </a:avLst>
            </a:prstTxWarp>
            <a:scene3d>
              <a:camera prst="legacyPerspectiveTopLeft">
                <a:rot lat="0" lon="20519999" rev="0"/>
              </a:camera>
              <a:lightRig rig="legacyHarsh4" dir="b"/>
            </a:scene3d>
            <a:sp3d extrusionH="430200" prstMaterial="legacyPlastic">
              <a:extrusionClr>
                <a:srgbClr val="6699FF"/>
              </a:extrusionClr>
            </a:sp3d>
          </a:bodyPr>
          <a:lstStyle/>
          <a:p>
            <a:pPr algn="ctr">
              <a:defRPr/>
            </a:pPr>
            <a:r>
              <a:rPr lang="tr-TR" sz="3600" b="1" kern="0" dirty="0">
                <a:solidFill>
                  <a:srgbClr val="336699"/>
                </a:solidFill>
              </a:rPr>
              <a:t>STRATEJİK PLANLAMA SÜRECİ:</a:t>
            </a:r>
            <a:endParaRPr lang="tr-TR" sz="3600" kern="10" dirty="0">
              <a:ln w="9525">
                <a:round/>
                <a:headEnd/>
                <a:tailEnd/>
              </a:ln>
              <a:solidFill>
                <a:schemeClr val="folHlink"/>
              </a:solidFill>
              <a:latin typeface="Arial Black"/>
            </a:endParaRPr>
          </a:p>
        </p:txBody>
      </p:sp>
      <p:sp>
        <p:nvSpPr>
          <p:cNvPr id="36868" name="WordArt 4"/>
          <p:cNvSpPr>
            <a:spLocks noChangeArrowheads="1" noChangeShapeType="1" noTextEdit="1"/>
          </p:cNvSpPr>
          <p:nvPr/>
        </p:nvSpPr>
        <p:spPr bwMode="auto">
          <a:xfrm>
            <a:off x="1619672" y="980728"/>
            <a:ext cx="7156450" cy="571500"/>
          </a:xfrm>
          <a:prstGeom prst="rect">
            <a:avLst/>
          </a:prstGeom>
        </p:spPr>
        <p:txBody>
          <a:bodyPr wrap="none" fromWordArt="1">
            <a:prstTxWarp prst="textPlain">
              <a:avLst>
                <a:gd name="adj" fmla="val 50000"/>
              </a:avLst>
            </a:prstTxWarp>
          </a:bodyPr>
          <a:lstStyle/>
          <a:p>
            <a:pPr algn="ctr">
              <a:defRPr/>
            </a:pPr>
            <a:r>
              <a:rPr lang="tr-TR" sz="3600" b="1" kern="10" dirty="0" err="1" smtClean="0">
                <a:ln w="19050">
                  <a:solidFill>
                    <a:srgbClr val="99CCFF"/>
                  </a:solidFill>
                  <a:round/>
                  <a:headEnd/>
                  <a:tailEnd/>
                </a:ln>
                <a:solidFill>
                  <a:srgbClr val="0066CC"/>
                </a:solidFill>
                <a:effectLst>
                  <a:outerShdw dist="35921" dir="2700000" algn="ctr" rotWithShape="0">
                    <a:srgbClr val="990000"/>
                  </a:outerShdw>
                </a:effectLst>
                <a:latin typeface="Comic Sans MS"/>
              </a:rPr>
              <a:t>Görevimiz,varoluş</a:t>
            </a:r>
            <a:r>
              <a:rPr lang="tr-TR" sz="3600" b="1" kern="10" dirty="0" smtClean="0">
                <a:ln w="19050">
                  <a:solidFill>
                    <a:srgbClr val="99CCFF"/>
                  </a:solidFill>
                  <a:round/>
                  <a:headEnd/>
                  <a:tailEnd/>
                </a:ln>
                <a:solidFill>
                  <a:srgbClr val="0066CC"/>
                </a:solidFill>
                <a:effectLst>
                  <a:outerShdw dist="35921" dir="2700000" algn="ctr" rotWithShape="0">
                    <a:srgbClr val="990000"/>
                  </a:outerShdw>
                </a:effectLst>
                <a:latin typeface="Comic Sans MS"/>
              </a:rPr>
              <a:t> </a:t>
            </a:r>
            <a:r>
              <a:rPr lang="tr-TR" sz="3600" b="1" kern="10" dirty="0">
                <a:ln w="19050">
                  <a:solidFill>
                    <a:srgbClr val="99CCFF"/>
                  </a:solidFill>
                  <a:round/>
                  <a:headEnd/>
                  <a:tailEnd/>
                </a:ln>
                <a:solidFill>
                  <a:srgbClr val="0066CC"/>
                </a:solidFill>
                <a:effectLst>
                  <a:outerShdw dist="35921" dir="2700000" algn="ctr" rotWithShape="0">
                    <a:srgbClr val="990000"/>
                  </a:outerShdw>
                </a:effectLst>
                <a:latin typeface="Comic Sans MS"/>
              </a:rPr>
              <a:t>amacımız</a:t>
            </a:r>
          </a:p>
        </p:txBody>
      </p:sp>
      <p:sp>
        <p:nvSpPr>
          <p:cNvPr id="36869" name="WordArt 5"/>
          <p:cNvSpPr>
            <a:spLocks noChangeArrowheads="1" noChangeShapeType="1" noTextEdit="1"/>
          </p:cNvSpPr>
          <p:nvPr/>
        </p:nvSpPr>
        <p:spPr bwMode="auto">
          <a:xfrm>
            <a:off x="3117850" y="152400"/>
            <a:ext cx="5943600" cy="571500"/>
          </a:xfrm>
          <a:prstGeom prst="rect">
            <a:avLst/>
          </a:prstGeom>
        </p:spPr>
        <p:txBody>
          <a:bodyPr wrap="none" fromWordArt="1">
            <a:prstTxWarp prst="textPlain">
              <a:avLst>
                <a:gd name="adj" fmla="val 50000"/>
              </a:avLst>
            </a:prstTxWarp>
          </a:bodyPr>
          <a:lstStyle/>
          <a:p>
            <a:pPr algn="ctr">
              <a:defRPr/>
            </a:pPr>
            <a:r>
              <a:rPr lang="tr-TR" sz="3600" b="1" kern="10" dirty="0">
                <a:ln w="19050">
                  <a:solidFill>
                    <a:srgbClr val="99CCFF"/>
                  </a:solidFill>
                  <a:round/>
                  <a:headEnd/>
                  <a:tailEnd/>
                </a:ln>
                <a:solidFill>
                  <a:srgbClr val="0066CC"/>
                </a:solidFill>
                <a:effectLst>
                  <a:outerShdw dist="35921" dir="2700000" algn="ctr" rotWithShape="0">
                    <a:srgbClr val="990000"/>
                  </a:outerShdw>
                </a:effectLst>
                <a:latin typeface="Comic Sans MS"/>
              </a:rPr>
              <a:t>Misyon</a:t>
            </a:r>
          </a:p>
        </p:txBody>
      </p:sp>
      <p:sp>
        <p:nvSpPr>
          <p:cNvPr id="36870" name="Text Box 6"/>
          <p:cNvSpPr txBox="1">
            <a:spLocks noChangeArrowheads="1"/>
          </p:cNvSpPr>
          <p:nvPr/>
        </p:nvSpPr>
        <p:spPr bwMode="auto">
          <a:xfrm>
            <a:off x="0" y="1371600"/>
            <a:ext cx="9144000" cy="3693319"/>
          </a:xfrm>
          <a:prstGeom prst="rect">
            <a:avLst/>
          </a:prstGeom>
          <a:noFill/>
          <a:ln w="9525">
            <a:noFill/>
            <a:miter lim="800000"/>
            <a:headEnd/>
            <a:tailEnd/>
          </a:ln>
        </p:spPr>
        <p:txBody>
          <a:bodyPr lIns="274320" rIns="274320">
            <a:spAutoFit/>
          </a:bodyPr>
          <a:lstStyle/>
          <a:p>
            <a:pPr>
              <a:lnSpc>
                <a:spcPct val="80000"/>
              </a:lnSpc>
              <a:spcBef>
                <a:spcPct val="70000"/>
              </a:spcBef>
            </a:pPr>
            <a:r>
              <a:rPr lang="tr-TR" sz="2000" u="none" dirty="0" smtClean="0">
                <a:solidFill>
                  <a:schemeClr val="folHlink"/>
                </a:solidFill>
                <a:latin typeface="Arial" charset="0"/>
              </a:rPr>
              <a:t>Misyon</a:t>
            </a:r>
            <a:r>
              <a:rPr lang="tr-TR" sz="2000" u="none" dirty="0" smtClean="0">
                <a:latin typeface="Arial" charset="0"/>
              </a:rPr>
              <a:t>;</a:t>
            </a:r>
            <a:r>
              <a:rPr lang="tr-TR" sz="2000" b="1" dirty="0">
                <a:solidFill>
                  <a:srgbClr val="008080"/>
                </a:solidFill>
              </a:rPr>
              <a:t> </a:t>
            </a:r>
            <a:r>
              <a:rPr lang="tr-TR" sz="2000" b="1" dirty="0" smtClean="0">
                <a:solidFill>
                  <a:srgbClr val="008080"/>
                </a:solidFill>
              </a:rPr>
              <a:t>			</a:t>
            </a:r>
            <a:endParaRPr lang="tr-TR" sz="2000" u="none" dirty="0">
              <a:latin typeface="Arial" charset="0"/>
            </a:endParaRPr>
          </a:p>
          <a:p>
            <a:pPr lvl="3">
              <a:buClr>
                <a:schemeClr val="folHlink"/>
              </a:buClr>
              <a:buSzPct val="150000"/>
              <a:buFontTx/>
              <a:buChar char="-"/>
            </a:pPr>
            <a:r>
              <a:rPr lang="tr-TR" sz="2000" u="none" dirty="0">
                <a:latin typeface="Arial" charset="0"/>
              </a:rPr>
              <a:t>Bu gün ne durumdayız</a:t>
            </a:r>
            <a:r>
              <a:rPr lang="tr-TR" sz="2000" u="none" dirty="0" smtClean="0">
                <a:latin typeface="Arial" charset="0"/>
              </a:rPr>
              <a:t>?</a:t>
            </a:r>
          </a:p>
          <a:p>
            <a:pPr lvl="3">
              <a:buClr>
                <a:schemeClr val="folHlink"/>
              </a:buClr>
              <a:buSzPct val="150000"/>
              <a:buFontTx/>
              <a:buChar char="-"/>
            </a:pPr>
            <a:r>
              <a:rPr lang="tr-TR" sz="2000" b="1" dirty="0" smtClean="0">
                <a:solidFill>
                  <a:srgbClr val="008080"/>
                </a:solidFill>
              </a:rPr>
              <a:t> </a:t>
            </a:r>
            <a:r>
              <a:rPr lang="tr-TR" sz="2000" b="1" dirty="0">
                <a:solidFill>
                  <a:srgbClr val="008080"/>
                </a:solidFill>
              </a:rPr>
              <a:t>Biz kimiz</a:t>
            </a:r>
            <a:r>
              <a:rPr lang="tr-TR" sz="2000" b="1" dirty="0" smtClean="0">
                <a:solidFill>
                  <a:srgbClr val="008080"/>
                </a:solidFill>
              </a:rPr>
              <a:t>? </a:t>
            </a:r>
            <a:r>
              <a:rPr lang="tr-TR" sz="2000" b="1" dirty="0">
                <a:solidFill>
                  <a:srgbClr val="008080"/>
                </a:solidFill>
              </a:rPr>
              <a:t>Adımız</a:t>
            </a:r>
            <a:r>
              <a:rPr lang="tr-TR" sz="2000" b="1" dirty="0" smtClean="0">
                <a:solidFill>
                  <a:srgbClr val="008080"/>
                </a:solidFill>
              </a:rPr>
              <a:t>.</a:t>
            </a:r>
            <a:endParaRPr lang="tr-TR" sz="2000" u="none" dirty="0">
              <a:latin typeface="Arial" charset="0"/>
            </a:endParaRPr>
          </a:p>
          <a:p>
            <a:pPr lvl="3">
              <a:buClr>
                <a:schemeClr val="folHlink"/>
              </a:buClr>
              <a:buSzPct val="150000"/>
              <a:buFontTx/>
              <a:buChar char="-"/>
            </a:pPr>
            <a:r>
              <a:rPr lang="tr-TR" sz="2000" u="none" dirty="0" smtClean="0">
                <a:latin typeface="Arial" charset="0"/>
              </a:rPr>
              <a:t> Görevimiz </a:t>
            </a:r>
            <a:r>
              <a:rPr lang="tr-TR" sz="2000" u="none" dirty="0">
                <a:latin typeface="Arial" charset="0"/>
              </a:rPr>
              <a:t>nedir</a:t>
            </a:r>
            <a:r>
              <a:rPr lang="tr-TR" sz="2000" u="none" dirty="0" smtClean="0">
                <a:latin typeface="Arial" charset="0"/>
              </a:rPr>
              <a:t>?</a:t>
            </a:r>
            <a:r>
              <a:rPr lang="tr-TR" sz="2000" b="1" dirty="0">
                <a:solidFill>
                  <a:srgbClr val="008080"/>
                </a:solidFill>
              </a:rPr>
              <a:t> </a:t>
            </a:r>
            <a:endParaRPr lang="tr-TR" sz="2000" b="1" dirty="0" smtClean="0">
              <a:solidFill>
                <a:srgbClr val="008080"/>
              </a:solidFill>
            </a:endParaRPr>
          </a:p>
          <a:p>
            <a:pPr lvl="3">
              <a:buClr>
                <a:schemeClr val="folHlink"/>
              </a:buClr>
              <a:buSzPct val="150000"/>
              <a:buFontTx/>
              <a:buChar char="-"/>
            </a:pPr>
            <a:r>
              <a:rPr lang="tr-TR" sz="2000" b="1" dirty="0" smtClean="0">
                <a:solidFill>
                  <a:srgbClr val="008080"/>
                </a:solidFill>
              </a:rPr>
              <a:t>Ne </a:t>
            </a:r>
            <a:r>
              <a:rPr lang="tr-TR" sz="2000" b="1" dirty="0">
                <a:solidFill>
                  <a:srgbClr val="008080"/>
                </a:solidFill>
              </a:rPr>
              <a:t>yapacağız?: İşimiz.</a:t>
            </a:r>
          </a:p>
          <a:p>
            <a:pPr lvl="3">
              <a:buClr>
                <a:schemeClr val="folHlink"/>
              </a:buClr>
              <a:buSzPct val="150000"/>
              <a:buFontTx/>
              <a:buChar char="-"/>
            </a:pPr>
            <a:r>
              <a:rPr lang="tr-TR" sz="2000" u="none" dirty="0" smtClean="0">
                <a:latin typeface="Arial" charset="0"/>
              </a:rPr>
              <a:t> Neden </a:t>
            </a:r>
            <a:r>
              <a:rPr lang="tr-TR" sz="2000" u="none" dirty="0">
                <a:latin typeface="Arial" charset="0"/>
              </a:rPr>
              <a:t>varız?</a:t>
            </a:r>
          </a:p>
          <a:p>
            <a:pPr lvl="3">
              <a:buClr>
                <a:schemeClr val="folHlink"/>
              </a:buClr>
              <a:buSzPct val="150000"/>
              <a:buFontTx/>
              <a:buChar char="-"/>
            </a:pPr>
            <a:r>
              <a:rPr lang="tr-TR" sz="2000" u="none" dirty="0" smtClean="0">
                <a:latin typeface="Arial" charset="0"/>
              </a:rPr>
              <a:t> Gelecek </a:t>
            </a:r>
            <a:r>
              <a:rPr lang="tr-TR" sz="2000" u="none" dirty="0">
                <a:latin typeface="Arial" charset="0"/>
              </a:rPr>
              <a:t>için arzularımız nedir?</a:t>
            </a:r>
          </a:p>
          <a:p>
            <a:pPr lvl="3">
              <a:buClr>
                <a:schemeClr val="folHlink"/>
              </a:buClr>
              <a:buSzPct val="150000"/>
            </a:pPr>
            <a:r>
              <a:rPr lang="tr-TR" sz="2000" u="none" dirty="0">
                <a:latin typeface="Arial" charset="0"/>
              </a:rPr>
              <a:t>Sorularının cevabıdır.</a:t>
            </a:r>
          </a:p>
          <a:p>
            <a:pPr marL="282575" indent="-282575">
              <a:buFontTx/>
              <a:buChar char="•"/>
            </a:pPr>
            <a:r>
              <a:rPr lang="tr-TR" sz="2000" u="none" dirty="0">
                <a:solidFill>
                  <a:schemeClr val="folHlink"/>
                </a:solidFill>
                <a:latin typeface="Arial" charset="0"/>
              </a:rPr>
              <a:t>Misyon</a:t>
            </a:r>
            <a:r>
              <a:rPr lang="tr-TR" sz="2000" u="none" dirty="0">
                <a:latin typeface="Arial" charset="0"/>
              </a:rPr>
              <a:t>; kurumun içindeki ve dışındaki herkese kim olduğumuzu ve ne yapmaya çalıştığımızı anlatır.</a:t>
            </a:r>
          </a:p>
          <a:p>
            <a:pPr marL="282575" indent="-282575">
              <a:buFontTx/>
              <a:buChar char="•"/>
            </a:pPr>
            <a:endParaRPr lang="tr-TR" sz="2000" u="none" dirty="0">
              <a:latin typeface="Arial" charset="0"/>
            </a:endParaRPr>
          </a:p>
          <a:p>
            <a:pPr marL="282575" indent="-282575" algn="ctr"/>
            <a:r>
              <a:rPr lang="tr-TR" u="none" dirty="0">
                <a:solidFill>
                  <a:schemeClr val="folHlink"/>
                </a:solidFill>
                <a:latin typeface="Arial" charset="0"/>
              </a:rPr>
              <a:t>Bütün bu haliyle misyon bir görev bildirgesidir.</a:t>
            </a:r>
            <a:endParaRPr lang="tr-TR" sz="2800" u="none" dirty="0"/>
          </a:p>
        </p:txBody>
      </p:sp>
      <p:sp>
        <p:nvSpPr>
          <p:cNvPr id="2" name="Altbilgi Yer Tutucusu 1"/>
          <p:cNvSpPr>
            <a:spLocks noGrp="1"/>
          </p:cNvSpPr>
          <p:nvPr>
            <p:ph type="ftr" sz="quarter" idx="11"/>
          </p:nvPr>
        </p:nvSpPr>
        <p:spPr/>
        <p:txBody>
          <a:bodyPr/>
          <a:lstStyle/>
          <a:p>
            <a:r>
              <a:rPr lang="tr-TR" dirty="0" err="1" smtClean="0"/>
              <a:t>Prof.Dr</a:t>
            </a:r>
            <a:r>
              <a:rPr lang="tr-TR" dirty="0" smtClean="0"/>
              <a:t>.Cemal ZEHİR</a:t>
            </a:r>
            <a:endParaRPr lang="tr-TR" dirty="0"/>
          </a:p>
        </p:txBody>
      </p:sp>
      <p:sp>
        <p:nvSpPr>
          <p:cNvPr id="3" name="Slayt Numarası Yer Tutucusu 2"/>
          <p:cNvSpPr>
            <a:spLocks noGrp="1"/>
          </p:cNvSpPr>
          <p:nvPr>
            <p:ph type="sldNum" sz="quarter" idx="12"/>
          </p:nvPr>
        </p:nvSpPr>
        <p:spPr/>
        <p:txBody>
          <a:bodyPr/>
          <a:lstStyle/>
          <a:p>
            <a:fld id="{BBC4E386-F510-4CBC-805C-9276279BD5CF}" type="slidenum">
              <a:rPr lang="tr-TR" smtClean="0"/>
              <a:pPr/>
              <a:t>40</a:t>
            </a:fld>
            <a:endParaRPr lang="tr-TR"/>
          </a:p>
        </p:txBody>
      </p:sp>
    </p:spTree>
    <p:extLst>
      <p:ext uri="{BB962C8B-B14F-4D97-AF65-F5344CB8AC3E}">
        <p14:creationId xmlns:p14="http://schemas.microsoft.com/office/powerpoint/2010/main" val="16381157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500" fill="hold"/>
                                        <p:tgtEl>
                                          <p:spTgt spid="36867"/>
                                        </p:tgtEl>
                                        <p:attrNameLst>
                                          <p:attrName>ppt_x</p:attrName>
                                        </p:attrNameLst>
                                      </p:cBhvr>
                                      <p:tavLst>
                                        <p:tav tm="0">
                                          <p:val>
                                            <p:strVal val="0-#ppt_w/2"/>
                                          </p:val>
                                        </p:tav>
                                        <p:tav tm="100000">
                                          <p:val>
                                            <p:strVal val="#ppt_x"/>
                                          </p:val>
                                        </p:tav>
                                      </p:tavLst>
                                    </p:anim>
                                    <p:anim calcmode="lin" valueType="num">
                                      <p:cBhvr additive="base">
                                        <p:cTn id="8" dur="500" fill="hold"/>
                                        <p:tgtEl>
                                          <p:spTgt spid="3686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6869"/>
                                        </p:tgtEl>
                                        <p:attrNameLst>
                                          <p:attrName>style.visibility</p:attrName>
                                        </p:attrNameLst>
                                      </p:cBhvr>
                                      <p:to>
                                        <p:strVal val="visible"/>
                                      </p:to>
                                    </p:set>
                                    <p:anim calcmode="lin" valueType="num">
                                      <p:cBhvr additive="base">
                                        <p:cTn id="12" dur="500" fill="hold"/>
                                        <p:tgtEl>
                                          <p:spTgt spid="36869"/>
                                        </p:tgtEl>
                                        <p:attrNameLst>
                                          <p:attrName>ppt_x</p:attrName>
                                        </p:attrNameLst>
                                      </p:cBhvr>
                                      <p:tavLst>
                                        <p:tav tm="0">
                                          <p:val>
                                            <p:strVal val="0-#ppt_w/2"/>
                                          </p:val>
                                        </p:tav>
                                        <p:tav tm="100000">
                                          <p:val>
                                            <p:strVal val="#ppt_x"/>
                                          </p:val>
                                        </p:tav>
                                      </p:tavLst>
                                    </p:anim>
                                    <p:anim calcmode="lin" valueType="num">
                                      <p:cBhvr additive="base">
                                        <p:cTn id="13" dur="500" fill="hold"/>
                                        <p:tgtEl>
                                          <p:spTgt spid="3686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6868"/>
                                        </p:tgtEl>
                                        <p:attrNameLst>
                                          <p:attrName>style.visibility</p:attrName>
                                        </p:attrNameLst>
                                      </p:cBhvr>
                                      <p:to>
                                        <p:strVal val="visible"/>
                                      </p:to>
                                    </p:set>
                                    <p:anim calcmode="lin" valueType="num">
                                      <p:cBhvr additive="base">
                                        <p:cTn id="17" dur="500" fill="hold"/>
                                        <p:tgtEl>
                                          <p:spTgt spid="36868"/>
                                        </p:tgtEl>
                                        <p:attrNameLst>
                                          <p:attrName>ppt_x</p:attrName>
                                        </p:attrNameLst>
                                      </p:cBhvr>
                                      <p:tavLst>
                                        <p:tav tm="0">
                                          <p:val>
                                            <p:strVal val="0-#ppt_w/2"/>
                                          </p:val>
                                        </p:tav>
                                        <p:tav tm="100000">
                                          <p:val>
                                            <p:strVal val="#ppt_x"/>
                                          </p:val>
                                        </p:tav>
                                      </p:tavLst>
                                    </p:anim>
                                    <p:anim calcmode="lin" valueType="num">
                                      <p:cBhvr additive="base">
                                        <p:cTn id="18" dur="500" fill="hold"/>
                                        <p:tgtEl>
                                          <p:spTgt spid="3686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36870">
                                            <p:txEl>
                                              <p:pRg st="0" end="0"/>
                                            </p:txEl>
                                          </p:spTgt>
                                        </p:tgtEl>
                                        <p:attrNameLst>
                                          <p:attrName>style.visibility</p:attrName>
                                        </p:attrNameLst>
                                      </p:cBhvr>
                                      <p:to>
                                        <p:strVal val="visible"/>
                                      </p:to>
                                    </p:set>
                                    <p:anim calcmode="lin" valueType="num">
                                      <p:cBhvr>
                                        <p:cTn id="23" dur="500" fill="hold"/>
                                        <p:tgtEl>
                                          <p:spTgt spid="36870">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36870">
                                            <p:txEl>
                                              <p:pRg st="0" end="0"/>
                                            </p:txEl>
                                          </p:spTgt>
                                        </p:tgtEl>
                                        <p:attrNameLst>
                                          <p:attrName>ppt_h</p:attrName>
                                        </p:attrNameLst>
                                      </p:cBhvr>
                                      <p:tavLst>
                                        <p:tav tm="0">
                                          <p:val>
                                            <p:fltVal val="0"/>
                                          </p:val>
                                        </p:tav>
                                        <p:tav tm="100000">
                                          <p:val>
                                            <p:strVal val="#ppt_h"/>
                                          </p:val>
                                        </p:tav>
                                      </p:tavLst>
                                    </p:anim>
                                    <p:anim calcmode="lin" valueType="num">
                                      <p:cBhvr>
                                        <p:cTn id="25" dur="500" fill="hold"/>
                                        <p:tgtEl>
                                          <p:spTgt spid="36870">
                                            <p:txEl>
                                              <p:pRg st="0" end="0"/>
                                            </p:txEl>
                                          </p:spTgt>
                                        </p:tgtEl>
                                        <p:attrNameLst>
                                          <p:attrName>ppt_x</p:attrName>
                                        </p:attrNameLst>
                                      </p:cBhvr>
                                      <p:tavLst>
                                        <p:tav tm="0">
                                          <p:val>
                                            <p:fltVal val="0.5"/>
                                          </p:val>
                                        </p:tav>
                                        <p:tav tm="100000">
                                          <p:val>
                                            <p:strVal val="#ppt_x"/>
                                          </p:val>
                                        </p:tav>
                                      </p:tavLst>
                                    </p:anim>
                                    <p:anim calcmode="lin" valueType="num">
                                      <p:cBhvr>
                                        <p:cTn id="26" dur="500" fill="hold"/>
                                        <p:tgtEl>
                                          <p:spTgt spid="36870">
                                            <p:txEl>
                                              <p:pRg st="0" end="0"/>
                                            </p:txEl>
                                          </p:spTgt>
                                        </p:tgtEl>
                                        <p:attrNameLst>
                                          <p:attrName>ppt_y</p:attrName>
                                        </p:attrNameLst>
                                      </p:cBhvr>
                                      <p:tavLst>
                                        <p:tav tm="0">
                                          <p:val>
                                            <p:fltVal val="0.5"/>
                                          </p:val>
                                        </p:tav>
                                        <p:tav tm="100000">
                                          <p:val>
                                            <p:strVal val="#ppt_y"/>
                                          </p:val>
                                        </p:tav>
                                      </p:tavLst>
                                    </p:anim>
                                  </p:childTnLst>
                                </p:cTn>
                              </p:par>
                              <p:par>
                                <p:cTn id="27" presetID="23" presetClass="entr" presetSubtype="528" fill="hold" grpId="0" nodeType="withEffect">
                                  <p:stCondLst>
                                    <p:cond delay="0"/>
                                  </p:stCondLst>
                                  <p:childTnLst>
                                    <p:set>
                                      <p:cBhvr>
                                        <p:cTn id="28" dur="1" fill="hold">
                                          <p:stCondLst>
                                            <p:cond delay="0"/>
                                          </p:stCondLst>
                                        </p:cTn>
                                        <p:tgtEl>
                                          <p:spTgt spid="36870">
                                            <p:txEl>
                                              <p:pRg st="1" end="1"/>
                                            </p:txEl>
                                          </p:spTgt>
                                        </p:tgtEl>
                                        <p:attrNameLst>
                                          <p:attrName>style.visibility</p:attrName>
                                        </p:attrNameLst>
                                      </p:cBhvr>
                                      <p:to>
                                        <p:strVal val="visible"/>
                                      </p:to>
                                    </p:set>
                                    <p:anim calcmode="lin" valueType="num">
                                      <p:cBhvr>
                                        <p:cTn id="29" dur="500" fill="hold"/>
                                        <p:tgtEl>
                                          <p:spTgt spid="36870">
                                            <p:txEl>
                                              <p:pRg st="1" end="1"/>
                                            </p:txEl>
                                          </p:spTgt>
                                        </p:tgtEl>
                                        <p:attrNameLst>
                                          <p:attrName>ppt_w</p:attrName>
                                        </p:attrNameLst>
                                      </p:cBhvr>
                                      <p:tavLst>
                                        <p:tav tm="0">
                                          <p:val>
                                            <p:fltVal val="0"/>
                                          </p:val>
                                        </p:tav>
                                        <p:tav tm="100000">
                                          <p:val>
                                            <p:strVal val="#ppt_w"/>
                                          </p:val>
                                        </p:tav>
                                      </p:tavLst>
                                    </p:anim>
                                    <p:anim calcmode="lin" valueType="num">
                                      <p:cBhvr>
                                        <p:cTn id="30" dur="500" fill="hold"/>
                                        <p:tgtEl>
                                          <p:spTgt spid="36870">
                                            <p:txEl>
                                              <p:pRg st="1" end="1"/>
                                            </p:txEl>
                                          </p:spTgt>
                                        </p:tgtEl>
                                        <p:attrNameLst>
                                          <p:attrName>ppt_h</p:attrName>
                                        </p:attrNameLst>
                                      </p:cBhvr>
                                      <p:tavLst>
                                        <p:tav tm="0">
                                          <p:val>
                                            <p:fltVal val="0"/>
                                          </p:val>
                                        </p:tav>
                                        <p:tav tm="100000">
                                          <p:val>
                                            <p:strVal val="#ppt_h"/>
                                          </p:val>
                                        </p:tav>
                                      </p:tavLst>
                                    </p:anim>
                                    <p:anim calcmode="lin" valueType="num">
                                      <p:cBhvr>
                                        <p:cTn id="31" dur="500" fill="hold"/>
                                        <p:tgtEl>
                                          <p:spTgt spid="36870">
                                            <p:txEl>
                                              <p:pRg st="1" end="1"/>
                                            </p:txEl>
                                          </p:spTgt>
                                        </p:tgtEl>
                                        <p:attrNameLst>
                                          <p:attrName>ppt_x</p:attrName>
                                        </p:attrNameLst>
                                      </p:cBhvr>
                                      <p:tavLst>
                                        <p:tav tm="0">
                                          <p:val>
                                            <p:fltVal val="0.5"/>
                                          </p:val>
                                        </p:tav>
                                        <p:tav tm="100000">
                                          <p:val>
                                            <p:strVal val="#ppt_x"/>
                                          </p:val>
                                        </p:tav>
                                      </p:tavLst>
                                    </p:anim>
                                    <p:anim calcmode="lin" valueType="num">
                                      <p:cBhvr>
                                        <p:cTn id="32" dur="500" fill="hold"/>
                                        <p:tgtEl>
                                          <p:spTgt spid="36870">
                                            <p:txEl>
                                              <p:pRg st="1" end="1"/>
                                            </p:txEl>
                                          </p:spTgt>
                                        </p:tgtEl>
                                        <p:attrNameLst>
                                          <p:attrName>ppt_y</p:attrName>
                                        </p:attrNameLst>
                                      </p:cBhvr>
                                      <p:tavLst>
                                        <p:tav tm="0">
                                          <p:val>
                                            <p:fltVal val="0.5"/>
                                          </p:val>
                                        </p:tav>
                                        <p:tav tm="100000">
                                          <p:val>
                                            <p:strVal val="#ppt_y"/>
                                          </p:val>
                                        </p:tav>
                                      </p:tavLst>
                                    </p:anim>
                                  </p:childTnLst>
                                </p:cTn>
                              </p:par>
                              <p:par>
                                <p:cTn id="33" presetID="23" presetClass="entr" presetSubtype="528" fill="hold" grpId="0" nodeType="withEffect">
                                  <p:stCondLst>
                                    <p:cond delay="0"/>
                                  </p:stCondLst>
                                  <p:childTnLst>
                                    <p:set>
                                      <p:cBhvr>
                                        <p:cTn id="34" dur="1" fill="hold">
                                          <p:stCondLst>
                                            <p:cond delay="0"/>
                                          </p:stCondLst>
                                        </p:cTn>
                                        <p:tgtEl>
                                          <p:spTgt spid="36870">
                                            <p:txEl>
                                              <p:pRg st="2" end="2"/>
                                            </p:txEl>
                                          </p:spTgt>
                                        </p:tgtEl>
                                        <p:attrNameLst>
                                          <p:attrName>style.visibility</p:attrName>
                                        </p:attrNameLst>
                                      </p:cBhvr>
                                      <p:to>
                                        <p:strVal val="visible"/>
                                      </p:to>
                                    </p:set>
                                    <p:anim calcmode="lin" valueType="num">
                                      <p:cBhvr>
                                        <p:cTn id="35" dur="500" fill="hold"/>
                                        <p:tgtEl>
                                          <p:spTgt spid="36870">
                                            <p:txEl>
                                              <p:pRg st="2" end="2"/>
                                            </p:txEl>
                                          </p:spTgt>
                                        </p:tgtEl>
                                        <p:attrNameLst>
                                          <p:attrName>ppt_w</p:attrName>
                                        </p:attrNameLst>
                                      </p:cBhvr>
                                      <p:tavLst>
                                        <p:tav tm="0">
                                          <p:val>
                                            <p:fltVal val="0"/>
                                          </p:val>
                                        </p:tav>
                                        <p:tav tm="100000">
                                          <p:val>
                                            <p:strVal val="#ppt_w"/>
                                          </p:val>
                                        </p:tav>
                                      </p:tavLst>
                                    </p:anim>
                                    <p:anim calcmode="lin" valueType="num">
                                      <p:cBhvr>
                                        <p:cTn id="36" dur="500" fill="hold"/>
                                        <p:tgtEl>
                                          <p:spTgt spid="36870">
                                            <p:txEl>
                                              <p:pRg st="2" end="2"/>
                                            </p:txEl>
                                          </p:spTgt>
                                        </p:tgtEl>
                                        <p:attrNameLst>
                                          <p:attrName>ppt_h</p:attrName>
                                        </p:attrNameLst>
                                      </p:cBhvr>
                                      <p:tavLst>
                                        <p:tav tm="0">
                                          <p:val>
                                            <p:fltVal val="0"/>
                                          </p:val>
                                        </p:tav>
                                        <p:tav tm="100000">
                                          <p:val>
                                            <p:strVal val="#ppt_h"/>
                                          </p:val>
                                        </p:tav>
                                      </p:tavLst>
                                    </p:anim>
                                    <p:anim calcmode="lin" valueType="num">
                                      <p:cBhvr>
                                        <p:cTn id="37" dur="500" fill="hold"/>
                                        <p:tgtEl>
                                          <p:spTgt spid="36870">
                                            <p:txEl>
                                              <p:pRg st="2" end="2"/>
                                            </p:txEl>
                                          </p:spTgt>
                                        </p:tgtEl>
                                        <p:attrNameLst>
                                          <p:attrName>ppt_x</p:attrName>
                                        </p:attrNameLst>
                                      </p:cBhvr>
                                      <p:tavLst>
                                        <p:tav tm="0">
                                          <p:val>
                                            <p:fltVal val="0.5"/>
                                          </p:val>
                                        </p:tav>
                                        <p:tav tm="100000">
                                          <p:val>
                                            <p:strVal val="#ppt_x"/>
                                          </p:val>
                                        </p:tav>
                                      </p:tavLst>
                                    </p:anim>
                                    <p:anim calcmode="lin" valueType="num">
                                      <p:cBhvr>
                                        <p:cTn id="38" dur="500" fill="hold"/>
                                        <p:tgtEl>
                                          <p:spTgt spid="36870">
                                            <p:txEl>
                                              <p:pRg st="2" end="2"/>
                                            </p:txEl>
                                          </p:spTgt>
                                        </p:tgtEl>
                                        <p:attrNameLst>
                                          <p:attrName>ppt_y</p:attrName>
                                        </p:attrNameLst>
                                      </p:cBhvr>
                                      <p:tavLst>
                                        <p:tav tm="0">
                                          <p:val>
                                            <p:fltVal val="0.5"/>
                                          </p:val>
                                        </p:tav>
                                        <p:tav tm="100000">
                                          <p:val>
                                            <p:strVal val="#ppt_y"/>
                                          </p:val>
                                        </p:tav>
                                      </p:tavLst>
                                    </p:anim>
                                  </p:childTnLst>
                                </p:cTn>
                              </p:par>
                              <p:par>
                                <p:cTn id="39" presetID="23" presetClass="entr" presetSubtype="528" fill="hold" grpId="0" nodeType="withEffect">
                                  <p:stCondLst>
                                    <p:cond delay="0"/>
                                  </p:stCondLst>
                                  <p:childTnLst>
                                    <p:set>
                                      <p:cBhvr>
                                        <p:cTn id="40" dur="1" fill="hold">
                                          <p:stCondLst>
                                            <p:cond delay="0"/>
                                          </p:stCondLst>
                                        </p:cTn>
                                        <p:tgtEl>
                                          <p:spTgt spid="36870">
                                            <p:txEl>
                                              <p:pRg st="3" end="3"/>
                                            </p:txEl>
                                          </p:spTgt>
                                        </p:tgtEl>
                                        <p:attrNameLst>
                                          <p:attrName>style.visibility</p:attrName>
                                        </p:attrNameLst>
                                      </p:cBhvr>
                                      <p:to>
                                        <p:strVal val="visible"/>
                                      </p:to>
                                    </p:set>
                                    <p:anim calcmode="lin" valueType="num">
                                      <p:cBhvr>
                                        <p:cTn id="41" dur="500" fill="hold"/>
                                        <p:tgtEl>
                                          <p:spTgt spid="36870">
                                            <p:txEl>
                                              <p:pRg st="3" end="3"/>
                                            </p:txEl>
                                          </p:spTgt>
                                        </p:tgtEl>
                                        <p:attrNameLst>
                                          <p:attrName>ppt_w</p:attrName>
                                        </p:attrNameLst>
                                      </p:cBhvr>
                                      <p:tavLst>
                                        <p:tav tm="0">
                                          <p:val>
                                            <p:fltVal val="0"/>
                                          </p:val>
                                        </p:tav>
                                        <p:tav tm="100000">
                                          <p:val>
                                            <p:strVal val="#ppt_w"/>
                                          </p:val>
                                        </p:tav>
                                      </p:tavLst>
                                    </p:anim>
                                    <p:anim calcmode="lin" valueType="num">
                                      <p:cBhvr>
                                        <p:cTn id="42" dur="500" fill="hold"/>
                                        <p:tgtEl>
                                          <p:spTgt spid="36870">
                                            <p:txEl>
                                              <p:pRg st="3" end="3"/>
                                            </p:txEl>
                                          </p:spTgt>
                                        </p:tgtEl>
                                        <p:attrNameLst>
                                          <p:attrName>ppt_h</p:attrName>
                                        </p:attrNameLst>
                                      </p:cBhvr>
                                      <p:tavLst>
                                        <p:tav tm="0">
                                          <p:val>
                                            <p:fltVal val="0"/>
                                          </p:val>
                                        </p:tav>
                                        <p:tav tm="100000">
                                          <p:val>
                                            <p:strVal val="#ppt_h"/>
                                          </p:val>
                                        </p:tav>
                                      </p:tavLst>
                                    </p:anim>
                                    <p:anim calcmode="lin" valueType="num">
                                      <p:cBhvr>
                                        <p:cTn id="43" dur="500" fill="hold"/>
                                        <p:tgtEl>
                                          <p:spTgt spid="36870">
                                            <p:txEl>
                                              <p:pRg st="3" end="3"/>
                                            </p:txEl>
                                          </p:spTgt>
                                        </p:tgtEl>
                                        <p:attrNameLst>
                                          <p:attrName>ppt_x</p:attrName>
                                        </p:attrNameLst>
                                      </p:cBhvr>
                                      <p:tavLst>
                                        <p:tav tm="0">
                                          <p:val>
                                            <p:fltVal val="0.5"/>
                                          </p:val>
                                        </p:tav>
                                        <p:tav tm="100000">
                                          <p:val>
                                            <p:strVal val="#ppt_x"/>
                                          </p:val>
                                        </p:tav>
                                      </p:tavLst>
                                    </p:anim>
                                    <p:anim calcmode="lin" valueType="num">
                                      <p:cBhvr>
                                        <p:cTn id="44" dur="500" fill="hold"/>
                                        <p:tgtEl>
                                          <p:spTgt spid="36870">
                                            <p:txEl>
                                              <p:pRg st="3" end="3"/>
                                            </p:txEl>
                                          </p:spTgt>
                                        </p:tgtEl>
                                        <p:attrNameLst>
                                          <p:attrName>ppt_y</p:attrName>
                                        </p:attrNameLst>
                                      </p:cBhvr>
                                      <p:tavLst>
                                        <p:tav tm="0">
                                          <p:val>
                                            <p:fltVal val="0.5"/>
                                          </p:val>
                                        </p:tav>
                                        <p:tav tm="100000">
                                          <p:val>
                                            <p:strVal val="#ppt_y"/>
                                          </p:val>
                                        </p:tav>
                                      </p:tavLst>
                                    </p:anim>
                                  </p:childTnLst>
                                </p:cTn>
                              </p:par>
                              <p:par>
                                <p:cTn id="45" presetID="23" presetClass="entr" presetSubtype="528" fill="hold" grpId="0" nodeType="withEffect">
                                  <p:stCondLst>
                                    <p:cond delay="0"/>
                                  </p:stCondLst>
                                  <p:childTnLst>
                                    <p:set>
                                      <p:cBhvr>
                                        <p:cTn id="46" dur="1" fill="hold">
                                          <p:stCondLst>
                                            <p:cond delay="0"/>
                                          </p:stCondLst>
                                        </p:cTn>
                                        <p:tgtEl>
                                          <p:spTgt spid="36870">
                                            <p:txEl>
                                              <p:pRg st="4" end="4"/>
                                            </p:txEl>
                                          </p:spTgt>
                                        </p:tgtEl>
                                        <p:attrNameLst>
                                          <p:attrName>style.visibility</p:attrName>
                                        </p:attrNameLst>
                                      </p:cBhvr>
                                      <p:to>
                                        <p:strVal val="visible"/>
                                      </p:to>
                                    </p:set>
                                    <p:anim calcmode="lin" valueType="num">
                                      <p:cBhvr>
                                        <p:cTn id="47" dur="500" fill="hold"/>
                                        <p:tgtEl>
                                          <p:spTgt spid="36870">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36870">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36870">
                                            <p:txEl>
                                              <p:pRg st="4" end="4"/>
                                            </p:txEl>
                                          </p:spTgt>
                                        </p:tgtEl>
                                        <p:attrNameLst>
                                          <p:attrName>ppt_x</p:attrName>
                                        </p:attrNameLst>
                                      </p:cBhvr>
                                      <p:tavLst>
                                        <p:tav tm="0">
                                          <p:val>
                                            <p:fltVal val="0.5"/>
                                          </p:val>
                                        </p:tav>
                                        <p:tav tm="100000">
                                          <p:val>
                                            <p:strVal val="#ppt_x"/>
                                          </p:val>
                                        </p:tav>
                                      </p:tavLst>
                                    </p:anim>
                                    <p:anim calcmode="lin" valueType="num">
                                      <p:cBhvr>
                                        <p:cTn id="50" dur="500" fill="hold"/>
                                        <p:tgtEl>
                                          <p:spTgt spid="36870">
                                            <p:txEl>
                                              <p:pRg st="4" end="4"/>
                                            </p:txEl>
                                          </p:spTgt>
                                        </p:tgtEl>
                                        <p:attrNameLst>
                                          <p:attrName>ppt_y</p:attrName>
                                        </p:attrNameLst>
                                      </p:cBhvr>
                                      <p:tavLst>
                                        <p:tav tm="0">
                                          <p:val>
                                            <p:fltVal val="0.5"/>
                                          </p:val>
                                        </p:tav>
                                        <p:tav tm="100000">
                                          <p:val>
                                            <p:strVal val="#ppt_y"/>
                                          </p:val>
                                        </p:tav>
                                      </p:tavLst>
                                    </p:anim>
                                  </p:childTnLst>
                                </p:cTn>
                              </p:par>
                              <p:par>
                                <p:cTn id="51" presetID="23" presetClass="entr" presetSubtype="528" fill="hold" grpId="0" nodeType="withEffect">
                                  <p:stCondLst>
                                    <p:cond delay="0"/>
                                  </p:stCondLst>
                                  <p:childTnLst>
                                    <p:set>
                                      <p:cBhvr>
                                        <p:cTn id="52" dur="1" fill="hold">
                                          <p:stCondLst>
                                            <p:cond delay="0"/>
                                          </p:stCondLst>
                                        </p:cTn>
                                        <p:tgtEl>
                                          <p:spTgt spid="36870">
                                            <p:txEl>
                                              <p:pRg st="5" end="5"/>
                                            </p:txEl>
                                          </p:spTgt>
                                        </p:tgtEl>
                                        <p:attrNameLst>
                                          <p:attrName>style.visibility</p:attrName>
                                        </p:attrNameLst>
                                      </p:cBhvr>
                                      <p:to>
                                        <p:strVal val="visible"/>
                                      </p:to>
                                    </p:set>
                                    <p:anim calcmode="lin" valueType="num">
                                      <p:cBhvr>
                                        <p:cTn id="53" dur="500" fill="hold"/>
                                        <p:tgtEl>
                                          <p:spTgt spid="36870">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36870">
                                            <p:txEl>
                                              <p:pRg st="5" end="5"/>
                                            </p:txEl>
                                          </p:spTgt>
                                        </p:tgtEl>
                                        <p:attrNameLst>
                                          <p:attrName>ppt_h</p:attrName>
                                        </p:attrNameLst>
                                      </p:cBhvr>
                                      <p:tavLst>
                                        <p:tav tm="0">
                                          <p:val>
                                            <p:fltVal val="0"/>
                                          </p:val>
                                        </p:tav>
                                        <p:tav tm="100000">
                                          <p:val>
                                            <p:strVal val="#ppt_h"/>
                                          </p:val>
                                        </p:tav>
                                      </p:tavLst>
                                    </p:anim>
                                    <p:anim calcmode="lin" valueType="num">
                                      <p:cBhvr>
                                        <p:cTn id="55" dur="500" fill="hold"/>
                                        <p:tgtEl>
                                          <p:spTgt spid="36870">
                                            <p:txEl>
                                              <p:pRg st="5" end="5"/>
                                            </p:txEl>
                                          </p:spTgt>
                                        </p:tgtEl>
                                        <p:attrNameLst>
                                          <p:attrName>ppt_x</p:attrName>
                                        </p:attrNameLst>
                                      </p:cBhvr>
                                      <p:tavLst>
                                        <p:tav tm="0">
                                          <p:val>
                                            <p:fltVal val="0.5"/>
                                          </p:val>
                                        </p:tav>
                                        <p:tav tm="100000">
                                          <p:val>
                                            <p:strVal val="#ppt_x"/>
                                          </p:val>
                                        </p:tav>
                                      </p:tavLst>
                                    </p:anim>
                                    <p:anim calcmode="lin" valueType="num">
                                      <p:cBhvr>
                                        <p:cTn id="56" dur="500" fill="hold"/>
                                        <p:tgtEl>
                                          <p:spTgt spid="36870">
                                            <p:txEl>
                                              <p:pRg st="5" end="5"/>
                                            </p:txEl>
                                          </p:spTgt>
                                        </p:tgtEl>
                                        <p:attrNameLst>
                                          <p:attrName>ppt_y</p:attrName>
                                        </p:attrNameLst>
                                      </p:cBhvr>
                                      <p:tavLst>
                                        <p:tav tm="0">
                                          <p:val>
                                            <p:fltVal val="0.5"/>
                                          </p:val>
                                        </p:tav>
                                        <p:tav tm="100000">
                                          <p:val>
                                            <p:strVal val="#ppt_y"/>
                                          </p:val>
                                        </p:tav>
                                      </p:tavLst>
                                    </p:anim>
                                  </p:childTnLst>
                                </p:cTn>
                              </p:par>
                              <p:par>
                                <p:cTn id="57" presetID="23" presetClass="entr" presetSubtype="528" fill="hold" grpId="0" nodeType="withEffect">
                                  <p:stCondLst>
                                    <p:cond delay="0"/>
                                  </p:stCondLst>
                                  <p:childTnLst>
                                    <p:set>
                                      <p:cBhvr>
                                        <p:cTn id="58" dur="1" fill="hold">
                                          <p:stCondLst>
                                            <p:cond delay="0"/>
                                          </p:stCondLst>
                                        </p:cTn>
                                        <p:tgtEl>
                                          <p:spTgt spid="36870">
                                            <p:txEl>
                                              <p:pRg st="6" end="6"/>
                                            </p:txEl>
                                          </p:spTgt>
                                        </p:tgtEl>
                                        <p:attrNameLst>
                                          <p:attrName>style.visibility</p:attrName>
                                        </p:attrNameLst>
                                      </p:cBhvr>
                                      <p:to>
                                        <p:strVal val="visible"/>
                                      </p:to>
                                    </p:set>
                                    <p:anim calcmode="lin" valueType="num">
                                      <p:cBhvr>
                                        <p:cTn id="59" dur="500" fill="hold"/>
                                        <p:tgtEl>
                                          <p:spTgt spid="36870">
                                            <p:txEl>
                                              <p:pRg st="6" end="6"/>
                                            </p:txEl>
                                          </p:spTgt>
                                        </p:tgtEl>
                                        <p:attrNameLst>
                                          <p:attrName>ppt_w</p:attrName>
                                        </p:attrNameLst>
                                      </p:cBhvr>
                                      <p:tavLst>
                                        <p:tav tm="0">
                                          <p:val>
                                            <p:fltVal val="0"/>
                                          </p:val>
                                        </p:tav>
                                        <p:tav tm="100000">
                                          <p:val>
                                            <p:strVal val="#ppt_w"/>
                                          </p:val>
                                        </p:tav>
                                      </p:tavLst>
                                    </p:anim>
                                    <p:anim calcmode="lin" valueType="num">
                                      <p:cBhvr>
                                        <p:cTn id="60" dur="500" fill="hold"/>
                                        <p:tgtEl>
                                          <p:spTgt spid="36870">
                                            <p:txEl>
                                              <p:pRg st="6" end="6"/>
                                            </p:txEl>
                                          </p:spTgt>
                                        </p:tgtEl>
                                        <p:attrNameLst>
                                          <p:attrName>ppt_h</p:attrName>
                                        </p:attrNameLst>
                                      </p:cBhvr>
                                      <p:tavLst>
                                        <p:tav tm="0">
                                          <p:val>
                                            <p:fltVal val="0"/>
                                          </p:val>
                                        </p:tav>
                                        <p:tav tm="100000">
                                          <p:val>
                                            <p:strVal val="#ppt_h"/>
                                          </p:val>
                                        </p:tav>
                                      </p:tavLst>
                                    </p:anim>
                                    <p:anim calcmode="lin" valueType="num">
                                      <p:cBhvr>
                                        <p:cTn id="61" dur="500" fill="hold"/>
                                        <p:tgtEl>
                                          <p:spTgt spid="36870">
                                            <p:txEl>
                                              <p:pRg st="6" end="6"/>
                                            </p:txEl>
                                          </p:spTgt>
                                        </p:tgtEl>
                                        <p:attrNameLst>
                                          <p:attrName>ppt_x</p:attrName>
                                        </p:attrNameLst>
                                      </p:cBhvr>
                                      <p:tavLst>
                                        <p:tav tm="0">
                                          <p:val>
                                            <p:fltVal val="0.5"/>
                                          </p:val>
                                        </p:tav>
                                        <p:tav tm="100000">
                                          <p:val>
                                            <p:strVal val="#ppt_x"/>
                                          </p:val>
                                        </p:tav>
                                      </p:tavLst>
                                    </p:anim>
                                    <p:anim calcmode="lin" valueType="num">
                                      <p:cBhvr>
                                        <p:cTn id="62" dur="500" fill="hold"/>
                                        <p:tgtEl>
                                          <p:spTgt spid="36870">
                                            <p:txEl>
                                              <p:pRg st="6" end="6"/>
                                            </p:txEl>
                                          </p:spTgt>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36870">
                                            <p:txEl>
                                              <p:pRg st="7" end="7"/>
                                            </p:txEl>
                                          </p:spTgt>
                                        </p:tgtEl>
                                        <p:attrNameLst>
                                          <p:attrName>style.visibility</p:attrName>
                                        </p:attrNameLst>
                                      </p:cBhvr>
                                      <p:to>
                                        <p:strVal val="visible"/>
                                      </p:to>
                                    </p:set>
                                    <p:anim calcmode="lin" valueType="num">
                                      <p:cBhvr>
                                        <p:cTn id="65" dur="500" fill="hold"/>
                                        <p:tgtEl>
                                          <p:spTgt spid="36870">
                                            <p:txEl>
                                              <p:pRg st="7" end="7"/>
                                            </p:txEl>
                                          </p:spTgt>
                                        </p:tgtEl>
                                        <p:attrNameLst>
                                          <p:attrName>ppt_w</p:attrName>
                                        </p:attrNameLst>
                                      </p:cBhvr>
                                      <p:tavLst>
                                        <p:tav tm="0">
                                          <p:val>
                                            <p:fltVal val="0"/>
                                          </p:val>
                                        </p:tav>
                                        <p:tav tm="100000">
                                          <p:val>
                                            <p:strVal val="#ppt_w"/>
                                          </p:val>
                                        </p:tav>
                                      </p:tavLst>
                                    </p:anim>
                                    <p:anim calcmode="lin" valueType="num">
                                      <p:cBhvr>
                                        <p:cTn id="66" dur="500" fill="hold"/>
                                        <p:tgtEl>
                                          <p:spTgt spid="36870">
                                            <p:txEl>
                                              <p:pRg st="7" end="7"/>
                                            </p:txEl>
                                          </p:spTgt>
                                        </p:tgtEl>
                                        <p:attrNameLst>
                                          <p:attrName>ppt_h</p:attrName>
                                        </p:attrNameLst>
                                      </p:cBhvr>
                                      <p:tavLst>
                                        <p:tav tm="0">
                                          <p:val>
                                            <p:fltVal val="0"/>
                                          </p:val>
                                        </p:tav>
                                        <p:tav tm="100000">
                                          <p:val>
                                            <p:strVal val="#ppt_h"/>
                                          </p:val>
                                        </p:tav>
                                      </p:tavLst>
                                    </p:anim>
                                    <p:anim calcmode="lin" valueType="num">
                                      <p:cBhvr>
                                        <p:cTn id="67" dur="500" fill="hold"/>
                                        <p:tgtEl>
                                          <p:spTgt spid="36870">
                                            <p:txEl>
                                              <p:pRg st="7" end="7"/>
                                            </p:txEl>
                                          </p:spTgt>
                                        </p:tgtEl>
                                        <p:attrNameLst>
                                          <p:attrName>ppt_x</p:attrName>
                                        </p:attrNameLst>
                                      </p:cBhvr>
                                      <p:tavLst>
                                        <p:tav tm="0">
                                          <p:val>
                                            <p:fltVal val="0.5"/>
                                          </p:val>
                                        </p:tav>
                                        <p:tav tm="100000">
                                          <p:val>
                                            <p:strVal val="#ppt_x"/>
                                          </p:val>
                                        </p:tav>
                                      </p:tavLst>
                                    </p:anim>
                                    <p:anim calcmode="lin" valueType="num">
                                      <p:cBhvr>
                                        <p:cTn id="68" dur="500" fill="hold"/>
                                        <p:tgtEl>
                                          <p:spTgt spid="36870">
                                            <p:txEl>
                                              <p:pRg st="7" end="7"/>
                                            </p:txEl>
                                          </p:spTgt>
                                        </p:tgtEl>
                                        <p:attrNameLst>
                                          <p:attrName>ppt_y</p:attrName>
                                        </p:attrNameLst>
                                      </p:cBhvr>
                                      <p:tavLst>
                                        <p:tav tm="0">
                                          <p:val>
                                            <p:fltVal val="0.5"/>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528" fill="hold" grpId="0" nodeType="clickEffect">
                                  <p:stCondLst>
                                    <p:cond delay="0"/>
                                  </p:stCondLst>
                                  <p:childTnLst>
                                    <p:set>
                                      <p:cBhvr>
                                        <p:cTn id="72" dur="1" fill="hold">
                                          <p:stCondLst>
                                            <p:cond delay="0"/>
                                          </p:stCondLst>
                                        </p:cTn>
                                        <p:tgtEl>
                                          <p:spTgt spid="36870">
                                            <p:txEl>
                                              <p:pRg st="8" end="8"/>
                                            </p:txEl>
                                          </p:spTgt>
                                        </p:tgtEl>
                                        <p:attrNameLst>
                                          <p:attrName>style.visibility</p:attrName>
                                        </p:attrNameLst>
                                      </p:cBhvr>
                                      <p:to>
                                        <p:strVal val="visible"/>
                                      </p:to>
                                    </p:set>
                                    <p:anim calcmode="lin" valueType="num">
                                      <p:cBhvr>
                                        <p:cTn id="73" dur="500" fill="hold"/>
                                        <p:tgtEl>
                                          <p:spTgt spid="36870">
                                            <p:txEl>
                                              <p:pRg st="8" end="8"/>
                                            </p:txEl>
                                          </p:spTgt>
                                        </p:tgtEl>
                                        <p:attrNameLst>
                                          <p:attrName>ppt_w</p:attrName>
                                        </p:attrNameLst>
                                      </p:cBhvr>
                                      <p:tavLst>
                                        <p:tav tm="0">
                                          <p:val>
                                            <p:fltVal val="0"/>
                                          </p:val>
                                        </p:tav>
                                        <p:tav tm="100000">
                                          <p:val>
                                            <p:strVal val="#ppt_w"/>
                                          </p:val>
                                        </p:tav>
                                      </p:tavLst>
                                    </p:anim>
                                    <p:anim calcmode="lin" valueType="num">
                                      <p:cBhvr>
                                        <p:cTn id="74" dur="500" fill="hold"/>
                                        <p:tgtEl>
                                          <p:spTgt spid="36870">
                                            <p:txEl>
                                              <p:pRg st="8" end="8"/>
                                            </p:txEl>
                                          </p:spTgt>
                                        </p:tgtEl>
                                        <p:attrNameLst>
                                          <p:attrName>ppt_h</p:attrName>
                                        </p:attrNameLst>
                                      </p:cBhvr>
                                      <p:tavLst>
                                        <p:tav tm="0">
                                          <p:val>
                                            <p:fltVal val="0"/>
                                          </p:val>
                                        </p:tav>
                                        <p:tav tm="100000">
                                          <p:val>
                                            <p:strVal val="#ppt_h"/>
                                          </p:val>
                                        </p:tav>
                                      </p:tavLst>
                                    </p:anim>
                                    <p:anim calcmode="lin" valueType="num">
                                      <p:cBhvr>
                                        <p:cTn id="75" dur="500" fill="hold"/>
                                        <p:tgtEl>
                                          <p:spTgt spid="36870">
                                            <p:txEl>
                                              <p:pRg st="8" end="8"/>
                                            </p:txEl>
                                          </p:spTgt>
                                        </p:tgtEl>
                                        <p:attrNameLst>
                                          <p:attrName>ppt_x</p:attrName>
                                        </p:attrNameLst>
                                      </p:cBhvr>
                                      <p:tavLst>
                                        <p:tav tm="0">
                                          <p:val>
                                            <p:fltVal val="0.5"/>
                                          </p:val>
                                        </p:tav>
                                        <p:tav tm="100000">
                                          <p:val>
                                            <p:strVal val="#ppt_x"/>
                                          </p:val>
                                        </p:tav>
                                      </p:tavLst>
                                    </p:anim>
                                    <p:anim calcmode="lin" valueType="num">
                                      <p:cBhvr>
                                        <p:cTn id="76" dur="500" fill="hold"/>
                                        <p:tgtEl>
                                          <p:spTgt spid="36870">
                                            <p:txEl>
                                              <p:pRg st="8" end="8"/>
                                            </p:tx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3" presetClass="entr" presetSubtype="528" fill="hold" grpId="0" nodeType="clickEffect">
                                  <p:stCondLst>
                                    <p:cond delay="0"/>
                                  </p:stCondLst>
                                  <p:childTnLst>
                                    <p:set>
                                      <p:cBhvr>
                                        <p:cTn id="80" dur="1" fill="hold">
                                          <p:stCondLst>
                                            <p:cond delay="0"/>
                                          </p:stCondLst>
                                        </p:cTn>
                                        <p:tgtEl>
                                          <p:spTgt spid="36870">
                                            <p:txEl>
                                              <p:pRg st="10" end="10"/>
                                            </p:txEl>
                                          </p:spTgt>
                                        </p:tgtEl>
                                        <p:attrNameLst>
                                          <p:attrName>style.visibility</p:attrName>
                                        </p:attrNameLst>
                                      </p:cBhvr>
                                      <p:to>
                                        <p:strVal val="visible"/>
                                      </p:to>
                                    </p:set>
                                    <p:anim calcmode="lin" valueType="num">
                                      <p:cBhvr>
                                        <p:cTn id="81" dur="500" fill="hold"/>
                                        <p:tgtEl>
                                          <p:spTgt spid="36870">
                                            <p:txEl>
                                              <p:pRg st="10" end="10"/>
                                            </p:txEl>
                                          </p:spTgt>
                                        </p:tgtEl>
                                        <p:attrNameLst>
                                          <p:attrName>ppt_w</p:attrName>
                                        </p:attrNameLst>
                                      </p:cBhvr>
                                      <p:tavLst>
                                        <p:tav tm="0">
                                          <p:val>
                                            <p:fltVal val="0"/>
                                          </p:val>
                                        </p:tav>
                                        <p:tav tm="100000">
                                          <p:val>
                                            <p:strVal val="#ppt_w"/>
                                          </p:val>
                                        </p:tav>
                                      </p:tavLst>
                                    </p:anim>
                                    <p:anim calcmode="lin" valueType="num">
                                      <p:cBhvr>
                                        <p:cTn id="82" dur="500" fill="hold"/>
                                        <p:tgtEl>
                                          <p:spTgt spid="36870">
                                            <p:txEl>
                                              <p:pRg st="10" end="10"/>
                                            </p:txEl>
                                          </p:spTgt>
                                        </p:tgtEl>
                                        <p:attrNameLst>
                                          <p:attrName>ppt_h</p:attrName>
                                        </p:attrNameLst>
                                      </p:cBhvr>
                                      <p:tavLst>
                                        <p:tav tm="0">
                                          <p:val>
                                            <p:fltVal val="0"/>
                                          </p:val>
                                        </p:tav>
                                        <p:tav tm="100000">
                                          <p:val>
                                            <p:strVal val="#ppt_h"/>
                                          </p:val>
                                        </p:tav>
                                      </p:tavLst>
                                    </p:anim>
                                    <p:anim calcmode="lin" valueType="num">
                                      <p:cBhvr>
                                        <p:cTn id="83" dur="500" fill="hold"/>
                                        <p:tgtEl>
                                          <p:spTgt spid="36870">
                                            <p:txEl>
                                              <p:pRg st="10" end="10"/>
                                            </p:txEl>
                                          </p:spTgt>
                                        </p:tgtEl>
                                        <p:attrNameLst>
                                          <p:attrName>ppt_x</p:attrName>
                                        </p:attrNameLst>
                                      </p:cBhvr>
                                      <p:tavLst>
                                        <p:tav tm="0">
                                          <p:val>
                                            <p:fltVal val="0.5"/>
                                          </p:val>
                                        </p:tav>
                                        <p:tav tm="100000">
                                          <p:val>
                                            <p:strVal val="#ppt_x"/>
                                          </p:val>
                                        </p:tav>
                                      </p:tavLst>
                                    </p:anim>
                                    <p:anim calcmode="lin" valueType="num">
                                      <p:cBhvr>
                                        <p:cTn id="84" dur="500" fill="hold"/>
                                        <p:tgtEl>
                                          <p:spTgt spid="36870">
                                            <p:txEl>
                                              <p:pRg st="10" end="1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C:\Documents and Settings\Yasemin.KLMN-AA0CC8569B\Desktop\Stratejik Yonetim\soyut\Kullanılanlar\Abstract-White-16981.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6 Diyagram"/>
          <p:cNvGraphicFramePr/>
          <p:nvPr>
            <p:extLst>
              <p:ext uri="{D42A27DB-BD31-4B8C-83A1-F6EECF244321}">
                <p14:modId xmlns:p14="http://schemas.microsoft.com/office/powerpoint/2010/main" val="3460096858"/>
              </p:ext>
            </p:extLst>
          </p:nvPr>
        </p:nvGraphicFramePr>
        <p:xfrm>
          <a:off x="467544" y="3284984"/>
          <a:ext cx="7992888" cy="3168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up 7"/>
          <p:cNvGrpSpPr/>
          <p:nvPr/>
        </p:nvGrpSpPr>
        <p:grpSpPr>
          <a:xfrm>
            <a:off x="323528" y="764704"/>
            <a:ext cx="4947482" cy="2403013"/>
            <a:chOff x="-238593" y="9127"/>
            <a:chExt cx="8196575" cy="747329"/>
          </a:xfrm>
          <a:scene3d>
            <a:camera prst="orthographicFront"/>
            <a:lightRig rig="threePt" dir="t">
              <a:rot lat="0" lon="0" rev="7500000"/>
            </a:lightRig>
          </a:scene3d>
        </p:grpSpPr>
        <p:sp>
          <p:nvSpPr>
            <p:cNvPr id="9" name="Yuvarlatılmış Dikdörtgen 8"/>
            <p:cNvSpPr/>
            <p:nvPr/>
          </p:nvSpPr>
          <p:spPr>
            <a:xfrm>
              <a:off x="-238593" y="9127"/>
              <a:ext cx="7992889" cy="715052"/>
            </a:xfrm>
            <a:prstGeom prst="roundRect">
              <a:avLst/>
            </a:prstGeom>
            <a:sp3d prstMaterial="plastic">
              <a:bevelT w="127000" h="25400" prst="relaxedInset"/>
            </a:sp3d>
          </p:spPr>
          <p:style>
            <a:lnRef idx="0">
              <a:schemeClr val="dk2">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sp>
        <p:sp>
          <p:nvSpPr>
            <p:cNvPr id="10" name="Yuvarlatılmış Dikdörtgen 4"/>
            <p:cNvSpPr/>
            <p:nvPr/>
          </p:nvSpPr>
          <p:spPr>
            <a:xfrm>
              <a:off x="34906" y="111216"/>
              <a:ext cx="7923076" cy="645240"/>
            </a:xfrm>
            <a:prstGeom prst="rect">
              <a:avLst/>
            </a:prstGeom>
            <a:sp3d/>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lvl="0" defTabSz="800100" rtl="0">
                <a:lnSpc>
                  <a:spcPct val="90000"/>
                </a:lnSpc>
                <a:spcBef>
                  <a:spcPct val="0"/>
                </a:spcBef>
                <a:spcAft>
                  <a:spcPct val="35000"/>
                </a:spcAft>
              </a:pPr>
              <a:r>
                <a:rPr lang="tr-TR" sz="1200" b="1" kern="1200" dirty="0" smtClean="0"/>
                <a:t> </a:t>
              </a:r>
              <a:r>
                <a:rPr lang="tr-TR" sz="6600" b="1" kern="1200" dirty="0" smtClean="0"/>
                <a:t>AMAÇ</a:t>
              </a:r>
              <a:endParaRPr lang="tr-TR" sz="6600" b="1" kern="1200" dirty="0"/>
            </a:p>
          </p:txBody>
        </p:sp>
      </p:gr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5" name="Slayt Numarası Yer Tutucusu 4"/>
          <p:cNvSpPr>
            <a:spLocks noGrp="1"/>
          </p:cNvSpPr>
          <p:nvPr>
            <p:ph type="sldNum" sz="quarter" idx="12"/>
          </p:nvPr>
        </p:nvSpPr>
        <p:spPr/>
        <p:txBody>
          <a:bodyPr/>
          <a:lstStyle/>
          <a:p>
            <a:fld id="{BBC4E386-F510-4CBC-805C-9276279BD5CF}" type="slidenum">
              <a:rPr lang="tr-TR" smtClean="0"/>
              <a:pPr/>
              <a:t>41</a:t>
            </a:fld>
            <a:endParaRPr lang="tr-TR"/>
          </a:p>
        </p:txBody>
      </p:sp>
    </p:spTree>
    <p:extLst>
      <p:ext uri="{BB962C8B-B14F-4D97-AF65-F5344CB8AC3E}">
        <p14:creationId xmlns:p14="http://schemas.microsoft.com/office/powerpoint/2010/main" val="682694680"/>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WordArt 1027"/>
          <p:cNvSpPr>
            <a:spLocks noChangeArrowheads="1" noChangeShapeType="1" noTextEdit="1"/>
          </p:cNvSpPr>
          <p:nvPr/>
        </p:nvSpPr>
        <p:spPr bwMode="auto">
          <a:xfrm>
            <a:off x="467544" y="1772816"/>
            <a:ext cx="7156450" cy="571500"/>
          </a:xfrm>
          <a:prstGeom prst="rect">
            <a:avLst/>
          </a:prstGeom>
        </p:spPr>
        <p:txBody>
          <a:bodyPr wrap="none" fromWordArt="1">
            <a:prstTxWarp prst="textPlain">
              <a:avLst>
                <a:gd name="adj" fmla="val 50000"/>
              </a:avLst>
            </a:prstTxWarp>
          </a:bodyPr>
          <a:lstStyle/>
          <a:p>
            <a:pPr algn="ctr">
              <a:defRPr/>
            </a:pPr>
            <a:r>
              <a:rPr lang="tr-TR" sz="3600" b="1" kern="10" dirty="0">
                <a:ln w="19050">
                  <a:solidFill>
                    <a:schemeClr val="folHlink"/>
                  </a:solidFill>
                  <a:round/>
                  <a:headEnd/>
                  <a:tailEnd/>
                </a:ln>
                <a:solidFill>
                  <a:srgbClr val="0066CC"/>
                </a:solidFill>
                <a:effectLst>
                  <a:outerShdw dist="35921" dir="2700000" algn="ctr" rotWithShape="0">
                    <a:srgbClr val="990000"/>
                  </a:outerShdw>
                </a:effectLst>
                <a:latin typeface="Comic Sans MS"/>
              </a:rPr>
              <a:t>Neyi başaracağız?</a:t>
            </a:r>
          </a:p>
        </p:txBody>
      </p:sp>
      <p:sp>
        <p:nvSpPr>
          <p:cNvPr id="273412" name="WordArt 1028"/>
          <p:cNvSpPr>
            <a:spLocks noChangeArrowheads="1" noChangeShapeType="1" noTextEdit="1"/>
          </p:cNvSpPr>
          <p:nvPr/>
        </p:nvSpPr>
        <p:spPr bwMode="auto">
          <a:xfrm>
            <a:off x="395536" y="908720"/>
            <a:ext cx="5784850" cy="571500"/>
          </a:xfrm>
          <a:prstGeom prst="rect">
            <a:avLst/>
          </a:prstGeom>
        </p:spPr>
        <p:txBody>
          <a:bodyPr wrap="none" fromWordArt="1">
            <a:prstTxWarp prst="textPlain">
              <a:avLst>
                <a:gd name="adj" fmla="val 50000"/>
              </a:avLst>
            </a:prstTxWarp>
          </a:bodyPr>
          <a:lstStyle/>
          <a:p>
            <a:pPr algn="ctr">
              <a:defRPr/>
            </a:pPr>
            <a:r>
              <a:rPr lang="tr-TR" sz="3600" b="1" kern="10" dirty="0" smtClean="0">
                <a:ln w="19050">
                  <a:solidFill>
                    <a:schemeClr val="folHlink"/>
                  </a:solidFill>
                  <a:round/>
                  <a:headEnd/>
                  <a:tailEnd/>
                </a:ln>
                <a:solidFill>
                  <a:srgbClr val="0066CC"/>
                </a:solidFill>
                <a:effectLst>
                  <a:outerShdw dist="35921" dir="2700000" algn="ctr" rotWithShape="0">
                    <a:srgbClr val="990000"/>
                  </a:outerShdw>
                </a:effectLst>
                <a:latin typeface="Comic Sans MS"/>
              </a:rPr>
              <a:t>AMAÇLAR</a:t>
            </a:r>
            <a:endParaRPr lang="tr-TR" sz="3600" b="1" kern="10" dirty="0">
              <a:ln w="19050">
                <a:solidFill>
                  <a:schemeClr val="folHlink"/>
                </a:solidFill>
                <a:round/>
                <a:headEnd/>
                <a:tailEnd/>
              </a:ln>
              <a:solidFill>
                <a:srgbClr val="0066CC"/>
              </a:solidFill>
              <a:effectLst>
                <a:outerShdw dist="35921" dir="2700000" algn="ctr" rotWithShape="0">
                  <a:srgbClr val="990000"/>
                </a:outerShdw>
              </a:effectLst>
              <a:latin typeface="Comic Sans MS"/>
            </a:endParaRPr>
          </a:p>
        </p:txBody>
      </p:sp>
      <p:sp>
        <p:nvSpPr>
          <p:cNvPr id="273413" name="Text Box 1029"/>
          <p:cNvSpPr txBox="1">
            <a:spLocks noChangeArrowheads="1"/>
          </p:cNvSpPr>
          <p:nvPr/>
        </p:nvSpPr>
        <p:spPr bwMode="auto">
          <a:xfrm>
            <a:off x="179512" y="2708920"/>
            <a:ext cx="8534400" cy="2862322"/>
          </a:xfrm>
          <a:prstGeom prst="rect">
            <a:avLst/>
          </a:prstGeom>
          <a:noFill/>
          <a:ln w="9525">
            <a:noFill/>
            <a:miter lim="800000"/>
            <a:headEnd/>
            <a:tailEnd/>
          </a:ln>
        </p:spPr>
        <p:txBody>
          <a:bodyPr lIns="274320" rIns="274320">
            <a:spAutoFit/>
          </a:bodyPr>
          <a:lstStyle/>
          <a:p>
            <a:pPr marL="282575" indent="-230188" algn="just"/>
            <a:r>
              <a:rPr lang="tr-TR" u="none" dirty="0" smtClean="0">
                <a:solidFill>
                  <a:schemeClr val="tx2"/>
                </a:solidFill>
                <a:latin typeface="Arial" charset="0"/>
              </a:rPr>
              <a:t>Amaçlar:</a:t>
            </a:r>
            <a:endParaRPr lang="tr-TR" u="none" dirty="0">
              <a:latin typeface="Arial" charset="0"/>
            </a:endParaRPr>
          </a:p>
          <a:p>
            <a:pPr marL="282575" indent="-230188" algn="just">
              <a:buFont typeface="Symbol" pitchFamily="18" charset="2"/>
              <a:buChar char="·"/>
            </a:pPr>
            <a:r>
              <a:rPr lang="tr-TR" u="none" dirty="0">
                <a:latin typeface="Arial" charset="0"/>
              </a:rPr>
              <a:t>Kurum vizyonunun uzun dönemdeki ifadesidir. </a:t>
            </a:r>
          </a:p>
          <a:p>
            <a:pPr marL="282575" indent="-230188" algn="just">
              <a:buFont typeface="Symbol" pitchFamily="18" charset="2"/>
              <a:buChar char="·"/>
            </a:pPr>
            <a:r>
              <a:rPr lang="tr-TR" u="none" dirty="0">
                <a:latin typeface="Arial" charset="0"/>
              </a:rPr>
              <a:t>Kurumun taşıdığı bağlılığın nereye doğru gittiğinin ifadesidir.</a:t>
            </a:r>
          </a:p>
          <a:p>
            <a:pPr marL="282575" indent="-230188" algn="just">
              <a:buFont typeface="Symbol" pitchFamily="18" charset="2"/>
              <a:buChar char="·"/>
            </a:pPr>
            <a:r>
              <a:rPr lang="tr-TR" u="none" dirty="0">
                <a:latin typeface="Arial" charset="0"/>
              </a:rPr>
              <a:t>“Kurum neyi başarmaya kararlıdır?” sorusunu cevaplar ve uzun dönemdeki kurumun yönünü belirler.</a:t>
            </a:r>
          </a:p>
          <a:p>
            <a:pPr marL="282575" indent="-230188" algn="just">
              <a:buFont typeface="Symbol" pitchFamily="18" charset="2"/>
              <a:buChar char="·"/>
            </a:pPr>
            <a:r>
              <a:rPr lang="tr-TR" u="none" dirty="0">
                <a:latin typeface="Arial" charset="0"/>
              </a:rPr>
              <a:t>Yönetim için seçilen yönde rehberlik eder.</a:t>
            </a:r>
          </a:p>
          <a:p>
            <a:pPr marL="282575" indent="-230188" algn="just">
              <a:buFont typeface="Symbol" pitchFamily="18" charset="2"/>
              <a:buChar char="·"/>
            </a:pPr>
            <a:r>
              <a:rPr lang="tr-TR" u="none" dirty="0" smtClean="0">
                <a:latin typeface="Arial" charset="0"/>
              </a:rPr>
              <a:t>Vizyon ve Misyon doğar </a:t>
            </a:r>
            <a:r>
              <a:rPr lang="tr-TR" u="none" dirty="0">
                <a:latin typeface="Arial" charset="0"/>
              </a:rPr>
              <a:t>ve strateji ve taktiklere dönüşebilecek niteliğe sahiptir.</a:t>
            </a:r>
          </a:p>
          <a:p>
            <a:pPr marL="282575" indent="-230188" algn="just">
              <a:buFont typeface="Symbol" pitchFamily="18" charset="2"/>
              <a:buChar char="·"/>
            </a:pPr>
            <a:r>
              <a:rPr lang="tr-TR" u="none" dirty="0">
                <a:latin typeface="Arial" charset="0"/>
              </a:rPr>
              <a:t>Kurumun vizyonunu hayata geçirebilmek </a:t>
            </a:r>
            <a:r>
              <a:rPr lang="tr-TR" u="none" dirty="0" smtClean="0">
                <a:latin typeface="Arial" charset="0"/>
              </a:rPr>
              <a:t>için, misyonda </a:t>
            </a:r>
            <a:r>
              <a:rPr lang="tr-TR" u="none" dirty="0">
                <a:latin typeface="Arial" charset="0"/>
              </a:rPr>
              <a:t>ifadesini bulan arzulanan dünyayı, bu günkü strateji ve taktiklerle ilişkilendirir.</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3" name="Slayt Numarası Yer Tutucusu 2"/>
          <p:cNvSpPr>
            <a:spLocks noGrp="1"/>
          </p:cNvSpPr>
          <p:nvPr>
            <p:ph type="sldNum" sz="quarter" idx="12"/>
          </p:nvPr>
        </p:nvSpPr>
        <p:spPr/>
        <p:txBody>
          <a:bodyPr/>
          <a:lstStyle/>
          <a:p>
            <a:fld id="{BBC4E386-F510-4CBC-805C-9276279BD5CF}" type="slidenum">
              <a:rPr lang="tr-TR" smtClean="0"/>
              <a:pPr/>
              <a:t>42</a:t>
            </a:fld>
            <a:endParaRPr lang="tr-TR"/>
          </a:p>
        </p:txBody>
      </p:sp>
    </p:spTree>
    <p:extLst>
      <p:ext uri="{BB962C8B-B14F-4D97-AF65-F5344CB8AC3E}">
        <p14:creationId xmlns:p14="http://schemas.microsoft.com/office/powerpoint/2010/main" val="3145652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73412"/>
                                        </p:tgtEl>
                                        <p:attrNameLst>
                                          <p:attrName>style.visibility</p:attrName>
                                        </p:attrNameLst>
                                      </p:cBhvr>
                                      <p:to>
                                        <p:strVal val="visible"/>
                                      </p:to>
                                    </p:set>
                                    <p:anim calcmode="lin" valueType="num">
                                      <p:cBhvr additive="base">
                                        <p:cTn id="7" dur="500" fill="hold"/>
                                        <p:tgtEl>
                                          <p:spTgt spid="273412"/>
                                        </p:tgtEl>
                                        <p:attrNameLst>
                                          <p:attrName>ppt_x</p:attrName>
                                        </p:attrNameLst>
                                      </p:cBhvr>
                                      <p:tavLst>
                                        <p:tav tm="0">
                                          <p:val>
                                            <p:strVal val="0-#ppt_w/2"/>
                                          </p:val>
                                        </p:tav>
                                        <p:tav tm="100000">
                                          <p:val>
                                            <p:strVal val="#ppt_x"/>
                                          </p:val>
                                        </p:tav>
                                      </p:tavLst>
                                    </p:anim>
                                    <p:anim calcmode="lin" valueType="num">
                                      <p:cBhvr additive="base">
                                        <p:cTn id="8" dur="500" fill="hold"/>
                                        <p:tgtEl>
                                          <p:spTgt spid="2734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73411"/>
                                        </p:tgtEl>
                                        <p:attrNameLst>
                                          <p:attrName>style.visibility</p:attrName>
                                        </p:attrNameLst>
                                      </p:cBhvr>
                                      <p:to>
                                        <p:strVal val="visible"/>
                                      </p:to>
                                    </p:set>
                                    <p:anim calcmode="lin" valueType="num">
                                      <p:cBhvr additive="base">
                                        <p:cTn id="12" dur="500" fill="hold"/>
                                        <p:tgtEl>
                                          <p:spTgt spid="273411"/>
                                        </p:tgtEl>
                                        <p:attrNameLst>
                                          <p:attrName>ppt_x</p:attrName>
                                        </p:attrNameLst>
                                      </p:cBhvr>
                                      <p:tavLst>
                                        <p:tav tm="0">
                                          <p:val>
                                            <p:strVal val="0-#ppt_w/2"/>
                                          </p:val>
                                        </p:tav>
                                        <p:tav tm="100000">
                                          <p:val>
                                            <p:strVal val="#ppt_x"/>
                                          </p:val>
                                        </p:tav>
                                      </p:tavLst>
                                    </p:anim>
                                    <p:anim calcmode="lin" valueType="num">
                                      <p:cBhvr additive="base">
                                        <p:cTn id="13" dur="500" fill="hold"/>
                                        <p:tgtEl>
                                          <p:spTgt spid="2734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528" fill="hold" grpId="0" nodeType="clickEffect">
                                  <p:stCondLst>
                                    <p:cond delay="0"/>
                                  </p:stCondLst>
                                  <p:childTnLst>
                                    <p:set>
                                      <p:cBhvr>
                                        <p:cTn id="17" dur="1" fill="hold">
                                          <p:stCondLst>
                                            <p:cond delay="0"/>
                                          </p:stCondLst>
                                        </p:cTn>
                                        <p:tgtEl>
                                          <p:spTgt spid="273413">
                                            <p:txEl>
                                              <p:pRg st="0" end="0"/>
                                            </p:txEl>
                                          </p:spTgt>
                                        </p:tgtEl>
                                        <p:attrNameLst>
                                          <p:attrName>style.visibility</p:attrName>
                                        </p:attrNameLst>
                                      </p:cBhvr>
                                      <p:to>
                                        <p:strVal val="visible"/>
                                      </p:to>
                                    </p:set>
                                    <p:anim calcmode="lin" valueType="num">
                                      <p:cBhvr>
                                        <p:cTn id="18" dur="500" fill="hold"/>
                                        <p:tgtEl>
                                          <p:spTgt spid="27341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73413">
                                            <p:txEl>
                                              <p:pRg st="0" end="0"/>
                                            </p:txEl>
                                          </p:spTgt>
                                        </p:tgtEl>
                                        <p:attrNameLst>
                                          <p:attrName>ppt_h</p:attrName>
                                        </p:attrNameLst>
                                      </p:cBhvr>
                                      <p:tavLst>
                                        <p:tav tm="0">
                                          <p:val>
                                            <p:fltVal val="0"/>
                                          </p:val>
                                        </p:tav>
                                        <p:tav tm="100000">
                                          <p:val>
                                            <p:strVal val="#ppt_h"/>
                                          </p:val>
                                        </p:tav>
                                      </p:tavLst>
                                    </p:anim>
                                    <p:anim calcmode="lin" valueType="num">
                                      <p:cBhvr>
                                        <p:cTn id="20" dur="500" fill="hold"/>
                                        <p:tgtEl>
                                          <p:spTgt spid="273413">
                                            <p:txEl>
                                              <p:pRg st="0" end="0"/>
                                            </p:txEl>
                                          </p:spTgt>
                                        </p:tgtEl>
                                        <p:attrNameLst>
                                          <p:attrName>ppt_x</p:attrName>
                                        </p:attrNameLst>
                                      </p:cBhvr>
                                      <p:tavLst>
                                        <p:tav tm="0">
                                          <p:val>
                                            <p:fltVal val="0.5"/>
                                          </p:val>
                                        </p:tav>
                                        <p:tav tm="100000">
                                          <p:val>
                                            <p:strVal val="#ppt_x"/>
                                          </p:val>
                                        </p:tav>
                                      </p:tavLst>
                                    </p:anim>
                                    <p:anim calcmode="lin" valueType="num">
                                      <p:cBhvr>
                                        <p:cTn id="21" dur="500" fill="hold"/>
                                        <p:tgtEl>
                                          <p:spTgt spid="273413">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528" fill="hold" grpId="0" nodeType="clickEffect">
                                  <p:stCondLst>
                                    <p:cond delay="0"/>
                                  </p:stCondLst>
                                  <p:childTnLst>
                                    <p:set>
                                      <p:cBhvr>
                                        <p:cTn id="25" dur="1" fill="hold">
                                          <p:stCondLst>
                                            <p:cond delay="0"/>
                                          </p:stCondLst>
                                        </p:cTn>
                                        <p:tgtEl>
                                          <p:spTgt spid="273413">
                                            <p:txEl>
                                              <p:pRg st="1" end="1"/>
                                            </p:txEl>
                                          </p:spTgt>
                                        </p:tgtEl>
                                        <p:attrNameLst>
                                          <p:attrName>style.visibility</p:attrName>
                                        </p:attrNameLst>
                                      </p:cBhvr>
                                      <p:to>
                                        <p:strVal val="visible"/>
                                      </p:to>
                                    </p:set>
                                    <p:anim calcmode="lin" valueType="num">
                                      <p:cBhvr>
                                        <p:cTn id="26" dur="500" fill="hold"/>
                                        <p:tgtEl>
                                          <p:spTgt spid="27341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273413">
                                            <p:txEl>
                                              <p:pRg st="1" end="1"/>
                                            </p:txEl>
                                          </p:spTgt>
                                        </p:tgtEl>
                                        <p:attrNameLst>
                                          <p:attrName>ppt_h</p:attrName>
                                        </p:attrNameLst>
                                      </p:cBhvr>
                                      <p:tavLst>
                                        <p:tav tm="0">
                                          <p:val>
                                            <p:fltVal val="0"/>
                                          </p:val>
                                        </p:tav>
                                        <p:tav tm="100000">
                                          <p:val>
                                            <p:strVal val="#ppt_h"/>
                                          </p:val>
                                        </p:tav>
                                      </p:tavLst>
                                    </p:anim>
                                    <p:anim calcmode="lin" valueType="num">
                                      <p:cBhvr>
                                        <p:cTn id="28" dur="500" fill="hold"/>
                                        <p:tgtEl>
                                          <p:spTgt spid="273413">
                                            <p:txEl>
                                              <p:pRg st="1" end="1"/>
                                            </p:txEl>
                                          </p:spTgt>
                                        </p:tgtEl>
                                        <p:attrNameLst>
                                          <p:attrName>ppt_x</p:attrName>
                                        </p:attrNameLst>
                                      </p:cBhvr>
                                      <p:tavLst>
                                        <p:tav tm="0">
                                          <p:val>
                                            <p:fltVal val="0.5"/>
                                          </p:val>
                                        </p:tav>
                                        <p:tav tm="100000">
                                          <p:val>
                                            <p:strVal val="#ppt_x"/>
                                          </p:val>
                                        </p:tav>
                                      </p:tavLst>
                                    </p:anim>
                                    <p:anim calcmode="lin" valueType="num">
                                      <p:cBhvr>
                                        <p:cTn id="29" dur="500" fill="hold"/>
                                        <p:tgtEl>
                                          <p:spTgt spid="273413">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528" fill="hold" grpId="0" nodeType="clickEffect">
                                  <p:stCondLst>
                                    <p:cond delay="0"/>
                                  </p:stCondLst>
                                  <p:childTnLst>
                                    <p:set>
                                      <p:cBhvr>
                                        <p:cTn id="33" dur="1" fill="hold">
                                          <p:stCondLst>
                                            <p:cond delay="0"/>
                                          </p:stCondLst>
                                        </p:cTn>
                                        <p:tgtEl>
                                          <p:spTgt spid="273413">
                                            <p:txEl>
                                              <p:pRg st="2" end="2"/>
                                            </p:txEl>
                                          </p:spTgt>
                                        </p:tgtEl>
                                        <p:attrNameLst>
                                          <p:attrName>style.visibility</p:attrName>
                                        </p:attrNameLst>
                                      </p:cBhvr>
                                      <p:to>
                                        <p:strVal val="visible"/>
                                      </p:to>
                                    </p:set>
                                    <p:anim calcmode="lin" valueType="num">
                                      <p:cBhvr>
                                        <p:cTn id="34" dur="500" fill="hold"/>
                                        <p:tgtEl>
                                          <p:spTgt spid="273413">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273413">
                                            <p:txEl>
                                              <p:pRg st="2" end="2"/>
                                            </p:txEl>
                                          </p:spTgt>
                                        </p:tgtEl>
                                        <p:attrNameLst>
                                          <p:attrName>ppt_h</p:attrName>
                                        </p:attrNameLst>
                                      </p:cBhvr>
                                      <p:tavLst>
                                        <p:tav tm="0">
                                          <p:val>
                                            <p:fltVal val="0"/>
                                          </p:val>
                                        </p:tav>
                                        <p:tav tm="100000">
                                          <p:val>
                                            <p:strVal val="#ppt_h"/>
                                          </p:val>
                                        </p:tav>
                                      </p:tavLst>
                                    </p:anim>
                                    <p:anim calcmode="lin" valueType="num">
                                      <p:cBhvr>
                                        <p:cTn id="36" dur="500" fill="hold"/>
                                        <p:tgtEl>
                                          <p:spTgt spid="273413">
                                            <p:txEl>
                                              <p:pRg st="2" end="2"/>
                                            </p:txEl>
                                          </p:spTgt>
                                        </p:tgtEl>
                                        <p:attrNameLst>
                                          <p:attrName>ppt_x</p:attrName>
                                        </p:attrNameLst>
                                      </p:cBhvr>
                                      <p:tavLst>
                                        <p:tav tm="0">
                                          <p:val>
                                            <p:fltVal val="0.5"/>
                                          </p:val>
                                        </p:tav>
                                        <p:tav tm="100000">
                                          <p:val>
                                            <p:strVal val="#ppt_x"/>
                                          </p:val>
                                        </p:tav>
                                      </p:tavLst>
                                    </p:anim>
                                    <p:anim calcmode="lin" valueType="num">
                                      <p:cBhvr>
                                        <p:cTn id="37" dur="500" fill="hold"/>
                                        <p:tgtEl>
                                          <p:spTgt spid="273413">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528" fill="hold" grpId="0" nodeType="clickEffect">
                                  <p:stCondLst>
                                    <p:cond delay="0"/>
                                  </p:stCondLst>
                                  <p:childTnLst>
                                    <p:set>
                                      <p:cBhvr>
                                        <p:cTn id="41" dur="1" fill="hold">
                                          <p:stCondLst>
                                            <p:cond delay="0"/>
                                          </p:stCondLst>
                                        </p:cTn>
                                        <p:tgtEl>
                                          <p:spTgt spid="273413">
                                            <p:txEl>
                                              <p:pRg st="3" end="3"/>
                                            </p:txEl>
                                          </p:spTgt>
                                        </p:tgtEl>
                                        <p:attrNameLst>
                                          <p:attrName>style.visibility</p:attrName>
                                        </p:attrNameLst>
                                      </p:cBhvr>
                                      <p:to>
                                        <p:strVal val="visible"/>
                                      </p:to>
                                    </p:set>
                                    <p:anim calcmode="lin" valueType="num">
                                      <p:cBhvr>
                                        <p:cTn id="42" dur="500" fill="hold"/>
                                        <p:tgtEl>
                                          <p:spTgt spid="273413">
                                            <p:txEl>
                                              <p:pRg st="3" end="3"/>
                                            </p:txEl>
                                          </p:spTgt>
                                        </p:tgtEl>
                                        <p:attrNameLst>
                                          <p:attrName>ppt_w</p:attrName>
                                        </p:attrNameLst>
                                      </p:cBhvr>
                                      <p:tavLst>
                                        <p:tav tm="0">
                                          <p:val>
                                            <p:fltVal val="0"/>
                                          </p:val>
                                        </p:tav>
                                        <p:tav tm="100000">
                                          <p:val>
                                            <p:strVal val="#ppt_w"/>
                                          </p:val>
                                        </p:tav>
                                      </p:tavLst>
                                    </p:anim>
                                    <p:anim calcmode="lin" valueType="num">
                                      <p:cBhvr>
                                        <p:cTn id="43" dur="500" fill="hold"/>
                                        <p:tgtEl>
                                          <p:spTgt spid="273413">
                                            <p:txEl>
                                              <p:pRg st="3" end="3"/>
                                            </p:txEl>
                                          </p:spTgt>
                                        </p:tgtEl>
                                        <p:attrNameLst>
                                          <p:attrName>ppt_h</p:attrName>
                                        </p:attrNameLst>
                                      </p:cBhvr>
                                      <p:tavLst>
                                        <p:tav tm="0">
                                          <p:val>
                                            <p:fltVal val="0"/>
                                          </p:val>
                                        </p:tav>
                                        <p:tav tm="100000">
                                          <p:val>
                                            <p:strVal val="#ppt_h"/>
                                          </p:val>
                                        </p:tav>
                                      </p:tavLst>
                                    </p:anim>
                                    <p:anim calcmode="lin" valueType="num">
                                      <p:cBhvr>
                                        <p:cTn id="44" dur="500" fill="hold"/>
                                        <p:tgtEl>
                                          <p:spTgt spid="273413">
                                            <p:txEl>
                                              <p:pRg st="3" end="3"/>
                                            </p:txEl>
                                          </p:spTgt>
                                        </p:tgtEl>
                                        <p:attrNameLst>
                                          <p:attrName>ppt_x</p:attrName>
                                        </p:attrNameLst>
                                      </p:cBhvr>
                                      <p:tavLst>
                                        <p:tav tm="0">
                                          <p:val>
                                            <p:fltVal val="0.5"/>
                                          </p:val>
                                        </p:tav>
                                        <p:tav tm="100000">
                                          <p:val>
                                            <p:strVal val="#ppt_x"/>
                                          </p:val>
                                        </p:tav>
                                      </p:tavLst>
                                    </p:anim>
                                    <p:anim calcmode="lin" valueType="num">
                                      <p:cBhvr>
                                        <p:cTn id="45" dur="500" fill="hold"/>
                                        <p:tgtEl>
                                          <p:spTgt spid="273413">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528" fill="hold" grpId="0" nodeType="clickEffect">
                                  <p:stCondLst>
                                    <p:cond delay="0"/>
                                  </p:stCondLst>
                                  <p:childTnLst>
                                    <p:set>
                                      <p:cBhvr>
                                        <p:cTn id="49" dur="1" fill="hold">
                                          <p:stCondLst>
                                            <p:cond delay="0"/>
                                          </p:stCondLst>
                                        </p:cTn>
                                        <p:tgtEl>
                                          <p:spTgt spid="273413">
                                            <p:txEl>
                                              <p:pRg st="4" end="4"/>
                                            </p:txEl>
                                          </p:spTgt>
                                        </p:tgtEl>
                                        <p:attrNameLst>
                                          <p:attrName>style.visibility</p:attrName>
                                        </p:attrNameLst>
                                      </p:cBhvr>
                                      <p:to>
                                        <p:strVal val="visible"/>
                                      </p:to>
                                    </p:set>
                                    <p:anim calcmode="lin" valueType="num">
                                      <p:cBhvr>
                                        <p:cTn id="50" dur="500" fill="hold"/>
                                        <p:tgtEl>
                                          <p:spTgt spid="273413">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273413">
                                            <p:txEl>
                                              <p:pRg st="4" end="4"/>
                                            </p:txEl>
                                          </p:spTgt>
                                        </p:tgtEl>
                                        <p:attrNameLst>
                                          <p:attrName>ppt_h</p:attrName>
                                        </p:attrNameLst>
                                      </p:cBhvr>
                                      <p:tavLst>
                                        <p:tav tm="0">
                                          <p:val>
                                            <p:fltVal val="0"/>
                                          </p:val>
                                        </p:tav>
                                        <p:tav tm="100000">
                                          <p:val>
                                            <p:strVal val="#ppt_h"/>
                                          </p:val>
                                        </p:tav>
                                      </p:tavLst>
                                    </p:anim>
                                    <p:anim calcmode="lin" valueType="num">
                                      <p:cBhvr>
                                        <p:cTn id="52" dur="500" fill="hold"/>
                                        <p:tgtEl>
                                          <p:spTgt spid="273413">
                                            <p:txEl>
                                              <p:pRg st="4" end="4"/>
                                            </p:txEl>
                                          </p:spTgt>
                                        </p:tgtEl>
                                        <p:attrNameLst>
                                          <p:attrName>ppt_x</p:attrName>
                                        </p:attrNameLst>
                                      </p:cBhvr>
                                      <p:tavLst>
                                        <p:tav tm="0">
                                          <p:val>
                                            <p:fltVal val="0.5"/>
                                          </p:val>
                                        </p:tav>
                                        <p:tav tm="100000">
                                          <p:val>
                                            <p:strVal val="#ppt_x"/>
                                          </p:val>
                                        </p:tav>
                                      </p:tavLst>
                                    </p:anim>
                                    <p:anim calcmode="lin" valueType="num">
                                      <p:cBhvr>
                                        <p:cTn id="53" dur="500" fill="hold"/>
                                        <p:tgtEl>
                                          <p:spTgt spid="273413">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528" fill="hold" grpId="0" nodeType="clickEffect">
                                  <p:stCondLst>
                                    <p:cond delay="0"/>
                                  </p:stCondLst>
                                  <p:childTnLst>
                                    <p:set>
                                      <p:cBhvr>
                                        <p:cTn id="57" dur="1" fill="hold">
                                          <p:stCondLst>
                                            <p:cond delay="0"/>
                                          </p:stCondLst>
                                        </p:cTn>
                                        <p:tgtEl>
                                          <p:spTgt spid="273413">
                                            <p:txEl>
                                              <p:pRg st="5" end="5"/>
                                            </p:txEl>
                                          </p:spTgt>
                                        </p:tgtEl>
                                        <p:attrNameLst>
                                          <p:attrName>style.visibility</p:attrName>
                                        </p:attrNameLst>
                                      </p:cBhvr>
                                      <p:to>
                                        <p:strVal val="visible"/>
                                      </p:to>
                                    </p:set>
                                    <p:anim calcmode="lin" valueType="num">
                                      <p:cBhvr>
                                        <p:cTn id="58" dur="500" fill="hold"/>
                                        <p:tgtEl>
                                          <p:spTgt spid="273413">
                                            <p:txEl>
                                              <p:pRg st="5" end="5"/>
                                            </p:txEl>
                                          </p:spTgt>
                                        </p:tgtEl>
                                        <p:attrNameLst>
                                          <p:attrName>ppt_w</p:attrName>
                                        </p:attrNameLst>
                                      </p:cBhvr>
                                      <p:tavLst>
                                        <p:tav tm="0">
                                          <p:val>
                                            <p:fltVal val="0"/>
                                          </p:val>
                                        </p:tav>
                                        <p:tav tm="100000">
                                          <p:val>
                                            <p:strVal val="#ppt_w"/>
                                          </p:val>
                                        </p:tav>
                                      </p:tavLst>
                                    </p:anim>
                                    <p:anim calcmode="lin" valueType="num">
                                      <p:cBhvr>
                                        <p:cTn id="59" dur="500" fill="hold"/>
                                        <p:tgtEl>
                                          <p:spTgt spid="273413">
                                            <p:txEl>
                                              <p:pRg st="5" end="5"/>
                                            </p:txEl>
                                          </p:spTgt>
                                        </p:tgtEl>
                                        <p:attrNameLst>
                                          <p:attrName>ppt_h</p:attrName>
                                        </p:attrNameLst>
                                      </p:cBhvr>
                                      <p:tavLst>
                                        <p:tav tm="0">
                                          <p:val>
                                            <p:fltVal val="0"/>
                                          </p:val>
                                        </p:tav>
                                        <p:tav tm="100000">
                                          <p:val>
                                            <p:strVal val="#ppt_h"/>
                                          </p:val>
                                        </p:tav>
                                      </p:tavLst>
                                    </p:anim>
                                    <p:anim calcmode="lin" valueType="num">
                                      <p:cBhvr>
                                        <p:cTn id="60" dur="500" fill="hold"/>
                                        <p:tgtEl>
                                          <p:spTgt spid="273413">
                                            <p:txEl>
                                              <p:pRg st="5" end="5"/>
                                            </p:txEl>
                                          </p:spTgt>
                                        </p:tgtEl>
                                        <p:attrNameLst>
                                          <p:attrName>ppt_x</p:attrName>
                                        </p:attrNameLst>
                                      </p:cBhvr>
                                      <p:tavLst>
                                        <p:tav tm="0">
                                          <p:val>
                                            <p:fltVal val="0.5"/>
                                          </p:val>
                                        </p:tav>
                                        <p:tav tm="100000">
                                          <p:val>
                                            <p:strVal val="#ppt_x"/>
                                          </p:val>
                                        </p:tav>
                                      </p:tavLst>
                                    </p:anim>
                                    <p:anim calcmode="lin" valueType="num">
                                      <p:cBhvr>
                                        <p:cTn id="61" dur="500" fill="hold"/>
                                        <p:tgtEl>
                                          <p:spTgt spid="273413">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528" fill="hold" grpId="0" nodeType="clickEffect">
                                  <p:stCondLst>
                                    <p:cond delay="0"/>
                                  </p:stCondLst>
                                  <p:childTnLst>
                                    <p:set>
                                      <p:cBhvr>
                                        <p:cTn id="65" dur="1" fill="hold">
                                          <p:stCondLst>
                                            <p:cond delay="0"/>
                                          </p:stCondLst>
                                        </p:cTn>
                                        <p:tgtEl>
                                          <p:spTgt spid="273413">
                                            <p:txEl>
                                              <p:pRg st="6" end="6"/>
                                            </p:txEl>
                                          </p:spTgt>
                                        </p:tgtEl>
                                        <p:attrNameLst>
                                          <p:attrName>style.visibility</p:attrName>
                                        </p:attrNameLst>
                                      </p:cBhvr>
                                      <p:to>
                                        <p:strVal val="visible"/>
                                      </p:to>
                                    </p:set>
                                    <p:anim calcmode="lin" valueType="num">
                                      <p:cBhvr>
                                        <p:cTn id="66" dur="500" fill="hold"/>
                                        <p:tgtEl>
                                          <p:spTgt spid="273413">
                                            <p:txEl>
                                              <p:pRg st="6" end="6"/>
                                            </p:txEl>
                                          </p:spTgt>
                                        </p:tgtEl>
                                        <p:attrNameLst>
                                          <p:attrName>ppt_w</p:attrName>
                                        </p:attrNameLst>
                                      </p:cBhvr>
                                      <p:tavLst>
                                        <p:tav tm="0">
                                          <p:val>
                                            <p:fltVal val="0"/>
                                          </p:val>
                                        </p:tav>
                                        <p:tav tm="100000">
                                          <p:val>
                                            <p:strVal val="#ppt_w"/>
                                          </p:val>
                                        </p:tav>
                                      </p:tavLst>
                                    </p:anim>
                                    <p:anim calcmode="lin" valueType="num">
                                      <p:cBhvr>
                                        <p:cTn id="67" dur="500" fill="hold"/>
                                        <p:tgtEl>
                                          <p:spTgt spid="273413">
                                            <p:txEl>
                                              <p:pRg st="6" end="6"/>
                                            </p:txEl>
                                          </p:spTgt>
                                        </p:tgtEl>
                                        <p:attrNameLst>
                                          <p:attrName>ppt_h</p:attrName>
                                        </p:attrNameLst>
                                      </p:cBhvr>
                                      <p:tavLst>
                                        <p:tav tm="0">
                                          <p:val>
                                            <p:fltVal val="0"/>
                                          </p:val>
                                        </p:tav>
                                        <p:tav tm="100000">
                                          <p:val>
                                            <p:strVal val="#ppt_h"/>
                                          </p:val>
                                        </p:tav>
                                      </p:tavLst>
                                    </p:anim>
                                    <p:anim calcmode="lin" valueType="num">
                                      <p:cBhvr>
                                        <p:cTn id="68" dur="500" fill="hold"/>
                                        <p:tgtEl>
                                          <p:spTgt spid="273413">
                                            <p:txEl>
                                              <p:pRg st="6" end="6"/>
                                            </p:txEl>
                                          </p:spTgt>
                                        </p:tgtEl>
                                        <p:attrNameLst>
                                          <p:attrName>ppt_x</p:attrName>
                                        </p:attrNameLst>
                                      </p:cBhvr>
                                      <p:tavLst>
                                        <p:tav tm="0">
                                          <p:val>
                                            <p:fltVal val="0.5"/>
                                          </p:val>
                                        </p:tav>
                                        <p:tav tm="100000">
                                          <p:val>
                                            <p:strVal val="#ppt_x"/>
                                          </p:val>
                                        </p:tav>
                                      </p:tavLst>
                                    </p:anim>
                                    <p:anim calcmode="lin" valueType="num">
                                      <p:cBhvr>
                                        <p:cTn id="69" dur="500" fill="hold"/>
                                        <p:tgtEl>
                                          <p:spTgt spid="273413">
                                            <p:txEl>
                                              <p:pRg st="6" end="6"/>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Text Box 5"/>
          <p:cNvSpPr txBox="1">
            <a:spLocks noChangeArrowheads="1"/>
          </p:cNvSpPr>
          <p:nvPr/>
        </p:nvSpPr>
        <p:spPr bwMode="auto">
          <a:xfrm>
            <a:off x="685800" y="1600200"/>
            <a:ext cx="8077200" cy="4093428"/>
          </a:xfrm>
          <a:prstGeom prst="rect">
            <a:avLst/>
          </a:prstGeom>
          <a:noFill/>
          <a:ln w="9525">
            <a:noFill/>
            <a:miter lim="800000"/>
            <a:headEnd/>
            <a:tailEnd/>
          </a:ln>
        </p:spPr>
        <p:txBody>
          <a:bodyPr lIns="274320" rIns="274320">
            <a:spAutoFit/>
          </a:bodyPr>
          <a:lstStyle/>
          <a:p>
            <a:pPr marL="282575" indent="-230188" algn="just"/>
            <a:r>
              <a:rPr lang="tr-TR" sz="2000" u="none" dirty="0" smtClean="0">
                <a:solidFill>
                  <a:schemeClr val="tx2"/>
                </a:solidFill>
                <a:latin typeface="Arial" charset="0"/>
              </a:rPr>
              <a:t>Stratejiler:3-5 yıllık veya daha uzun süreleri içerir.</a:t>
            </a:r>
            <a:endParaRPr lang="tr-TR" sz="2000" u="none" dirty="0">
              <a:latin typeface="Arial" charset="0"/>
            </a:endParaRPr>
          </a:p>
          <a:p>
            <a:pPr marL="282575" indent="-230188" algn="just">
              <a:buSzPct val="125000"/>
              <a:buFont typeface="Symbol" pitchFamily="18" charset="2"/>
              <a:buChar char="·"/>
            </a:pPr>
            <a:r>
              <a:rPr lang="tr-TR" sz="2000" u="none" dirty="0" err="1" smtClean="0">
                <a:latin typeface="Arial" charset="0"/>
              </a:rPr>
              <a:t>Amaçalara</a:t>
            </a:r>
            <a:r>
              <a:rPr lang="tr-TR" sz="2000" u="none" dirty="0" smtClean="0">
                <a:latin typeface="Arial" charset="0"/>
              </a:rPr>
              <a:t>   </a:t>
            </a:r>
            <a:r>
              <a:rPr lang="tr-TR" sz="2000" u="none" dirty="0">
                <a:latin typeface="Arial" charset="0"/>
              </a:rPr>
              <a:t>ulaşmaya yöneliktir.</a:t>
            </a:r>
          </a:p>
          <a:p>
            <a:pPr marL="625475" lvl="1" indent="231775" algn="just">
              <a:buSzPct val="125000"/>
              <a:buFont typeface="Arial" charset="0"/>
              <a:buChar char="–"/>
            </a:pPr>
            <a:r>
              <a:rPr lang="tr-TR" sz="2000" u="none" dirty="0">
                <a:latin typeface="Arial" charset="0"/>
              </a:rPr>
              <a:t>Uzun dönemdeki </a:t>
            </a:r>
            <a:r>
              <a:rPr lang="tr-TR" sz="2000" u="none" dirty="0" smtClean="0">
                <a:latin typeface="Arial" charset="0"/>
              </a:rPr>
              <a:t>amaçlarımıza </a:t>
            </a:r>
            <a:r>
              <a:rPr lang="tr-TR" sz="2000" u="none" dirty="0">
                <a:latin typeface="Arial" charset="0"/>
              </a:rPr>
              <a:t>nasıl ulaşacağız?</a:t>
            </a:r>
          </a:p>
          <a:p>
            <a:pPr marL="625475" lvl="1" indent="231775" algn="just">
              <a:buSzPct val="125000"/>
              <a:buFont typeface="Arial" charset="0"/>
              <a:buChar char="–"/>
            </a:pPr>
            <a:r>
              <a:rPr lang="tr-TR" sz="2000" u="none" dirty="0">
                <a:latin typeface="Arial" charset="0"/>
              </a:rPr>
              <a:t>Bu </a:t>
            </a:r>
            <a:r>
              <a:rPr lang="tr-TR" sz="2000" dirty="0" err="1" smtClean="0">
                <a:latin typeface="Arial" charset="0"/>
              </a:rPr>
              <a:t>amaçaları</a:t>
            </a:r>
            <a:r>
              <a:rPr lang="tr-TR" sz="2000" dirty="0" smtClean="0">
                <a:latin typeface="Arial" charset="0"/>
              </a:rPr>
              <a:t> </a:t>
            </a:r>
            <a:r>
              <a:rPr lang="tr-TR" sz="2000" u="none" dirty="0" smtClean="0">
                <a:latin typeface="Arial" charset="0"/>
              </a:rPr>
              <a:t>nasıl </a:t>
            </a:r>
            <a:r>
              <a:rPr lang="tr-TR" sz="2000" u="none" dirty="0">
                <a:latin typeface="Arial" charset="0"/>
              </a:rPr>
              <a:t>gerçekleştireceğiz?</a:t>
            </a:r>
          </a:p>
          <a:p>
            <a:pPr marL="625475" lvl="1" indent="231775" algn="just">
              <a:buSzPct val="125000"/>
              <a:buFont typeface="Arial" charset="0"/>
              <a:buChar char="–"/>
            </a:pPr>
            <a:r>
              <a:rPr lang="tr-TR" sz="2000" u="none" dirty="0">
                <a:latin typeface="Arial" charset="0"/>
              </a:rPr>
              <a:t>Arzu edilen seviyeye nasıl ulaşacağız?</a:t>
            </a:r>
          </a:p>
          <a:p>
            <a:pPr marL="625475" lvl="1" indent="231775" algn="just">
              <a:buSzPct val="125000"/>
              <a:buFont typeface="Arial" charset="0"/>
              <a:buChar char="–"/>
            </a:pPr>
            <a:r>
              <a:rPr lang="tr-TR" sz="2000" u="none" dirty="0">
                <a:latin typeface="Arial" charset="0"/>
              </a:rPr>
              <a:t>.....</a:t>
            </a:r>
          </a:p>
          <a:p>
            <a:pPr marL="282575" indent="-230188" algn="just">
              <a:buFont typeface="Symbol" pitchFamily="18" charset="2"/>
              <a:buChar char="·"/>
            </a:pPr>
            <a:r>
              <a:rPr lang="tr-TR" sz="2000" u="none" dirty="0">
                <a:latin typeface="Arial" charset="0"/>
              </a:rPr>
              <a:t>Sorularının cevaplarını verir.</a:t>
            </a:r>
          </a:p>
          <a:p>
            <a:pPr marL="282575" indent="-230188" algn="just">
              <a:buFont typeface="Symbol" pitchFamily="18" charset="2"/>
              <a:buChar char="·"/>
            </a:pPr>
            <a:r>
              <a:rPr lang="tr-TR" sz="2000" u="none" dirty="0">
                <a:latin typeface="Arial" charset="0"/>
              </a:rPr>
              <a:t>Uzun ömürlüdürler. Ancak yıllık değerlendirmeye tabidirler.</a:t>
            </a:r>
          </a:p>
          <a:p>
            <a:pPr marL="282575" indent="-230188" algn="just">
              <a:buFont typeface="Symbol" pitchFamily="18" charset="2"/>
              <a:buChar char="·"/>
            </a:pPr>
            <a:r>
              <a:rPr lang="tr-TR" sz="2000" u="none" dirty="0" smtClean="0">
                <a:latin typeface="Arial" charset="0"/>
              </a:rPr>
              <a:t>Genelde </a:t>
            </a:r>
            <a:r>
              <a:rPr lang="tr-TR" sz="2000" u="none" dirty="0">
                <a:latin typeface="Arial" charset="0"/>
              </a:rPr>
              <a:t>her </a:t>
            </a:r>
            <a:r>
              <a:rPr lang="tr-TR" sz="2000" u="none" dirty="0" smtClean="0">
                <a:latin typeface="Arial" charset="0"/>
              </a:rPr>
              <a:t>amaç </a:t>
            </a:r>
            <a:r>
              <a:rPr lang="tr-TR" sz="2000" u="none" dirty="0">
                <a:latin typeface="Arial" charset="0"/>
              </a:rPr>
              <a:t>için mantıksal veya önceliğe dayanan sıraya göre oluşturulmuş üç-beş anlamlı strateji geliştirilmelidir.</a:t>
            </a:r>
          </a:p>
          <a:p>
            <a:pPr marL="282575" indent="-230188" algn="just">
              <a:buFont typeface="Symbol" pitchFamily="18" charset="2"/>
              <a:buChar char="·"/>
            </a:pPr>
            <a:r>
              <a:rPr lang="tr-TR" sz="2000" u="none" dirty="0">
                <a:latin typeface="Arial" charset="0"/>
              </a:rPr>
              <a:t>İletişim ve anlaşılma kolaylığı sağlamak için, emir cümlesi biçiminde ve bir cümleden uzun olmayan ifadeler olmalıdır.</a:t>
            </a:r>
          </a:p>
          <a:p>
            <a:pPr marL="282575" indent="-230188" algn="just">
              <a:buFont typeface="Symbol" pitchFamily="18" charset="2"/>
              <a:buChar char="·"/>
            </a:pPr>
            <a:r>
              <a:rPr lang="tr-TR" sz="2000" u="none" dirty="0">
                <a:latin typeface="Arial" charset="0"/>
              </a:rPr>
              <a:t>Stratejik planın genele açık olmayan yanları da </a:t>
            </a:r>
            <a:r>
              <a:rPr lang="tr-TR" sz="2000" b="1" u="none" dirty="0">
                <a:latin typeface="Arial" charset="0"/>
              </a:rPr>
              <a:t>olabilir.</a:t>
            </a:r>
            <a:endParaRPr lang="tr-TR" sz="2000" u="none" dirty="0">
              <a:latin typeface="Arial" charset="0"/>
            </a:endParaRPr>
          </a:p>
        </p:txBody>
      </p:sp>
      <p:sp>
        <p:nvSpPr>
          <p:cNvPr id="70662" name="WordArt 6"/>
          <p:cNvSpPr>
            <a:spLocks noChangeArrowheads="1" noChangeShapeType="1" noTextEdit="1"/>
          </p:cNvSpPr>
          <p:nvPr/>
        </p:nvSpPr>
        <p:spPr bwMode="auto">
          <a:xfrm>
            <a:off x="827584" y="980728"/>
            <a:ext cx="7156450" cy="571500"/>
          </a:xfrm>
          <a:prstGeom prst="rect">
            <a:avLst/>
          </a:prstGeom>
        </p:spPr>
        <p:txBody>
          <a:bodyPr wrap="none" fromWordArt="1">
            <a:prstTxWarp prst="textPlain">
              <a:avLst>
                <a:gd name="adj" fmla="val 50000"/>
              </a:avLst>
            </a:prstTxWarp>
          </a:bodyPr>
          <a:lstStyle/>
          <a:p>
            <a:pPr algn="ctr">
              <a:defRPr/>
            </a:pPr>
            <a:r>
              <a:rPr lang="tr-TR" sz="3600" b="1" kern="10" dirty="0">
                <a:ln w="19050">
                  <a:solidFill>
                    <a:schemeClr val="folHlink"/>
                  </a:solidFill>
                  <a:round/>
                  <a:headEnd/>
                  <a:tailEnd/>
                </a:ln>
                <a:solidFill>
                  <a:srgbClr val="0066CC"/>
                </a:solidFill>
                <a:effectLst>
                  <a:outerShdw dist="35921" dir="2700000" algn="ctr" rotWithShape="0">
                    <a:srgbClr val="990000"/>
                  </a:outerShdw>
                </a:effectLst>
                <a:latin typeface="Comic Sans MS"/>
              </a:rPr>
              <a:t>Nasıl başaracağız?</a:t>
            </a:r>
          </a:p>
        </p:txBody>
      </p:sp>
      <p:sp>
        <p:nvSpPr>
          <p:cNvPr id="70663" name="WordArt 7"/>
          <p:cNvSpPr>
            <a:spLocks noChangeArrowheads="1" noChangeShapeType="1" noTextEdit="1"/>
          </p:cNvSpPr>
          <p:nvPr/>
        </p:nvSpPr>
        <p:spPr bwMode="auto">
          <a:xfrm>
            <a:off x="755576" y="188640"/>
            <a:ext cx="5784850" cy="571500"/>
          </a:xfrm>
          <a:prstGeom prst="rect">
            <a:avLst/>
          </a:prstGeom>
        </p:spPr>
        <p:txBody>
          <a:bodyPr wrap="none" fromWordArt="1">
            <a:prstTxWarp prst="textPlain">
              <a:avLst>
                <a:gd name="adj" fmla="val 50000"/>
              </a:avLst>
            </a:prstTxWarp>
          </a:bodyPr>
          <a:lstStyle/>
          <a:p>
            <a:pPr algn="ctr">
              <a:defRPr/>
            </a:pPr>
            <a:r>
              <a:rPr lang="tr-TR" sz="3600" b="1" kern="10" dirty="0">
                <a:ln w="19050">
                  <a:solidFill>
                    <a:schemeClr val="folHlink"/>
                  </a:solidFill>
                  <a:round/>
                  <a:headEnd/>
                  <a:tailEnd/>
                </a:ln>
                <a:solidFill>
                  <a:srgbClr val="0066CC"/>
                </a:solidFill>
                <a:effectLst>
                  <a:outerShdw dist="35921" dir="2700000" algn="ctr" rotWithShape="0">
                    <a:srgbClr val="990000"/>
                  </a:outerShdw>
                </a:effectLst>
                <a:latin typeface="Comic Sans MS"/>
              </a:rPr>
              <a:t>Strateji</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3" name="Slayt Numarası Yer Tutucusu 2"/>
          <p:cNvSpPr>
            <a:spLocks noGrp="1"/>
          </p:cNvSpPr>
          <p:nvPr>
            <p:ph type="sldNum" sz="quarter" idx="12"/>
          </p:nvPr>
        </p:nvSpPr>
        <p:spPr/>
        <p:txBody>
          <a:bodyPr/>
          <a:lstStyle/>
          <a:p>
            <a:fld id="{BBC4E386-F510-4CBC-805C-9276279BD5CF}" type="slidenum">
              <a:rPr lang="tr-TR" smtClean="0"/>
              <a:pPr/>
              <a:t>43</a:t>
            </a:fld>
            <a:endParaRPr lang="tr-TR"/>
          </a:p>
        </p:txBody>
      </p:sp>
    </p:spTree>
    <p:extLst>
      <p:ext uri="{BB962C8B-B14F-4D97-AF65-F5344CB8AC3E}">
        <p14:creationId xmlns:p14="http://schemas.microsoft.com/office/powerpoint/2010/main" val="8314196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0663"/>
                                        </p:tgtEl>
                                        <p:attrNameLst>
                                          <p:attrName>style.visibility</p:attrName>
                                        </p:attrNameLst>
                                      </p:cBhvr>
                                      <p:to>
                                        <p:strVal val="visible"/>
                                      </p:to>
                                    </p:set>
                                    <p:anim calcmode="lin" valueType="num">
                                      <p:cBhvr additive="base">
                                        <p:cTn id="7" dur="500" fill="hold"/>
                                        <p:tgtEl>
                                          <p:spTgt spid="70663"/>
                                        </p:tgtEl>
                                        <p:attrNameLst>
                                          <p:attrName>ppt_x</p:attrName>
                                        </p:attrNameLst>
                                      </p:cBhvr>
                                      <p:tavLst>
                                        <p:tav tm="0">
                                          <p:val>
                                            <p:strVal val="0-#ppt_w/2"/>
                                          </p:val>
                                        </p:tav>
                                        <p:tav tm="100000">
                                          <p:val>
                                            <p:strVal val="#ppt_x"/>
                                          </p:val>
                                        </p:tav>
                                      </p:tavLst>
                                    </p:anim>
                                    <p:anim calcmode="lin" valueType="num">
                                      <p:cBhvr additive="base">
                                        <p:cTn id="8" dur="500" fill="hold"/>
                                        <p:tgtEl>
                                          <p:spTgt spid="706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70661">
                                            <p:txEl>
                                              <p:pRg st="0" end="0"/>
                                            </p:txEl>
                                          </p:spTgt>
                                        </p:tgtEl>
                                        <p:attrNameLst>
                                          <p:attrName>style.visibility</p:attrName>
                                        </p:attrNameLst>
                                      </p:cBhvr>
                                      <p:to>
                                        <p:strVal val="visible"/>
                                      </p:to>
                                    </p:set>
                                    <p:anim calcmode="lin" valueType="num">
                                      <p:cBhvr>
                                        <p:cTn id="13" dur="500" fill="hold"/>
                                        <p:tgtEl>
                                          <p:spTgt spid="7066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0661">
                                            <p:txEl>
                                              <p:pRg st="0" end="0"/>
                                            </p:txEl>
                                          </p:spTgt>
                                        </p:tgtEl>
                                        <p:attrNameLst>
                                          <p:attrName>ppt_h</p:attrName>
                                        </p:attrNameLst>
                                      </p:cBhvr>
                                      <p:tavLst>
                                        <p:tav tm="0">
                                          <p:val>
                                            <p:fltVal val="0"/>
                                          </p:val>
                                        </p:tav>
                                        <p:tav tm="100000">
                                          <p:val>
                                            <p:strVal val="#ppt_h"/>
                                          </p:val>
                                        </p:tav>
                                      </p:tavLst>
                                    </p:anim>
                                    <p:anim calcmode="lin" valueType="num">
                                      <p:cBhvr>
                                        <p:cTn id="15" dur="500" fill="hold"/>
                                        <p:tgtEl>
                                          <p:spTgt spid="70661">
                                            <p:txEl>
                                              <p:pRg st="0" end="0"/>
                                            </p:txEl>
                                          </p:spTgt>
                                        </p:tgtEl>
                                        <p:attrNameLst>
                                          <p:attrName>ppt_x</p:attrName>
                                        </p:attrNameLst>
                                      </p:cBhvr>
                                      <p:tavLst>
                                        <p:tav tm="0">
                                          <p:val>
                                            <p:fltVal val="0.5"/>
                                          </p:val>
                                        </p:tav>
                                        <p:tav tm="100000">
                                          <p:val>
                                            <p:strVal val="#ppt_x"/>
                                          </p:val>
                                        </p:tav>
                                      </p:tavLst>
                                    </p:anim>
                                    <p:anim calcmode="lin" valueType="num">
                                      <p:cBhvr>
                                        <p:cTn id="16" dur="500" fill="hold"/>
                                        <p:tgtEl>
                                          <p:spTgt spid="70661">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70661">
                                            <p:txEl>
                                              <p:pRg st="1" end="1"/>
                                            </p:txEl>
                                          </p:spTgt>
                                        </p:tgtEl>
                                        <p:attrNameLst>
                                          <p:attrName>style.visibility</p:attrName>
                                        </p:attrNameLst>
                                      </p:cBhvr>
                                      <p:to>
                                        <p:strVal val="visible"/>
                                      </p:to>
                                    </p:set>
                                    <p:anim calcmode="lin" valueType="num">
                                      <p:cBhvr>
                                        <p:cTn id="21" dur="500" fill="hold"/>
                                        <p:tgtEl>
                                          <p:spTgt spid="70661">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70661">
                                            <p:txEl>
                                              <p:pRg st="1" end="1"/>
                                            </p:txEl>
                                          </p:spTgt>
                                        </p:tgtEl>
                                        <p:attrNameLst>
                                          <p:attrName>ppt_h</p:attrName>
                                        </p:attrNameLst>
                                      </p:cBhvr>
                                      <p:tavLst>
                                        <p:tav tm="0">
                                          <p:val>
                                            <p:fltVal val="0"/>
                                          </p:val>
                                        </p:tav>
                                        <p:tav tm="100000">
                                          <p:val>
                                            <p:strVal val="#ppt_h"/>
                                          </p:val>
                                        </p:tav>
                                      </p:tavLst>
                                    </p:anim>
                                    <p:anim calcmode="lin" valueType="num">
                                      <p:cBhvr>
                                        <p:cTn id="23" dur="500" fill="hold"/>
                                        <p:tgtEl>
                                          <p:spTgt spid="70661">
                                            <p:txEl>
                                              <p:pRg st="1" end="1"/>
                                            </p:txEl>
                                          </p:spTgt>
                                        </p:tgtEl>
                                        <p:attrNameLst>
                                          <p:attrName>ppt_x</p:attrName>
                                        </p:attrNameLst>
                                      </p:cBhvr>
                                      <p:tavLst>
                                        <p:tav tm="0">
                                          <p:val>
                                            <p:fltVal val="0.5"/>
                                          </p:val>
                                        </p:tav>
                                        <p:tav tm="100000">
                                          <p:val>
                                            <p:strVal val="#ppt_x"/>
                                          </p:val>
                                        </p:tav>
                                      </p:tavLst>
                                    </p:anim>
                                    <p:anim calcmode="lin" valueType="num">
                                      <p:cBhvr>
                                        <p:cTn id="24" dur="500" fill="hold"/>
                                        <p:tgtEl>
                                          <p:spTgt spid="70661">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70661">
                                            <p:txEl>
                                              <p:pRg st="2" end="2"/>
                                            </p:txEl>
                                          </p:spTgt>
                                        </p:tgtEl>
                                        <p:attrNameLst>
                                          <p:attrName>style.visibility</p:attrName>
                                        </p:attrNameLst>
                                      </p:cBhvr>
                                      <p:to>
                                        <p:strVal val="visible"/>
                                      </p:to>
                                    </p:set>
                                    <p:anim calcmode="lin" valueType="num">
                                      <p:cBhvr>
                                        <p:cTn id="29" dur="500" fill="hold"/>
                                        <p:tgtEl>
                                          <p:spTgt spid="70661">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70661">
                                            <p:txEl>
                                              <p:pRg st="2" end="2"/>
                                            </p:txEl>
                                          </p:spTgt>
                                        </p:tgtEl>
                                        <p:attrNameLst>
                                          <p:attrName>ppt_h</p:attrName>
                                        </p:attrNameLst>
                                      </p:cBhvr>
                                      <p:tavLst>
                                        <p:tav tm="0">
                                          <p:val>
                                            <p:fltVal val="0"/>
                                          </p:val>
                                        </p:tav>
                                        <p:tav tm="100000">
                                          <p:val>
                                            <p:strVal val="#ppt_h"/>
                                          </p:val>
                                        </p:tav>
                                      </p:tavLst>
                                    </p:anim>
                                    <p:anim calcmode="lin" valueType="num">
                                      <p:cBhvr>
                                        <p:cTn id="31" dur="500" fill="hold"/>
                                        <p:tgtEl>
                                          <p:spTgt spid="70661">
                                            <p:txEl>
                                              <p:pRg st="2" end="2"/>
                                            </p:txEl>
                                          </p:spTgt>
                                        </p:tgtEl>
                                        <p:attrNameLst>
                                          <p:attrName>ppt_x</p:attrName>
                                        </p:attrNameLst>
                                      </p:cBhvr>
                                      <p:tavLst>
                                        <p:tav tm="0">
                                          <p:val>
                                            <p:fltVal val="0.5"/>
                                          </p:val>
                                        </p:tav>
                                        <p:tav tm="100000">
                                          <p:val>
                                            <p:strVal val="#ppt_x"/>
                                          </p:val>
                                        </p:tav>
                                      </p:tavLst>
                                    </p:anim>
                                    <p:anim calcmode="lin" valueType="num">
                                      <p:cBhvr>
                                        <p:cTn id="32" dur="500" fill="hold"/>
                                        <p:tgtEl>
                                          <p:spTgt spid="70661">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70661">
                                            <p:txEl>
                                              <p:pRg st="3" end="3"/>
                                            </p:txEl>
                                          </p:spTgt>
                                        </p:tgtEl>
                                        <p:attrNameLst>
                                          <p:attrName>style.visibility</p:attrName>
                                        </p:attrNameLst>
                                      </p:cBhvr>
                                      <p:to>
                                        <p:strVal val="visible"/>
                                      </p:to>
                                    </p:set>
                                    <p:anim calcmode="lin" valueType="num">
                                      <p:cBhvr>
                                        <p:cTn id="37" dur="500" fill="hold"/>
                                        <p:tgtEl>
                                          <p:spTgt spid="70661">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70661">
                                            <p:txEl>
                                              <p:pRg st="3" end="3"/>
                                            </p:txEl>
                                          </p:spTgt>
                                        </p:tgtEl>
                                        <p:attrNameLst>
                                          <p:attrName>ppt_h</p:attrName>
                                        </p:attrNameLst>
                                      </p:cBhvr>
                                      <p:tavLst>
                                        <p:tav tm="0">
                                          <p:val>
                                            <p:fltVal val="0"/>
                                          </p:val>
                                        </p:tav>
                                        <p:tav tm="100000">
                                          <p:val>
                                            <p:strVal val="#ppt_h"/>
                                          </p:val>
                                        </p:tav>
                                      </p:tavLst>
                                    </p:anim>
                                    <p:anim calcmode="lin" valueType="num">
                                      <p:cBhvr>
                                        <p:cTn id="39" dur="500" fill="hold"/>
                                        <p:tgtEl>
                                          <p:spTgt spid="70661">
                                            <p:txEl>
                                              <p:pRg st="3" end="3"/>
                                            </p:txEl>
                                          </p:spTgt>
                                        </p:tgtEl>
                                        <p:attrNameLst>
                                          <p:attrName>ppt_x</p:attrName>
                                        </p:attrNameLst>
                                      </p:cBhvr>
                                      <p:tavLst>
                                        <p:tav tm="0">
                                          <p:val>
                                            <p:fltVal val="0.5"/>
                                          </p:val>
                                        </p:tav>
                                        <p:tav tm="100000">
                                          <p:val>
                                            <p:strVal val="#ppt_x"/>
                                          </p:val>
                                        </p:tav>
                                      </p:tavLst>
                                    </p:anim>
                                    <p:anim calcmode="lin" valueType="num">
                                      <p:cBhvr>
                                        <p:cTn id="40" dur="500" fill="hold"/>
                                        <p:tgtEl>
                                          <p:spTgt spid="70661">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70661">
                                            <p:txEl>
                                              <p:pRg st="4" end="4"/>
                                            </p:txEl>
                                          </p:spTgt>
                                        </p:tgtEl>
                                        <p:attrNameLst>
                                          <p:attrName>style.visibility</p:attrName>
                                        </p:attrNameLst>
                                      </p:cBhvr>
                                      <p:to>
                                        <p:strVal val="visible"/>
                                      </p:to>
                                    </p:set>
                                    <p:anim calcmode="lin" valueType="num">
                                      <p:cBhvr>
                                        <p:cTn id="45" dur="500" fill="hold"/>
                                        <p:tgtEl>
                                          <p:spTgt spid="70661">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70661">
                                            <p:txEl>
                                              <p:pRg st="4" end="4"/>
                                            </p:txEl>
                                          </p:spTgt>
                                        </p:tgtEl>
                                        <p:attrNameLst>
                                          <p:attrName>ppt_h</p:attrName>
                                        </p:attrNameLst>
                                      </p:cBhvr>
                                      <p:tavLst>
                                        <p:tav tm="0">
                                          <p:val>
                                            <p:fltVal val="0"/>
                                          </p:val>
                                        </p:tav>
                                        <p:tav tm="100000">
                                          <p:val>
                                            <p:strVal val="#ppt_h"/>
                                          </p:val>
                                        </p:tav>
                                      </p:tavLst>
                                    </p:anim>
                                    <p:anim calcmode="lin" valueType="num">
                                      <p:cBhvr>
                                        <p:cTn id="47" dur="500" fill="hold"/>
                                        <p:tgtEl>
                                          <p:spTgt spid="70661">
                                            <p:txEl>
                                              <p:pRg st="4" end="4"/>
                                            </p:txEl>
                                          </p:spTgt>
                                        </p:tgtEl>
                                        <p:attrNameLst>
                                          <p:attrName>ppt_x</p:attrName>
                                        </p:attrNameLst>
                                      </p:cBhvr>
                                      <p:tavLst>
                                        <p:tav tm="0">
                                          <p:val>
                                            <p:fltVal val="0.5"/>
                                          </p:val>
                                        </p:tav>
                                        <p:tav tm="100000">
                                          <p:val>
                                            <p:strVal val="#ppt_x"/>
                                          </p:val>
                                        </p:tav>
                                      </p:tavLst>
                                    </p:anim>
                                    <p:anim calcmode="lin" valueType="num">
                                      <p:cBhvr>
                                        <p:cTn id="48" dur="500" fill="hold"/>
                                        <p:tgtEl>
                                          <p:spTgt spid="70661">
                                            <p:txEl>
                                              <p:pRg st="4" end="4"/>
                                            </p:txEl>
                                          </p:spTgt>
                                        </p:tgtEl>
                                        <p:attrNameLst>
                                          <p:attrName>ppt_y</p:attrName>
                                        </p:attrNameLst>
                                      </p:cBhvr>
                                      <p:tavLst>
                                        <p:tav tm="0">
                                          <p:val>
                                            <p:fltVal val="0.5"/>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70661">
                                            <p:txEl>
                                              <p:pRg st="5" end="5"/>
                                            </p:txEl>
                                          </p:spTgt>
                                        </p:tgtEl>
                                        <p:attrNameLst>
                                          <p:attrName>style.visibility</p:attrName>
                                        </p:attrNameLst>
                                      </p:cBhvr>
                                      <p:to>
                                        <p:strVal val="visible"/>
                                      </p:to>
                                    </p:set>
                                    <p:anim calcmode="lin" valueType="num">
                                      <p:cBhvr>
                                        <p:cTn id="53" dur="500" fill="hold"/>
                                        <p:tgtEl>
                                          <p:spTgt spid="70661">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70661">
                                            <p:txEl>
                                              <p:pRg st="5" end="5"/>
                                            </p:txEl>
                                          </p:spTgt>
                                        </p:tgtEl>
                                        <p:attrNameLst>
                                          <p:attrName>ppt_h</p:attrName>
                                        </p:attrNameLst>
                                      </p:cBhvr>
                                      <p:tavLst>
                                        <p:tav tm="0">
                                          <p:val>
                                            <p:fltVal val="0"/>
                                          </p:val>
                                        </p:tav>
                                        <p:tav tm="100000">
                                          <p:val>
                                            <p:strVal val="#ppt_h"/>
                                          </p:val>
                                        </p:tav>
                                      </p:tavLst>
                                    </p:anim>
                                    <p:anim calcmode="lin" valueType="num">
                                      <p:cBhvr>
                                        <p:cTn id="55" dur="500" fill="hold"/>
                                        <p:tgtEl>
                                          <p:spTgt spid="70661">
                                            <p:txEl>
                                              <p:pRg st="5" end="5"/>
                                            </p:txEl>
                                          </p:spTgt>
                                        </p:tgtEl>
                                        <p:attrNameLst>
                                          <p:attrName>ppt_x</p:attrName>
                                        </p:attrNameLst>
                                      </p:cBhvr>
                                      <p:tavLst>
                                        <p:tav tm="0">
                                          <p:val>
                                            <p:fltVal val="0.5"/>
                                          </p:val>
                                        </p:tav>
                                        <p:tav tm="100000">
                                          <p:val>
                                            <p:strVal val="#ppt_x"/>
                                          </p:val>
                                        </p:tav>
                                      </p:tavLst>
                                    </p:anim>
                                    <p:anim calcmode="lin" valueType="num">
                                      <p:cBhvr>
                                        <p:cTn id="56" dur="500" fill="hold"/>
                                        <p:tgtEl>
                                          <p:spTgt spid="70661">
                                            <p:txEl>
                                              <p:pRg st="5" end="5"/>
                                            </p:txEl>
                                          </p:spTgt>
                                        </p:tgtEl>
                                        <p:attrNameLst>
                                          <p:attrName>ppt_y</p:attrName>
                                        </p:attrNameLst>
                                      </p:cBhvr>
                                      <p:tavLst>
                                        <p:tav tm="0">
                                          <p:val>
                                            <p:fltVal val="0.5"/>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528" fill="hold" grpId="0" nodeType="clickEffect">
                                  <p:stCondLst>
                                    <p:cond delay="0"/>
                                  </p:stCondLst>
                                  <p:childTnLst>
                                    <p:set>
                                      <p:cBhvr>
                                        <p:cTn id="60" dur="1" fill="hold">
                                          <p:stCondLst>
                                            <p:cond delay="0"/>
                                          </p:stCondLst>
                                        </p:cTn>
                                        <p:tgtEl>
                                          <p:spTgt spid="70661">
                                            <p:txEl>
                                              <p:pRg st="6" end="6"/>
                                            </p:txEl>
                                          </p:spTgt>
                                        </p:tgtEl>
                                        <p:attrNameLst>
                                          <p:attrName>style.visibility</p:attrName>
                                        </p:attrNameLst>
                                      </p:cBhvr>
                                      <p:to>
                                        <p:strVal val="visible"/>
                                      </p:to>
                                    </p:set>
                                    <p:anim calcmode="lin" valueType="num">
                                      <p:cBhvr>
                                        <p:cTn id="61" dur="500" fill="hold"/>
                                        <p:tgtEl>
                                          <p:spTgt spid="70661">
                                            <p:txEl>
                                              <p:pRg st="6" end="6"/>
                                            </p:txEl>
                                          </p:spTgt>
                                        </p:tgtEl>
                                        <p:attrNameLst>
                                          <p:attrName>ppt_w</p:attrName>
                                        </p:attrNameLst>
                                      </p:cBhvr>
                                      <p:tavLst>
                                        <p:tav tm="0">
                                          <p:val>
                                            <p:fltVal val="0"/>
                                          </p:val>
                                        </p:tav>
                                        <p:tav tm="100000">
                                          <p:val>
                                            <p:strVal val="#ppt_w"/>
                                          </p:val>
                                        </p:tav>
                                      </p:tavLst>
                                    </p:anim>
                                    <p:anim calcmode="lin" valueType="num">
                                      <p:cBhvr>
                                        <p:cTn id="62" dur="500" fill="hold"/>
                                        <p:tgtEl>
                                          <p:spTgt spid="70661">
                                            <p:txEl>
                                              <p:pRg st="6" end="6"/>
                                            </p:txEl>
                                          </p:spTgt>
                                        </p:tgtEl>
                                        <p:attrNameLst>
                                          <p:attrName>ppt_h</p:attrName>
                                        </p:attrNameLst>
                                      </p:cBhvr>
                                      <p:tavLst>
                                        <p:tav tm="0">
                                          <p:val>
                                            <p:fltVal val="0"/>
                                          </p:val>
                                        </p:tav>
                                        <p:tav tm="100000">
                                          <p:val>
                                            <p:strVal val="#ppt_h"/>
                                          </p:val>
                                        </p:tav>
                                      </p:tavLst>
                                    </p:anim>
                                    <p:anim calcmode="lin" valueType="num">
                                      <p:cBhvr>
                                        <p:cTn id="63" dur="500" fill="hold"/>
                                        <p:tgtEl>
                                          <p:spTgt spid="70661">
                                            <p:txEl>
                                              <p:pRg st="6" end="6"/>
                                            </p:txEl>
                                          </p:spTgt>
                                        </p:tgtEl>
                                        <p:attrNameLst>
                                          <p:attrName>ppt_x</p:attrName>
                                        </p:attrNameLst>
                                      </p:cBhvr>
                                      <p:tavLst>
                                        <p:tav tm="0">
                                          <p:val>
                                            <p:fltVal val="0.5"/>
                                          </p:val>
                                        </p:tav>
                                        <p:tav tm="100000">
                                          <p:val>
                                            <p:strVal val="#ppt_x"/>
                                          </p:val>
                                        </p:tav>
                                      </p:tavLst>
                                    </p:anim>
                                    <p:anim calcmode="lin" valueType="num">
                                      <p:cBhvr>
                                        <p:cTn id="64" dur="500" fill="hold"/>
                                        <p:tgtEl>
                                          <p:spTgt spid="70661">
                                            <p:txEl>
                                              <p:pRg st="6" end="6"/>
                                            </p:txEl>
                                          </p:spTgt>
                                        </p:tgtEl>
                                        <p:attrNameLst>
                                          <p:attrName>ppt_y</p:attrName>
                                        </p:attrNameLst>
                                      </p:cBhvr>
                                      <p:tavLst>
                                        <p:tav tm="0">
                                          <p:val>
                                            <p:fltVal val="0.5"/>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528" fill="hold" grpId="0" nodeType="clickEffect">
                                  <p:stCondLst>
                                    <p:cond delay="0"/>
                                  </p:stCondLst>
                                  <p:childTnLst>
                                    <p:set>
                                      <p:cBhvr>
                                        <p:cTn id="68" dur="1" fill="hold">
                                          <p:stCondLst>
                                            <p:cond delay="0"/>
                                          </p:stCondLst>
                                        </p:cTn>
                                        <p:tgtEl>
                                          <p:spTgt spid="70661">
                                            <p:txEl>
                                              <p:pRg st="7" end="7"/>
                                            </p:txEl>
                                          </p:spTgt>
                                        </p:tgtEl>
                                        <p:attrNameLst>
                                          <p:attrName>style.visibility</p:attrName>
                                        </p:attrNameLst>
                                      </p:cBhvr>
                                      <p:to>
                                        <p:strVal val="visible"/>
                                      </p:to>
                                    </p:set>
                                    <p:anim calcmode="lin" valueType="num">
                                      <p:cBhvr>
                                        <p:cTn id="69" dur="500" fill="hold"/>
                                        <p:tgtEl>
                                          <p:spTgt spid="70661">
                                            <p:txEl>
                                              <p:pRg st="7" end="7"/>
                                            </p:txEl>
                                          </p:spTgt>
                                        </p:tgtEl>
                                        <p:attrNameLst>
                                          <p:attrName>ppt_w</p:attrName>
                                        </p:attrNameLst>
                                      </p:cBhvr>
                                      <p:tavLst>
                                        <p:tav tm="0">
                                          <p:val>
                                            <p:fltVal val="0"/>
                                          </p:val>
                                        </p:tav>
                                        <p:tav tm="100000">
                                          <p:val>
                                            <p:strVal val="#ppt_w"/>
                                          </p:val>
                                        </p:tav>
                                      </p:tavLst>
                                    </p:anim>
                                    <p:anim calcmode="lin" valueType="num">
                                      <p:cBhvr>
                                        <p:cTn id="70" dur="500" fill="hold"/>
                                        <p:tgtEl>
                                          <p:spTgt spid="70661">
                                            <p:txEl>
                                              <p:pRg st="7" end="7"/>
                                            </p:txEl>
                                          </p:spTgt>
                                        </p:tgtEl>
                                        <p:attrNameLst>
                                          <p:attrName>ppt_h</p:attrName>
                                        </p:attrNameLst>
                                      </p:cBhvr>
                                      <p:tavLst>
                                        <p:tav tm="0">
                                          <p:val>
                                            <p:fltVal val="0"/>
                                          </p:val>
                                        </p:tav>
                                        <p:tav tm="100000">
                                          <p:val>
                                            <p:strVal val="#ppt_h"/>
                                          </p:val>
                                        </p:tav>
                                      </p:tavLst>
                                    </p:anim>
                                    <p:anim calcmode="lin" valueType="num">
                                      <p:cBhvr>
                                        <p:cTn id="71" dur="500" fill="hold"/>
                                        <p:tgtEl>
                                          <p:spTgt spid="70661">
                                            <p:txEl>
                                              <p:pRg st="7" end="7"/>
                                            </p:txEl>
                                          </p:spTgt>
                                        </p:tgtEl>
                                        <p:attrNameLst>
                                          <p:attrName>ppt_x</p:attrName>
                                        </p:attrNameLst>
                                      </p:cBhvr>
                                      <p:tavLst>
                                        <p:tav tm="0">
                                          <p:val>
                                            <p:fltVal val="0.5"/>
                                          </p:val>
                                        </p:tav>
                                        <p:tav tm="100000">
                                          <p:val>
                                            <p:strVal val="#ppt_x"/>
                                          </p:val>
                                        </p:tav>
                                      </p:tavLst>
                                    </p:anim>
                                    <p:anim calcmode="lin" valueType="num">
                                      <p:cBhvr>
                                        <p:cTn id="72" dur="500" fill="hold"/>
                                        <p:tgtEl>
                                          <p:spTgt spid="70661">
                                            <p:txEl>
                                              <p:pRg st="7" end="7"/>
                                            </p:txEl>
                                          </p:spTgt>
                                        </p:tgtEl>
                                        <p:attrNameLst>
                                          <p:attrName>ppt_y</p:attrName>
                                        </p:attrNameLst>
                                      </p:cBhvr>
                                      <p:tavLst>
                                        <p:tav tm="0">
                                          <p:val>
                                            <p:fltVal val="0.5"/>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3" presetClass="entr" presetSubtype="528" fill="hold" grpId="0" nodeType="clickEffect">
                                  <p:stCondLst>
                                    <p:cond delay="0"/>
                                  </p:stCondLst>
                                  <p:childTnLst>
                                    <p:set>
                                      <p:cBhvr>
                                        <p:cTn id="76" dur="1" fill="hold">
                                          <p:stCondLst>
                                            <p:cond delay="0"/>
                                          </p:stCondLst>
                                        </p:cTn>
                                        <p:tgtEl>
                                          <p:spTgt spid="70661">
                                            <p:txEl>
                                              <p:pRg st="8" end="8"/>
                                            </p:txEl>
                                          </p:spTgt>
                                        </p:tgtEl>
                                        <p:attrNameLst>
                                          <p:attrName>style.visibility</p:attrName>
                                        </p:attrNameLst>
                                      </p:cBhvr>
                                      <p:to>
                                        <p:strVal val="visible"/>
                                      </p:to>
                                    </p:set>
                                    <p:anim calcmode="lin" valueType="num">
                                      <p:cBhvr>
                                        <p:cTn id="77" dur="500" fill="hold"/>
                                        <p:tgtEl>
                                          <p:spTgt spid="70661">
                                            <p:txEl>
                                              <p:pRg st="8" end="8"/>
                                            </p:txEl>
                                          </p:spTgt>
                                        </p:tgtEl>
                                        <p:attrNameLst>
                                          <p:attrName>ppt_w</p:attrName>
                                        </p:attrNameLst>
                                      </p:cBhvr>
                                      <p:tavLst>
                                        <p:tav tm="0">
                                          <p:val>
                                            <p:fltVal val="0"/>
                                          </p:val>
                                        </p:tav>
                                        <p:tav tm="100000">
                                          <p:val>
                                            <p:strVal val="#ppt_w"/>
                                          </p:val>
                                        </p:tav>
                                      </p:tavLst>
                                    </p:anim>
                                    <p:anim calcmode="lin" valueType="num">
                                      <p:cBhvr>
                                        <p:cTn id="78" dur="500" fill="hold"/>
                                        <p:tgtEl>
                                          <p:spTgt spid="70661">
                                            <p:txEl>
                                              <p:pRg st="8" end="8"/>
                                            </p:txEl>
                                          </p:spTgt>
                                        </p:tgtEl>
                                        <p:attrNameLst>
                                          <p:attrName>ppt_h</p:attrName>
                                        </p:attrNameLst>
                                      </p:cBhvr>
                                      <p:tavLst>
                                        <p:tav tm="0">
                                          <p:val>
                                            <p:fltVal val="0"/>
                                          </p:val>
                                        </p:tav>
                                        <p:tav tm="100000">
                                          <p:val>
                                            <p:strVal val="#ppt_h"/>
                                          </p:val>
                                        </p:tav>
                                      </p:tavLst>
                                    </p:anim>
                                    <p:anim calcmode="lin" valueType="num">
                                      <p:cBhvr>
                                        <p:cTn id="79" dur="500" fill="hold"/>
                                        <p:tgtEl>
                                          <p:spTgt spid="70661">
                                            <p:txEl>
                                              <p:pRg st="8" end="8"/>
                                            </p:txEl>
                                          </p:spTgt>
                                        </p:tgtEl>
                                        <p:attrNameLst>
                                          <p:attrName>ppt_x</p:attrName>
                                        </p:attrNameLst>
                                      </p:cBhvr>
                                      <p:tavLst>
                                        <p:tav tm="0">
                                          <p:val>
                                            <p:fltVal val="0.5"/>
                                          </p:val>
                                        </p:tav>
                                        <p:tav tm="100000">
                                          <p:val>
                                            <p:strVal val="#ppt_x"/>
                                          </p:val>
                                        </p:tav>
                                      </p:tavLst>
                                    </p:anim>
                                    <p:anim calcmode="lin" valueType="num">
                                      <p:cBhvr>
                                        <p:cTn id="80" dur="500" fill="hold"/>
                                        <p:tgtEl>
                                          <p:spTgt spid="70661">
                                            <p:txEl>
                                              <p:pRg st="8" end="8"/>
                                            </p:txEl>
                                          </p:spTgt>
                                        </p:tgtEl>
                                        <p:attrNameLst>
                                          <p:attrName>ppt_y</p:attrName>
                                        </p:attrNameLst>
                                      </p:cBhvr>
                                      <p:tavLst>
                                        <p:tav tm="0">
                                          <p:val>
                                            <p:fltVal val="0.5"/>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528" fill="hold" grpId="0" nodeType="clickEffect">
                                  <p:stCondLst>
                                    <p:cond delay="0"/>
                                  </p:stCondLst>
                                  <p:childTnLst>
                                    <p:set>
                                      <p:cBhvr>
                                        <p:cTn id="84" dur="1" fill="hold">
                                          <p:stCondLst>
                                            <p:cond delay="0"/>
                                          </p:stCondLst>
                                        </p:cTn>
                                        <p:tgtEl>
                                          <p:spTgt spid="70661">
                                            <p:txEl>
                                              <p:pRg st="9" end="9"/>
                                            </p:txEl>
                                          </p:spTgt>
                                        </p:tgtEl>
                                        <p:attrNameLst>
                                          <p:attrName>style.visibility</p:attrName>
                                        </p:attrNameLst>
                                      </p:cBhvr>
                                      <p:to>
                                        <p:strVal val="visible"/>
                                      </p:to>
                                    </p:set>
                                    <p:anim calcmode="lin" valueType="num">
                                      <p:cBhvr>
                                        <p:cTn id="85" dur="500" fill="hold"/>
                                        <p:tgtEl>
                                          <p:spTgt spid="70661">
                                            <p:txEl>
                                              <p:pRg st="9" end="9"/>
                                            </p:txEl>
                                          </p:spTgt>
                                        </p:tgtEl>
                                        <p:attrNameLst>
                                          <p:attrName>ppt_w</p:attrName>
                                        </p:attrNameLst>
                                      </p:cBhvr>
                                      <p:tavLst>
                                        <p:tav tm="0">
                                          <p:val>
                                            <p:fltVal val="0"/>
                                          </p:val>
                                        </p:tav>
                                        <p:tav tm="100000">
                                          <p:val>
                                            <p:strVal val="#ppt_w"/>
                                          </p:val>
                                        </p:tav>
                                      </p:tavLst>
                                    </p:anim>
                                    <p:anim calcmode="lin" valueType="num">
                                      <p:cBhvr>
                                        <p:cTn id="86" dur="500" fill="hold"/>
                                        <p:tgtEl>
                                          <p:spTgt spid="70661">
                                            <p:txEl>
                                              <p:pRg st="9" end="9"/>
                                            </p:txEl>
                                          </p:spTgt>
                                        </p:tgtEl>
                                        <p:attrNameLst>
                                          <p:attrName>ppt_h</p:attrName>
                                        </p:attrNameLst>
                                      </p:cBhvr>
                                      <p:tavLst>
                                        <p:tav tm="0">
                                          <p:val>
                                            <p:fltVal val="0"/>
                                          </p:val>
                                        </p:tav>
                                        <p:tav tm="100000">
                                          <p:val>
                                            <p:strVal val="#ppt_h"/>
                                          </p:val>
                                        </p:tav>
                                      </p:tavLst>
                                    </p:anim>
                                    <p:anim calcmode="lin" valueType="num">
                                      <p:cBhvr>
                                        <p:cTn id="87" dur="500" fill="hold"/>
                                        <p:tgtEl>
                                          <p:spTgt spid="70661">
                                            <p:txEl>
                                              <p:pRg st="9" end="9"/>
                                            </p:txEl>
                                          </p:spTgt>
                                        </p:tgtEl>
                                        <p:attrNameLst>
                                          <p:attrName>ppt_x</p:attrName>
                                        </p:attrNameLst>
                                      </p:cBhvr>
                                      <p:tavLst>
                                        <p:tav tm="0">
                                          <p:val>
                                            <p:fltVal val="0.5"/>
                                          </p:val>
                                        </p:tav>
                                        <p:tav tm="100000">
                                          <p:val>
                                            <p:strVal val="#ppt_x"/>
                                          </p:val>
                                        </p:tav>
                                      </p:tavLst>
                                    </p:anim>
                                    <p:anim calcmode="lin" valueType="num">
                                      <p:cBhvr>
                                        <p:cTn id="88" dur="500" fill="hold"/>
                                        <p:tgtEl>
                                          <p:spTgt spid="70661">
                                            <p:txEl>
                                              <p:pRg st="9" end="9"/>
                                            </p:txEl>
                                          </p:spTgt>
                                        </p:tgtEl>
                                        <p:attrNameLst>
                                          <p:attrName>ppt_y</p:attrName>
                                        </p:attrNameLst>
                                      </p:cBhvr>
                                      <p:tavLst>
                                        <p:tav tm="0">
                                          <p:val>
                                            <p:fltVal val="0.5"/>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3" presetClass="entr" presetSubtype="528" fill="hold" grpId="0" nodeType="clickEffect">
                                  <p:stCondLst>
                                    <p:cond delay="0"/>
                                  </p:stCondLst>
                                  <p:childTnLst>
                                    <p:set>
                                      <p:cBhvr>
                                        <p:cTn id="92" dur="1" fill="hold">
                                          <p:stCondLst>
                                            <p:cond delay="0"/>
                                          </p:stCondLst>
                                        </p:cTn>
                                        <p:tgtEl>
                                          <p:spTgt spid="70661">
                                            <p:txEl>
                                              <p:pRg st="10" end="10"/>
                                            </p:txEl>
                                          </p:spTgt>
                                        </p:tgtEl>
                                        <p:attrNameLst>
                                          <p:attrName>style.visibility</p:attrName>
                                        </p:attrNameLst>
                                      </p:cBhvr>
                                      <p:to>
                                        <p:strVal val="visible"/>
                                      </p:to>
                                    </p:set>
                                    <p:anim calcmode="lin" valueType="num">
                                      <p:cBhvr>
                                        <p:cTn id="93" dur="500" fill="hold"/>
                                        <p:tgtEl>
                                          <p:spTgt spid="70661">
                                            <p:txEl>
                                              <p:pRg st="10" end="10"/>
                                            </p:txEl>
                                          </p:spTgt>
                                        </p:tgtEl>
                                        <p:attrNameLst>
                                          <p:attrName>ppt_w</p:attrName>
                                        </p:attrNameLst>
                                      </p:cBhvr>
                                      <p:tavLst>
                                        <p:tav tm="0">
                                          <p:val>
                                            <p:fltVal val="0"/>
                                          </p:val>
                                        </p:tav>
                                        <p:tav tm="100000">
                                          <p:val>
                                            <p:strVal val="#ppt_w"/>
                                          </p:val>
                                        </p:tav>
                                      </p:tavLst>
                                    </p:anim>
                                    <p:anim calcmode="lin" valueType="num">
                                      <p:cBhvr>
                                        <p:cTn id="94" dur="500" fill="hold"/>
                                        <p:tgtEl>
                                          <p:spTgt spid="70661">
                                            <p:txEl>
                                              <p:pRg st="10" end="10"/>
                                            </p:txEl>
                                          </p:spTgt>
                                        </p:tgtEl>
                                        <p:attrNameLst>
                                          <p:attrName>ppt_h</p:attrName>
                                        </p:attrNameLst>
                                      </p:cBhvr>
                                      <p:tavLst>
                                        <p:tav tm="0">
                                          <p:val>
                                            <p:fltVal val="0"/>
                                          </p:val>
                                        </p:tav>
                                        <p:tav tm="100000">
                                          <p:val>
                                            <p:strVal val="#ppt_h"/>
                                          </p:val>
                                        </p:tav>
                                      </p:tavLst>
                                    </p:anim>
                                    <p:anim calcmode="lin" valueType="num">
                                      <p:cBhvr>
                                        <p:cTn id="95" dur="500" fill="hold"/>
                                        <p:tgtEl>
                                          <p:spTgt spid="70661">
                                            <p:txEl>
                                              <p:pRg st="10" end="10"/>
                                            </p:txEl>
                                          </p:spTgt>
                                        </p:tgtEl>
                                        <p:attrNameLst>
                                          <p:attrName>ppt_x</p:attrName>
                                        </p:attrNameLst>
                                      </p:cBhvr>
                                      <p:tavLst>
                                        <p:tav tm="0">
                                          <p:val>
                                            <p:fltVal val="0.5"/>
                                          </p:val>
                                        </p:tav>
                                        <p:tav tm="100000">
                                          <p:val>
                                            <p:strVal val="#ppt_x"/>
                                          </p:val>
                                        </p:tav>
                                      </p:tavLst>
                                    </p:anim>
                                    <p:anim calcmode="lin" valueType="num">
                                      <p:cBhvr>
                                        <p:cTn id="96" dur="500" fill="hold"/>
                                        <p:tgtEl>
                                          <p:spTgt spid="70661">
                                            <p:txEl>
                                              <p:pRg st="10" end="10"/>
                                            </p:txEl>
                                          </p:spTgt>
                                        </p:tgtEl>
                                        <p:attrNameLst>
                                          <p:attrName>ppt_y</p:attrName>
                                        </p:attrNameLst>
                                      </p:cBhvr>
                                      <p:tavLst>
                                        <p:tav tm="0">
                                          <p:val>
                                            <p:fltVal val="0.5"/>
                                          </p:val>
                                        </p:tav>
                                        <p:tav tm="100000">
                                          <p:val>
                                            <p:strVal val="#ppt_y"/>
                                          </p:val>
                                        </p:tav>
                                      </p:tavLst>
                                    </p:anim>
                                  </p:childTnLst>
                                </p:cTn>
                              </p:par>
                            </p:childTnLst>
                          </p:cTn>
                        </p:par>
                        <p:par>
                          <p:cTn id="97" fill="hold">
                            <p:stCondLst>
                              <p:cond delay="500"/>
                            </p:stCondLst>
                            <p:childTnLst>
                              <p:par>
                                <p:cTn id="98" presetID="2" presetClass="entr" presetSubtype="8" fill="hold" nodeType="afterEffect">
                                  <p:stCondLst>
                                    <p:cond delay="0"/>
                                  </p:stCondLst>
                                  <p:childTnLst>
                                    <p:set>
                                      <p:cBhvr>
                                        <p:cTn id="99" dur="1" fill="hold">
                                          <p:stCondLst>
                                            <p:cond delay="0"/>
                                          </p:stCondLst>
                                        </p:cTn>
                                        <p:tgtEl>
                                          <p:spTgt spid="70662"/>
                                        </p:tgtEl>
                                        <p:attrNameLst>
                                          <p:attrName>style.visibility</p:attrName>
                                        </p:attrNameLst>
                                      </p:cBhvr>
                                      <p:to>
                                        <p:strVal val="visible"/>
                                      </p:to>
                                    </p:set>
                                    <p:anim calcmode="lin" valueType="num">
                                      <p:cBhvr additive="base">
                                        <p:cTn id="100" dur="500" fill="hold"/>
                                        <p:tgtEl>
                                          <p:spTgt spid="70662"/>
                                        </p:tgtEl>
                                        <p:attrNameLst>
                                          <p:attrName>ppt_x</p:attrName>
                                        </p:attrNameLst>
                                      </p:cBhvr>
                                      <p:tavLst>
                                        <p:tav tm="0">
                                          <p:val>
                                            <p:strVal val="0-#ppt_w/2"/>
                                          </p:val>
                                        </p:tav>
                                        <p:tav tm="100000">
                                          <p:val>
                                            <p:strVal val="#ppt_x"/>
                                          </p:val>
                                        </p:tav>
                                      </p:tavLst>
                                    </p:anim>
                                    <p:anim calcmode="lin" valueType="num">
                                      <p:cBhvr additive="base">
                                        <p:cTn id="101" dur="500" fill="hold"/>
                                        <p:tgtEl>
                                          <p:spTgt spid="706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Kara\Pictures\1dg.gif"/>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flipH="1" flipV="1">
            <a:off x="-180528" y="-40505"/>
            <a:ext cx="9180512" cy="6898505"/>
          </a:xfrm>
          <a:prstGeom prst="rect">
            <a:avLst/>
          </a:prstGeom>
          <a:noFill/>
        </p:spPr>
      </p:pic>
      <p:sp>
        <p:nvSpPr>
          <p:cNvPr id="15362" name="Rectangle 2"/>
          <p:cNvSpPr>
            <a:spLocks noGrp="1" noChangeArrowheads="1"/>
          </p:cNvSpPr>
          <p:nvPr>
            <p:ph type="title"/>
          </p:nvPr>
        </p:nvSpPr>
        <p:spPr>
          <a:xfrm>
            <a:off x="107504" y="0"/>
            <a:ext cx="8229600" cy="1139825"/>
          </a:xfrm>
        </p:spPr>
        <p:txBody>
          <a:bodyPr>
            <a:noAutofit/>
          </a:bodyPr>
          <a:lstStyle/>
          <a:p>
            <a:r>
              <a:rPr lang="tr-TR" sz="5400" b="1" cap="all" dirty="0" err="1" smtClean="0">
                <a:ln w="0">
                  <a:noFill/>
                </a:ln>
                <a:solidFill>
                  <a:schemeClr val="accent5">
                    <a:lumMod val="50000"/>
                  </a:schemeClr>
                </a:solidFill>
                <a:effectLst>
                  <a:innerShdw blurRad="63500" dist="50800" dir="13500000">
                    <a:prstClr val="black">
                      <a:alpha val="50000"/>
                    </a:prstClr>
                  </a:innerShdw>
                </a:effectLst>
                <a:latin typeface="Times New Roman" pitchFamily="18" charset="0"/>
                <a:ea typeface="+mn-ea"/>
                <a:cs typeface="Times New Roman" pitchFamily="18" charset="0"/>
              </a:rPr>
              <a:t>Taktİk</a:t>
            </a:r>
            <a:endParaRPr lang="tr-TR" sz="5400" b="1" cap="all" dirty="0">
              <a:ln w="0">
                <a:noFill/>
              </a:ln>
              <a:solidFill>
                <a:schemeClr val="accent5">
                  <a:lumMod val="50000"/>
                </a:schemeClr>
              </a:solidFill>
              <a:effectLst>
                <a:innerShdw blurRad="63500" dist="50800" dir="13500000">
                  <a:prstClr val="black">
                    <a:alpha val="50000"/>
                  </a:prstClr>
                </a:innerShdw>
              </a:effectLst>
              <a:latin typeface="Times New Roman" pitchFamily="18" charset="0"/>
              <a:ea typeface="+mn-ea"/>
              <a:cs typeface="Times New Roman" pitchFamily="18" charset="0"/>
            </a:endParaRPr>
          </a:p>
        </p:txBody>
      </p:sp>
      <p:sp>
        <p:nvSpPr>
          <p:cNvPr id="5" name="4 Dikdörtgen"/>
          <p:cNvSpPr/>
          <p:nvPr/>
        </p:nvSpPr>
        <p:spPr>
          <a:xfrm>
            <a:off x="611560" y="1225689"/>
            <a:ext cx="8136904" cy="3416320"/>
          </a:xfrm>
          <a:prstGeom prst="rect">
            <a:avLst/>
          </a:prstGeom>
        </p:spPr>
        <p:txBody>
          <a:bodyPr wrap="square">
            <a:spAutoFit/>
          </a:bodyPr>
          <a:lstStyle/>
          <a:p>
            <a:pPr marL="228600" indent="-228600">
              <a:buFontTx/>
              <a:buChar char="•"/>
            </a:pPr>
            <a:r>
              <a:rPr lang="tr-TR" sz="2400" b="1" dirty="0" smtClean="0">
                <a:solidFill>
                  <a:srgbClr val="002060"/>
                </a:solidFill>
              </a:rPr>
              <a:t>Belirli bir stratejiyi desteklemek için yapılan kısa dönem hareket planı yada  programlardır.</a:t>
            </a:r>
          </a:p>
          <a:p>
            <a:pPr marL="228600" lvl="0" indent="-228600">
              <a:buFontTx/>
              <a:buChar char="•"/>
            </a:pPr>
            <a:r>
              <a:rPr lang="tr-TR" sz="2400" b="1" dirty="0" smtClean="0">
                <a:solidFill>
                  <a:srgbClr val="002060"/>
                </a:solidFill>
                <a:cs typeface="Times New Roman" pitchFamily="18" charset="0"/>
              </a:rPr>
              <a:t>Özel, kısa fikir ve hareketlerden oluşan,stratejinin gerçekleşmesine yardımcı olan ayrıntılar veya programlardır. </a:t>
            </a:r>
            <a:endParaRPr lang="tr-TR" sz="2400" b="1" dirty="0" smtClean="0">
              <a:solidFill>
                <a:srgbClr val="002060"/>
              </a:solidFill>
            </a:endParaRPr>
          </a:p>
          <a:p>
            <a:pPr marL="228600" indent="-228600">
              <a:buFontTx/>
              <a:buChar char="•"/>
            </a:pPr>
            <a:r>
              <a:rPr lang="tr-TR" sz="2400" b="1" dirty="0" smtClean="0">
                <a:solidFill>
                  <a:srgbClr val="002060"/>
                </a:solidFill>
              </a:rPr>
              <a:t>Taktiklerin sorumluluk yönü vardır. Bu yön ölçülebilirlik, duyarlılık ve vakitlilikle ilgilidir. </a:t>
            </a:r>
          </a:p>
          <a:p>
            <a:pPr marL="228600" indent="-228600">
              <a:buFontTx/>
              <a:buChar char="•"/>
            </a:pPr>
            <a:r>
              <a:rPr lang="tr-TR" sz="2400" b="1" dirty="0" smtClean="0">
                <a:solidFill>
                  <a:srgbClr val="002060"/>
                </a:solidFill>
              </a:rPr>
              <a:t>Bütün taktik ifadelerinde hedefi gerçekleştirmek için bir tarih belirlenmelidir.</a:t>
            </a:r>
          </a:p>
          <a:p>
            <a:pPr marL="228600" indent="-228600">
              <a:buFontTx/>
              <a:buChar char="•"/>
            </a:pPr>
            <a:r>
              <a:rPr lang="tr-TR" sz="2400" b="1" dirty="0" smtClean="0">
                <a:solidFill>
                  <a:srgbClr val="002060"/>
                </a:solidFill>
              </a:rPr>
              <a:t>Bu tarihin, başlangıç ve durum kontrol tarihleri de belirlenir</a:t>
            </a:r>
            <a:endParaRPr lang="tr-TR" sz="2400" b="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673100" y="1744662"/>
            <a:ext cx="7643813" cy="4420641"/>
          </a:xfrm>
        </p:spPr>
        <p:txBody>
          <a:bodyPr>
            <a:normAutofit fontScale="47500" lnSpcReduction="20000"/>
          </a:bodyPr>
          <a:lstStyle/>
          <a:p>
            <a:pPr marL="0" indent="0" eaLnBrk="1" hangingPunct="1">
              <a:lnSpc>
                <a:spcPct val="150000"/>
              </a:lnSpc>
              <a:spcBef>
                <a:spcPct val="60000"/>
              </a:spcBef>
              <a:buNone/>
            </a:pPr>
            <a:r>
              <a:rPr lang="tr-TR" sz="4400" b="1" dirty="0" smtClean="0">
                <a:solidFill>
                  <a:srgbClr val="002060"/>
                </a:solidFill>
                <a:latin typeface="Times New Roman" panose="02020603050405020304" pitchFamily="18" charset="0"/>
                <a:cs typeface="Times New Roman" panose="02020603050405020304" pitchFamily="18" charset="0"/>
              </a:rPr>
              <a:t>İş yapış şekilleri ve insan ilişkilerinde rehber olacak değişmez mesleki normlar ve kurumsal prensipler;</a:t>
            </a:r>
          </a:p>
          <a:p>
            <a:pPr>
              <a:buFontTx/>
              <a:buNone/>
            </a:pPr>
            <a:endParaRPr lang="tr-TR" sz="4400" dirty="0" smtClean="0">
              <a:solidFill>
                <a:srgbClr val="002060"/>
              </a:solidFill>
              <a:latin typeface="Times New Roman" panose="02020603050405020304" pitchFamily="18" charset="0"/>
              <a:cs typeface="Times New Roman" panose="02020603050405020304" pitchFamily="18" charset="0"/>
            </a:endParaRPr>
          </a:p>
          <a:p>
            <a:r>
              <a:rPr lang="tr-TR" sz="4400" b="1" dirty="0" smtClean="0">
                <a:solidFill>
                  <a:srgbClr val="002060"/>
                </a:solidFill>
                <a:latin typeface="Times New Roman" panose="02020603050405020304" pitchFamily="18" charset="0"/>
                <a:cs typeface="Times New Roman" panose="02020603050405020304" pitchFamily="18" charset="0"/>
              </a:rPr>
              <a:t>Toplumsal </a:t>
            </a:r>
            <a:r>
              <a:rPr lang="tr-TR" sz="4400" b="1" dirty="0">
                <a:solidFill>
                  <a:srgbClr val="002060"/>
                </a:solidFill>
                <a:latin typeface="Times New Roman" panose="02020603050405020304" pitchFamily="18" charset="0"/>
                <a:cs typeface="Times New Roman" panose="02020603050405020304" pitchFamily="18" charset="0"/>
              </a:rPr>
              <a:t>Yararlılık</a:t>
            </a:r>
          </a:p>
          <a:p>
            <a:r>
              <a:rPr lang="tr-TR" sz="4400" b="1" dirty="0">
                <a:solidFill>
                  <a:srgbClr val="002060"/>
                </a:solidFill>
                <a:latin typeface="Times New Roman" panose="02020603050405020304" pitchFamily="18" charset="0"/>
                <a:cs typeface="Times New Roman" panose="02020603050405020304" pitchFamily="18" charset="0"/>
              </a:rPr>
              <a:t>Yenilikçilik ve Yaratıcılık</a:t>
            </a:r>
          </a:p>
          <a:p>
            <a:r>
              <a:rPr lang="tr-TR" sz="4400" b="1" dirty="0">
                <a:solidFill>
                  <a:srgbClr val="002060"/>
                </a:solidFill>
                <a:latin typeface="Times New Roman" panose="02020603050405020304" pitchFamily="18" charset="0"/>
                <a:cs typeface="Times New Roman" panose="02020603050405020304" pitchFamily="18" charset="0"/>
              </a:rPr>
              <a:t>Katılımcılık</a:t>
            </a:r>
          </a:p>
          <a:p>
            <a:r>
              <a:rPr lang="tr-TR" sz="4400" b="1" dirty="0">
                <a:solidFill>
                  <a:srgbClr val="002060"/>
                </a:solidFill>
                <a:latin typeface="Times New Roman" panose="02020603050405020304" pitchFamily="18" charset="0"/>
                <a:cs typeface="Times New Roman" panose="02020603050405020304" pitchFamily="18" charset="0"/>
              </a:rPr>
              <a:t>Güvenilirlik</a:t>
            </a:r>
          </a:p>
          <a:p>
            <a:r>
              <a:rPr lang="tr-TR" sz="4400" b="1" dirty="0">
                <a:solidFill>
                  <a:srgbClr val="002060"/>
                </a:solidFill>
                <a:latin typeface="Times New Roman" panose="02020603050405020304" pitchFamily="18" charset="0"/>
                <a:cs typeface="Times New Roman" panose="02020603050405020304" pitchFamily="18" charset="0"/>
              </a:rPr>
              <a:t>Mükemmellik</a:t>
            </a:r>
          </a:p>
          <a:p>
            <a:r>
              <a:rPr lang="tr-TR" sz="4400" b="1" dirty="0">
                <a:solidFill>
                  <a:srgbClr val="002060"/>
                </a:solidFill>
                <a:latin typeface="Times New Roman" panose="02020603050405020304" pitchFamily="18" charset="0"/>
                <a:cs typeface="Times New Roman" panose="02020603050405020304" pitchFamily="18" charset="0"/>
              </a:rPr>
              <a:t>Hesap Verebilirlik</a:t>
            </a:r>
          </a:p>
          <a:p>
            <a:r>
              <a:rPr lang="tr-TR" sz="4400" b="1" dirty="0">
                <a:solidFill>
                  <a:srgbClr val="002060"/>
                </a:solidFill>
                <a:latin typeface="Times New Roman" panose="02020603050405020304" pitchFamily="18" charset="0"/>
                <a:cs typeface="Times New Roman" panose="02020603050405020304" pitchFamily="18" charset="0"/>
              </a:rPr>
              <a:t>Şeffaflık</a:t>
            </a:r>
          </a:p>
          <a:p>
            <a:r>
              <a:rPr lang="tr-TR" sz="4400" b="1" dirty="0">
                <a:solidFill>
                  <a:srgbClr val="002060"/>
                </a:solidFill>
                <a:latin typeface="Times New Roman" panose="02020603050405020304" pitchFamily="18" charset="0"/>
                <a:cs typeface="Times New Roman" panose="02020603050405020304" pitchFamily="18" charset="0"/>
              </a:rPr>
              <a:t>Sorumluluk</a:t>
            </a:r>
          </a:p>
          <a:p>
            <a:r>
              <a:rPr lang="tr-TR" sz="4400" b="1" dirty="0">
                <a:solidFill>
                  <a:srgbClr val="002060"/>
                </a:solidFill>
                <a:latin typeface="Times New Roman" panose="02020603050405020304" pitchFamily="18" charset="0"/>
                <a:cs typeface="Times New Roman" panose="02020603050405020304" pitchFamily="18" charset="0"/>
              </a:rPr>
              <a:t>Adillik </a:t>
            </a:r>
          </a:p>
          <a:p>
            <a:pPr eaLnBrk="1" hangingPunct="1">
              <a:lnSpc>
                <a:spcPct val="150000"/>
              </a:lnSpc>
              <a:spcBef>
                <a:spcPct val="60000"/>
              </a:spcBef>
            </a:pPr>
            <a:endParaRPr lang="tr-TR" sz="2400" b="1" dirty="0" smtClean="0">
              <a:solidFill>
                <a:srgbClr val="006666"/>
              </a:solidFill>
            </a:endParaRPr>
          </a:p>
        </p:txBody>
      </p:sp>
      <p:sp>
        <p:nvSpPr>
          <p:cNvPr id="13314" name="Rectangle 2"/>
          <p:cNvSpPr>
            <a:spLocks noGrp="1" noChangeArrowheads="1"/>
          </p:cNvSpPr>
          <p:nvPr>
            <p:ph type="title"/>
          </p:nvPr>
        </p:nvSpPr>
        <p:spPr>
          <a:xfrm>
            <a:off x="457200" y="523875"/>
            <a:ext cx="7931224" cy="1248941"/>
          </a:xfrm>
          <a:gradFill rotWithShape="1">
            <a:gsLst>
              <a:gs pos="0">
                <a:srgbClr val="CCFFCC">
                  <a:alpha val="35001"/>
                </a:srgbClr>
              </a:gs>
              <a:gs pos="100000">
                <a:srgbClr val="DDFFDD"/>
              </a:gs>
            </a:gsLst>
            <a:lin ang="5400000" scaled="1"/>
          </a:gradFill>
        </p:spPr>
        <p:txBody>
          <a:bodyPr>
            <a:normAutofit/>
          </a:bodyPr>
          <a:lstStyle/>
          <a:p>
            <a:r>
              <a:rPr lang="tr-TR" sz="4000" b="1" kern="0" dirty="0" smtClean="0">
                <a:solidFill>
                  <a:srgbClr val="002060"/>
                </a:solidFill>
                <a:latin typeface="+mn-lt"/>
              </a:rPr>
              <a:t> </a:t>
            </a:r>
            <a:r>
              <a:rPr lang="tr-TR" sz="4000" b="1" kern="0" dirty="0" smtClean="0">
                <a:solidFill>
                  <a:srgbClr val="002060"/>
                </a:solidFill>
                <a:latin typeface="Times New Roman" panose="02020603050405020304" pitchFamily="18" charset="0"/>
                <a:cs typeface="Times New Roman" panose="02020603050405020304" pitchFamily="18" charset="0"/>
              </a:rPr>
              <a:t>TEMEL </a:t>
            </a:r>
            <a:r>
              <a:rPr lang="tr-TR" sz="4000" b="1" dirty="0" smtClean="0">
                <a:solidFill>
                  <a:srgbClr val="002060"/>
                </a:solidFill>
                <a:latin typeface="Times New Roman" panose="02020603050405020304" pitchFamily="18" charset="0"/>
                <a:cs typeface="Times New Roman" panose="02020603050405020304" pitchFamily="18" charset="0"/>
              </a:rPr>
              <a:t>DEĞER VE İLKELER</a:t>
            </a:r>
          </a:p>
        </p:txBody>
      </p:sp>
    </p:spTree>
    <p:extLst>
      <p:ext uri="{BB962C8B-B14F-4D97-AF65-F5344CB8AC3E}">
        <p14:creationId xmlns:p14="http://schemas.microsoft.com/office/powerpoint/2010/main" val="3890621700"/>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609600" y="1371600"/>
            <a:ext cx="8077200" cy="5010150"/>
          </a:xfrm>
        </p:spPr>
        <p:txBody>
          <a:bodyPr/>
          <a:lstStyle/>
          <a:p>
            <a:pPr eaLnBrk="1" hangingPunct="1">
              <a:lnSpc>
                <a:spcPct val="80000"/>
              </a:lnSpc>
              <a:spcBef>
                <a:spcPct val="60000"/>
              </a:spcBef>
              <a:buFont typeface="Symbol" pitchFamily="18" charset="2"/>
              <a:buChar char=""/>
            </a:pPr>
            <a:r>
              <a:rPr lang="tr-TR" sz="2400" b="1" dirty="0" smtClean="0">
                <a:solidFill>
                  <a:srgbClr val="3333CC"/>
                </a:solidFill>
                <a:cs typeface="Times New Roman" pitchFamily="18" charset="0"/>
              </a:rPr>
              <a:t>Tüm paydaşlarımıza karşı t</a:t>
            </a:r>
            <a:r>
              <a:rPr lang="tr-TR" sz="2400" b="1" dirty="0" smtClean="0">
                <a:solidFill>
                  <a:srgbClr val="3333CC"/>
                </a:solidFill>
                <a:latin typeface="Comic Sans MS" pitchFamily="66" charset="0"/>
                <a:cs typeface="Times New Roman" pitchFamily="18" charset="0"/>
              </a:rPr>
              <a:t>ü</a:t>
            </a:r>
            <a:r>
              <a:rPr lang="tr-TR" sz="2400" b="1" dirty="0" smtClean="0">
                <a:solidFill>
                  <a:srgbClr val="3333CC"/>
                </a:solidFill>
                <a:cs typeface="Times New Roman" pitchFamily="18" charset="0"/>
              </a:rPr>
              <a:t>m y</a:t>
            </a:r>
            <a:r>
              <a:rPr lang="tr-TR" sz="2400" b="1" dirty="0" smtClean="0">
                <a:solidFill>
                  <a:srgbClr val="3333CC"/>
                </a:solidFill>
                <a:latin typeface="Comic Sans MS" pitchFamily="66" charset="0"/>
                <a:cs typeface="Times New Roman" pitchFamily="18" charset="0"/>
              </a:rPr>
              <a:t>ü</a:t>
            </a:r>
            <a:r>
              <a:rPr lang="tr-TR" sz="2400" b="1" dirty="0" smtClean="0">
                <a:solidFill>
                  <a:srgbClr val="3333CC"/>
                </a:solidFill>
                <a:cs typeface="Times New Roman" pitchFamily="18" charset="0"/>
              </a:rPr>
              <a:t>k</a:t>
            </a:r>
            <a:r>
              <a:rPr lang="tr-TR" sz="2400" b="1" dirty="0" smtClean="0">
                <a:solidFill>
                  <a:srgbClr val="3333CC"/>
                </a:solidFill>
                <a:latin typeface="Comic Sans MS" pitchFamily="66" charset="0"/>
                <a:cs typeface="Times New Roman" pitchFamily="18" charset="0"/>
              </a:rPr>
              <a:t>ü</a:t>
            </a:r>
            <a:r>
              <a:rPr lang="tr-TR" sz="2400" b="1" dirty="0" smtClean="0">
                <a:solidFill>
                  <a:srgbClr val="3333CC"/>
                </a:solidFill>
                <a:cs typeface="Times New Roman" pitchFamily="18" charset="0"/>
              </a:rPr>
              <a:t>ml</a:t>
            </a:r>
            <a:r>
              <a:rPr lang="tr-TR" sz="2400" b="1" dirty="0" smtClean="0">
                <a:solidFill>
                  <a:srgbClr val="3333CC"/>
                </a:solidFill>
                <a:latin typeface="Comic Sans MS" pitchFamily="66" charset="0"/>
                <a:cs typeface="Times New Roman" pitchFamily="18" charset="0"/>
              </a:rPr>
              <a:t>ü</a:t>
            </a:r>
            <a:r>
              <a:rPr lang="tr-TR" sz="2400" b="1" dirty="0" smtClean="0">
                <a:solidFill>
                  <a:srgbClr val="3333CC"/>
                </a:solidFill>
                <a:cs typeface="Times New Roman" pitchFamily="18" charset="0"/>
              </a:rPr>
              <a:t>l</a:t>
            </a:r>
            <a:r>
              <a:rPr lang="tr-TR" sz="2400" b="1" dirty="0" smtClean="0">
                <a:solidFill>
                  <a:srgbClr val="3333CC"/>
                </a:solidFill>
                <a:latin typeface="Comic Sans MS" pitchFamily="66" charset="0"/>
                <a:cs typeface="Times New Roman" pitchFamily="18" charset="0"/>
              </a:rPr>
              <a:t>ü</a:t>
            </a:r>
            <a:r>
              <a:rPr lang="tr-TR" sz="2400" b="1" dirty="0" smtClean="0">
                <a:solidFill>
                  <a:srgbClr val="3333CC"/>
                </a:solidFill>
                <a:cs typeface="Times New Roman" pitchFamily="18" charset="0"/>
              </a:rPr>
              <a:t>klerimizi eksiksiz bir şekilde yerine getirmeye </a:t>
            </a:r>
            <a:r>
              <a:rPr lang="tr-TR" sz="2400" b="1" dirty="0" smtClean="0">
                <a:solidFill>
                  <a:srgbClr val="3333CC"/>
                </a:solidFill>
                <a:latin typeface="Comic Sans MS" pitchFamily="66" charset="0"/>
                <a:cs typeface="Times New Roman" pitchFamily="18" charset="0"/>
              </a:rPr>
              <a:t>ç</a:t>
            </a:r>
            <a:r>
              <a:rPr lang="tr-TR" sz="2400" b="1" dirty="0" smtClean="0">
                <a:solidFill>
                  <a:srgbClr val="3333CC"/>
                </a:solidFill>
                <a:cs typeface="Times New Roman" pitchFamily="18" charset="0"/>
              </a:rPr>
              <a:t>alışmak.</a:t>
            </a:r>
          </a:p>
          <a:p>
            <a:pPr eaLnBrk="1" hangingPunct="1">
              <a:lnSpc>
                <a:spcPct val="80000"/>
              </a:lnSpc>
              <a:spcBef>
                <a:spcPct val="60000"/>
              </a:spcBef>
              <a:buFont typeface="Symbol" pitchFamily="18" charset="2"/>
              <a:buChar char=""/>
            </a:pPr>
            <a:r>
              <a:rPr lang="tr-TR" sz="2400" b="1" dirty="0" smtClean="0">
                <a:solidFill>
                  <a:srgbClr val="9900CC"/>
                </a:solidFill>
                <a:cs typeface="Times New Roman" pitchFamily="18" charset="0"/>
              </a:rPr>
              <a:t>T</a:t>
            </a:r>
            <a:r>
              <a:rPr lang="tr-TR" sz="2400" b="1" dirty="0" smtClean="0">
                <a:solidFill>
                  <a:srgbClr val="9900CC"/>
                </a:solidFill>
                <a:latin typeface="Comic Sans MS" pitchFamily="66" charset="0"/>
                <a:cs typeface="Times New Roman" pitchFamily="18" charset="0"/>
              </a:rPr>
              <a:t>ü</a:t>
            </a:r>
            <a:r>
              <a:rPr lang="tr-TR" sz="2400" b="1" dirty="0" smtClean="0">
                <a:solidFill>
                  <a:srgbClr val="9900CC"/>
                </a:solidFill>
                <a:cs typeface="Times New Roman" pitchFamily="18" charset="0"/>
              </a:rPr>
              <a:t>m faaliyet ve kayıtlarımızın şeffaf ve iş ahlakı normlarına uygun olmasını sağlamak.</a:t>
            </a:r>
          </a:p>
          <a:p>
            <a:pPr eaLnBrk="1" hangingPunct="1">
              <a:lnSpc>
                <a:spcPct val="80000"/>
              </a:lnSpc>
              <a:spcBef>
                <a:spcPct val="60000"/>
              </a:spcBef>
              <a:buFont typeface="Symbol" pitchFamily="18" charset="2"/>
              <a:buChar char=""/>
            </a:pPr>
            <a:r>
              <a:rPr lang="tr-TR" sz="2400" b="1" dirty="0" smtClean="0">
                <a:solidFill>
                  <a:srgbClr val="3333CC"/>
                </a:solidFill>
                <a:cs typeface="Times New Roman" pitchFamily="18" charset="0"/>
              </a:rPr>
              <a:t>Personel alım, terfi ve işten </a:t>
            </a:r>
            <a:r>
              <a:rPr lang="tr-TR" sz="2400" b="1" dirty="0" smtClean="0">
                <a:solidFill>
                  <a:srgbClr val="3333CC"/>
                </a:solidFill>
                <a:latin typeface="Comic Sans MS" pitchFamily="66" charset="0"/>
                <a:cs typeface="Times New Roman" pitchFamily="18" charset="0"/>
              </a:rPr>
              <a:t>ç</a:t>
            </a:r>
            <a:r>
              <a:rPr lang="tr-TR" sz="2400" b="1" dirty="0" smtClean="0">
                <a:solidFill>
                  <a:srgbClr val="3333CC"/>
                </a:solidFill>
                <a:cs typeface="Times New Roman" pitchFamily="18" charset="0"/>
              </a:rPr>
              <a:t>ıkarma uygulamalarımızda ayrımcılık ve fırsat</a:t>
            </a:r>
            <a:r>
              <a:rPr lang="tr-TR" sz="2400" b="1" dirty="0" smtClean="0">
                <a:solidFill>
                  <a:srgbClr val="3333CC"/>
                </a:solidFill>
                <a:latin typeface="Comic Sans MS" pitchFamily="66" charset="0"/>
                <a:cs typeface="Times New Roman" pitchFamily="18" charset="0"/>
              </a:rPr>
              <a:t>ç</a:t>
            </a:r>
            <a:r>
              <a:rPr lang="tr-TR" sz="2400" b="1" dirty="0" smtClean="0">
                <a:solidFill>
                  <a:srgbClr val="3333CC"/>
                </a:solidFill>
                <a:cs typeface="Times New Roman" pitchFamily="18" charset="0"/>
              </a:rPr>
              <a:t>ılığa yer vermeyip esas kriter olarak liyakat ve performansı benimsemek.</a:t>
            </a:r>
          </a:p>
          <a:p>
            <a:pPr eaLnBrk="1" hangingPunct="1">
              <a:lnSpc>
                <a:spcPct val="80000"/>
              </a:lnSpc>
              <a:spcBef>
                <a:spcPct val="60000"/>
              </a:spcBef>
              <a:buFont typeface="Symbol" pitchFamily="18" charset="2"/>
              <a:buChar char=""/>
            </a:pPr>
            <a:r>
              <a:rPr lang="tr-TR" sz="2400" b="1" dirty="0" smtClean="0">
                <a:solidFill>
                  <a:srgbClr val="9900CC"/>
                </a:solidFill>
                <a:cs typeface="Times New Roman" pitchFamily="18" charset="0"/>
              </a:rPr>
              <a:t>Karar alırken ve işleri y</a:t>
            </a:r>
            <a:r>
              <a:rPr lang="tr-TR" sz="2400" b="1" dirty="0" smtClean="0">
                <a:solidFill>
                  <a:srgbClr val="9900CC"/>
                </a:solidFill>
                <a:latin typeface="Comic Sans MS" pitchFamily="66" charset="0"/>
                <a:cs typeface="Times New Roman" pitchFamily="18" charset="0"/>
              </a:rPr>
              <a:t>ü</a:t>
            </a:r>
            <a:r>
              <a:rPr lang="tr-TR" sz="2400" b="1" dirty="0" smtClean="0">
                <a:solidFill>
                  <a:srgbClr val="9900CC"/>
                </a:solidFill>
                <a:cs typeface="Times New Roman" pitchFamily="18" charset="0"/>
              </a:rPr>
              <a:t>r</a:t>
            </a:r>
            <a:r>
              <a:rPr lang="tr-TR" sz="2400" b="1" dirty="0" smtClean="0">
                <a:solidFill>
                  <a:srgbClr val="9900CC"/>
                </a:solidFill>
                <a:latin typeface="Comic Sans MS" pitchFamily="66" charset="0"/>
                <a:cs typeface="Times New Roman" pitchFamily="18" charset="0"/>
              </a:rPr>
              <a:t>ü</a:t>
            </a:r>
            <a:r>
              <a:rPr lang="tr-TR" sz="2400" b="1" dirty="0" smtClean="0">
                <a:solidFill>
                  <a:srgbClr val="9900CC"/>
                </a:solidFill>
                <a:cs typeface="Times New Roman" pitchFamily="18" charset="0"/>
              </a:rPr>
              <a:t>t</a:t>
            </a:r>
            <a:r>
              <a:rPr lang="tr-TR" sz="2400" b="1" dirty="0" smtClean="0">
                <a:solidFill>
                  <a:srgbClr val="9900CC"/>
                </a:solidFill>
                <a:latin typeface="Comic Sans MS" pitchFamily="66" charset="0"/>
                <a:cs typeface="Times New Roman" pitchFamily="18" charset="0"/>
              </a:rPr>
              <a:t>ü</a:t>
            </a:r>
            <a:r>
              <a:rPr lang="tr-TR" sz="2400" b="1" dirty="0" smtClean="0">
                <a:solidFill>
                  <a:srgbClr val="9900CC"/>
                </a:solidFill>
                <a:cs typeface="Times New Roman" pitchFamily="18" charset="0"/>
              </a:rPr>
              <a:t>rken istişare ve takım </a:t>
            </a:r>
            <a:r>
              <a:rPr lang="tr-TR" sz="2400" b="1" dirty="0" smtClean="0">
                <a:solidFill>
                  <a:srgbClr val="9900CC"/>
                </a:solidFill>
                <a:latin typeface="Comic Sans MS" pitchFamily="66" charset="0"/>
                <a:cs typeface="Times New Roman" pitchFamily="18" charset="0"/>
              </a:rPr>
              <a:t>ç</a:t>
            </a:r>
            <a:r>
              <a:rPr lang="tr-TR" sz="2400" b="1" dirty="0" smtClean="0">
                <a:solidFill>
                  <a:srgbClr val="9900CC"/>
                </a:solidFill>
                <a:cs typeface="Times New Roman" pitchFamily="18" charset="0"/>
              </a:rPr>
              <a:t>alışmasına </a:t>
            </a:r>
            <a:r>
              <a:rPr lang="tr-TR" sz="2400" b="1" dirty="0" smtClean="0">
                <a:solidFill>
                  <a:srgbClr val="9900CC"/>
                </a:solidFill>
                <a:latin typeface="Comic Sans MS" pitchFamily="66" charset="0"/>
                <a:cs typeface="Times New Roman" pitchFamily="18" charset="0"/>
              </a:rPr>
              <a:t>ö</a:t>
            </a:r>
            <a:r>
              <a:rPr lang="tr-TR" sz="2400" b="1" dirty="0" smtClean="0">
                <a:solidFill>
                  <a:srgbClr val="9900CC"/>
                </a:solidFill>
                <a:cs typeface="Times New Roman" pitchFamily="18" charset="0"/>
              </a:rPr>
              <a:t>nem vermek.</a:t>
            </a:r>
          </a:p>
          <a:p>
            <a:pPr eaLnBrk="1" hangingPunct="1">
              <a:lnSpc>
                <a:spcPct val="80000"/>
              </a:lnSpc>
              <a:spcBef>
                <a:spcPct val="60000"/>
              </a:spcBef>
              <a:buFont typeface="Symbol" pitchFamily="18" charset="2"/>
              <a:buChar char=""/>
            </a:pPr>
            <a:r>
              <a:rPr lang="tr-TR" sz="2400" b="1" dirty="0" smtClean="0">
                <a:solidFill>
                  <a:srgbClr val="3333CC"/>
                </a:solidFill>
                <a:cs typeface="Times New Roman" pitchFamily="18" charset="0"/>
              </a:rPr>
              <a:t>Faaliyette bulunduğumuz </a:t>
            </a:r>
            <a:r>
              <a:rPr lang="tr-TR" sz="2400" b="1" dirty="0" smtClean="0">
                <a:solidFill>
                  <a:srgbClr val="3333CC"/>
                </a:solidFill>
                <a:latin typeface="Comic Sans MS" pitchFamily="66" charset="0"/>
                <a:cs typeface="Times New Roman" pitchFamily="18" charset="0"/>
              </a:rPr>
              <a:t>ç</a:t>
            </a:r>
            <a:r>
              <a:rPr lang="tr-TR" sz="2400" b="1" dirty="0" smtClean="0">
                <a:solidFill>
                  <a:srgbClr val="3333CC"/>
                </a:solidFill>
                <a:cs typeface="Times New Roman" pitchFamily="18" charset="0"/>
              </a:rPr>
              <a:t>evre halkına ve tabiata zarar vermemek konusunda hassas olmak.</a:t>
            </a:r>
            <a:r>
              <a:rPr lang="tr-TR" sz="2400" b="1" dirty="0" smtClean="0">
                <a:cs typeface="Times New Roman" pitchFamily="18" charset="0"/>
              </a:rPr>
              <a:t> </a:t>
            </a:r>
            <a:endParaRPr lang="tr-TR" sz="2400" dirty="0" smtClean="0">
              <a:cs typeface="Times New Roman" pitchFamily="18" charset="0"/>
            </a:endParaRPr>
          </a:p>
        </p:txBody>
      </p:sp>
      <p:sp>
        <p:nvSpPr>
          <p:cNvPr id="14338" name="Rectangle 2"/>
          <p:cNvSpPr>
            <a:spLocks noGrp="1" noChangeArrowheads="1"/>
          </p:cNvSpPr>
          <p:nvPr>
            <p:ph type="title"/>
          </p:nvPr>
        </p:nvSpPr>
        <p:spPr>
          <a:xfrm>
            <a:off x="1444625" y="381000"/>
            <a:ext cx="5546725" cy="566738"/>
          </a:xfrm>
          <a:gradFill rotWithShape="1">
            <a:gsLst>
              <a:gs pos="0">
                <a:srgbClr val="CCFFCC">
                  <a:alpha val="43999"/>
                </a:srgbClr>
              </a:gs>
              <a:gs pos="100000">
                <a:srgbClr val="DBFFDB"/>
              </a:gs>
            </a:gsLst>
            <a:lin ang="5400000" scaled="1"/>
          </a:gradFill>
        </p:spPr>
        <p:txBody>
          <a:bodyPr/>
          <a:lstStyle/>
          <a:p>
            <a:pPr eaLnBrk="1" hangingPunct="1"/>
            <a:r>
              <a:rPr lang="tr-TR" sz="3000" b="1" smtClean="0">
                <a:solidFill>
                  <a:srgbClr val="006666"/>
                </a:solidFill>
              </a:rPr>
              <a:t>ÖRNEK İLKELER</a:t>
            </a:r>
          </a:p>
        </p:txBody>
      </p:sp>
    </p:spTree>
    <p:extLst>
      <p:ext uri="{BB962C8B-B14F-4D97-AF65-F5344CB8AC3E}">
        <p14:creationId xmlns:p14="http://schemas.microsoft.com/office/powerpoint/2010/main" val="2029620542"/>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55638" y="407988"/>
            <a:ext cx="7848600" cy="579437"/>
          </a:xfrm>
        </p:spPr>
        <p:txBody>
          <a:bodyPr rtlCol="0">
            <a:normAutofit fontScale="90000"/>
          </a:bodyPr>
          <a:lstStyle/>
          <a:p>
            <a:pPr eaLnBrk="1" fontAlgn="auto" hangingPunct="1">
              <a:spcAft>
                <a:spcPts val="0"/>
              </a:spcAft>
              <a:defRPr/>
            </a:pPr>
            <a:r>
              <a:rPr lang="tr-TR" dirty="0" smtClean="0"/>
              <a:t>Bazı Stratejik Niyet Örnekleri</a:t>
            </a:r>
          </a:p>
        </p:txBody>
      </p:sp>
      <p:sp>
        <p:nvSpPr>
          <p:cNvPr id="38915" name="Rectangle 3"/>
          <p:cNvSpPr>
            <a:spLocks noGrp="1" noChangeArrowheads="1"/>
          </p:cNvSpPr>
          <p:nvPr>
            <p:ph idx="1"/>
          </p:nvPr>
        </p:nvSpPr>
        <p:spPr>
          <a:xfrm>
            <a:off x="1266825" y="1785938"/>
            <a:ext cx="7772400" cy="4310062"/>
          </a:xfrm>
        </p:spPr>
        <p:txBody>
          <a:bodyPr rtlCol="0">
            <a:normAutofit fontScale="92500"/>
          </a:bodyPr>
          <a:lstStyle/>
          <a:p>
            <a:pPr eaLnBrk="1" fontAlgn="auto" hangingPunct="1">
              <a:spcAft>
                <a:spcPts val="0"/>
              </a:spcAft>
              <a:buFontTx/>
              <a:buNone/>
              <a:defRPr/>
            </a:pPr>
            <a:r>
              <a:rPr lang="en-US" sz="2800" b="1" dirty="0" smtClean="0">
                <a:latin typeface="Tahoma" pitchFamily="34" charset="0"/>
                <a:cs typeface="Times New Roman" pitchFamily="18" charset="0"/>
              </a:rPr>
              <a:t>FORD Motor Company</a:t>
            </a:r>
            <a:endParaRPr lang="en-US" sz="2800" dirty="0" smtClean="0">
              <a:cs typeface="Times New Roman" pitchFamily="18" charset="0"/>
            </a:endParaRPr>
          </a:p>
          <a:p>
            <a:pPr eaLnBrk="1" fontAlgn="auto" hangingPunct="1">
              <a:spcAft>
                <a:spcPts val="0"/>
              </a:spcAft>
              <a:buFontTx/>
              <a:buNone/>
              <a:defRPr/>
            </a:pPr>
            <a:r>
              <a:rPr lang="en-US" sz="2800" i="1" dirty="0" smtClean="0">
                <a:solidFill>
                  <a:srgbClr val="006699"/>
                </a:solidFill>
                <a:latin typeface="Tahoma" pitchFamily="34" charset="0"/>
                <a:cs typeface="Times New Roman" pitchFamily="18" charset="0"/>
              </a:rPr>
              <a:t>Our Vision</a:t>
            </a:r>
            <a:r>
              <a:rPr lang="en-US" sz="2800" dirty="0" smtClean="0">
                <a:solidFill>
                  <a:srgbClr val="006699"/>
                </a:solidFill>
                <a:latin typeface="Tahoma" pitchFamily="34" charset="0"/>
                <a:cs typeface="Times New Roman" pitchFamily="18" charset="0"/>
              </a:rPr>
              <a:t>: to become the world's leading company for automotive products and services.</a:t>
            </a:r>
            <a:endParaRPr lang="tr-TR" sz="2800" dirty="0" smtClean="0">
              <a:solidFill>
                <a:srgbClr val="006699"/>
              </a:solidFill>
              <a:cs typeface="Times New Roman" pitchFamily="18" charset="0"/>
            </a:endParaRPr>
          </a:p>
          <a:p>
            <a:pPr eaLnBrk="1" fontAlgn="auto" hangingPunct="1">
              <a:spcAft>
                <a:spcPts val="0"/>
              </a:spcAft>
              <a:buFontTx/>
              <a:buNone/>
              <a:defRPr/>
            </a:pPr>
            <a:r>
              <a:rPr lang="en-US" sz="2800" i="1" dirty="0" smtClean="0">
                <a:solidFill>
                  <a:srgbClr val="006699"/>
                </a:solidFill>
                <a:latin typeface="Tahoma" pitchFamily="34" charset="0"/>
                <a:cs typeface="Times New Roman" pitchFamily="18" charset="0"/>
              </a:rPr>
              <a:t>Our Mission</a:t>
            </a:r>
            <a:r>
              <a:rPr lang="en-US" sz="2800" dirty="0" smtClean="0">
                <a:solidFill>
                  <a:srgbClr val="006699"/>
                </a:solidFill>
                <a:latin typeface="Tahoma" pitchFamily="34" charset="0"/>
                <a:cs typeface="Times New Roman" pitchFamily="18" charset="0"/>
              </a:rPr>
              <a:t>: we are a global, diverse family with a proud heritage, passionately committed to providing outstanding products and services.</a:t>
            </a:r>
            <a:endParaRPr lang="tr-TR" sz="2800" dirty="0" smtClean="0">
              <a:solidFill>
                <a:srgbClr val="006699"/>
              </a:solidFill>
              <a:cs typeface="Times New Roman" pitchFamily="18" charset="0"/>
            </a:endParaRPr>
          </a:p>
          <a:p>
            <a:pPr eaLnBrk="1" fontAlgn="auto" hangingPunct="1">
              <a:spcAft>
                <a:spcPts val="0"/>
              </a:spcAft>
              <a:buFontTx/>
              <a:buNone/>
              <a:defRPr/>
            </a:pPr>
            <a:r>
              <a:rPr lang="en-US" sz="2800" i="1" dirty="0" smtClean="0">
                <a:solidFill>
                  <a:srgbClr val="006699"/>
                </a:solidFill>
                <a:latin typeface="Tahoma" pitchFamily="34" charset="0"/>
                <a:cs typeface="Times New Roman" pitchFamily="18" charset="0"/>
              </a:rPr>
              <a:t>Our Values</a:t>
            </a:r>
            <a:r>
              <a:rPr lang="en-US" sz="2800" dirty="0" smtClean="0">
                <a:solidFill>
                  <a:srgbClr val="006699"/>
                </a:solidFill>
                <a:latin typeface="Tahoma" pitchFamily="34" charset="0"/>
                <a:cs typeface="Times New Roman" pitchFamily="18" charset="0"/>
              </a:rPr>
              <a:t>: We do the right thing for our people, our environment and our society, but above all for our customers. </a:t>
            </a:r>
            <a:endParaRPr lang="tr-TR" sz="2800" dirty="0" smtClean="0">
              <a:solidFill>
                <a:srgbClr val="006699"/>
              </a:solidFill>
              <a:latin typeface="Tahoma" pitchFamily="34" charset="0"/>
              <a:cs typeface="Times New Roman" pitchFamily="18" charset="0"/>
            </a:endParaRPr>
          </a:p>
        </p:txBody>
      </p:sp>
    </p:spTree>
    <p:extLst>
      <p:ext uri="{BB962C8B-B14F-4D97-AF65-F5344CB8AC3E}">
        <p14:creationId xmlns:p14="http://schemas.microsoft.com/office/powerpoint/2010/main" val="1028570492"/>
      </p:ext>
    </p:extLst>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17"/>
            <a:ext cx="8229600" cy="1143000"/>
          </a:xfrm>
        </p:spPr>
        <p:txBody>
          <a:bodyPr/>
          <a:lstStyle/>
          <a:p>
            <a:r>
              <a:rPr lang="en-GB" dirty="0" smtClean="0">
                <a:solidFill>
                  <a:srgbClr val="FF0000"/>
                </a:solidFill>
              </a:rPr>
              <a:t>ZORLU HOLDİNG</a:t>
            </a:r>
            <a:endParaRPr lang="en-GB" dirty="0">
              <a:solidFill>
                <a:srgbClr val="FF0000"/>
              </a:solidFill>
            </a:endParaRPr>
          </a:p>
        </p:txBody>
      </p:sp>
      <p:sp>
        <p:nvSpPr>
          <p:cNvPr id="3" name="Content Placeholder 2"/>
          <p:cNvSpPr>
            <a:spLocks noGrp="1"/>
          </p:cNvSpPr>
          <p:nvPr>
            <p:ph idx="1"/>
          </p:nvPr>
        </p:nvSpPr>
        <p:spPr>
          <a:xfrm>
            <a:off x="179512" y="1124744"/>
            <a:ext cx="8784976" cy="5544616"/>
          </a:xfrm>
        </p:spPr>
        <p:txBody>
          <a:bodyPr>
            <a:noAutofit/>
          </a:bodyPr>
          <a:lstStyle/>
          <a:p>
            <a:pPr marL="0" indent="0">
              <a:buNone/>
            </a:pPr>
            <a:r>
              <a:rPr lang="en-GB" sz="2800" b="1" dirty="0" err="1" smtClean="0">
                <a:solidFill>
                  <a:srgbClr val="002060"/>
                </a:solidFill>
              </a:rPr>
              <a:t>Vizyonumuz</a:t>
            </a:r>
            <a:endParaRPr lang="en-GB" sz="2800" b="1" dirty="0">
              <a:solidFill>
                <a:srgbClr val="002060"/>
              </a:solidFill>
            </a:endParaRPr>
          </a:p>
          <a:p>
            <a:r>
              <a:rPr lang="en-GB" sz="2400" dirty="0" err="1"/>
              <a:t>Şirketimiz</a:t>
            </a:r>
            <a:r>
              <a:rPr lang="en-GB" sz="2400" dirty="0"/>
              <a:t> </a:t>
            </a:r>
            <a:r>
              <a:rPr lang="en-GB" sz="2400" dirty="0" err="1"/>
              <a:t>ülkemizin</a:t>
            </a:r>
            <a:r>
              <a:rPr lang="en-GB" sz="2400" dirty="0"/>
              <a:t> </a:t>
            </a:r>
            <a:r>
              <a:rPr lang="en-GB" sz="2400" dirty="0" err="1"/>
              <a:t>önde</a:t>
            </a:r>
            <a:r>
              <a:rPr lang="en-GB" sz="2400" dirty="0"/>
              <a:t> </a:t>
            </a:r>
            <a:r>
              <a:rPr lang="en-GB" sz="2400" dirty="0" err="1"/>
              <a:t>gelen</a:t>
            </a:r>
            <a:r>
              <a:rPr lang="en-GB" sz="2400" dirty="0"/>
              <a:t> </a:t>
            </a:r>
            <a:r>
              <a:rPr lang="en-GB" sz="2400" dirty="0" err="1"/>
              <a:t>ticari</a:t>
            </a:r>
            <a:r>
              <a:rPr lang="en-GB" sz="2400" dirty="0"/>
              <a:t> </a:t>
            </a:r>
            <a:r>
              <a:rPr lang="en-GB" sz="2400" dirty="0" err="1"/>
              <a:t>gruplarından</a:t>
            </a:r>
            <a:r>
              <a:rPr lang="en-GB" sz="2400" dirty="0"/>
              <a:t> </a:t>
            </a:r>
            <a:r>
              <a:rPr lang="en-GB" sz="2400" dirty="0" err="1"/>
              <a:t>biri</a:t>
            </a:r>
            <a:r>
              <a:rPr lang="en-GB" sz="2400" dirty="0"/>
              <a:t> </a:t>
            </a:r>
            <a:r>
              <a:rPr lang="en-GB" sz="2400" dirty="0" err="1"/>
              <a:t>olan</a:t>
            </a:r>
            <a:r>
              <a:rPr lang="en-GB" sz="2400" dirty="0"/>
              <a:t> </a:t>
            </a:r>
            <a:r>
              <a:rPr lang="en-GB" sz="2400" b="1" dirty="0" err="1"/>
              <a:t>Zorlu</a:t>
            </a:r>
            <a:r>
              <a:rPr lang="en-GB" sz="2400" b="1" dirty="0"/>
              <a:t> </a:t>
            </a:r>
            <a:r>
              <a:rPr lang="en-GB" sz="2400" b="1" dirty="0" err="1"/>
              <a:t>Grubu’nun</a:t>
            </a:r>
            <a:r>
              <a:rPr lang="en-GB" sz="2400" b="1" dirty="0"/>
              <a:t> </a:t>
            </a:r>
            <a:r>
              <a:rPr lang="en-GB" sz="2400" b="1" dirty="0" err="1"/>
              <a:t>amiral</a:t>
            </a:r>
            <a:r>
              <a:rPr lang="en-GB" sz="2400" b="1" dirty="0"/>
              <a:t> </a:t>
            </a:r>
            <a:r>
              <a:rPr lang="en-GB" sz="2400" b="1" dirty="0" err="1" smtClean="0"/>
              <a:t>gemisi</a:t>
            </a:r>
            <a:r>
              <a:rPr lang="en-GB" sz="2400" b="1" dirty="0" smtClean="0"/>
              <a:t> </a:t>
            </a:r>
            <a:r>
              <a:rPr lang="en-GB" sz="2400" dirty="0" err="1" smtClean="0"/>
              <a:t>konumundadır</a:t>
            </a:r>
            <a:r>
              <a:rPr lang="en-GB" sz="2400" dirty="0"/>
              <a:t>. </a:t>
            </a:r>
            <a:endParaRPr lang="en-GB" sz="2400" dirty="0" smtClean="0"/>
          </a:p>
          <a:p>
            <a:r>
              <a:rPr lang="en-GB" sz="2400" dirty="0" smtClean="0"/>
              <a:t>Bu </a:t>
            </a:r>
            <a:r>
              <a:rPr lang="en-GB" sz="2400" dirty="0" err="1"/>
              <a:t>pozisyonun</a:t>
            </a:r>
            <a:r>
              <a:rPr lang="en-GB" sz="2400" dirty="0"/>
              <a:t> </a:t>
            </a:r>
            <a:r>
              <a:rPr lang="en-GB" sz="2400" dirty="0" err="1"/>
              <a:t>verdiği</a:t>
            </a:r>
            <a:r>
              <a:rPr lang="en-GB" sz="2400" dirty="0"/>
              <a:t> </a:t>
            </a:r>
            <a:r>
              <a:rPr lang="en-GB" sz="2400" dirty="0" err="1"/>
              <a:t>sorumluluğun</a:t>
            </a:r>
            <a:r>
              <a:rPr lang="en-GB" sz="2400" dirty="0"/>
              <a:t> </a:t>
            </a:r>
            <a:r>
              <a:rPr lang="en-GB" sz="2400" dirty="0" err="1"/>
              <a:t>bilincinde</a:t>
            </a:r>
            <a:r>
              <a:rPr lang="en-GB" sz="2400" dirty="0"/>
              <a:t> </a:t>
            </a:r>
            <a:r>
              <a:rPr lang="en-GB" sz="2400" dirty="0" err="1"/>
              <a:t>olarak</a:t>
            </a:r>
            <a:r>
              <a:rPr lang="en-GB" sz="2400" dirty="0"/>
              <a:t> </a:t>
            </a:r>
            <a:r>
              <a:rPr lang="en-GB" sz="2400" dirty="0" err="1"/>
              <a:t>bir</a:t>
            </a:r>
            <a:r>
              <a:rPr lang="en-GB" sz="2400" dirty="0"/>
              <a:t> </a:t>
            </a:r>
            <a:r>
              <a:rPr lang="en-GB" sz="2400" dirty="0" err="1"/>
              <a:t>bütün</a:t>
            </a:r>
            <a:r>
              <a:rPr lang="en-GB" sz="2400" dirty="0"/>
              <a:t> </a:t>
            </a:r>
            <a:r>
              <a:rPr lang="en-GB" sz="2400" dirty="0" err="1"/>
              <a:t>halinde</a:t>
            </a:r>
            <a:r>
              <a:rPr lang="en-GB" sz="2400" dirty="0"/>
              <a:t> </a:t>
            </a:r>
            <a:r>
              <a:rPr lang="en-GB" sz="2400" dirty="0" err="1" smtClean="0"/>
              <a:t>grubumuzu</a:t>
            </a:r>
            <a:r>
              <a:rPr lang="en-GB" sz="2400" dirty="0" smtClean="0"/>
              <a:t> </a:t>
            </a:r>
            <a:r>
              <a:rPr lang="en-GB" sz="2400" dirty="0" err="1" smtClean="0"/>
              <a:t>en</a:t>
            </a:r>
            <a:r>
              <a:rPr lang="en-GB" sz="2400" dirty="0" smtClean="0"/>
              <a:t> </a:t>
            </a:r>
            <a:r>
              <a:rPr lang="en-GB" sz="2400" dirty="0" err="1"/>
              <a:t>ileri</a:t>
            </a:r>
            <a:r>
              <a:rPr lang="en-GB" sz="2400" dirty="0"/>
              <a:t> </a:t>
            </a:r>
            <a:r>
              <a:rPr lang="en-GB" sz="2400" dirty="0" err="1"/>
              <a:t>noktaya</a:t>
            </a:r>
            <a:r>
              <a:rPr lang="en-GB" sz="2400" dirty="0"/>
              <a:t> </a:t>
            </a:r>
            <a:r>
              <a:rPr lang="en-GB" sz="2400" dirty="0" err="1"/>
              <a:t>taşıyabilmek</a:t>
            </a:r>
            <a:r>
              <a:rPr lang="en-GB" sz="2400" dirty="0"/>
              <a:t> </a:t>
            </a:r>
            <a:r>
              <a:rPr lang="en-GB" sz="2400" dirty="0" err="1"/>
              <a:t>öncelikli</a:t>
            </a:r>
            <a:r>
              <a:rPr lang="en-GB" sz="2400" dirty="0"/>
              <a:t> </a:t>
            </a:r>
            <a:r>
              <a:rPr lang="en-GB" sz="2400" dirty="0" err="1"/>
              <a:t>hedefimizdir</a:t>
            </a:r>
            <a:r>
              <a:rPr lang="en-GB" sz="2400" dirty="0"/>
              <a:t>. </a:t>
            </a:r>
            <a:endParaRPr lang="en-GB" sz="2400" dirty="0" smtClean="0"/>
          </a:p>
          <a:p>
            <a:r>
              <a:rPr lang="en-GB" sz="2400" dirty="0" err="1" smtClean="0"/>
              <a:t>Biliyoruz</a:t>
            </a:r>
            <a:r>
              <a:rPr lang="en-GB" sz="2400" dirty="0" smtClean="0"/>
              <a:t> </a:t>
            </a:r>
            <a:r>
              <a:rPr lang="en-GB" sz="2400" dirty="0" err="1"/>
              <a:t>ki</a:t>
            </a:r>
            <a:r>
              <a:rPr lang="en-GB" sz="2400" dirty="0"/>
              <a:t>, </a:t>
            </a:r>
            <a:r>
              <a:rPr lang="en-GB" sz="2400" dirty="0" err="1"/>
              <a:t>Zorlu</a:t>
            </a:r>
            <a:r>
              <a:rPr lang="en-GB" sz="2400" dirty="0"/>
              <a:t> </a:t>
            </a:r>
            <a:r>
              <a:rPr lang="en-GB" sz="2400" dirty="0" err="1"/>
              <a:t>Grubunun</a:t>
            </a:r>
            <a:r>
              <a:rPr lang="en-GB" sz="2400" dirty="0"/>
              <a:t> </a:t>
            </a:r>
            <a:r>
              <a:rPr lang="en-GB" sz="2400" dirty="0" err="1"/>
              <a:t>başarısı</a:t>
            </a:r>
            <a:r>
              <a:rPr lang="en-GB" sz="2400" dirty="0"/>
              <a:t> </a:t>
            </a:r>
            <a:r>
              <a:rPr lang="en-GB" sz="2400" dirty="0" err="1" smtClean="0"/>
              <a:t>ülkemiz</a:t>
            </a:r>
            <a:r>
              <a:rPr lang="en-GB" sz="2400" dirty="0" smtClean="0"/>
              <a:t> </a:t>
            </a:r>
            <a:r>
              <a:rPr lang="en-GB" sz="2400" dirty="0" err="1" smtClean="0"/>
              <a:t>ekonomisi</a:t>
            </a:r>
            <a:r>
              <a:rPr lang="en-GB" sz="2400" dirty="0"/>
              <a:t>, </a:t>
            </a:r>
            <a:r>
              <a:rPr lang="en-GB" sz="2400" dirty="0" err="1"/>
              <a:t>istihdamı</a:t>
            </a:r>
            <a:r>
              <a:rPr lang="en-GB" sz="2400" dirty="0"/>
              <a:t> </a:t>
            </a:r>
            <a:r>
              <a:rPr lang="en-GB" sz="2400" dirty="0" err="1"/>
              <a:t>ve</a:t>
            </a:r>
            <a:r>
              <a:rPr lang="en-GB" sz="2400" dirty="0"/>
              <a:t> </a:t>
            </a:r>
            <a:r>
              <a:rPr lang="en-GB" sz="2400" dirty="0" err="1"/>
              <a:t>prestiji</a:t>
            </a:r>
            <a:r>
              <a:rPr lang="en-GB" sz="2400" dirty="0"/>
              <a:t> </a:t>
            </a:r>
            <a:r>
              <a:rPr lang="en-GB" sz="2400" dirty="0" err="1"/>
              <a:t>açısından</a:t>
            </a:r>
            <a:r>
              <a:rPr lang="en-GB" sz="2400" dirty="0"/>
              <a:t> da </a:t>
            </a:r>
            <a:r>
              <a:rPr lang="en-GB" sz="2400" dirty="0" err="1"/>
              <a:t>önemlidir</a:t>
            </a:r>
            <a:r>
              <a:rPr lang="en-GB" sz="2400" dirty="0"/>
              <a:t>. </a:t>
            </a:r>
            <a:endParaRPr lang="en-GB" sz="2400" dirty="0" smtClean="0"/>
          </a:p>
          <a:p>
            <a:r>
              <a:rPr lang="en-GB" sz="2400" dirty="0" smtClean="0"/>
              <a:t>“</a:t>
            </a:r>
            <a:r>
              <a:rPr lang="en-GB" sz="2400" b="1" dirty="0" err="1"/>
              <a:t>Çıkacaksan</a:t>
            </a:r>
            <a:r>
              <a:rPr lang="en-GB" sz="2400" b="1" dirty="0"/>
              <a:t> </a:t>
            </a:r>
            <a:r>
              <a:rPr lang="en-GB" sz="2400" b="1" dirty="0" err="1"/>
              <a:t>en</a:t>
            </a:r>
            <a:r>
              <a:rPr lang="en-GB" sz="2400" b="1" dirty="0"/>
              <a:t> </a:t>
            </a:r>
            <a:r>
              <a:rPr lang="en-GB" sz="2400" b="1" dirty="0" err="1"/>
              <a:t>yükseğe</a:t>
            </a:r>
            <a:r>
              <a:rPr lang="en-GB" sz="2400" b="1" dirty="0"/>
              <a:t> </a:t>
            </a:r>
            <a:r>
              <a:rPr lang="en-GB" sz="2400" b="1" dirty="0" err="1"/>
              <a:t>çık</a:t>
            </a:r>
            <a:r>
              <a:rPr lang="en-GB" sz="2400" b="1" dirty="0"/>
              <a:t>, </a:t>
            </a:r>
            <a:r>
              <a:rPr lang="en-GB" sz="2400" b="1" dirty="0" err="1"/>
              <a:t>gideceksen</a:t>
            </a:r>
            <a:r>
              <a:rPr lang="en-GB" sz="2400" b="1" dirty="0"/>
              <a:t> </a:t>
            </a:r>
            <a:r>
              <a:rPr lang="en-GB" sz="2400" b="1" dirty="0" err="1" smtClean="0"/>
              <a:t>en</a:t>
            </a:r>
            <a:r>
              <a:rPr lang="en-GB" sz="2400" b="1" dirty="0" smtClean="0"/>
              <a:t> </a:t>
            </a:r>
            <a:r>
              <a:rPr lang="en-GB" sz="2400" b="1" dirty="0" err="1" smtClean="0"/>
              <a:t>uzağa</a:t>
            </a:r>
            <a:r>
              <a:rPr lang="en-GB" sz="2400" b="1" dirty="0" smtClean="0"/>
              <a:t> </a:t>
            </a:r>
            <a:r>
              <a:rPr lang="en-GB" sz="2400" b="1" dirty="0"/>
              <a:t>git, </a:t>
            </a:r>
            <a:r>
              <a:rPr lang="en-GB" sz="2400" b="1" dirty="0" err="1"/>
              <a:t>yapacaksan</a:t>
            </a:r>
            <a:r>
              <a:rPr lang="en-GB" sz="2400" b="1" dirty="0"/>
              <a:t> </a:t>
            </a:r>
            <a:r>
              <a:rPr lang="en-GB" sz="2400" b="1" dirty="0" err="1"/>
              <a:t>en</a:t>
            </a:r>
            <a:r>
              <a:rPr lang="en-GB" sz="2400" b="1" dirty="0"/>
              <a:t> </a:t>
            </a:r>
            <a:r>
              <a:rPr lang="en-GB" sz="2400" b="1" dirty="0" err="1"/>
              <a:t>iyisini</a:t>
            </a:r>
            <a:r>
              <a:rPr lang="en-GB" sz="2400" b="1" dirty="0"/>
              <a:t> yap</a:t>
            </a:r>
            <a:r>
              <a:rPr lang="en-GB" sz="2400" dirty="0"/>
              <a:t>” </a:t>
            </a:r>
            <a:r>
              <a:rPr lang="en-GB" sz="2400" dirty="0" err="1"/>
              <a:t>ilkesini</a:t>
            </a:r>
            <a:r>
              <a:rPr lang="en-GB" sz="2400" dirty="0"/>
              <a:t> </a:t>
            </a:r>
            <a:r>
              <a:rPr lang="en-GB" sz="2400" dirty="0" err="1"/>
              <a:t>benimsemiş</a:t>
            </a:r>
            <a:r>
              <a:rPr lang="en-GB" sz="2400" dirty="0"/>
              <a:t> </a:t>
            </a:r>
            <a:r>
              <a:rPr lang="en-GB" sz="2400" dirty="0" err="1"/>
              <a:t>şirketimiz</a:t>
            </a:r>
            <a:r>
              <a:rPr lang="en-GB" sz="2400" dirty="0"/>
              <a:t>, </a:t>
            </a:r>
            <a:r>
              <a:rPr lang="en-GB" sz="2400" dirty="0" err="1"/>
              <a:t>bu</a:t>
            </a:r>
            <a:r>
              <a:rPr lang="en-GB" sz="2400" dirty="0"/>
              <a:t> </a:t>
            </a:r>
            <a:r>
              <a:rPr lang="en-GB" sz="2400" dirty="0" err="1"/>
              <a:t>vizyon</a:t>
            </a:r>
            <a:r>
              <a:rPr lang="en-GB" sz="2400" dirty="0"/>
              <a:t> </a:t>
            </a:r>
            <a:r>
              <a:rPr lang="en-GB" sz="2400" dirty="0" err="1"/>
              <a:t>ışığında</a:t>
            </a:r>
            <a:r>
              <a:rPr lang="en-GB" sz="2400" dirty="0"/>
              <a:t> </a:t>
            </a:r>
            <a:r>
              <a:rPr lang="en-GB" sz="2400" dirty="0" err="1"/>
              <a:t>Zorlu</a:t>
            </a:r>
            <a:r>
              <a:rPr lang="en-GB" sz="2400" dirty="0"/>
              <a:t> </a:t>
            </a:r>
            <a:r>
              <a:rPr lang="en-GB" sz="2400" dirty="0" err="1" smtClean="0"/>
              <a:t>geleceğini</a:t>
            </a:r>
            <a:r>
              <a:rPr lang="en-GB" sz="2400" dirty="0" smtClean="0"/>
              <a:t> </a:t>
            </a:r>
            <a:r>
              <a:rPr lang="en-GB" sz="2400" dirty="0" err="1" smtClean="0"/>
              <a:t>yaratmaktadır</a:t>
            </a:r>
            <a:r>
              <a:rPr lang="en-GB" sz="2400" dirty="0" smtClean="0"/>
              <a:t>.</a:t>
            </a:r>
          </a:p>
        </p:txBody>
      </p:sp>
    </p:spTree>
    <p:extLst>
      <p:ext uri="{BB962C8B-B14F-4D97-AF65-F5344CB8AC3E}">
        <p14:creationId xmlns:p14="http://schemas.microsoft.com/office/powerpoint/2010/main" val="4056066907"/>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17"/>
            <a:ext cx="8229600" cy="1143000"/>
          </a:xfrm>
        </p:spPr>
        <p:txBody>
          <a:bodyPr/>
          <a:lstStyle/>
          <a:p>
            <a:r>
              <a:rPr lang="en-GB" dirty="0" smtClean="0">
                <a:solidFill>
                  <a:srgbClr val="FF0000"/>
                </a:solidFill>
              </a:rPr>
              <a:t>ZORLU HOLDİNG</a:t>
            </a:r>
            <a:endParaRPr lang="en-GB" dirty="0">
              <a:solidFill>
                <a:srgbClr val="FF0000"/>
              </a:solidFill>
            </a:endParaRPr>
          </a:p>
        </p:txBody>
      </p:sp>
      <p:sp>
        <p:nvSpPr>
          <p:cNvPr id="3" name="Content Placeholder 2"/>
          <p:cNvSpPr>
            <a:spLocks noGrp="1"/>
          </p:cNvSpPr>
          <p:nvPr>
            <p:ph idx="1"/>
          </p:nvPr>
        </p:nvSpPr>
        <p:spPr>
          <a:xfrm>
            <a:off x="179512" y="1124744"/>
            <a:ext cx="8784976" cy="5544616"/>
          </a:xfrm>
        </p:spPr>
        <p:txBody>
          <a:bodyPr>
            <a:normAutofit/>
          </a:bodyPr>
          <a:lstStyle/>
          <a:p>
            <a:pPr marL="0" indent="0">
              <a:buNone/>
            </a:pPr>
            <a:endParaRPr lang="en-GB" dirty="0"/>
          </a:p>
          <a:p>
            <a:pPr marL="0" indent="0">
              <a:buNone/>
            </a:pPr>
            <a:r>
              <a:rPr lang="en-GB" b="1" dirty="0" err="1" smtClean="0">
                <a:solidFill>
                  <a:srgbClr val="002060"/>
                </a:solidFill>
              </a:rPr>
              <a:t>Misyonumuz</a:t>
            </a:r>
            <a:endParaRPr lang="en-GB" b="1" dirty="0" smtClean="0">
              <a:solidFill>
                <a:srgbClr val="002060"/>
              </a:solidFill>
            </a:endParaRPr>
          </a:p>
          <a:p>
            <a:pPr marL="0" indent="0">
              <a:buNone/>
            </a:pPr>
            <a:endParaRPr lang="en-GB" b="1" dirty="0">
              <a:solidFill>
                <a:srgbClr val="002060"/>
              </a:solidFill>
            </a:endParaRPr>
          </a:p>
          <a:p>
            <a:r>
              <a:rPr lang="en-GB" dirty="0" err="1"/>
              <a:t>Zorlu</a:t>
            </a:r>
            <a:r>
              <a:rPr lang="en-GB" dirty="0"/>
              <a:t> </a:t>
            </a:r>
            <a:r>
              <a:rPr lang="en-GB" dirty="0" err="1"/>
              <a:t>Grubunda</a:t>
            </a:r>
            <a:r>
              <a:rPr lang="en-GB" dirty="0"/>
              <a:t> </a:t>
            </a:r>
            <a:r>
              <a:rPr lang="en-GB" dirty="0" err="1"/>
              <a:t>yer</a:t>
            </a:r>
            <a:r>
              <a:rPr lang="en-GB" dirty="0"/>
              <a:t> </a:t>
            </a:r>
            <a:r>
              <a:rPr lang="en-GB" dirty="0" err="1"/>
              <a:t>alan</a:t>
            </a:r>
            <a:r>
              <a:rPr lang="en-GB" dirty="0"/>
              <a:t> </a:t>
            </a:r>
            <a:r>
              <a:rPr lang="en-GB" dirty="0" err="1"/>
              <a:t>ve</a:t>
            </a:r>
            <a:r>
              <a:rPr lang="en-GB" dirty="0"/>
              <a:t> </a:t>
            </a:r>
            <a:r>
              <a:rPr lang="en-GB" dirty="0" err="1"/>
              <a:t>farklı</a:t>
            </a:r>
            <a:r>
              <a:rPr lang="en-GB" dirty="0"/>
              <a:t> </a:t>
            </a:r>
            <a:r>
              <a:rPr lang="en-GB" dirty="0" err="1"/>
              <a:t>sektörlerde</a:t>
            </a:r>
            <a:r>
              <a:rPr lang="en-GB" dirty="0"/>
              <a:t> </a:t>
            </a:r>
            <a:r>
              <a:rPr lang="en-GB" dirty="0" err="1"/>
              <a:t>faaliyet</a:t>
            </a:r>
            <a:r>
              <a:rPr lang="en-GB" dirty="0"/>
              <a:t> </a:t>
            </a:r>
            <a:r>
              <a:rPr lang="en-GB" dirty="0" err="1"/>
              <a:t>gösteren</a:t>
            </a:r>
            <a:r>
              <a:rPr lang="en-GB" dirty="0"/>
              <a:t> </a:t>
            </a:r>
            <a:r>
              <a:rPr lang="en-GB" b="1" dirty="0" err="1"/>
              <a:t>çok</a:t>
            </a:r>
            <a:r>
              <a:rPr lang="en-GB" b="1" dirty="0"/>
              <a:t> </a:t>
            </a:r>
            <a:r>
              <a:rPr lang="en-GB" b="1" dirty="0" err="1"/>
              <a:t>sayıda</a:t>
            </a:r>
            <a:r>
              <a:rPr lang="en-GB" b="1" dirty="0"/>
              <a:t> </a:t>
            </a:r>
            <a:r>
              <a:rPr lang="en-GB" b="1" dirty="0" err="1"/>
              <a:t>grup</a:t>
            </a:r>
            <a:r>
              <a:rPr lang="en-GB" b="1" dirty="0"/>
              <a:t> </a:t>
            </a:r>
            <a:r>
              <a:rPr lang="en-GB" b="1" dirty="0" err="1"/>
              <a:t>şirketinin</a:t>
            </a:r>
            <a:r>
              <a:rPr lang="en-GB" b="1" dirty="0"/>
              <a:t> </a:t>
            </a:r>
            <a:r>
              <a:rPr lang="en-GB" b="1" dirty="0" smtClean="0"/>
              <a:t>optimum </a:t>
            </a:r>
            <a:r>
              <a:rPr lang="en-GB" b="1" dirty="0" err="1" smtClean="0"/>
              <a:t>şartlarda</a:t>
            </a:r>
            <a:r>
              <a:rPr lang="en-GB" b="1" dirty="0" smtClean="0"/>
              <a:t> </a:t>
            </a:r>
            <a:r>
              <a:rPr lang="en-GB" b="1" dirty="0" err="1"/>
              <a:t>sevk</a:t>
            </a:r>
            <a:r>
              <a:rPr lang="en-GB" b="1" dirty="0"/>
              <a:t> </a:t>
            </a:r>
            <a:r>
              <a:rPr lang="en-GB" b="1" dirty="0" err="1"/>
              <a:t>ve</a:t>
            </a:r>
            <a:r>
              <a:rPr lang="en-GB" b="1" dirty="0"/>
              <a:t> </a:t>
            </a:r>
            <a:r>
              <a:rPr lang="en-GB" b="1" dirty="0" err="1"/>
              <a:t>idaresi</a:t>
            </a:r>
            <a:r>
              <a:rPr lang="en-GB" dirty="0" err="1"/>
              <a:t>ni</a:t>
            </a:r>
            <a:r>
              <a:rPr lang="en-GB" dirty="0"/>
              <a:t> </a:t>
            </a:r>
            <a:r>
              <a:rPr lang="en-GB" dirty="0" err="1"/>
              <a:t>sağlamak</a:t>
            </a:r>
            <a:r>
              <a:rPr lang="en-GB" dirty="0"/>
              <a:t> </a:t>
            </a:r>
            <a:r>
              <a:rPr lang="en-GB" dirty="0" err="1"/>
              <a:t>şirketimizin</a:t>
            </a:r>
            <a:r>
              <a:rPr lang="en-GB" dirty="0"/>
              <a:t> </a:t>
            </a:r>
            <a:r>
              <a:rPr lang="en-GB" dirty="0" err="1"/>
              <a:t>ana</a:t>
            </a:r>
            <a:r>
              <a:rPr lang="en-GB" dirty="0"/>
              <a:t> </a:t>
            </a:r>
            <a:r>
              <a:rPr lang="en-GB" dirty="0" err="1"/>
              <a:t>misyonudur</a:t>
            </a:r>
            <a:r>
              <a:rPr lang="en-GB" dirty="0" smtClean="0"/>
              <a:t>.</a:t>
            </a:r>
          </a:p>
        </p:txBody>
      </p:sp>
    </p:spTree>
    <p:extLst>
      <p:ext uri="{BB962C8B-B14F-4D97-AF65-F5344CB8AC3E}">
        <p14:creationId xmlns:p14="http://schemas.microsoft.com/office/powerpoint/2010/main" val="308858357"/>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827773"/>
            <a:ext cx="7886700" cy="5349190"/>
          </a:xfrm>
        </p:spPr>
        <p:txBody>
          <a:bodyPr>
            <a:normAutofit fontScale="70000" lnSpcReduction="20000"/>
          </a:bodyPr>
          <a:lstStyle/>
          <a:p>
            <a:r>
              <a:rPr lang="tr-TR" dirty="0" smtClean="0">
                <a:latin typeface="Arial Rounded MT Bold" pitchFamily="34" charset="0"/>
              </a:rPr>
              <a:t>Dinlemekte olduğunuz bu bilim insanının 180 tane makalesi </a:t>
            </a:r>
            <a:r>
              <a:rPr lang="tr-TR" dirty="0" err="1" smtClean="0">
                <a:latin typeface="Arial Rounded MT Bold" pitchFamily="34" charset="0"/>
              </a:rPr>
              <a:t>bulunar</a:t>
            </a:r>
            <a:r>
              <a:rPr lang="tr-TR" dirty="0" smtClean="0">
                <a:latin typeface="Arial Rounded MT Bold" pitchFamily="34" charset="0"/>
              </a:rPr>
              <a:t>,bunların 135 tanesi uluslararası İngilizce olup,  53 web of </a:t>
            </a:r>
            <a:r>
              <a:rPr lang="tr-TR" dirty="0" err="1" smtClean="0">
                <a:latin typeface="Arial Rounded MT Bold" pitchFamily="34" charset="0"/>
              </a:rPr>
              <a:t>science</a:t>
            </a:r>
            <a:r>
              <a:rPr lang="tr-TR" dirty="0" smtClean="0">
                <a:latin typeface="Arial Rounded MT Bold" pitchFamily="34" charset="0"/>
              </a:rPr>
              <a:t> </a:t>
            </a:r>
            <a:r>
              <a:rPr lang="tr-TR" dirty="0" err="1" smtClean="0">
                <a:latin typeface="Arial Rounded MT Bold" pitchFamily="34" charset="0"/>
              </a:rPr>
              <a:t>indexte</a:t>
            </a:r>
            <a:r>
              <a:rPr lang="tr-TR" dirty="0" smtClean="0">
                <a:latin typeface="Arial Rounded MT Bold" pitchFamily="34" charset="0"/>
              </a:rPr>
              <a:t> taranmaktadır.</a:t>
            </a:r>
          </a:p>
          <a:p>
            <a:r>
              <a:rPr lang="tr-TR" dirty="0" smtClean="0">
                <a:latin typeface="Arial Rounded MT Bold" pitchFamily="34" charset="0"/>
              </a:rPr>
              <a:t>Bu makaleler Yönetim Teorileri,</a:t>
            </a:r>
            <a:r>
              <a:rPr lang="tr-TR" dirty="0" err="1" smtClean="0">
                <a:latin typeface="Arial Rounded MT Bold" pitchFamily="34" charset="0"/>
              </a:rPr>
              <a:t>İnovasyon</a:t>
            </a:r>
            <a:r>
              <a:rPr lang="tr-TR" dirty="0" smtClean="0">
                <a:latin typeface="Arial Rounded MT Bold" pitchFamily="34" charset="0"/>
              </a:rPr>
              <a:t>,liderlik, Girişimcilik, Marka Yönetimi, Finansal Yönetim, Toplam Kalite Yönetimi, İnsan Kaynakları Yönetimi Ve Stratejik Yönetim alanındadır.</a:t>
            </a:r>
          </a:p>
          <a:p>
            <a:r>
              <a:rPr lang="tr-TR" dirty="0" err="1" smtClean="0">
                <a:latin typeface="Arial Rounded MT Bold" pitchFamily="34" charset="0"/>
              </a:rPr>
              <a:t>Google</a:t>
            </a:r>
            <a:r>
              <a:rPr lang="tr-TR" dirty="0" smtClean="0">
                <a:latin typeface="Arial Rounded MT Bold" pitchFamily="34" charset="0"/>
              </a:rPr>
              <a:t> </a:t>
            </a:r>
            <a:r>
              <a:rPr lang="tr-TR" dirty="0" err="1" smtClean="0">
                <a:latin typeface="Arial Rounded MT Bold" pitchFamily="34" charset="0"/>
              </a:rPr>
              <a:t>Academik</a:t>
            </a:r>
            <a:r>
              <a:rPr lang="tr-TR" dirty="0" smtClean="0">
                <a:latin typeface="Arial Rounded MT Bold" pitchFamily="34" charset="0"/>
              </a:rPr>
              <a:t> verilerine göre </a:t>
            </a:r>
            <a:r>
              <a:rPr lang="tr-TR" dirty="0" err="1" smtClean="0">
                <a:latin typeface="Arial Rounded MT Bold" pitchFamily="34" charset="0"/>
              </a:rPr>
              <a:t>Management</a:t>
            </a:r>
            <a:r>
              <a:rPr lang="tr-TR" dirty="0" smtClean="0">
                <a:latin typeface="Arial Rounded MT Bold" pitchFamily="34" charset="0"/>
              </a:rPr>
              <a:t> </a:t>
            </a:r>
            <a:r>
              <a:rPr lang="tr-TR" dirty="0" err="1" smtClean="0">
                <a:latin typeface="Arial Rounded MT Bold" pitchFamily="34" charset="0"/>
              </a:rPr>
              <a:t>theory</a:t>
            </a:r>
            <a:r>
              <a:rPr lang="tr-TR" dirty="0" smtClean="0">
                <a:latin typeface="Arial Rounded MT Bold" pitchFamily="34" charset="0"/>
              </a:rPr>
              <a:t> alanında 1. Toplam Kalite Yönetimi 3 alanında Dünya sıralamasında 7. </a:t>
            </a:r>
            <a:r>
              <a:rPr lang="tr-TR" dirty="0" err="1" smtClean="0">
                <a:latin typeface="Arial Rounded MT Bold" pitchFamily="34" charset="0"/>
              </a:rPr>
              <a:t>Competitive</a:t>
            </a:r>
            <a:r>
              <a:rPr lang="tr-TR" dirty="0" smtClean="0">
                <a:latin typeface="Arial Rounded MT Bold" pitchFamily="34" charset="0"/>
              </a:rPr>
              <a:t> </a:t>
            </a:r>
            <a:r>
              <a:rPr lang="tr-TR" dirty="0" err="1" smtClean="0">
                <a:latin typeface="Arial Rounded MT Bold" pitchFamily="34" charset="0"/>
              </a:rPr>
              <a:t>Strategy</a:t>
            </a:r>
            <a:r>
              <a:rPr lang="tr-TR" dirty="0" smtClean="0">
                <a:latin typeface="Arial Rounded MT Bold" pitchFamily="34" charset="0"/>
              </a:rPr>
              <a:t> 11. sırada atıf alan bir akademisyendir. </a:t>
            </a:r>
          </a:p>
          <a:p>
            <a:r>
              <a:rPr lang="tr-TR" dirty="0" smtClean="0">
                <a:latin typeface="Arial Rounded MT Bold" pitchFamily="34" charset="0"/>
              </a:rPr>
              <a:t>H indeksi:38,</a:t>
            </a:r>
          </a:p>
          <a:p>
            <a:r>
              <a:rPr lang="tr-TR" dirty="0" smtClean="0">
                <a:latin typeface="Arial Rounded MT Bold" pitchFamily="34" charset="0"/>
              </a:rPr>
              <a:t>İ10 indeksi:80 ,</a:t>
            </a:r>
          </a:p>
          <a:p>
            <a:r>
              <a:rPr lang="tr-TR" dirty="0" smtClean="0">
                <a:latin typeface="Arial Rounded MT Bold" pitchFamily="34" charset="0"/>
              </a:rPr>
              <a:t>Toplam atıf sayısı :6050 </a:t>
            </a:r>
            <a:r>
              <a:rPr lang="tr-TR" dirty="0" err="1" smtClean="0">
                <a:latin typeface="Arial Rounded MT Bold" pitchFamily="34" charset="0"/>
              </a:rPr>
              <a:t>dir</a:t>
            </a:r>
            <a:r>
              <a:rPr lang="tr-TR" dirty="0" smtClean="0">
                <a:latin typeface="Arial Rounded MT Bold" pitchFamily="34" charset="0"/>
              </a:rPr>
              <a:t>.</a:t>
            </a:r>
            <a:endParaRPr lang="tr-TR" dirty="0">
              <a:latin typeface="Arial Rounded MT Bold" pitchFamily="34" charset="0"/>
            </a:endParaRPr>
          </a:p>
        </p:txBody>
      </p:sp>
    </p:spTree>
    <p:extLst>
      <p:ext uri="{BB962C8B-B14F-4D97-AF65-F5344CB8AC3E}">
        <p14:creationId xmlns:p14="http://schemas.microsoft.com/office/powerpoint/2010/main" val="3467141375"/>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17"/>
            <a:ext cx="8229600" cy="1143000"/>
          </a:xfrm>
        </p:spPr>
        <p:txBody>
          <a:bodyPr/>
          <a:lstStyle/>
          <a:p>
            <a:r>
              <a:rPr lang="en-GB" dirty="0" smtClean="0">
                <a:solidFill>
                  <a:srgbClr val="FF0000"/>
                </a:solidFill>
              </a:rPr>
              <a:t>ZORLU HOLDİNG</a:t>
            </a:r>
            <a:endParaRPr lang="en-GB" dirty="0">
              <a:solidFill>
                <a:srgbClr val="FF0000"/>
              </a:solidFill>
            </a:endParaRPr>
          </a:p>
        </p:txBody>
      </p:sp>
      <p:sp>
        <p:nvSpPr>
          <p:cNvPr id="3" name="Content Placeholder 2"/>
          <p:cNvSpPr>
            <a:spLocks noGrp="1"/>
          </p:cNvSpPr>
          <p:nvPr>
            <p:ph idx="1"/>
          </p:nvPr>
        </p:nvSpPr>
        <p:spPr>
          <a:xfrm>
            <a:off x="179512" y="1124744"/>
            <a:ext cx="8784976" cy="5544616"/>
          </a:xfrm>
        </p:spPr>
        <p:txBody>
          <a:bodyPr>
            <a:normAutofit/>
          </a:bodyPr>
          <a:lstStyle/>
          <a:p>
            <a:pPr marL="0" indent="0">
              <a:buNone/>
            </a:pPr>
            <a:r>
              <a:rPr lang="en-GB" b="1" dirty="0" err="1" smtClean="0">
                <a:solidFill>
                  <a:srgbClr val="002060"/>
                </a:solidFill>
              </a:rPr>
              <a:t>Değerlerimiz</a:t>
            </a:r>
            <a:endParaRPr lang="en-GB" b="1" dirty="0" smtClean="0">
              <a:solidFill>
                <a:srgbClr val="002060"/>
              </a:solidFill>
            </a:endParaRPr>
          </a:p>
          <a:p>
            <a:pPr marL="0" indent="0">
              <a:buNone/>
            </a:pPr>
            <a:endParaRPr lang="en-GB" dirty="0">
              <a:solidFill>
                <a:srgbClr val="002060"/>
              </a:solidFill>
            </a:endParaRPr>
          </a:p>
          <a:p>
            <a:r>
              <a:rPr lang="en-GB" dirty="0" err="1"/>
              <a:t>Önce</a:t>
            </a:r>
            <a:r>
              <a:rPr lang="en-GB" dirty="0"/>
              <a:t> </a:t>
            </a:r>
            <a:r>
              <a:rPr lang="en-GB" dirty="0" err="1"/>
              <a:t>ülkem</a:t>
            </a:r>
            <a:r>
              <a:rPr lang="en-GB" dirty="0"/>
              <a:t>, </a:t>
            </a:r>
            <a:r>
              <a:rPr lang="en-GB" dirty="0" err="1"/>
              <a:t>sonra</a:t>
            </a:r>
            <a:r>
              <a:rPr lang="en-GB" dirty="0"/>
              <a:t> </a:t>
            </a:r>
            <a:r>
              <a:rPr lang="en-GB" dirty="0" err="1"/>
              <a:t>işim</a:t>
            </a:r>
            <a:r>
              <a:rPr lang="en-GB" dirty="0"/>
              <a:t>, </a:t>
            </a:r>
            <a:r>
              <a:rPr lang="en-GB" dirty="0" err="1"/>
              <a:t>sonra</a:t>
            </a:r>
            <a:r>
              <a:rPr lang="en-GB" dirty="0"/>
              <a:t> </a:t>
            </a:r>
            <a:r>
              <a:rPr lang="en-GB" dirty="0" err="1"/>
              <a:t>ailem</a:t>
            </a:r>
            <a:r>
              <a:rPr lang="en-GB" dirty="0"/>
              <a:t> </a:t>
            </a:r>
            <a:r>
              <a:rPr lang="en-GB" dirty="0" err="1"/>
              <a:t>olarak</a:t>
            </a:r>
            <a:r>
              <a:rPr lang="en-GB" dirty="0"/>
              <a:t> </a:t>
            </a:r>
            <a:r>
              <a:rPr lang="en-GB" dirty="0" err="1"/>
              <a:t>sıralayabileceğimiz</a:t>
            </a:r>
            <a:r>
              <a:rPr lang="en-GB" dirty="0"/>
              <a:t> </a:t>
            </a:r>
            <a:r>
              <a:rPr lang="en-GB" dirty="0" err="1"/>
              <a:t>ana</a:t>
            </a:r>
            <a:r>
              <a:rPr lang="en-GB" dirty="0"/>
              <a:t> </a:t>
            </a:r>
            <a:r>
              <a:rPr lang="en-GB" dirty="0" err="1"/>
              <a:t>değerler</a:t>
            </a:r>
            <a:r>
              <a:rPr lang="en-GB" dirty="0"/>
              <a:t> </a:t>
            </a:r>
            <a:r>
              <a:rPr lang="en-GB" dirty="0" err="1"/>
              <a:t>dahilinde</a:t>
            </a:r>
            <a:r>
              <a:rPr lang="en-GB" dirty="0"/>
              <a:t>, </a:t>
            </a:r>
            <a:endParaRPr lang="en-GB" dirty="0" smtClean="0"/>
          </a:p>
          <a:p>
            <a:endParaRPr lang="en-GB" dirty="0" smtClean="0"/>
          </a:p>
          <a:p>
            <a:r>
              <a:rPr lang="en-GB" dirty="0" err="1" smtClean="0"/>
              <a:t>Gerçekleştirmeyi</a:t>
            </a:r>
            <a:r>
              <a:rPr lang="en-GB" dirty="0" smtClean="0"/>
              <a:t> </a:t>
            </a:r>
            <a:r>
              <a:rPr lang="en-GB" dirty="0" err="1" smtClean="0"/>
              <a:t>planladığımız</a:t>
            </a:r>
            <a:r>
              <a:rPr lang="en-GB" dirty="0" smtClean="0"/>
              <a:t> </a:t>
            </a:r>
            <a:r>
              <a:rPr lang="en-GB" dirty="0" err="1"/>
              <a:t>hedeflerimize</a:t>
            </a:r>
            <a:r>
              <a:rPr lang="en-GB" dirty="0"/>
              <a:t> </a:t>
            </a:r>
            <a:r>
              <a:rPr lang="en-GB" b="1" dirty="0" err="1"/>
              <a:t>şeffaflık</a:t>
            </a:r>
            <a:r>
              <a:rPr lang="en-GB" b="1" dirty="0"/>
              <a:t>, </a:t>
            </a:r>
            <a:r>
              <a:rPr lang="en-GB" b="1" dirty="0" err="1"/>
              <a:t>adillik</a:t>
            </a:r>
            <a:r>
              <a:rPr lang="en-GB" b="1" dirty="0"/>
              <a:t>, </a:t>
            </a:r>
            <a:r>
              <a:rPr lang="en-GB" b="1" dirty="0" err="1"/>
              <a:t>hesap</a:t>
            </a:r>
            <a:r>
              <a:rPr lang="en-GB" b="1" dirty="0"/>
              <a:t> </a:t>
            </a:r>
            <a:r>
              <a:rPr lang="en-GB" b="1" dirty="0" err="1"/>
              <a:t>verilebilirlik</a:t>
            </a:r>
            <a:r>
              <a:rPr lang="en-GB" b="1" dirty="0"/>
              <a:t> </a:t>
            </a:r>
            <a:r>
              <a:rPr lang="en-GB" b="1" dirty="0" err="1"/>
              <a:t>ve</a:t>
            </a:r>
            <a:r>
              <a:rPr lang="en-GB" b="1" dirty="0"/>
              <a:t> </a:t>
            </a:r>
            <a:r>
              <a:rPr lang="en-GB" b="1" dirty="0" err="1"/>
              <a:t>sorumluluk</a:t>
            </a:r>
            <a:r>
              <a:rPr lang="en-GB" dirty="0"/>
              <a:t> </a:t>
            </a:r>
            <a:r>
              <a:rPr lang="en-GB" dirty="0" err="1"/>
              <a:t>ana</a:t>
            </a:r>
            <a:r>
              <a:rPr lang="en-GB" dirty="0"/>
              <a:t> </a:t>
            </a:r>
            <a:r>
              <a:rPr lang="en-GB" dirty="0" err="1"/>
              <a:t>başlıkları</a:t>
            </a:r>
            <a:r>
              <a:rPr lang="en-GB" dirty="0"/>
              <a:t> </a:t>
            </a:r>
            <a:r>
              <a:rPr lang="en-GB" dirty="0" err="1" smtClean="0"/>
              <a:t>altında</a:t>
            </a:r>
            <a:r>
              <a:rPr lang="en-GB" dirty="0" smtClean="0"/>
              <a:t> </a:t>
            </a:r>
            <a:r>
              <a:rPr lang="en-GB" dirty="0" err="1" smtClean="0"/>
              <a:t>özetlenen</a:t>
            </a:r>
            <a:r>
              <a:rPr lang="en-GB" dirty="0" smtClean="0"/>
              <a:t> </a:t>
            </a:r>
            <a:r>
              <a:rPr lang="en-GB" dirty="0" err="1"/>
              <a:t>kurumsal</a:t>
            </a:r>
            <a:r>
              <a:rPr lang="en-GB" dirty="0"/>
              <a:t> </a:t>
            </a:r>
            <a:r>
              <a:rPr lang="en-GB" dirty="0" err="1"/>
              <a:t>yönetim</a:t>
            </a:r>
            <a:r>
              <a:rPr lang="en-GB" dirty="0"/>
              <a:t> </a:t>
            </a:r>
            <a:r>
              <a:rPr lang="en-GB" dirty="0" err="1"/>
              <a:t>ilkeleri</a:t>
            </a:r>
            <a:r>
              <a:rPr lang="en-GB" dirty="0"/>
              <a:t> </a:t>
            </a:r>
            <a:r>
              <a:rPr lang="en-GB" dirty="0" err="1"/>
              <a:t>doğrultusunda</a:t>
            </a:r>
            <a:r>
              <a:rPr lang="en-GB" dirty="0"/>
              <a:t> </a:t>
            </a:r>
            <a:r>
              <a:rPr lang="en-GB" dirty="0" err="1"/>
              <a:t>ilerlemek</a:t>
            </a:r>
            <a:r>
              <a:rPr lang="en-GB" dirty="0"/>
              <a:t> </a:t>
            </a:r>
            <a:r>
              <a:rPr lang="en-GB" dirty="0" err="1"/>
              <a:t>başlıca</a:t>
            </a:r>
            <a:r>
              <a:rPr lang="en-GB" dirty="0"/>
              <a:t> </a:t>
            </a:r>
            <a:r>
              <a:rPr lang="en-GB" dirty="0" err="1"/>
              <a:t>değerimizdir</a:t>
            </a:r>
            <a:r>
              <a:rPr lang="en-GB" dirty="0" smtClean="0"/>
              <a:t>.</a:t>
            </a:r>
          </a:p>
          <a:p>
            <a:pPr marL="0" indent="0">
              <a:buNone/>
            </a:pPr>
            <a:endParaRPr lang="en-GB" dirty="0"/>
          </a:p>
        </p:txBody>
      </p:sp>
    </p:spTree>
    <p:extLst>
      <p:ext uri="{BB962C8B-B14F-4D97-AF65-F5344CB8AC3E}">
        <p14:creationId xmlns:p14="http://schemas.microsoft.com/office/powerpoint/2010/main" val="61371246"/>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517"/>
            <a:ext cx="8229600" cy="1143000"/>
          </a:xfrm>
        </p:spPr>
        <p:txBody>
          <a:bodyPr/>
          <a:lstStyle/>
          <a:p>
            <a:r>
              <a:rPr lang="en-GB" dirty="0" smtClean="0">
                <a:solidFill>
                  <a:srgbClr val="FF0000"/>
                </a:solidFill>
              </a:rPr>
              <a:t>ZORLU HOLDİNG</a:t>
            </a:r>
            <a:endParaRPr lang="en-GB" dirty="0">
              <a:solidFill>
                <a:srgbClr val="FF0000"/>
              </a:solidFill>
            </a:endParaRPr>
          </a:p>
        </p:txBody>
      </p:sp>
      <p:sp>
        <p:nvSpPr>
          <p:cNvPr id="3" name="Content Placeholder 2"/>
          <p:cNvSpPr>
            <a:spLocks noGrp="1"/>
          </p:cNvSpPr>
          <p:nvPr>
            <p:ph idx="1"/>
          </p:nvPr>
        </p:nvSpPr>
        <p:spPr>
          <a:xfrm>
            <a:off x="179512" y="1124744"/>
            <a:ext cx="8784976" cy="5544616"/>
          </a:xfrm>
        </p:spPr>
        <p:txBody>
          <a:bodyPr>
            <a:normAutofit/>
          </a:bodyPr>
          <a:lstStyle/>
          <a:p>
            <a:pPr marL="0" indent="0">
              <a:buNone/>
            </a:pPr>
            <a:endParaRPr lang="en-GB" dirty="0"/>
          </a:p>
          <a:p>
            <a:pPr marL="0" indent="0">
              <a:buNone/>
            </a:pPr>
            <a:r>
              <a:rPr lang="en-GB" b="1" dirty="0" err="1" smtClean="0">
                <a:solidFill>
                  <a:srgbClr val="002060"/>
                </a:solidFill>
              </a:rPr>
              <a:t>Stratejimiz</a:t>
            </a:r>
            <a:endParaRPr lang="en-GB" b="1" dirty="0">
              <a:solidFill>
                <a:srgbClr val="002060"/>
              </a:solidFill>
            </a:endParaRPr>
          </a:p>
          <a:p>
            <a:r>
              <a:rPr lang="en-GB" dirty="0" err="1"/>
              <a:t>Zorlu</a:t>
            </a:r>
            <a:r>
              <a:rPr lang="en-GB" dirty="0"/>
              <a:t> </a:t>
            </a:r>
            <a:r>
              <a:rPr lang="en-GB" dirty="0" err="1"/>
              <a:t>Holding’in</a:t>
            </a:r>
            <a:r>
              <a:rPr lang="en-GB" dirty="0"/>
              <a:t> </a:t>
            </a:r>
            <a:r>
              <a:rPr lang="en-GB" dirty="0" err="1"/>
              <a:t>faaliyet</a:t>
            </a:r>
            <a:r>
              <a:rPr lang="en-GB" dirty="0"/>
              <a:t> </a:t>
            </a:r>
            <a:r>
              <a:rPr lang="en-GB" dirty="0" err="1"/>
              <a:t>gösterdiği</a:t>
            </a:r>
            <a:r>
              <a:rPr lang="en-GB" dirty="0"/>
              <a:t> </a:t>
            </a:r>
            <a:r>
              <a:rPr lang="en-GB" dirty="0" err="1"/>
              <a:t>tüm</a:t>
            </a:r>
            <a:r>
              <a:rPr lang="en-GB" dirty="0"/>
              <a:t> </a:t>
            </a:r>
            <a:r>
              <a:rPr lang="en-GB" dirty="0" err="1"/>
              <a:t>alanlardaki</a:t>
            </a:r>
            <a:r>
              <a:rPr lang="en-GB" dirty="0"/>
              <a:t> </a:t>
            </a:r>
            <a:r>
              <a:rPr lang="en-GB" dirty="0" err="1"/>
              <a:t>stratejisi</a:t>
            </a:r>
            <a:r>
              <a:rPr lang="en-GB" dirty="0"/>
              <a:t> global </a:t>
            </a:r>
            <a:r>
              <a:rPr lang="en-GB" dirty="0" err="1"/>
              <a:t>rekabette</a:t>
            </a:r>
            <a:r>
              <a:rPr lang="en-GB" dirty="0"/>
              <a:t> </a:t>
            </a:r>
            <a:r>
              <a:rPr lang="en-GB" dirty="0" err="1"/>
              <a:t>başarılı</a:t>
            </a:r>
            <a:r>
              <a:rPr lang="en-GB" dirty="0"/>
              <a:t> </a:t>
            </a:r>
            <a:r>
              <a:rPr lang="en-GB" dirty="0" err="1"/>
              <a:t>olmaktır</a:t>
            </a:r>
            <a:r>
              <a:rPr lang="en-GB" dirty="0"/>
              <a:t>.</a:t>
            </a:r>
          </a:p>
          <a:p>
            <a:r>
              <a:rPr lang="en-GB" dirty="0" err="1"/>
              <a:t>İnsan</a:t>
            </a:r>
            <a:r>
              <a:rPr lang="en-GB" dirty="0"/>
              <a:t> </a:t>
            </a:r>
            <a:r>
              <a:rPr lang="en-GB" dirty="0" err="1"/>
              <a:t>kaynağımızın</a:t>
            </a:r>
            <a:r>
              <a:rPr lang="en-GB" dirty="0"/>
              <a:t> </a:t>
            </a:r>
            <a:r>
              <a:rPr lang="en-GB" dirty="0" err="1"/>
              <a:t>hedeflerimize</a:t>
            </a:r>
            <a:r>
              <a:rPr lang="en-GB" dirty="0"/>
              <a:t> </a:t>
            </a:r>
            <a:r>
              <a:rPr lang="en-GB" dirty="0" err="1"/>
              <a:t>giden</a:t>
            </a:r>
            <a:r>
              <a:rPr lang="en-GB" dirty="0"/>
              <a:t> </a:t>
            </a:r>
            <a:r>
              <a:rPr lang="en-GB" dirty="0" err="1"/>
              <a:t>yolda</a:t>
            </a:r>
            <a:r>
              <a:rPr lang="en-GB" dirty="0"/>
              <a:t> </a:t>
            </a:r>
            <a:r>
              <a:rPr lang="en-GB" dirty="0" err="1"/>
              <a:t>en</a:t>
            </a:r>
            <a:r>
              <a:rPr lang="en-GB" dirty="0"/>
              <a:t> </a:t>
            </a:r>
            <a:r>
              <a:rPr lang="en-GB" dirty="0" err="1"/>
              <a:t>önemli</a:t>
            </a:r>
            <a:r>
              <a:rPr lang="en-GB" dirty="0"/>
              <a:t> </a:t>
            </a:r>
            <a:r>
              <a:rPr lang="en-GB" dirty="0" err="1"/>
              <a:t>değerimiz</a:t>
            </a:r>
            <a:r>
              <a:rPr lang="en-GB" dirty="0"/>
              <a:t> </a:t>
            </a:r>
            <a:r>
              <a:rPr lang="en-GB" dirty="0" err="1"/>
              <a:t>olduğu</a:t>
            </a:r>
            <a:r>
              <a:rPr lang="en-GB" dirty="0"/>
              <a:t> </a:t>
            </a:r>
            <a:r>
              <a:rPr lang="en-GB" dirty="0" err="1"/>
              <a:t>bilinci</a:t>
            </a:r>
            <a:r>
              <a:rPr lang="en-GB" dirty="0"/>
              <a:t> </a:t>
            </a:r>
            <a:r>
              <a:rPr lang="en-GB" dirty="0" err="1"/>
              <a:t>ile</a:t>
            </a:r>
            <a:r>
              <a:rPr lang="en-GB" dirty="0"/>
              <a:t> </a:t>
            </a:r>
            <a:r>
              <a:rPr lang="en-GB" dirty="0" err="1" smtClean="0"/>
              <a:t>çalışanlarımızla</a:t>
            </a:r>
            <a:r>
              <a:rPr lang="en-GB" dirty="0" smtClean="0"/>
              <a:t> </a:t>
            </a:r>
            <a:r>
              <a:rPr lang="en-GB" dirty="0" err="1" smtClean="0"/>
              <a:t>oluşturduğumuz</a:t>
            </a:r>
            <a:r>
              <a:rPr lang="en-GB" dirty="0" smtClean="0"/>
              <a:t> </a:t>
            </a:r>
            <a:r>
              <a:rPr lang="en-GB" dirty="0"/>
              <a:t>“</a:t>
            </a:r>
            <a:r>
              <a:rPr lang="en-GB" b="1" dirty="0" err="1"/>
              <a:t>ortak</a:t>
            </a:r>
            <a:r>
              <a:rPr lang="en-GB" b="1" dirty="0"/>
              <a:t> </a:t>
            </a:r>
            <a:r>
              <a:rPr lang="en-GB" b="1" dirty="0" err="1"/>
              <a:t>akıl</a:t>
            </a:r>
            <a:r>
              <a:rPr lang="en-GB" dirty="0"/>
              <a:t>” </a:t>
            </a:r>
            <a:r>
              <a:rPr lang="en-GB" dirty="0" err="1"/>
              <a:t>bu</a:t>
            </a:r>
            <a:r>
              <a:rPr lang="en-GB" dirty="0"/>
              <a:t> </a:t>
            </a:r>
            <a:r>
              <a:rPr lang="en-GB" dirty="0" err="1"/>
              <a:t>hedefimizi</a:t>
            </a:r>
            <a:r>
              <a:rPr lang="en-GB" dirty="0"/>
              <a:t> </a:t>
            </a:r>
            <a:r>
              <a:rPr lang="en-GB" dirty="0" err="1"/>
              <a:t>gerçekleştirmek</a:t>
            </a:r>
            <a:r>
              <a:rPr lang="en-GB" dirty="0"/>
              <a:t> </a:t>
            </a:r>
            <a:r>
              <a:rPr lang="en-GB" dirty="0" err="1"/>
              <a:t>için</a:t>
            </a:r>
            <a:r>
              <a:rPr lang="en-GB" dirty="0"/>
              <a:t> </a:t>
            </a:r>
            <a:r>
              <a:rPr lang="en-GB" dirty="0" err="1"/>
              <a:t>başlıca</a:t>
            </a:r>
            <a:r>
              <a:rPr lang="en-GB" dirty="0"/>
              <a:t> </a:t>
            </a:r>
            <a:r>
              <a:rPr lang="en-GB" dirty="0" err="1"/>
              <a:t>aracımızdır</a:t>
            </a:r>
            <a:r>
              <a:rPr lang="en-GB" dirty="0"/>
              <a:t>.</a:t>
            </a:r>
          </a:p>
        </p:txBody>
      </p:sp>
    </p:spTree>
    <p:extLst>
      <p:ext uri="{BB962C8B-B14F-4D97-AF65-F5344CB8AC3E}">
        <p14:creationId xmlns:p14="http://schemas.microsoft.com/office/powerpoint/2010/main" val="4236708131"/>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noFill/>
        </p:spPr>
        <p:txBody>
          <a:bodyPr lIns="92075" tIns="46038" rIns="92075" bIns="46038"/>
          <a:lstStyle/>
          <a:p>
            <a:pPr marL="342900" indent="-342900" defTabSz="762000" eaLnBrk="1" hangingPunct="1"/>
            <a:r>
              <a:rPr lang="en-US" altLang="tr-TR" sz="4000" b="1" dirty="0" smtClean="0">
                <a:solidFill>
                  <a:srgbClr val="000066"/>
                </a:solidFill>
                <a:latin typeface="Times New Roman" panose="02020603050405020304" pitchFamily="18" charset="0"/>
                <a:cs typeface="Times New Roman" panose="02020603050405020304" pitchFamily="18" charset="0"/>
              </a:rPr>
              <a:t>POL</a:t>
            </a:r>
            <a:r>
              <a:rPr lang="tr-TR" altLang="tr-TR" sz="4000" b="1" dirty="0" smtClean="0">
                <a:solidFill>
                  <a:srgbClr val="000066"/>
                </a:solidFill>
                <a:latin typeface="Times New Roman" panose="02020603050405020304" pitchFamily="18" charset="0"/>
                <a:cs typeface="Times New Roman" panose="02020603050405020304" pitchFamily="18" charset="0"/>
              </a:rPr>
              <a:t>İTİKALAR</a:t>
            </a:r>
            <a:endParaRPr lang="en-US" altLang="tr-TR" sz="4000" b="1" dirty="0" smtClean="0">
              <a:solidFill>
                <a:srgbClr val="000066"/>
              </a:solidFill>
              <a:latin typeface="Times New Roman" panose="02020603050405020304" pitchFamily="18" charset="0"/>
              <a:cs typeface="Times New Roman" panose="02020603050405020304" pitchFamily="18" charset="0"/>
            </a:endParaRPr>
          </a:p>
        </p:txBody>
      </p:sp>
      <p:sp>
        <p:nvSpPr>
          <p:cNvPr id="35843" name="Rectangle 3"/>
          <p:cNvSpPr>
            <a:spLocks noGrp="1" noChangeArrowheads="1"/>
          </p:cNvSpPr>
          <p:nvPr>
            <p:ph type="body" idx="1"/>
          </p:nvPr>
        </p:nvSpPr>
        <p:spPr>
          <a:noFill/>
        </p:spPr>
        <p:txBody>
          <a:bodyPr lIns="92075" tIns="46038" rIns="92075" bIns="46038" anchor="ctr"/>
          <a:lstStyle/>
          <a:p>
            <a:pPr eaLnBrk="1" hangingPunct="1">
              <a:buFontTx/>
              <a:buNone/>
            </a:pPr>
            <a:r>
              <a:rPr lang="tr-TR" altLang="tr-TR" b="1" dirty="0" smtClean="0">
                <a:solidFill>
                  <a:srgbClr val="000066"/>
                </a:solidFill>
                <a:latin typeface="Times New Roman" panose="02020603050405020304" pitchFamily="18" charset="0"/>
                <a:cs typeface="Times New Roman" panose="02020603050405020304" pitchFamily="18" charset="0"/>
              </a:rPr>
              <a:t>Tanımı</a:t>
            </a:r>
            <a:r>
              <a:rPr lang="en-US" altLang="tr-TR" b="1" dirty="0" smtClean="0">
                <a:solidFill>
                  <a:srgbClr val="000066"/>
                </a:solidFill>
                <a:latin typeface="Times New Roman" panose="02020603050405020304" pitchFamily="18" charset="0"/>
                <a:cs typeface="Times New Roman" panose="02020603050405020304" pitchFamily="18" charset="0"/>
              </a:rPr>
              <a:t>:</a:t>
            </a:r>
          </a:p>
          <a:p>
            <a:pPr lvl="1" eaLnBrk="1" hangingPunct="1">
              <a:buFontTx/>
              <a:buNone/>
            </a:pPr>
            <a:r>
              <a:rPr lang="en-US" altLang="tr-TR" sz="3200" b="1" i="1" dirty="0" smtClean="0">
                <a:solidFill>
                  <a:srgbClr val="1C1C1C"/>
                </a:solidFill>
                <a:latin typeface="Times New Roman" panose="02020603050405020304" pitchFamily="18" charset="0"/>
                <a:cs typeface="Times New Roman" panose="02020603050405020304" pitchFamily="18" charset="0"/>
              </a:rPr>
              <a:t>	</a:t>
            </a:r>
            <a:r>
              <a:rPr lang="tr-TR" altLang="tr-TR" sz="3200" b="1" i="1" dirty="0" smtClean="0">
                <a:solidFill>
                  <a:srgbClr val="1C1C1C"/>
                </a:solidFill>
                <a:latin typeface="Times New Roman" panose="02020603050405020304" pitchFamily="18" charset="0"/>
                <a:cs typeface="Times New Roman" panose="02020603050405020304" pitchFamily="18" charset="0"/>
              </a:rPr>
              <a:t>Stratejinin planlanmasından sonra uygulamalara ilişkin olarak personele yol gösterecek uzun süreli fonksiyonel düzeyler ilişkin kararlar</a:t>
            </a:r>
            <a:endParaRPr lang="en-US" altLang="tr-TR" sz="3200" b="1" i="1" dirty="0" smtClean="0">
              <a:solidFill>
                <a:srgbClr val="1C1C1C"/>
              </a:solidFill>
              <a:latin typeface="Times New Roman" panose="02020603050405020304" pitchFamily="18" charset="0"/>
              <a:cs typeface="Times New Roman" panose="02020603050405020304" pitchFamily="18" charset="0"/>
            </a:endParaRPr>
          </a:p>
        </p:txBody>
      </p:sp>
      <p:sp>
        <p:nvSpPr>
          <p:cNvPr id="35844" name="Slide Number Placeholder 5"/>
          <p:cNvSpPr>
            <a:spLocks noGrp="1"/>
          </p:cNvSpPr>
          <p:nvPr>
            <p:ph type="sldNum" sz="quarter" idx="12"/>
          </p:nvPr>
        </p:nvSpPr>
        <p:spPr>
          <a:noFill/>
        </p:spPr>
        <p:txBody>
          <a:bodyPr/>
          <a:lstStyle/>
          <a:p>
            <a:fld id="{334E796F-8BB6-4C03-8782-543518C3C8A6}" type="slidenum">
              <a:rPr lang="en-US" altLang="tr-TR" smtClean="0"/>
              <a:pPr/>
              <a:t>52</a:t>
            </a:fld>
            <a:endParaRPr lang="en-US" altLang="tr-TR" smtClean="0"/>
          </a:p>
        </p:txBody>
      </p:sp>
    </p:spTree>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Documents and Settings\Yasemin.KLMN-AA0CC8569B\Desktop\Stratejik Yonetim\soyut\Kullanılanlar\Abstract-White-16981.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flipH="1">
            <a:off x="323528"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5 İçerik Yer Tutucusu"/>
          <p:cNvGraphicFramePr>
            <a:graphicFrameLocks noGrp="1"/>
          </p:cNvGraphicFramePr>
          <p:nvPr>
            <p:ph idx="1"/>
            <p:extLst>
              <p:ext uri="{D42A27DB-BD31-4B8C-83A1-F6EECF244321}">
                <p14:modId xmlns:p14="http://schemas.microsoft.com/office/powerpoint/2010/main" val="3505391139"/>
              </p:ext>
            </p:extLst>
          </p:nvPr>
        </p:nvGraphicFramePr>
        <p:xfrm>
          <a:off x="467544" y="1556321"/>
          <a:ext cx="8280920" cy="4897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Dikdörtgen"/>
          <p:cNvSpPr/>
          <p:nvPr/>
        </p:nvSpPr>
        <p:spPr>
          <a:xfrm>
            <a:off x="2691893" y="548680"/>
            <a:ext cx="3392275" cy="861774"/>
          </a:xfrm>
          <a:prstGeom prst="rect">
            <a:avLst/>
          </a:prstGeom>
        </p:spPr>
        <p:txBody>
          <a:bodyPr wrap="none">
            <a:spAutoFit/>
          </a:bodyPr>
          <a:lstStyle/>
          <a:p>
            <a:r>
              <a:rPr lang="tr-TR" sz="5000" b="1" dirty="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rPr>
              <a:t>POLİTİKA</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5" name="Slayt Numarası Yer Tutucusu 4"/>
          <p:cNvSpPr>
            <a:spLocks noGrp="1"/>
          </p:cNvSpPr>
          <p:nvPr>
            <p:ph type="sldNum" sz="quarter" idx="12"/>
          </p:nvPr>
        </p:nvSpPr>
        <p:spPr/>
        <p:txBody>
          <a:bodyPr/>
          <a:lstStyle/>
          <a:p>
            <a:fld id="{BBC4E386-F510-4CBC-805C-9276279BD5CF}" type="slidenum">
              <a:rPr lang="tr-TR" smtClean="0"/>
              <a:pPr/>
              <a:t>53</a:t>
            </a:fld>
            <a:endParaRPr lang="tr-TR"/>
          </a:p>
        </p:txBody>
      </p:sp>
    </p:spTree>
    <p:extLst>
      <p:ext uri="{BB962C8B-B14F-4D97-AF65-F5344CB8AC3E}">
        <p14:creationId xmlns:p14="http://schemas.microsoft.com/office/powerpoint/2010/main" val="4090208120"/>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2" descr="C:\Users\Kara\Pictures\1dg.gif"/>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flipH="1" flipV="1">
            <a:off x="0" y="-40505"/>
            <a:ext cx="9180512" cy="6898505"/>
          </a:xfrm>
          <a:prstGeom prst="rect">
            <a:avLst/>
          </a:prstGeom>
          <a:noFill/>
        </p:spPr>
      </p:pic>
      <p:pic>
        <p:nvPicPr>
          <p:cNvPr id="2052" name="Picture 4" descr="\\KLMN-AA0CC8569B\Stratejik Yonetim\strateji\9T91XJW243.gif"/>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755576" y="692696"/>
            <a:ext cx="2952328" cy="1944216"/>
          </a:xfrm>
          <a:prstGeom prst="rect">
            <a:avLst/>
          </a:prstGeom>
          <a:ln>
            <a:noFill/>
          </a:ln>
          <a:effectLst>
            <a:softEdge rad="112500"/>
          </a:effectLst>
        </p:spPr>
      </p:pic>
      <p:sp>
        <p:nvSpPr>
          <p:cNvPr id="16387" name="Rectangle 3"/>
          <p:cNvSpPr>
            <a:spLocks noGrp="1" noChangeArrowheads="1"/>
          </p:cNvSpPr>
          <p:nvPr>
            <p:ph idx="1"/>
          </p:nvPr>
        </p:nvSpPr>
        <p:spPr>
          <a:xfrm>
            <a:off x="323528" y="2813694"/>
            <a:ext cx="7920880" cy="4503738"/>
          </a:xfrm>
        </p:spPr>
        <p:txBody>
          <a:bodyPr>
            <a:normAutofit/>
          </a:bodyPr>
          <a:lstStyle/>
          <a:p>
            <a:pPr algn="just" defTabSz="762000">
              <a:lnSpc>
                <a:spcPct val="90000"/>
              </a:lnSpc>
              <a:buFont typeface="Wingdings" pitchFamily="2" charset="2"/>
              <a:buNone/>
            </a:pPr>
            <a:r>
              <a:rPr lang="tr-TR" sz="2400" dirty="0" smtClean="0">
                <a:latin typeface="Times New Roman" pitchFamily="18" charset="0"/>
                <a:cs typeface="Times New Roman" pitchFamily="18" charset="0"/>
              </a:rPr>
              <a:t> 	Ana amaçlara ulaşabilmek için yer, zaman, şahıs ve usul göstererek adım adım yapılması gerekenleri tanımlayan kısa süreli uygulama planlarıdır.</a:t>
            </a:r>
          </a:p>
          <a:p>
            <a:pPr algn="just" defTabSz="762000">
              <a:lnSpc>
                <a:spcPct val="90000"/>
              </a:lnSpc>
              <a:buFont typeface="Wingdings" pitchFamily="2" charset="2"/>
              <a:buNone/>
            </a:pPr>
            <a:endParaRPr lang="tr-TR" sz="2400" dirty="0" smtClean="0">
              <a:latin typeface="Times New Roman" pitchFamily="18" charset="0"/>
              <a:cs typeface="Times New Roman" pitchFamily="18" charset="0"/>
            </a:endParaRPr>
          </a:p>
          <a:p>
            <a:pPr algn="just" defTabSz="762000">
              <a:lnSpc>
                <a:spcPct val="90000"/>
              </a:lnSpc>
              <a:buFont typeface="Wingdings" pitchFamily="2" charset="2"/>
              <a:buNone/>
            </a:pPr>
            <a:r>
              <a:rPr lang="tr-TR" sz="2400" dirty="0" smtClean="0">
                <a:latin typeface="Times New Roman" pitchFamily="18" charset="0"/>
                <a:cs typeface="Times New Roman" pitchFamily="18" charset="0"/>
              </a:rPr>
              <a:t> 	Esneklik özelliği az, bir defa kullanılan planlardan oluşan, alt kademelerle ve uygulamalarla ilgilidir. </a:t>
            </a:r>
          </a:p>
          <a:p>
            <a:pPr algn="just" defTabSz="762000">
              <a:lnSpc>
                <a:spcPct val="90000"/>
              </a:lnSpc>
              <a:buFont typeface="Wingdings" pitchFamily="2" charset="2"/>
              <a:buNone/>
            </a:pPr>
            <a:endParaRPr lang="tr-TR" sz="2400" dirty="0" smtClean="0">
              <a:latin typeface="Times New Roman" pitchFamily="18" charset="0"/>
              <a:cs typeface="Times New Roman" pitchFamily="18" charset="0"/>
            </a:endParaRPr>
          </a:p>
          <a:p>
            <a:pPr algn="just" defTabSz="762000">
              <a:lnSpc>
                <a:spcPct val="90000"/>
              </a:lnSpc>
              <a:buFont typeface="Wingdings" pitchFamily="2" charset="2"/>
              <a:buNone/>
            </a:pPr>
            <a:r>
              <a:rPr lang="tr-TR" sz="2400" dirty="0" smtClean="0">
                <a:latin typeface="Times New Roman" pitchFamily="18" charset="0"/>
                <a:cs typeface="Times New Roman" pitchFamily="18" charset="0"/>
              </a:rPr>
              <a:t>	Tam belirlilik hali ve çok az bir risk içermektedir. </a:t>
            </a:r>
            <a:endParaRPr lang="tr-TR" sz="2400" dirty="0">
              <a:latin typeface="Times New Roman" pitchFamily="18" charset="0"/>
              <a:cs typeface="Times New Roman" pitchFamily="18" charset="0"/>
            </a:endParaRPr>
          </a:p>
        </p:txBody>
      </p:sp>
      <p:sp>
        <p:nvSpPr>
          <p:cNvPr id="16386" name="Rectangle 2"/>
          <p:cNvSpPr>
            <a:spLocks noGrp="1" noChangeArrowheads="1"/>
          </p:cNvSpPr>
          <p:nvPr>
            <p:ph type="title"/>
          </p:nvPr>
        </p:nvSpPr>
        <p:spPr>
          <a:xfrm>
            <a:off x="1815008" y="1628800"/>
            <a:ext cx="8229600" cy="1143000"/>
          </a:xfrm>
        </p:spPr>
        <p:txBody>
          <a:bodyPr>
            <a:normAutofit fontScale="90000"/>
          </a:bodyPr>
          <a:lstStyle/>
          <a:p>
            <a:r>
              <a:rPr lang="tr-TR" sz="7400" b="1" cap="all" dirty="0" smtClean="0">
                <a:ln w="0">
                  <a:noFill/>
                </a:ln>
                <a:solidFill>
                  <a:schemeClr val="accent5">
                    <a:lumMod val="50000"/>
                  </a:schemeClr>
                </a:solidFill>
                <a:effectLst>
                  <a:innerShdw blurRad="63500" dist="50800" dir="13500000">
                    <a:prstClr val="black">
                      <a:alpha val="50000"/>
                    </a:prstClr>
                  </a:innerShdw>
                </a:effectLst>
                <a:latin typeface="Times New Roman" pitchFamily="18" charset="0"/>
                <a:ea typeface="+mn-ea"/>
                <a:cs typeface="Times New Roman" pitchFamily="18" charset="0"/>
              </a:rPr>
              <a:t>Program</a:t>
            </a:r>
            <a:endParaRPr lang="tr-TR"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Kara\Pictures\1dg.gif"/>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flipV="1">
            <a:off x="0" y="-27384"/>
            <a:ext cx="9180512" cy="6898505"/>
          </a:xfrm>
          <a:prstGeom prst="rect">
            <a:avLst/>
          </a:prstGeom>
          <a:noFill/>
        </p:spPr>
      </p:pic>
      <p:sp>
        <p:nvSpPr>
          <p:cNvPr id="17410" name="Rectangle 2"/>
          <p:cNvSpPr>
            <a:spLocks noGrp="1" noChangeArrowheads="1"/>
          </p:cNvSpPr>
          <p:nvPr>
            <p:ph type="title"/>
          </p:nvPr>
        </p:nvSpPr>
        <p:spPr>
          <a:xfrm>
            <a:off x="1382960" y="2420888"/>
            <a:ext cx="8229600" cy="1143000"/>
          </a:xfrm>
        </p:spPr>
        <p:txBody>
          <a:bodyPr/>
          <a:lstStyle/>
          <a:p>
            <a:r>
              <a:rPr lang="tr-TR" sz="6700" b="1" cap="all" dirty="0" smtClean="0">
                <a:ln w="0">
                  <a:noFill/>
                </a:ln>
                <a:solidFill>
                  <a:schemeClr val="accent5">
                    <a:lumMod val="50000"/>
                  </a:schemeClr>
                </a:solidFill>
                <a:effectLst>
                  <a:innerShdw blurRad="63500" dist="50800" dir="13500000">
                    <a:prstClr val="black">
                      <a:alpha val="50000"/>
                    </a:prstClr>
                  </a:innerShdw>
                </a:effectLst>
                <a:latin typeface="Times New Roman" pitchFamily="18" charset="0"/>
                <a:ea typeface="+mn-ea"/>
                <a:cs typeface="Times New Roman" pitchFamily="18" charset="0"/>
              </a:rPr>
              <a:t>Bütçe</a:t>
            </a:r>
            <a:endParaRPr lang="tr-TR" sz="6700" b="1" cap="all" dirty="0">
              <a:ln w="0">
                <a:noFill/>
              </a:ln>
              <a:solidFill>
                <a:schemeClr val="accent5">
                  <a:lumMod val="50000"/>
                </a:schemeClr>
              </a:solidFill>
              <a:effectLst>
                <a:innerShdw blurRad="63500" dist="50800" dir="13500000">
                  <a:prstClr val="black">
                    <a:alpha val="50000"/>
                  </a:prstClr>
                </a:innerShdw>
              </a:effectLst>
              <a:latin typeface="Times New Roman" pitchFamily="18" charset="0"/>
              <a:ea typeface="+mn-ea"/>
              <a:cs typeface="Times New Roman" pitchFamily="18" charset="0"/>
            </a:endParaRPr>
          </a:p>
        </p:txBody>
      </p:sp>
      <p:sp>
        <p:nvSpPr>
          <p:cNvPr id="17411" name="Rectangle 3"/>
          <p:cNvSpPr>
            <a:spLocks noGrp="1" noChangeArrowheads="1"/>
          </p:cNvSpPr>
          <p:nvPr>
            <p:ph idx="1"/>
          </p:nvPr>
        </p:nvSpPr>
        <p:spPr>
          <a:xfrm>
            <a:off x="323528" y="3861048"/>
            <a:ext cx="8229600" cy="2581747"/>
          </a:xfrm>
        </p:spPr>
        <p:txBody>
          <a:bodyPr>
            <a:normAutofit/>
          </a:bodyPr>
          <a:lstStyle/>
          <a:p>
            <a:pPr algn="just">
              <a:buFont typeface="Wingdings" pitchFamily="2" charset="2"/>
              <a:buNone/>
            </a:pPr>
            <a:r>
              <a:rPr lang="tr-TR" sz="2800" dirty="0" smtClean="0">
                <a:latin typeface="Times New Roman" pitchFamily="18" charset="0"/>
                <a:cs typeface="Times New Roman" pitchFamily="18" charset="0"/>
              </a:rPr>
              <a:t>    Programda belirlenmiş her faaliyetin  neden olacağı giderler  ile bazı faaliyetlerden sağlanacak gelirlerin rakamsal ve nakdi ifadelerinden oluşan  öngörüdür. </a:t>
            </a:r>
            <a:endParaRPr lang="tr-TR" sz="2800" dirty="0">
              <a:latin typeface="Times New Roman" pitchFamily="18" charset="0"/>
              <a:cs typeface="Times New Roman" pitchFamily="18" charset="0"/>
            </a:endParaRPr>
          </a:p>
        </p:txBody>
      </p:sp>
      <p:pic>
        <p:nvPicPr>
          <p:cNvPr id="3074" name="Picture 2" descr="\\KLMN-AA0CC8569B\Stratejik Yonetim\strateji\2011-butcesi-resmi-gazete-de.jp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rot="20759943">
            <a:off x="419203" y="1478929"/>
            <a:ext cx="3357063" cy="2262369"/>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ara\Pictures\1dg.gif"/>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flipH="1" flipV="1">
            <a:off x="0" y="-40505"/>
            <a:ext cx="9180512" cy="6898505"/>
          </a:xfrm>
          <a:prstGeom prst="rect">
            <a:avLst/>
          </a:prstGeom>
          <a:noFill/>
        </p:spPr>
      </p:pic>
      <p:pic>
        <p:nvPicPr>
          <p:cNvPr id="4099" name="Picture 3" descr="\\KLMN-AA0CC8569B\Stratejik Yonetim\strateji\wienerlinien-plan-ubahn.gif"/>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323528" y="584986"/>
            <a:ext cx="3110681" cy="2699998"/>
          </a:xfrm>
          <a:prstGeom prst="rect">
            <a:avLst/>
          </a:prstGeom>
          <a:ln>
            <a:noFill/>
          </a:ln>
          <a:effectLst>
            <a:softEdge rad="112500"/>
          </a:effectLst>
        </p:spPr>
      </p:pic>
      <p:sp>
        <p:nvSpPr>
          <p:cNvPr id="18435" name="Rectangle 3"/>
          <p:cNvSpPr>
            <a:spLocks noGrp="1" noChangeArrowheads="1"/>
          </p:cNvSpPr>
          <p:nvPr>
            <p:ph idx="1"/>
          </p:nvPr>
        </p:nvSpPr>
        <p:spPr>
          <a:xfrm>
            <a:off x="-108520" y="3367533"/>
            <a:ext cx="9108504" cy="3085803"/>
          </a:xfrm>
        </p:spPr>
        <p:txBody>
          <a:bodyPr>
            <a:normAutofit/>
          </a:bodyPr>
          <a:lstStyle/>
          <a:p>
            <a:pPr algn="just" defTabSz="762000">
              <a:lnSpc>
                <a:spcPct val="90000"/>
              </a:lnSpc>
              <a:buFont typeface="Wingdings" pitchFamily="2" charset="2"/>
              <a:buNone/>
            </a:pPr>
            <a:r>
              <a:rPr lang="tr-TR" sz="2800" dirty="0" smtClean="0">
                <a:latin typeface="Times New Roman" pitchFamily="18" charset="0"/>
                <a:cs typeface="Times New Roman" pitchFamily="18" charset="0"/>
              </a:rPr>
              <a:t>    Amaca ulaşmak için araçlar ve yolların kararlaştırılması ve kabaca neyin nasıl yapılacağının saptanmasıdır. </a:t>
            </a:r>
          </a:p>
          <a:p>
            <a:pPr algn="just" defTabSz="762000">
              <a:lnSpc>
                <a:spcPct val="90000"/>
              </a:lnSpc>
              <a:buFont typeface="Wingdings" pitchFamily="2" charset="2"/>
              <a:buNone/>
            </a:pPr>
            <a:endParaRPr lang="tr-TR" sz="2800" dirty="0" smtClean="0">
              <a:latin typeface="Times New Roman" pitchFamily="18" charset="0"/>
              <a:cs typeface="Times New Roman" pitchFamily="18" charset="0"/>
            </a:endParaRPr>
          </a:p>
          <a:p>
            <a:pPr algn="just" defTabSz="762000">
              <a:lnSpc>
                <a:spcPct val="90000"/>
              </a:lnSpc>
              <a:buFont typeface="Wingdings" pitchFamily="2" charset="2"/>
              <a:buNone/>
            </a:pPr>
            <a:r>
              <a:rPr lang="tr-TR" sz="2800" dirty="0" smtClean="0">
                <a:latin typeface="Times New Roman" pitchFamily="18" charset="0"/>
                <a:cs typeface="Times New Roman" pitchFamily="18" charset="0"/>
              </a:rPr>
              <a:t>	Planlar rakamlaştırılmış ve neyin nasıl yapılacağı açıkça belirtilmiştir. Plan genel olarak strateji, politika, yöntem ve program kavramını kapsamına almaktadır.</a:t>
            </a:r>
          </a:p>
          <a:p>
            <a:pPr defTabSz="762000">
              <a:lnSpc>
                <a:spcPct val="90000"/>
              </a:lnSpc>
            </a:pPr>
            <a:endParaRPr lang="tr-TR" sz="2800" dirty="0">
              <a:latin typeface="Times New Roman" pitchFamily="18" charset="0"/>
              <a:cs typeface="Times New Roman" pitchFamily="18" charset="0"/>
            </a:endParaRPr>
          </a:p>
        </p:txBody>
      </p:sp>
      <p:sp>
        <p:nvSpPr>
          <p:cNvPr id="18434" name="Rectangle 2"/>
          <p:cNvSpPr>
            <a:spLocks noGrp="1" noChangeArrowheads="1"/>
          </p:cNvSpPr>
          <p:nvPr>
            <p:ph type="title"/>
          </p:nvPr>
        </p:nvSpPr>
        <p:spPr>
          <a:xfrm>
            <a:off x="539552" y="1772816"/>
            <a:ext cx="9289032" cy="1999059"/>
          </a:xfrm>
        </p:spPr>
        <p:txBody>
          <a:bodyPr>
            <a:normAutofit/>
          </a:bodyPr>
          <a:lstStyle/>
          <a:p>
            <a:r>
              <a:rPr lang="tr-TR" sz="9000" b="1" cap="all" dirty="0" smtClean="0">
                <a:ln w="0">
                  <a:noFill/>
                </a:ln>
                <a:solidFill>
                  <a:schemeClr val="accent5">
                    <a:lumMod val="50000"/>
                  </a:schemeClr>
                </a:solidFill>
                <a:effectLst>
                  <a:innerShdw blurRad="63500" dist="50800" dir="13500000">
                    <a:prstClr val="black">
                      <a:alpha val="50000"/>
                    </a:prstClr>
                  </a:innerShdw>
                </a:effectLst>
                <a:latin typeface="Times New Roman" pitchFamily="18" charset="0"/>
                <a:ea typeface="+mn-ea"/>
                <a:cs typeface="Times New Roman" pitchFamily="18" charset="0"/>
              </a:rPr>
              <a:t>Plan</a:t>
            </a:r>
            <a:endParaRPr lang="tr-TR" sz="9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ara\Pictures\1dg.gif"/>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flipH="1" flipV="1">
            <a:off x="0" y="-40505"/>
            <a:ext cx="9180512" cy="6898505"/>
          </a:xfrm>
          <a:prstGeom prst="rect">
            <a:avLst/>
          </a:prstGeom>
          <a:noFill/>
        </p:spPr>
      </p:pic>
      <p:pic>
        <p:nvPicPr>
          <p:cNvPr id="4099" name="Picture 3" descr="\\KLMN-AA0CC8569B\Stratejik Yonetim\strateji\wienerlinien-plan-ubahn.gif"/>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323528" y="584986"/>
            <a:ext cx="3110681" cy="2699998"/>
          </a:xfrm>
          <a:prstGeom prst="rect">
            <a:avLst/>
          </a:prstGeom>
          <a:ln>
            <a:noFill/>
          </a:ln>
          <a:effectLst>
            <a:softEdge rad="112500"/>
          </a:effectLst>
        </p:spPr>
      </p:pic>
      <p:sp>
        <p:nvSpPr>
          <p:cNvPr id="18435" name="Rectangle 3"/>
          <p:cNvSpPr>
            <a:spLocks noGrp="1" noChangeArrowheads="1"/>
          </p:cNvSpPr>
          <p:nvPr>
            <p:ph idx="1"/>
          </p:nvPr>
        </p:nvSpPr>
        <p:spPr>
          <a:xfrm>
            <a:off x="-108520" y="2204865"/>
            <a:ext cx="9108504" cy="4248472"/>
          </a:xfrm>
        </p:spPr>
        <p:txBody>
          <a:bodyPr>
            <a:normAutofit/>
          </a:bodyPr>
          <a:lstStyle/>
          <a:p>
            <a:pPr lvl="0"/>
            <a:r>
              <a:rPr lang="tr-TR" sz="2800" dirty="0" smtClean="0">
                <a:latin typeface="Times New Roman" pitchFamily="18" charset="0"/>
                <a:cs typeface="Times New Roman" pitchFamily="18" charset="0"/>
              </a:rPr>
              <a:t> </a:t>
            </a:r>
          </a:p>
          <a:p>
            <a:pPr lvl="0"/>
            <a:endParaRPr lang="tr-TR" sz="2800" dirty="0" smtClean="0">
              <a:latin typeface="Times New Roman" pitchFamily="18" charset="0"/>
              <a:cs typeface="Times New Roman" pitchFamily="18" charset="0"/>
            </a:endParaRPr>
          </a:p>
          <a:p>
            <a:pPr lvl="0"/>
            <a:r>
              <a:rPr lang="tr-TR" sz="2800" dirty="0" smtClean="0"/>
              <a:t>Planlar rakamlaştırılmış ve neyin nasıl yapılacağı açıkça belirtilmiştir. </a:t>
            </a:r>
          </a:p>
          <a:p>
            <a:r>
              <a:rPr lang="tr-TR" sz="2800" dirty="0" smtClean="0"/>
              <a:t>Plan genel olarak strateji, politika, yöntem ve program kavramını kapsamına almaktadır.</a:t>
            </a:r>
          </a:p>
          <a:p>
            <a:pPr lvl="0"/>
            <a:r>
              <a:rPr lang="tr-TR" sz="2800" dirty="0" smtClean="0"/>
              <a:t>Amaca ulaşmak için araçlar ve yolların kararlaştırılması ve kabaca neyin nasıl yapılacağının saptanmasıdır.</a:t>
            </a:r>
          </a:p>
          <a:p>
            <a:pPr defTabSz="762000">
              <a:lnSpc>
                <a:spcPct val="90000"/>
              </a:lnSpc>
            </a:pPr>
            <a:endParaRPr lang="tr-TR" sz="2800" dirty="0">
              <a:latin typeface="Times New Roman" pitchFamily="18" charset="0"/>
              <a:cs typeface="Times New Roman" pitchFamily="18" charset="0"/>
            </a:endParaRPr>
          </a:p>
        </p:txBody>
      </p:sp>
      <p:sp>
        <p:nvSpPr>
          <p:cNvPr id="18434" name="Rectangle 2"/>
          <p:cNvSpPr>
            <a:spLocks noGrp="1" noChangeArrowheads="1"/>
          </p:cNvSpPr>
          <p:nvPr>
            <p:ph type="title"/>
          </p:nvPr>
        </p:nvSpPr>
        <p:spPr>
          <a:xfrm>
            <a:off x="251520" y="188640"/>
            <a:ext cx="9289032" cy="1999059"/>
          </a:xfrm>
        </p:spPr>
        <p:txBody>
          <a:bodyPr>
            <a:normAutofit/>
          </a:bodyPr>
          <a:lstStyle/>
          <a:p>
            <a:r>
              <a:rPr lang="tr-TR" sz="9000" b="1" cap="all" dirty="0" smtClean="0">
                <a:ln w="0">
                  <a:noFill/>
                </a:ln>
                <a:solidFill>
                  <a:schemeClr val="accent5">
                    <a:lumMod val="50000"/>
                  </a:schemeClr>
                </a:solidFill>
                <a:effectLst>
                  <a:innerShdw blurRad="63500" dist="50800" dir="13500000">
                    <a:prstClr val="black">
                      <a:alpha val="50000"/>
                    </a:prstClr>
                  </a:innerShdw>
                </a:effectLst>
                <a:latin typeface="Times New Roman" pitchFamily="18" charset="0"/>
                <a:ea typeface="+mn-ea"/>
                <a:cs typeface="Times New Roman" pitchFamily="18" charset="0"/>
              </a:rPr>
              <a:t>Plan</a:t>
            </a:r>
            <a:endParaRPr lang="tr-TR" sz="9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Kara\Pictures\1dg.gif"/>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flipH="1" flipV="1">
            <a:off x="0" y="-40505"/>
            <a:ext cx="9180512" cy="6898505"/>
          </a:xfrm>
          <a:prstGeom prst="rect">
            <a:avLst/>
          </a:prstGeom>
          <a:noFill/>
        </p:spPr>
      </p:pic>
      <p:sp>
        <p:nvSpPr>
          <p:cNvPr id="4" name="Rectangle 2"/>
          <p:cNvSpPr txBox="1">
            <a:spLocks noChangeArrowheads="1"/>
          </p:cNvSpPr>
          <p:nvPr/>
        </p:nvSpPr>
        <p:spPr>
          <a:xfrm>
            <a:off x="-36512" y="2636912"/>
            <a:ext cx="9144000" cy="1584177"/>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6000" b="1" cap="all" dirty="0" smtClean="0">
                <a:ln w="0">
                  <a:noFill/>
                </a:ln>
                <a:solidFill>
                  <a:schemeClr val="accent5">
                    <a:lumMod val="50000"/>
                  </a:schemeClr>
                </a:solidFill>
                <a:effectLst>
                  <a:innerShdw blurRad="63500" dist="50800" dir="13500000">
                    <a:prstClr val="black">
                      <a:alpha val="50000"/>
                    </a:prstClr>
                  </a:innerShdw>
                  <a:reflection blurRad="6350" stA="55000" endA="300" endPos="45500" dir="5400000" sy="-100000" algn="bl" rotWithShape="0"/>
                </a:effectLst>
                <a:latin typeface="Times New Roman" pitchFamily="18" charset="0"/>
                <a:cs typeface="Times New Roman" pitchFamily="18" charset="0"/>
              </a:rPr>
              <a:t>STRATEJİK</a:t>
            </a:r>
            <a:r>
              <a:rPr kumimoji="0" lang="tr-TR" sz="6000" b="0" i="0" u="none" strike="noStrike" kern="1200" cap="none" spc="0" normalizeH="0" baseline="0" noProof="0" dirty="0" smtClean="0">
                <a:ln>
                  <a:noFill/>
                </a:ln>
                <a:solidFill>
                  <a:schemeClr val="tx1"/>
                </a:solidFill>
                <a:effectLst>
                  <a:reflection blurRad="6350" stA="55000" endA="300" endPos="45500" dir="5400000" sy="-100000" algn="bl" rotWithShape="0"/>
                </a:effectLst>
                <a:uLnTx/>
                <a:uFillTx/>
                <a:latin typeface="+mj-lt"/>
                <a:ea typeface="+mj-ea"/>
                <a:cs typeface="+mj-cs"/>
              </a:rPr>
              <a:t> </a:t>
            </a:r>
            <a:r>
              <a:rPr lang="tr-TR" sz="6000" b="1" cap="all" dirty="0" smtClean="0">
                <a:ln w="0">
                  <a:noFill/>
                </a:ln>
                <a:solidFill>
                  <a:schemeClr val="accent5">
                    <a:lumMod val="50000"/>
                  </a:schemeClr>
                </a:solidFill>
                <a:effectLst>
                  <a:innerShdw blurRad="63500" dist="50800" dir="13500000">
                    <a:prstClr val="black">
                      <a:alpha val="50000"/>
                    </a:prstClr>
                  </a:innerShdw>
                  <a:reflection blurRad="6350" stA="55000" endA="300" endPos="45500" dir="5400000" sy="-100000" algn="bl" rotWithShape="0"/>
                </a:effectLst>
                <a:latin typeface="Times New Roman" pitchFamily="18" charset="0"/>
                <a:cs typeface="Times New Roman" pitchFamily="18" charset="0"/>
              </a:rPr>
              <a:t>YÖNETİM</a:t>
            </a:r>
            <a:endParaRPr lang="tr-TR" sz="6000" b="1" cap="all" dirty="0">
              <a:ln w="0">
                <a:noFill/>
              </a:ln>
              <a:solidFill>
                <a:schemeClr val="accent5">
                  <a:lumMod val="50000"/>
                </a:schemeClr>
              </a:solidFill>
              <a:effectLst>
                <a:innerShdw blurRad="63500" dist="50800" dir="13500000">
                  <a:prstClr val="black">
                    <a:alpha val="50000"/>
                  </a:prstClr>
                </a:innerShdw>
                <a:reflection blurRad="6350" stA="55000" endA="300" endPos="45500" dir="5400000" sy="-100000" algn="bl" rotWithShape="0"/>
              </a:effectLst>
              <a:latin typeface="Times New Roman" pitchFamily="18" charset="0"/>
              <a:cs typeface="Times New Roman" pitchFamily="18" charset="0"/>
            </a:endParaRPr>
          </a:p>
        </p:txBody>
      </p:sp>
      <p:sp>
        <p:nvSpPr>
          <p:cNvPr id="7" name="6 Başlık"/>
          <p:cNvSpPr>
            <a:spLocks noGrp="1"/>
          </p:cNvSpPr>
          <p:nvPr>
            <p:ph type="title"/>
          </p:nvPr>
        </p:nvSpPr>
        <p:spPr/>
        <p:txBody>
          <a:bodyPr/>
          <a:lstStyle/>
          <a:p>
            <a:endParaRPr lang="tr-TR" sz="4400" kern="1200" dirty="0" smtClean="0">
              <a:solidFill>
                <a:schemeClr val="tx1"/>
              </a:solidFill>
              <a:latin typeface="Times New Roman" pitchFamily="18" charset="0"/>
              <a:ea typeface="+mj-ea"/>
              <a:cs typeface="Times New Roman" pitchFamily="18" charset="0"/>
            </a:endParaRPr>
          </a:p>
          <a:p>
            <a:endParaRPr lang="tr-TR" dirty="0"/>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423312"/>
            <a:ext cx="7772400" cy="1143000"/>
          </a:xfrm>
          <a:noFill/>
        </p:spPr>
        <p:txBody>
          <a:bodyPr lIns="92075" tIns="46038" rIns="92075" bIns="46038"/>
          <a:lstStyle/>
          <a:p>
            <a:pPr eaLnBrk="1" hangingPunct="1"/>
            <a:r>
              <a:rPr lang="tr-TR" altLang="tr-TR" dirty="0" smtClean="0">
                <a:solidFill>
                  <a:srgbClr val="C00000"/>
                </a:solidFill>
              </a:rPr>
              <a:t>STRATEJİK YÖNETİM</a:t>
            </a:r>
            <a:r>
              <a:rPr lang="en-US" altLang="tr-TR" dirty="0" smtClean="0">
                <a:solidFill>
                  <a:srgbClr val="C00000"/>
                </a:solidFill>
              </a:rPr>
              <a:t> </a:t>
            </a:r>
          </a:p>
        </p:txBody>
      </p:sp>
      <p:sp>
        <p:nvSpPr>
          <p:cNvPr id="3075" name="Rectangle 3"/>
          <p:cNvSpPr>
            <a:spLocks noGrp="1" noChangeArrowheads="1"/>
          </p:cNvSpPr>
          <p:nvPr>
            <p:ph type="body" idx="1"/>
          </p:nvPr>
        </p:nvSpPr>
        <p:spPr>
          <a:noFill/>
        </p:spPr>
        <p:txBody>
          <a:bodyPr lIns="92075" tIns="46038" rIns="92075" bIns="46038" anchor="ctr"/>
          <a:lstStyle/>
          <a:p>
            <a:pPr eaLnBrk="1" hangingPunct="1">
              <a:buFontTx/>
              <a:buNone/>
            </a:pPr>
            <a:r>
              <a:rPr lang="tr-TR" altLang="tr-TR" sz="3600" b="1" dirty="0" smtClean="0">
                <a:solidFill>
                  <a:srgbClr val="000066"/>
                </a:solidFill>
              </a:rPr>
              <a:t>Tanımı</a:t>
            </a:r>
            <a:r>
              <a:rPr lang="en-US" altLang="tr-TR" sz="3600" b="1" dirty="0" smtClean="0">
                <a:solidFill>
                  <a:srgbClr val="000066"/>
                </a:solidFill>
              </a:rPr>
              <a:t>:</a:t>
            </a:r>
          </a:p>
          <a:p>
            <a:pPr eaLnBrk="1" hangingPunct="1">
              <a:buFontTx/>
              <a:buNone/>
            </a:pPr>
            <a:r>
              <a:rPr lang="en-US" altLang="tr-TR" sz="3600" dirty="0" smtClean="0"/>
              <a:t>	</a:t>
            </a:r>
            <a:r>
              <a:rPr lang="tr-TR" altLang="tr-TR" sz="3600" dirty="0" smtClean="0"/>
              <a:t>Bir işletmenin uzun dönemli performansını belirleyen </a:t>
            </a:r>
            <a:r>
              <a:rPr lang="tr-TR" altLang="tr-TR" sz="3600" dirty="0"/>
              <a:t>k</a:t>
            </a:r>
            <a:r>
              <a:rPr lang="tr-TR" altLang="tr-TR" sz="3600" dirty="0" smtClean="0"/>
              <a:t>ararlar ve faaliyetler bütünüdür.</a:t>
            </a:r>
            <a:endParaRPr lang="en-US" altLang="tr-TR" sz="3600" b="1" i="1" dirty="0" smtClean="0">
              <a:solidFill>
                <a:srgbClr val="1C1C1C"/>
              </a:solidFill>
            </a:endParaRPr>
          </a:p>
          <a:p>
            <a:pPr eaLnBrk="1" hangingPunct="1">
              <a:buFontTx/>
              <a:buNone/>
            </a:pPr>
            <a:endParaRPr lang="en-US" altLang="tr-TR" sz="3600" b="1" i="1" dirty="0" smtClean="0">
              <a:solidFill>
                <a:srgbClr val="1C1C1C"/>
              </a:solidFill>
            </a:endParaRPr>
          </a:p>
        </p:txBody>
      </p:sp>
      <p:sp>
        <p:nvSpPr>
          <p:cNvPr id="3076" name="Slide Number Placeholder 5"/>
          <p:cNvSpPr>
            <a:spLocks noGrp="1"/>
          </p:cNvSpPr>
          <p:nvPr>
            <p:ph type="sldNum" sz="quarter" idx="12"/>
          </p:nvPr>
        </p:nvSpPr>
        <p:spPr>
          <a:noFill/>
        </p:spPr>
        <p:txBody>
          <a:bodyPr/>
          <a:lstStyle/>
          <a:p>
            <a:fld id="{413D9D18-6488-418A-B557-348DA1FA5EE6}" type="slidenum">
              <a:rPr lang="en-US" altLang="tr-TR" smtClean="0"/>
              <a:pPr/>
              <a:t>59</a:t>
            </a:fld>
            <a:endParaRPr lang="en-US" altLang="tr-TR" smtClean="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Text Box 2"/>
          <p:cNvSpPr txBox="1">
            <a:spLocks noChangeArrowheads="1"/>
          </p:cNvSpPr>
          <p:nvPr/>
        </p:nvSpPr>
        <p:spPr bwMode="auto">
          <a:xfrm>
            <a:off x="304800" y="3429001"/>
            <a:ext cx="8458200" cy="677108"/>
          </a:xfrm>
          <a:prstGeom prst="rect">
            <a:avLst/>
          </a:prstGeom>
          <a:noFill/>
          <a:ln w="12700">
            <a:noFill/>
            <a:miter lim="800000"/>
            <a:headEnd type="none" w="sm" len="sm"/>
            <a:tailEnd type="none" w="sm" len="sm"/>
          </a:ln>
          <a:effectLst/>
        </p:spPr>
        <p:txBody>
          <a:bodyPr>
            <a:spAutoFit/>
          </a:bodyPr>
          <a:lstStyle/>
          <a:p>
            <a:pPr algn="l">
              <a:defRPr/>
            </a:pPr>
            <a:r>
              <a:rPr lang="tr-TR" b="1" dirty="0">
                <a:solidFill>
                  <a:schemeClr val="tx1"/>
                </a:solidFill>
                <a:effectLst>
                  <a:outerShdw blurRad="38100" dist="38100" dir="2700000" algn="tl">
                    <a:srgbClr val="000000"/>
                  </a:outerShdw>
                </a:effectLst>
                <a:latin typeface="Arial" charset="0"/>
              </a:rPr>
              <a:t>“</a:t>
            </a:r>
            <a:r>
              <a:rPr lang="tr-TR" b="1" i="1" dirty="0">
                <a:solidFill>
                  <a:schemeClr val="tx1"/>
                </a:solidFill>
                <a:effectLst>
                  <a:outerShdw blurRad="38100" dist="38100" dir="2700000" algn="tl">
                    <a:srgbClr val="000000"/>
                  </a:outerShdw>
                </a:effectLst>
                <a:latin typeface="Arial" charset="0"/>
              </a:rPr>
              <a:t>DÜNYA PİYASASI 5 BİLGİSAYARDAN FAZLASINI KALDIRAMAZ”                      </a:t>
            </a:r>
            <a:r>
              <a:rPr lang="tr-TR" sz="2000" b="1" i="1" dirty="0">
                <a:solidFill>
                  <a:schemeClr val="tx1"/>
                </a:solidFill>
                <a:effectLst>
                  <a:outerShdw blurRad="38100" dist="38100" dir="2700000" algn="tl">
                    <a:srgbClr val="000000"/>
                  </a:outerShdw>
                </a:effectLst>
                <a:latin typeface="Arial" charset="0"/>
              </a:rPr>
              <a:t>T. Watson, IBM Y.K. Başkanı, 1943</a:t>
            </a:r>
            <a:endParaRPr lang="tr-TR" b="1" dirty="0">
              <a:solidFill>
                <a:schemeClr val="tx1"/>
              </a:solidFill>
              <a:effectLst>
                <a:outerShdw blurRad="38100" dist="38100" dir="2700000" algn="tl">
                  <a:srgbClr val="000000"/>
                </a:outerShdw>
              </a:effectLst>
              <a:latin typeface="Arial" charset="0"/>
            </a:endParaRPr>
          </a:p>
        </p:txBody>
      </p:sp>
      <p:sp>
        <p:nvSpPr>
          <p:cNvPr id="849923" name="Text Box 3"/>
          <p:cNvSpPr txBox="1">
            <a:spLocks noChangeArrowheads="1"/>
          </p:cNvSpPr>
          <p:nvPr/>
        </p:nvSpPr>
        <p:spPr bwMode="auto">
          <a:xfrm>
            <a:off x="0" y="3"/>
            <a:ext cx="9144000" cy="646331"/>
          </a:xfrm>
          <a:prstGeom prst="rect">
            <a:avLst/>
          </a:prstGeom>
          <a:solidFill>
            <a:srgbClr val="FFCC00"/>
          </a:solidFill>
          <a:ln w="9525">
            <a:noFill/>
            <a:miter lim="800000"/>
            <a:headEnd/>
            <a:tailEnd/>
          </a:ln>
          <a:effectLst/>
        </p:spPr>
        <p:txBody>
          <a:bodyPr wrap="square">
            <a:spAutoFit/>
          </a:bodyPr>
          <a:lstStyle/>
          <a:p>
            <a:pPr algn="l">
              <a:spcBef>
                <a:spcPct val="50000"/>
              </a:spcBef>
              <a:defRPr/>
            </a:pPr>
            <a:r>
              <a:rPr lang="en-US" sz="3600" b="1" dirty="0">
                <a:solidFill>
                  <a:srgbClr val="002060"/>
                </a:solidFill>
                <a:latin typeface="Times New Roman" pitchFamily="18" charset="0"/>
                <a:cs typeface="Times New Roman" pitchFamily="18" charset="0"/>
              </a:rPr>
              <a:t>BAKIN KİMLER NELER SÖYLEMİŞ...</a:t>
            </a:r>
            <a:endParaRPr lang="tr-TR" dirty="0">
              <a:solidFill>
                <a:srgbClr val="002060"/>
              </a:solidFill>
              <a:effectLst>
                <a:outerShdw blurRad="38100" dist="38100" dir="2700000" algn="tl">
                  <a:srgbClr val="000000"/>
                </a:outerShdw>
              </a:effectLst>
              <a:latin typeface="Times New Roman" pitchFamily="18" charset="0"/>
            </a:endParaRPr>
          </a:p>
        </p:txBody>
      </p:sp>
      <p:sp>
        <p:nvSpPr>
          <p:cNvPr id="849924" name="Text Box 4"/>
          <p:cNvSpPr txBox="1">
            <a:spLocks noChangeArrowheads="1"/>
          </p:cNvSpPr>
          <p:nvPr/>
        </p:nvSpPr>
        <p:spPr bwMode="auto">
          <a:xfrm>
            <a:off x="0" y="5410200"/>
            <a:ext cx="8915400" cy="731838"/>
          </a:xfrm>
          <a:prstGeom prst="rect">
            <a:avLst/>
          </a:prstGeom>
          <a:noFill/>
          <a:ln w="12700">
            <a:noFill/>
            <a:miter lim="800000"/>
            <a:headEnd type="none" w="sm" len="sm"/>
            <a:tailEnd type="none" w="sm" len="sm"/>
          </a:ln>
          <a:effectLst/>
        </p:spPr>
        <p:txBody>
          <a:bodyPr>
            <a:spAutoFit/>
          </a:bodyPr>
          <a:lstStyle/>
          <a:p>
            <a:pPr algn="l">
              <a:defRPr/>
            </a:pPr>
            <a:r>
              <a:rPr lang="tr-TR" sz="2200" b="1" i="1" dirty="0">
                <a:solidFill>
                  <a:srgbClr val="FFFF66"/>
                </a:solidFill>
                <a:effectLst>
                  <a:outerShdw blurRad="38100" dist="38100" dir="2700000" algn="tl">
                    <a:srgbClr val="000000"/>
                  </a:outerShdw>
                </a:effectLst>
                <a:latin typeface="Arial" charset="0"/>
              </a:rPr>
              <a:t>  “</a:t>
            </a:r>
            <a:r>
              <a:rPr lang="tr-TR" sz="2200" b="1" i="1" dirty="0">
                <a:solidFill>
                  <a:srgbClr val="7030A0"/>
                </a:solidFill>
                <a:effectLst>
                  <a:outerShdw blurRad="38100" dist="38100" dir="2700000" algn="tl">
                    <a:srgbClr val="000000"/>
                  </a:outerShdw>
                </a:effectLst>
                <a:latin typeface="Arial" charset="0"/>
              </a:rPr>
              <a:t>HİÇ KİMSENİN EVİNDE ÖZEL BİLGİSAYARA GEREK YOKTUR.”</a:t>
            </a:r>
            <a:endParaRPr lang="tr-TR" b="1" i="1" dirty="0">
              <a:solidFill>
                <a:srgbClr val="7030A0"/>
              </a:solidFill>
              <a:effectLst>
                <a:outerShdw blurRad="38100" dist="38100" dir="2700000" algn="tl">
                  <a:srgbClr val="000000"/>
                </a:outerShdw>
              </a:effectLst>
              <a:latin typeface="Arial" charset="0"/>
            </a:endParaRPr>
          </a:p>
          <a:p>
            <a:pPr algn="r">
              <a:defRPr/>
            </a:pPr>
            <a:r>
              <a:rPr lang="tr-TR" sz="2000" b="1" i="1" dirty="0" err="1">
                <a:solidFill>
                  <a:schemeClr val="tx1"/>
                </a:solidFill>
                <a:effectLst>
                  <a:outerShdw blurRad="38100" dist="38100" dir="2700000" algn="tl">
                    <a:srgbClr val="000000"/>
                  </a:outerShdw>
                </a:effectLst>
                <a:latin typeface="Arial" charset="0"/>
              </a:rPr>
              <a:t>Ken</a:t>
            </a:r>
            <a:r>
              <a:rPr lang="tr-TR" sz="2000" b="1" i="1" dirty="0">
                <a:solidFill>
                  <a:schemeClr val="tx1"/>
                </a:solidFill>
                <a:effectLst>
                  <a:outerShdw blurRad="38100" dist="38100" dir="2700000" algn="tl">
                    <a:srgbClr val="000000"/>
                  </a:outerShdw>
                </a:effectLst>
                <a:latin typeface="Arial" charset="0"/>
              </a:rPr>
              <a:t> </a:t>
            </a:r>
            <a:r>
              <a:rPr lang="tr-TR" sz="2000" b="1" i="1" dirty="0" err="1">
                <a:solidFill>
                  <a:schemeClr val="tx1"/>
                </a:solidFill>
                <a:effectLst>
                  <a:outerShdw blurRad="38100" dist="38100" dir="2700000" algn="tl">
                    <a:srgbClr val="000000"/>
                  </a:outerShdw>
                </a:effectLst>
                <a:latin typeface="Arial" charset="0"/>
              </a:rPr>
              <a:t>Olsen</a:t>
            </a:r>
            <a:r>
              <a:rPr lang="tr-TR" sz="2000" b="1" i="1" dirty="0">
                <a:solidFill>
                  <a:schemeClr val="tx1"/>
                </a:solidFill>
                <a:effectLst>
                  <a:outerShdw blurRad="38100" dist="38100" dir="2700000" algn="tl">
                    <a:srgbClr val="000000"/>
                  </a:outerShdw>
                </a:effectLst>
                <a:latin typeface="Arial" charset="0"/>
              </a:rPr>
              <a:t>, </a:t>
            </a:r>
            <a:r>
              <a:rPr lang="tr-TR" sz="2000" b="1" i="1" dirty="0" err="1">
                <a:solidFill>
                  <a:schemeClr val="tx1"/>
                </a:solidFill>
                <a:effectLst>
                  <a:outerShdw blurRad="38100" dist="38100" dir="2700000" algn="tl">
                    <a:srgbClr val="000000"/>
                  </a:outerShdw>
                </a:effectLst>
                <a:latin typeface="Arial" charset="0"/>
              </a:rPr>
              <a:t>Digital</a:t>
            </a:r>
            <a:r>
              <a:rPr lang="tr-TR" sz="2000" b="1" i="1" dirty="0">
                <a:solidFill>
                  <a:schemeClr val="tx1"/>
                </a:solidFill>
                <a:effectLst>
                  <a:outerShdw blurRad="38100" dist="38100" dir="2700000" algn="tl">
                    <a:srgbClr val="000000"/>
                  </a:outerShdw>
                </a:effectLst>
                <a:latin typeface="Arial" charset="0"/>
              </a:rPr>
              <a:t> Bilgisayar, Y.K. Başkanı, 1977</a:t>
            </a:r>
            <a:endParaRPr lang="tr-TR" b="1" dirty="0">
              <a:solidFill>
                <a:schemeClr val="tx1"/>
              </a:solidFill>
              <a:effectLst>
                <a:outerShdw blurRad="38100" dist="38100" dir="2700000" algn="tl">
                  <a:srgbClr val="000000"/>
                </a:outerShdw>
              </a:effectLst>
              <a:latin typeface="Arial" charset="0"/>
            </a:endParaRPr>
          </a:p>
        </p:txBody>
      </p:sp>
      <p:sp>
        <p:nvSpPr>
          <p:cNvPr id="849925" name="Text Box 5"/>
          <p:cNvSpPr txBox="1">
            <a:spLocks noChangeArrowheads="1"/>
          </p:cNvSpPr>
          <p:nvPr/>
        </p:nvSpPr>
        <p:spPr bwMode="auto">
          <a:xfrm>
            <a:off x="304800" y="4419602"/>
            <a:ext cx="8153400" cy="1015663"/>
          </a:xfrm>
          <a:prstGeom prst="rect">
            <a:avLst/>
          </a:prstGeom>
          <a:noFill/>
          <a:ln w="12700">
            <a:noFill/>
            <a:miter lim="800000"/>
            <a:headEnd type="none" w="sm" len="sm"/>
            <a:tailEnd type="none" w="sm" len="sm"/>
          </a:ln>
          <a:effectLst/>
        </p:spPr>
        <p:txBody>
          <a:bodyPr>
            <a:spAutoFit/>
          </a:bodyPr>
          <a:lstStyle/>
          <a:p>
            <a:pPr algn="l">
              <a:buFont typeface="Wingdings" pitchFamily="2" charset="2"/>
              <a:buNone/>
              <a:defRPr/>
            </a:pPr>
            <a:r>
              <a:rPr lang="tr-TR" sz="2000" b="1" i="1">
                <a:solidFill>
                  <a:srgbClr val="FF0000"/>
                </a:solidFill>
                <a:latin typeface="Arial" charset="0"/>
              </a:rPr>
              <a:t>“ÖNÜMÜZDEKİ 50 YILDA BİLGİSAYARLARIN AĞIRLIĞI 1,5 TONA İNECEKTİR.”</a:t>
            </a:r>
          </a:p>
          <a:p>
            <a:pPr lvl="2" algn="r">
              <a:buFont typeface="Wingdings" pitchFamily="2" charset="2"/>
              <a:buNone/>
              <a:defRPr/>
            </a:pPr>
            <a:r>
              <a:rPr lang="tr-TR" sz="2000" b="1" i="1">
                <a:solidFill>
                  <a:srgbClr val="FF0000"/>
                </a:solidFill>
                <a:latin typeface="Arial" charset="0"/>
              </a:rPr>
              <a:t>Popular Science Dergisi, 1950</a:t>
            </a:r>
            <a:endParaRPr lang="tr-TR" b="1" i="1">
              <a:solidFill>
                <a:srgbClr val="FF0000"/>
              </a:solidFill>
              <a:latin typeface="Arial" charset="0"/>
            </a:endParaRPr>
          </a:p>
        </p:txBody>
      </p:sp>
      <p:sp>
        <p:nvSpPr>
          <p:cNvPr id="849926" name="Text Box 6"/>
          <p:cNvSpPr txBox="1">
            <a:spLocks noChangeArrowheads="1"/>
          </p:cNvSpPr>
          <p:nvPr/>
        </p:nvSpPr>
        <p:spPr bwMode="auto">
          <a:xfrm>
            <a:off x="539552" y="1196754"/>
            <a:ext cx="8153400" cy="646331"/>
          </a:xfrm>
          <a:prstGeom prst="rect">
            <a:avLst/>
          </a:prstGeom>
          <a:noFill/>
          <a:ln w="12700">
            <a:noFill/>
            <a:miter lim="800000"/>
            <a:headEnd type="none" w="sm" len="sm"/>
            <a:tailEnd type="none" w="sm" len="sm"/>
          </a:ln>
          <a:effectLst/>
        </p:spPr>
        <p:txBody>
          <a:bodyPr>
            <a:spAutoFit/>
          </a:bodyPr>
          <a:lstStyle/>
          <a:p>
            <a:pPr algn="l">
              <a:defRPr/>
            </a:pPr>
            <a:r>
              <a:rPr lang="tr-TR" b="1" i="1">
                <a:solidFill>
                  <a:srgbClr val="7030A0"/>
                </a:solidFill>
                <a:latin typeface="Times New Roman" pitchFamily="18" charset="0"/>
                <a:cs typeface="Times New Roman" pitchFamily="18" charset="0"/>
              </a:rPr>
              <a:t>“HAVADAN DAHA AĞIR BİR CİSMİN UÇMASI MÜMKÜN DEĞİLDİR.”</a:t>
            </a:r>
          </a:p>
          <a:p>
            <a:pPr algn="r">
              <a:defRPr/>
            </a:pPr>
            <a:r>
              <a:rPr lang="tr-TR" b="1" i="1">
                <a:solidFill>
                  <a:srgbClr val="7030A0"/>
                </a:solidFill>
                <a:latin typeface="Times New Roman" pitchFamily="18" charset="0"/>
                <a:cs typeface="Times New Roman" pitchFamily="18" charset="0"/>
              </a:rPr>
              <a:t>Lord Kelvin, Kraliyet Akademisi Başkanı, 1895</a:t>
            </a:r>
            <a:endParaRPr lang="tr-TR" b="1">
              <a:solidFill>
                <a:srgbClr val="7030A0"/>
              </a:solidFill>
              <a:latin typeface="Times New Roman" pitchFamily="18" charset="0"/>
              <a:cs typeface="Times New Roman" pitchFamily="18" charset="0"/>
            </a:endParaRPr>
          </a:p>
        </p:txBody>
      </p:sp>
      <p:sp>
        <p:nvSpPr>
          <p:cNvPr id="849927" name="Text Box 7"/>
          <p:cNvSpPr txBox="1">
            <a:spLocks noChangeArrowheads="1"/>
          </p:cNvSpPr>
          <p:nvPr/>
        </p:nvSpPr>
        <p:spPr bwMode="auto">
          <a:xfrm>
            <a:off x="533400" y="2438402"/>
            <a:ext cx="8153400" cy="1015663"/>
          </a:xfrm>
          <a:prstGeom prst="rect">
            <a:avLst/>
          </a:prstGeom>
          <a:noFill/>
          <a:ln w="12700">
            <a:noFill/>
            <a:miter lim="800000"/>
            <a:headEnd type="none" w="sm" len="sm"/>
            <a:tailEnd type="none" w="sm" len="sm"/>
          </a:ln>
          <a:effectLst/>
        </p:spPr>
        <p:txBody>
          <a:bodyPr>
            <a:spAutoFit/>
          </a:bodyPr>
          <a:lstStyle/>
          <a:p>
            <a:pPr algn="l">
              <a:buFont typeface="Wingdings" pitchFamily="2" charset="2"/>
              <a:buNone/>
              <a:defRPr/>
            </a:pPr>
            <a:r>
              <a:rPr lang="tr-TR" sz="2000" b="1" i="1">
                <a:solidFill>
                  <a:srgbClr val="00B050"/>
                </a:solidFill>
                <a:latin typeface="Arial" charset="0"/>
              </a:rPr>
              <a:t>“ŞİMDİYE KADAR İCAT EDİLMESİ GEREKEN HERŞEY İCAT EDİLMİŞTİR.”</a:t>
            </a:r>
          </a:p>
          <a:p>
            <a:pPr lvl="2" algn="r">
              <a:buFont typeface="Wingdings" pitchFamily="2" charset="2"/>
              <a:buNone/>
              <a:defRPr/>
            </a:pPr>
            <a:r>
              <a:rPr lang="tr-TR" sz="2000" b="1" i="1">
                <a:solidFill>
                  <a:srgbClr val="00B050"/>
                </a:solidFill>
                <a:latin typeface="Arial" charset="0"/>
              </a:rPr>
              <a:t>Charles Due, ABD Patent Ofisi  Direktörü, 1899 </a:t>
            </a:r>
            <a:endParaRPr lang="tr-TR" b="1">
              <a:solidFill>
                <a:srgbClr val="00B050"/>
              </a:solidFill>
              <a:latin typeface="Arial" charset="0"/>
            </a:endParaRPr>
          </a:p>
        </p:txBody>
      </p:sp>
      <p:sp>
        <p:nvSpPr>
          <p:cNvPr id="20488" name="Rectangle 8">
            <a:hlinkClick r:id="rId2"/>
          </p:cNvPr>
          <p:cNvSpPr>
            <a:spLocks noChangeArrowheads="1"/>
          </p:cNvSpPr>
          <p:nvPr/>
        </p:nvSpPr>
        <p:spPr bwMode="auto">
          <a:xfrm>
            <a:off x="342900" y="856783"/>
            <a:ext cx="8534400" cy="5517232"/>
          </a:xfrm>
          <a:prstGeom prst="rect">
            <a:avLst/>
          </a:prstGeom>
          <a:noFill/>
          <a:ln w="12700">
            <a:noFill/>
            <a:miter lim="800000"/>
            <a:headEnd type="none" w="sm" len="sm"/>
            <a:tailEnd type="none" w="sm" len="sm"/>
          </a:ln>
        </p:spPr>
        <p:txBody>
          <a:bodyPr wrap="none" anchor="ctr"/>
          <a:lstStyle/>
          <a:p>
            <a:endParaRPr lang="tr-T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3" name="Slayt Numarası Yer Tutucusu 2"/>
          <p:cNvSpPr>
            <a:spLocks noGrp="1"/>
          </p:cNvSpPr>
          <p:nvPr>
            <p:ph type="sldNum" sz="quarter" idx="12"/>
          </p:nvPr>
        </p:nvSpPr>
        <p:spPr/>
        <p:txBody>
          <a:bodyPr/>
          <a:lstStyle/>
          <a:p>
            <a:fld id="{BBC4E386-F510-4CBC-805C-9276279BD5CF}" type="slidenum">
              <a:rPr lang="tr-TR" smtClean="0"/>
              <a:pPr/>
              <a:t>6</a:t>
            </a:fld>
            <a:endParaRPr lang="tr-TR"/>
          </a:p>
        </p:txBody>
      </p:sp>
    </p:spTree>
    <p:extLst>
      <p:ext uri="{BB962C8B-B14F-4D97-AF65-F5344CB8AC3E}">
        <p14:creationId xmlns:p14="http://schemas.microsoft.com/office/powerpoint/2010/main" val="12466779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49926"/>
                                        </p:tgtEl>
                                        <p:attrNameLst>
                                          <p:attrName>style.visibility</p:attrName>
                                        </p:attrNameLst>
                                      </p:cBhvr>
                                      <p:to>
                                        <p:strVal val="visible"/>
                                      </p:to>
                                    </p:set>
                                    <p:anim to="" calcmode="lin" valueType="num">
                                      <p:cBhvr>
                                        <p:cTn id="7" dur="1" fill="hold"/>
                                        <p:tgtEl>
                                          <p:spTgt spid="84992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49927"/>
                                        </p:tgtEl>
                                        <p:attrNameLst>
                                          <p:attrName>style.visibility</p:attrName>
                                        </p:attrNameLst>
                                      </p:cBhvr>
                                      <p:to>
                                        <p:strVal val="visible"/>
                                      </p:to>
                                    </p:set>
                                    <p:anim to="" calcmode="lin" valueType="num">
                                      <p:cBhvr>
                                        <p:cTn id="12" dur="1" fill="hold"/>
                                        <p:tgtEl>
                                          <p:spTgt spid="84992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49922"/>
                                        </p:tgtEl>
                                        <p:attrNameLst>
                                          <p:attrName>style.visibility</p:attrName>
                                        </p:attrNameLst>
                                      </p:cBhvr>
                                      <p:to>
                                        <p:strVal val="visible"/>
                                      </p:to>
                                    </p:set>
                                    <p:anim to="" calcmode="lin" valueType="num">
                                      <p:cBhvr>
                                        <p:cTn id="17" dur="1" fill="hold"/>
                                        <p:tgtEl>
                                          <p:spTgt spid="849922"/>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849925"/>
                                        </p:tgtEl>
                                        <p:attrNameLst>
                                          <p:attrName>style.visibility</p:attrName>
                                        </p:attrNameLst>
                                      </p:cBhvr>
                                      <p:to>
                                        <p:strVal val="visible"/>
                                      </p:to>
                                    </p:set>
                                    <p:anim to="" calcmode="lin" valueType="num">
                                      <p:cBhvr>
                                        <p:cTn id="22" dur="1" fill="hold"/>
                                        <p:tgtEl>
                                          <p:spTgt spid="849925"/>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849924"/>
                                        </p:tgtEl>
                                        <p:attrNameLst>
                                          <p:attrName>style.visibility</p:attrName>
                                        </p:attrNameLst>
                                      </p:cBhvr>
                                      <p:to>
                                        <p:strVal val="visible"/>
                                      </p:to>
                                    </p:set>
                                    <p:anim to="" calcmode="lin" valueType="num">
                                      <p:cBhvr>
                                        <p:cTn id="27" dur="1" fill="hold"/>
                                        <p:tgtEl>
                                          <p:spTgt spid="8499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2" grpId="0" autoUpdateAnimBg="0"/>
      <p:bldP spid="849924" grpId="0" autoUpdateAnimBg="0"/>
      <p:bldP spid="849925" grpId="0" autoUpdateAnimBg="0"/>
      <p:bldP spid="849926" grpId="0" autoUpdateAnimBg="0"/>
      <p:bldP spid="849927"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2 İçerik Yer Tutucusu"/>
          <p:cNvSpPr>
            <a:spLocks noGrp="1"/>
          </p:cNvSpPr>
          <p:nvPr>
            <p:ph idx="1"/>
          </p:nvPr>
        </p:nvSpPr>
        <p:spPr/>
        <p:txBody>
          <a:bodyPr>
            <a:normAutofit fontScale="85000" lnSpcReduction="10000"/>
          </a:bodyPr>
          <a:lstStyle/>
          <a:p>
            <a:pPr algn="just" eaLnBrk="1" hangingPunct="1">
              <a:buSzPct val="65000"/>
              <a:buFont typeface="Wingdings 2" pitchFamily="18" charset="2"/>
              <a:buChar char="ª"/>
            </a:pPr>
            <a:r>
              <a:rPr lang="tr-TR" altLang="tr-TR" sz="2800" dirty="0" smtClean="0">
                <a:solidFill>
                  <a:srgbClr val="002060"/>
                </a:solidFill>
                <a:latin typeface="Times New Roman" pitchFamily="18" charset="0"/>
                <a:cs typeface="Times New Roman" pitchFamily="18" charset="0"/>
              </a:rPr>
              <a:t>Kurumların uzun dönemde yaşamını devam ettirebilmesine  ve sürdürülebilir rekabet üstünlüğü sağlamasına yönelik ortalama üzerinde getiri sağlayabilmek amacıyla ,</a:t>
            </a:r>
          </a:p>
          <a:p>
            <a:pPr algn="just" eaLnBrk="1" hangingPunct="1">
              <a:buSzPct val="65000"/>
              <a:buFont typeface="Wingdings 2" pitchFamily="18" charset="2"/>
              <a:buChar char="ª"/>
            </a:pPr>
            <a:r>
              <a:rPr lang="tr-TR" altLang="tr-TR" sz="2800" dirty="0" smtClean="0">
                <a:solidFill>
                  <a:srgbClr val="002060"/>
                </a:solidFill>
                <a:latin typeface="Times New Roman" pitchFamily="18" charset="0"/>
                <a:cs typeface="Times New Roman" pitchFamily="18" charset="0"/>
              </a:rPr>
              <a:t>Eldeki tüm üretim ve hizmet kaynaklarının etkili ve verimli olarak kullanılabilmesi  için; </a:t>
            </a:r>
          </a:p>
          <a:p>
            <a:pPr algn="just" eaLnBrk="1" hangingPunct="1">
              <a:buSzPct val="65000"/>
              <a:buFont typeface="Wingdings 2" pitchFamily="18" charset="2"/>
              <a:buChar char="ª"/>
            </a:pPr>
            <a:r>
              <a:rPr lang="tr-TR" altLang="tr-TR" sz="2800" dirty="0" smtClean="0">
                <a:solidFill>
                  <a:srgbClr val="002060"/>
                </a:solidFill>
                <a:latin typeface="Times New Roman" pitchFamily="18" charset="0"/>
                <a:cs typeface="Times New Roman" pitchFamily="18" charset="0"/>
              </a:rPr>
              <a:t>Tüm bilgi toplama, analiz, seçim, karar ve uygulama faaliyetlerinin tümü diye tanımlanabilir.</a:t>
            </a:r>
          </a:p>
          <a:p>
            <a:pPr algn="just" eaLnBrk="1" hangingPunct="1">
              <a:buSzPct val="65000"/>
              <a:buFont typeface="Wingdings 2" pitchFamily="18" charset="2"/>
              <a:buChar char="ª"/>
            </a:pPr>
            <a:r>
              <a:rPr lang="tr-TR" altLang="tr-TR" sz="2800" dirty="0" smtClean="0">
                <a:latin typeface="Times New Roman" pitchFamily="18" charset="0"/>
                <a:cs typeface="Times New Roman" pitchFamily="18" charset="0"/>
              </a:rPr>
              <a:t>Stratejik yönetim süreci stratejik bilince sahip olmakla başlar.</a:t>
            </a:r>
          </a:p>
          <a:p>
            <a:pPr algn="just">
              <a:buSzPct val="65000"/>
              <a:buFont typeface="Wingdings 2" pitchFamily="18" charset="2"/>
              <a:buChar char="ª"/>
            </a:pPr>
            <a:r>
              <a:rPr lang="tr-TR" sz="2800" b="1" dirty="0" smtClean="0">
                <a:solidFill>
                  <a:srgbClr val="FE0000"/>
                </a:solidFill>
                <a:latin typeface="Arial" charset="0"/>
              </a:rPr>
              <a:t>Hedeflenen sonuçlara varmak için “yönetimin dört işlevini (planlama, organize etme, yürütme, kontrol)” kullanır.</a:t>
            </a:r>
          </a:p>
          <a:p>
            <a:pPr algn="just" eaLnBrk="1" hangingPunct="1">
              <a:buSzPct val="65000"/>
              <a:buFont typeface="Wingdings 2" pitchFamily="18" charset="2"/>
              <a:buChar char="ª"/>
            </a:pPr>
            <a:endParaRPr lang="tr-TR" altLang="tr-TR" sz="2800" dirty="0" smtClean="0">
              <a:latin typeface="Times New Roman" pitchFamily="18" charset="0"/>
              <a:cs typeface="Times New Roman" pitchFamily="18" charset="0"/>
            </a:endParaRPr>
          </a:p>
          <a:p>
            <a:pPr algn="just" eaLnBrk="1" hangingPunct="1">
              <a:buSzPct val="65000"/>
              <a:buFont typeface="Wingdings 2" pitchFamily="18" charset="2"/>
              <a:buChar char="ª"/>
            </a:pPr>
            <a:endParaRPr lang="tr-TR" dirty="0" smtClean="0"/>
          </a:p>
        </p:txBody>
      </p:sp>
      <p:sp>
        <p:nvSpPr>
          <p:cNvPr id="43010" name="1 Başlık"/>
          <p:cNvSpPr>
            <a:spLocks noGrp="1"/>
          </p:cNvSpPr>
          <p:nvPr>
            <p:ph type="title"/>
          </p:nvPr>
        </p:nvSpPr>
        <p:spPr/>
        <p:txBody>
          <a:bodyPr/>
          <a:lstStyle/>
          <a:p>
            <a:r>
              <a:rPr lang="tr-TR" b="1" smtClean="0">
                <a:solidFill>
                  <a:srgbClr val="FF0000"/>
                </a:solidFill>
                <a:latin typeface="Times New Roman Tur" pitchFamily="18" charset="0"/>
                <a:cs typeface="Times New Roman Tur" pitchFamily="18" charset="0"/>
              </a:rPr>
              <a:t>STRATEJİK YÖNETİM</a:t>
            </a:r>
            <a:endParaRPr lang="tr-TR" smtClean="0">
              <a:solidFill>
                <a:srgbClr val="FF0000"/>
              </a:solidFill>
            </a:endParaRP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3" name="Slayt Numarası Yer Tutucusu 2"/>
          <p:cNvSpPr>
            <a:spLocks noGrp="1"/>
          </p:cNvSpPr>
          <p:nvPr>
            <p:ph type="sldNum" sz="quarter" idx="12"/>
          </p:nvPr>
        </p:nvSpPr>
        <p:spPr/>
        <p:txBody>
          <a:bodyPr/>
          <a:lstStyle/>
          <a:p>
            <a:fld id="{BBC4E386-F510-4CBC-805C-9276279BD5CF}" type="slidenum">
              <a:rPr lang="tr-TR" smtClean="0"/>
              <a:pPr/>
              <a:t>60</a:t>
            </a:fld>
            <a:endParaRPr lang="tr-TR"/>
          </a:p>
        </p:txBody>
      </p:sp>
    </p:spTree>
    <p:extLst>
      <p:ext uri="{BB962C8B-B14F-4D97-AF65-F5344CB8AC3E}">
        <p14:creationId xmlns:p14="http://schemas.microsoft.com/office/powerpoint/2010/main" val="2300862991"/>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685800"/>
            <a:ext cx="7772400" cy="1143000"/>
          </a:xfrm>
          <a:noFill/>
        </p:spPr>
        <p:txBody>
          <a:bodyPr lIns="92075" tIns="46038" rIns="92075" bIns="46038"/>
          <a:lstStyle/>
          <a:p>
            <a:pPr eaLnBrk="1" hangingPunct="1"/>
            <a:r>
              <a:rPr lang="tr-TR" altLang="tr-TR" smtClean="0">
                <a:solidFill>
                  <a:schemeClr val="tx1"/>
                </a:solidFill>
              </a:rPr>
              <a:t>İşletme Politikası</a:t>
            </a:r>
            <a:endParaRPr lang="en-US" altLang="tr-TR" smtClean="0">
              <a:solidFill>
                <a:schemeClr val="tx1"/>
              </a:solidFill>
            </a:endParaRPr>
          </a:p>
        </p:txBody>
      </p:sp>
      <p:sp>
        <p:nvSpPr>
          <p:cNvPr id="4099" name="Rectangle 3"/>
          <p:cNvSpPr>
            <a:spLocks noGrp="1" noChangeArrowheads="1"/>
          </p:cNvSpPr>
          <p:nvPr>
            <p:ph type="body" idx="1"/>
          </p:nvPr>
        </p:nvSpPr>
        <p:spPr>
          <a:noFill/>
        </p:spPr>
        <p:txBody>
          <a:bodyPr lIns="92075" tIns="46038" rIns="92075" bIns="46038" anchor="ctr"/>
          <a:lstStyle/>
          <a:p>
            <a:pPr eaLnBrk="1" hangingPunct="1">
              <a:buFontTx/>
              <a:buNone/>
            </a:pPr>
            <a:r>
              <a:rPr lang="tr-TR" altLang="tr-TR" sz="3600" b="1" smtClean="0">
                <a:solidFill>
                  <a:srgbClr val="000066"/>
                </a:solidFill>
              </a:rPr>
              <a:t>Tanımı</a:t>
            </a:r>
            <a:r>
              <a:rPr lang="en-US" altLang="tr-TR" sz="3600" b="1" smtClean="0">
                <a:solidFill>
                  <a:srgbClr val="000066"/>
                </a:solidFill>
              </a:rPr>
              <a:t>:</a:t>
            </a:r>
            <a:r>
              <a:rPr lang="en-US" altLang="tr-TR" sz="3600" b="1" smtClean="0">
                <a:solidFill>
                  <a:srgbClr val="1C1C1C"/>
                </a:solidFill>
              </a:rPr>
              <a:t>	</a:t>
            </a:r>
          </a:p>
          <a:p>
            <a:pPr eaLnBrk="1" hangingPunct="1">
              <a:buFontTx/>
              <a:buNone/>
            </a:pPr>
            <a:r>
              <a:rPr lang="en-US" altLang="tr-TR" sz="3600" i="1" smtClean="0"/>
              <a:t>	</a:t>
            </a:r>
            <a:r>
              <a:rPr lang="tr-TR" altLang="tr-TR" sz="3600" i="1" smtClean="0"/>
              <a:t>Genellikle firmanın fonksiyonel faaliyetlerini birbirleriyle uyumlu hale getiren genel yönetim çabaları ve eğilimi</a:t>
            </a:r>
            <a:endParaRPr lang="en-US" altLang="tr-TR" b="1" i="1" smtClean="0">
              <a:solidFill>
                <a:srgbClr val="1C1C1C"/>
              </a:solidFill>
            </a:endParaRPr>
          </a:p>
        </p:txBody>
      </p:sp>
      <p:sp>
        <p:nvSpPr>
          <p:cNvPr id="4100" name="Slide Number Placeholder 5"/>
          <p:cNvSpPr>
            <a:spLocks noGrp="1"/>
          </p:cNvSpPr>
          <p:nvPr>
            <p:ph type="sldNum" sz="quarter" idx="12"/>
          </p:nvPr>
        </p:nvSpPr>
        <p:spPr>
          <a:noFill/>
        </p:spPr>
        <p:txBody>
          <a:bodyPr/>
          <a:lstStyle/>
          <a:p>
            <a:fld id="{862D8FB8-28ED-47E1-824F-9FD6FA89BE40}" type="slidenum">
              <a:rPr lang="en-US" altLang="tr-TR" smtClean="0"/>
              <a:pPr/>
              <a:t>61</a:t>
            </a:fld>
            <a:endParaRPr lang="en-US" altLang="tr-TR" smtClean="0"/>
          </a:p>
        </p:txBody>
      </p:sp>
    </p:spTree>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p:spPr>
        <p:txBody>
          <a:bodyPr lIns="92075" tIns="46038" rIns="92075" bIns="46038"/>
          <a:lstStyle/>
          <a:p>
            <a:pPr eaLnBrk="1" hangingPunct="1"/>
            <a:r>
              <a:rPr lang="tr-TR" altLang="tr-TR" smtClean="0">
                <a:solidFill>
                  <a:schemeClr val="tx1"/>
                </a:solidFill>
              </a:rPr>
              <a:t>Stratejik yönetimin Dört Evresi</a:t>
            </a:r>
            <a:endParaRPr lang="en-US" altLang="tr-TR" smtClean="0">
              <a:solidFill>
                <a:schemeClr val="tx1"/>
              </a:solidFill>
            </a:endParaRPr>
          </a:p>
        </p:txBody>
      </p:sp>
      <p:sp>
        <p:nvSpPr>
          <p:cNvPr id="5123" name="Rectangle 3"/>
          <p:cNvSpPr>
            <a:spLocks noGrp="1" noChangeArrowheads="1"/>
          </p:cNvSpPr>
          <p:nvPr>
            <p:ph type="body" idx="1"/>
          </p:nvPr>
        </p:nvSpPr>
        <p:spPr>
          <a:noFill/>
        </p:spPr>
        <p:txBody>
          <a:bodyPr lIns="92075" tIns="46038" rIns="92075" bIns="46038" anchor="ctr"/>
          <a:lstStyle/>
          <a:p>
            <a:pPr marL="609600" indent="-609600" eaLnBrk="1" hangingPunct="1"/>
            <a:r>
              <a:rPr lang="tr-TR" altLang="tr-TR" b="1" dirty="0" smtClean="0">
                <a:solidFill>
                  <a:srgbClr val="1C1C1C"/>
                </a:solidFill>
              </a:rPr>
              <a:t>Temel Finansal planlama</a:t>
            </a:r>
            <a:endParaRPr lang="en-US" altLang="tr-TR" b="1" dirty="0" smtClean="0">
              <a:solidFill>
                <a:srgbClr val="1C1C1C"/>
              </a:solidFill>
            </a:endParaRPr>
          </a:p>
          <a:p>
            <a:pPr marL="609600" indent="-609600" eaLnBrk="1" hangingPunct="1"/>
            <a:r>
              <a:rPr lang="tr-TR" altLang="tr-TR" b="1" dirty="0" smtClean="0">
                <a:solidFill>
                  <a:srgbClr val="1C1C1C"/>
                </a:solidFill>
              </a:rPr>
              <a:t>Tahmin temelli planlama</a:t>
            </a:r>
            <a:endParaRPr lang="en-US" altLang="tr-TR" b="1" dirty="0" smtClean="0">
              <a:solidFill>
                <a:srgbClr val="1C1C1C"/>
              </a:solidFill>
            </a:endParaRPr>
          </a:p>
          <a:p>
            <a:pPr marL="609600" indent="-609600" eaLnBrk="1" hangingPunct="1"/>
            <a:r>
              <a:rPr lang="tr-TR" altLang="tr-TR" b="1" dirty="0" smtClean="0">
                <a:solidFill>
                  <a:srgbClr val="1C1C1C"/>
                </a:solidFill>
              </a:rPr>
              <a:t>Dışa yönelimli stratejik planlama</a:t>
            </a:r>
            <a:endParaRPr lang="en-US" altLang="tr-TR" b="1" dirty="0" smtClean="0">
              <a:solidFill>
                <a:srgbClr val="1C1C1C"/>
              </a:solidFill>
            </a:endParaRPr>
          </a:p>
          <a:p>
            <a:pPr marL="609600" indent="-609600" eaLnBrk="1" hangingPunct="1"/>
            <a:r>
              <a:rPr lang="en-US" altLang="tr-TR" b="1" dirty="0" err="1" smtClean="0">
                <a:solidFill>
                  <a:srgbClr val="1C1C1C"/>
                </a:solidFill>
              </a:rPr>
              <a:t>Strate</a:t>
            </a:r>
            <a:r>
              <a:rPr lang="tr-TR" altLang="tr-TR" b="1" dirty="0" smtClean="0">
                <a:solidFill>
                  <a:srgbClr val="1C1C1C"/>
                </a:solidFill>
              </a:rPr>
              <a:t>j</a:t>
            </a:r>
            <a:r>
              <a:rPr lang="en-US" altLang="tr-TR" b="1" dirty="0" err="1" smtClean="0">
                <a:solidFill>
                  <a:srgbClr val="1C1C1C"/>
                </a:solidFill>
              </a:rPr>
              <a:t>i</a:t>
            </a:r>
            <a:r>
              <a:rPr lang="tr-TR" altLang="tr-TR" b="1" dirty="0" smtClean="0">
                <a:solidFill>
                  <a:srgbClr val="1C1C1C"/>
                </a:solidFill>
              </a:rPr>
              <a:t>k</a:t>
            </a:r>
            <a:r>
              <a:rPr lang="en-US" altLang="tr-TR" b="1" dirty="0" smtClean="0">
                <a:solidFill>
                  <a:srgbClr val="1C1C1C"/>
                </a:solidFill>
              </a:rPr>
              <a:t> </a:t>
            </a:r>
            <a:r>
              <a:rPr lang="tr-TR" altLang="tr-TR" b="1" dirty="0" smtClean="0">
                <a:solidFill>
                  <a:srgbClr val="1C1C1C"/>
                </a:solidFill>
              </a:rPr>
              <a:t>yönetim</a:t>
            </a:r>
            <a:endParaRPr lang="en-US" altLang="tr-TR" b="1" dirty="0" smtClean="0">
              <a:solidFill>
                <a:srgbClr val="1C1C1C"/>
              </a:solidFill>
            </a:endParaRPr>
          </a:p>
        </p:txBody>
      </p:sp>
      <p:sp>
        <p:nvSpPr>
          <p:cNvPr id="5124" name="Slide Number Placeholder 5"/>
          <p:cNvSpPr>
            <a:spLocks noGrp="1"/>
          </p:cNvSpPr>
          <p:nvPr>
            <p:ph type="sldNum" sz="quarter" idx="12"/>
          </p:nvPr>
        </p:nvSpPr>
        <p:spPr>
          <a:noFill/>
        </p:spPr>
        <p:txBody>
          <a:bodyPr/>
          <a:lstStyle/>
          <a:p>
            <a:fld id="{E2CA80EE-478B-4297-8F3D-89AB63782B9E}" type="slidenum">
              <a:rPr lang="en-US" altLang="tr-TR" smtClean="0"/>
              <a:pPr/>
              <a:t>62</a:t>
            </a:fld>
            <a:endParaRPr lang="en-US" altLang="tr-TR" smtClean="0"/>
          </a:p>
        </p:txBody>
      </p:sp>
    </p:spTree>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0"/>
            <a:ext cx="7772400" cy="1143000"/>
          </a:xfrm>
          <a:noFill/>
        </p:spPr>
        <p:txBody>
          <a:bodyPr lIns="92075" tIns="46038" rIns="92075" bIns="46038"/>
          <a:lstStyle/>
          <a:p>
            <a:pPr eaLnBrk="1" hangingPunct="1"/>
            <a:r>
              <a:rPr lang="tr-TR" altLang="tr-TR" smtClean="0">
                <a:solidFill>
                  <a:schemeClr val="tx1"/>
                </a:solidFill>
              </a:rPr>
              <a:t>Stratejik Yönetim</a:t>
            </a:r>
            <a:endParaRPr lang="en-US" altLang="tr-TR" smtClean="0">
              <a:solidFill>
                <a:schemeClr val="tx1"/>
              </a:solidFill>
            </a:endParaRPr>
          </a:p>
        </p:txBody>
      </p:sp>
      <p:sp>
        <p:nvSpPr>
          <p:cNvPr id="7171" name="Rectangle 3"/>
          <p:cNvSpPr>
            <a:spLocks noGrp="1" noChangeArrowheads="1"/>
          </p:cNvSpPr>
          <p:nvPr>
            <p:ph type="body" idx="1"/>
          </p:nvPr>
        </p:nvSpPr>
        <p:spPr>
          <a:xfrm>
            <a:off x="609600" y="1143000"/>
            <a:ext cx="7772400" cy="4800600"/>
          </a:xfrm>
          <a:noFill/>
        </p:spPr>
        <p:txBody>
          <a:bodyPr lIns="92075" tIns="46038" rIns="92075" bIns="46038" anchor="ctr"/>
          <a:lstStyle/>
          <a:p>
            <a:pPr eaLnBrk="1" hangingPunct="1">
              <a:lnSpc>
                <a:spcPct val="80000"/>
              </a:lnSpc>
              <a:buFontTx/>
              <a:buNone/>
            </a:pPr>
            <a:r>
              <a:rPr lang="tr-TR" altLang="tr-TR" b="1" i="1" smtClean="0">
                <a:solidFill>
                  <a:srgbClr val="000066"/>
                </a:solidFill>
              </a:rPr>
              <a:t>Herzaman biçimsel bir süreç değildir</a:t>
            </a:r>
            <a:r>
              <a:rPr lang="en-US" altLang="tr-TR" b="1" i="1" smtClean="0">
                <a:solidFill>
                  <a:srgbClr val="000066"/>
                </a:solidFill>
              </a:rPr>
              <a:t>:</a:t>
            </a:r>
          </a:p>
          <a:p>
            <a:pPr eaLnBrk="1" hangingPunct="1">
              <a:lnSpc>
                <a:spcPct val="80000"/>
              </a:lnSpc>
              <a:buFontTx/>
              <a:buNone/>
            </a:pPr>
            <a:endParaRPr lang="en-US" altLang="tr-TR" b="1" i="1" smtClean="0">
              <a:solidFill>
                <a:srgbClr val="000066"/>
              </a:solidFill>
            </a:endParaRPr>
          </a:p>
          <a:p>
            <a:pPr eaLnBrk="1" hangingPunct="1">
              <a:lnSpc>
                <a:spcPct val="80000"/>
              </a:lnSpc>
            </a:pPr>
            <a:r>
              <a:rPr lang="tr-TR" altLang="tr-TR" sz="2800" b="1" smtClean="0">
                <a:solidFill>
                  <a:srgbClr val="1C1C1C"/>
                </a:solidFill>
              </a:rPr>
              <a:t>Örgüt şimdi nerededir</a:t>
            </a:r>
            <a:r>
              <a:rPr lang="en-US" altLang="tr-TR" sz="2800" b="1" smtClean="0">
                <a:solidFill>
                  <a:srgbClr val="1C1C1C"/>
                </a:solidFill>
              </a:rPr>
              <a:t>? (</a:t>
            </a:r>
            <a:r>
              <a:rPr lang="tr-TR" altLang="tr-TR" sz="2800" b="1" smtClean="0">
                <a:solidFill>
                  <a:srgbClr val="1C1C1C"/>
                </a:solidFill>
              </a:rPr>
              <a:t>Bizim olmasını istediğimiz yer değil</a:t>
            </a:r>
            <a:r>
              <a:rPr lang="en-US" altLang="tr-TR" sz="2800" b="1" smtClean="0">
                <a:solidFill>
                  <a:srgbClr val="1C1C1C"/>
                </a:solidFill>
              </a:rPr>
              <a:t>!)</a:t>
            </a:r>
          </a:p>
          <a:p>
            <a:pPr eaLnBrk="1" hangingPunct="1">
              <a:lnSpc>
                <a:spcPct val="80000"/>
              </a:lnSpc>
            </a:pPr>
            <a:endParaRPr lang="en-US" altLang="tr-TR" sz="2800" b="1" smtClean="0">
              <a:solidFill>
                <a:srgbClr val="1C1C1C"/>
              </a:solidFill>
            </a:endParaRPr>
          </a:p>
          <a:p>
            <a:pPr eaLnBrk="1" hangingPunct="1">
              <a:lnSpc>
                <a:spcPct val="80000"/>
              </a:lnSpc>
            </a:pPr>
            <a:r>
              <a:rPr lang="tr-TR" altLang="tr-TR" sz="2800" b="1" smtClean="0">
                <a:solidFill>
                  <a:srgbClr val="1C1C1C"/>
                </a:solidFill>
              </a:rPr>
              <a:t>Hiçbir değişim yapılmaz ise,1 yıl, 2 yıl, 5 yıl ya da 10 yıl sonra nerede olacaktır</a:t>
            </a:r>
            <a:r>
              <a:rPr lang="en-US" altLang="tr-TR" sz="2800" b="1" smtClean="0">
                <a:solidFill>
                  <a:srgbClr val="1C1C1C"/>
                </a:solidFill>
              </a:rPr>
              <a:t>?</a:t>
            </a:r>
          </a:p>
          <a:p>
            <a:pPr eaLnBrk="1" hangingPunct="1">
              <a:lnSpc>
                <a:spcPct val="80000"/>
              </a:lnSpc>
            </a:pPr>
            <a:endParaRPr lang="en-US" altLang="tr-TR" sz="2800" b="1" smtClean="0">
              <a:solidFill>
                <a:srgbClr val="1C1C1C"/>
              </a:solidFill>
            </a:endParaRPr>
          </a:p>
          <a:p>
            <a:pPr eaLnBrk="1" hangingPunct="1">
              <a:lnSpc>
                <a:spcPct val="80000"/>
              </a:lnSpc>
            </a:pPr>
            <a:r>
              <a:rPr lang="tr-TR" altLang="tr-TR" sz="2800" b="1" smtClean="0">
                <a:solidFill>
                  <a:srgbClr val="1C1C1C"/>
                </a:solidFill>
              </a:rPr>
              <a:t>Yönetim ne tür özel çabalarda bulunmalıdır</a:t>
            </a:r>
            <a:r>
              <a:rPr lang="en-US" altLang="tr-TR" sz="2800" b="1" smtClean="0">
                <a:solidFill>
                  <a:srgbClr val="1C1C1C"/>
                </a:solidFill>
              </a:rPr>
              <a:t>?  </a:t>
            </a:r>
            <a:r>
              <a:rPr lang="tr-TR" altLang="tr-TR" sz="2800" b="1" smtClean="0">
                <a:solidFill>
                  <a:srgbClr val="1C1C1C"/>
                </a:solidFill>
              </a:rPr>
              <a:t>Ne gibi risk ve sakıncalar içermektedir</a:t>
            </a:r>
            <a:r>
              <a:rPr lang="en-US" altLang="tr-TR" sz="2800" b="1" smtClean="0">
                <a:solidFill>
                  <a:srgbClr val="1C1C1C"/>
                </a:solidFill>
              </a:rPr>
              <a:t>?</a:t>
            </a:r>
          </a:p>
        </p:txBody>
      </p:sp>
      <p:sp>
        <p:nvSpPr>
          <p:cNvPr id="7172" name="Slide Number Placeholder 5"/>
          <p:cNvSpPr>
            <a:spLocks noGrp="1"/>
          </p:cNvSpPr>
          <p:nvPr>
            <p:ph type="sldNum" sz="quarter" idx="12"/>
          </p:nvPr>
        </p:nvSpPr>
        <p:spPr>
          <a:noFill/>
        </p:spPr>
        <p:txBody>
          <a:bodyPr/>
          <a:lstStyle/>
          <a:p>
            <a:fld id="{82F44DB8-975F-49E3-85E7-FAB6620F4A9B}" type="slidenum">
              <a:rPr lang="en-US" altLang="tr-TR" smtClean="0"/>
              <a:pPr/>
              <a:t>63</a:t>
            </a:fld>
            <a:endParaRPr lang="en-US" altLang="tr-TR" smtClean="0"/>
          </a:p>
        </p:txBody>
      </p:sp>
    </p:spTree>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54"/>
          <p:cNvSpPr>
            <a:spLocks noGrp="1"/>
          </p:cNvSpPr>
          <p:nvPr>
            <p:ph type="sldNum" sz="quarter" idx="12"/>
          </p:nvPr>
        </p:nvSpPr>
        <p:spPr>
          <a:noFill/>
        </p:spPr>
        <p:txBody>
          <a:bodyPr/>
          <a:lstStyle/>
          <a:p>
            <a:fld id="{1CF9F3E0-F224-4611-8798-A78CFB7F2911}" type="slidenum">
              <a:rPr lang="en-US" altLang="tr-TR" smtClean="0"/>
              <a:pPr/>
              <a:t>64</a:t>
            </a:fld>
            <a:endParaRPr lang="en-US" altLang="tr-TR" smtClean="0"/>
          </a:p>
        </p:txBody>
      </p:sp>
      <p:sp>
        <p:nvSpPr>
          <p:cNvPr id="16387" name="Rectangle 2"/>
          <p:cNvSpPr>
            <a:spLocks noGrp="1" noChangeArrowheads="1"/>
          </p:cNvSpPr>
          <p:nvPr>
            <p:ph type="title"/>
          </p:nvPr>
        </p:nvSpPr>
        <p:spPr>
          <a:noFill/>
        </p:spPr>
        <p:txBody>
          <a:bodyPr lIns="92075" tIns="46038" rIns="92075" bIns="46038"/>
          <a:lstStyle/>
          <a:p>
            <a:pPr eaLnBrk="1" hangingPunct="1"/>
            <a:r>
              <a:rPr lang="tr-TR" altLang="tr-TR" smtClean="0">
                <a:solidFill>
                  <a:schemeClr val="tx1"/>
                </a:solidFill>
              </a:rPr>
              <a:t>Stratejik Yönetim Modeli</a:t>
            </a:r>
            <a:endParaRPr lang="en-US" altLang="tr-TR" smtClean="0">
              <a:solidFill>
                <a:schemeClr val="tx1"/>
              </a:solidFill>
            </a:endParaRPr>
          </a:p>
        </p:txBody>
      </p:sp>
      <p:grpSp>
        <p:nvGrpSpPr>
          <p:cNvPr id="2" name="Group 115"/>
          <p:cNvGrpSpPr>
            <a:grpSpLocks/>
          </p:cNvGrpSpPr>
          <p:nvPr/>
        </p:nvGrpSpPr>
        <p:grpSpPr bwMode="auto">
          <a:xfrm>
            <a:off x="179388" y="1557338"/>
            <a:ext cx="8701087" cy="4897437"/>
            <a:chOff x="113" y="900"/>
            <a:chExt cx="5481" cy="3085"/>
          </a:xfrm>
        </p:grpSpPr>
        <p:sp>
          <p:nvSpPr>
            <p:cNvPr id="16389" name="Freeform 9"/>
            <p:cNvSpPr>
              <a:spLocks/>
            </p:cNvSpPr>
            <p:nvPr/>
          </p:nvSpPr>
          <p:spPr bwMode="auto">
            <a:xfrm>
              <a:off x="123" y="1217"/>
              <a:ext cx="761" cy="2261"/>
            </a:xfrm>
            <a:custGeom>
              <a:avLst/>
              <a:gdLst>
                <a:gd name="T0" fmla="*/ 1936297459 w 844"/>
                <a:gd name="T1" fmla="*/ 2147483647 h 2261"/>
                <a:gd name="T2" fmla="*/ 1936297459 w 844"/>
                <a:gd name="T3" fmla="*/ 0 h 2261"/>
                <a:gd name="T4" fmla="*/ 0 w 844"/>
                <a:gd name="T5" fmla="*/ 0 h 2261"/>
                <a:gd name="T6" fmla="*/ 0 w 844"/>
                <a:gd name="T7" fmla="*/ 2147483647 h 2261"/>
                <a:gd name="T8" fmla="*/ 1936297459 w 844"/>
                <a:gd name="T9" fmla="*/ 2147483647 h 2261"/>
                <a:gd name="T10" fmla="*/ 0 60000 65536"/>
                <a:gd name="T11" fmla="*/ 0 60000 65536"/>
                <a:gd name="T12" fmla="*/ 0 60000 65536"/>
                <a:gd name="T13" fmla="*/ 0 60000 65536"/>
                <a:gd name="T14" fmla="*/ 0 60000 65536"/>
                <a:gd name="T15" fmla="*/ 0 w 844"/>
                <a:gd name="T16" fmla="*/ 0 h 2261"/>
                <a:gd name="T17" fmla="*/ 844 w 844"/>
                <a:gd name="T18" fmla="*/ 2261 h 2261"/>
              </a:gdLst>
              <a:ahLst/>
              <a:cxnLst>
                <a:cxn ang="T10">
                  <a:pos x="T0" y="T1"/>
                </a:cxn>
                <a:cxn ang="T11">
                  <a:pos x="T2" y="T3"/>
                </a:cxn>
                <a:cxn ang="T12">
                  <a:pos x="T4" y="T5"/>
                </a:cxn>
                <a:cxn ang="T13">
                  <a:pos x="T6" y="T7"/>
                </a:cxn>
                <a:cxn ang="T14">
                  <a:pos x="T8" y="T9"/>
                </a:cxn>
              </a:cxnLst>
              <a:rect l="T15" t="T16" r="T17" b="T18"/>
              <a:pathLst>
                <a:path w="844" h="2261">
                  <a:moveTo>
                    <a:pt x="843" y="2260"/>
                  </a:moveTo>
                  <a:lnTo>
                    <a:pt x="843" y="0"/>
                  </a:lnTo>
                  <a:lnTo>
                    <a:pt x="0" y="0"/>
                  </a:lnTo>
                  <a:lnTo>
                    <a:pt x="0" y="2260"/>
                  </a:lnTo>
                  <a:lnTo>
                    <a:pt x="843" y="2260"/>
                  </a:lnTo>
                </a:path>
              </a:pathLst>
            </a:custGeom>
            <a:noFill/>
            <a:ln w="12700" cap="rnd">
              <a:solidFill>
                <a:srgbClr val="000000"/>
              </a:solidFill>
              <a:round/>
              <a:headEnd type="none" w="sm" len="sm"/>
              <a:tailEnd type="none" w="sm" len="sm"/>
            </a:ln>
          </p:spPr>
          <p:txBody>
            <a:bodyPr/>
            <a:lstStyle/>
            <a:p>
              <a:endParaRPr lang="tr-TR"/>
            </a:p>
          </p:txBody>
        </p:sp>
        <p:sp>
          <p:nvSpPr>
            <p:cNvPr id="16390" name="Rectangle 16"/>
            <p:cNvSpPr>
              <a:spLocks noChangeArrowheads="1"/>
            </p:cNvSpPr>
            <p:nvPr/>
          </p:nvSpPr>
          <p:spPr bwMode="auto">
            <a:xfrm>
              <a:off x="2451" y="929"/>
              <a:ext cx="145" cy="183"/>
            </a:xfrm>
            <a:prstGeom prst="rect">
              <a:avLst/>
            </a:prstGeom>
            <a:noFill/>
            <a:ln w="9525">
              <a:noFill/>
              <a:miter lim="800000"/>
              <a:headEnd/>
              <a:tailEnd/>
            </a:ln>
          </p:spPr>
          <p:txBody>
            <a:bodyPr wrap="none" lIns="92075" tIns="46038" rIns="92075" bIns="46038">
              <a:spAutoFit/>
            </a:bodyPr>
            <a:lstStyle/>
            <a:p>
              <a:pPr eaLnBrk="0" hangingPunct="0"/>
              <a:r>
                <a:rPr lang="en-US" altLang="tr-TR" sz="1300">
                  <a:solidFill>
                    <a:srgbClr val="FFFFFF"/>
                  </a:solidFill>
                </a:rPr>
                <a:t> </a:t>
              </a:r>
            </a:p>
          </p:txBody>
        </p:sp>
        <p:sp>
          <p:nvSpPr>
            <p:cNvPr id="16391" name="Rectangle 17"/>
            <p:cNvSpPr>
              <a:spLocks noChangeArrowheads="1"/>
            </p:cNvSpPr>
            <p:nvPr/>
          </p:nvSpPr>
          <p:spPr bwMode="auto">
            <a:xfrm rot="10737865" flipV="1">
              <a:off x="2086" y="935"/>
              <a:ext cx="573" cy="288"/>
            </a:xfrm>
            <a:prstGeom prst="rect">
              <a:avLst/>
            </a:prstGeom>
            <a:noFill/>
            <a:ln w="9525">
              <a:noFill/>
              <a:miter lim="800000"/>
              <a:headEnd/>
              <a:tailEnd/>
            </a:ln>
          </p:spPr>
          <p:txBody>
            <a:bodyPr lIns="92075" tIns="46038" rIns="92075" bIns="46038">
              <a:spAutoFit/>
            </a:bodyPr>
            <a:lstStyle/>
            <a:p>
              <a:pPr eaLnBrk="0" hangingPunct="0"/>
              <a:r>
                <a:rPr lang="tr-TR" altLang="tr-TR" sz="1200" b="1">
                  <a:solidFill>
                    <a:srgbClr val="FFFFFF"/>
                  </a:solidFill>
                </a:rPr>
                <a:t>Strateji oluşturm</a:t>
              </a:r>
              <a:endParaRPr lang="en-US" altLang="tr-TR" sz="1200" b="1">
                <a:solidFill>
                  <a:srgbClr val="FFFFFF"/>
                </a:solidFill>
              </a:endParaRPr>
            </a:p>
          </p:txBody>
        </p:sp>
        <p:sp>
          <p:nvSpPr>
            <p:cNvPr id="16392" name="Rectangle 18"/>
            <p:cNvSpPr>
              <a:spLocks noChangeArrowheads="1"/>
            </p:cNvSpPr>
            <p:nvPr/>
          </p:nvSpPr>
          <p:spPr bwMode="auto">
            <a:xfrm>
              <a:off x="3953" y="937"/>
              <a:ext cx="441" cy="173"/>
            </a:xfrm>
            <a:prstGeom prst="rect">
              <a:avLst/>
            </a:prstGeom>
            <a:noFill/>
            <a:ln w="9525">
              <a:noFill/>
              <a:miter lim="800000"/>
              <a:headEnd/>
              <a:tailEnd/>
            </a:ln>
          </p:spPr>
          <p:txBody>
            <a:bodyPr lIns="92075" tIns="46038" rIns="92075" bIns="46038">
              <a:spAutoFit/>
            </a:bodyPr>
            <a:lstStyle/>
            <a:p>
              <a:pPr eaLnBrk="0" hangingPunct="0"/>
              <a:r>
                <a:rPr lang="en-US" altLang="tr-TR" sz="1200" b="1">
                  <a:solidFill>
                    <a:srgbClr val="FFFFFF"/>
                  </a:solidFill>
                </a:rPr>
                <a:t>Strat</a:t>
              </a:r>
              <a:r>
                <a:rPr lang="tr-TR" altLang="tr-TR" sz="1200" b="1">
                  <a:solidFill>
                    <a:srgbClr val="FFFFFF"/>
                  </a:solidFill>
                </a:rPr>
                <a:t>eji</a:t>
              </a:r>
              <a:endParaRPr lang="en-US" altLang="tr-TR" sz="1200" b="1">
                <a:solidFill>
                  <a:srgbClr val="FFFFFF"/>
                </a:solidFill>
              </a:endParaRPr>
            </a:p>
          </p:txBody>
        </p:sp>
        <p:sp>
          <p:nvSpPr>
            <p:cNvPr id="16393" name="Rectangle 19"/>
            <p:cNvSpPr>
              <a:spLocks noChangeArrowheads="1"/>
            </p:cNvSpPr>
            <p:nvPr/>
          </p:nvSpPr>
          <p:spPr bwMode="auto">
            <a:xfrm>
              <a:off x="4340" y="929"/>
              <a:ext cx="145" cy="183"/>
            </a:xfrm>
            <a:prstGeom prst="rect">
              <a:avLst/>
            </a:prstGeom>
            <a:noFill/>
            <a:ln w="9525">
              <a:noFill/>
              <a:miter lim="800000"/>
              <a:headEnd/>
              <a:tailEnd/>
            </a:ln>
          </p:spPr>
          <p:txBody>
            <a:bodyPr wrap="none" lIns="92075" tIns="46038" rIns="92075" bIns="46038">
              <a:spAutoFit/>
            </a:bodyPr>
            <a:lstStyle/>
            <a:p>
              <a:pPr eaLnBrk="0" hangingPunct="0"/>
              <a:r>
                <a:rPr lang="en-US" altLang="tr-TR" sz="1300">
                  <a:solidFill>
                    <a:srgbClr val="FFFFFF"/>
                  </a:solidFill>
                </a:rPr>
                <a:t> </a:t>
              </a:r>
            </a:p>
          </p:txBody>
        </p:sp>
        <p:sp>
          <p:nvSpPr>
            <p:cNvPr id="16394" name="Rectangle 20"/>
            <p:cNvSpPr>
              <a:spLocks noChangeArrowheads="1"/>
            </p:cNvSpPr>
            <p:nvPr/>
          </p:nvSpPr>
          <p:spPr bwMode="auto">
            <a:xfrm>
              <a:off x="3798" y="1049"/>
              <a:ext cx="564" cy="173"/>
            </a:xfrm>
            <a:prstGeom prst="rect">
              <a:avLst/>
            </a:prstGeom>
            <a:noFill/>
            <a:ln w="9525">
              <a:noFill/>
              <a:miter lim="800000"/>
              <a:headEnd/>
              <a:tailEnd/>
            </a:ln>
          </p:spPr>
          <p:txBody>
            <a:bodyPr wrap="none" lIns="92075" tIns="46038" rIns="92075" bIns="46038">
              <a:spAutoFit/>
            </a:bodyPr>
            <a:lstStyle/>
            <a:p>
              <a:pPr eaLnBrk="0" hangingPunct="0"/>
              <a:r>
                <a:rPr lang="tr-TR" altLang="tr-TR" sz="1200" b="1">
                  <a:solidFill>
                    <a:srgbClr val="FFFFFF"/>
                  </a:solidFill>
                </a:rPr>
                <a:t>uygulama</a:t>
              </a:r>
              <a:endParaRPr lang="en-US" altLang="tr-TR" sz="1200" b="1">
                <a:solidFill>
                  <a:srgbClr val="FFFFFF"/>
                </a:solidFill>
              </a:endParaRPr>
            </a:p>
          </p:txBody>
        </p:sp>
        <p:sp>
          <p:nvSpPr>
            <p:cNvPr id="16395" name="Rectangle 29"/>
            <p:cNvSpPr>
              <a:spLocks noChangeArrowheads="1"/>
            </p:cNvSpPr>
            <p:nvPr/>
          </p:nvSpPr>
          <p:spPr bwMode="auto">
            <a:xfrm>
              <a:off x="2288" y="3735"/>
              <a:ext cx="934" cy="250"/>
            </a:xfrm>
            <a:prstGeom prst="rect">
              <a:avLst/>
            </a:prstGeom>
            <a:noFill/>
            <a:ln w="9525">
              <a:noFill/>
              <a:miter lim="800000"/>
              <a:headEnd/>
              <a:tailEnd/>
            </a:ln>
          </p:spPr>
          <p:txBody>
            <a:bodyPr lIns="92075" tIns="46038" rIns="92075" bIns="46038">
              <a:spAutoFit/>
            </a:bodyPr>
            <a:lstStyle/>
            <a:p>
              <a:pPr algn="ctr" eaLnBrk="0" hangingPunct="0"/>
              <a:r>
                <a:rPr lang="tr-TR" altLang="tr-TR" sz="1000">
                  <a:solidFill>
                    <a:srgbClr val="000000"/>
                  </a:solidFill>
                </a:rPr>
                <a:t>Geri besleme / öğrenme</a:t>
              </a:r>
              <a:endParaRPr lang="en-US" altLang="tr-TR" sz="1200">
                <a:solidFill>
                  <a:srgbClr val="000000"/>
                </a:solidFill>
              </a:endParaRPr>
            </a:p>
          </p:txBody>
        </p:sp>
        <p:sp>
          <p:nvSpPr>
            <p:cNvPr id="16396" name="Freeform 34"/>
            <p:cNvSpPr>
              <a:spLocks/>
            </p:cNvSpPr>
            <p:nvPr/>
          </p:nvSpPr>
          <p:spPr bwMode="auto">
            <a:xfrm>
              <a:off x="4142" y="2544"/>
              <a:ext cx="86" cy="41"/>
            </a:xfrm>
            <a:custGeom>
              <a:avLst/>
              <a:gdLst>
                <a:gd name="T0" fmla="*/ 2147483647 w 86"/>
                <a:gd name="T1" fmla="*/ 0 h 41"/>
                <a:gd name="T2" fmla="*/ 0 w 86"/>
                <a:gd name="T3" fmla="*/ 0 h 41"/>
                <a:gd name="T4" fmla="*/ 2147483647 w 86"/>
                <a:gd name="T5" fmla="*/ 2147483647 h 41"/>
                <a:gd name="T6" fmla="*/ 2147483647 w 86"/>
                <a:gd name="T7" fmla="*/ 0 h 41"/>
                <a:gd name="T8" fmla="*/ 0 60000 65536"/>
                <a:gd name="T9" fmla="*/ 0 60000 65536"/>
                <a:gd name="T10" fmla="*/ 0 60000 65536"/>
                <a:gd name="T11" fmla="*/ 0 60000 65536"/>
                <a:gd name="T12" fmla="*/ 0 w 86"/>
                <a:gd name="T13" fmla="*/ 0 h 41"/>
                <a:gd name="T14" fmla="*/ 86 w 86"/>
                <a:gd name="T15" fmla="*/ 41 h 41"/>
              </a:gdLst>
              <a:ahLst/>
              <a:cxnLst>
                <a:cxn ang="T8">
                  <a:pos x="T0" y="T1"/>
                </a:cxn>
                <a:cxn ang="T9">
                  <a:pos x="T2" y="T3"/>
                </a:cxn>
                <a:cxn ang="T10">
                  <a:pos x="T4" y="T5"/>
                </a:cxn>
                <a:cxn ang="T11">
                  <a:pos x="T6" y="T7"/>
                </a:cxn>
              </a:cxnLst>
              <a:rect l="T12" t="T13" r="T14" b="T15"/>
              <a:pathLst>
                <a:path w="86" h="41">
                  <a:moveTo>
                    <a:pt x="85" y="0"/>
                  </a:moveTo>
                  <a:lnTo>
                    <a:pt x="0" y="0"/>
                  </a:lnTo>
                  <a:lnTo>
                    <a:pt x="41" y="40"/>
                  </a:lnTo>
                  <a:lnTo>
                    <a:pt x="85" y="0"/>
                  </a:lnTo>
                </a:path>
              </a:pathLst>
            </a:custGeom>
            <a:solidFill>
              <a:srgbClr val="000000"/>
            </a:solidFill>
            <a:ln w="9525" cap="rnd">
              <a:noFill/>
              <a:round/>
              <a:headEnd type="none" w="sm" len="sm"/>
              <a:tailEnd type="none" w="sm" len="sm"/>
            </a:ln>
          </p:spPr>
          <p:txBody>
            <a:bodyPr/>
            <a:lstStyle/>
            <a:p>
              <a:endParaRPr lang="tr-TR"/>
            </a:p>
          </p:txBody>
        </p:sp>
        <p:sp>
          <p:nvSpPr>
            <p:cNvPr id="16397" name="Freeform 35"/>
            <p:cNvSpPr>
              <a:spLocks/>
            </p:cNvSpPr>
            <p:nvPr/>
          </p:nvSpPr>
          <p:spPr bwMode="auto">
            <a:xfrm>
              <a:off x="4630" y="2829"/>
              <a:ext cx="86" cy="41"/>
            </a:xfrm>
            <a:custGeom>
              <a:avLst/>
              <a:gdLst>
                <a:gd name="T0" fmla="*/ 2147483647 w 86"/>
                <a:gd name="T1" fmla="*/ 0 h 41"/>
                <a:gd name="T2" fmla="*/ 0 w 86"/>
                <a:gd name="T3" fmla="*/ 0 h 41"/>
                <a:gd name="T4" fmla="*/ 2147483647 w 86"/>
                <a:gd name="T5" fmla="*/ 2147483647 h 41"/>
                <a:gd name="T6" fmla="*/ 2147483647 w 86"/>
                <a:gd name="T7" fmla="*/ 0 h 41"/>
                <a:gd name="T8" fmla="*/ 0 60000 65536"/>
                <a:gd name="T9" fmla="*/ 0 60000 65536"/>
                <a:gd name="T10" fmla="*/ 0 60000 65536"/>
                <a:gd name="T11" fmla="*/ 0 60000 65536"/>
                <a:gd name="T12" fmla="*/ 0 w 86"/>
                <a:gd name="T13" fmla="*/ 0 h 41"/>
                <a:gd name="T14" fmla="*/ 86 w 86"/>
                <a:gd name="T15" fmla="*/ 41 h 41"/>
              </a:gdLst>
              <a:ahLst/>
              <a:cxnLst>
                <a:cxn ang="T8">
                  <a:pos x="T0" y="T1"/>
                </a:cxn>
                <a:cxn ang="T9">
                  <a:pos x="T2" y="T3"/>
                </a:cxn>
                <a:cxn ang="T10">
                  <a:pos x="T4" y="T5"/>
                </a:cxn>
                <a:cxn ang="T11">
                  <a:pos x="T6" y="T7"/>
                </a:cxn>
              </a:cxnLst>
              <a:rect l="T12" t="T13" r="T14" b="T15"/>
              <a:pathLst>
                <a:path w="86" h="41">
                  <a:moveTo>
                    <a:pt x="85" y="0"/>
                  </a:moveTo>
                  <a:lnTo>
                    <a:pt x="0" y="0"/>
                  </a:lnTo>
                  <a:lnTo>
                    <a:pt x="41" y="40"/>
                  </a:lnTo>
                  <a:lnTo>
                    <a:pt x="85" y="0"/>
                  </a:lnTo>
                </a:path>
              </a:pathLst>
            </a:custGeom>
            <a:solidFill>
              <a:srgbClr val="000000"/>
            </a:solidFill>
            <a:ln w="9525" cap="rnd">
              <a:noFill/>
              <a:round/>
              <a:headEnd type="none" w="sm" len="sm"/>
              <a:tailEnd type="none" w="sm" len="sm"/>
            </a:ln>
          </p:spPr>
          <p:txBody>
            <a:bodyPr/>
            <a:lstStyle/>
            <a:p>
              <a:endParaRPr lang="tr-TR"/>
            </a:p>
          </p:txBody>
        </p:sp>
        <p:sp>
          <p:nvSpPr>
            <p:cNvPr id="16398" name="Freeform 40"/>
            <p:cNvSpPr>
              <a:spLocks/>
            </p:cNvSpPr>
            <p:nvPr/>
          </p:nvSpPr>
          <p:spPr bwMode="auto">
            <a:xfrm>
              <a:off x="3940" y="2412"/>
              <a:ext cx="246" cy="153"/>
            </a:xfrm>
            <a:custGeom>
              <a:avLst/>
              <a:gdLst>
                <a:gd name="T0" fmla="*/ 0 w 246"/>
                <a:gd name="T1" fmla="*/ 0 h 153"/>
                <a:gd name="T2" fmla="*/ 2147483647 w 246"/>
                <a:gd name="T3" fmla="*/ 0 h 153"/>
                <a:gd name="T4" fmla="*/ 2147483647 w 246"/>
                <a:gd name="T5" fmla="*/ 2147483647 h 153"/>
                <a:gd name="T6" fmla="*/ 0 60000 65536"/>
                <a:gd name="T7" fmla="*/ 0 60000 65536"/>
                <a:gd name="T8" fmla="*/ 0 60000 65536"/>
                <a:gd name="T9" fmla="*/ 0 w 246"/>
                <a:gd name="T10" fmla="*/ 0 h 153"/>
                <a:gd name="T11" fmla="*/ 246 w 246"/>
                <a:gd name="T12" fmla="*/ 153 h 153"/>
              </a:gdLst>
              <a:ahLst/>
              <a:cxnLst>
                <a:cxn ang="T6">
                  <a:pos x="T0" y="T1"/>
                </a:cxn>
                <a:cxn ang="T7">
                  <a:pos x="T2" y="T3"/>
                </a:cxn>
                <a:cxn ang="T8">
                  <a:pos x="T4" y="T5"/>
                </a:cxn>
              </a:cxnLst>
              <a:rect l="T9" t="T10" r="T11" b="T12"/>
              <a:pathLst>
                <a:path w="246" h="153">
                  <a:moveTo>
                    <a:pt x="0" y="0"/>
                  </a:moveTo>
                  <a:lnTo>
                    <a:pt x="245" y="0"/>
                  </a:lnTo>
                  <a:lnTo>
                    <a:pt x="245" y="152"/>
                  </a:lnTo>
                </a:path>
              </a:pathLst>
            </a:custGeom>
            <a:noFill/>
            <a:ln w="12700" cap="rnd">
              <a:solidFill>
                <a:srgbClr val="000000"/>
              </a:solidFill>
              <a:round/>
              <a:headEnd type="none" w="sm" len="sm"/>
              <a:tailEnd type="none" w="sm" len="sm"/>
            </a:ln>
          </p:spPr>
          <p:txBody>
            <a:bodyPr/>
            <a:lstStyle/>
            <a:p>
              <a:endParaRPr lang="tr-TR"/>
            </a:p>
          </p:txBody>
        </p:sp>
        <p:sp>
          <p:nvSpPr>
            <p:cNvPr id="16399" name="Freeform 41"/>
            <p:cNvSpPr>
              <a:spLocks/>
            </p:cNvSpPr>
            <p:nvPr/>
          </p:nvSpPr>
          <p:spPr bwMode="auto">
            <a:xfrm>
              <a:off x="4428" y="2691"/>
              <a:ext cx="246" cy="153"/>
            </a:xfrm>
            <a:custGeom>
              <a:avLst/>
              <a:gdLst>
                <a:gd name="T0" fmla="*/ 0 w 246"/>
                <a:gd name="T1" fmla="*/ 0 h 153"/>
                <a:gd name="T2" fmla="*/ 2147483647 w 246"/>
                <a:gd name="T3" fmla="*/ 0 h 153"/>
                <a:gd name="T4" fmla="*/ 2147483647 w 246"/>
                <a:gd name="T5" fmla="*/ 2147483647 h 153"/>
                <a:gd name="T6" fmla="*/ 0 60000 65536"/>
                <a:gd name="T7" fmla="*/ 0 60000 65536"/>
                <a:gd name="T8" fmla="*/ 0 60000 65536"/>
                <a:gd name="T9" fmla="*/ 0 w 246"/>
                <a:gd name="T10" fmla="*/ 0 h 153"/>
                <a:gd name="T11" fmla="*/ 246 w 246"/>
                <a:gd name="T12" fmla="*/ 153 h 153"/>
              </a:gdLst>
              <a:ahLst/>
              <a:cxnLst>
                <a:cxn ang="T6">
                  <a:pos x="T0" y="T1"/>
                </a:cxn>
                <a:cxn ang="T7">
                  <a:pos x="T2" y="T3"/>
                </a:cxn>
                <a:cxn ang="T8">
                  <a:pos x="T4" y="T5"/>
                </a:cxn>
              </a:cxnLst>
              <a:rect l="T9" t="T10" r="T11" b="T12"/>
              <a:pathLst>
                <a:path w="246" h="153">
                  <a:moveTo>
                    <a:pt x="0" y="0"/>
                  </a:moveTo>
                  <a:lnTo>
                    <a:pt x="245" y="0"/>
                  </a:lnTo>
                  <a:lnTo>
                    <a:pt x="245" y="152"/>
                  </a:lnTo>
                </a:path>
              </a:pathLst>
            </a:custGeom>
            <a:noFill/>
            <a:ln w="12700" cap="rnd">
              <a:solidFill>
                <a:srgbClr val="000000"/>
              </a:solidFill>
              <a:round/>
              <a:headEnd type="none" w="sm" len="sm"/>
              <a:tailEnd type="none" w="sm" len="sm"/>
            </a:ln>
          </p:spPr>
          <p:txBody>
            <a:bodyPr/>
            <a:lstStyle/>
            <a:p>
              <a:endParaRPr lang="tr-TR"/>
            </a:p>
          </p:txBody>
        </p:sp>
        <p:sp>
          <p:nvSpPr>
            <p:cNvPr id="16400" name="Rectangle 45"/>
            <p:cNvSpPr>
              <a:spLocks noChangeArrowheads="1"/>
            </p:cNvSpPr>
            <p:nvPr/>
          </p:nvSpPr>
          <p:spPr bwMode="auto">
            <a:xfrm>
              <a:off x="638" y="1451"/>
              <a:ext cx="136" cy="144"/>
            </a:xfrm>
            <a:prstGeom prst="rect">
              <a:avLst/>
            </a:prstGeom>
            <a:noFill/>
            <a:ln w="9525">
              <a:noFill/>
              <a:miter lim="800000"/>
              <a:headEnd/>
              <a:tailEnd/>
            </a:ln>
          </p:spPr>
          <p:txBody>
            <a:bodyPr wrap="none" lIns="92075" tIns="46038" rIns="92075" bIns="46038">
              <a:spAutoFit/>
            </a:bodyPr>
            <a:lstStyle/>
            <a:p>
              <a:pPr eaLnBrk="0" hangingPunct="0"/>
              <a:r>
                <a:rPr lang="en-US" altLang="tr-TR" sz="900">
                  <a:solidFill>
                    <a:srgbClr val="000000"/>
                  </a:solidFill>
                </a:rPr>
                <a:t> </a:t>
              </a:r>
            </a:p>
          </p:txBody>
        </p:sp>
        <p:sp>
          <p:nvSpPr>
            <p:cNvPr id="16401" name="Rectangle 46"/>
            <p:cNvSpPr>
              <a:spLocks noChangeArrowheads="1"/>
            </p:cNvSpPr>
            <p:nvPr/>
          </p:nvSpPr>
          <p:spPr bwMode="auto">
            <a:xfrm>
              <a:off x="113" y="1485"/>
              <a:ext cx="765" cy="488"/>
            </a:xfrm>
            <a:prstGeom prst="rect">
              <a:avLst/>
            </a:prstGeom>
            <a:noFill/>
            <a:ln w="9525">
              <a:noFill/>
              <a:miter lim="800000"/>
              <a:headEnd/>
              <a:tailEnd/>
            </a:ln>
          </p:spPr>
          <p:txBody>
            <a:bodyPr lIns="92075" tIns="46038" rIns="92075" bIns="46038">
              <a:spAutoFit/>
            </a:bodyPr>
            <a:lstStyle/>
            <a:p>
              <a:pPr algn="ctr" eaLnBrk="0" hangingPunct="0"/>
              <a:endParaRPr lang="tr-TR" altLang="tr-TR" sz="900">
                <a:solidFill>
                  <a:srgbClr val="000000"/>
                </a:solidFill>
              </a:endParaRPr>
            </a:p>
            <a:p>
              <a:pPr algn="ctr" eaLnBrk="0" hangingPunct="0"/>
              <a:r>
                <a:rPr lang="tr-TR" altLang="tr-TR" sz="900">
                  <a:solidFill>
                    <a:srgbClr val="000000"/>
                  </a:solidFill>
                </a:rPr>
                <a:t>Genel Çevre</a:t>
              </a:r>
            </a:p>
            <a:p>
              <a:pPr algn="ctr" eaLnBrk="0" hangingPunct="0"/>
              <a:endParaRPr lang="tr-TR" altLang="tr-TR" sz="900">
                <a:solidFill>
                  <a:srgbClr val="000000"/>
                </a:solidFill>
              </a:endParaRPr>
            </a:p>
            <a:p>
              <a:pPr algn="ctr" eaLnBrk="0" hangingPunct="0"/>
              <a:endParaRPr lang="tr-TR" altLang="tr-TR" sz="900">
                <a:solidFill>
                  <a:srgbClr val="000000"/>
                </a:solidFill>
              </a:endParaRPr>
            </a:p>
            <a:p>
              <a:pPr algn="ctr" eaLnBrk="0" hangingPunct="0"/>
              <a:r>
                <a:rPr lang="tr-TR" altLang="tr-TR" sz="900">
                  <a:solidFill>
                    <a:srgbClr val="000000"/>
                  </a:solidFill>
                </a:rPr>
                <a:t>Endüstri Çevresi</a:t>
              </a:r>
            </a:p>
          </p:txBody>
        </p:sp>
        <p:sp>
          <p:nvSpPr>
            <p:cNvPr id="16402" name="Rectangle 48"/>
            <p:cNvSpPr>
              <a:spLocks noChangeArrowheads="1"/>
            </p:cNvSpPr>
            <p:nvPr/>
          </p:nvSpPr>
          <p:spPr bwMode="auto">
            <a:xfrm>
              <a:off x="582" y="1811"/>
              <a:ext cx="156" cy="144"/>
            </a:xfrm>
            <a:prstGeom prst="rect">
              <a:avLst/>
            </a:prstGeom>
            <a:noFill/>
            <a:ln w="9525">
              <a:noFill/>
              <a:miter lim="800000"/>
              <a:headEnd/>
              <a:tailEnd/>
            </a:ln>
          </p:spPr>
          <p:txBody>
            <a:bodyPr wrap="none" lIns="92075" tIns="46038" rIns="92075" bIns="46038">
              <a:spAutoFit/>
            </a:bodyPr>
            <a:lstStyle/>
            <a:p>
              <a:pPr eaLnBrk="0" hangingPunct="0"/>
              <a:r>
                <a:rPr lang="en-US" altLang="tr-TR" sz="900">
                  <a:solidFill>
                    <a:srgbClr val="000000"/>
                  </a:solidFill>
                </a:rPr>
                <a:t>  </a:t>
              </a:r>
            </a:p>
          </p:txBody>
        </p:sp>
        <p:sp>
          <p:nvSpPr>
            <p:cNvPr id="16403" name="Rectangle 52"/>
            <p:cNvSpPr>
              <a:spLocks noChangeArrowheads="1"/>
            </p:cNvSpPr>
            <p:nvPr/>
          </p:nvSpPr>
          <p:spPr bwMode="auto">
            <a:xfrm>
              <a:off x="658" y="2386"/>
              <a:ext cx="136" cy="144"/>
            </a:xfrm>
            <a:prstGeom prst="rect">
              <a:avLst/>
            </a:prstGeom>
            <a:noFill/>
            <a:ln w="9525">
              <a:noFill/>
              <a:miter lim="800000"/>
              <a:headEnd/>
              <a:tailEnd/>
            </a:ln>
          </p:spPr>
          <p:txBody>
            <a:bodyPr wrap="none" lIns="92075" tIns="46038" rIns="92075" bIns="46038">
              <a:spAutoFit/>
            </a:bodyPr>
            <a:lstStyle/>
            <a:p>
              <a:pPr eaLnBrk="0" hangingPunct="0"/>
              <a:r>
                <a:rPr lang="en-US" altLang="tr-TR" sz="900">
                  <a:solidFill>
                    <a:srgbClr val="000000"/>
                  </a:solidFill>
                </a:rPr>
                <a:t> </a:t>
              </a:r>
            </a:p>
          </p:txBody>
        </p:sp>
        <p:sp>
          <p:nvSpPr>
            <p:cNvPr id="16404" name="Rectangle 54"/>
            <p:cNvSpPr>
              <a:spLocks noChangeArrowheads="1"/>
            </p:cNvSpPr>
            <p:nvPr/>
          </p:nvSpPr>
          <p:spPr bwMode="auto">
            <a:xfrm>
              <a:off x="683" y="3014"/>
              <a:ext cx="136" cy="144"/>
            </a:xfrm>
            <a:prstGeom prst="rect">
              <a:avLst/>
            </a:prstGeom>
            <a:noFill/>
            <a:ln w="9525">
              <a:noFill/>
              <a:miter lim="800000"/>
              <a:headEnd/>
              <a:tailEnd/>
            </a:ln>
          </p:spPr>
          <p:txBody>
            <a:bodyPr wrap="none" lIns="92075" tIns="46038" rIns="92075" bIns="46038">
              <a:spAutoFit/>
            </a:bodyPr>
            <a:lstStyle/>
            <a:p>
              <a:pPr eaLnBrk="0" hangingPunct="0"/>
              <a:r>
                <a:rPr lang="en-US" altLang="tr-TR" sz="900">
                  <a:solidFill>
                    <a:srgbClr val="000000"/>
                  </a:solidFill>
                </a:rPr>
                <a:t> </a:t>
              </a:r>
            </a:p>
          </p:txBody>
        </p:sp>
        <p:sp>
          <p:nvSpPr>
            <p:cNvPr id="16405" name="Rectangle 55"/>
            <p:cNvSpPr>
              <a:spLocks noChangeArrowheads="1"/>
            </p:cNvSpPr>
            <p:nvPr/>
          </p:nvSpPr>
          <p:spPr bwMode="auto">
            <a:xfrm>
              <a:off x="720" y="3107"/>
              <a:ext cx="136" cy="144"/>
            </a:xfrm>
            <a:prstGeom prst="rect">
              <a:avLst/>
            </a:prstGeom>
            <a:noFill/>
            <a:ln w="9525">
              <a:noFill/>
              <a:miter lim="800000"/>
              <a:headEnd/>
              <a:tailEnd/>
            </a:ln>
          </p:spPr>
          <p:txBody>
            <a:bodyPr wrap="none" lIns="92075" tIns="46038" rIns="92075" bIns="46038">
              <a:spAutoFit/>
            </a:bodyPr>
            <a:lstStyle/>
            <a:p>
              <a:pPr eaLnBrk="0" hangingPunct="0"/>
              <a:r>
                <a:rPr lang="en-US" altLang="tr-TR" sz="900">
                  <a:solidFill>
                    <a:srgbClr val="000000"/>
                  </a:solidFill>
                </a:rPr>
                <a:t> </a:t>
              </a:r>
            </a:p>
          </p:txBody>
        </p:sp>
        <p:sp>
          <p:nvSpPr>
            <p:cNvPr id="16406" name="Rectangle 57"/>
            <p:cNvSpPr>
              <a:spLocks noChangeArrowheads="1"/>
            </p:cNvSpPr>
            <p:nvPr/>
          </p:nvSpPr>
          <p:spPr bwMode="auto">
            <a:xfrm>
              <a:off x="748" y="3200"/>
              <a:ext cx="136" cy="144"/>
            </a:xfrm>
            <a:prstGeom prst="rect">
              <a:avLst/>
            </a:prstGeom>
            <a:noFill/>
            <a:ln w="9525">
              <a:noFill/>
              <a:miter lim="800000"/>
              <a:headEnd/>
              <a:tailEnd/>
            </a:ln>
          </p:spPr>
          <p:txBody>
            <a:bodyPr wrap="none" lIns="92075" tIns="46038" rIns="92075" bIns="46038">
              <a:spAutoFit/>
            </a:bodyPr>
            <a:lstStyle/>
            <a:p>
              <a:pPr eaLnBrk="0" hangingPunct="0"/>
              <a:r>
                <a:rPr lang="en-US" altLang="tr-TR" sz="900">
                  <a:solidFill>
                    <a:srgbClr val="000000"/>
                  </a:solidFill>
                </a:rPr>
                <a:t> </a:t>
              </a:r>
            </a:p>
          </p:txBody>
        </p:sp>
        <p:sp>
          <p:nvSpPr>
            <p:cNvPr id="16407" name="Rectangle 60"/>
            <p:cNvSpPr>
              <a:spLocks noChangeArrowheads="1"/>
            </p:cNvSpPr>
            <p:nvPr/>
          </p:nvSpPr>
          <p:spPr bwMode="auto">
            <a:xfrm>
              <a:off x="621" y="2651"/>
              <a:ext cx="136" cy="144"/>
            </a:xfrm>
            <a:prstGeom prst="rect">
              <a:avLst/>
            </a:prstGeom>
            <a:noFill/>
            <a:ln w="9525">
              <a:noFill/>
              <a:miter lim="800000"/>
              <a:headEnd/>
              <a:tailEnd/>
            </a:ln>
          </p:spPr>
          <p:txBody>
            <a:bodyPr wrap="none" lIns="92075" tIns="46038" rIns="92075" bIns="46038">
              <a:spAutoFit/>
            </a:bodyPr>
            <a:lstStyle/>
            <a:p>
              <a:pPr eaLnBrk="0" hangingPunct="0"/>
              <a:r>
                <a:rPr lang="en-US" altLang="tr-TR" sz="900">
                  <a:solidFill>
                    <a:srgbClr val="000000"/>
                  </a:solidFill>
                </a:rPr>
                <a:t> </a:t>
              </a:r>
            </a:p>
          </p:txBody>
        </p:sp>
        <p:sp>
          <p:nvSpPr>
            <p:cNvPr id="16408" name="Rectangle 62"/>
            <p:cNvSpPr>
              <a:spLocks noChangeArrowheads="1"/>
            </p:cNvSpPr>
            <p:nvPr/>
          </p:nvSpPr>
          <p:spPr bwMode="auto">
            <a:xfrm>
              <a:off x="872" y="2744"/>
              <a:ext cx="136" cy="144"/>
            </a:xfrm>
            <a:prstGeom prst="rect">
              <a:avLst/>
            </a:prstGeom>
            <a:noFill/>
            <a:ln w="9525">
              <a:noFill/>
              <a:miter lim="800000"/>
              <a:headEnd/>
              <a:tailEnd/>
            </a:ln>
          </p:spPr>
          <p:txBody>
            <a:bodyPr wrap="none" lIns="92075" tIns="46038" rIns="92075" bIns="46038">
              <a:spAutoFit/>
            </a:bodyPr>
            <a:lstStyle/>
            <a:p>
              <a:pPr eaLnBrk="0" hangingPunct="0"/>
              <a:r>
                <a:rPr lang="en-US" altLang="tr-TR" sz="900">
                  <a:solidFill>
                    <a:srgbClr val="000000"/>
                  </a:solidFill>
                </a:rPr>
                <a:t> </a:t>
              </a:r>
            </a:p>
          </p:txBody>
        </p:sp>
        <p:sp>
          <p:nvSpPr>
            <p:cNvPr id="16409" name="Freeform 74"/>
            <p:cNvSpPr>
              <a:spLocks/>
            </p:cNvSpPr>
            <p:nvPr/>
          </p:nvSpPr>
          <p:spPr bwMode="auto">
            <a:xfrm>
              <a:off x="182" y="1256"/>
              <a:ext cx="657" cy="895"/>
            </a:xfrm>
            <a:custGeom>
              <a:avLst/>
              <a:gdLst>
                <a:gd name="T0" fmla="*/ 1878690754 w 751"/>
                <a:gd name="T1" fmla="*/ 2147483647 h 895"/>
                <a:gd name="T2" fmla="*/ 1878690754 w 751"/>
                <a:gd name="T3" fmla="*/ 0 h 895"/>
                <a:gd name="T4" fmla="*/ 0 w 751"/>
                <a:gd name="T5" fmla="*/ 0 h 895"/>
                <a:gd name="T6" fmla="*/ 0 w 751"/>
                <a:gd name="T7" fmla="*/ 2147483647 h 895"/>
                <a:gd name="T8" fmla="*/ 1878690754 w 751"/>
                <a:gd name="T9" fmla="*/ 2147483647 h 895"/>
                <a:gd name="T10" fmla="*/ 0 60000 65536"/>
                <a:gd name="T11" fmla="*/ 0 60000 65536"/>
                <a:gd name="T12" fmla="*/ 0 60000 65536"/>
                <a:gd name="T13" fmla="*/ 0 60000 65536"/>
                <a:gd name="T14" fmla="*/ 0 60000 65536"/>
                <a:gd name="T15" fmla="*/ 0 w 751"/>
                <a:gd name="T16" fmla="*/ 0 h 895"/>
                <a:gd name="T17" fmla="*/ 751 w 751"/>
                <a:gd name="T18" fmla="*/ 895 h 895"/>
              </a:gdLst>
              <a:ahLst/>
              <a:cxnLst>
                <a:cxn ang="T10">
                  <a:pos x="T0" y="T1"/>
                </a:cxn>
                <a:cxn ang="T11">
                  <a:pos x="T2" y="T3"/>
                </a:cxn>
                <a:cxn ang="T12">
                  <a:pos x="T4" y="T5"/>
                </a:cxn>
                <a:cxn ang="T13">
                  <a:pos x="T6" y="T7"/>
                </a:cxn>
                <a:cxn ang="T14">
                  <a:pos x="T8" y="T9"/>
                </a:cxn>
              </a:cxnLst>
              <a:rect l="T15" t="T16" r="T17" b="T18"/>
              <a:pathLst>
                <a:path w="751" h="895">
                  <a:moveTo>
                    <a:pt x="750" y="894"/>
                  </a:moveTo>
                  <a:lnTo>
                    <a:pt x="750" y="0"/>
                  </a:lnTo>
                  <a:lnTo>
                    <a:pt x="0" y="0"/>
                  </a:lnTo>
                  <a:lnTo>
                    <a:pt x="0" y="894"/>
                  </a:lnTo>
                  <a:lnTo>
                    <a:pt x="750" y="894"/>
                  </a:lnTo>
                </a:path>
              </a:pathLst>
            </a:custGeom>
            <a:noFill/>
            <a:ln w="12700" cap="rnd">
              <a:solidFill>
                <a:srgbClr val="000000"/>
              </a:solidFill>
              <a:round/>
              <a:headEnd type="none" w="sm" len="sm"/>
              <a:tailEnd type="none" w="sm" len="sm"/>
            </a:ln>
          </p:spPr>
          <p:txBody>
            <a:bodyPr/>
            <a:lstStyle/>
            <a:p>
              <a:endParaRPr lang="tr-TR"/>
            </a:p>
          </p:txBody>
        </p:sp>
        <p:sp>
          <p:nvSpPr>
            <p:cNvPr id="16410" name="Freeform 75"/>
            <p:cNvSpPr>
              <a:spLocks/>
            </p:cNvSpPr>
            <p:nvPr/>
          </p:nvSpPr>
          <p:spPr bwMode="auto">
            <a:xfrm>
              <a:off x="182" y="2195"/>
              <a:ext cx="657" cy="1238"/>
            </a:xfrm>
            <a:custGeom>
              <a:avLst/>
              <a:gdLst>
                <a:gd name="T0" fmla="*/ 1878690754 w 751"/>
                <a:gd name="T1" fmla="*/ 2147483647 h 1238"/>
                <a:gd name="T2" fmla="*/ 1878690754 w 751"/>
                <a:gd name="T3" fmla="*/ 0 h 1238"/>
                <a:gd name="T4" fmla="*/ 0 w 751"/>
                <a:gd name="T5" fmla="*/ 0 h 1238"/>
                <a:gd name="T6" fmla="*/ 0 w 751"/>
                <a:gd name="T7" fmla="*/ 2147483647 h 1238"/>
                <a:gd name="T8" fmla="*/ 1878690754 w 751"/>
                <a:gd name="T9" fmla="*/ 2147483647 h 1238"/>
                <a:gd name="T10" fmla="*/ 0 60000 65536"/>
                <a:gd name="T11" fmla="*/ 0 60000 65536"/>
                <a:gd name="T12" fmla="*/ 0 60000 65536"/>
                <a:gd name="T13" fmla="*/ 0 60000 65536"/>
                <a:gd name="T14" fmla="*/ 0 60000 65536"/>
                <a:gd name="T15" fmla="*/ 0 w 751"/>
                <a:gd name="T16" fmla="*/ 0 h 1238"/>
                <a:gd name="T17" fmla="*/ 751 w 751"/>
                <a:gd name="T18" fmla="*/ 1238 h 1238"/>
              </a:gdLst>
              <a:ahLst/>
              <a:cxnLst>
                <a:cxn ang="T10">
                  <a:pos x="T0" y="T1"/>
                </a:cxn>
                <a:cxn ang="T11">
                  <a:pos x="T2" y="T3"/>
                </a:cxn>
                <a:cxn ang="T12">
                  <a:pos x="T4" y="T5"/>
                </a:cxn>
                <a:cxn ang="T13">
                  <a:pos x="T6" y="T7"/>
                </a:cxn>
                <a:cxn ang="T14">
                  <a:pos x="T8" y="T9"/>
                </a:cxn>
              </a:cxnLst>
              <a:rect l="T15" t="T16" r="T17" b="T18"/>
              <a:pathLst>
                <a:path w="751" h="1238">
                  <a:moveTo>
                    <a:pt x="750" y="1237"/>
                  </a:moveTo>
                  <a:lnTo>
                    <a:pt x="750" y="0"/>
                  </a:lnTo>
                  <a:lnTo>
                    <a:pt x="0" y="0"/>
                  </a:lnTo>
                  <a:lnTo>
                    <a:pt x="0" y="1237"/>
                  </a:lnTo>
                  <a:lnTo>
                    <a:pt x="750" y="1237"/>
                  </a:lnTo>
                </a:path>
              </a:pathLst>
            </a:custGeom>
            <a:noFill/>
            <a:ln w="12700" cap="rnd">
              <a:solidFill>
                <a:srgbClr val="000000"/>
              </a:solidFill>
              <a:round/>
              <a:headEnd type="none" w="sm" len="sm"/>
              <a:tailEnd type="none" w="sm" len="sm"/>
            </a:ln>
          </p:spPr>
          <p:txBody>
            <a:bodyPr/>
            <a:lstStyle/>
            <a:p>
              <a:endParaRPr lang="tr-TR"/>
            </a:p>
          </p:txBody>
        </p:sp>
        <p:sp>
          <p:nvSpPr>
            <p:cNvPr id="16411" name="Freeform 76"/>
            <p:cNvSpPr>
              <a:spLocks/>
            </p:cNvSpPr>
            <p:nvPr/>
          </p:nvSpPr>
          <p:spPr bwMode="auto">
            <a:xfrm>
              <a:off x="957" y="1217"/>
              <a:ext cx="2389" cy="2261"/>
            </a:xfrm>
            <a:custGeom>
              <a:avLst/>
              <a:gdLst>
                <a:gd name="T0" fmla="*/ 2147483647 w 1972"/>
                <a:gd name="T1" fmla="*/ 0 h 2261"/>
                <a:gd name="T2" fmla="*/ 2147483647 w 1972"/>
                <a:gd name="T3" fmla="*/ 2147483647 h 2261"/>
                <a:gd name="T4" fmla="*/ 0 w 1972"/>
                <a:gd name="T5" fmla="*/ 2147483647 h 2261"/>
                <a:gd name="T6" fmla="*/ 0 w 1972"/>
                <a:gd name="T7" fmla="*/ 0 h 2261"/>
                <a:gd name="T8" fmla="*/ 2147483647 w 1972"/>
                <a:gd name="T9" fmla="*/ 0 h 2261"/>
                <a:gd name="T10" fmla="*/ 0 60000 65536"/>
                <a:gd name="T11" fmla="*/ 0 60000 65536"/>
                <a:gd name="T12" fmla="*/ 0 60000 65536"/>
                <a:gd name="T13" fmla="*/ 0 60000 65536"/>
                <a:gd name="T14" fmla="*/ 0 60000 65536"/>
                <a:gd name="T15" fmla="*/ 0 w 1972"/>
                <a:gd name="T16" fmla="*/ 0 h 2261"/>
                <a:gd name="T17" fmla="*/ 1972 w 1972"/>
                <a:gd name="T18" fmla="*/ 2261 h 2261"/>
              </a:gdLst>
              <a:ahLst/>
              <a:cxnLst>
                <a:cxn ang="T10">
                  <a:pos x="T0" y="T1"/>
                </a:cxn>
                <a:cxn ang="T11">
                  <a:pos x="T2" y="T3"/>
                </a:cxn>
                <a:cxn ang="T12">
                  <a:pos x="T4" y="T5"/>
                </a:cxn>
                <a:cxn ang="T13">
                  <a:pos x="T6" y="T7"/>
                </a:cxn>
                <a:cxn ang="T14">
                  <a:pos x="T8" y="T9"/>
                </a:cxn>
              </a:cxnLst>
              <a:rect l="T15" t="T16" r="T17" b="T18"/>
              <a:pathLst>
                <a:path w="1972" h="2261">
                  <a:moveTo>
                    <a:pt x="1971" y="0"/>
                  </a:moveTo>
                  <a:lnTo>
                    <a:pt x="1971" y="2260"/>
                  </a:lnTo>
                  <a:lnTo>
                    <a:pt x="0" y="2260"/>
                  </a:lnTo>
                  <a:lnTo>
                    <a:pt x="0" y="0"/>
                  </a:lnTo>
                  <a:lnTo>
                    <a:pt x="1971" y="0"/>
                  </a:lnTo>
                </a:path>
              </a:pathLst>
            </a:custGeom>
            <a:noFill/>
            <a:ln w="12700" cap="rnd">
              <a:solidFill>
                <a:srgbClr val="000000"/>
              </a:solidFill>
              <a:round/>
              <a:headEnd type="none" w="sm" len="sm"/>
              <a:tailEnd type="none" w="sm" len="sm"/>
            </a:ln>
          </p:spPr>
          <p:txBody>
            <a:bodyPr/>
            <a:lstStyle/>
            <a:p>
              <a:endParaRPr lang="tr-TR"/>
            </a:p>
          </p:txBody>
        </p:sp>
        <p:sp>
          <p:nvSpPr>
            <p:cNvPr id="16412" name="Rectangle 85"/>
            <p:cNvSpPr>
              <a:spLocks noChangeArrowheads="1"/>
            </p:cNvSpPr>
            <p:nvPr/>
          </p:nvSpPr>
          <p:spPr bwMode="auto">
            <a:xfrm>
              <a:off x="1429" y="1661"/>
              <a:ext cx="355" cy="212"/>
            </a:xfrm>
            <a:prstGeom prst="rect">
              <a:avLst/>
            </a:prstGeom>
            <a:noFill/>
            <a:ln w="9525">
              <a:noFill/>
              <a:miter lim="800000"/>
              <a:headEnd/>
              <a:tailEnd/>
            </a:ln>
          </p:spPr>
          <p:txBody>
            <a:bodyPr wrap="none" lIns="92075" tIns="46038" rIns="92075" bIns="46038">
              <a:spAutoFit/>
            </a:bodyPr>
            <a:lstStyle/>
            <a:p>
              <a:pPr eaLnBrk="0" hangingPunct="0"/>
              <a:r>
                <a:rPr lang="tr-TR" altLang="tr-TR" sz="800">
                  <a:solidFill>
                    <a:srgbClr val="000000"/>
                  </a:solidFill>
                </a:rPr>
                <a:t>Varolma</a:t>
              </a:r>
            </a:p>
            <a:p>
              <a:pPr eaLnBrk="0" hangingPunct="0"/>
              <a:r>
                <a:rPr lang="tr-TR" altLang="tr-TR" sz="800">
                  <a:solidFill>
                    <a:srgbClr val="000000"/>
                  </a:solidFill>
                </a:rPr>
                <a:t>nedeni</a:t>
              </a:r>
              <a:endParaRPr lang="en-US" altLang="tr-TR" sz="800">
                <a:solidFill>
                  <a:srgbClr val="000000"/>
                </a:solidFill>
              </a:endParaRPr>
            </a:p>
          </p:txBody>
        </p:sp>
        <p:sp>
          <p:nvSpPr>
            <p:cNvPr id="16413" name="Rectangle 87"/>
            <p:cNvSpPr>
              <a:spLocks noChangeArrowheads="1"/>
            </p:cNvSpPr>
            <p:nvPr/>
          </p:nvSpPr>
          <p:spPr bwMode="auto">
            <a:xfrm>
              <a:off x="1892" y="1899"/>
              <a:ext cx="409" cy="443"/>
            </a:xfrm>
            <a:prstGeom prst="rect">
              <a:avLst/>
            </a:prstGeom>
            <a:noFill/>
            <a:ln w="9525">
              <a:noFill/>
              <a:miter lim="800000"/>
              <a:headEnd/>
              <a:tailEnd/>
            </a:ln>
          </p:spPr>
          <p:txBody>
            <a:bodyPr wrap="none" lIns="92075" tIns="46038" rIns="92075" bIns="46038">
              <a:spAutoFit/>
            </a:bodyPr>
            <a:lstStyle/>
            <a:p>
              <a:pPr eaLnBrk="0" hangingPunct="0"/>
              <a:r>
                <a:rPr lang="tr-TR" altLang="tr-TR" sz="800">
                  <a:solidFill>
                    <a:srgbClr val="000000"/>
                  </a:solidFill>
                </a:rPr>
                <a:t>Hangi</a:t>
              </a:r>
            </a:p>
            <a:p>
              <a:pPr eaLnBrk="0" hangingPunct="0"/>
              <a:r>
                <a:rPr lang="tr-TR" altLang="tr-TR" sz="800">
                  <a:solidFill>
                    <a:srgbClr val="000000"/>
                  </a:solidFill>
                </a:rPr>
                <a:t>Sonuçları</a:t>
              </a:r>
            </a:p>
            <a:p>
              <a:pPr eaLnBrk="0" hangingPunct="0"/>
              <a:r>
                <a:rPr lang="tr-TR" altLang="tr-TR" sz="800">
                  <a:solidFill>
                    <a:srgbClr val="000000"/>
                  </a:solidFill>
                </a:rPr>
                <a:t>Ne zaman</a:t>
              </a:r>
            </a:p>
            <a:p>
              <a:pPr eaLnBrk="0" hangingPunct="0"/>
              <a:r>
                <a:rPr lang="tr-TR" altLang="tr-TR" sz="800">
                  <a:solidFill>
                    <a:srgbClr val="000000"/>
                  </a:solidFill>
                </a:rPr>
                <a:t>Elde</a:t>
              </a:r>
            </a:p>
            <a:p>
              <a:pPr eaLnBrk="0" hangingPunct="0"/>
              <a:r>
                <a:rPr lang="tr-TR" altLang="tr-TR" sz="800">
                  <a:solidFill>
                    <a:srgbClr val="000000"/>
                  </a:solidFill>
                </a:rPr>
                <a:t>Edeceğiz</a:t>
              </a:r>
              <a:endParaRPr lang="en-US" altLang="tr-TR" sz="800">
                <a:solidFill>
                  <a:srgbClr val="000000"/>
                </a:solidFill>
              </a:endParaRPr>
            </a:p>
          </p:txBody>
        </p:sp>
        <p:sp>
          <p:nvSpPr>
            <p:cNvPr id="16414" name="Rectangle 91"/>
            <p:cNvSpPr>
              <a:spLocks noChangeArrowheads="1"/>
            </p:cNvSpPr>
            <p:nvPr/>
          </p:nvSpPr>
          <p:spPr bwMode="auto">
            <a:xfrm>
              <a:off x="2158" y="1856"/>
              <a:ext cx="136" cy="144"/>
            </a:xfrm>
            <a:prstGeom prst="rect">
              <a:avLst/>
            </a:prstGeom>
            <a:noFill/>
            <a:ln w="9525">
              <a:noFill/>
              <a:miter lim="800000"/>
              <a:headEnd/>
              <a:tailEnd/>
            </a:ln>
          </p:spPr>
          <p:txBody>
            <a:bodyPr wrap="none" lIns="92075" tIns="46038" rIns="92075" bIns="46038">
              <a:spAutoFit/>
            </a:bodyPr>
            <a:lstStyle/>
            <a:p>
              <a:pPr eaLnBrk="0" hangingPunct="0"/>
              <a:r>
                <a:rPr lang="en-US" altLang="tr-TR" sz="900">
                  <a:solidFill>
                    <a:srgbClr val="000000"/>
                  </a:solidFill>
                </a:rPr>
                <a:t> </a:t>
              </a:r>
            </a:p>
          </p:txBody>
        </p:sp>
        <p:sp>
          <p:nvSpPr>
            <p:cNvPr id="16415" name="Rectangle 92"/>
            <p:cNvSpPr>
              <a:spLocks noChangeArrowheads="1"/>
            </p:cNvSpPr>
            <p:nvPr/>
          </p:nvSpPr>
          <p:spPr bwMode="auto">
            <a:xfrm>
              <a:off x="2381" y="2024"/>
              <a:ext cx="426" cy="443"/>
            </a:xfrm>
            <a:prstGeom prst="rect">
              <a:avLst/>
            </a:prstGeom>
            <a:noFill/>
            <a:ln w="9525">
              <a:noFill/>
              <a:miter lim="800000"/>
              <a:headEnd/>
              <a:tailEnd/>
            </a:ln>
          </p:spPr>
          <p:txBody>
            <a:bodyPr wrap="none" lIns="92075" tIns="46038" rIns="92075" bIns="46038">
              <a:spAutoFit/>
            </a:bodyPr>
            <a:lstStyle/>
            <a:p>
              <a:pPr eaLnBrk="0" hangingPunct="0"/>
              <a:r>
                <a:rPr lang="tr-TR" altLang="tr-TR" sz="800">
                  <a:solidFill>
                    <a:srgbClr val="000000"/>
                  </a:solidFill>
                </a:rPr>
                <a:t>Misyon ve </a:t>
              </a:r>
            </a:p>
            <a:p>
              <a:pPr eaLnBrk="0" hangingPunct="0"/>
              <a:r>
                <a:rPr lang="tr-TR" altLang="tr-TR" sz="800">
                  <a:solidFill>
                    <a:srgbClr val="000000"/>
                  </a:solidFill>
                </a:rPr>
                <a:t>Amaçları</a:t>
              </a:r>
            </a:p>
            <a:p>
              <a:pPr eaLnBrk="0" hangingPunct="0"/>
              <a:r>
                <a:rPr lang="tr-TR" altLang="tr-TR" sz="800">
                  <a:solidFill>
                    <a:srgbClr val="000000"/>
                  </a:solidFill>
                </a:rPr>
                <a:t>Gerçekleş-</a:t>
              </a:r>
            </a:p>
            <a:p>
              <a:pPr eaLnBrk="0" hangingPunct="0"/>
              <a:r>
                <a:rPr lang="tr-TR" altLang="tr-TR" sz="800">
                  <a:solidFill>
                    <a:srgbClr val="000000"/>
                  </a:solidFill>
                </a:rPr>
                <a:t>tirme</a:t>
              </a:r>
            </a:p>
            <a:p>
              <a:pPr eaLnBrk="0" hangingPunct="0"/>
              <a:r>
                <a:rPr lang="tr-TR" altLang="tr-TR" sz="800">
                  <a:solidFill>
                    <a:srgbClr val="000000"/>
                  </a:solidFill>
                </a:rPr>
                <a:t>Planı</a:t>
              </a:r>
              <a:endParaRPr lang="en-US" altLang="tr-TR" sz="800">
                <a:solidFill>
                  <a:srgbClr val="000000"/>
                </a:solidFill>
              </a:endParaRPr>
            </a:p>
          </p:txBody>
        </p:sp>
        <p:sp>
          <p:nvSpPr>
            <p:cNvPr id="16416" name="Rectangle 97"/>
            <p:cNvSpPr>
              <a:spLocks noChangeArrowheads="1"/>
            </p:cNvSpPr>
            <p:nvPr/>
          </p:nvSpPr>
          <p:spPr bwMode="auto">
            <a:xfrm>
              <a:off x="2880" y="2296"/>
              <a:ext cx="412" cy="289"/>
            </a:xfrm>
            <a:prstGeom prst="rect">
              <a:avLst/>
            </a:prstGeom>
            <a:noFill/>
            <a:ln w="9525">
              <a:noFill/>
              <a:miter lim="800000"/>
              <a:headEnd/>
              <a:tailEnd/>
            </a:ln>
          </p:spPr>
          <p:txBody>
            <a:bodyPr wrap="none" lIns="92075" tIns="46038" rIns="92075" bIns="46038">
              <a:spAutoFit/>
            </a:bodyPr>
            <a:lstStyle/>
            <a:p>
              <a:pPr eaLnBrk="0" hangingPunct="0"/>
              <a:r>
                <a:rPr lang="tr-TR" altLang="tr-TR" sz="800">
                  <a:solidFill>
                    <a:srgbClr val="000000"/>
                  </a:solidFill>
                </a:rPr>
                <a:t>Karar </a:t>
              </a:r>
            </a:p>
            <a:p>
              <a:pPr eaLnBrk="0" hangingPunct="0"/>
              <a:r>
                <a:rPr lang="tr-TR" altLang="tr-TR" sz="800">
                  <a:solidFill>
                    <a:srgbClr val="000000"/>
                  </a:solidFill>
                </a:rPr>
                <a:t>Verme</a:t>
              </a:r>
            </a:p>
            <a:p>
              <a:pPr eaLnBrk="0" hangingPunct="0"/>
              <a:r>
                <a:rPr lang="tr-TR" altLang="tr-TR" sz="800">
                  <a:solidFill>
                    <a:srgbClr val="000000"/>
                  </a:solidFill>
                </a:rPr>
                <a:t>Rehberleri</a:t>
              </a:r>
              <a:endParaRPr lang="en-US" altLang="tr-TR" sz="800">
                <a:solidFill>
                  <a:srgbClr val="000000"/>
                </a:solidFill>
              </a:endParaRPr>
            </a:p>
          </p:txBody>
        </p:sp>
        <p:sp>
          <p:nvSpPr>
            <p:cNvPr id="16417" name="Rectangle 99"/>
            <p:cNvSpPr>
              <a:spLocks noChangeArrowheads="1"/>
            </p:cNvSpPr>
            <p:nvPr/>
          </p:nvSpPr>
          <p:spPr bwMode="auto">
            <a:xfrm>
              <a:off x="3126" y="2333"/>
              <a:ext cx="136" cy="144"/>
            </a:xfrm>
            <a:prstGeom prst="rect">
              <a:avLst/>
            </a:prstGeom>
            <a:noFill/>
            <a:ln w="9525">
              <a:noFill/>
              <a:miter lim="800000"/>
              <a:headEnd/>
              <a:tailEnd/>
            </a:ln>
          </p:spPr>
          <p:txBody>
            <a:bodyPr wrap="none" lIns="92075" tIns="46038" rIns="92075" bIns="46038">
              <a:spAutoFit/>
            </a:bodyPr>
            <a:lstStyle/>
            <a:p>
              <a:pPr eaLnBrk="0" hangingPunct="0"/>
              <a:r>
                <a:rPr lang="en-US" altLang="tr-TR" sz="900">
                  <a:solidFill>
                    <a:srgbClr val="000000"/>
                  </a:solidFill>
                </a:rPr>
                <a:t> </a:t>
              </a:r>
            </a:p>
          </p:txBody>
        </p:sp>
        <p:sp>
          <p:nvSpPr>
            <p:cNvPr id="16418" name="Rectangle 103"/>
            <p:cNvSpPr>
              <a:spLocks noChangeArrowheads="1"/>
            </p:cNvSpPr>
            <p:nvPr/>
          </p:nvSpPr>
          <p:spPr bwMode="auto">
            <a:xfrm>
              <a:off x="3415" y="2507"/>
              <a:ext cx="426" cy="520"/>
            </a:xfrm>
            <a:prstGeom prst="rect">
              <a:avLst/>
            </a:prstGeom>
            <a:noFill/>
            <a:ln w="9525">
              <a:noFill/>
              <a:miter lim="800000"/>
              <a:headEnd/>
              <a:tailEnd/>
            </a:ln>
          </p:spPr>
          <p:txBody>
            <a:bodyPr wrap="none" lIns="92075" tIns="46038" rIns="92075" bIns="46038">
              <a:spAutoFit/>
            </a:bodyPr>
            <a:lstStyle/>
            <a:p>
              <a:pPr eaLnBrk="0" hangingPunct="0"/>
              <a:r>
                <a:rPr lang="tr-TR" altLang="tr-TR" sz="800">
                  <a:solidFill>
                    <a:srgbClr val="000000"/>
                  </a:solidFill>
                </a:rPr>
                <a:t>Planları</a:t>
              </a:r>
            </a:p>
            <a:p>
              <a:pPr eaLnBrk="0" hangingPunct="0"/>
              <a:r>
                <a:rPr lang="tr-TR" altLang="tr-TR" sz="800">
                  <a:solidFill>
                    <a:srgbClr val="000000"/>
                  </a:solidFill>
                </a:rPr>
                <a:t>Gerçekleş-</a:t>
              </a:r>
            </a:p>
            <a:p>
              <a:pPr eaLnBrk="0" hangingPunct="0"/>
              <a:r>
                <a:rPr lang="tr-TR" altLang="tr-TR" sz="800">
                  <a:solidFill>
                    <a:srgbClr val="000000"/>
                  </a:solidFill>
                </a:rPr>
                <a:t>tirmek </a:t>
              </a:r>
            </a:p>
            <a:p>
              <a:pPr eaLnBrk="0" hangingPunct="0"/>
              <a:r>
                <a:rPr lang="tr-TR" altLang="tr-TR" sz="800">
                  <a:solidFill>
                    <a:srgbClr val="000000"/>
                  </a:solidFill>
                </a:rPr>
                <a:t>İçin</a:t>
              </a:r>
            </a:p>
            <a:p>
              <a:pPr eaLnBrk="0" hangingPunct="0"/>
              <a:r>
                <a:rPr lang="tr-TR" altLang="tr-TR" sz="800">
                  <a:solidFill>
                    <a:srgbClr val="000000"/>
                  </a:solidFill>
                </a:rPr>
                <a:t>Yapılacak </a:t>
              </a:r>
            </a:p>
            <a:p>
              <a:pPr eaLnBrk="0" hangingPunct="0"/>
              <a:r>
                <a:rPr lang="tr-TR" altLang="tr-TR" sz="800">
                  <a:solidFill>
                    <a:srgbClr val="000000"/>
                  </a:solidFill>
                </a:rPr>
                <a:t>Faaliyetler</a:t>
              </a:r>
              <a:endParaRPr lang="en-US" altLang="tr-TR" sz="800">
                <a:solidFill>
                  <a:srgbClr val="000000"/>
                </a:solidFill>
              </a:endParaRPr>
            </a:p>
          </p:txBody>
        </p:sp>
        <p:sp>
          <p:nvSpPr>
            <p:cNvPr id="16419" name="Rectangle 104"/>
            <p:cNvSpPr>
              <a:spLocks noChangeArrowheads="1"/>
            </p:cNvSpPr>
            <p:nvPr/>
          </p:nvSpPr>
          <p:spPr bwMode="auto">
            <a:xfrm>
              <a:off x="3705" y="2507"/>
              <a:ext cx="136" cy="144"/>
            </a:xfrm>
            <a:prstGeom prst="rect">
              <a:avLst/>
            </a:prstGeom>
            <a:noFill/>
            <a:ln w="9525">
              <a:noFill/>
              <a:miter lim="800000"/>
              <a:headEnd/>
              <a:tailEnd/>
            </a:ln>
          </p:spPr>
          <p:txBody>
            <a:bodyPr wrap="none" lIns="92075" tIns="46038" rIns="92075" bIns="46038">
              <a:spAutoFit/>
            </a:bodyPr>
            <a:lstStyle/>
            <a:p>
              <a:pPr eaLnBrk="0" hangingPunct="0"/>
              <a:r>
                <a:rPr lang="en-US" altLang="tr-TR" sz="900">
                  <a:solidFill>
                    <a:srgbClr val="000000"/>
                  </a:solidFill>
                </a:rPr>
                <a:t> </a:t>
              </a:r>
            </a:p>
          </p:txBody>
        </p:sp>
        <p:sp>
          <p:nvSpPr>
            <p:cNvPr id="16420" name="Rectangle 106"/>
            <p:cNvSpPr>
              <a:spLocks noChangeArrowheads="1"/>
            </p:cNvSpPr>
            <p:nvPr/>
          </p:nvSpPr>
          <p:spPr bwMode="auto">
            <a:xfrm>
              <a:off x="3420" y="2685"/>
              <a:ext cx="116" cy="144"/>
            </a:xfrm>
            <a:prstGeom prst="rect">
              <a:avLst/>
            </a:prstGeom>
            <a:noFill/>
            <a:ln w="9525">
              <a:noFill/>
              <a:miter lim="800000"/>
              <a:headEnd/>
              <a:tailEnd/>
            </a:ln>
          </p:spPr>
          <p:txBody>
            <a:bodyPr lIns="92075" tIns="46038" rIns="92075" bIns="46038">
              <a:spAutoFit/>
            </a:bodyPr>
            <a:lstStyle/>
            <a:p>
              <a:pPr eaLnBrk="0" hangingPunct="0"/>
              <a:endParaRPr lang="tr-TR" altLang="tr-TR" sz="900">
                <a:solidFill>
                  <a:srgbClr val="000000"/>
                </a:solidFill>
              </a:endParaRPr>
            </a:p>
          </p:txBody>
        </p:sp>
        <p:sp>
          <p:nvSpPr>
            <p:cNvPr id="16421" name="Rectangle 107"/>
            <p:cNvSpPr>
              <a:spLocks noChangeArrowheads="1"/>
            </p:cNvSpPr>
            <p:nvPr/>
          </p:nvSpPr>
          <p:spPr bwMode="auto">
            <a:xfrm>
              <a:off x="3781" y="2685"/>
              <a:ext cx="136" cy="144"/>
            </a:xfrm>
            <a:prstGeom prst="rect">
              <a:avLst/>
            </a:prstGeom>
            <a:noFill/>
            <a:ln w="9525">
              <a:noFill/>
              <a:miter lim="800000"/>
              <a:headEnd/>
              <a:tailEnd/>
            </a:ln>
          </p:spPr>
          <p:txBody>
            <a:bodyPr wrap="none" lIns="92075" tIns="46038" rIns="92075" bIns="46038">
              <a:spAutoFit/>
            </a:bodyPr>
            <a:lstStyle/>
            <a:p>
              <a:pPr eaLnBrk="0" hangingPunct="0"/>
              <a:r>
                <a:rPr lang="en-US" altLang="tr-TR" sz="900">
                  <a:solidFill>
                    <a:srgbClr val="000000"/>
                  </a:solidFill>
                </a:rPr>
                <a:t> </a:t>
              </a:r>
            </a:p>
          </p:txBody>
        </p:sp>
        <p:sp>
          <p:nvSpPr>
            <p:cNvPr id="16422" name="Rectangle 110"/>
            <p:cNvSpPr>
              <a:spLocks noChangeArrowheads="1"/>
            </p:cNvSpPr>
            <p:nvPr/>
          </p:nvSpPr>
          <p:spPr bwMode="auto">
            <a:xfrm>
              <a:off x="3911" y="2783"/>
              <a:ext cx="490" cy="366"/>
            </a:xfrm>
            <a:prstGeom prst="rect">
              <a:avLst/>
            </a:prstGeom>
            <a:noFill/>
            <a:ln w="9525">
              <a:noFill/>
              <a:miter lim="800000"/>
              <a:headEnd/>
              <a:tailEnd/>
            </a:ln>
          </p:spPr>
          <p:txBody>
            <a:bodyPr wrap="none" lIns="92075" tIns="46038" rIns="92075" bIns="46038">
              <a:spAutoFit/>
            </a:bodyPr>
            <a:lstStyle/>
            <a:p>
              <a:pPr eaLnBrk="0" hangingPunct="0"/>
              <a:r>
                <a:rPr lang="tr-TR" altLang="tr-TR" sz="800">
                  <a:solidFill>
                    <a:srgbClr val="000000"/>
                  </a:solidFill>
                </a:rPr>
                <a:t>Proğramların</a:t>
              </a:r>
            </a:p>
            <a:p>
              <a:pPr eaLnBrk="0" hangingPunct="0"/>
              <a:r>
                <a:rPr lang="tr-TR" altLang="tr-TR" sz="800">
                  <a:solidFill>
                    <a:srgbClr val="000000"/>
                  </a:solidFill>
                </a:rPr>
                <a:t>Maliyetleri ve</a:t>
              </a:r>
            </a:p>
            <a:p>
              <a:pPr eaLnBrk="0" hangingPunct="0"/>
              <a:r>
                <a:rPr lang="tr-TR" altLang="tr-TR" sz="800">
                  <a:solidFill>
                    <a:srgbClr val="000000"/>
                  </a:solidFill>
                </a:rPr>
                <a:t>Varsa</a:t>
              </a:r>
            </a:p>
            <a:p>
              <a:pPr eaLnBrk="0" hangingPunct="0"/>
              <a:r>
                <a:rPr lang="tr-TR" altLang="tr-TR" sz="800">
                  <a:solidFill>
                    <a:srgbClr val="000000"/>
                  </a:solidFill>
                </a:rPr>
                <a:t>Kazançları</a:t>
              </a:r>
              <a:endParaRPr lang="en-US" altLang="tr-TR" sz="800">
                <a:solidFill>
                  <a:srgbClr val="000000"/>
                </a:solidFill>
              </a:endParaRPr>
            </a:p>
          </p:txBody>
        </p:sp>
        <p:sp>
          <p:nvSpPr>
            <p:cNvPr id="16423" name="Rectangle 114"/>
            <p:cNvSpPr>
              <a:spLocks noChangeArrowheads="1"/>
            </p:cNvSpPr>
            <p:nvPr/>
          </p:nvSpPr>
          <p:spPr bwMode="auto">
            <a:xfrm>
              <a:off x="4402" y="3062"/>
              <a:ext cx="455" cy="366"/>
            </a:xfrm>
            <a:prstGeom prst="rect">
              <a:avLst/>
            </a:prstGeom>
            <a:noFill/>
            <a:ln w="9525">
              <a:noFill/>
              <a:miter lim="800000"/>
              <a:headEnd/>
              <a:tailEnd/>
            </a:ln>
          </p:spPr>
          <p:txBody>
            <a:bodyPr wrap="none" lIns="92075" tIns="46038" rIns="92075" bIns="46038">
              <a:spAutoFit/>
            </a:bodyPr>
            <a:lstStyle/>
            <a:p>
              <a:pPr eaLnBrk="0" hangingPunct="0"/>
              <a:r>
                <a:rPr lang="tr-TR" altLang="tr-TR" sz="800">
                  <a:solidFill>
                    <a:srgbClr val="000000"/>
                  </a:solidFill>
                </a:rPr>
                <a:t>İş Yapmak </a:t>
              </a:r>
            </a:p>
            <a:p>
              <a:pPr eaLnBrk="0" hangingPunct="0"/>
              <a:r>
                <a:rPr lang="tr-TR" altLang="tr-TR" sz="800">
                  <a:solidFill>
                    <a:srgbClr val="000000"/>
                  </a:solidFill>
                </a:rPr>
                <a:t>İçin Gerekli </a:t>
              </a:r>
            </a:p>
            <a:p>
              <a:pPr eaLnBrk="0" hangingPunct="0"/>
              <a:r>
                <a:rPr lang="tr-TR" altLang="tr-TR" sz="800">
                  <a:solidFill>
                    <a:srgbClr val="000000"/>
                  </a:solidFill>
                </a:rPr>
                <a:t>Aşamalar</a:t>
              </a:r>
            </a:p>
            <a:p>
              <a:pPr eaLnBrk="0" hangingPunct="0"/>
              <a:r>
                <a:rPr lang="tr-TR" altLang="tr-TR" sz="800">
                  <a:solidFill>
                    <a:srgbClr val="000000"/>
                  </a:solidFill>
                </a:rPr>
                <a:t>Zinciri</a:t>
              </a:r>
              <a:endParaRPr lang="en-US" altLang="tr-TR" sz="800">
                <a:solidFill>
                  <a:srgbClr val="000000"/>
                </a:solidFill>
              </a:endParaRPr>
            </a:p>
          </p:txBody>
        </p:sp>
        <p:sp>
          <p:nvSpPr>
            <p:cNvPr id="16424" name="Rectangle 115"/>
            <p:cNvSpPr>
              <a:spLocks noChangeArrowheads="1"/>
            </p:cNvSpPr>
            <p:nvPr/>
          </p:nvSpPr>
          <p:spPr bwMode="auto">
            <a:xfrm>
              <a:off x="4732" y="3062"/>
              <a:ext cx="136" cy="144"/>
            </a:xfrm>
            <a:prstGeom prst="rect">
              <a:avLst/>
            </a:prstGeom>
            <a:noFill/>
            <a:ln w="9525">
              <a:noFill/>
              <a:miter lim="800000"/>
              <a:headEnd/>
              <a:tailEnd/>
            </a:ln>
          </p:spPr>
          <p:txBody>
            <a:bodyPr wrap="none" lIns="92075" tIns="46038" rIns="92075" bIns="46038">
              <a:spAutoFit/>
            </a:bodyPr>
            <a:lstStyle/>
            <a:p>
              <a:pPr eaLnBrk="0" hangingPunct="0"/>
              <a:r>
                <a:rPr lang="en-US" altLang="tr-TR" sz="900">
                  <a:solidFill>
                    <a:srgbClr val="000000"/>
                  </a:solidFill>
                </a:rPr>
                <a:t> </a:t>
              </a:r>
            </a:p>
          </p:txBody>
        </p:sp>
        <p:sp>
          <p:nvSpPr>
            <p:cNvPr id="16425" name="Rectangle 116"/>
            <p:cNvSpPr>
              <a:spLocks noChangeArrowheads="1"/>
            </p:cNvSpPr>
            <p:nvPr/>
          </p:nvSpPr>
          <p:spPr bwMode="auto">
            <a:xfrm>
              <a:off x="4402" y="3153"/>
              <a:ext cx="116" cy="144"/>
            </a:xfrm>
            <a:prstGeom prst="rect">
              <a:avLst/>
            </a:prstGeom>
            <a:noFill/>
            <a:ln w="9525">
              <a:noFill/>
              <a:miter lim="800000"/>
              <a:headEnd/>
              <a:tailEnd/>
            </a:ln>
          </p:spPr>
          <p:txBody>
            <a:bodyPr wrap="none" lIns="92075" tIns="46038" rIns="92075" bIns="46038">
              <a:spAutoFit/>
            </a:bodyPr>
            <a:lstStyle/>
            <a:p>
              <a:pPr eaLnBrk="0" hangingPunct="0"/>
              <a:endParaRPr lang="tr-TR" altLang="tr-TR" sz="900">
                <a:solidFill>
                  <a:srgbClr val="000000"/>
                </a:solidFill>
              </a:endParaRPr>
            </a:p>
          </p:txBody>
        </p:sp>
        <p:sp>
          <p:nvSpPr>
            <p:cNvPr id="16426" name="Rectangle 117"/>
            <p:cNvSpPr>
              <a:spLocks noChangeArrowheads="1"/>
            </p:cNvSpPr>
            <p:nvPr/>
          </p:nvSpPr>
          <p:spPr bwMode="auto">
            <a:xfrm>
              <a:off x="4658" y="3153"/>
              <a:ext cx="136" cy="144"/>
            </a:xfrm>
            <a:prstGeom prst="rect">
              <a:avLst/>
            </a:prstGeom>
            <a:noFill/>
            <a:ln w="9525">
              <a:noFill/>
              <a:miter lim="800000"/>
              <a:headEnd/>
              <a:tailEnd/>
            </a:ln>
          </p:spPr>
          <p:txBody>
            <a:bodyPr wrap="none" lIns="92075" tIns="46038" rIns="92075" bIns="46038">
              <a:spAutoFit/>
            </a:bodyPr>
            <a:lstStyle/>
            <a:p>
              <a:pPr eaLnBrk="0" hangingPunct="0"/>
              <a:r>
                <a:rPr lang="en-US" altLang="tr-TR" sz="900">
                  <a:solidFill>
                    <a:srgbClr val="000000"/>
                  </a:solidFill>
                </a:rPr>
                <a:t> </a:t>
              </a:r>
            </a:p>
          </p:txBody>
        </p:sp>
        <p:sp>
          <p:nvSpPr>
            <p:cNvPr id="16427" name="Rectangle 119"/>
            <p:cNvSpPr>
              <a:spLocks noChangeArrowheads="1"/>
            </p:cNvSpPr>
            <p:nvPr/>
          </p:nvSpPr>
          <p:spPr bwMode="auto">
            <a:xfrm>
              <a:off x="5091" y="2295"/>
              <a:ext cx="402" cy="597"/>
            </a:xfrm>
            <a:prstGeom prst="rect">
              <a:avLst/>
            </a:prstGeom>
            <a:noFill/>
            <a:ln w="9525">
              <a:noFill/>
              <a:miter lim="800000"/>
              <a:headEnd/>
              <a:tailEnd/>
            </a:ln>
          </p:spPr>
          <p:txBody>
            <a:bodyPr wrap="none" lIns="92075" tIns="46038" rIns="92075" bIns="46038">
              <a:spAutoFit/>
            </a:bodyPr>
            <a:lstStyle/>
            <a:p>
              <a:pPr eaLnBrk="0" hangingPunct="0"/>
              <a:r>
                <a:rPr lang="tr-TR" altLang="tr-TR" sz="800">
                  <a:solidFill>
                    <a:srgbClr val="000000"/>
                  </a:solidFill>
                </a:rPr>
                <a:t>Başarıyı </a:t>
              </a:r>
            </a:p>
            <a:p>
              <a:pPr eaLnBrk="0" hangingPunct="0"/>
              <a:r>
                <a:rPr lang="tr-TR" altLang="tr-TR" sz="800">
                  <a:solidFill>
                    <a:srgbClr val="000000"/>
                  </a:solidFill>
                </a:rPr>
                <a:t>İzleme </a:t>
              </a:r>
            </a:p>
            <a:p>
              <a:pPr eaLnBrk="0" hangingPunct="0"/>
              <a:r>
                <a:rPr lang="tr-TR" altLang="tr-TR" sz="800">
                  <a:solidFill>
                    <a:srgbClr val="000000"/>
                  </a:solidFill>
                </a:rPr>
                <a:t>Süreci</a:t>
              </a:r>
            </a:p>
            <a:p>
              <a:pPr eaLnBrk="0" hangingPunct="0"/>
              <a:r>
                <a:rPr lang="tr-TR" altLang="tr-TR" sz="800">
                  <a:solidFill>
                    <a:srgbClr val="000000"/>
                  </a:solidFill>
                </a:rPr>
                <a:t>Ve gerekli</a:t>
              </a:r>
            </a:p>
            <a:p>
              <a:pPr eaLnBrk="0" hangingPunct="0"/>
              <a:r>
                <a:rPr lang="tr-TR" altLang="tr-TR" sz="800">
                  <a:solidFill>
                    <a:srgbClr val="000000"/>
                  </a:solidFill>
                </a:rPr>
                <a:t>Düzeltici</a:t>
              </a:r>
            </a:p>
            <a:p>
              <a:pPr eaLnBrk="0" hangingPunct="0"/>
              <a:r>
                <a:rPr lang="tr-TR" altLang="tr-TR" sz="800">
                  <a:solidFill>
                    <a:srgbClr val="000000"/>
                  </a:solidFill>
                </a:rPr>
                <a:t>Önlemleri</a:t>
              </a:r>
            </a:p>
            <a:p>
              <a:pPr eaLnBrk="0" hangingPunct="0"/>
              <a:r>
                <a:rPr lang="tr-TR" altLang="tr-TR" sz="800">
                  <a:solidFill>
                    <a:srgbClr val="000000"/>
                  </a:solidFill>
                </a:rPr>
                <a:t>Alma</a:t>
              </a:r>
              <a:endParaRPr lang="en-US" altLang="tr-TR" sz="800">
                <a:solidFill>
                  <a:srgbClr val="000000"/>
                </a:solidFill>
              </a:endParaRPr>
            </a:p>
          </p:txBody>
        </p:sp>
        <p:sp>
          <p:nvSpPr>
            <p:cNvPr id="16428" name="Rectangle 121"/>
            <p:cNvSpPr>
              <a:spLocks noChangeArrowheads="1"/>
            </p:cNvSpPr>
            <p:nvPr/>
          </p:nvSpPr>
          <p:spPr bwMode="auto">
            <a:xfrm>
              <a:off x="5434" y="2458"/>
              <a:ext cx="140" cy="164"/>
            </a:xfrm>
            <a:prstGeom prst="rect">
              <a:avLst/>
            </a:prstGeom>
            <a:noFill/>
            <a:ln w="9525">
              <a:noFill/>
              <a:miter lim="800000"/>
              <a:headEnd/>
              <a:tailEnd/>
            </a:ln>
          </p:spPr>
          <p:txBody>
            <a:bodyPr wrap="none" lIns="92075" tIns="46038" rIns="92075" bIns="46038">
              <a:spAutoFit/>
            </a:bodyPr>
            <a:lstStyle/>
            <a:p>
              <a:pPr eaLnBrk="0" hangingPunct="0"/>
              <a:r>
                <a:rPr lang="en-US" altLang="tr-TR" sz="1100">
                  <a:solidFill>
                    <a:srgbClr val="000000"/>
                  </a:solidFill>
                </a:rPr>
                <a:t> </a:t>
              </a:r>
            </a:p>
          </p:txBody>
        </p:sp>
        <p:sp>
          <p:nvSpPr>
            <p:cNvPr id="16429" name="Rectangle 122"/>
            <p:cNvSpPr>
              <a:spLocks noChangeArrowheads="1"/>
            </p:cNvSpPr>
            <p:nvPr/>
          </p:nvSpPr>
          <p:spPr bwMode="auto">
            <a:xfrm>
              <a:off x="5454" y="2636"/>
              <a:ext cx="140" cy="164"/>
            </a:xfrm>
            <a:prstGeom prst="rect">
              <a:avLst/>
            </a:prstGeom>
            <a:noFill/>
            <a:ln w="9525">
              <a:noFill/>
              <a:miter lim="800000"/>
              <a:headEnd/>
              <a:tailEnd/>
            </a:ln>
          </p:spPr>
          <p:txBody>
            <a:bodyPr wrap="none" lIns="92075" tIns="46038" rIns="92075" bIns="46038">
              <a:spAutoFit/>
            </a:bodyPr>
            <a:lstStyle/>
            <a:p>
              <a:pPr eaLnBrk="0" hangingPunct="0"/>
              <a:r>
                <a:rPr lang="en-US" altLang="tr-TR" sz="1100">
                  <a:solidFill>
                    <a:srgbClr val="000000"/>
                  </a:solidFill>
                </a:rPr>
                <a:t> </a:t>
              </a:r>
            </a:p>
          </p:txBody>
        </p:sp>
        <p:sp>
          <p:nvSpPr>
            <p:cNvPr id="16430" name="Rectangle 123"/>
            <p:cNvSpPr>
              <a:spLocks noChangeArrowheads="1"/>
            </p:cNvSpPr>
            <p:nvPr/>
          </p:nvSpPr>
          <p:spPr bwMode="auto">
            <a:xfrm>
              <a:off x="5423" y="2723"/>
              <a:ext cx="140" cy="164"/>
            </a:xfrm>
            <a:prstGeom prst="rect">
              <a:avLst/>
            </a:prstGeom>
            <a:noFill/>
            <a:ln w="9525">
              <a:noFill/>
              <a:miter lim="800000"/>
              <a:headEnd/>
              <a:tailEnd/>
            </a:ln>
          </p:spPr>
          <p:txBody>
            <a:bodyPr wrap="none" lIns="92075" tIns="46038" rIns="92075" bIns="46038">
              <a:spAutoFit/>
            </a:bodyPr>
            <a:lstStyle/>
            <a:p>
              <a:pPr eaLnBrk="0" hangingPunct="0"/>
              <a:r>
                <a:rPr lang="en-US" altLang="tr-TR" sz="1100">
                  <a:solidFill>
                    <a:srgbClr val="000000"/>
                  </a:solidFill>
                </a:rPr>
                <a:t> </a:t>
              </a:r>
            </a:p>
          </p:txBody>
        </p:sp>
        <p:sp>
          <p:nvSpPr>
            <p:cNvPr id="16431" name="Line 124"/>
            <p:cNvSpPr>
              <a:spLocks noChangeShapeType="1"/>
            </p:cNvSpPr>
            <p:nvPr/>
          </p:nvSpPr>
          <p:spPr bwMode="auto">
            <a:xfrm>
              <a:off x="3935" y="1227"/>
              <a:ext cx="0" cy="2256"/>
            </a:xfrm>
            <a:prstGeom prst="line">
              <a:avLst/>
            </a:prstGeom>
            <a:noFill/>
            <a:ln w="12700">
              <a:solidFill>
                <a:srgbClr val="000000"/>
              </a:solidFill>
              <a:round/>
              <a:headEnd type="none" w="sm" len="sm"/>
              <a:tailEnd type="none" w="sm" len="sm"/>
            </a:ln>
          </p:spPr>
          <p:txBody>
            <a:bodyPr/>
            <a:lstStyle/>
            <a:p>
              <a:endParaRPr lang="tr-TR"/>
            </a:p>
          </p:txBody>
        </p:sp>
        <p:sp>
          <p:nvSpPr>
            <p:cNvPr id="16432" name="Line 125"/>
            <p:cNvSpPr>
              <a:spLocks noChangeShapeType="1"/>
            </p:cNvSpPr>
            <p:nvPr/>
          </p:nvSpPr>
          <p:spPr bwMode="auto">
            <a:xfrm>
              <a:off x="4426" y="1227"/>
              <a:ext cx="0" cy="2256"/>
            </a:xfrm>
            <a:prstGeom prst="line">
              <a:avLst/>
            </a:prstGeom>
            <a:noFill/>
            <a:ln w="12700">
              <a:solidFill>
                <a:srgbClr val="000000"/>
              </a:solidFill>
              <a:round/>
              <a:headEnd type="none" w="sm" len="sm"/>
              <a:tailEnd type="none" w="sm" len="sm"/>
            </a:ln>
          </p:spPr>
          <p:txBody>
            <a:bodyPr/>
            <a:lstStyle/>
            <a:p>
              <a:endParaRPr lang="tr-TR"/>
            </a:p>
          </p:txBody>
        </p:sp>
        <p:sp>
          <p:nvSpPr>
            <p:cNvPr id="16433" name="Line 126"/>
            <p:cNvSpPr>
              <a:spLocks noChangeShapeType="1"/>
            </p:cNvSpPr>
            <p:nvPr/>
          </p:nvSpPr>
          <p:spPr bwMode="auto">
            <a:xfrm>
              <a:off x="1882" y="1207"/>
              <a:ext cx="0" cy="2256"/>
            </a:xfrm>
            <a:prstGeom prst="line">
              <a:avLst/>
            </a:prstGeom>
            <a:noFill/>
            <a:ln w="12700">
              <a:solidFill>
                <a:srgbClr val="000000"/>
              </a:solidFill>
              <a:round/>
              <a:headEnd type="none" w="sm" len="sm"/>
              <a:tailEnd type="none" w="sm" len="sm"/>
            </a:ln>
          </p:spPr>
          <p:txBody>
            <a:bodyPr/>
            <a:lstStyle/>
            <a:p>
              <a:endParaRPr lang="tr-TR"/>
            </a:p>
          </p:txBody>
        </p:sp>
        <p:sp>
          <p:nvSpPr>
            <p:cNvPr id="16434" name="Line 127"/>
            <p:cNvSpPr>
              <a:spLocks noChangeShapeType="1"/>
            </p:cNvSpPr>
            <p:nvPr/>
          </p:nvSpPr>
          <p:spPr bwMode="auto">
            <a:xfrm>
              <a:off x="2381" y="1207"/>
              <a:ext cx="0" cy="2255"/>
            </a:xfrm>
            <a:prstGeom prst="line">
              <a:avLst/>
            </a:prstGeom>
            <a:noFill/>
            <a:ln w="12700">
              <a:solidFill>
                <a:srgbClr val="000000"/>
              </a:solidFill>
              <a:round/>
              <a:headEnd type="none" w="sm" len="sm"/>
              <a:tailEnd type="none" w="sm" len="sm"/>
            </a:ln>
          </p:spPr>
          <p:txBody>
            <a:bodyPr/>
            <a:lstStyle/>
            <a:p>
              <a:endParaRPr lang="tr-TR"/>
            </a:p>
          </p:txBody>
        </p:sp>
        <p:sp>
          <p:nvSpPr>
            <p:cNvPr id="16435" name="Line 128"/>
            <p:cNvSpPr>
              <a:spLocks noChangeShapeType="1"/>
            </p:cNvSpPr>
            <p:nvPr/>
          </p:nvSpPr>
          <p:spPr bwMode="auto">
            <a:xfrm>
              <a:off x="2871" y="1207"/>
              <a:ext cx="0" cy="2256"/>
            </a:xfrm>
            <a:prstGeom prst="line">
              <a:avLst/>
            </a:prstGeom>
            <a:noFill/>
            <a:ln w="12700">
              <a:solidFill>
                <a:srgbClr val="000000"/>
              </a:solidFill>
              <a:round/>
              <a:headEnd type="none" w="sm" len="sm"/>
              <a:tailEnd type="none" w="sm" len="sm"/>
            </a:ln>
          </p:spPr>
          <p:txBody>
            <a:bodyPr/>
            <a:lstStyle/>
            <a:p>
              <a:endParaRPr lang="tr-TR"/>
            </a:p>
          </p:txBody>
        </p:sp>
        <p:sp>
          <p:nvSpPr>
            <p:cNvPr id="16436" name="Freeform 129"/>
            <p:cNvSpPr>
              <a:spLocks/>
            </p:cNvSpPr>
            <p:nvPr/>
          </p:nvSpPr>
          <p:spPr bwMode="auto">
            <a:xfrm>
              <a:off x="3438" y="1217"/>
              <a:ext cx="1482" cy="2261"/>
            </a:xfrm>
            <a:custGeom>
              <a:avLst/>
              <a:gdLst>
                <a:gd name="T0" fmla="*/ 2147483647 w 1482"/>
                <a:gd name="T1" fmla="*/ 0 h 2261"/>
                <a:gd name="T2" fmla="*/ 2147483647 w 1482"/>
                <a:gd name="T3" fmla="*/ 2147483647 h 2261"/>
                <a:gd name="T4" fmla="*/ 0 w 1482"/>
                <a:gd name="T5" fmla="*/ 2147483647 h 2261"/>
                <a:gd name="T6" fmla="*/ 0 w 1482"/>
                <a:gd name="T7" fmla="*/ 0 h 2261"/>
                <a:gd name="T8" fmla="*/ 2147483647 w 1482"/>
                <a:gd name="T9" fmla="*/ 0 h 2261"/>
                <a:gd name="T10" fmla="*/ 0 60000 65536"/>
                <a:gd name="T11" fmla="*/ 0 60000 65536"/>
                <a:gd name="T12" fmla="*/ 0 60000 65536"/>
                <a:gd name="T13" fmla="*/ 0 60000 65536"/>
                <a:gd name="T14" fmla="*/ 0 60000 65536"/>
                <a:gd name="T15" fmla="*/ 0 w 1482"/>
                <a:gd name="T16" fmla="*/ 0 h 2261"/>
                <a:gd name="T17" fmla="*/ 1482 w 1482"/>
                <a:gd name="T18" fmla="*/ 2261 h 2261"/>
              </a:gdLst>
              <a:ahLst/>
              <a:cxnLst>
                <a:cxn ang="T10">
                  <a:pos x="T0" y="T1"/>
                </a:cxn>
                <a:cxn ang="T11">
                  <a:pos x="T2" y="T3"/>
                </a:cxn>
                <a:cxn ang="T12">
                  <a:pos x="T4" y="T5"/>
                </a:cxn>
                <a:cxn ang="T13">
                  <a:pos x="T6" y="T7"/>
                </a:cxn>
                <a:cxn ang="T14">
                  <a:pos x="T8" y="T9"/>
                </a:cxn>
              </a:cxnLst>
              <a:rect l="T15" t="T16" r="T17" b="T18"/>
              <a:pathLst>
                <a:path w="1482" h="2261">
                  <a:moveTo>
                    <a:pt x="1481" y="0"/>
                  </a:moveTo>
                  <a:lnTo>
                    <a:pt x="1481" y="2260"/>
                  </a:lnTo>
                  <a:lnTo>
                    <a:pt x="0" y="2260"/>
                  </a:lnTo>
                  <a:lnTo>
                    <a:pt x="0" y="0"/>
                  </a:lnTo>
                  <a:lnTo>
                    <a:pt x="1481" y="0"/>
                  </a:lnTo>
                </a:path>
              </a:pathLst>
            </a:custGeom>
            <a:noFill/>
            <a:ln w="12700" cap="rnd">
              <a:solidFill>
                <a:srgbClr val="000000"/>
              </a:solidFill>
              <a:round/>
              <a:headEnd type="none" w="sm" len="sm"/>
              <a:tailEnd type="none" w="sm" len="sm"/>
            </a:ln>
          </p:spPr>
          <p:txBody>
            <a:bodyPr/>
            <a:lstStyle/>
            <a:p>
              <a:endParaRPr lang="tr-TR"/>
            </a:p>
          </p:txBody>
        </p:sp>
        <p:sp>
          <p:nvSpPr>
            <p:cNvPr id="16437" name="Freeform 132"/>
            <p:cNvSpPr>
              <a:spLocks/>
            </p:cNvSpPr>
            <p:nvPr/>
          </p:nvSpPr>
          <p:spPr bwMode="auto">
            <a:xfrm>
              <a:off x="5260" y="3254"/>
              <a:ext cx="86" cy="41"/>
            </a:xfrm>
            <a:custGeom>
              <a:avLst/>
              <a:gdLst>
                <a:gd name="T0" fmla="*/ 2147483647 w 86"/>
                <a:gd name="T1" fmla="*/ 0 h 41"/>
                <a:gd name="T2" fmla="*/ 0 w 86"/>
                <a:gd name="T3" fmla="*/ 0 h 41"/>
                <a:gd name="T4" fmla="*/ 2147483647 w 86"/>
                <a:gd name="T5" fmla="*/ 2147483647 h 41"/>
                <a:gd name="T6" fmla="*/ 2147483647 w 86"/>
                <a:gd name="T7" fmla="*/ 0 h 41"/>
                <a:gd name="T8" fmla="*/ 0 60000 65536"/>
                <a:gd name="T9" fmla="*/ 0 60000 65536"/>
                <a:gd name="T10" fmla="*/ 0 60000 65536"/>
                <a:gd name="T11" fmla="*/ 0 60000 65536"/>
                <a:gd name="T12" fmla="*/ 0 w 86"/>
                <a:gd name="T13" fmla="*/ 0 h 41"/>
                <a:gd name="T14" fmla="*/ 86 w 86"/>
                <a:gd name="T15" fmla="*/ 41 h 41"/>
              </a:gdLst>
              <a:ahLst/>
              <a:cxnLst>
                <a:cxn ang="T8">
                  <a:pos x="T0" y="T1"/>
                </a:cxn>
                <a:cxn ang="T9">
                  <a:pos x="T2" y="T3"/>
                </a:cxn>
                <a:cxn ang="T10">
                  <a:pos x="T4" y="T5"/>
                </a:cxn>
                <a:cxn ang="T11">
                  <a:pos x="T6" y="T7"/>
                </a:cxn>
              </a:cxnLst>
              <a:rect l="T12" t="T13" r="T14" b="T15"/>
              <a:pathLst>
                <a:path w="86" h="41">
                  <a:moveTo>
                    <a:pt x="85" y="0"/>
                  </a:moveTo>
                  <a:lnTo>
                    <a:pt x="0" y="0"/>
                  </a:lnTo>
                  <a:lnTo>
                    <a:pt x="44" y="40"/>
                  </a:lnTo>
                  <a:lnTo>
                    <a:pt x="85" y="0"/>
                  </a:lnTo>
                </a:path>
              </a:pathLst>
            </a:custGeom>
            <a:solidFill>
              <a:srgbClr val="000000"/>
            </a:solidFill>
            <a:ln w="9525" cap="rnd">
              <a:noFill/>
              <a:round/>
              <a:headEnd type="none" w="sm" len="sm"/>
              <a:tailEnd type="none" w="sm" len="sm"/>
            </a:ln>
          </p:spPr>
          <p:txBody>
            <a:bodyPr/>
            <a:lstStyle/>
            <a:p>
              <a:endParaRPr lang="tr-TR"/>
            </a:p>
          </p:txBody>
        </p:sp>
        <p:sp>
          <p:nvSpPr>
            <p:cNvPr id="16438" name="Freeform 133"/>
            <p:cNvSpPr>
              <a:spLocks/>
            </p:cNvSpPr>
            <p:nvPr/>
          </p:nvSpPr>
          <p:spPr bwMode="auto">
            <a:xfrm>
              <a:off x="4828" y="2972"/>
              <a:ext cx="422" cy="303"/>
            </a:xfrm>
            <a:custGeom>
              <a:avLst/>
              <a:gdLst>
                <a:gd name="T0" fmla="*/ 0 w 277"/>
                <a:gd name="T1" fmla="*/ 0 h 303"/>
                <a:gd name="T2" fmla="*/ 2147483647 w 277"/>
                <a:gd name="T3" fmla="*/ 0 h 303"/>
                <a:gd name="T4" fmla="*/ 2147483647 w 277"/>
                <a:gd name="T5" fmla="*/ 2147483647 h 303"/>
                <a:gd name="T6" fmla="*/ 0 60000 65536"/>
                <a:gd name="T7" fmla="*/ 0 60000 65536"/>
                <a:gd name="T8" fmla="*/ 0 60000 65536"/>
                <a:gd name="T9" fmla="*/ 0 w 277"/>
                <a:gd name="T10" fmla="*/ 0 h 303"/>
                <a:gd name="T11" fmla="*/ 277 w 277"/>
                <a:gd name="T12" fmla="*/ 303 h 303"/>
              </a:gdLst>
              <a:ahLst/>
              <a:cxnLst>
                <a:cxn ang="T6">
                  <a:pos x="T0" y="T1"/>
                </a:cxn>
                <a:cxn ang="T7">
                  <a:pos x="T2" y="T3"/>
                </a:cxn>
                <a:cxn ang="T8">
                  <a:pos x="T4" y="T5"/>
                </a:cxn>
              </a:cxnLst>
              <a:rect l="T9" t="T10" r="T11" b="T12"/>
              <a:pathLst>
                <a:path w="277" h="303">
                  <a:moveTo>
                    <a:pt x="0" y="0"/>
                  </a:moveTo>
                  <a:lnTo>
                    <a:pt x="276" y="0"/>
                  </a:lnTo>
                  <a:lnTo>
                    <a:pt x="276" y="302"/>
                  </a:lnTo>
                </a:path>
              </a:pathLst>
            </a:custGeom>
            <a:noFill/>
            <a:ln w="12700" cap="rnd">
              <a:solidFill>
                <a:srgbClr val="000000"/>
              </a:solidFill>
              <a:round/>
              <a:headEnd type="none" w="sm" len="sm"/>
              <a:tailEnd type="none" w="sm" len="sm"/>
            </a:ln>
          </p:spPr>
          <p:txBody>
            <a:bodyPr/>
            <a:lstStyle/>
            <a:p>
              <a:endParaRPr lang="tr-TR"/>
            </a:p>
          </p:txBody>
        </p:sp>
        <p:sp>
          <p:nvSpPr>
            <p:cNvPr id="16439" name="Freeform 134"/>
            <p:cNvSpPr>
              <a:spLocks/>
            </p:cNvSpPr>
            <p:nvPr/>
          </p:nvSpPr>
          <p:spPr bwMode="auto">
            <a:xfrm>
              <a:off x="5048" y="1217"/>
              <a:ext cx="546" cy="2261"/>
            </a:xfrm>
            <a:custGeom>
              <a:avLst/>
              <a:gdLst>
                <a:gd name="T0" fmla="*/ 2147483647 w 546"/>
                <a:gd name="T1" fmla="*/ 2147483647 h 2261"/>
                <a:gd name="T2" fmla="*/ 2147483647 w 546"/>
                <a:gd name="T3" fmla="*/ 0 h 2261"/>
                <a:gd name="T4" fmla="*/ 0 w 546"/>
                <a:gd name="T5" fmla="*/ 0 h 2261"/>
                <a:gd name="T6" fmla="*/ 0 w 546"/>
                <a:gd name="T7" fmla="*/ 2147483647 h 2261"/>
                <a:gd name="T8" fmla="*/ 2147483647 w 546"/>
                <a:gd name="T9" fmla="*/ 2147483647 h 2261"/>
                <a:gd name="T10" fmla="*/ 0 60000 65536"/>
                <a:gd name="T11" fmla="*/ 0 60000 65536"/>
                <a:gd name="T12" fmla="*/ 0 60000 65536"/>
                <a:gd name="T13" fmla="*/ 0 60000 65536"/>
                <a:gd name="T14" fmla="*/ 0 60000 65536"/>
                <a:gd name="T15" fmla="*/ 0 w 546"/>
                <a:gd name="T16" fmla="*/ 0 h 2261"/>
                <a:gd name="T17" fmla="*/ 546 w 546"/>
                <a:gd name="T18" fmla="*/ 2261 h 2261"/>
              </a:gdLst>
              <a:ahLst/>
              <a:cxnLst>
                <a:cxn ang="T10">
                  <a:pos x="T0" y="T1"/>
                </a:cxn>
                <a:cxn ang="T11">
                  <a:pos x="T2" y="T3"/>
                </a:cxn>
                <a:cxn ang="T12">
                  <a:pos x="T4" y="T5"/>
                </a:cxn>
                <a:cxn ang="T13">
                  <a:pos x="T6" y="T7"/>
                </a:cxn>
                <a:cxn ang="T14">
                  <a:pos x="T8" y="T9"/>
                </a:cxn>
              </a:cxnLst>
              <a:rect l="T15" t="T16" r="T17" b="T18"/>
              <a:pathLst>
                <a:path w="546" h="2261">
                  <a:moveTo>
                    <a:pt x="545" y="2260"/>
                  </a:moveTo>
                  <a:lnTo>
                    <a:pt x="545" y="0"/>
                  </a:lnTo>
                  <a:lnTo>
                    <a:pt x="0" y="0"/>
                  </a:lnTo>
                  <a:lnTo>
                    <a:pt x="0" y="2260"/>
                  </a:lnTo>
                  <a:lnTo>
                    <a:pt x="545" y="2260"/>
                  </a:lnTo>
                </a:path>
              </a:pathLst>
            </a:custGeom>
            <a:noFill/>
            <a:ln w="12700" cap="rnd">
              <a:solidFill>
                <a:srgbClr val="000000"/>
              </a:solidFill>
              <a:round/>
              <a:headEnd type="none" w="sm" len="sm"/>
              <a:tailEnd type="none" w="sm" len="sm"/>
            </a:ln>
          </p:spPr>
          <p:txBody>
            <a:bodyPr/>
            <a:lstStyle/>
            <a:p>
              <a:endParaRPr lang="tr-TR"/>
            </a:p>
          </p:txBody>
        </p:sp>
        <p:sp>
          <p:nvSpPr>
            <p:cNvPr id="16440" name="Freeform 146"/>
            <p:cNvSpPr>
              <a:spLocks/>
            </p:cNvSpPr>
            <p:nvPr/>
          </p:nvSpPr>
          <p:spPr bwMode="auto">
            <a:xfrm>
              <a:off x="182" y="1256"/>
              <a:ext cx="657" cy="168"/>
            </a:xfrm>
            <a:custGeom>
              <a:avLst/>
              <a:gdLst>
                <a:gd name="T0" fmla="*/ 2147483647 w 486"/>
                <a:gd name="T1" fmla="*/ 2147483647 h 168"/>
                <a:gd name="T2" fmla="*/ 2147483647 w 486"/>
                <a:gd name="T3" fmla="*/ 0 h 168"/>
                <a:gd name="T4" fmla="*/ 0 w 486"/>
                <a:gd name="T5" fmla="*/ 0 h 168"/>
                <a:gd name="T6" fmla="*/ 0 w 486"/>
                <a:gd name="T7" fmla="*/ 2147483647 h 168"/>
                <a:gd name="T8" fmla="*/ 2147483647 w 486"/>
                <a:gd name="T9" fmla="*/ 2147483647 h 168"/>
                <a:gd name="T10" fmla="*/ 0 60000 65536"/>
                <a:gd name="T11" fmla="*/ 0 60000 65536"/>
                <a:gd name="T12" fmla="*/ 0 60000 65536"/>
                <a:gd name="T13" fmla="*/ 0 60000 65536"/>
                <a:gd name="T14" fmla="*/ 0 60000 65536"/>
                <a:gd name="T15" fmla="*/ 0 w 486"/>
                <a:gd name="T16" fmla="*/ 0 h 168"/>
                <a:gd name="T17" fmla="*/ 486 w 486"/>
                <a:gd name="T18" fmla="*/ 168 h 168"/>
              </a:gdLst>
              <a:ahLst/>
              <a:cxnLst>
                <a:cxn ang="T10">
                  <a:pos x="T0" y="T1"/>
                </a:cxn>
                <a:cxn ang="T11">
                  <a:pos x="T2" y="T3"/>
                </a:cxn>
                <a:cxn ang="T12">
                  <a:pos x="T4" y="T5"/>
                </a:cxn>
                <a:cxn ang="T13">
                  <a:pos x="T6" y="T7"/>
                </a:cxn>
                <a:cxn ang="T14">
                  <a:pos x="T8" y="T9"/>
                </a:cxn>
              </a:cxnLst>
              <a:rect l="T15" t="T16" r="T17" b="T18"/>
              <a:pathLst>
                <a:path w="486" h="168">
                  <a:moveTo>
                    <a:pt x="485" y="167"/>
                  </a:moveTo>
                  <a:lnTo>
                    <a:pt x="485" y="0"/>
                  </a:lnTo>
                  <a:lnTo>
                    <a:pt x="0" y="0"/>
                  </a:lnTo>
                  <a:lnTo>
                    <a:pt x="0" y="167"/>
                  </a:lnTo>
                  <a:lnTo>
                    <a:pt x="485" y="167"/>
                  </a:lnTo>
                </a:path>
              </a:pathLst>
            </a:custGeom>
            <a:solidFill>
              <a:srgbClr val="CCCCCC"/>
            </a:solidFill>
            <a:ln w="6350" cap="rnd">
              <a:solidFill>
                <a:schemeClr val="tx1"/>
              </a:solidFill>
              <a:round/>
              <a:headEnd type="none" w="sm" len="sm"/>
              <a:tailEnd type="none" w="sm" len="sm"/>
            </a:ln>
          </p:spPr>
          <p:txBody>
            <a:bodyPr/>
            <a:lstStyle/>
            <a:p>
              <a:pPr algn="ctr"/>
              <a:r>
                <a:rPr lang="tr-TR" altLang="tr-TR" sz="1200" b="1"/>
                <a:t>Dışsal</a:t>
              </a:r>
            </a:p>
          </p:txBody>
        </p:sp>
        <p:sp>
          <p:nvSpPr>
            <p:cNvPr id="16441" name="Rectangle 155"/>
            <p:cNvSpPr>
              <a:spLocks noChangeArrowheads="1"/>
            </p:cNvSpPr>
            <p:nvPr/>
          </p:nvSpPr>
          <p:spPr bwMode="auto">
            <a:xfrm>
              <a:off x="167" y="900"/>
              <a:ext cx="672" cy="315"/>
            </a:xfrm>
            <a:prstGeom prst="rect">
              <a:avLst/>
            </a:prstGeom>
            <a:solidFill>
              <a:srgbClr val="00B6A5"/>
            </a:solidFill>
            <a:ln w="6350">
              <a:solidFill>
                <a:schemeClr val="tx1"/>
              </a:solidFill>
              <a:miter lim="800000"/>
              <a:headEnd/>
              <a:tailEnd/>
            </a:ln>
          </p:spPr>
          <p:txBody>
            <a:bodyPr lIns="92075" tIns="46038" rIns="92075" bIns="46038"/>
            <a:lstStyle/>
            <a:p>
              <a:pPr algn="ctr" eaLnBrk="0" hangingPunct="0"/>
              <a:r>
                <a:rPr lang="tr-TR" altLang="tr-TR" sz="1200" b="1">
                  <a:solidFill>
                    <a:srgbClr val="FFFFFF"/>
                  </a:solidFill>
                </a:rPr>
                <a:t>Çevresel Taramalar</a:t>
              </a:r>
              <a:endParaRPr lang="en-US" altLang="tr-TR" sz="1200" b="1">
                <a:solidFill>
                  <a:srgbClr val="FFFFFF"/>
                </a:solidFill>
              </a:endParaRPr>
            </a:p>
          </p:txBody>
        </p:sp>
        <p:sp>
          <p:nvSpPr>
            <p:cNvPr id="16442" name="Freeform 146"/>
            <p:cNvSpPr>
              <a:spLocks/>
            </p:cNvSpPr>
            <p:nvPr/>
          </p:nvSpPr>
          <p:spPr bwMode="auto">
            <a:xfrm>
              <a:off x="182" y="2193"/>
              <a:ext cx="657" cy="168"/>
            </a:xfrm>
            <a:custGeom>
              <a:avLst/>
              <a:gdLst>
                <a:gd name="T0" fmla="*/ 2147483647 w 486"/>
                <a:gd name="T1" fmla="*/ 2147483647 h 168"/>
                <a:gd name="T2" fmla="*/ 2147483647 w 486"/>
                <a:gd name="T3" fmla="*/ 0 h 168"/>
                <a:gd name="T4" fmla="*/ 0 w 486"/>
                <a:gd name="T5" fmla="*/ 0 h 168"/>
                <a:gd name="T6" fmla="*/ 0 w 486"/>
                <a:gd name="T7" fmla="*/ 2147483647 h 168"/>
                <a:gd name="T8" fmla="*/ 2147483647 w 486"/>
                <a:gd name="T9" fmla="*/ 2147483647 h 168"/>
                <a:gd name="T10" fmla="*/ 0 60000 65536"/>
                <a:gd name="T11" fmla="*/ 0 60000 65536"/>
                <a:gd name="T12" fmla="*/ 0 60000 65536"/>
                <a:gd name="T13" fmla="*/ 0 60000 65536"/>
                <a:gd name="T14" fmla="*/ 0 60000 65536"/>
                <a:gd name="T15" fmla="*/ 0 w 486"/>
                <a:gd name="T16" fmla="*/ 0 h 168"/>
                <a:gd name="T17" fmla="*/ 486 w 486"/>
                <a:gd name="T18" fmla="*/ 168 h 168"/>
              </a:gdLst>
              <a:ahLst/>
              <a:cxnLst>
                <a:cxn ang="T10">
                  <a:pos x="T0" y="T1"/>
                </a:cxn>
                <a:cxn ang="T11">
                  <a:pos x="T2" y="T3"/>
                </a:cxn>
                <a:cxn ang="T12">
                  <a:pos x="T4" y="T5"/>
                </a:cxn>
                <a:cxn ang="T13">
                  <a:pos x="T6" y="T7"/>
                </a:cxn>
                <a:cxn ang="T14">
                  <a:pos x="T8" y="T9"/>
                </a:cxn>
              </a:cxnLst>
              <a:rect l="T15" t="T16" r="T17" b="T18"/>
              <a:pathLst>
                <a:path w="486" h="168">
                  <a:moveTo>
                    <a:pt x="485" y="167"/>
                  </a:moveTo>
                  <a:lnTo>
                    <a:pt x="485" y="0"/>
                  </a:lnTo>
                  <a:lnTo>
                    <a:pt x="0" y="0"/>
                  </a:lnTo>
                  <a:lnTo>
                    <a:pt x="0" y="167"/>
                  </a:lnTo>
                  <a:lnTo>
                    <a:pt x="485" y="167"/>
                  </a:lnTo>
                </a:path>
              </a:pathLst>
            </a:custGeom>
            <a:solidFill>
              <a:srgbClr val="CCCCCC"/>
            </a:solidFill>
            <a:ln w="6350" cap="rnd">
              <a:solidFill>
                <a:schemeClr val="tx1"/>
              </a:solidFill>
              <a:round/>
              <a:headEnd type="none" w="sm" len="sm"/>
              <a:tailEnd type="none" w="sm" len="sm"/>
            </a:ln>
          </p:spPr>
          <p:txBody>
            <a:bodyPr/>
            <a:lstStyle/>
            <a:p>
              <a:pPr algn="ctr"/>
              <a:r>
                <a:rPr lang="tr-TR" altLang="tr-TR" sz="1200" b="1"/>
                <a:t>İçsel</a:t>
              </a:r>
            </a:p>
          </p:txBody>
        </p:sp>
        <p:sp>
          <p:nvSpPr>
            <p:cNvPr id="16443" name="Rectangle 46"/>
            <p:cNvSpPr>
              <a:spLocks noChangeArrowheads="1"/>
            </p:cNvSpPr>
            <p:nvPr/>
          </p:nvSpPr>
          <p:spPr bwMode="auto">
            <a:xfrm>
              <a:off x="168" y="2430"/>
              <a:ext cx="659" cy="918"/>
            </a:xfrm>
            <a:prstGeom prst="rect">
              <a:avLst/>
            </a:prstGeom>
            <a:noFill/>
            <a:ln w="9525">
              <a:noFill/>
              <a:miter lim="800000"/>
              <a:headEnd/>
              <a:tailEnd/>
            </a:ln>
          </p:spPr>
          <p:txBody>
            <a:bodyPr lIns="0" tIns="46038" rIns="0" bIns="46038">
              <a:spAutoFit/>
            </a:bodyPr>
            <a:lstStyle/>
            <a:p>
              <a:pPr algn="ctr" eaLnBrk="0" hangingPunct="0"/>
              <a:r>
                <a:rPr lang="tr-TR" altLang="tr-TR" sz="900">
                  <a:solidFill>
                    <a:srgbClr val="000000"/>
                  </a:solidFill>
                </a:rPr>
                <a:t>- Yapı ve Kumanda Kanalları</a:t>
              </a:r>
            </a:p>
            <a:p>
              <a:pPr algn="ctr" eaLnBrk="0" hangingPunct="0"/>
              <a:r>
                <a:rPr lang="tr-TR" altLang="tr-TR" sz="900">
                  <a:solidFill>
                    <a:srgbClr val="000000"/>
                  </a:solidFill>
                </a:rPr>
                <a:t>- Kültür</a:t>
              </a:r>
            </a:p>
            <a:p>
              <a:pPr algn="ctr" eaLnBrk="0" hangingPunct="0"/>
              <a:r>
                <a:rPr lang="tr-TR" altLang="tr-TR" sz="900">
                  <a:solidFill>
                    <a:srgbClr val="000000"/>
                  </a:solidFill>
                </a:rPr>
                <a:t>- İnançlar</a:t>
              </a:r>
            </a:p>
            <a:p>
              <a:pPr algn="ctr" eaLnBrk="0" hangingPunct="0"/>
              <a:r>
                <a:rPr lang="tr-TR" altLang="tr-TR" sz="900">
                  <a:solidFill>
                    <a:srgbClr val="000000"/>
                  </a:solidFill>
                </a:rPr>
                <a:t>- Beklentiler</a:t>
              </a:r>
            </a:p>
            <a:p>
              <a:pPr algn="ctr" eaLnBrk="0" hangingPunct="0"/>
              <a:r>
                <a:rPr lang="tr-TR" altLang="tr-TR" sz="900">
                  <a:solidFill>
                    <a:srgbClr val="000000"/>
                  </a:solidFill>
                </a:rPr>
                <a:t>- Değerler</a:t>
              </a:r>
            </a:p>
            <a:p>
              <a:pPr algn="ctr" eaLnBrk="0" hangingPunct="0"/>
              <a:r>
                <a:rPr lang="tr-TR" altLang="tr-TR" sz="900">
                  <a:solidFill>
                    <a:srgbClr val="000000"/>
                  </a:solidFill>
                </a:rPr>
                <a:t>- Kaynaklar</a:t>
              </a:r>
            </a:p>
            <a:p>
              <a:pPr algn="ctr" eaLnBrk="0" hangingPunct="0"/>
              <a:r>
                <a:rPr lang="tr-TR" altLang="tr-TR" sz="900">
                  <a:solidFill>
                    <a:srgbClr val="000000"/>
                  </a:solidFill>
                </a:rPr>
                <a:t>- Varlıklar</a:t>
              </a:r>
            </a:p>
            <a:p>
              <a:pPr algn="ctr" eaLnBrk="0" hangingPunct="0"/>
              <a:r>
                <a:rPr lang="tr-TR" altLang="tr-TR" sz="900">
                  <a:solidFill>
                    <a:srgbClr val="000000"/>
                  </a:solidFill>
                </a:rPr>
                <a:t>- Yetenekler</a:t>
              </a:r>
            </a:p>
            <a:p>
              <a:pPr algn="ctr" eaLnBrk="0" hangingPunct="0"/>
              <a:r>
                <a:rPr lang="tr-TR" altLang="tr-TR" sz="900">
                  <a:solidFill>
                    <a:srgbClr val="000000"/>
                  </a:solidFill>
                </a:rPr>
                <a:t>- Bilgi ve Teknoloji</a:t>
              </a:r>
            </a:p>
          </p:txBody>
        </p:sp>
        <p:sp>
          <p:nvSpPr>
            <p:cNvPr id="152" name="Isosceles Triangle 151"/>
            <p:cNvSpPr>
              <a:spLocks noChangeArrowheads="1"/>
            </p:cNvSpPr>
            <p:nvPr/>
          </p:nvSpPr>
          <p:spPr bwMode="auto">
            <a:xfrm rot="5400000">
              <a:off x="862" y="1057"/>
              <a:ext cx="90" cy="45"/>
            </a:xfrm>
            <a:prstGeom prst="triangle">
              <a:avLst>
                <a:gd name="adj" fmla="val 50000"/>
              </a:avLst>
            </a:prstGeom>
            <a:solidFill>
              <a:schemeClr val="tx1"/>
            </a:solidFill>
            <a:ln w="25400" algn="ctr">
              <a:solidFill>
                <a:srgbClr val="000000"/>
              </a:solidFill>
              <a:miter lim="800000"/>
              <a:headEnd/>
              <a:tailEnd/>
            </a:ln>
          </p:spPr>
          <p:txBody>
            <a:bodyPr rot="10800000" vert="eaVert" anchor="ctr"/>
            <a:lstStyle/>
            <a:p>
              <a:pPr algn="ctr">
                <a:defRPr/>
              </a:pPr>
              <a:endParaRPr lang="tr-TR">
                <a:solidFill>
                  <a:schemeClr val="lt1"/>
                </a:solidFill>
                <a:latin typeface="+mn-lt"/>
              </a:endParaRPr>
            </a:p>
          </p:txBody>
        </p:sp>
        <p:sp>
          <p:nvSpPr>
            <p:cNvPr id="153" name="Isosceles Triangle 152"/>
            <p:cNvSpPr>
              <a:spLocks noChangeArrowheads="1"/>
            </p:cNvSpPr>
            <p:nvPr/>
          </p:nvSpPr>
          <p:spPr bwMode="auto">
            <a:xfrm rot="5400000">
              <a:off x="3341" y="1057"/>
              <a:ext cx="90" cy="45"/>
            </a:xfrm>
            <a:prstGeom prst="triangle">
              <a:avLst>
                <a:gd name="adj" fmla="val 50000"/>
              </a:avLst>
            </a:prstGeom>
            <a:solidFill>
              <a:schemeClr val="tx1"/>
            </a:solidFill>
            <a:ln w="25400" algn="ctr">
              <a:solidFill>
                <a:srgbClr val="000000"/>
              </a:solidFill>
              <a:miter lim="800000"/>
              <a:headEnd/>
              <a:tailEnd/>
            </a:ln>
          </p:spPr>
          <p:txBody>
            <a:bodyPr rot="10800000" vert="eaVert" anchor="ctr"/>
            <a:lstStyle/>
            <a:p>
              <a:pPr algn="ctr">
                <a:defRPr/>
              </a:pPr>
              <a:endParaRPr lang="tr-TR">
                <a:solidFill>
                  <a:schemeClr val="lt1"/>
                </a:solidFill>
                <a:latin typeface="+mn-lt"/>
              </a:endParaRPr>
            </a:p>
          </p:txBody>
        </p:sp>
        <p:sp>
          <p:nvSpPr>
            <p:cNvPr id="154" name="Isosceles Triangle 153"/>
            <p:cNvSpPr>
              <a:spLocks noChangeArrowheads="1"/>
            </p:cNvSpPr>
            <p:nvPr/>
          </p:nvSpPr>
          <p:spPr bwMode="auto">
            <a:xfrm rot="5400000">
              <a:off x="4953" y="1057"/>
              <a:ext cx="90" cy="45"/>
            </a:xfrm>
            <a:prstGeom prst="triangle">
              <a:avLst>
                <a:gd name="adj" fmla="val 50000"/>
              </a:avLst>
            </a:prstGeom>
            <a:solidFill>
              <a:schemeClr val="tx1"/>
            </a:solidFill>
            <a:ln w="25400" algn="ctr">
              <a:solidFill>
                <a:srgbClr val="000000"/>
              </a:solidFill>
              <a:miter lim="800000"/>
              <a:headEnd/>
              <a:tailEnd/>
            </a:ln>
          </p:spPr>
          <p:txBody>
            <a:bodyPr rot="10800000" vert="eaVert" anchor="ctr"/>
            <a:lstStyle/>
            <a:p>
              <a:pPr algn="ctr">
                <a:defRPr/>
              </a:pPr>
              <a:endParaRPr lang="tr-TR">
                <a:solidFill>
                  <a:schemeClr val="lt1"/>
                </a:solidFill>
                <a:latin typeface="+mn-lt"/>
              </a:endParaRPr>
            </a:p>
          </p:txBody>
        </p:sp>
        <p:sp>
          <p:nvSpPr>
            <p:cNvPr id="16447" name="Rectangle 155"/>
            <p:cNvSpPr>
              <a:spLocks noChangeArrowheads="1"/>
            </p:cNvSpPr>
            <p:nvPr/>
          </p:nvSpPr>
          <p:spPr bwMode="auto">
            <a:xfrm>
              <a:off x="950" y="900"/>
              <a:ext cx="2384" cy="315"/>
            </a:xfrm>
            <a:prstGeom prst="rect">
              <a:avLst/>
            </a:prstGeom>
            <a:solidFill>
              <a:srgbClr val="00B6A5"/>
            </a:solidFill>
            <a:ln w="6350">
              <a:solidFill>
                <a:schemeClr val="tx1"/>
              </a:solidFill>
              <a:miter lim="800000"/>
              <a:headEnd/>
              <a:tailEnd/>
            </a:ln>
          </p:spPr>
          <p:txBody>
            <a:bodyPr lIns="92075" tIns="46038" rIns="92075" bIns="46038" anchor="ctr"/>
            <a:lstStyle/>
            <a:p>
              <a:pPr algn="ctr" eaLnBrk="0" hangingPunct="0"/>
              <a:r>
                <a:rPr lang="tr-TR" altLang="tr-TR" sz="1200" b="1" dirty="0">
                  <a:solidFill>
                    <a:srgbClr val="FFFFFF"/>
                  </a:solidFill>
                </a:rPr>
                <a:t>Strateji Oluşturma</a:t>
              </a:r>
              <a:endParaRPr lang="en-US" altLang="tr-TR" sz="1200" b="1" dirty="0">
                <a:solidFill>
                  <a:srgbClr val="FFFFFF"/>
                </a:solidFill>
              </a:endParaRPr>
            </a:p>
          </p:txBody>
        </p:sp>
        <p:sp>
          <p:nvSpPr>
            <p:cNvPr id="16448" name="Freeform 146"/>
            <p:cNvSpPr>
              <a:spLocks/>
            </p:cNvSpPr>
            <p:nvPr/>
          </p:nvSpPr>
          <p:spPr bwMode="auto">
            <a:xfrm>
              <a:off x="1383" y="1440"/>
              <a:ext cx="499" cy="174"/>
            </a:xfrm>
            <a:custGeom>
              <a:avLst/>
              <a:gdLst>
                <a:gd name="T0" fmla="*/ 2147483647 w 486"/>
                <a:gd name="T1" fmla="*/ 2147483647 h 168"/>
                <a:gd name="T2" fmla="*/ 2147483647 w 486"/>
                <a:gd name="T3" fmla="*/ 0 h 168"/>
                <a:gd name="T4" fmla="*/ 0 w 486"/>
                <a:gd name="T5" fmla="*/ 0 h 168"/>
                <a:gd name="T6" fmla="*/ 0 w 486"/>
                <a:gd name="T7" fmla="*/ 2147483647 h 168"/>
                <a:gd name="T8" fmla="*/ 2147483647 w 486"/>
                <a:gd name="T9" fmla="*/ 2147483647 h 168"/>
                <a:gd name="T10" fmla="*/ 0 60000 65536"/>
                <a:gd name="T11" fmla="*/ 0 60000 65536"/>
                <a:gd name="T12" fmla="*/ 0 60000 65536"/>
                <a:gd name="T13" fmla="*/ 0 60000 65536"/>
                <a:gd name="T14" fmla="*/ 0 60000 65536"/>
                <a:gd name="T15" fmla="*/ 0 w 486"/>
                <a:gd name="T16" fmla="*/ 0 h 168"/>
                <a:gd name="T17" fmla="*/ 486 w 486"/>
                <a:gd name="T18" fmla="*/ 168 h 168"/>
              </a:gdLst>
              <a:ahLst/>
              <a:cxnLst>
                <a:cxn ang="T10">
                  <a:pos x="T0" y="T1"/>
                </a:cxn>
                <a:cxn ang="T11">
                  <a:pos x="T2" y="T3"/>
                </a:cxn>
                <a:cxn ang="T12">
                  <a:pos x="T4" y="T5"/>
                </a:cxn>
                <a:cxn ang="T13">
                  <a:pos x="T6" y="T7"/>
                </a:cxn>
                <a:cxn ang="T14">
                  <a:pos x="T8" y="T9"/>
                </a:cxn>
              </a:cxnLst>
              <a:rect l="T15" t="T16" r="T17" b="T18"/>
              <a:pathLst>
                <a:path w="486" h="168">
                  <a:moveTo>
                    <a:pt x="485" y="167"/>
                  </a:moveTo>
                  <a:lnTo>
                    <a:pt x="485" y="0"/>
                  </a:lnTo>
                  <a:lnTo>
                    <a:pt x="0" y="0"/>
                  </a:lnTo>
                  <a:lnTo>
                    <a:pt x="0" y="167"/>
                  </a:lnTo>
                  <a:lnTo>
                    <a:pt x="485" y="167"/>
                  </a:lnTo>
                </a:path>
              </a:pathLst>
            </a:custGeom>
            <a:solidFill>
              <a:srgbClr val="CCCCCC"/>
            </a:solidFill>
            <a:ln w="6350" cap="rnd">
              <a:solidFill>
                <a:schemeClr val="tx1"/>
              </a:solidFill>
              <a:round/>
              <a:headEnd type="none" w="sm" len="sm"/>
              <a:tailEnd type="none" w="sm" len="sm"/>
            </a:ln>
          </p:spPr>
          <p:txBody>
            <a:bodyPr/>
            <a:lstStyle/>
            <a:p>
              <a:pPr algn="ctr"/>
              <a:r>
                <a:rPr lang="tr-TR" altLang="tr-TR" sz="1100" b="1"/>
                <a:t>Misyon</a:t>
              </a:r>
            </a:p>
          </p:txBody>
        </p:sp>
        <p:sp>
          <p:nvSpPr>
            <p:cNvPr id="16449" name="Freeform 146"/>
            <p:cNvSpPr>
              <a:spLocks/>
            </p:cNvSpPr>
            <p:nvPr/>
          </p:nvSpPr>
          <p:spPr bwMode="auto">
            <a:xfrm>
              <a:off x="1882" y="1661"/>
              <a:ext cx="487" cy="168"/>
            </a:xfrm>
            <a:custGeom>
              <a:avLst/>
              <a:gdLst>
                <a:gd name="T0" fmla="*/ 2147483647 w 486"/>
                <a:gd name="T1" fmla="*/ 2147483647 h 168"/>
                <a:gd name="T2" fmla="*/ 2147483647 w 486"/>
                <a:gd name="T3" fmla="*/ 0 h 168"/>
                <a:gd name="T4" fmla="*/ 0 w 486"/>
                <a:gd name="T5" fmla="*/ 0 h 168"/>
                <a:gd name="T6" fmla="*/ 0 w 486"/>
                <a:gd name="T7" fmla="*/ 2147483647 h 168"/>
                <a:gd name="T8" fmla="*/ 2147483647 w 486"/>
                <a:gd name="T9" fmla="*/ 2147483647 h 168"/>
                <a:gd name="T10" fmla="*/ 0 60000 65536"/>
                <a:gd name="T11" fmla="*/ 0 60000 65536"/>
                <a:gd name="T12" fmla="*/ 0 60000 65536"/>
                <a:gd name="T13" fmla="*/ 0 60000 65536"/>
                <a:gd name="T14" fmla="*/ 0 60000 65536"/>
                <a:gd name="T15" fmla="*/ 0 w 486"/>
                <a:gd name="T16" fmla="*/ 0 h 168"/>
                <a:gd name="T17" fmla="*/ 486 w 486"/>
                <a:gd name="T18" fmla="*/ 168 h 168"/>
              </a:gdLst>
              <a:ahLst/>
              <a:cxnLst>
                <a:cxn ang="T10">
                  <a:pos x="T0" y="T1"/>
                </a:cxn>
                <a:cxn ang="T11">
                  <a:pos x="T2" y="T3"/>
                </a:cxn>
                <a:cxn ang="T12">
                  <a:pos x="T4" y="T5"/>
                </a:cxn>
                <a:cxn ang="T13">
                  <a:pos x="T6" y="T7"/>
                </a:cxn>
                <a:cxn ang="T14">
                  <a:pos x="T8" y="T9"/>
                </a:cxn>
              </a:cxnLst>
              <a:rect l="T15" t="T16" r="T17" b="T18"/>
              <a:pathLst>
                <a:path w="486" h="168">
                  <a:moveTo>
                    <a:pt x="485" y="167"/>
                  </a:moveTo>
                  <a:lnTo>
                    <a:pt x="485" y="0"/>
                  </a:lnTo>
                  <a:lnTo>
                    <a:pt x="0" y="0"/>
                  </a:lnTo>
                  <a:lnTo>
                    <a:pt x="0" y="167"/>
                  </a:lnTo>
                  <a:lnTo>
                    <a:pt x="485" y="167"/>
                  </a:lnTo>
                </a:path>
              </a:pathLst>
            </a:custGeom>
            <a:solidFill>
              <a:srgbClr val="CCCCCC"/>
            </a:solidFill>
            <a:ln w="6350" cap="rnd">
              <a:solidFill>
                <a:schemeClr val="tx1"/>
              </a:solidFill>
              <a:round/>
              <a:headEnd type="none" w="sm" len="sm"/>
              <a:tailEnd type="none" w="sm" len="sm"/>
            </a:ln>
          </p:spPr>
          <p:txBody>
            <a:bodyPr/>
            <a:lstStyle/>
            <a:p>
              <a:pPr algn="ctr"/>
              <a:r>
                <a:rPr lang="tr-TR" altLang="tr-TR" sz="1100" b="1"/>
                <a:t>Amaç</a:t>
              </a:r>
            </a:p>
          </p:txBody>
        </p:sp>
        <p:grpSp>
          <p:nvGrpSpPr>
            <p:cNvPr id="3" name="Group 101"/>
            <p:cNvGrpSpPr>
              <a:grpSpLocks/>
            </p:cNvGrpSpPr>
            <p:nvPr/>
          </p:nvGrpSpPr>
          <p:grpSpPr bwMode="auto">
            <a:xfrm>
              <a:off x="1383" y="1320"/>
              <a:ext cx="282" cy="114"/>
              <a:chOff x="1383" y="2024"/>
              <a:chExt cx="282" cy="114"/>
            </a:xfrm>
          </p:grpSpPr>
          <p:sp>
            <p:nvSpPr>
              <p:cNvPr id="16481" name="Freeform 31"/>
              <p:cNvSpPr>
                <a:spLocks/>
              </p:cNvSpPr>
              <p:nvPr/>
            </p:nvSpPr>
            <p:spPr bwMode="auto">
              <a:xfrm>
                <a:off x="1577" y="2097"/>
                <a:ext cx="88" cy="41"/>
              </a:xfrm>
              <a:custGeom>
                <a:avLst/>
                <a:gdLst>
                  <a:gd name="T0" fmla="*/ 2147483647 w 88"/>
                  <a:gd name="T1" fmla="*/ 0 h 41"/>
                  <a:gd name="T2" fmla="*/ 0 w 88"/>
                  <a:gd name="T3" fmla="*/ 0 h 41"/>
                  <a:gd name="T4" fmla="*/ 2147483647 w 88"/>
                  <a:gd name="T5" fmla="*/ 2147483647 h 41"/>
                  <a:gd name="T6" fmla="*/ 2147483647 w 88"/>
                  <a:gd name="T7" fmla="*/ 0 h 41"/>
                  <a:gd name="T8" fmla="*/ 0 60000 65536"/>
                  <a:gd name="T9" fmla="*/ 0 60000 65536"/>
                  <a:gd name="T10" fmla="*/ 0 60000 65536"/>
                  <a:gd name="T11" fmla="*/ 0 60000 65536"/>
                  <a:gd name="T12" fmla="*/ 0 w 88"/>
                  <a:gd name="T13" fmla="*/ 0 h 41"/>
                  <a:gd name="T14" fmla="*/ 88 w 88"/>
                  <a:gd name="T15" fmla="*/ 41 h 41"/>
                </a:gdLst>
                <a:ahLst/>
                <a:cxnLst>
                  <a:cxn ang="T8">
                    <a:pos x="T0" y="T1"/>
                  </a:cxn>
                  <a:cxn ang="T9">
                    <a:pos x="T2" y="T3"/>
                  </a:cxn>
                  <a:cxn ang="T10">
                    <a:pos x="T4" y="T5"/>
                  </a:cxn>
                  <a:cxn ang="T11">
                    <a:pos x="T6" y="T7"/>
                  </a:cxn>
                </a:cxnLst>
                <a:rect l="T12" t="T13" r="T14" b="T15"/>
                <a:pathLst>
                  <a:path w="88" h="41">
                    <a:moveTo>
                      <a:pt x="87" y="0"/>
                    </a:moveTo>
                    <a:lnTo>
                      <a:pt x="0" y="0"/>
                    </a:lnTo>
                    <a:lnTo>
                      <a:pt x="44" y="40"/>
                    </a:lnTo>
                    <a:lnTo>
                      <a:pt x="87" y="0"/>
                    </a:lnTo>
                  </a:path>
                </a:pathLst>
              </a:custGeom>
              <a:solidFill>
                <a:srgbClr val="000000"/>
              </a:solidFill>
              <a:ln w="9525" cap="rnd">
                <a:noFill/>
                <a:round/>
                <a:headEnd type="none" w="sm" len="sm"/>
                <a:tailEnd type="none" w="sm" len="sm"/>
              </a:ln>
            </p:spPr>
            <p:txBody>
              <a:bodyPr/>
              <a:lstStyle/>
              <a:p>
                <a:endParaRPr lang="tr-TR"/>
              </a:p>
            </p:txBody>
          </p:sp>
          <p:sp>
            <p:nvSpPr>
              <p:cNvPr id="16482" name="Freeform 37"/>
              <p:cNvSpPr>
                <a:spLocks/>
              </p:cNvSpPr>
              <p:nvPr/>
            </p:nvSpPr>
            <p:spPr bwMode="auto">
              <a:xfrm>
                <a:off x="1383" y="2024"/>
                <a:ext cx="238" cy="91"/>
              </a:xfrm>
              <a:custGeom>
                <a:avLst/>
                <a:gdLst>
                  <a:gd name="T0" fmla="*/ 0 w 238"/>
                  <a:gd name="T1" fmla="*/ 0 h 151"/>
                  <a:gd name="T2" fmla="*/ 2147483647 w 238"/>
                  <a:gd name="T3" fmla="*/ 0 h 151"/>
                  <a:gd name="T4" fmla="*/ 2147483647 w 238"/>
                  <a:gd name="T5" fmla="*/ 1294178887 h 151"/>
                  <a:gd name="T6" fmla="*/ 0 60000 65536"/>
                  <a:gd name="T7" fmla="*/ 0 60000 65536"/>
                  <a:gd name="T8" fmla="*/ 0 60000 65536"/>
                  <a:gd name="T9" fmla="*/ 0 w 238"/>
                  <a:gd name="T10" fmla="*/ 0 h 151"/>
                  <a:gd name="T11" fmla="*/ 238 w 238"/>
                  <a:gd name="T12" fmla="*/ 151 h 151"/>
                </a:gdLst>
                <a:ahLst/>
                <a:cxnLst>
                  <a:cxn ang="T6">
                    <a:pos x="T0" y="T1"/>
                  </a:cxn>
                  <a:cxn ang="T7">
                    <a:pos x="T2" y="T3"/>
                  </a:cxn>
                  <a:cxn ang="T8">
                    <a:pos x="T4" y="T5"/>
                  </a:cxn>
                </a:cxnLst>
                <a:rect l="T9" t="T10" r="T11" b="T12"/>
                <a:pathLst>
                  <a:path w="238" h="151">
                    <a:moveTo>
                      <a:pt x="0" y="0"/>
                    </a:moveTo>
                    <a:lnTo>
                      <a:pt x="237" y="0"/>
                    </a:lnTo>
                    <a:lnTo>
                      <a:pt x="237" y="150"/>
                    </a:lnTo>
                  </a:path>
                </a:pathLst>
              </a:custGeom>
              <a:noFill/>
              <a:ln w="12700" cap="rnd">
                <a:solidFill>
                  <a:srgbClr val="000000"/>
                </a:solidFill>
                <a:round/>
                <a:headEnd type="none" w="sm" len="sm"/>
                <a:tailEnd type="none" w="sm" len="sm"/>
              </a:ln>
            </p:spPr>
            <p:txBody>
              <a:bodyPr/>
              <a:lstStyle/>
              <a:p>
                <a:endParaRPr lang="tr-TR"/>
              </a:p>
            </p:txBody>
          </p:sp>
        </p:grpSp>
        <p:sp>
          <p:nvSpPr>
            <p:cNvPr id="16451" name="Freeform 146"/>
            <p:cNvSpPr>
              <a:spLocks/>
            </p:cNvSpPr>
            <p:nvPr/>
          </p:nvSpPr>
          <p:spPr bwMode="auto">
            <a:xfrm>
              <a:off x="2374" y="1853"/>
              <a:ext cx="500" cy="168"/>
            </a:xfrm>
            <a:custGeom>
              <a:avLst/>
              <a:gdLst>
                <a:gd name="T0" fmla="*/ 2147483647 w 486"/>
                <a:gd name="T1" fmla="*/ 2147483647 h 168"/>
                <a:gd name="T2" fmla="*/ 2147483647 w 486"/>
                <a:gd name="T3" fmla="*/ 0 h 168"/>
                <a:gd name="T4" fmla="*/ 0 w 486"/>
                <a:gd name="T5" fmla="*/ 0 h 168"/>
                <a:gd name="T6" fmla="*/ 0 w 486"/>
                <a:gd name="T7" fmla="*/ 2147483647 h 168"/>
                <a:gd name="T8" fmla="*/ 2147483647 w 486"/>
                <a:gd name="T9" fmla="*/ 2147483647 h 168"/>
                <a:gd name="T10" fmla="*/ 0 60000 65536"/>
                <a:gd name="T11" fmla="*/ 0 60000 65536"/>
                <a:gd name="T12" fmla="*/ 0 60000 65536"/>
                <a:gd name="T13" fmla="*/ 0 60000 65536"/>
                <a:gd name="T14" fmla="*/ 0 60000 65536"/>
                <a:gd name="T15" fmla="*/ 0 w 486"/>
                <a:gd name="T16" fmla="*/ 0 h 168"/>
                <a:gd name="T17" fmla="*/ 486 w 486"/>
                <a:gd name="T18" fmla="*/ 168 h 168"/>
              </a:gdLst>
              <a:ahLst/>
              <a:cxnLst>
                <a:cxn ang="T10">
                  <a:pos x="T0" y="T1"/>
                </a:cxn>
                <a:cxn ang="T11">
                  <a:pos x="T2" y="T3"/>
                </a:cxn>
                <a:cxn ang="T12">
                  <a:pos x="T4" y="T5"/>
                </a:cxn>
                <a:cxn ang="T13">
                  <a:pos x="T6" y="T7"/>
                </a:cxn>
                <a:cxn ang="T14">
                  <a:pos x="T8" y="T9"/>
                </a:cxn>
              </a:cxnLst>
              <a:rect l="T15" t="T16" r="T17" b="T18"/>
              <a:pathLst>
                <a:path w="486" h="168">
                  <a:moveTo>
                    <a:pt x="485" y="167"/>
                  </a:moveTo>
                  <a:lnTo>
                    <a:pt x="485" y="0"/>
                  </a:lnTo>
                  <a:lnTo>
                    <a:pt x="0" y="0"/>
                  </a:lnTo>
                  <a:lnTo>
                    <a:pt x="0" y="167"/>
                  </a:lnTo>
                  <a:lnTo>
                    <a:pt x="485" y="167"/>
                  </a:lnTo>
                </a:path>
              </a:pathLst>
            </a:custGeom>
            <a:solidFill>
              <a:srgbClr val="CCCCCC"/>
            </a:solidFill>
            <a:ln w="6350" cap="rnd">
              <a:solidFill>
                <a:schemeClr val="tx1"/>
              </a:solidFill>
              <a:round/>
              <a:headEnd type="none" w="sm" len="sm"/>
              <a:tailEnd type="none" w="sm" len="sm"/>
            </a:ln>
          </p:spPr>
          <p:txBody>
            <a:bodyPr/>
            <a:lstStyle/>
            <a:p>
              <a:pPr algn="ctr"/>
              <a:r>
                <a:rPr lang="tr-TR" altLang="tr-TR" sz="1000" b="1"/>
                <a:t>Stratejiler</a:t>
              </a:r>
            </a:p>
          </p:txBody>
        </p:sp>
        <p:sp>
          <p:nvSpPr>
            <p:cNvPr id="16452" name="Freeform 146"/>
            <p:cNvSpPr>
              <a:spLocks/>
            </p:cNvSpPr>
            <p:nvPr/>
          </p:nvSpPr>
          <p:spPr bwMode="auto">
            <a:xfrm>
              <a:off x="2880" y="2069"/>
              <a:ext cx="454" cy="168"/>
            </a:xfrm>
            <a:custGeom>
              <a:avLst/>
              <a:gdLst>
                <a:gd name="T0" fmla="*/ 2006085547 w 486"/>
                <a:gd name="T1" fmla="*/ 2147483647 h 168"/>
                <a:gd name="T2" fmla="*/ 2006085547 w 486"/>
                <a:gd name="T3" fmla="*/ 0 h 168"/>
                <a:gd name="T4" fmla="*/ 0 w 486"/>
                <a:gd name="T5" fmla="*/ 0 h 168"/>
                <a:gd name="T6" fmla="*/ 0 w 486"/>
                <a:gd name="T7" fmla="*/ 2147483647 h 168"/>
                <a:gd name="T8" fmla="*/ 2006085547 w 486"/>
                <a:gd name="T9" fmla="*/ 2147483647 h 168"/>
                <a:gd name="T10" fmla="*/ 0 60000 65536"/>
                <a:gd name="T11" fmla="*/ 0 60000 65536"/>
                <a:gd name="T12" fmla="*/ 0 60000 65536"/>
                <a:gd name="T13" fmla="*/ 0 60000 65536"/>
                <a:gd name="T14" fmla="*/ 0 60000 65536"/>
                <a:gd name="T15" fmla="*/ 0 w 486"/>
                <a:gd name="T16" fmla="*/ 0 h 168"/>
                <a:gd name="T17" fmla="*/ 486 w 486"/>
                <a:gd name="T18" fmla="*/ 168 h 168"/>
              </a:gdLst>
              <a:ahLst/>
              <a:cxnLst>
                <a:cxn ang="T10">
                  <a:pos x="T0" y="T1"/>
                </a:cxn>
                <a:cxn ang="T11">
                  <a:pos x="T2" y="T3"/>
                </a:cxn>
                <a:cxn ang="T12">
                  <a:pos x="T4" y="T5"/>
                </a:cxn>
                <a:cxn ang="T13">
                  <a:pos x="T6" y="T7"/>
                </a:cxn>
                <a:cxn ang="T14">
                  <a:pos x="T8" y="T9"/>
                </a:cxn>
              </a:cxnLst>
              <a:rect l="T15" t="T16" r="T17" b="T18"/>
              <a:pathLst>
                <a:path w="486" h="168">
                  <a:moveTo>
                    <a:pt x="485" y="167"/>
                  </a:moveTo>
                  <a:lnTo>
                    <a:pt x="485" y="0"/>
                  </a:lnTo>
                  <a:lnTo>
                    <a:pt x="0" y="0"/>
                  </a:lnTo>
                  <a:lnTo>
                    <a:pt x="0" y="167"/>
                  </a:lnTo>
                  <a:lnTo>
                    <a:pt x="485" y="167"/>
                  </a:lnTo>
                </a:path>
              </a:pathLst>
            </a:custGeom>
            <a:solidFill>
              <a:srgbClr val="CCCCCC"/>
            </a:solidFill>
            <a:ln w="6350" cap="rnd">
              <a:solidFill>
                <a:schemeClr val="tx1"/>
              </a:solidFill>
              <a:round/>
              <a:headEnd type="none" w="sm" len="sm"/>
              <a:tailEnd type="none" w="sm" len="sm"/>
            </a:ln>
          </p:spPr>
          <p:txBody>
            <a:bodyPr lIns="0" rIns="0"/>
            <a:lstStyle/>
            <a:p>
              <a:pPr algn="ctr"/>
              <a:r>
                <a:rPr lang="tr-TR" altLang="tr-TR" sz="1000" b="1"/>
                <a:t>Politikalar</a:t>
              </a:r>
            </a:p>
          </p:txBody>
        </p:sp>
        <p:sp>
          <p:nvSpPr>
            <p:cNvPr id="16453" name="Rectangle 155"/>
            <p:cNvSpPr>
              <a:spLocks noChangeArrowheads="1"/>
            </p:cNvSpPr>
            <p:nvPr/>
          </p:nvSpPr>
          <p:spPr bwMode="auto">
            <a:xfrm>
              <a:off x="3434" y="900"/>
              <a:ext cx="1486" cy="315"/>
            </a:xfrm>
            <a:prstGeom prst="rect">
              <a:avLst/>
            </a:prstGeom>
            <a:solidFill>
              <a:srgbClr val="00B6A5"/>
            </a:solidFill>
            <a:ln w="6350">
              <a:solidFill>
                <a:schemeClr val="tx1"/>
              </a:solidFill>
              <a:miter lim="800000"/>
              <a:headEnd/>
              <a:tailEnd/>
            </a:ln>
          </p:spPr>
          <p:txBody>
            <a:bodyPr lIns="92075" tIns="46038" rIns="92075" bIns="46038" anchor="ctr"/>
            <a:lstStyle/>
            <a:p>
              <a:pPr algn="ctr" eaLnBrk="0" hangingPunct="0"/>
              <a:r>
                <a:rPr lang="tr-TR" altLang="tr-TR" sz="1200" b="1">
                  <a:solidFill>
                    <a:srgbClr val="FFFFFF"/>
                  </a:solidFill>
                </a:rPr>
                <a:t>Strateji Uygulama</a:t>
              </a:r>
              <a:endParaRPr lang="en-US" altLang="tr-TR" sz="1200" b="1">
                <a:solidFill>
                  <a:srgbClr val="FFFFFF"/>
                </a:solidFill>
              </a:endParaRPr>
            </a:p>
          </p:txBody>
        </p:sp>
        <p:sp>
          <p:nvSpPr>
            <p:cNvPr id="16454" name="Freeform 146"/>
            <p:cNvSpPr>
              <a:spLocks/>
            </p:cNvSpPr>
            <p:nvPr/>
          </p:nvSpPr>
          <p:spPr bwMode="auto">
            <a:xfrm>
              <a:off x="3433" y="2327"/>
              <a:ext cx="499" cy="168"/>
            </a:xfrm>
            <a:custGeom>
              <a:avLst/>
              <a:gdLst>
                <a:gd name="T0" fmla="*/ 2147483647 w 486"/>
                <a:gd name="T1" fmla="*/ 2147483647 h 168"/>
                <a:gd name="T2" fmla="*/ 2147483647 w 486"/>
                <a:gd name="T3" fmla="*/ 0 h 168"/>
                <a:gd name="T4" fmla="*/ 0 w 486"/>
                <a:gd name="T5" fmla="*/ 0 h 168"/>
                <a:gd name="T6" fmla="*/ 0 w 486"/>
                <a:gd name="T7" fmla="*/ 2147483647 h 168"/>
                <a:gd name="T8" fmla="*/ 2147483647 w 486"/>
                <a:gd name="T9" fmla="*/ 2147483647 h 168"/>
                <a:gd name="T10" fmla="*/ 0 60000 65536"/>
                <a:gd name="T11" fmla="*/ 0 60000 65536"/>
                <a:gd name="T12" fmla="*/ 0 60000 65536"/>
                <a:gd name="T13" fmla="*/ 0 60000 65536"/>
                <a:gd name="T14" fmla="*/ 0 60000 65536"/>
                <a:gd name="T15" fmla="*/ 0 w 486"/>
                <a:gd name="T16" fmla="*/ 0 h 168"/>
                <a:gd name="T17" fmla="*/ 486 w 486"/>
                <a:gd name="T18" fmla="*/ 168 h 168"/>
              </a:gdLst>
              <a:ahLst/>
              <a:cxnLst>
                <a:cxn ang="T10">
                  <a:pos x="T0" y="T1"/>
                </a:cxn>
                <a:cxn ang="T11">
                  <a:pos x="T2" y="T3"/>
                </a:cxn>
                <a:cxn ang="T12">
                  <a:pos x="T4" y="T5"/>
                </a:cxn>
                <a:cxn ang="T13">
                  <a:pos x="T6" y="T7"/>
                </a:cxn>
                <a:cxn ang="T14">
                  <a:pos x="T8" y="T9"/>
                </a:cxn>
              </a:cxnLst>
              <a:rect l="T15" t="T16" r="T17" b="T18"/>
              <a:pathLst>
                <a:path w="486" h="168">
                  <a:moveTo>
                    <a:pt x="485" y="167"/>
                  </a:moveTo>
                  <a:lnTo>
                    <a:pt x="485" y="0"/>
                  </a:lnTo>
                  <a:lnTo>
                    <a:pt x="0" y="0"/>
                  </a:lnTo>
                  <a:lnTo>
                    <a:pt x="0" y="167"/>
                  </a:lnTo>
                  <a:lnTo>
                    <a:pt x="485" y="167"/>
                  </a:lnTo>
                </a:path>
              </a:pathLst>
            </a:custGeom>
            <a:solidFill>
              <a:srgbClr val="CCCCCC"/>
            </a:solidFill>
            <a:ln w="6350" cap="rnd">
              <a:solidFill>
                <a:schemeClr val="tx1"/>
              </a:solidFill>
              <a:round/>
              <a:headEnd type="none" w="sm" len="sm"/>
              <a:tailEnd type="none" w="sm" len="sm"/>
            </a:ln>
          </p:spPr>
          <p:txBody>
            <a:bodyPr lIns="0" rIns="0"/>
            <a:lstStyle/>
            <a:p>
              <a:pPr algn="ctr"/>
              <a:r>
                <a:rPr lang="tr-TR" altLang="tr-TR" sz="1000" b="1"/>
                <a:t>Programlar</a:t>
              </a:r>
            </a:p>
          </p:txBody>
        </p:sp>
        <p:sp>
          <p:nvSpPr>
            <p:cNvPr id="16455" name="Freeform 146"/>
            <p:cNvSpPr>
              <a:spLocks/>
            </p:cNvSpPr>
            <p:nvPr/>
          </p:nvSpPr>
          <p:spPr bwMode="auto">
            <a:xfrm>
              <a:off x="3943" y="2592"/>
              <a:ext cx="476" cy="168"/>
            </a:xfrm>
            <a:custGeom>
              <a:avLst/>
              <a:gdLst>
                <a:gd name="T0" fmla="*/ 2103296741 w 486"/>
                <a:gd name="T1" fmla="*/ 2147483647 h 168"/>
                <a:gd name="T2" fmla="*/ 2103296741 w 486"/>
                <a:gd name="T3" fmla="*/ 0 h 168"/>
                <a:gd name="T4" fmla="*/ 0 w 486"/>
                <a:gd name="T5" fmla="*/ 0 h 168"/>
                <a:gd name="T6" fmla="*/ 0 w 486"/>
                <a:gd name="T7" fmla="*/ 2147483647 h 168"/>
                <a:gd name="T8" fmla="*/ 2103296741 w 486"/>
                <a:gd name="T9" fmla="*/ 2147483647 h 168"/>
                <a:gd name="T10" fmla="*/ 0 60000 65536"/>
                <a:gd name="T11" fmla="*/ 0 60000 65536"/>
                <a:gd name="T12" fmla="*/ 0 60000 65536"/>
                <a:gd name="T13" fmla="*/ 0 60000 65536"/>
                <a:gd name="T14" fmla="*/ 0 60000 65536"/>
                <a:gd name="T15" fmla="*/ 0 w 486"/>
                <a:gd name="T16" fmla="*/ 0 h 168"/>
                <a:gd name="T17" fmla="*/ 486 w 486"/>
                <a:gd name="T18" fmla="*/ 168 h 168"/>
              </a:gdLst>
              <a:ahLst/>
              <a:cxnLst>
                <a:cxn ang="T10">
                  <a:pos x="T0" y="T1"/>
                </a:cxn>
                <a:cxn ang="T11">
                  <a:pos x="T2" y="T3"/>
                </a:cxn>
                <a:cxn ang="T12">
                  <a:pos x="T4" y="T5"/>
                </a:cxn>
                <a:cxn ang="T13">
                  <a:pos x="T6" y="T7"/>
                </a:cxn>
                <a:cxn ang="T14">
                  <a:pos x="T8" y="T9"/>
                </a:cxn>
              </a:cxnLst>
              <a:rect l="T15" t="T16" r="T17" b="T18"/>
              <a:pathLst>
                <a:path w="486" h="168">
                  <a:moveTo>
                    <a:pt x="485" y="167"/>
                  </a:moveTo>
                  <a:lnTo>
                    <a:pt x="485" y="0"/>
                  </a:lnTo>
                  <a:lnTo>
                    <a:pt x="0" y="0"/>
                  </a:lnTo>
                  <a:lnTo>
                    <a:pt x="0" y="167"/>
                  </a:lnTo>
                  <a:lnTo>
                    <a:pt x="485" y="167"/>
                  </a:lnTo>
                </a:path>
              </a:pathLst>
            </a:custGeom>
            <a:solidFill>
              <a:srgbClr val="CCCCCC"/>
            </a:solidFill>
            <a:ln w="6350" cap="rnd">
              <a:solidFill>
                <a:schemeClr val="tx1"/>
              </a:solidFill>
              <a:round/>
              <a:headEnd type="none" w="sm" len="sm"/>
              <a:tailEnd type="none" w="sm" len="sm"/>
            </a:ln>
          </p:spPr>
          <p:txBody>
            <a:bodyPr lIns="0" rIns="0"/>
            <a:lstStyle/>
            <a:p>
              <a:pPr algn="ctr"/>
              <a:r>
                <a:rPr lang="tr-TR" altLang="tr-TR" sz="1000" b="1"/>
                <a:t>Bütçeler</a:t>
              </a:r>
            </a:p>
          </p:txBody>
        </p:sp>
        <p:sp>
          <p:nvSpPr>
            <p:cNvPr id="16456" name="Freeform 146"/>
            <p:cNvSpPr>
              <a:spLocks/>
            </p:cNvSpPr>
            <p:nvPr/>
          </p:nvSpPr>
          <p:spPr bwMode="auto">
            <a:xfrm>
              <a:off x="4423" y="2866"/>
              <a:ext cx="492" cy="168"/>
            </a:xfrm>
            <a:custGeom>
              <a:avLst/>
              <a:gdLst>
                <a:gd name="T0" fmla="*/ 2147483647 w 486"/>
                <a:gd name="T1" fmla="*/ 2147483647 h 168"/>
                <a:gd name="T2" fmla="*/ 2147483647 w 486"/>
                <a:gd name="T3" fmla="*/ 0 h 168"/>
                <a:gd name="T4" fmla="*/ 0 w 486"/>
                <a:gd name="T5" fmla="*/ 0 h 168"/>
                <a:gd name="T6" fmla="*/ 0 w 486"/>
                <a:gd name="T7" fmla="*/ 2147483647 h 168"/>
                <a:gd name="T8" fmla="*/ 2147483647 w 486"/>
                <a:gd name="T9" fmla="*/ 2147483647 h 168"/>
                <a:gd name="T10" fmla="*/ 0 60000 65536"/>
                <a:gd name="T11" fmla="*/ 0 60000 65536"/>
                <a:gd name="T12" fmla="*/ 0 60000 65536"/>
                <a:gd name="T13" fmla="*/ 0 60000 65536"/>
                <a:gd name="T14" fmla="*/ 0 60000 65536"/>
                <a:gd name="T15" fmla="*/ 0 w 486"/>
                <a:gd name="T16" fmla="*/ 0 h 168"/>
                <a:gd name="T17" fmla="*/ 486 w 486"/>
                <a:gd name="T18" fmla="*/ 168 h 168"/>
              </a:gdLst>
              <a:ahLst/>
              <a:cxnLst>
                <a:cxn ang="T10">
                  <a:pos x="T0" y="T1"/>
                </a:cxn>
                <a:cxn ang="T11">
                  <a:pos x="T2" y="T3"/>
                </a:cxn>
                <a:cxn ang="T12">
                  <a:pos x="T4" y="T5"/>
                </a:cxn>
                <a:cxn ang="T13">
                  <a:pos x="T6" y="T7"/>
                </a:cxn>
                <a:cxn ang="T14">
                  <a:pos x="T8" y="T9"/>
                </a:cxn>
              </a:cxnLst>
              <a:rect l="T15" t="T16" r="T17" b="T18"/>
              <a:pathLst>
                <a:path w="486" h="168">
                  <a:moveTo>
                    <a:pt x="485" y="167"/>
                  </a:moveTo>
                  <a:lnTo>
                    <a:pt x="485" y="0"/>
                  </a:lnTo>
                  <a:lnTo>
                    <a:pt x="0" y="0"/>
                  </a:lnTo>
                  <a:lnTo>
                    <a:pt x="0" y="167"/>
                  </a:lnTo>
                  <a:lnTo>
                    <a:pt x="485" y="167"/>
                  </a:lnTo>
                </a:path>
              </a:pathLst>
            </a:custGeom>
            <a:solidFill>
              <a:srgbClr val="CCCCCC"/>
            </a:solidFill>
            <a:ln w="6350" cap="rnd">
              <a:solidFill>
                <a:schemeClr val="tx1"/>
              </a:solidFill>
              <a:round/>
              <a:headEnd type="none" w="sm" len="sm"/>
              <a:tailEnd type="none" w="sm" len="sm"/>
            </a:ln>
          </p:spPr>
          <p:txBody>
            <a:bodyPr lIns="0" rIns="0"/>
            <a:lstStyle/>
            <a:p>
              <a:pPr algn="ctr"/>
              <a:r>
                <a:rPr lang="tr-TR" altLang="tr-TR" sz="1000" b="1"/>
                <a:t>Süreçler</a:t>
              </a:r>
            </a:p>
          </p:txBody>
        </p:sp>
        <p:sp>
          <p:nvSpPr>
            <p:cNvPr id="16457" name="Freeform 146"/>
            <p:cNvSpPr>
              <a:spLocks/>
            </p:cNvSpPr>
            <p:nvPr/>
          </p:nvSpPr>
          <p:spPr bwMode="auto">
            <a:xfrm>
              <a:off x="5050" y="3308"/>
              <a:ext cx="544" cy="168"/>
            </a:xfrm>
            <a:custGeom>
              <a:avLst/>
              <a:gdLst>
                <a:gd name="T0" fmla="*/ 2147483647 w 486"/>
                <a:gd name="T1" fmla="*/ 2147483647 h 168"/>
                <a:gd name="T2" fmla="*/ 2147483647 w 486"/>
                <a:gd name="T3" fmla="*/ 0 h 168"/>
                <a:gd name="T4" fmla="*/ 0 w 486"/>
                <a:gd name="T5" fmla="*/ 0 h 168"/>
                <a:gd name="T6" fmla="*/ 0 w 486"/>
                <a:gd name="T7" fmla="*/ 2147483647 h 168"/>
                <a:gd name="T8" fmla="*/ 2147483647 w 486"/>
                <a:gd name="T9" fmla="*/ 2147483647 h 168"/>
                <a:gd name="T10" fmla="*/ 0 60000 65536"/>
                <a:gd name="T11" fmla="*/ 0 60000 65536"/>
                <a:gd name="T12" fmla="*/ 0 60000 65536"/>
                <a:gd name="T13" fmla="*/ 0 60000 65536"/>
                <a:gd name="T14" fmla="*/ 0 60000 65536"/>
                <a:gd name="T15" fmla="*/ 0 w 486"/>
                <a:gd name="T16" fmla="*/ 0 h 168"/>
                <a:gd name="T17" fmla="*/ 486 w 486"/>
                <a:gd name="T18" fmla="*/ 168 h 168"/>
              </a:gdLst>
              <a:ahLst/>
              <a:cxnLst>
                <a:cxn ang="T10">
                  <a:pos x="T0" y="T1"/>
                </a:cxn>
                <a:cxn ang="T11">
                  <a:pos x="T2" y="T3"/>
                </a:cxn>
                <a:cxn ang="T12">
                  <a:pos x="T4" y="T5"/>
                </a:cxn>
                <a:cxn ang="T13">
                  <a:pos x="T6" y="T7"/>
                </a:cxn>
                <a:cxn ang="T14">
                  <a:pos x="T8" y="T9"/>
                </a:cxn>
              </a:cxnLst>
              <a:rect l="T15" t="T16" r="T17" b="T18"/>
              <a:pathLst>
                <a:path w="486" h="168">
                  <a:moveTo>
                    <a:pt x="485" y="167"/>
                  </a:moveTo>
                  <a:lnTo>
                    <a:pt x="485" y="0"/>
                  </a:lnTo>
                  <a:lnTo>
                    <a:pt x="0" y="0"/>
                  </a:lnTo>
                  <a:lnTo>
                    <a:pt x="0" y="167"/>
                  </a:lnTo>
                  <a:lnTo>
                    <a:pt x="485" y="167"/>
                  </a:lnTo>
                </a:path>
              </a:pathLst>
            </a:custGeom>
            <a:solidFill>
              <a:srgbClr val="CCCCCC"/>
            </a:solidFill>
            <a:ln w="6350" cap="rnd">
              <a:solidFill>
                <a:schemeClr val="tx1"/>
              </a:solidFill>
              <a:round/>
              <a:headEnd type="none" w="sm" len="sm"/>
              <a:tailEnd type="none" w="sm" len="sm"/>
            </a:ln>
          </p:spPr>
          <p:txBody>
            <a:bodyPr lIns="0" rIns="0"/>
            <a:lstStyle/>
            <a:p>
              <a:pPr algn="ctr"/>
              <a:r>
                <a:rPr lang="tr-TR" altLang="tr-TR" sz="1000" b="1"/>
                <a:t>Başarı</a:t>
              </a:r>
            </a:p>
          </p:txBody>
        </p:sp>
        <p:sp>
          <p:nvSpPr>
            <p:cNvPr id="16458" name="Rectangle 155"/>
            <p:cNvSpPr>
              <a:spLocks noChangeArrowheads="1"/>
            </p:cNvSpPr>
            <p:nvPr/>
          </p:nvSpPr>
          <p:spPr bwMode="auto">
            <a:xfrm>
              <a:off x="5048" y="900"/>
              <a:ext cx="545" cy="315"/>
            </a:xfrm>
            <a:prstGeom prst="rect">
              <a:avLst/>
            </a:prstGeom>
            <a:solidFill>
              <a:srgbClr val="00B6A5"/>
            </a:solidFill>
            <a:ln w="6350">
              <a:solidFill>
                <a:schemeClr val="tx1"/>
              </a:solidFill>
              <a:miter lim="800000"/>
              <a:headEnd/>
              <a:tailEnd/>
            </a:ln>
          </p:spPr>
          <p:txBody>
            <a:bodyPr lIns="0" tIns="46038" rIns="0" bIns="46038" anchor="ctr"/>
            <a:lstStyle/>
            <a:p>
              <a:pPr algn="ctr" eaLnBrk="0" hangingPunct="0"/>
              <a:r>
                <a:rPr lang="tr-TR" altLang="tr-TR" sz="1100" b="1">
                  <a:solidFill>
                    <a:srgbClr val="FFFFFF"/>
                  </a:solidFill>
                </a:rPr>
                <a:t>Değerleme </a:t>
              </a:r>
            </a:p>
            <a:p>
              <a:pPr algn="ctr" eaLnBrk="0" hangingPunct="0"/>
              <a:r>
                <a:rPr lang="tr-TR" altLang="tr-TR" sz="1100" b="1">
                  <a:solidFill>
                    <a:srgbClr val="FFFFFF"/>
                  </a:solidFill>
                </a:rPr>
                <a:t>&amp;</a:t>
              </a:r>
            </a:p>
            <a:p>
              <a:pPr algn="ctr" eaLnBrk="0" hangingPunct="0"/>
              <a:r>
                <a:rPr lang="tr-TR" altLang="tr-TR" sz="1100" b="1">
                  <a:solidFill>
                    <a:srgbClr val="FFFFFF"/>
                  </a:solidFill>
                </a:rPr>
                <a:t>Kontrol</a:t>
              </a:r>
              <a:endParaRPr lang="en-US" altLang="tr-TR" sz="1100" b="1">
                <a:solidFill>
                  <a:srgbClr val="FFFFFF"/>
                </a:solidFill>
              </a:endParaRPr>
            </a:p>
          </p:txBody>
        </p:sp>
        <p:cxnSp>
          <p:nvCxnSpPr>
            <p:cNvPr id="187" name="Straight Connector 186"/>
            <p:cNvCxnSpPr/>
            <p:nvPr/>
          </p:nvCxnSpPr>
          <p:spPr>
            <a:xfrm>
              <a:off x="546" y="3704"/>
              <a:ext cx="4717"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rot="5400000">
              <a:off x="5239" y="3589"/>
              <a:ext cx="225" cy="1"/>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rot="5400000">
              <a:off x="4546" y="3583"/>
              <a:ext cx="225" cy="1"/>
            </a:xfrm>
            <a:prstGeom prst="straightConnector1">
              <a:avLst/>
            </a:prstGeom>
            <a:ln>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rot="5400000">
              <a:off x="4071" y="3583"/>
              <a:ext cx="225" cy="1"/>
            </a:xfrm>
            <a:prstGeom prst="straightConnector1">
              <a:avLst/>
            </a:prstGeom>
            <a:ln>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rot="5400000">
              <a:off x="3562" y="3583"/>
              <a:ext cx="225" cy="1"/>
            </a:xfrm>
            <a:prstGeom prst="straightConnector1">
              <a:avLst/>
            </a:prstGeom>
            <a:ln>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6464" name="Straight Arrow Connector 193"/>
            <p:cNvCxnSpPr>
              <a:cxnSpLocks noChangeShapeType="1"/>
            </p:cNvCxnSpPr>
            <p:nvPr/>
          </p:nvCxnSpPr>
          <p:spPr bwMode="auto">
            <a:xfrm flipH="1">
              <a:off x="3024" y="3471"/>
              <a:ext cx="1" cy="225"/>
            </a:xfrm>
            <a:prstGeom prst="straightConnector1">
              <a:avLst/>
            </a:prstGeom>
            <a:noFill/>
            <a:ln w="9525" algn="ctr">
              <a:solidFill>
                <a:schemeClr val="tx1"/>
              </a:solidFill>
              <a:round/>
              <a:headEnd type="triangle" w="lg" len="med"/>
              <a:tailEnd type="triangle" w="lg" len="med"/>
            </a:ln>
          </p:spPr>
        </p:cxnSp>
        <p:cxnSp>
          <p:nvCxnSpPr>
            <p:cNvPr id="16465" name="Straight Arrow Connector 194"/>
            <p:cNvCxnSpPr>
              <a:cxnSpLocks noChangeShapeType="1"/>
            </p:cNvCxnSpPr>
            <p:nvPr/>
          </p:nvCxnSpPr>
          <p:spPr bwMode="auto">
            <a:xfrm flipH="1">
              <a:off x="2539" y="3480"/>
              <a:ext cx="1" cy="225"/>
            </a:xfrm>
            <a:prstGeom prst="straightConnector1">
              <a:avLst/>
            </a:prstGeom>
            <a:noFill/>
            <a:ln w="9525" algn="ctr">
              <a:solidFill>
                <a:schemeClr val="tx1"/>
              </a:solidFill>
              <a:round/>
              <a:headEnd type="triangle" w="lg" len="med"/>
              <a:tailEnd type="triangle" w="lg" len="med"/>
            </a:ln>
          </p:spPr>
        </p:cxnSp>
        <p:cxnSp>
          <p:nvCxnSpPr>
            <p:cNvPr id="16466" name="Straight Arrow Connector 195"/>
            <p:cNvCxnSpPr>
              <a:cxnSpLocks noChangeShapeType="1"/>
            </p:cNvCxnSpPr>
            <p:nvPr/>
          </p:nvCxnSpPr>
          <p:spPr bwMode="auto">
            <a:xfrm flipH="1">
              <a:off x="2074" y="3471"/>
              <a:ext cx="1" cy="225"/>
            </a:xfrm>
            <a:prstGeom prst="straightConnector1">
              <a:avLst/>
            </a:prstGeom>
            <a:noFill/>
            <a:ln w="9525" algn="ctr">
              <a:solidFill>
                <a:schemeClr val="tx1"/>
              </a:solidFill>
              <a:round/>
              <a:headEnd type="triangle" w="lg" len="med"/>
              <a:tailEnd type="triangle" w="lg" len="med"/>
            </a:ln>
          </p:spPr>
        </p:cxnSp>
        <p:cxnSp>
          <p:nvCxnSpPr>
            <p:cNvPr id="16467" name="Straight Arrow Connector 196"/>
            <p:cNvCxnSpPr>
              <a:cxnSpLocks noChangeShapeType="1"/>
            </p:cNvCxnSpPr>
            <p:nvPr/>
          </p:nvCxnSpPr>
          <p:spPr bwMode="auto">
            <a:xfrm flipH="1">
              <a:off x="1555" y="3477"/>
              <a:ext cx="1" cy="225"/>
            </a:xfrm>
            <a:prstGeom prst="straightConnector1">
              <a:avLst/>
            </a:prstGeom>
            <a:noFill/>
            <a:ln w="9525" algn="ctr">
              <a:solidFill>
                <a:schemeClr val="tx1"/>
              </a:solidFill>
              <a:round/>
              <a:headEnd type="triangle" w="lg" len="med"/>
              <a:tailEnd type="triangle" w="lg" len="med"/>
            </a:ln>
          </p:spPr>
        </p:cxnSp>
        <p:cxnSp>
          <p:nvCxnSpPr>
            <p:cNvPr id="198" name="Straight Arrow Connector 197"/>
            <p:cNvCxnSpPr/>
            <p:nvPr/>
          </p:nvCxnSpPr>
          <p:spPr>
            <a:xfrm rot="5400000">
              <a:off x="434" y="3589"/>
              <a:ext cx="225" cy="1"/>
            </a:xfrm>
            <a:prstGeom prst="straightConnector1">
              <a:avLst/>
            </a:prstGeom>
            <a:ln>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6469" name="Line 126"/>
            <p:cNvSpPr>
              <a:spLocks noChangeShapeType="1"/>
            </p:cNvSpPr>
            <p:nvPr/>
          </p:nvSpPr>
          <p:spPr bwMode="auto">
            <a:xfrm>
              <a:off x="1383" y="1207"/>
              <a:ext cx="0" cy="2256"/>
            </a:xfrm>
            <a:prstGeom prst="line">
              <a:avLst/>
            </a:prstGeom>
            <a:noFill/>
            <a:ln w="12700">
              <a:solidFill>
                <a:srgbClr val="000000"/>
              </a:solidFill>
              <a:round/>
              <a:headEnd type="none" w="sm" len="sm"/>
              <a:tailEnd type="none" w="sm" len="sm"/>
            </a:ln>
          </p:spPr>
          <p:txBody>
            <a:bodyPr/>
            <a:lstStyle/>
            <a:p>
              <a:endParaRPr lang="tr-TR"/>
            </a:p>
          </p:txBody>
        </p:sp>
        <p:sp>
          <p:nvSpPr>
            <p:cNvPr id="16470" name="Freeform 146"/>
            <p:cNvSpPr>
              <a:spLocks/>
            </p:cNvSpPr>
            <p:nvPr/>
          </p:nvSpPr>
          <p:spPr bwMode="auto">
            <a:xfrm>
              <a:off x="969" y="1253"/>
              <a:ext cx="408" cy="174"/>
            </a:xfrm>
            <a:custGeom>
              <a:avLst/>
              <a:gdLst>
                <a:gd name="T0" fmla="*/ 1802825778 w 486"/>
                <a:gd name="T1" fmla="*/ 2147483647 h 168"/>
                <a:gd name="T2" fmla="*/ 1802825778 w 486"/>
                <a:gd name="T3" fmla="*/ 0 h 168"/>
                <a:gd name="T4" fmla="*/ 0 w 486"/>
                <a:gd name="T5" fmla="*/ 0 h 168"/>
                <a:gd name="T6" fmla="*/ 0 w 486"/>
                <a:gd name="T7" fmla="*/ 2147483647 h 168"/>
                <a:gd name="T8" fmla="*/ 1802825778 w 486"/>
                <a:gd name="T9" fmla="*/ 2147483647 h 168"/>
                <a:gd name="T10" fmla="*/ 0 60000 65536"/>
                <a:gd name="T11" fmla="*/ 0 60000 65536"/>
                <a:gd name="T12" fmla="*/ 0 60000 65536"/>
                <a:gd name="T13" fmla="*/ 0 60000 65536"/>
                <a:gd name="T14" fmla="*/ 0 60000 65536"/>
                <a:gd name="T15" fmla="*/ 0 w 486"/>
                <a:gd name="T16" fmla="*/ 0 h 168"/>
                <a:gd name="T17" fmla="*/ 486 w 486"/>
                <a:gd name="T18" fmla="*/ 168 h 168"/>
              </a:gdLst>
              <a:ahLst/>
              <a:cxnLst>
                <a:cxn ang="T10">
                  <a:pos x="T0" y="T1"/>
                </a:cxn>
                <a:cxn ang="T11">
                  <a:pos x="T2" y="T3"/>
                </a:cxn>
                <a:cxn ang="T12">
                  <a:pos x="T4" y="T5"/>
                </a:cxn>
                <a:cxn ang="T13">
                  <a:pos x="T6" y="T7"/>
                </a:cxn>
                <a:cxn ang="T14">
                  <a:pos x="T8" y="T9"/>
                </a:cxn>
              </a:cxnLst>
              <a:rect l="T15" t="T16" r="T17" b="T18"/>
              <a:pathLst>
                <a:path w="486" h="168">
                  <a:moveTo>
                    <a:pt x="485" y="167"/>
                  </a:moveTo>
                  <a:lnTo>
                    <a:pt x="485" y="0"/>
                  </a:lnTo>
                  <a:lnTo>
                    <a:pt x="0" y="0"/>
                  </a:lnTo>
                  <a:lnTo>
                    <a:pt x="0" y="167"/>
                  </a:lnTo>
                  <a:lnTo>
                    <a:pt x="485" y="167"/>
                  </a:lnTo>
                </a:path>
              </a:pathLst>
            </a:custGeom>
            <a:solidFill>
              <a:srgbClr val="CCCCCC"/>
            </a:solidFill>
            <a:ln w="6350" cap="rnd">
              <a:solidFill>
                <a:schemeClr val="tx1"/>
              </a:solidFill>
              <a:round/>
              <a:headEnd type="none" w="sm" len="sm"/>
              <a:tailEnd type="none" w="sm" len="sm"/>
            </a:ln>
          </p:spPr>
          <p:txBody>
            <a:bodyPr/>
            <a:lstStyle/>
            <a:p>
              <a:pPr algn="ctr"/>
              <a:r>
                <a:rPr lang="tr-TR" altLang="tr-TR" sz="1100" b="1"/>
                <a:t>Vizyon</a:t>
              </a:r>
            </a:p>
          </p:txBody>
        </p:sp>
        <p:grpSp>
          <p:nvGrpSpPr>
            <p:cNvPr id="4" name="Group 102"/>
            <p:cNvGrpSpPr>
              <a:grpSpLocks/>
            </p:cNvGrpSpPr>
            <p:nvPr/>
          </p:nvGrpSpPr>
          <p:grpSpPr bwMode="auto">
            <a:xfrm>
              <a:off x="1882" y="1543"/>
              <a:ext cx="282" cy="114"/>
              <a:chOff x="1383" y="2024"/>
              <a:chExt cx="282" cy="114"/>
            </a:xfrm>
          </p:grpSpPr>
          <p:sp>
            <p:nvSpPr>
              <p:cNvPr id="16479" name="Freeform 31"/>
              <p:cNvSpPr>
                <a:spLocks/>
              </p:cNvSpPr>
              <p:nvPr/>
            </p:nvSpPr>
            <p:spPr bwMode="auto">
              <a:xfrm>
                <a:off x="1577" y="2097"/>
                <a:ext cx="88" cy="41"/>
              </a:xfrm>
              <a:custGeom>
                <a:avLst/>
                <a:gdLst>
                  <a:gd name="T0" fmla="*/ 2147483647 w 88"/>
                  <a:gd name="T1" fmla="*/ 0 h 41"/>
                  <a:gd name="T2" fmla="*/ 0 w 88"/>
                  <a:gd name="T3" fmla="*/ 0 h 41"/>
                  <a:gd name="T4" fmla="*/ 2147483647 w 88"/>
                  <a:gd name="T5" fmla="*/ 2147483647 h 41"/>
                  <a:gd name="T6" fmla="*/ 2147483647 w 88"/>
                  <a:gd name="T7" fmla="*/ 0 h 41"/>
                  <a:gd name="T8" fmla="*/ 0 60000 65536"/>
                  <a:gd name="T9" fmla="*/ 0 60000 65536"/>
                  <a:gd name="T10" fmla="*/ 0 60000 65536"/>
                  <a:gd name="T11" fmla="*/ 0 60000 65536"/>
                  <a:gd name="T12" fmla="*/ 0 w 88"/>
                  <a:gd name="T13" fmla="*/ 0 h 41"/>
                  <a:gd name="T14" fmla="*/ 88 w 88"/>
                  <a:gd name="T15" fmla="*/ 41 h 41"/>
                </a:gdLst>
                <a:ahLst/>
                <a:cxnLst>
                  <a:cxn ang="T8">
                    <a:pos x="T0" y="T1"/>
                  </a:cxn>
                  <a:cxn ang="T9">
                    <a:pos x="T2" y="T3"/>
                  </a:cxn>
                  <a:cxn ang="T10">
                    <a:pos x="T4" y="T5"/>
                  </a:cxn>
                  <a:cxn ang="T11">
                    <a:pos x="T6" y="T7"/>
                  </a:cxn>
                </a:cxnLst>
                <a:rect l="T12" t="T13" r="T14" b="T15"/>
                <a:pathLst>
                  <a:path w="88" h="41">
                    <a:moveTo>
                      <a:pt x="87" y="0"/>
                    </a:moveTo>
                    <a:lnTo>
                      <a:pt x="0" y="0"/>
                    </a:lnTo>
                    <a:lnTo>
                      <a:pt x="44" y="40"/>
                    </a:lnTo>
                    <a:lnTo>
                      <a:pt x="87" y="0"/>
                    </a:lnTo>
                  </a:path>
                </a:pathLst>
              </a:custGeom>
              <a:solidFill>
                <a:srgbClr val="000000"/>
              </a:solidFill>
              <a:ln w="9525" cap="rnd">
                <a:noFill/>
                <a:round/>
                <a:headEnd type="none" w="sm" len="sm"/>
                <a:tailEnd type="none" w="sm" len="sm"/>
              </a:ln>
            </p:spPr>
            <p:txBody>
              <a:bodyPr/>
              <a:lstStyle/>
              <a:p>
                <a:endParaRPr lang="tr-TR"/>
              </a:p>
            </p:txBody>
          </p:sp>
          <p:sp>
            <p:nvSpPr>
              <p:cNvPr id="16480" name="Freeform 37"/>
              <p:cNvSpPr>
                <a:spLocks/>
              </p:cNvSpPr>
              <p:nvPr/>
            </p:nvSpPr>
            <p:spPr bwMode="auto">
              <a:xfrm>
                <a:off x="1383" y="2024"/>
                <a:ext cx="238" cy="91"/>
              </a:xfrm>
              <a:custGeom>
                <a:avLst/>
                <a:gdLst>
                  <a:gd name="T0" fmla="*/ 0 w 238"/>
                  <a:gd name="T1" fmla="*/ 0 h 151"/>
                  <a:gd name="T2" fmla="*/ 2147483647 w 238"/>
                  <a:gd name="T3" fmla="*/ 0 h 151"/>
                  <a:gd name="T4" fmla="*/ 2147483647 w 238"/>
                  <a:gd name="T5" fmla="*/ 1294178887 h 151"/>
                  <a:gd name="T6" fmla="*/ 0 60000 65536"/>
                  <a:gd name="T7" fmla="*/ 0 60000 65536"/>
                  <a:gd name="T8" fmla="*/ 0 60000 65536"/>
                  <a:gd name="T9" fmla="*/ 0 w 238"/>
                  <a:gd name="T10" fmla="*/ 0 h 151"/>
                  <a:gd name="T11" fmla="*/ 238 w 238"/>
                  <a:gd name="T12" fmla="*/ 151 h 151"/>
                </a:gdLst>
                <a:ahLst/>
                <a:cxnLst>
                  <a:cxn ang="T6">
                    <a:pos x="T0" y="T1"/>
                  </a:cxn>
                  <a:cxn ang="T7">
                    <a:pos x="T2" y="T3"/>
                  </a:cxn>
                  <a:cxn ang="T8">
                    <a:pos x="T4" y="T5"/>
                  </a:cxn>
                </a:cxnLst>
                <a:rect l="T9" t="T10" r="T11" b="T12"/>
                <a:pathLst>
                  <a:path w="238" h="151">
                    <a:moveTo>
                      <a:pt x="0" y="0"/>
                    </a:moveTo>
                    <a:lnTo>
                      <a:pt x="237" y="0"/>
                    </a:lnTo>
                    <a:lnTo>
                      <a:pt x="237" y="150"/>
                    </a:lnTo>
                  </a:path>
                </a:pathLst>
              </a:custGeom>
              <a:noFill/>
              <a:ln w="12700" cap="rnd">
                <a:solidFill>
                  <a:srgbClr val="000000"/>
                </a:solidFill>
                <a:round/>
                <a:headEnd type="none" w="sm" len="sm"/>
                <a:tailEnd type="none" w="sm" len="sm"/>
              </a:ln>
            </p:spPr>
            <p:txBody>
              <a:bodyPr/>
              <a:lstStyle/>
              <a:p>
                <a:endParaRPr lang="tr-TR"/>
              </a:p>
            </p:txBody>
          </p:sp>
        </p:grpSp>
        <p:grpSp>
          <p:nvGrpSpPr>
            <p:cNvPr id="5" name="Group 105"/>
            <p:cNvGrpSpPr>
              <a:grpSpLocks/>
            </p:cNvGrpSpPr>
            <p:nvPr/>
          </p:nvGrpSpPr>
          <p:grpSpPr bwMode="auto">
            <a:xfrm>
              <a:off x="2375" y="1730"/>
              <a:ext cx="282" cy="114"/>
              <a:chOff x="1383" y="2024"/>
              <a:chExt cx="282" cy="114"/>
            </a:xfrm>
          </p:grpSpPr>
          <p:sp>
            <p:nvSpPr>
              <p:cNvPr id="16477" name="Freeform 31"/>
              <p:cNvSpPr>
                <a:spLocks/>
              </p:cNvSpPr>
              <p:nvPr/>
            </p:nvSpPr>
            <p:spPr bwMode="auto">
              <a:xfrm>
                <a:off x="1577" y="2097"/>
                <a:ext cx="88" cy="41"/>
              </a:xfrm>
              <a:custGeom>
                <a:avLst/>
                <a:gdLst>
                  <a:gd name="T0" fmla="*/ 2147483647 w 88"/>
                  <a:gd name="T1" fmla="*/ 0 h 41"/>
                  <a:gd name="T2" fmla="*/ 0 w 88"/>
                  <a:gd name="T3" fmla="*/ 0 h 41"/>
                  <a:gd name="T4" fmla="*/ 2147483647 w 88"/>
                  <a:gd name="T5" fmla="*/ 2147483647 h 41"/>
                  <a:gd name="T6" fmla="*/ 2147483647 w 88"/>
                  <a:gd name="T7" fmla="*/ 0 h 41"/>
                  <a:gd name="T8" fmla="*/ 0 60000 65536"/>
                  <a:gd name="T9" fmla="*/ 0 60000 65536"/>
                  <a:gd name="T10" fmla="*/ 0 60000 65536"/>
                  <a:gd name="T11" fmla="*/ 0 60000 65536"/>
                  <a:gd name="T12" fmla="*/ 0 w 88"/>
                  <a:gd name="T13" fmla="*/ 0 h 41"/>
                  <a:gd name="T14" fmla="*/ 88 w 88"/>
                  <a:gd name="T15" fmla="*/ 41 h 41"/>
                </a:gdLst>
                <a:ahLst/>
                <a:cxnLst>
                  <a:cxn ang="T8">
                    <a:pos x="T0" y="T1"/>
                  </a:cxn>
                  <a:cxn ang="T9">
                    <a:pos x="T2" y="T3"/>
                  </a:cxn>
                  <a:cxn ang="T10">
                    <a:pos x="T4" y="T5"/>
                  </a:cxn>
                  <a:cxn ang="T11">
                    <a:pos x="T6" y="T7"/>
                  </a:cxn>
                </a:cxnLst>
                <a:rect l="T12" t="T13" r="T14" b="T15"/>
                <a:pathLst>
                  <a:path w="88" h="41">
                    <a:moveTo>
                      <a:pt x="87" y="0"/>
                    </a:moveTo>
                    <a:lnTo>
                      <a:pt x="0" y="0"/>
                    </a:lnTo>
                    <a:lnTo>
                      <a:pt x="44" y="40"/>
                    </a:lnTo>
                    <a:lnTo>
                      <a:pt x="87" y="0"/>
                    </a:lnTo>
                  </a:path>
                </a:pathLst>
              </a:custGeom>
              <a:solidFill>
                <a:srgbClr val="000000"/>
              </a:solidFill>
              <a:ln w="9525" cap="rnd">
                <a:noFill/>
                <a:round/>
                <a:headEnd type="none" w="sm" len="sm"/>
                <a:tailEnd type="none" w="sm" len="sm"/>
              </a:ln>
            </p:spPr>
            <p:txBody>
              <a:bodyPr/>
              <a:lstStyle/>
              <a:p>
                <a:endParaRPr lang="tr-TR"/>
              </a:p>
            </p:txBody>
          </p:sp>
          <p:sp>
            <p:nvSpPr>
              <p:cNvPr id="16478" name="Freeform 37"/>
              <p:cNvSpPr>
                <a:spLocks/>
              </p:cNvSpPr>
              <p:nvPr/>
            </p:nvSpPr>
            <p:spPr bwMode="auto">
              <a:xfrm>
                <a:off x="1383" y="2024"/>
                <a:ext cx="238" cy="91"/>
              </a:xfrm>
              <a:custGeom>
                <a:avLst/>
                <a:gdLst>
                  <a:gd name="T0" fmla="*/ 0 w 238"/>
                  <a:gd name="T1" fmla="*/ 0 h 151"/>
                  <a:gd name="T2" fmla="*/ 2147483647 w 238"/>
                  <a:gd name="T3" fmla="*/ 0 h 151"/>
                  <a:gd name="T4" fmla="*/ 2147483647 w 238"/>
                  <a:gd name="T5" fmla="*/ 1294178887 h 151"/>
                  <a:gd name="T6" fmla="*/ 0 60000 65536"/>
                  <a:gd name="T7" fmla="*/ 0 60000 65536"/>
                  <a:gd name="T8" fmla="*/ 0 60000 65536"/>
                  <a:gd name="T9" fmla="*/ 0 w 238"/>
                  <a:gd name="T10" fmla="*/ 0 h 151"/>
                  <a:gd name="T11" fmla="*/ 238 w 238"/>
                  <a:gd name="T12" fmla="*/ 151 h 151"/>
                </a:gdLst>
                <a:ahLst/>
                <a:cxnLst>
                  <a:cxn ang="T6">
                    <a:pos x="T0" y="T1"/>
                  </a:cxn>
                  <a:cxn ang="T7">
                    <a:pos x="T2" y="T3"/>
                  </a:cxn>
                  <a:cxn ang="T8">
                    <a:pos x="T4" y="T5"/>
                  </a:cxn>
                </a:cxnLst>
                <a:rect l="T9" t="T10" r="T11" b="T12"/>
                <a:pathLst>
                  <a:path w="238" h="151">
                    <a:moveTo>
                      <a:pt x="0" y="0"/>
                    </a:moveTo>
                    <a:lnTo>
                      <a:pt x="237" y="0"/>
                    </a:lnTo>
                    <a:lnTo>
                      <a:pt x="237" y="150"/>
                    </a:lnTo>
                  </a:path>
                </a:pathLst>
              </a:custGeom>
              <a:noFill/>
              <a:ln w="12700" cap="rnd">
                <a:solidFill>
                  <a:srgbClr val="000000"/>
                </a:solidFill>
                <a:round/>
                <a:headEnd type="none" w="sm" len="sm"/>
                <a:tailEnd type="none" w="sm" len="sm"/>
              </a:ln>
            </p:spPr>
            <p:txBody>
              <a:bodyPr/>
              <a:lstStyle/>
              <a:p>
                <a:endParaRPr lang="tr-TR"/>
              </a:p>
            </p:txBody>
          </p:sp>
        </p:grpSp>
        <p:grpSp>
          <p:nvGrpSpPr>
            <p:cNvPr id="6" name="Group 111"/>
            <p:cNvGrpSpPr>
              <a:grpSpLocks/>
            </p:cNvGrpSpPr>
            <p:nvPr/>
          </p:nvGrpSpPr>
          <p:grpSpPr bwMode="auto">
            <a:xfrm>
              <a:off x="2874" y="1949"/>
              <a:ext cx="282" cy="114"/>
              <a:chOff x="1383" y="2024"/>
              <a:chExt cx="282" cy="114"/>
            </a:xfrm>
          </p:grpSpPr>
          <p:sp>
            <p:nvSpPr>
              <p:cNvPr id="16475" name="Freeform 31"/>
              <p:cNvSpPr>
                <a:spLocks/>
              </p:cNvSpPr>
              <p:nvPr/>
            </p:nvSpPr>
            <p:spPr bwMode="auto">
              <a:xfrm>
                <a:off x="1577" y="2097"/>
                <a:ext cx="88" cy="41"/>
              </a:xfrm>
              <a:custGeom>
                <a:avLst/>
                <a:gdLst>
                  <a:gd name="T0" fmla="*/ 2147483647 w 88"/>
                  <a:gd name="T1" fmla="*/ 0 h 41"/>
                  <a:gd name="T2" fmla="*/ 0 w 88"/>
                  <a:gd name="T3" fmla="*/ 0 h 41"/>
                  <a:gd name="T4" fmla="*/ 2147483647 w 88"/>
                  <a:gd name="T5" fmla="*/ 2147483647 h 41"/>
                  <a:gd name="T6" fmla="*/ 2147483647 w 88"/>
                  <a:gd name="T7" fmla="*/ 0 h 41"/>
                  <a:gd name="T8" fmla="*/ 0 60000 65536"/>
                  <a:gd name="T9" fmla="*/ 0 60000 65536"/>
                  <a:gd name="T10" fmla="*/ 0 60000 65536"/>
                  <a:gd name="T11" fmla="*/ 0 60000 65536"/>
                  <a:gd name="T12" fmla="*/ 0 w 88"/>
                  <a:gd name="T13" fmla="*/ 0 h 41"/>
                  <a:gd name="T14" fmla="*/ 88 w 88"/>
                  <a:gd name="T15" fmla="*/ 41 h 41"/>
                </a:gdLst>
                <a:ahLst/>
                <a:cxnLst>
                  <a:cxn ang="T8">
                    <a:pos x="T0" y="T1"/>
                  </a:cxn>
                  <a:cxn ang="T9">
                    <a:pos x="T2" y="T3"/>
                  </a:cxn>
                  <a:cxn ang="T10">
                    <a:pos x="T4" y="T5"/>
                  </a:cxn>
                  <a:cxn ang="T11">
                    <a:pos x="T6" y="T7"/>
                  </a:cxn>
                </a:cxnLst>
                <a:rect l="T12" t="T13" r="T14" b="T15"/>
                <a:pathLst>
                  <a:path w="88" h="41">
                    <a:moveTo>
                      <a:pt x="87" y="0"/>
                    </a:moveTo>
                    <a:lnTo>
                      <a:pt x="0" y="0"/>
                    </a:lnTo>
                    <a:lnTo>
                      <a:pt x="44" y="40"/>
                    </a:lnTo>
                    <a:lnTo>
                      <a:pt x="87" y="0"/>
                    </a:lnTo>
                  </a:path>
                </a:pathLst>
              </a:custGeom>
              <a:solidFill>
                <a:srgbClr val="000000"/>
              </a:solidFill>
              <a:ln w="9525" cap="rnd">
                <a:noFill/>
                <a:round/>
                <a:headEnd type="none" w="sm" len="sm"/>
                <a:tailEnd type="none" w="sm" len="sm"/>
              </a:ln>
            </p:spPr>
            <p:txBody>
              <a:bodyPr/>
              <a:lstStyle/>
              <a:p>
                <a:endParaRPr lang="tr-TR"/>
              </a:p>
            </p:txBody>
          </p:sp>
          <p:sp>
            <p:nvSpPr>
              <p:cNvPr id="16476" name="Freeform 37"/>
              <p:cNvSpPr>
                <a:spLocks/>
              </p:cNvSpPr>
              <p:nvPr/>
            </p:nvSpPr>
            <p:spPr bwMode="auto">
              <a:xfrm>
                <a:off x="1383" y="2024"/>
                <a:ext cx="238" cy="91"/>
              </a:xfrm>
              <a:custGeom>
                <a:avLst/>
                <a:gdLst>
                  <a:gd name="T0" fmla="*/ 0 w 238"/>
                  <a:gd name="T1" fmla="*/ 0 h 151"/>
                  <a:gd name="T2" fmla="*/ 2147483647 w 238"/>
                  <a:gd name="T3" fmla="*/ 0 h 151"/>
                  <a:gd name="T4" fmla="*/ 2147483647 w 238"/>
                  <a:gd name="T5" fmla="*/ 1294178887 h 151"/>
                  <a:gd name="T6" fmla="*/ 0 60000 65536"/>
                  <a:gd name="T7" fmla="*/ 0 60000 65536"/>
                  <a:gd name="T8" fmla="*/ 0 60000 65536"/>
                  <a:gd name="T9" fmla="*/ 0 w 238"/>
                  <a:gd name="T10" fmla="*/ 0 h 151"/>
                  <a:gd name="T11" fmla="*/ 238 w 238"/>
                  <a:gd name="T12" fmla="*/ 151 h 151"/>
                </a:gdLst>
                <a:ahLst/>
                <a:cxnLst>
                  <a:cxn ang="T6">
                    <a:pos x="T0" y="T1"/>
                  </a:cxn>
                  <a:cxn ang="T7">
                    <a:pos x="T2" y="T3"/>
                  </a:cxn>
                  <a:cxn ang="T8">
                    <a:pos x="T4" y="T5"/>
                  </a:cxn>
                </a:cxnLst>
                <a:rect l="T9" t="T10" r="T11" b="T12"/>
                <a:pathLst>
                  <a:path w="238" h="151">
                    <a:moveTo>
                      <a:pt x="0" y="0"/>
                    </a:moveTo>
                    <a:lnTo>
                      <a:pt x="237" y="0"/>
                    </a:lnTo>
                    <a:lnTo>
                      <a:pt x="237" y="150"/>
                    </a:lnTo>
                  </a:path>
                </a:pathLst>
              </a:custGeom>
              <a:noFill/>
              <a:ln w="12700" cap="rnd">
                <a:solidFill>
                  <a:srgbClr val="000000"/>
                </a:solidFill>
                <a:round/>
                <a:headEnd type="none" w="sm" len="sm"/>
                <a:tailEnd type="none" w="sm" len="sm"/>
              </a:ln>
            </p:spPr>
            <p:txBody>
              <a:bodyPr/>
              <a:lstStyle/>
              <a:p>
                <a:endParaRPr lang="tr-TR"/>
              </a:p>
            </p:txBody>
          </p:sp>
        </p:grpSp>
        <p:sp>
          <p:nvSpPr>
            <p:cNvPr id="16474" name="Rectangle 85"/>
            <p:cNvSpPr>
              <a:spLocks noChangeArrowheads="1"/>
            </p:cNvSpPr>
            <p:nvPr/>
          </p:nvSpPr>
          <p:spPr bwMode="auto">
            <a:xfrm>
              <a:off x="930" y="1480"/>
              <a:ext cx="453" cy="1059"/>
            </a:xfrm>
            <a:prstGeom prst="rect">
              <a:avLst/>
            </a:prstGeom>
            <a:noFill/>
            <a:ln w="9525">
              <a:noFill/>
              <a:miter lim="800000"/>
              <a:headEnd/>
              <a:tailEnd/>
            </a:ln>
          </p:spPr>
          <p:txBody>
            <a:bodyPr lIns="92075" tIns="46038" rIns="92075" bIns="46038">
              <a:spAutoFit/>
            </a:bodyPr>
            <a:lstStyle/>
            <a:p>
              <a:pPr eaLnBrk="0" hangingPunct="0"/>
              <a:r>
                <a:rPr lang="tr-TR" altLang="tr-TR" sz="800">
                  <a:solidFill>
                    <a:srgbClr val="000000"/>
                  </a:solidFill>
                </a:rPr>
                <a:t>Tepe yönetiminin yeniliğe orijinalliğe açıklığı; başkaları-nın düşüncele-rinden ve katkıların-dan ilham alma derecesi</a:t>
              </a:r>
              <a:endParaRPr lang="en-US" altLang="tr-TR" sz="800">
                <a:solidFill>
                  <a:srgbClr val="000000"/>
                </a:solidFill>
              </a:endParaRPr>
            </a:p>
          </p:txBody>
        </p:sp>
      </p:grpSp>
    </p:spTree>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lIns="92075" tIns="46038" rIns="92075" bIns="46038"/>
          <a:lstStyle/>
          <a:p>
            <a:pPr eaLnBrk="1" hangingPunct="1"/>
            <a:r>
              <a:rPr lang="tr-TR" altLang="tr-TR" smtClean="0">
                <a:solidFill>
                  <a:schemeClr val="tx1"/>
                </a:solidFill>
              </a:rPr>
              <a:t>Çevre Analizleri</a:t>
            </a:r>
            <a:endParaRPr lang="en-US" altLang="tr-TR" smtClean="0">
              <a:solidFill>
                <a:schemeClr val="tx1"/>
              </a:solidFill>
            </a:endParaRPr>
          </a:p>
        </p:txBody>
      </p:sp>
      <p:sp>
        <p:nvSpPr>
          <p:cNvPr id="17411" name="Rectangle 3"/>
          <p:cNvSpPr>
            <a:spLocks noGrp="1" noChangeArrowheads="1"/>
          </p:cNvSpPr>
          <p:nvPr>
            <p:ph type="body" idx="1"/>
          </p:nvPr>
        </p:nvSpPr>
        <p:spPr>
          <a:noFill/>
        </p:spPr>
        <p:txBody>
          <a:bodyPr lIns="92075" tIns="46038" rIns="92075" bIns="46038" anchor="ctr"/>
          <a:lstStyle/>
          <a:p>
            <a:pPr eaLnBrk="1" hangingPunct="1">
              <a:buFontTx/>
              <a:buNone/>
            </a:pPr>
            <a:r>
              <a:rPr lang="tr-TR" altLang="tr-TR" b="1" smtClean="0">
                <a:solidFill>
                  <a:srgbClr val="000066"/>
                </a:solidFill>
              </a:rPr>
              <a:t>Tanımı</a:t>
            </a:r>
            <a:r>
              <a:rPr lang="en-US" altLang="tr-TR" b="1" smtClean="0">
                <a:solidFill>
                  <a:srgbClr val="000066"/>
                </a:solidFill>
              </a:rPr>
              <a:t>:</a:t>
            </a:r>
          </a:p>
          <a:p>
            <a:pPr eaLnBrk="1" hangingPunct="1">
              <a:buFontTx/>
              <a:buNone/>
            </a:pPr>
            <a:r>
              <a:rPr lang="en-US" altLang="tr-TR" b="1" i="1" smtClean="0">
                <a:solidFill>
                  <a:srgbClr val="333300"/>
                </a:solidFill>
              </a:rPr>
              <a:t>	</a:t>
            </a:r>
            <a:r>
              <a:rPr lang="tr-TR" altLang="tr-TR" b="1" i="1" smtClean="0">
                <a:solidFill>
                  <a:srgbClr val="333300"/>
                </a:solidFill>
              </a:rPr>
              <a:t>İşletme içindeki görevli kişilerce dışsal ve içsel çevreden bilgilerin elde edilmesi,işlenmesi,değerlendirilmesi ve dağıtılması </a:t>
            </a:r>
            <a:endParaRPr lang="en-US" altLang="tr-TR" b="1" i="1" smtClean="0">
              <a:solidFill>
                <a:srgbClr val="1C1C1C"/>
              </a:solidFill>
            </a:endParaRPr>
          </a:p>
        </p:txBody>
      </p:sp>
      <p:sp>
        <p:nvSpPr>
          <p:cNvPr id="17412" name="Slide Number Placeholder 5"/>
          <p:cNvSpPr>
            <a:spLocks noGrp="1"/>
          </p:cNvSpPr>
          <p:nvPr>
            <p:ph type="sldNum" sz="quarter" idx="12"/>
          </p:nvPr>
        </p:nvSpPr>
        <p:spPr>
          <a:noFill/>
        </p:spPr>
        <p:txBody>
          <a:bodyPr/>
          <a:lstStyle/>
          <a:p>
            <a:fld id="{D3507275-908C-4220-9633-10E333A8975D}" type="slidenum">
              <a:rPr lang="en-US" altLang="tr-TR" smtClean="0"/>
              <a:pPr/>
              <a:t>65</a:t>
            </a:fld>
            <a:endParaRPr lang="en-US" altLang="tr-TR" smtClean="0"/>
          </a:p>
        </p:txBody>
      </p:sp>
    </p:spTree>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lIns="92075" tIns="46038" rIns="92075" bIns="46038"/>
          <a:lstStyle/>
          <a:p>
            <a:pPr eaLnBrk="1" hangingPunct="1"/>
            <a:r>
              <a:rPr lang="en-US" altLang="tr-TR" smtClean="0">
                <a:solidFill>
                  <a:schemeClr val="tx1"/>
                </a:solidFill>
              </a:rPr>
              <a:t>Strate</a:t>
            </a:r>
            <a:r>
              <a:rPr lang="tr-TR" altLang="tr-TR" smtClean="0">
                <a:solidFill>
                  <a:schemeClr val="tx1"/>
                </a:solidFill>
              </a:rPr>
              <a:t>ji oluşturma</a:t>
            </a:r>
            <a:endParaRPr lang="en-US" altLang="tr-TR" smtClean="0">
              <a:solidFill>
                <a:schemeClr val="tx1"/>
              </a:solidFill>
            </a:endParaRPr>
          </a:p>
        </p:txBody>
      </p:sp>
      <p:sp>
        <p:nvSpPr>
          <p:cNvPr id="18435" name="Rectangle 3"/>
          <p:cNvSpPr>
            <a:spLocks noGrp="1" noChangeArrowheads="1"/>
          </p:cNvSpPr>
          <p:nvPr>
            <p:ph type="body" idx="1"/>
          </p:nvPr>
        </p:nvSpPr>
        <p:spPr>
          <a:noFill/>
        </p:spPr>
        <p:txBody>
          <a:bodyPr lIns="92075" tIns="46038" rIns="92075" bIns="46038" anchor="ctr"/>
          <a:lstStyle/>
          <a:p>
            <a:pPr eaLnBrk="1" hangingPunct="1">
              <a:buFontTx/>
              <a:buNone/>
            </a:pPr>
            <a:r>
              <a:rPr lang="tr-TR" altLang="tr-TR" b="1" smtClean="0">
                <a:solidFill>
                  <a:srgbClr val="000066"/>
                </a:solidFill>
              </a:rPr>
              <a:t>Tanımı</a:t>
            </a:r>
            <a:r>
              <a:rPr lang="en-US" altLang="tr-TR" b="1" smtClean="0">
                <a:solidFill>
                  <a:srgbClr val="000066"/>
                </a:solidFill>
              </a:rPr>
              <a:t>:</a:t>
            </a:r>
          </a:p>
          <a:p>
            <a:pPr eaLnBrk="1" hangingPunct="1">
              <a:buFontTx/>
              <a:buNone/>
            </a:pPr>
            <a:r>
              <a:rPr lang="en-US" altLang="tr-TR" b="1" i="1" smtClean="0">
                <a:solidFill>
                  <a:srgbClr val="333300"/>
                </a:solidFill>
              </a:rPr>
              <a:t>	</a:t>
            </a:r>
            <a:r>
              <a:rPr lang="tr-TR" altLang="tr-TR" b="1" i="1" smtClean="0">
                <a:solidFill>
                  <a:srgbClr val="333300"/>
                </a:solidFill>
              </a:rPr>
              <a:t>İşletmenin güçlü ve zayıf yönlerinin ışığı altında çevresel fırsatların ve tehditleri etkili biçimde değerlendirerek uzun dönemli planları geliştirme.</a:t>
            </a:r>
            <a:endParaRPr lang="en-US" altLang="tr-TR" b="1" i="1" smtClean="0">
              <a:solidFill>
                <a:srgbClr val="1C1C1C"/>
              </a:solidFill>
            </a:endParaRPr>
          </a:p>
        </p:txBody>
      </p:sp>
      <p:sp>
        <p:nvSpPr>
          <p:cNvPr id="18436" name="Slide Number Placeholder 5"/>
          <p:cNvSpPr>
            <a:spLocks noGrp="1"/>
          </p:cNvSpPr>
          <p:nvPr>
            <p:ph type="sldNum" sz="quarter" idx="12"/>
          </p:nvPr>
        </p:nvSpPr>
        <p:spPr>
          <a:noFill/>
        </p:spPr>
        <p:txBody>
          <a:bodyPr/>
          <a:lstStyle/>
          <a:p>
            <a:fld id="{7A8689C2-0802-47A7-B8C9-0A5A3EAB8C58}" type="slidenum">
              <a:rPr lang="en-US" altLang="tr-TR" smtClean="0"/>
              <a:pPr/>
              <a:t>66</a:t>
            </a:fld>
            <a:endParaRPr lang="en-US" altLang="tr-TR" smtClean="0"/>
          </a:p>
        </p:txBody>
      </p:sp>
    </p:spTree>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lIns="92075" tIns="46038" rIns="92075" bIns="46038"/>
          <a:lstStyle/>
          <a:p>
            <a:pPr eaLnBrk="1" hangingPunct="1"/>
            <a:r>
              <a:rPr lang="tr-TR" altLang="tr-TR" sz="4000" b="1" smtClean="0">
                <a:solidFill>
                  <a:srgbClr val="000066"/>
                </a:solidFill>
              </a:rPr>
              <a:t>Amaçlar</a:t>
            </a:r>
          </a:p>
        </p:txBody>
      </p:sp>
      <p:sp>
        <p:nvSpPr>
          <p:cNvPr id="19459" name="Rectangle 3"/>
          <p:cNvSpPr>
            <a:spLocks noGrp="1" noChangeArrowheads="1"/>
          </p:cNvSpPr>
          <p:nvPr>
            <p:ph type="body" idx="1"/>
          </p:nvPr>
        </p:nvSpPr>
        <p:spPr>
          <a:noFill/>
        </p:spPr>
        <p:txBody>
          <a:bodyPr lIns="92075" tIns="46038" rIns="92075" bIns="46038" anchor="ctr"/>
          <a:lstStyle/>
          <a:p>
            <a:pPr algn="ctr" eaLnBrk="1" hangingPunct="1">
              <a:buFontTx/>
              <a:buNone/>
            </a:pPr>
            <a:endParaRPr lang="en-US" altLang="tr-TR" b="1" dirty="0" smtClean="0">
              <a:solidFill>
                <a:srgbClr val="000066"/>
              </a:solidFill>
            </a:endParaRPr>
          </a:p>
          <a:p>
            <a:pPr lvl="1" eaLnBrk="1" hangingPunct="1"/>
            <a:r>
              <a:rPr lang="tr-TR" altLang="tr-TR" b="1" i="1" dirty="0" smtClean="0">
                <a:solidFill>
                  <a:srgbClr val="1C1C1C"/>
                </a:solidFill>
              </a:rPr>
              <a:t>Planlanmış faaliyetlerin sonuçları </a:t>
            </a:r>
          </a:p>
          <a:p>
            <a:pPr lvl="1" eaLnBrk="1" hangingPunct="1"/>
            <a:r>
              <a:rPr lang="tr-TR" altLang="tr-TR" b="1" i="1" dirty="0" smtClean="0">
                <a:solidFill>
                  <a:srgbClr val="1C1C1C"/>
                </a:solidFill>
              </a:rPr>
              <a:t>Neler yapıldı</a:t>
            </a:r>
            <a:endParaRPr lang="en-US" altLang="tr-TR" b="1" dirty="0" smtClean="0">
              <a:solidFill>
                <a:srgbClr val="1C1C1C"/>
              </a:solidFill>
            </a:endParaRPr>
          </a:p>
          <a:p>
            <a:pPr lvl="2" eaLnBrk="1" hangingPunct="1"/>
            <a:r>
              <a:rPr lang="tr-TR" altLang="tr-TR" b="1" dirty="0" smtClean="0">
                <a:solidFill>
                  <a:srgbClr val="1C1C1C"/>
                </a:solidFill>
              </a:rPr>
              <a:t> Onları zamanında gerçekleştirdik mi </a:t>
            </a:r>
          </a:p>
          <a:p>
            <a:pPr lvl="2" eaLnBrk="1" hangingPunct="1"/>
            <a:r>
              <a:rPr lang="tr-TR" altLang="tr-TR" b="1" dirty="0" smtClean="0">
                <a:solidFill>
                  <a:srgbClr val="1C1C1C"/>
                </a:solidFill>
              </a:rPr>
              <a:t>Mümkünse </a:t>
            </a:r>
            <a:r>
              <a:rPr lang="tr-TR" altLang="tr-TR" b="1" dirty="0" err="1" smtClean="0">
                <a:solidFill>
                  <a:srgbClr val="1C1C1C"/>
                </a:solidFill>
              </a:rPr>
              <a:t>rakamlaştrılmış</a:t>
            </a:r>
            <a:r>
              <a:rPr lang="tr-TR" altLang="tr-TR" b="1" dirty="0" smtClean="0">
                <a:solidFill>
                  <a:srgbClr val="1C1C1C"/>
                </a:solidFill>
              </a:rPr>
              <a:t> ve tarihlendirilmiş şekilde değerlendirme</a:t>
            </a:r>
            <a:endParaRPr lang="en-US" altLang="tr-TR" b="1" dirty="0" smtClean="0">
              <a:solidFill>
                <a:srgbClr val="1C1C1C"/>
              </a:solidFill>
            </a:endParaRPr>
          </a:p>
        </p:txBody>
      </p:sp>
      <p:sp>
        <p:nvSpPr>
          <p:cNvPr id="19460" name="Slide Number Placeholder 5"/>
          <p:cNvSpPr>
            <a:spLocks noGrp="1"/>
          </p:cNvSpPr>
          <p:nvPr>
            <p:ph type="sldNum" sz="quarter" idx="12"/>
          </p:nvPr>
        </p:nvSpPr>
        <p:spPr>
          <a:noFill/>
        </p:spPr>
        <p:txBody>
          <a:bodyPr/>
          <a:lstStyle/>
          <a:p>
            <a:fld id="{4A4963CC-FEA8-43D7-9310-5B357A842651}" type="slidenum">
              <a:rPr lang="en-US" altLang="tr-TR" smtClean="0"/>
              <a:pPr/>
              <a:t>67</a:t>
            </a:fld>
            <a:endParaRPr lang="en-US" altLang="tr-TR" smtClean="0"/>
          </a:p>
        </p:txBody>
      </p:sp>
    </p:spTree>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a:noFill/>
        </p:spPr>
        <p:txBody>
          <a:bodyPr lIns="92075" tIns="46038" rIns="92075" bIns="46038"/>
          <a:lstStyle/>
          <a:p>
            <a:pPr eaLnBrk="1" hangingPunct="1"/>
            <a:r>
              <a:rPr lang="tr-TR" altLang="tr-TR" sz="4000" b="1" smtClean="0">
                <a:solidFill>
                  <a:srgbClr val="000066"/>
                </a:solidFill>
              </a:rPr>
              <a:t>Çevresel Analizler</a:t>
            </a:r>
            <a:endParaRPr lang="en-US" altLang="tr-TR" sz="4000" b="1" smtClean="0">
              <a:solidFill>
                <a:srgbClr val="000066"/>
              </a:solidFill>
            </a:endParaRPr>
          </a:p>
        </p:txBody>
      </p:sp>
      <p:sp>
        <p:nvSpPr>
          <p:cNvPr id="20483" name="Rectangle 3"/>
          <p:cNvSpPr>
            <a:spLocks noGrp="1" noChangeArrowheads="1"/>
          </p:cNvSpPr>
          <p:nvPr>
            <p:ph type="body" idx="1"/>
          </p:nvPr>
        </p:nvSpPr>
        <p:spPr>
          <a:xfrm>
            <a:off x="685800" y="990600"/>
            <a:ext cx="7772400" cy="5105400"/>
          </a:xfrm>
          <a:noFill/>
        </p:spPr>
        <p:txBody>
          <a:bodyPr lIns="92075" tIns="46038" rIns="92075" bIns="46038"/>
          <a:lstStyle/>
          <a:p>
            <a:pPr algn="ctr" eaLnBrk="1" hangingPunct="1">
              <a:buFontTx/>
              <a:buNone/>
            </a:pPr>
            <a:r>
              <a:rPr lang="tr-TR" altLang="tr-TR" b="1" smtClean="0">
                <a:solidFill>
                  <a:srgbClr val="000066"/>
                </a:solidFill>
              </a:rPr>
              <a:t>Stratejik faktörlerin farkına varma</a:t>
            </a:r>
          </a:p>
          <a:p>
            <a:pPr lvl="1" eaLnBrk="1" hangingPunct="1"/>
            <a:endParaRPr lang="tr-TR" altLang="tr-TR" b="1" smtClean="0">
              <a:solidFill>
                <a:srgbClr val="1C1C1C"/>
              </a:solidFill>
            </a:endParaRPr>
          </a:p>
          <a:p>
            <a:pPr lvl="1" eaLnBrk="1" hangingPunct="1"/>
            <a:r>
              <a:rPr lang="tr-TR" altLang="tr-TR" b="1" smtClean="0">
                <a:solidFill>
                  <a:srgbClr val="1C1C1C"/>
                </a:solidFill>
              </a:rPr>
              <a:t>Dışsal Çevre</a:t>
            </a:r>
            <a:r>
              <a:rPr lang="en-US" altLang="tr-TR" b="1" smtClean="0">
                <a:solidFill>
                  <a:srgbClr val="1C1C1C"/>
                </a:solidFill>
              </a:rPr>
              <a:t> </a:t>
            </a:r>
          </a:p>
          <a:p>
            <a:pPr lvl="2" eaLnBrk="1" hangingPunct="1"/>
            <a:r>
              <a:rPr lang="tr-TR" altLang="tr-TR" b="1" smtClean="0">
                <a:solidFill>
                  <a:srgbClr val="1C1C1C"/>
                </a:solidFill>
              </a:rPr>
              <a:t>Fırsatlar, Tehditler</a:t>
            </a:r>
            <a:endParaRPr lang="en-US" altLang="tr-TR" b="1" smtClean="0">
              <a:solidFill>
                <a:srgbClr val="1C1C1C"/>
              </a:solidFill>
            </a:endParaRPr>
          </a:p>
          <a:p>
            <a:pPr lvl="1" eaLnBrk="1" hangingPunct="1"/>
            <a:r>
              <a:rPr lang="tr-TR" altLang="tr-TR" b="1" smtClean="0">
                <a:solidFill>
                  <a:srgbClr val="1C1C1C"/>
                </a:solidFill>
              </a:rPr>
              <a:t>İçsel Çevre</a:t>
            </a:r>
            <a:endParaRPr lang="en-US" altLang="tr-TR" b="1" smtClean="0">
              <a:solidFill>
                <a:srgbClr val="1C1C1C"/>
              </a:solidFill>
            </a:endParaRPr>
          </a:p>
          <a:p>
            <a:pPr lvl="2" eaLnBrk="1" hangingPunct="1"/>
            <a:r>
              <a:rPr lang="tr-TR" altLang="tr-TR" b="1" smtClean="0">
                <a:solidFill>
                  <a:srgbClr val="1C1C1C"/>
                </a:solidFill>
              </a:rPr>
              <a:t>Güçlü ve zayıf yönler</a:t>
            </a:r>
            <a:endParaRPr lang="en-US" altLang="tr-TR" b="1" smtClean="0">
              <a:solidFill>
                <a:srgbClr val="1C1C1C"/>
              </a:solidFill>
            </a:endParaRPr>
          </a:p>
          <a:p>
            <a:pPr eaLnBrk="1" hangingPunct="1">
              <a:buFontTx/>
              <a:buChar char="–"/>
            </a:pPr>
            <a:endParaRPr lang="en-US" altLang="tr-TR" sz="2000" b="1" smtClean="0">
              <a:solidFill>
                <a:srgbClr val="1C1C1C"/>
              </a:solidFill>
            </a:endParaRPr>
          </a:p>
        </p:txBody>
      </p:sp>
      <p:sp>
        <p:nvSpPr>
          <p:cNvPr id="20484" name="Slide Number Placeholder 5"/>
          <p:cNvSpPr>
            <a:spLocks noGrp="1"/>
          </p:cNvSpPr>
          <p:nvPr>
            <p:ph type="sldNum" sz="quarter" idx="12"/>
          </p:nvPr>
        </p:nvSpPr>
        <p:spPr>
          <a:noFill/>
        </p:spPr>
        <p:txBody>
          <a:bodyPr/>
          <a:lstStyle/>
          <a:p>
            <a:fld id="{EFE96AC4-08CC-4797-A022-E13E9D884AAC}" type="slidenum">
              <a:rPr lang="en-US" altLang="tr-TR" smtClean="0"/>
              <a:pPr/>
              <a:t>68</a:t>
            </a:fld>
            <a:endParaRPr lang="en-US" altLang="tr-TR" smtClean="0"/>
          </a:p>
        </p:txBody>
      </p:sp>
    </p:spTree>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lIns="92075" tIns="46038" rIns="92075" bIns="46038">
            <a:normAutofit fontScale="90000"/>
          </a:bodyPr>
          <a:lstStyle/>
          <a:p>
            <a:pPr eaLnBrk="1" hangingPunct="1"/>
            <a:r>
              <a:rPr lang="en-US" altLang="tr-TR" sz="4000" b="1" smtClean="0">
                <a:solidFill>
                  <a:srgbClr val="000066"/>
                </a:solidFill>
              </a:rPr>
              <a:t>Strate</a:t>
            </a:r>
            <a:r>
              <a:rPr lang="tr-TR" altLang="tr-TR" sz="4000" b="1" smtClean="0">
                <a:solidFill>
                  <a:srgbClr val="000066"/>
                </a:solidFill>
              </a:rPr>
              <a:t>ji</a:t>
            </a:r>
            <a:r>
              <a:rPr lang="en-US" altLang="tr-TR" sz="4000" b="1" smtClean="0">
                <a:solidFill>
                  <a:srgbClr val="000066"/>
                </a:solidFill>
              </a:rPr>
              <a:t> </a:t>
            </a:r>
            <a:r>
              <a:rPr lang="tr-TR" altLang="tr-TR" sz="4000" b="1" smtClean="0">
                <a:solidFill>
                  <a:srgbClr val="000066"/>
                </a:solidFill>
              </a:rPr>
              <a:t>Oluşturma </a:t>
            </a:r>
            <a:br>
              <a:rPr lang="tr-TR" altLang="tr-TR" sz="4000" b="1" smtClean="0">
                <a:solidFill>
                  <a:srgbClr val="000066"/>
                </a:solidFill>
              </a:rPr>
            </a:br>
            <a:r>
              <a:rPr lang="tr-TR" altLang="tr-TR" sz="4000" b="1" smtClean="0">
                <a:solidFill>
                  <a:srgbClr val="000066"/>
                </a:solidFill>
              </a:rPr>
              <a:t>(</a:t>
            </a:r>
            <a:r>
              <a:rPr lang="en-US" altLang="tr-TR" sz="4000" b="1" smtClean="0">
                <a:solidFill>
                  <a:srgbClr val="000066"/>
                </a:solidFill>
              </a:rPr>
              <a:t>Form</a:t>
            </a:r>
            <a:r>
              <a:rPr lang="tr-TR" altLang="tr-TR" sz="4000" b="1" smtClean="0">
                <a:solidFill>
                  <a:srgbClr val="000066"/>
                </a:solidFill>
              </a:rPr>
              <a:t>ü</a:t>
            </a:r>
            <a:r>
              <a:rPr lang="en-US" altLang="tr-TR" sz="4000" b="1" smtClean="0">
                <a:solidFill>
                  <a:srgbClr val="000066"/>
                </a:solidFill>
              </a:rPr>
              <a:t>l</a:t>
            </a:r>
            <a:r>
              <a:rPr lang="tr-TR" altLang="tr-TR" sz="4000" b="1" smtClean="0">
                <a:solidFill>
                  <a:srgbClr val="000066"/>
                </a:solidFill>
              </a:rPr>
              <a:t>e etme)</a:t>
            </a:r>
            <a:endParaRPr lang="en-US" altLang="tr-TR" sz="4000" b="1" smtClean="0">
              <a:solidFill>
                <a:srgbClr val="000066"/>
              </a:solidFill>
            </a:endParaRPr>
          </a:p>
        </p:txBody>
      </p:sp>
      <p:sp>
        <p:nvSpPr>
          <p:cNvPr id="21507" name="Rectangle 3"/>
          <p:cNvSpPr>
            <a:spLocks noGrp="1" noChangeArrowheads="1"/>
          </p:cNvSpPr>
          <p:nvPr>
            <p:ph type="body" idx="1"/>
          </p:nvPr>
        </p:nvSpPr>
        <p:spPr>
          <a:noFill/>
        </p:spPr>
        <p:txBody>
          <a:bodyPr lIns="92075" tIns="46038" rIns="92075" bIns="46038"/>
          <a:lstStyle/>
          <a:p>
            <a:pPr algn="ctr" eaLnBrk="1" hangingPunct="1">
              <a:buFontTx/>
              <a:buNone/>
            </a:pPr>
            <a:r>
              <a:rPr lang="tr-TR" altLang="tr-TR" b="1" dirty="0" smtClean="0">
                <a:solidFill>
                  <a:srgbClr val="000066"/>
                </a:solidFill>
              </a:rPr>
              <a:t>Amaçlar, Hedefler</a:t>
            </a:r>
            <a:endParaRPr lang="en-US" altLang="tr-TR" b="1" dirty="0" smtClean="0">
              <a:solidFill>
                <a:srgbClr val="000066"/>
              </a:solidFill>
            </a:endParaRPr>
          </a:p>
          <a:p>
            <a:pPr lvl="1" eaLnBrk="1" hangingPunct="1">
              <a:buFontTx/>
              <a:buNone/>
            </a:pPr>
            <a:r>
              <a:rPr lang="en-US" altLang="tr-TR" b="1" i="1" dirty="0" smtClean="0">
                <a:solidFill>
                  <a:srgbClr val="1C1C1C"/>
                </a:solidFill>
              </a:rPr>
              <a:t>	</a:t>
            </a:r>
            <a:endParaRPr lang="tr-TR" altLang="tr-TR" b="1" i="1" dirty="0" smtClean="0">
              <a:solidFill>
                <a:srgbClr val="1C1C1C"/>
              </a:solidFill>
            </a:endParaRPr>
          </a:p>
          <a:p>
            <a:pPr lvl="1" eaLnBrk="1" hangingPunct="1">
              <a:buFontTx/>
              <a:buNone/>
            </a:pPr>
            <a:r>
              <a:rPr lang="tr-TR" altLang="tr-TR" b="1" i="1" dirty="0" smtClean="0">
                <a:solidFill>
                  <a:srgbClr val="1C1C1C"/>
                </a:solidFill>
              </a:rPr>
              <a:t>Amaç </a:t>
            </a:r>
            <a:r>
              <a:rPr lang="tr-TR" altLang="tr-TR" b="1" i="1" dirty="0" err="1" smtClean="0">
                <a:solidFill>
                  <a:srgbClr val="1C1C1C"/>
                </a:solidFill>
              </a:rPr>
              <a:t>rakamlaştırmadan</a:t>
            </a:r>
            <a:r>
              <a:rPr lang="tr-TR" altLang="tr-TR" b="1" i="1" dirty="0" smtClean="0">
                <a:solidFill>
                  <a:srgbClr val="1C1C1C"/>
                </a:solidFill>
              </a:rPr>
              <a:t> ve tamamlama </a:t>
            </a:r>
          </a:p>
          <a:p>
            <a:pPr lvl="1" eaLnBrk="1" hangingPunct="1">
              <a:buFontTx/>
              <a:buNone/>
            </a:pPr>
            <a:r>
              <a:rPr lang="tr-TR" altLang="tr-TR" b="1" i="1" dirty="0" smtClean="0">
                <a:solidFill>
                  <a:srgbClr val="1C1C1C"/>
                </a:solidFill>
              </a:rPr>
              <a:t>zamanı ifade edilmeden bir kimsenin neyi </a:t>
            </a:r>
          </a:p>
          <a:p>
            <a:pPr lvl="1" eaLnBrk="1" hangingPunct="1">
              <a:buFontTx/>
              <a:buNone/>
            </a:pPr>
            <a:r>
              <a:rPr lang="tr-TR" altLang="tr-TR" b="1" i="1" dirty="0" smtClean="0">
                <a:solidFill>
                  <a:srgbClr val="1C1C1C"/>
                </a:solidFill>
              </a:rPr>
              <a:t>elde etmek istediğinin açık uçlu </a:t>
            </a:r>
            <a:r>
              <a:rPr lang="tr-TR" altLang="tr-TR" b="1" i="1" dirty="0" err="1" smtClean="0">
                <a:solidFill>
                  <a:srgbClr val="1C1C1C"/>
                </a:solidFill>
              </a:rPr>
              <a:t>bır</a:t>
            </a:r>
            <a:r>
              <a:rPr lang="tr-TR" altLang="tr-TR" b="1" i="1" dirty="0" smtClean="0">
                <a:solidFill>
                  <a:srgbClr val="1C1C1C"/>
                </a:solidFill>
              </a:rPr>
              <a:t> </a:t>
            </a:r>
          </a:p>
          <a:p>
            <a:pPr lvl="1" eaLnBrk="1" hangingPunct="1">
              <a:buFontTx/>
              <a:buNone/>
            </a:pPr>
            <a:r>
              <a:rPr lang="tr-TR" altLang="tr-TR" b="1" i="1" dirty="0" smtClean="0">
                <a:solidFill>
                  <a:srgbClr val="1C1C1C"/>
                </a:solidFill>
              </a:rPr>
              <a:t>ifadesidir. </a:t>
            </a:r>
            <a:endParaRPr lang="en-US" altLang="tr-TR" sz="2400" b="1" i="1" dirty="0" smtClean="0">
              <a:solidFill>
                <a:srgbClr val="1C1C1C"/>
              </a:solidFill>
            </a:endParaRPr>
          </a:p>
        </p:txBody>
      </p:sp>
      <p:sp>
        <p:nvSpPr>
          <p:cNvPr id="21508" name="Slide Number Placeholder 5"/>
          <p:cNvSpPr>
            <a:spLocks noGrp="1"/>
          </p:cNvSpPr>
          <p:nvPr>
            <p:ph type="sldNum" sz="quarter" idx="12"/>
          </p:nvPr>
        </p:nvSpPr>
        <p:spPr>
          <a:noFill/>
        </p:spPr>
        <p:txBody>
          <a:bodyPr/>
          <a:lstStyle/>
          <a:p>
            <a:fld id="{6E2F786E-227D-4055-8FF2-79157B977665}" type="slidenum">
              <a:rPr lang="en-US" altLang="tr-TR" smtClean="0"/>
              <a:pPr/>
              <a:t>69</a:t>
            </a:fld>
            <a:endParaRPr lang="en-US" altLang="tr-TR" smtClean="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395536" y="1628778"/>
            <a:ext cx="8062664" cy="4467225"/>
          </a:xfrm>
        </p:spPr>
        <p:txBody>
          <a:bodyPr/>
          <a:lstStyle/>
          <a:p>
            <a:pPr eaLnBrk="1" hangingPunct="1">
              <a:lnSpc>
                <a:spcPct val="80000"/>
              </a:lnSpc>
              <a:buFont typeface="Wingdings 2" pitchFamily="18" charset="2"/>
              <a:buNone/>
            </a:pP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Atlar</a:t>
            </a:r>
            <a:r>
              <a:rPr lang="en-US" sz="2400" b="1" dirty="0" smtClean="0">
                <a:latin typeface="Times New Roman" pitchFamily="18" charset="0"/>
                <a:cs typeface="Times New Roman" pitchFamily="18" charset="0"/>
              </a:rPr>
              <a:t> her </a:t>
            </a:r>
            <a:r>
              <a:rPr lang="en-US" sz="2400" b="1" dirty="0" err="1" smtClean="0">
                <a:latin typeface="Times New Roman" pitchFamily="18" charset="0"/>
                <a:cs typeface="Times New Roman" pitchFamily="18" charset="0"/>
              </a:rPr>
              <a:t>zaman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kullanılacaktır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Otomobil</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ise</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ancak</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geçici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moda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olabilir</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(Henry </a:t>
            </a:r>
            <a:r>
              <a:rPr lang="en-US" sz="2400" dirty="0" err="1" smtClean="0">
                <a:latin typeface="Times New Roman" pitchFamily="18" charset="0"/>
                <a:cs typeface="Times New Roman" pitchFamily="18" charset="0"/>
              </a:rPr>
              <a:t>Ford’un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kredi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talebi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üzerine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otomotiv</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sektörünün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geleceği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konusunda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ekspertiz</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veren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banka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müdürü</a:t>
            </a:r>
            <a:r>
              <a:rPr lang="en-US" sz="2400" dirty="0" smtClean="0">
                <a:latin typeface="Times New Roman" pitchFamily="18" charset="0"/>
                <a:cs typeface="Times New Roman" pitchFamily="18" charset="0"/>
              </a:rPr>
              <a:t> - 1903)</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Uçaklar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hoş</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oyuncaklar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Ama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askeri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değerleri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yok</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Mareşal</a:t>
            </a:r>
            <a:r>
              <a:rPr lang="en-US" sz="2400" dirty="0" smtClean="0">
                <a:latin typeface="Times New Roman" pitchFamily="18" charset="0"/>
                <a:cs typeface="Times New Roman" pitchFamily="18" charset="0"/>
              </a:rPr>
              <a:t> Ferdinand Foch)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a:t>
            </a:r>
            <a:r>
              <a:rPr lang="en-US" sz="2400" b="1" dirty="0" err="1" smtClean="0">
                <a:latin typeface="Times New Roman" pitchFamily="18" charset="0"/>
                <a:cs typeface="Times New Roman" pitchFamily="18" charset="0"/>
              </a:rPr>
              <a:t>Televizyon</a:t>
            </a:r>
            <a:r>
              <a:rPr lang="en-US" sz="2400" b="1" dirty="0" smtClean="0">
                <a:latin typeface="Times New Roman" pitchFamily="18" charset="0"/>
                <a:cs typeface="Times New Roman" pitchFamily="18" charset="0"/>
              </a:rPr>
              <a:t> en </a:t>
            </a:r>
            <a:r>
              <a:rPr lang="en-US" sz="2400" b="1" dirty="0" err="1" smtClean="0">
                <a:latin typeface="Times New Roman" pitchFamily="18" charset="0"/>
                <a:cs typeface="Times New Roman" pitchFamily="18" charset="0"/>
              </a:rPr>
              <a:t>geç</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altı</a:t>
            </a:r>
            <a:r>
              <a:rPr lang="en-US" sz="2400" b="1" dirty="0" smtClean="0">
                <a:latin typeface="Times New Roman" pitchFamily="18" charset="0"/>
                <a:cs typeface="Times New Roman" pitchFamily="18" charset="0"/>
              </a:rPr>
              <a:t> ay </a:t>
            </a:r>
            <a:r>
              <a:rPr lang="en-US" sz="2400" b="1" dirty="0" err="1" smtClean="0">
                <a:latin typeface="Times New Roman" pitchFamily="18" charset="0"/>
                <a:cs typeface="Times New Roman" pitchFamily="18" charset="0"/>
              </a:rPr>
              <a:t>içinde</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piyasadan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silinecektir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İnsanlar</a:t>
            </a:r>
            <a:r>
              <a:rPr lang="en-US" sz="2400" b="1" dirty="0" smtClean="0">
                <a:latin typeface="Times New Roman" pitchFamily="18" charset="0"/>
                <a:cs typeface="Times New Roman" pitchFamily="18" charset="0"/>
              </a:rPr>
              <a:t> her </a:t>
            </a:r>
            <a:r>
              <a:rPr lang="en-US" sz="2400" b="1" dirty="0" err="1" smtClean="0">
                <a:latin typeface="Times New Roman" pitchFamily="18" charset="0"/>
                <a:cs typeface="Times New Roman" pitchFamily="18" charset="0"/>
              </a:rPr>
              <a:t>akşam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böyle</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bir</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kutuya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bakmak</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istemezler</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Daryik</a:t>
            </a:r>
            <a:r>
              <a:rPr lang="en-US" sz="2400" dirty="0" smtClean="0">
                <a:latin typeface="Times New Roman" pitchFamily="18" charset="0"/>
                <a:cs typeface="Times New Roman" pitchFamily="18" charset="0"/>
              </a:rPr>
              <a:t> F. Zanuck - Twenty Century </a:t>
            </a:r>
            <a:r>
              <a:rPr lang="en-US" sz="2400" dirty="0" err="1" smtClean="0">
                <a:latin typeface="Times New Roman" pitchFamily="18" charset="0"/>
                <a:cs typeface="Times New Roman" pitchFamily="18" charset="0"/>
              </a:rPr>
              <a:t>Fox’un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Başkanı</a:t>
            </a:r>
            <a:r>
              <a:rPr lang="en-US" sz="2400" dirty="0" smtClean="0">
                <a:latin typeface="Times New Roman" pitchFamily="18" charset="0"/>
                <a:cs typeface="Times New Roman" pitchFamily="18" charset="0"/>
              </a:rPr>
              <a:t> - 1944)</a:t>
            </a:r>
            <a:r>
              <a:rPr lang="tr-TR" sz="2400" dirty="0" smtClean="0">
                <a:latin typeface="Times New Roman" pitchFamily="18" charset="0"/>
                <a:cs typeface="Times New Roman" pitchFamily="18" charset="0"/>
              </a:rPr>
              <a:t> </a:t>
            </a:r>
          </a:p>
        </p:txBody>
      </p:sp>
      <p:sp>
        <p:nvSpPr>
          <p:cNvPr id="64514" name="Rectangle 2"/>
          <p:cNvSpPr>
            <a:spLocks noGrp="1" noChangeArrowheads="1"/>
          </p:cNvSpPr>
          <p:nvPr>
            <p:ph type="title"/>
          </p:nvPr>
        </p:nvSpPr>
        <p:spPr>
          <a:xfrm>
            <a:off x="1" y="274638"/>
            <a:ext cx="8934451" cy="1143000"/>
          </a:xfrm>
          <a:solidFill>
            <a:schemeClr val="bg2">
              <a:lumMod val="50000"/>
            </a:schemeClr>
          </a:solidFill>
        </p:spPr>
        <p:txBody>
          <a:bodyPr>
            <a:normAutofit fontScale="90000"/>
          </a:bodyPr>
          <a:lstStyle/>
          <a:p>
            <a:pPr eaLnBrk="1" fontAlgn="auto" hangingPunct="1">
              <a:spcAft>
                <a:spcPts val="0"/>
              </a:spcAft>
              <a:defRPr/>
            </a:pPr>
            <a:r>
              <a:rPr lang="tr-TR" sz="2000" b="1" dirty="0">
                <a:solidFill>
                  <a:schemeClr val="tx2">
                    <a:satMod val="130000"/>
                  </a:schemeClr>
                </a:solidFill>
              </a:rPr>
              <a:t/>
            </a:r>
            <a:br>
              <a:rPr lang="tr-TR" sz="2000" b="1" dirty="0">
                <a:solidFill>
                  <a:schemeClr val="tx2">
                    <a:satMod val="130000"/>
                  </a:schemeClr>
                </a:solidFill>
              </a:rPr>
            </a:br>
            <a:r>
              <a:rPr lang="en-US" sz="3800" dirty="0">
                <a:solidFill>
                  <a:schemeClr val="bg1"/>
                </a:solidFill>
                <a:latin typeface="Times New Roman" pitchFamily="18" charset="0"/>
                <a:cs typeface="Times New Roman" pitchFamily="18" charset="0"/>
              </a:rPr>
              <a:t/>
            </a:r>
            <a:br>
              <a:rPr lang="en-US" sz="3800" dirty="0">
                <a:solidFill>
                  <a:schemeClr val="bg1"/>
                </a:solidFill>
                <a:latin typeface="Times New Roman" pitchFamily="18" charset="0"/>
                <a:cs typeface="Times New Roman" pitchFamily="18" charset="0"/>
              </a:rPr>
            </a:br>
            <a:r>
              <a:rPr lang="en-US" sz="4000" b="1" dirty="0" smtClean="0">
                <a:solidFill>
                  <a:schemeClr val="tx1"/>
                </a:solidFill>
                <a:latin typeface="Times New Roman" pitchFamily="18" charset="0"/>
                <a:cs typeface="Times New Roman" pitchFamily="18" charset="0"/>
              </a:rPr>
              <a:t>BAKIN KİMLER NELER SÖYLEMİŞ...</a:t>
            </a:r>
            <a:r>
              <a:rPr lang="tr-TR" sz="3600" dirty="0" smtClean="0">
                <a:solidFill>
                  <a:schemeClr val="tx1"/>
                </a:solidFill>
                <a:latin typeface="Times New Roman" pitchFamily="18" charset="0"/>
              </a:rPr>
              <a:t/>
            </a:r>
            <a:br>
              <a:rPr lang="tr-TR" sz="3600" dirty="0" smtClean="0">
                <a:solidFill>
                  <a:schemeClr val="tx1"/>
                </a:solidFill>
                <a:latin typeface="Times New Roman" pitchFamily="18" charset="0"/>
              </a:rPr>
            </a:br>
            <a:endParaRPr lang="tr-TR" sz="3800" dirty="0">
              <a:solidFill>
                <a:schemeClr val="tx1"/>
              </a:solidFill>
              <a:latin typeface="Times New Roman" pitchFamily="18" charset="0"/>
              <a:cs typeface="Times New Roman" pitchFamily="18" charset="0"/>
            </a:endParaRP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7</a:t>
            </a:fld>
            <a:endParaRPr lang="tr-TR"/>
          </a:p>
        </p:txBody>
      </p:sp>
    </p:spTree>
    <p:extLst>
      <p:ext uri="{BB962C8B-B14F-4D97-AF65-F5344CB8AC3E}">
        <p14:creationId xmlns:p14="http://schemas.microsoft.com/office/powerpoint/2010/main" val="4157043654"/>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lIns="92075" tIns="46038" rIns="92075" bIns="46038"/>
          <a:lstStyle/>
          <a:p>
            <a:pPr eaLnBrk="1" hangingPunct="1"/>
            <a:r>
              <a:rPr lang="tr-TR" altLang="tr-TR" sz="4000" b="1" smtClean="0">
                <a:solidFill>
                  <a:srgbClr val="000066"/>
                </a:solidFill>
              </a:rPr>
              <a:t>Amaçlar ve Hedefler</a:t>
            </a:r>
            <a:endParaRPr lang="en-US" altLang="tr-TR" sz="4000" b="1" smtClean="0">
              <a:solidFill>
                <a:srgbClr val="000066"/>
              </a:solidFill>
            </a:endParaRPr>
          </a:p>
        </p:txBody>
      </p:sp>
      <p:sp>
        <p:nvSpPr>
          <p:cNvPr id="22531" name="Rectangle 3"/>
          <p:cNvSpPr>
            <a:spLocks noGrp="1" noChangeArrowheads="1"/>
          </p:cNvSpPr>
          <p:nvPr>
            <p:ph type="body" idx="1"/>
          </p:nvPr>
        </p:nvSpPr>
        <p:spPr>
          <a:xfrm>
            <a:off x="228600" y="1981200"/>
            <a:ext cx="8610600" cy="4114800"/>
          </a:xfrm>
          <a:noFill/>
        </p:spPr>
        <p:txBody>
          <a:bodyPr lIns="92075" tIns="46038" rIns="92075" bIns="46038" anchor="ctr"/>
          <a:lstStyle/>
          <a:p>
            <a:pPr eaLnBrk="1" hangingPunct="1">
              <a:buFontTx/>
              <a:buNone/>
            </a:pPr>
            <a:r>
              <a:rPr lang="en-US" altLang="tr-TR" b="1" smtClean="0">
                <a:solidFill>
                  <a:srgbClr val="000066"/>
                </a:solidFill>
              </a:rPr>
              <a:t>	</a:t>
            </a:r>
            <a:r>
              <a:rPr lang="tr-TR" altLang="tr-TR" b="1" smtClean="0">
                <a:solidFill>
                  <a:srgbClr val="000066"/>
                </a:solidFill>
              </a:rPr>
              <a:t>Şirket Amaç ve Hedefleri aşağıdaki konuları içerir.</a:t>
            </a:r>
            <a:endParaRPr lang="en-US" altLang="tr-TR" b="1" i="1" smtClean="0">
              <a:solidFill>
                <a:srgbClr val="000066"/>
              </a:solidFill>
            </a:endParaRPr>
          </a:p>
          <a:p>
            <a:pPr lvl="1" eaLnBrk="1" hangingPunct="1"/>
            <a:r>
              <a:rPr lang="tr-TR" altLang="tr-TR" b="1" smtClean="0">
                <a:solidFill>
                  <a:srgbClr val="1C1C1C"/>
                </a:solidFill>
              </a:rPr>
              <a:t>Karlılık </a:t>
            </a:r>
            <a:r>
              <a:rPr lang="en-US" altLang="tr-TR" b="1" smtClean="0">
                <a:solidFill>
                  <a:srgbClr val="1C1C1C"/>
                </a:solidFill>
              </a:rPr>
              <a:t>(net </a:t>
            </a:r>
            <a:r>
              <a:rPr lang="tr-TR" altLang="tr-TR" b="1" smtClean="0">
                <a:solidFill>
                  <a:srgbClr val="1C1C1C"/>
                </a:solidFill>
              </a:rPr>
              <a:t>kar</a:t>
            </a:r>
            <a:r>
              <a:rPr lang="en-US" altLang="tr-TR" b="1" smtClean="0">
                <a:solidFill>
                  <a:srgbClr val="1C1C1C"/>
                </a:solidFill>
              </a:rPr>
              <a:t>)</a:t>
            </a:r>
          </a:p>
          <a:p>
            <a:pPr lvl="1" eaLnBrk="1" hangingPunct="1"/>
            <a:r>
              <a:rPr lang="tr-TR" altLang="tr-TR" b="1" smtClean="0">
                <a:solidFill>
                  <a:srgbClr val="1C1C1C"/>
                </a:solidFill>
              </a:rPr>
              <a:t>Büyüme</a:t>
            </a:r>
            <a:r>
              <a:rPr lang="en-US" altLang="tr-TR" b="1" smtClean="0">
                <a:solidFill>
                  <a:srgbClr val="1C1C1C"/>
                </a:solidFill>
              </a:rPr>
              <a:t> (</a:t>
            </a:r>
            <a:r>
              <a:rPr lang="tr-TR" altLang="tr-TR" b="1" smtClean="0">
                <a:solidFill>
                  <a:srgbClr val="1C1C1C"/>
                </a:solidFill>
              </a:rPr>
              <a:t>toplam varlıklarda artış</a:t>
            </a:r>
            <a:r>
              <a:rPr lang="en-US" altLang="tr-TR" b="1" smtClean="0">
                <a:solidFill>
                  <a:srgbClr val="1C1C1C"/>
                </a:solidFill>
              </a:rPr>
              <a:t>, </a:t>
            </a:r>
            <a:r>
              <a:rPr lang="tr-TR" altLang="tr-TR" b="1" smtClean="0">
                <a:solidFill>
                  <a:srgbClr val="1C1C1C"/>
                </a:solidFill>
              </a:rPr>
              <a:t>vs</a:t>
            </a:r>
            <a:r>
              <a:rPr lang="en-US" altLang="tr-TR" b="1" smtClean="0">
                <a:solidFill>
                  <a:srgbClr val="1C1C1C"/>
                </a:solidFill>
              </a:rPr>
              <a:t>.)</a:t>
            </a:r>
          </a:p>
          <a:p>
            <a:pPr lvl="1" eaLnBrk="1" hangingPunct="1"/>
            <a:r>
              <a:rPr lang="tr-TR" altLang="tr-TR" b="1" smtClean="0">
                <a:solidFill>
                  <a:srgbClr val="1C1C1C"/>
                </a:solidFill>
              </a:rPr>
              <a:t>Kaynaklardan (öz sermaye ve borçlardan) Yararlanma oranları</a:t>
            </a:r>
            <a:r>
              <a:rPr lang="en-US" altLang="tr-TR" b="1" smtClean="0">
                <a:solidFill>
                  <a:srgbClr val="1C1C1C"/>
                </a:solidFill>
              </a:rPr>
              <a:t> (ROE or ROI)</a:t>
            </a:r>
          </a:p>
          <a:p>
            <a:pPr lvl="1" eaLnBrk="1" hangingPunct="1"/>
            <a:r>
              <a:rPr lang="tr-TR" altLang="tr-TR" b="1" smtClean="0">
                <a:solidFill>
                  <a:srgbClr val="1C1C1C"/>
                </a:solidFill>
              </a:rPr>
              <a:t>Pazar</a:t>
            </a:r>
            <a:r>
              <a:rPr lang="en-US" altLang="tr-TR" b="1" smtClean="0">
                <a:solidFill>
                  <a:srgbClr val="1C1C1C"/>
                </a:solidFill>
              </a:rPr>
              <a:t> l</a:t>
            </a:r>
            <a:r>
              <a:rPr lang="tr-TR" altLang="tr-TR" b="1" smtClean="0">
                <a:solidFill>
                  <a:srgbClr val="1C1C1C"/>
                </a:solidFill>
              </a:rPr>
              <a:t>iderliği</a:t>
            </a:r>
            <a:r>
              <a:rPr lang="en-US" altLang="tr-TR" b="1" smtClean="0">
                <a:solidFill>
                  <a:srgbClr val="1C1C1C"/>
                </a:solidFill>
              </a:rPr>
              <a:t> (</a:t>
            </a:r>
            <a:r>
              <a:rPr lang="tr-TR" altLang="tr-TR" b="1" smtClean="0">
                <a:solidFill>
                  <a:srgbClr val="1C1C1C"/>
                </a:solidFill>
              </a:rPr>
              <a:t>pazar</a:t>
            </a:r>
            <a:r>
              <a:rPr lang="en-US" altLang="tr-TR" b="1" smtClean="0">
                <a:solidFill>
                  <a:srgbClr val="1C1C1C"/>
                </a:solidFill>
              </a:rPr>
              <a:t> </a:t>
            </a:r>
            <a:r>
              <a:rPr lang="tr-TR" altLang="tr-TR" b="1" smtClean="0">
                <a:solidFill>
                  <a:srgbClr val="1C1C1C"/>
                </a:solidFill>
              </a:rPr>
              <a:t>payı</a:t>
            </a:r>
            <a:r>
              <a:rPr lang="en-US" altLang="tr-TR" b="1" smtClean="0">
                <a:solidFill>
                  <a:srgbClr val="1C1C1C"/>
                </a:solidFill>
              </a:rPr>
              <a:t>)</a:t>
            </a:r>
          </a:p>
          <a:p>
            <a:pPr eaLnBrk="1" hangingPunct="1">
              <a:buFontTx/>
              <a:buChar char="–"/>
            </a:pPr>
            <a:endParaRPr lang="en-US" altLang="tr-TR" sz="2800" b="1" smtClean="0">
              <a:solidFill>
                <a:srgbClr val="1C1C1C"/>
              </a:solidFill>
            </a:endParaRPr>
          </a:p>
        </p:txBody>
      </p:sp>
      <p:sp>
        <p:nvSpPr>
          <p:cNvPr id="22532" name="Slide Number Placeholder 5"/>
          <p:cNvSpPr>
            <a:spLocks noGrp="1"/>
          </p:cNvSpPr>
          <p:nvPr>
            <p:ph type="sldNum" sz="quarter" idx="12"/>
          </p:nvPr>
        </p:nvSpPr>
        <p:spPr>
          <a:noFill/>
        </p:spPr>
        <p:txBody>
          <a:bodyPr/>
          <a:lstStyle/>
          <a:p>
            <a:fld id="{73C35D54-86D0-4B0B-B834-BE4F31213782}" type="slidenum">
              <a:rPr lang="en-US" altLang="tr-TR" smtClean="0"/>
              <a:pPr/>
              <a:t>70</a:t>
            </a:fld>
            <a:endParaRPr lang="en-US" altLang="tr-TR" smtClean="0"/>
          </a:p>
        </p:txBody>
      </p:sp>
    </p:spTree>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lIns="92075" tIns="46038" rIns="92075" bIns="46038"/>
          <a:lstStyle/>
          <a:p>
            <a:pPr marL="342900" indent="-342900" defTabSz="762000" eaLnBrk="1" hangingPunct="1"/>
            <a:r>
              <a:rPr lang="en-US" altLang="tr-TR" sz="4000" b="1" smtClean="0">
                <a:solidFill>
                  <a:srgbClr val="000066"/>
                </a:solidFill>
              </a:rPr>
              <a:t>Strate</a:t>
            </a:r>
            <a:r>
              <a:rPr lang="tr-TR" altLang="tr-TR" sz="4000" b="1" smtClean="0">
                <a:solidFill>
                  <a:srgbClr val="000066"/>
                </a:solidFill>
              </a:rPr>
              <a:t>jiler</a:t>
            </a:r>
            <a:endParaRPr lang="en-US" altLang="tr-TR" sz="4000" b="1" smtClean="0">
              <a:solidFill>
                <a:srgbClr val="000066"/>
              </a:solidFill>
            </a:endParaRPr>
          </a:p>
        </p:txBody>
      </p:sp>
      <p:sp>
        <p:nvSpPr>
          <p:cNvPr id="29699" name="Rectangle 3"/>
          <p:cNvSpPr>
            <a:spLocks noGrp="1" noChangeArrowheads="1"/>
          </p:cNvSpPr>
          <p:nvPr>
            <p:ph type="body" idx="1"/>
          </p:nvPr>
        </p:nvSpPr>
        <p:spPr>
          <a:noFill/>
        </p:spPr>
        <p:txBody>
          <a:bodyPr lIns="92075" tIns="46038" rIns="92075" bIns="46038"/>
          <a:lstStyle/>
          <a:p>
            <a:pPr eaLnBrk="1" hangingPunct="1">
              <a:buFontTx/>
              <a:buNone/>
            </a:pPr>
            <a:r>
              <a:rPr lang="tr-TR" altLang="tr-TR" b="1" smtClean="0">
                <a:solidFill>
                  <a:srgbClr val="000066"/>
                </a:solidFill>
              </a:rPr>
              <a:t>Tanımı</a:t>
            </a:r>
            <a:r>
              <a:rPr lang="en-US" altLang="tr-TR" b="1" smtClean="0">
                <a:solidFill>
                  <a:srgbClr val="000066"/>
                </a:solidFill>
              </a:rPr>
              <a:t>:</a:t>
            </a:r>
          </a:p>
          <a:p>
            <a:pPr eaLnBrk="1" hangingPunct="1">
              <a:buFontTx/>
              <a:buNone/>
            </a:pPr>
            <a:r>
              <a:rPr lang="en-US" altLang="tr-TR" smtClean="0"/>
              <a:t>	</a:t>
            </a:r>
            <a:r>
              <a:rPr lang="tr-TR" altLang="tr-TR" smtClean="0"/>
              <a:t>Strateji bir kuruluşun amaçlarını, vizyonunu ve misyonunu nasıl gerçekleştireceğine ilişkin kapsamlı bir master planı oluşturmadır</a:t>
            </a:r>
            <a:r>
              <a:rPr lang="en-US" altLang="tr-TR" b="1" i="1" smtClean="0">
                <a:solidFill>
                  <a:srgbClr val="1C1C1C"/>
                </a:solidFill>
              </a:rPr>
              <a:t>.  </a:t>
            </a:r>
            <a:r>
              <a:rPr lang="tr-TR" altLang="tr-TR" b="1" i="1" smtClean="0">
                <a:solidFill>
                  <a:srgbClr val="1C1C1C"/>
                </a:solidFill>
              </a:rPr>
              <a:t>Bu plan rekabet avantajlarını maksimize ederken dezavantajlarını da minimize eder. </a:t>
            </a:r>
            <a:endParaRPr lang="en-US" altLang="tr-TR" b="1" i="1" smtClean="0">
              <a:solidFill>
                <a:srgbClr val="1C1C1C"/>
              </a:solidFill>
            </a:endParaRPr>
          </a:p>
        </p:txBody>
      </p:sp>
      <p:sp>
        <p:nvSpPr>
          <p:cNvPr id="29700" name="Slide Number Placeholder 5"/>
          <p:cNvSpPr>
            <a:spLocks noGrp="1"/>
          </p:cNvSpPr>
          <p:nvPr>
            <p:ph type="sldNum" sz="quarter" idx="12"/>
          </p:nvPr>
        </p:nvSpPr>
        <p:spPr>
          <a:noFill/>
        </p:spPr>
        <p:txBody>
          <a:bodyPr/>
          <a:lstStyle/>
          <a:p>
            <a:fld id="{8B392192-B129-4D6B-8AC4-EDA26B4B5B6E}" type="slidenum">
              <a:rPr lang="en-US" altLang="tr-TR" smtClean="0"/>
              <a:pPr/>
              <a:t>71</a:t>
            </a:fld>
            <a:endParaRPr lang="en-US" altLang="tr-TR" smtClean="0"/>
          </a:p>
        </p:txBody>
      </p:sp>
    </p:spTree>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7772400" cy="1143000"/>
          </a:xfrm>
          <a:noFill/>
        </p:spPr>
        <p:txBody>
          <a:bodyPr lIns="92075" tIns="46038" rIns="92075" bIns="46038"/>
          <a:lstStyle/>
          <a:p>
            <a:pPr marL="342900" indent="-342900" defTabSz="762000"/>
            <a:r>
              <a:rPr lang="tr-TR" altLang="tr-TR" sz="4000" b="1" dirty="0" smtClean="0">
                <a:solidFill>
                  <a:srgbClr val="000066"/>
                </a:solidFill>
              </a:rPr>
              <a:t>Strateji </a:t>
            </a:r>
            <a:r>
              <a:rPr lang="en-US" altLang="tr-TR" sz="4000" b="1" dirty="0" smtClean="0">
                <a:solidFill>
                  <a:srgbClr val="000066"/>
                </a:solidFill>
              </a:rPr>
              <a:t>Hi</a:t>
            </a:r>
            <a:r>
              <a:rPr lang="tr-TR" altLang="tr-TR" sz="4000" b="1" dirty="0" err="1" smtClean="0">
                <a:solidFill>
                  <a:srgbClr val="000066"/>
                </a:solidFill>
              </a:rPr>
              <a:t>yerarşisi</a:t>
            </a:r>
            <a:endParaRPr lang="en-US" altLang="tr-TR" sz="4000" b="1" dirty="0" smtClean="0">
              <a:solidFill>
                <a:srgbClr val="000066"/>
              </a:solidFill>
            </a:endParaRPr>
          </a:p>
        </p:txBody>
      </p:sp>
      <p:sp>
        <p:nvSpPr>
          <p:cNvPr id="74755" name="Rectangle 3"/>
          <p:cNvSpPr>
            <a:spLocks noChangeArrowheads="1"/>
          </p:cNvSpPr>
          <p:nvPr/>
        </p:nvSpPr>
        <p:spPr bwMode="auto">
          <a:xfrm>
            <a:off x="1982788" y="1296988"/>
            <a:ext cx="5026025" cy="4721225"/>
          </a:xfrm>
          <a:prstGeom prst="rect">
            <a:avLst/>
          </a:prstGeom>
          <a:blipFill>
            <a:blip r:embed="rId3" cstate="print"/>
            <a:tile tx="0" ty="0" sx="100000" sy="100000" flip="none" algn="tl"/>
          </a:blipFill>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defRPr/>
            </a:pPr>
            <a:endParaRPr lang="tr-TR"/>
          </a:p>
        </p:txBody>
      </p:sp>
      <p:sp>
        <p:nvSpPr>
          <p:cNvPr id="74756" name="Rectangle 4"/>
          <p:cNvSpPr>
            <a:spLocks noChangeArrowheads="1"/>
          </p:cNvSpPr>
          <p:nvPr/>
        </p:nvSpPr>
        <p:spPr bwMode="auto">
          <a:xfrm>
            <a:off x="2078038" y="1346200"/>
            <a:ext cx="4835525" cy="4622800"/>
          </a:xfrm>
          <a:prstGeom prst="rect">
            <a:avLst/>
          </a:prstGeom>
          <a:noFill/>
          <a:ln w="9525">
            <a:noFill/>
            <a:miter lim="800000"/>
            <a:headEnd/>
            <a:tailEnd/>
          </a:ln>
        </p:spPr>
        <p:txBody>
          <a:bodyPr wrap="none" lIns="92075" tIns="46038" rIns="92075" bIns="46038"/>
          <a:lstStyle/>
          <a:p>
            <a:pPr algn="ctr">
              <a:defRPr/>
            </a:pPr>
            <a:endParaRPr lang="en-US" sz="2400" dirty="0">
              <a:solidFill>
                <a:schemeClr val="bg1"/>
              </a:solidFill>
              <a:latin typeface="Times New Roman" pitchFamily="18" charset="0"/>
            </a:endParaRPr>
          </a:p>
          <a:p>
            <a:pPr algn="ctr">
              <a:defRPr/>
            </a:pPr>
            <a:r>
              <a:rPr lang="tr-TR" sz="2400" dirty="0">
                <a:latin typeface="+mj-lt"/>
              </a:rPr>
              <a:t>Yatırımlarını Çeşitlendirmiş</a:t>
            </a:r>
          </a:p>
          <a:p>
            <a:pPr algn="ctr">
              <a:defRPr/>
            </a:pPr>
            <a:r>
              <a:rPr lang="tr-TR" sz="2400" dirty="0">
                <a:latin typeface="+mj-lt"/>
              </a:rPr>
              <a:t>Şirket Düzeyi Strateji</a:t>
            </a:r>
            <a:endParaRPr lang="en-US" sz="2400" dirty="0">
              <a:latin typeface="+mj-lt"/>
            </a:endParaRPr>
          </a:p>
        </p:txBody>
      </p:sp>
      <p:sp>
        <p:nvSpPr>
          <p:cNvPr id="74757" name="Rectangle 5"/>
          <p:cNvSpPr>
            <a:spLocks noChangeArrowheads="1"/>
          </p:cNvSpPr>
          <p:nvPr/>
        </p:nvSpPr>
        <p:spPr bwMode="auto">
          <a:xfrm>
            <a:off x="2820988" y="2592388"/>
            <a:ext cx="3349625" cy="2740025"/>
          </a:xfrm>
          <a:prstGeom prst="rect">
            <a:avLst/>
          </a:prstGeom>
          <a:blipFill>
            <a:blip r:embed="rId4" cstate="print"/>
            <a:tile tx="0" ty="0" sx="100000" sy="100000" flip="none" algn="tl"/>
          </a:blip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defRPr/>
            </a:pPr>
            <a:endParaRPr lang="tr-TR"/>
          </a:p>
        </p:txBody>
      </p:sp>
      <p:sp>
        <p:nvSpPr>
          <p:cNvPr id="74758" name="Rectangle 6"/>
          <p:cNvSpPr>
            <a:spLocks noChangeArrowheads="1"/>
          </p:cNvSpPr>
          <p:nvPr/>
        </p:nvSpPr>
        <p:spPr bwMode="auto">
          <a:xfrm>
            <a:off x="2916238" y="2641600"/>
            <a:ext cx="3159125" cy="2641600"/>
          </a:xfrm>
          <a:prstGeom prst="rect">
            <a:avLst/>
          </a:prstGeom>
          <a:ln>
            <a:noFill/>
            <a:headEnd/>
            <a:tailEnd/>
          </a:ln>
        </p:spPr>
        <p:style>
          <a:lnRef idx="1">
            <a:schemeClr val="accent6"/>
          </a:lnRef>
          <a:fillRef idx="2">
            <a:schemeClr val="accent6"/>
          </a:fillRef>
          <a:effectRef idx="1">
            <a:schemeClr val="accent6"/>
          </a:effectRef>
          <a:fontRef idx="minor">
            <a:schemeClr val="dk1"/>
          </a:fontRef>
        </p:style>
        <p:txBody>
          <a:bodyPr wrap="none" lIns="92075" tIns="46038" rIns="92075" bIns="46038"/>
          <a:lstStyle/>
          <a:p>
            <a:pPr algn="ctr">
              <a:defRPr/>
            </a:pPr>
            <a:r>
              <a:rPr lang="tr-TR" sz="2000" b="1" dirty="0">
                <a:solidFill>
                  <a:schemeClr val="tx1"/>
                </a:solidFill>
                <a:latin typeface="+mj-lt"/>
              </a:rPr>
              <a:t>İşletme</a:t>
            </a:r>
            <a:endParaRPr lang="en-US" sz="2000" b="1" dirty="0">
              <a:solidFill>
                <a:schemeClr val="tx1"/>
              </a:solidFill>
              <a:latin typeface="+mj-lt"/>
            </a:endParaRPr>
          </a:p>
          <a:p>
            <a:pPr algn="ctr">
              <a:defRPr/>
            </a:pPr>
            <a:r>
              <a:rPr lang="en-US" sz="2000" b="1" dirty="0">
                <a:solidFill>
                  <a:schemeClr val="tx1"/>
                </a:solidFill>
                <a:latin typeface="+mj-lt"/>
              </a:rPr>
              <a:t>(</a:t>
            </a:r>
            <a:r>
              <a:rPr lang="tr-TR" sz="2000" b="1" dirty="0">
                <a:solidFill>
                  <a:schemeClr val="tx1"/>
                </a:solidFill>
                <a:latin typeface="+mj-lt"/>
              </a:rPr>
              <a:t>bölüm düzeyi</a:t>
            </a:r>
            <a:r>
              <a:rPr lang="en-US" sz="2000" b="1" dirty="0">
                <a:solidFill>
                  <a:schemeClr val="tx1"/>
                </a:solidFill>
                <a:latin typeface="+mj-lt"/>
              </a:rPr>
              <a:t>)</a:t>
            </a:r>
          </a:p>
          <a:p>
            <a:pPr algn="ctr">
              <a:defRPr/>
            </a:pPr>
            <a:r>
              <a:rPr lang="en-US" sz="2000" b="1" dirty="0" err="1">
                <a:solidFill>
                  <a:schemeClr val="tx1"/>
                </a:solidFill>
                <a:latin typeface="+mj-lt"/>
              </a:rPr>
              <a:t>Strate</a:t>
            </a:r>
            <a:r>
              <a:rPr lang="tr-TR" sz="2000" b="1" dirty="0">
                <a:solidFill>
                  <a:schemeClr val="tx1"/>
                </a:solidFill>
                <a:latin typeface="+mj-lt"/>
              </a:rPr>
              <a:t>ji</a:t>
            </a:r>
            <a:endParaRPr lang="en-US" sz="2000" b="1" dirty="0">
              <a:solidFill>
                <a:schemeClr val="tx1"/>
              </a:solidFill>
              <a:latin typeface="+mj-lt"/>
            </a:endParaRPr>
          </a:p>
        </p:txBody>
      </p:sp>
      <p:sp>
        <p:nvSpPr>
          <p:cNvPr id="74759" name="Rectangle 7"/>
          <p:cNvSpPr>
            <a:spLocks noChangeArrowheads="1"/>
          </p:cNvSpPr>
          <p:nvPr/>
        </p:nvSpPr>
        <p:spPr bwMode="auto">
          <a:xfrm>
            <a:off x="3354388" y="3887788"/>
            <a:ext cx="2282825" cy="1063625"/>
          </a:xfrm>
          <a:prstGeom prst="rect">
            <a:avLst/>
          </a:prstGeom>
          <a:blipFill>
            <a:blip r:embed="rId5" cstate="print"/>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defRPr/>
            </a:pPr>
            <a:endParaRPr lang="tr-TR"/>
          </a:p>
        </p:txBody>
      </p:sp>
      <p:sp>
        <p:nvSpPr>
          <p:cNvPr id="74760" name="Rectangle 8"/>
          <p:cNvSpPr>
            <a:spLocks noChangeArrowheads="1"/>
          </p:cNvSpPr>
          <p:nvPr/>
        </p:nvSpPr>
        <p:spPr bwMode="auto">
          <a:xfrm>
            <a:off x="3449638" y="3937000"/>
            <a:ext cx="2092325" cy="965200"/>
          </a:xfrm>
          <a:prstGeom prst="rect">
            <a:avLst/>
          </a:prstGeom>
          <a:noFill/>
          <a:ln w="9525">
            <a:noFill/>
            <a:miter lim="800000"/>
            <a:headEnd/>
            <a:tailEnd/>
          </a:ln>
        </p:spPr>
        <p:txBody>
          <a:bodyPr wrap="none" lIns="92075" tIns="46038" rIns="92075" bIns="46038" anchor="ctr"/>
          <a:lstStyle/>
          <a:p>
            <a:pPr algn="ctr">
              <a:defRPr/>
            </a:pPr>
            <a:r>
              <a:rPr lang="tr-TR" sz="2000" dirty="0">
                <a:latin typeface="+mj-lt"/>
              </a:rPr>
              <a:t>Fonksiyonel </a:t>
            </a:r>
          </a:p>
          <a:p>
            <a:pPr algn="ctr">
              <a:defRPr/>
            </a:pPr>
            <a:r>
              <a:rPr lang="tr-TR" sz="2000" dirty="0">
                <a:latin typeface="+mj-lt"/>
              </a:rPr>
              <a:t>Strateji</a:t>
            </a:r>
            <a:endParaRPr lang="en-US" sz="2000" dirty="0">
              <a:latin typeface="+mj-lt"/>
            </a:endParaRPr>
          </a:p>
        </p:txBody>
      </p:sp>
      <p:sp>
        <p:nvSpPr>
          <p:cNvPr id="34825" name="Slide Number Placeholder 10"/>
          <p:cNvSpPr>
            <a:spLocks noGrp="1"/>
          </p:cNvSpPr>
          <p:nvPr>
            <p:ph type="sldNum" sz="quarter" idx="12"/>
          </p:nvPr>
        </p:nvSpPr>
        <p:spPr>
          <a:noFill/>
        </p:spPr>
        <p:txBody>
          <a:bodyPr/>
          <a:lstStyle/>
          <a:p>
            <a:fld id="{7941AFF8-7ACC-4704-8146-6B01BF39EEB5}" type="slidenum">
              <a:rPr lang="en-US" altLang="tr-TR" smtClean="0"/>
              <a:pPr/>
              <a:t>72</a:t>
            </a:fld>
            <a:endParaRPr lang="en-US" altLang="tr-TR" smtClean="0"/>
          </a:p>
        </p:txBody>
      </p:sp>
    </p:spTree>
    <p:extLst>
      <p:ext uri="{BB962C8B-B14F-4D97-AF65-F5344CB8AC3E}">
        <p14:creationId xmlns:p14="http://schemas.microsoft.com/office/powerpoint/2010/main" val="2109846717"/>
      </p:ext>
    </p:extLst>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p:spPr>
        <p:txBody>
          <a:bodyPr lIns="92075" tIns="46038" rIns="92075" bIns="46038"/>
          <a:lstStyle/>
          <a:p>
            <a:pPr marL="342900" indent="-342900" defTabSz="762000" eaLnBrk="1" hangingPunct="1"/>
            <a:r>
              <a:rPr lang="en-US" altLang="tr-TR" sz="4000" b="1" dirty="0" err="1" smtClean="0">
                <a:solidFill>
                  <a:srgbClr val="000066"/>
                </a:solidFill>
              </a:rPr>
              <a:t>Strate</a:t>
            </a:r>
            <a:r>
              <a:rPr lang="tr-TR" altLang="tr-TR" sz="4000" b="1" dirty="0" err="1" smtClean="0">
                <a:solidFill>
                  <a:srgbClr val="000066"/>
                </a:solidFill>
              </a:rPr>
              <a:t>ji</a:t>
            </a:r>
            <a:r>
              <a:rPr lang="tr-TR" altLang="tr-TR" sz="4000" b="1" dirty="0" smtClean="0">
                <a:solidFill>
                  <a:srgbClr val="000066"/>
                </a:solidFill>
              </a:rPr>
              <a:t> Türleri </a:t>
            </a:r>
            <a:endParaRPr lang="en-US" altLang="tr-TR" sz="4000" b="1" dirty="0" smtClean="0">
              <a:solidFill>
                <a:srgbClr val="000066"/>
              </a:solidFill>
            </a:endParaRPr>
          </a:p>
        </p:txBody>
      </p:sp>
      <p:sp>
        <p:nvSpPr>
          <p:cNvPr id="31747" name="Rectangle 3"/>
          <p:cNvSpPr>
            <a:spLocks noGrp="1" noChangeArrowheads="1"/>
          </p:cNvSpPr>
          <p:nvPr>
            <p:ph type="body" idx="1"/>
          </p:nvPr>
        </p:nvSpPr>
        <p:spPr>
          <a:xfrm>
            <a:off x="457200" y="1417638"/>
            <a:ext cx="8075240" cy="4708525"/>
          </a:xfrm>
        </p:spPr>
        <p:txBody>
          <a:bodyPr lIns="92075" tIns="46038" rIns="92075" bIns="46038" anchor="ctr">
            <a:normAutofit fontScale="77500" lnSpcReduction="20000"/>
          </a:bodyPr>
          <a:lstStyle/>
          <a:p>
            <a:pPr eaLnBrk="1" hangingPunct="1">
              <a:buFontTx/>
              <a:buNone/>
            </a:pPr>
            <a:endParaRPr lang="tr-TR" altLang="tr-TR" sz="3600" b="1" dirty="0" smtClean="0">
              <a:solidFill>
                <a:srgbClr val="000066"/>
              </a:solidFill>
            </a:endParaRPr>
          </a:p>
          <a:p>
            <a:pPr eaLnBrk="1" hangingPunct="1">
              <a:buFontTx/>
              <a:buNone/>
            </a:pPr>
            <a:r>
              <a:rPr lang="tr-TR" altLang="tr-TR" sz="3600" b="1" dirty="0" smtClean="0">
                <a:solidFill>
                  <a:srgbClr val="000066"/>
                </a:solidFill>
              </a:rPr>
              <a:t>Yatırımlarını Çeşitlendirmiş Şirket Düzeyi </a:t>
            </a:r>
            <a:r>
              <a:rPr lang="en-US" altLang="tr-TR" sz="3600" b="1" dirty="0" err="1" smtClean="0">
                <a:solidFill>
                  <a:srgbClr val="000066"/>
                </a:solidFill>
              </a:rPr>
              <a:t>Strate</a:t>
            </a:r>
            <a:r>
              <a:rPr lang="tr-TR" altLang="tr-TR" sz="3600" b="1" dirty="0" err="1" smtClean="0">
                <a:solidFill>
                  <a:srgbClr val="000066"/>
                </a:solidFill>
              </a:rPr>
              <a:t>ji</a:t>
            </a:r>
            <a:endParaRPr lang="en-US" altLang="tr-TR" sz="3600" b="1" dirty="0" smtClean="0">
              <a:solidFill>
                <a:srgbClr val="000066"/>
              </a:solidFill>
            </a:endParaRPr>
          </a:p>
          <a:p>
            <a:pPr lvl="1" eaLnBrk="1" hangingPunct="1"/>
            <a:r>
              <a:rPr lang="tr-TR" altLang="tr-TR" sz="3600" b="1" dirty="0" smtClean="0">
                <a:solidFill>
                  <a:srgbClr val="1C1C1C"/>
                </a:solidFill>
              </a:rPr>
              <a:t>Dengelilik</a:t>
            </a:r>
            <a:endParaRPr lang="en-US" altLang="tr-TR" sz="3600" b="1" dirty="0" smtClean="0">
              <a:solidFill>
                <a:srgbClr val="1C1C1C"/>
              </a:solidFill>
            </a:endParaRPr>
          </a:p>
          <a:p>
            <a:pPr lvl="1" eaLnBrk="1" hangingPunct="1"/>
            <a:r>
              <a:rPr lang="tr-TR" altLang="tr-TR" sz="3600" b="1" dirty="0" smtClean="0">
                <a:solidFill>
                  <a:srgbClr val="1C1C1C"/>
                </a:solidFill>
              </a:rPr>
              <a:t>Büyüme</a:t>
            </a:r>
            <a:endParaRPr lang="en-US" altLang="tr-TR" sz="3600" b="1" dirty="0" smtClean="0">
              <a:solidFill>
                <a:srgbClr val="1C1C1C"/>
              </a:solidFill>
            </a:endParaRPr>
          </a:p>
          <a:p>
            <a:pPr lvl="1" eaLnBrk="1" hangingPunct="1"/>
            <a:r>
              <a:rPr lang="tr-TR" altLang="tr-TR" sz="3600" b="1" dirty="0" smtClean="0">
                <a:solidFill>
                  <a:srgbClr val="1C1C1C"/>
                </a:solidFill>
              </a:rPr>
              <a:t>Küçülme, Tasarruf</a:t>
            </a:r>
          </a:p>
          <a:p>
            <a:pPr>
              <a:buNone/>
            </a:pPr>
            <a:r>
              <a:rPr lang="tr-TR" altLang="tr-TR" sz="3600" b="1" dirty="0">
                <a:solidFill>
                  <a:srgbClr val="000066"/>
                </a:solidFill>
              </a:rPr>
              <a:t>İşletme Düzeyi</a:t>
            </a:r>
            <a:r>
              <a:rPr lang="en-US" altLang="tr-TR" sz="3600" b="1" dirty="0">
                <a:solidFill>
                  <a:srgbClr val="000066"/>
                </a:solidFill>
              </a:rPr>
              <a:t> </a:t>
            </a:r>
            <a:r>
              <a:rPr lang="en-US" altLang="tr-TR" sz="3600" b="1" dirty="0" err="1">
                <a:solidFill>
                  <a:srgbClr val="000066"/>
                </a:solidFill>
              </a:rPr>
              <a:t>Strate</a:t>
            </a:r>
            <a:r>
              <a:rPr lang="tr-TR" altLang="tr-TR" sz="3600" b="1" dirty="0" err="1">
                <a:solidFill>
                  <a:srgbClr val="000066"/>
                </a:solidFill>
              </a:rPr>
              <a:t>ji</a:t>
            </a:r>
            <a:endParaRPr lang="en-US" altLang="tr-TR" sz="3600" b="1" dirty="0">
              <a:solidFill>
                <a:srgbClr val="000066"/>
              </a:solidFill>
            </a:endParaRPr>
          </a:p>
          <a:p>
            <a:pPr lvl="1"/>
            <a:r>
              <a:rPr lang="tr-TR" altLang="tr-TR" sz="3200" b="1" dirty="0">
                <a:solidFill>
                  <a:srgbClr val="1C1C1C"/>
                </a:solidFill>
              </a:rPr>
              <a:t>Rekabetçi</a:t>
            </a:r>
            <a:r>
              <a:rPr lang="en-US" altLang="tr-TR" sz="3200" b="1" dirty="0">
                <a:solidFill>
                  <a:srgbClr val="1C1C1C"/>
                </a:solidFill>
              </a:rPr>
              <a:t> </a:t>
            </a:r>
            <a:r>
              <a:rPr lang="en-US" altLang="tr-TR" sz="3200" b="1" dirty="0" err="1">
                <a:solidFill>
                  <a:srgbClr val="1C1C1C"/>
                </a:solidFill>
              </a:rPr>
              <a:t>strate</a:t>
            </a:r>
            <a:r>
              <a:rPr lang="tr-TR" altLang="tr-TR" sz="3200" b="1" dirty="0" err="1">
                <a:solidFill>
                  <a:srgbClr val="1C1C1C"/>
                </a:solidFill>
              </a:rPr>
              <a:t>jiler</a:t>
            </a:r>
            <a:endParaRPr lang="en-US" altLang="tr-TR" sz="3200" b="1" dirty="0">
              <a:solidFill>
                <a:srgbClr val="1C1C1C"/>
              </a:solidFill>
            </a:endParaRPr>
          </a:p>
          <a:p>
            <a:pPr lvl="1"/>
            <a:r>
              <a:rPr lang="tr-TR" altLang="tr-TR" sz="3200" b="1" dirty="0">
                <a:solidFill>
                  <a:srgbClr val="1C1C1C"/>
                </a:solidFill>
              </a:rPr>
              <a:t>İşbirlikçi</a:t>
            </a:r>
            <a:r>
              <a:rPr lang="en-US" altLang="tr-TR" sz="3200" b="1" dirty="0">
                <a:solidFill>
                  <a:srgbClr val="1C1C1C"/>
                </a:solidFill>
              </a:rPr>
              <a:t> </a:t>
            </a:r>
            <a:r>
              <a:rPr lang="en-US" altLang="tr-TR" sz="3200" b="1" dirty="0" err="1">
                <a:solidFill>
                  <a:srgbClr val="1C1C1C"/>
                </a:solidFill>
              </a:rPr>
              <a:t>strate</a:t>
            </a:r>
            <a:r>
              <a:rPr lang="tr-TR" altLang="tr-TR" sz="3200" b="1" dirty="0" err="1" smtClean="0">
                <a:solidFill>
                  <a:srgbClr val="1C1C1C"/>
                </a:solidFill>
              </a:rPr>
              <a:t>jiler</a:t>
            </a:r>
            <a:endParaRPr lang="tr-TR" altLang="tr-TR" sz="3200" b="1" dirty="0">
              <a:solidFill>
                <a:srgbClr val="1C1C1C"/>
              </a:solidFill>
            </a:endParaRPr>
          </a:p>
          <a:p>
            <a:pPr>
              <a:buNone/>
            </a:pPr>
            <a:r>
              <a:rPr lang="en-US" altLang="tr-TR" sz="3600" b="1" dirty="0">
                <a:solidFill>
                  <a:srgbClr val="000066"/>
                </a:solidFill>
              </a:rPr>
              <a:t>F</a:t>
            </a:r>
            <a:r>
              <a:rPr lang="tr-TR" altLang="tr-TR" sz="3600" b="1" dirty="0" err="1">
                <a:solidFill>
                  <a:srgbClr val="000066"/>
                </a:solidFill>
              </a:rPr>
              <a:t>onksiyonel</a:t>
            </a:r>
            <a:r>
              <a:rPr lang="en-US" altLang="tr-TR" sz="3600" b="1" dirty="0">
                <a:solidFill>
                  <a:srgbClr val="000066"/>
                </a:solidFill>
              </a:rPr>
              <a:t> </a:t>
            </a:r>
            <a:r>
              <a:rPr lang="tr-TR" altLang="tr-TR" sz="3600" b="1" dirty="0">
                <a:solidFill>
                  <a:srgbClr val="000066"/>
                </a:solidFill>
              </a:rPr>
              <a:t>Düzey </a:t>
            </a:r>
            <a:r>
              <a:rPr lang="en-US" altLang="tr-TR" sz="3600" b="1" dirty="0" err="1">
                <a:solidFill>
                  <a:srgbClr val="000066"/>
                </a:solidFill>
              </a:rPr>
              <a:t>Strate</a:t>
            </a:r>
            <a:r>
              <a:rPr lang="tr-TR" altLang="tr-TR" sz="3600" b="1" dirty="0" err="1">
                <a:solidFill>
                  <a:srgbClr val="000066"/>
                </a:solidFill>
              </a:rPr>
              <a:t>ji</a:t>
            </a:r>
            <a:endParaRPr lang="en-US" altLang="tr-TR" sz="3600" b="1" dirty="0">
              <a:solidFill>
                <a:srgbClr val="000066"/>
              </a:solidFill>
            </a:endParaRPr>
          </a:p>
          <a:p>
            <a:pPr lvl="1"/>
            <a:r>
              <a:rPr lang="en-US" altLang="tr-TR" sz="3600" b="1" dirty="0" err="1">
                <a:solidFill>
                  <a:srgbClr val="1C1C1C"/>
                </a:solidFill>
              </a:rPr>
              <a:t>Te</a:t>
            </a:r>
            <a:r>
              <a:rPr lang="tr-TR" altLang="tr-TR" sz="3600" b="1" dirty="0" err="1">
                <a:solidFill>
                  <a:srgbClr val="1C1C1C"/>
                </a:solidFill>
              </a:rPr>
              <a:t>knolojik</a:t>
            </a:r>
            <a:r>
              <a:rPr lang="en-US" altLang="tr-TR" sz="3600" b="1" dirty="0">
                <a:solidFill>
                  <a:srgbClr val="1C1C1C"/>
                </a:solidFill>
              </a:rPr>
              <a:t> l</a:t>
            </a:r>
            <a:r>
              <a:rPr lang="tr-TR" altLang="tr-TR" sz="3600" b="1" dirty="0" err="1">
                <a:solidFill>
                  <a:srgbClr val="1C1C1C"/>
                </a:solidFill>
              </a:rPr>
              <a:t>iderlik</a:t>
            </a:r>
            <a:endParaRPr lang="en-US" altLang="tr-TR" sz="3600" b="1" dirty="0">
              <a:solidFill>
                <a:srgbClr val="1C1C1C"/>
              </a:solidFill>
            </a:endParaRPr>
          </a:p>
          <a:p>
            <a:pPr lvl="1"/>
            <a:r>
              <a:rPr lang="en-US" altLang="tr-TR" sz="3600" b="1" dirty="0" err="1">
                <a:solidFill>
                  <a:srgbClr val="1C1C1C"/>
                </a:solidFill>
              </a:rPr>
              <a:t>Te</a:t>
            </a:r>
            <a:r>
              <a:rPr lang="tr-TR" altLang="tr-TR" sz="3600" b="1" dirty="0" err="1">
                <a:solidFill>
                  <a:srgbClr val="1C1C1C"/>
                </a:solidFill>
              </a:rPr>
              <a:t>knolojik</a:t>
            </a:r>
            <a:r>
              <a:rPr lang="tr-TR" altLang="tr-TR" sz="3600" b="1" dirty="0">
                <a:solidFill>
                  <a:srgbClr val="1C1C1C"/>
                </a:solidFill>
              </a:rPr>
              <a:t> </a:t>
            </a:r>
            <a:r>
              <a:rPr lang="tr-TR" altLang="tr-TR" sz="3600" b="1" dirty="0" smtClean="0">
                <a:solidFill>
                  <a:srgbClr val="1C1C1C"/>
                </a:solidFill>
              </a:rPr>
              <a:t>izleyicilik</a:t>
            </a:r>
            <a:endParaRPr lang="en-US" altLang="tr-TR" sz="3200" b="1" dirty="0">
              <a:solidFill>
                <a:srgbClr val="1C1C1C"/>
              </a:solidFill>
            </a:endParaRPr>
          </a:p>
          <a:p>
            <a:pPr marL="457200" lvl="1" indent="0" eaLnBrk="1" hangingPunct="1">
              <a:buNone/>
            </a:pPr>
            <a:endParaRPr lang="en-US" altLang="tr-TR" sz="3600" b="1" dirty="0" smtClean="0">
              <a:solidFill>
                <a:srgbClr val="1C1C1C"/>
              </a:solidFill>
            </a:endParaRPr>
          </a:p>
          <a:p>
            <a:pPr eaLnBrk="1" hangingPunct="1">
              <a:buFontTx/>
              <a:buChar char="–"/>
            </a:pPr>
            <a:endParaRPr lang="en-US" altLang="tr-TR" sz="3600" b="1" dirty="0" smtClean="0">
              <a:solidFill>
                <a:srgbClr val="1C1C1C"/>
              </a:solidFill>
            </a:endParaRPr>
          </a:p>
        </p:txBody>
      </p:sp>
      <p:sp>
        <p:nvSpPr>
          <p:cNvPr id="31748" name="Slide Number Placeholder 5"/>
          <p:cNvSpPr>
            <a:spLocks noGrp="1"/>
          </p:cNvSpPr>
          <p:nvPr>
            <p:ph type="sldNum" sz="quarter" idx="12"/>
          </p:nvPr>
        </p:nvSpPr>
        <p:spPr>
          <a:noFill/>
        </p:spPr>
        <p:txBody>
          <a:bodyPr/>
          <a:lstStyle/>
          <a:p>
            <a:fld id="{F16A0422-EC39-4BB8-8440-4AC3052B4B24}" type="slidenum">
              <a:rPr lang="en-US" altLang="tr-TR" smtClean="0"/>
              <a:pPr/>
              <a:t>73</a:t>
            </a:fld>
            <a:endParaRPr lang="en-US" altLang="tr-TR" smtClean="0"/>
          </a:p>
        </p:txBody>
      </p:sp>
    </p:spTree>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1"/>
          <p:cNvPicPr>
            <a:picLocks noChangeAspect="1" noChangeArrowheads="1"/>
          </p:cNvPicPr>
          <p:nvPr/>
        </p:nvPicPr>
        <p:blipFill>
          <a:blip r:embed="rId2" cstate="print"/>
          <a:srcRect/>
          <a:stretch>
            <a:fillRect/>
          </a:stretch>
        </p:blipFill>
        <p:spPr bwMode="auto">
          <a:xfrm>
            <a:off x="304800" y="803275"/>
            <a:ext cx="8839200" cy="5586413"/>
          </a:xfrm>
          <a:prstGeom prst="rect">
            <a:avLst/>
          </a:prstGeom>
          <a:noFill/>
          <a:ln w="9525">
            <a:noFill/>
            <a:miter lim="800000"/>
            <a:headEnd/>
            <a:tailEnd/>
          </a:ln>
        </p:spPr>
      </p:pic>
      <p:sp>
        <p:nvSpPr>
          <p:cNvPr id="6147" name="Rectangle 3"/>
          <p:cNvSpPr>
            <a:spLocks noChangeArrowheads="1"/>
          </p:cNvSpPr>
          <p:nvPr/>
        </p:nvSpPr>
        <p:spPr bwMode="auto">
          <a:xfrm>
            <a:off x="0" y="3276600"/>
            <a:ext cx="9144000" cy="304800"/>
          </a:xfrm>
          <a:prstGeom prst="rect">
            <a:avLst/>
          </a:prstGeom>
          <a:noFill/>
          <a:ln w="9525">
            <a:noFill/>
            <a:miter lim="800000"/>
            <a:headEnd/>
            <a:tailEnd/>
          </a:ln>
        </p:spPr>
        <p:txBody>
          <a:bodyPr>
            <a:spAutoFit/>
          </a:bodyPr>
          <a:lstStyle/>
          <a:p>
            <a:r>
              <a:rPr lang="tr-TR" sz="1200">
                <a:cs typeface="Times New Roman" pitchFamily="18" charset="0"/>
                <a:sym typeface="Symbol" pitchFamily="18" charset="2"/>
              </a:rPr>
              <a:t></a:t>
            </a:r>
            <a:r>
              <a:rPr lang="tr-TR" sz="1400"/>
              <a:t> </a:t>
            </a:r>
            <a:endParaRPr lang="tr-TR" sz="1200">
              <a:cs typeface="Times New Roman" pitchFamily="18" charset="0"/>
              <a:sym typeface="Symbol" pitchFamily="18" charset="2"/>
            </a:endParaRPr>
          </a:p>
        </p:txBody>
      </p:sp>
      <p:sp>
        <p:nvSpPr>
          <p:cNvPr id="6148" name="Text Box 6"/>
          <p:cNvSpPr txBox="1">
            <a:spLocks noChangeArrowheads="1"/>
          </p:cNvSpPr>
          <p:nvPr/>
        </p:nvSpPr>
        <p:spPr bwMode="auto">
          <a:xfrm>
            <a:off x="7391400" y="6477000"/>
            <a:ext cx="1752600" cy="336550"/>
          </a:xfrm>
          <a:prstGeom prst="rect">
            <a:avLst/>
          </a:prstGeom>
          <a:noFill/>
          <a:ln w="9525">
            <a:noFill/>
            <a:miter lim="800000"/>
            <a:headEnd/>
            <a:tailEnd/>
          </a:ln>
        </p:spPr>
        <p:txBody>
          <a:bodyPr>
            <a:spAutoFit/>
          </a:bodyPr>
          <a:lstStyle/>
          <a:p>
            <a:pPr algn="r">
              <a:spcBef>
                <a:spcPct val="50000"/>
              </a:spcBef>
            </a:pPr>
            <a:r>
              <a:rPr lang="tr-TR" sz="1200" b="1">
                <a:solidFill>
                  <a:schemeClr val="bg1"/>
                </a:solidFill>
                <a:latin typeface="Arial" charset="0"/>
                <a:cs typeface="Times New Roman" pitchFamily="18" charset="0"/>
              </a:rPr>
              <a:t>©</a:t>
            </a:r>
            <a:r>
              <a:rPr lang="tr-TR" sz="1200" b="1">
                <a:solidFill>
                  <a:schemeClr val="bg1"/>
                </a:solidFill>
                <a:latin typeface="Arial" charset="0"/>
              </a:rPr>
              <a:t> Ülgen&amp;Mirze 2004</a:t>
            </a:r>
            <a:r>
              <a:rPr lang="tr-TR" sz="1600" b="1">
                <a:solidFill>
                  <a:schemeClr val="bg1"/>
                </a:solidFill>
                <a:latin typeface="Arial" charset="0"/>
              </a:rPr>
              <a:t> </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74</a:t>
            </a:fld>
            <a:endParaRPr lang="tr-TR"/>
          </a:p>
        </p:txBody>
      </p:sp>
    </p:spTree>
    <p:extLst>
      <p:ext uri="{BB962C8B-B14F-4D97-AF65-F5344CB8AC3E}">
        <p14:creationId xmlns:p14="http://schemas.microsoft.com/office/powerpoint/2010/main" val="1199124503"/>
      </p:ext>
    </p:extLst>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3"/>
          <p:cNvPicPr>
            <a:picLocks noChangeAspect="1" noChangeArrowheads="1"/>
          </p:cNvPicPr>
          <p:nvPr/>
        </p:nvPicPr>
        <p:blipFill>
          <a:blip r:embed="rId2" cstate="print"/>
          <a:srcRect/>
          <a:stretch>
            <a:fillRect/>
          </a:stretch>
        </p:blipFill>
        <p:spPr bwMode="auto">
          <a:xfrm>
            <a:off x="381000" y="1781175"/>
            <a:ext cx="8458200" cy="3679825"/>
          </a:xfrm>
          <a:prstGeom prst="rect">
            <a:avLst/>
          </a:prstGeom>
          <a:noFill/>
          <a:ln w="9525">
            <a:noFill/>
            <a:miter lim="800000"/>
            <a:headEnd/>
            <a:tailEnd/>
          </a:ln>
        </p:spPr>
      </p:pic>
      <p:sp>
        <p:nvSpPr>
          <p:cNvPr id="12291" name="Text Box 4"/>
          <p:cNvSpPr txBox="1">
            <a:spLocks noChangeArrowheads="1"/>
          </p:cNvSpPr>
          <p:nvPr/>
        </p:nvSpPr>
        <p:spPr bwMode="auto">
          <a:xfrm>
            <a:off x="7391400" y="6477000"/>
            <a:ext cx="1752600" cy="336550"/>
          </a:xfrm>
          <a:prstGeom prst="rect">
            <a:avLst/>
          </a:prstGeom>
          <a:noFill/>
          <a:ln w="9525">
            <a:noFill/>
            <a:miter lim="800000"/>
            <a:headEnd/>
            <a:tailEnd/>
          </a:ln>
        </p:spPr>
        <p:txBody>
          <a:bodyPr>
            <a:spAutoFit/>
          </a:bodyPr>
          <a:lstStyle/>
          <a:p>
            <a:pPr algn="r">
              <a:spcBef>
                <a:spcPct val="50000"/>
              </a:spcBef>
            </a:pPr>
            <a:r>
              <a:rPr lang="tr-TR" sz="1200" b="1">
                <a:solidFill>
                  <a:schemeClr val="bg1"/>
                </a:solidFill>
                <a:latin typeface="Arial" charset="0"/>
                <a:cs typeface="Times New Roman" pitchFamily="18" charset="0"/>
              </a:rPr>
              <a:t>©</a:t>
            </a:r>
            <a:r>
              <a:rPr lang="tr-TR" sz="1200" b="1">
                <a:solidFill>
                  <a:schemeClr val="bg1"/>
                </a:solidFill>
                <a:latin typeface="Arial" charset="0"/>
              </a:rPr>
              <a:t> Ülgen&amp;Mirze 2004</a:t>
            </a:r>
            <a:r>
              <a:rPr lang="tr-TR" sz="1600" b="1">
                <a:solidFill>
                  <a:schemeClr val="bg1"/>
                </a:solidFill>
                <a:latin typeface="Arial" charset="0"/>
              </a:rPr>
              <a:t> </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75</a:t>
            </a:fld>
            <a:endParaRPr lang="tr-TR"/>
          </a:p>
        </p:txBody>
      </p:sp>
    </p:spTree>
    <p:extLst>
      <p:ext uri="{BB962C8B-B14F-4D97-AF65-F5344CB8AC3E}">
        <p14:creationId xmlns:p14="http://schemas.microsoft.com/office/powerpoint/2010/main" val="1477728009"/>
      </p:ext>
    </p:extLst>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Kara\Pictures\1dg.gif"/>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flipH="1" flipV="1">
            <a:off x="0" y="-40505"/>
            <a:ext cx="9180512" cy="6898505"/>
          </a:xfrm>
          <a:prstGeom prst="rect">
            <a:avLst/>
          </a:prstGeom>
          <a:noFill/>
        </p:spPr>
      </p:pic>
      <p:sp>
        <p:nvSpPr>
          <p:cNvPr id="145410" name="Rectangle 2"/>
          <p:cNvSpPr>
            <a:spLocks noGrp="1" noChangeArrowheads="1"/>
          </p:cNvSpPr>
          <p:nvPr>
            <p:ph type="title"/>
          </p:nvPr>
        </p:nvSpPr>
        <p:spPr>
          <a:xfrm>
            <a:off x="323528" y="2095128"/>
            <a:ext cx="8229600" cy="685800"/>
          </a:xfrm>
        </p:spPr>
        <p:txBody>
          <a:bodyPr>
            <a:noAutofit/>
          </a:bodyPr>
          <a:lstStyle/>
          <a:p>
            <a:pPr algn="l" defTabSz="762000"/>
            <a:r>
              <a:rPr lang="tr-TR" sz="4800" b="1" cap="all" dirty="0" err="1" smtClean="0">
                <a:ln w="0">
                  <a:noFill/>
                </a:ln>
                <a:solidFill>
                  <a:schemeClr val="accent5">
                    <a:lumMod val="50000"/>
                  </a:schemeClr>
                </a:solidFill>
                <a:effectLst>
                  <a:innerShdw blurRad="63500" dist="50800" dir="13500000">
                    <a:prstClr val="black">
                      <a:alpha val="50000"/>
                    </a:prstClr>
                  </a:innerShdw>
                  <a:reflection blurRad="6350" stA="55000" endA="300" endPos="45500" dir="5400000" sy="-100000" algn="bl" rotWithShape="0"/>
                </a:effectLst>
                <a:latin typeface="Times New Roman" pitchFamily="18" charset="0"/>
                <a:ea typeface="+mn-ea"/>
                <a:cs typeface="Times New Roman" pitchFamily="18" charset="0"/>
              </a:rPr>
              <a:t>Stratejİk</a:t>
            </a:r>
            <a:r>
              <a:rPr lang="tr-TR" sz="4800" b="1" dirty="0" smtClean="0">
                <a:effectLst>
                  <a:reflection blurRad="6350" stA="55000" endA="300" endPos="45500" dir="5400000" sy="-100000" algn="bl" rotWithShape="0"/>
                </a:effectLst>
                <a:latin typeface="Times New Roman" pitchFamily="18" charset="0"/>
                <a:cs typeface="Times New Roman" pitchFamily="18" charset="0"/>
              </a:rPr>
              <a:t> </a:t>
            </a:r>
            <a:r>
              <a:rPr lang="tr-TR" sz="4800" b="1" cap="all" dirty="0" err="1" smtClean="0">
                <a:ln w="0">
                  <a:noFill/>
                </a:ln>
                <a:solidFill>
                  <a:schemeClr val="accent5">
                    <a:lumMod val="50000"/>
                  </a:schemeClr>
                </a:solidFill>
                <a:effectLst>
                  <a:innerShdw blurRad="63500" dist="50800" dir="13500000">
                    <a:prstClr val="black">
                      <a:alpha val="50000"/>
                    </a:prstClr>
                  </a:innerShdw>
                  <a:reflection blurRad="6350" stA="55000" endA="300" endPos="45500" dir="5400000" sy="-100000" algn="bl" rotWithShape="0"/>
                </a:effectLst>
                <a:latin typeface="Times New Roman" pitchFamily="18" charset="0"/>
                <a:ea typeface="+mn-ea"/>
                <a:cs typeface="Times New Roman" pitchFamily="18" charset="0"/>
              </a:rPr>
              <a:t>yönetİm</a:t>
            </a:r>
            <a:r>
              <a:rPr lang="tr-TR" sz="4800" b="1" dirty="0" smtClean="0">
                <a:effectLst>
                  <a:reflection blurRad="6350" stA="55000" endA="300" endPos="45500" dir="5400000" sy="-100000" algn="bl" rotWithShape="0"/>
                </a:effectLst>
                <a:latin typeface="Times New Roman" pitchFamily="18" charset="0"/>
                <a:cs typeface="Times New Roman" pitchFamily="18" charset="0"/>
              </a:rPr>
              <a:t> </a:t>
            </a:r>
            <a:r>
              <a:rPr lang="tr-TR" sz="4800" b="1" cap="all" dirty="0" smtClean="0">
                <a:ln w="0">
                  <a:noFill/>
                </a:ln>
                <a:solidFill>
                  <a:schemeClr val="accent5">
                    <a:lumMod val="50000"/>
                  </a:schemeClr>
                </a:solidFill>
                <a:effectLst>
                  <a:innerShdw blurRad="63500" dist="50800" dir="13500000">
                    <a:prstClr val="black">
                      <a:alpha val="50000"/>
                    </a:prstClr>
                  </a:innerShdw>
                  <a:reflection blurRad="6350" stA="55000" endA="300" endPos="45500" dir="5400000" sy="-100000" algn="bl" rotWithShape="0"/>
                </a:effectLst>
                <a:latin typeface="Times New Roman" pitchFamily="18" charset="0"/>
                <a:ea typeface="+mn-ea"/>
                <a:cs typeface="Times New Roman" pitchFamily="18" charset="0"/>
              </a:rPr>
              <a:t>sürecİ</a:t>
            </a:r>
            <a:endParaRPr lang="tr-TR" sz="4800" b="1" cap="all" dirty="0">
              <a:ln w="0">
                <a:noFill/>
              </a:ln>
              <a:solidFill>
                <a:schemeClr val="accent5">
                  <a:lumMod val="50000"/>
                </a:schemeClr>
              </a:solidFill>
              <a:effectLst>
                <a:innerShdw blurRad="63500" dist="50800" dir="13500000">
                  <a:prstClr val="black">
                    <a:alpha val="50000"/>
                  </a:prstClr>
                </a:innerShdw>
                <a:reflection blurRad="6350" stA="55000" endA="300" endPos="45500" dir="5400000" sy="-100000" algn="bl" rotWithShape="0"/>
              </a:effectLst>
              <a:latin typeface="Times New Roman" pitchFamily="18" charset="0"/>
              <a:ea typeface="+mn-ea"/>
              <a:cs typeface="Times New Roman" pitchFamily="18" charset="0"/>
            </a:endParaRPr>
          </a:p>
        </p:txBody>
      </p:sp>
      <p:sp>
        <p:nvSpPr>
          <p:cNvPr id="10" name="Rectangle 2"/>
          <p:cNvSpPr txBox="1">
            <a:spLocks noChangeArrowheads="1"/>
          </p:cNvSpPr>
          <p:nvPr/>
        </p:nvSpPr>
        <p:spPr>
          <a:xfrm>
            <a:off x="-828600" y="3861048"/>
            <a:ext cx="9972600" cy="1139825"/>
          </a:xfrm>
          <a:prstGeom prst="rect">
            <a:avLst/>
          </a:prstGeom>
        </p:spPr>
        <p:txBody>
          <a:bodyPr vert="horz" lIns="91440" tIns="45720" rIns="91440" bIns="45720" rtlCol="0" anchor="ctr">
            <a:noAutofit/>
          </a:bodyPr>
          <a:lstStyle/>
          <a:p>
            <a:pPr marL="0" marR="0" lvl="0" indent="0" algn="ctr" defTabSz="762000" rtl="0" eaLnBrk="1" fontAlgn="auto" latinLnBrk="0" hangingPunct="1">
              <a:lnSpc>
                <a:spcPct val="100000"/>
              </a:lnSpc>
              <a:spcBef>
                <a:spcPct val="0"/>
              </a:spcBef>
              <a:spcAft>
                <a:spcPts val="0"/>
              </a:spcAft>
              <a:buClrTx/>
              <a:buSzTx/>
              <a:buFontTx/>
              <a:buNone/>
              <a:tabLst/>
              <a:defRPr/>
            </a:pPr>
            <a:endParaRPr kumimoji="0" lang="tr-TR" sz="2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1" name="Rectangle 2"/>
          <p:cNvSpPr txBox="1">
            <a:spLocks noChangeArrowheads="1"/>
          </p:cNvSpPr>
          <p:nvPr/>
        </p:nvSpPr>
        <p:spPr>
          <a:xfrm>
            <a:off x="-1188640" y="5961583"/>
            <a:ext cx="8229600" cy="1139825"/>
          </a:xfrm>
          <a:prstGeom prst="rect">
            <a:avLst/>
          </a:prstGeom>
        </p:spPr>
        <p:txBody>
          <a:bodyPr vert="horz" lIns="91440" tIns="45720" rIns="91440" bIns="45720" rtlCol="0" anchor="ctr">
            <a:normAutofit/>
          </a:bodyPr>
          <a:lstStyle/>
          <a:p>
            <a:pPr marL="0" marR="0" lvl="0" indent="0" algn="ctr" defTabSz="762000" rtl="0" eaLnBrk="1" fontAlgn="auto" latinLnBrk="0" hangingPunct="1">
              <a:lnSpc>
                <a:spcPct val="100000"/>
              </a:lnSpc>
              <a:spcBef>
                <a:spcPct val="0"/>
              </a:spcBef>
              <a:spcAft>
                <a:spcPts val="0"/>
              </a:spcAft>
              <a:buClrTx/>
              <a:buSzTx/>
              <a:buFontTx/>
              <a:buNone/>
              <a:tabLst/>
              <a:defRPr/>
            </a:pPr>
            <a:endParaRPr kumimoji="0" lang="tr-TR" sz="26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2" name="Rectangle 3"/>
          <p:cNvSpPr txBox="1">
            <a:spLocks noChangeArrowheads="1"/>
          </p:cNvSpPr>
          <p:nvPr/>
        </p:nvSpPr>
        <p:spPr>
          <a:xfrm>
            <a:off x="352499" y="3356991"/>
            <a:ext cx="9836125" cy="1514811"/>
          </a:xfrm>
          <a:prstGeom prst="rect">
            <a:avLst/>
          </a:prstGeom>
        </p:spPr>
        <p:txBody>
          <a:bodyPr vert="horz" lIns="91440" tIns="45720" rIns="91440" bIns="45720" rtlCol="0">
            <a:noAutofit/>
          </a:bodyPr>
          <a:lstStyle/>
          <a:p>
            <a:pPr marL="342900" marR="0" lvl="0" indent="-432000" defTabSz="762000" rtl="0" eaLnBrk="1" fontAlgn="auto" latinLnBrk="0" hangingPunct="1">
              <a:spcBef>
                <a:spcPct val="20000"/>
              </a:spcBef>
              <a:spcAft>
                <a:spcPts val="0"/>
              </a:spcAft>
              <a:buClrTx/>
              <a:buSzTx/>
              <a:buFont typeface="Wingdings" pitchFamily="2" charset="2"/>
              <a:buNone/>
              <a:tabLst/>
              <a:defRPr/>
            </a:pPr>
            <a:r>
              <a:rPr lang="tr-TR" sz="2800" b="1" dirty="0" smtClean="0">
                <a:latin typeface="Times New Roman" pitchFamily="18" charset="0"/>
                <a:cs typeface="Times New Roman" pitchFamily="18" charset="0"/>
              </a:rPr>
              <a:t>1.STRATEJİK</a:t>
            </a:r>
            <a:r>
              <a:rPr kumimoji="0" lang="tr-T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tr-TR" sz="2800" b="1" dirty="0" smtClean="0">
                <a:latin typeface="Times New Roman" pitchFamily="18" charset="0"/>
                <a:cs typeface="Times New Roman" pitchFamily="18" charset="0"/>
              </a:rPr>
              <a:t>PLANLAMA</a:t>
            </a:r>
          </a:p>
          <a:p>
            <a:pPr marL="342900" indent="-432000" defTabSz="762000">
              <a:spcBef>
                <a:spcPct val="20000"/>
              </a:spcBef>
            </a:pPr>
            <a:r>
              <a:rPr lang="tr-TR" sz="2800" b="1" dirty="0" smtClean="0">
                <a:latin typeface="Times New Roman" pitchFamily="18" charset="0"/>
                <a:cs typeface="Times New Roman" pitchFamily="18" charset="0"/>
              </a:rPr>
              <a:t>2. POLİTİKA VE UYGUN YAPI OLUŞTURMA</a:t>
            </a:r>
          </a:p>
          <a:p>
            <a:pPr marL="342900" lvl="0" indent="-432000" defTabSz="762000">
              <a:spcBef>
                <a:spcPct val="20000"/>
              </a:spcBef>
            </a:pPr>
            <a:r>
              <a:rPr lang="tr-TR" sz="2800" b="1" dirty="0" smtClean="0">
                <a:latin typeface="Times New Roman" pitchFamily="18" charset="0"/>
                <a:cs typeface="Times New Roman" pitchFamily="18" charset="0"/>
              </a:rPr>
              <a:t>3. STRATEJİNİN KONTROLÜ</a:t>
            </a:r>
            <a:endParaRPr lang="tr-TR" sz="2800" dirty="0" smtClean="0">
              <a:latin typeface="Times New Roman" pitchFamily="18" charset="0"/>
              <a:cs typeface="Times New Roman" pitchFamily="18" charset="0"/>
            </a:endParaRPr>
          </a:p>
          <a:p>
            <a:pPr marL="342900" indent="-432000" defTabSz="762000">
              <a:spcBef>
                <a:spcPct val="20000"/>
              </a:spcBef>
            </a:pPr>
            <a:endParaRPr lang="tr-TR" sz="2800" b="1" dirty="0" smtClean="0">
              <a:latin typeface="Times New Roman" pitchFamily="18" charset="0"/>
              <a:cs typeface="Times New Roman" pitchFamily="18" charset="0"/>
            </a:endParaRPr>
          </a:p>
          <a:p>
            <a:pPr marL="342900" marR="0" lvl="0" indent="-432000" defTabSz="762000" rtl="0" eaLnBrk="1" fontAlgn="auto" latinLnBrk="0" hangingPunct="1">
              <a:spcBef>
                <a:spcPct val="20000"/>
              </a:spcBef>
              <a:spcAft>
                <a:spcPts val="0"/>
              </a:spcAft>
              <a:buClrTx/>
              <a:buSzTx/>
              <a:buFont typeface="Wingdings" pitchFamily="2" charset="2"/>
              <a:buNone/>
              <a:tabLst/>
              <a:defRPr/>
            </a:pPr>
            <a:endParaRPr lang="tr-TR" sz="2800" b="1" dirty="0" smtClean="0">
              <a:latin typeface="Times New Roman" pitchFamily="18" charset="0"/>
              <a:cs typeface="Times New Roman" pitchFamily="18" charset="0"/>
            </a:endParaRPr>
          </a:p>
          <a:p>
            <a:pPr marL="342900" marR="0" lvl="0" indent="-432000" defTabSz="762000" rtl="0" eaLnBrk="1" fontAlgn="auto" latinLnBrk="0" hangingPunct="1">
              <a:spcBef>
                <a:spcPct val="20000"/>
              </a:spcBef>
              <a:spcAft>
                <a:spcPts val="0"/>
              </a:spcAft>
              <a:buClrTx/>
              <a:buSzTx/>
              <a:buFont typeface="Wingdings" pitchFamily="2" charset="2"/>
              <a:buNone/>
              <a:tabLst/>
              <a:defRPr/>
            </a:pPr>
            <a:endParaRPr kumimoji="0" lang="tr-TR" sz="28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432000" defTabSz="762000" rtl="0" eaLnBrk="1" fontAlgn="auto" latinLnBrk="0" hangingPunct="1">
              <a:spcBef>
                <a:spcPct val="20000"/>
              </a:spcBef>
              <a:spcAft>
                <a:spcPts val="0"/>
              </a:spcAft>
              <a:buClrTx/>
              <a:buSzTx/>
              <a:buFont typeface="Wingdings" pitchFamily="2" charset="2"/>
              <a:buNone/>
              <a:tabLst/>
              <a:defRPr/>
            </a:pPr>
            <a:r>
              <a:rPr kumimoji="0" lang="tr-TR"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tr-TR"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C:\Documents and Settings\Yasemin.KLMN-AA0CC8569B\Desktop\Stratejik Yonetim\soyut\Kullanılanlar\Abstract-White-16981.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1746" name="Picture 2" descr="sekil_cemal"/>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1700808"/>
            <a:ext cx="8728075" cy="4752528"/>
          </a:xfrm>
          <a:prstGeom prst="rect">
            <a:avLst/>
          </a:prstGeom>
          <a:ln/>
          <a:extLst/>
        </p:spPr>
        <p:style>
          <a:lnRef idx="0">
            <a:schemeClr val="accent1"/>
          </a:lnRef>
          <a:fillRef idx="3">
            <a:schemeClr val="accent1"/>
          </a:fillRef>
          <a:effectRef idx="3">
            <a:schemeClr val="accent1"/>
          </a:effectRef>
          <a:fontRef idx="minor">
            <a:schemeClr val="lt1"/>
          </a:fontRef>
        </p:style>
      </p:pic>
      <p:sp>
        <p:nvSpPr>
          <p:cNvPr id="7" name="3 Dikdörtgen"/>
          <p:cNvSpPr/>
          <p:nvPr/>
        </p:nvSpPr>
        <p:spPr>
          <a:xfrm>
            <a:off x="368400" y="548680"/>
            <a:ext cx="8494313" cy="769441"/>
          </a:xfrm>
          <a:prstGeom prst="rect">
            <a:avLst/>
          </a:prstGeom>
        </p:spPr>
        <p:txBody>
          <a:bodyPr wrap="none">
            <a:spAutoFit/>
          </a:bodyPr>
          <a:lstStyle/>
          <a:p>
            <a:r>
              <a:rPr lang="tr-TR" sz="4400" b="1" dirty="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rPr>
              <a:t>STRATEJİK </a:t>
            </a:r>
            <a:r>
              <a:rPr lang="tr-TR" sz="4400" b="1" dirty="0" smtClean="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rPr>
              <a:t>YÖNETİM SÜRECİ</a:t>
            </a:r>
            <a:endParaRPr lang="tr-TR" sz="4400" b="1" dirty="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714736550"/>
      </p:ext>
    </p:extLst>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9" descr="C:\Documents and Settings\Yasemin.KLMN-AA0CC8569B\Desktop\Stratejik Yonetim\soyut\Kullanılanlar\Abstract-White-16981.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189852" y="-14354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917" name="Rectangle 5"/>
          <p:cNvSpPr>
            <a:spLocks noChangeArrowheads="1"/>
          </p:cNvSpPr>
          <p:nvPr/>
        </p:nvSpPr>
        <p:spPr bwMode="auto">
          <a:xfrm>
            <a:off x="235893" y="1440559"/>
            <a:ext cx="2375624" cy="1019861"/>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endParaRPr lang="tr-TR">
              <a:solidFill>
                <a:schemeClr val="bg1"/>
              </a:solidFill>
            </a:endParaRPr>
          </a:p>
        </p:txBody>
      </p:sp>
      <p:sp>
        <p:nvSpPr>
          <p:cNvPr id="38918" name="Text Box 6"/>
          <p:cNvSpPr txBox="1">
            <a:spLocks noChangeArrowheads="1"/>
          </p:cNvSpPr>
          <p:nvPr/>
        </p:nvSpPr>
        <p:spPr bwMode="auto">
          <a:xfrm>
            <a:off x="37398" y="1470509"/>
            <a:ext cx="2480843" cy="923330"/>
          </a:xfrm>
          <a:prstGeom prst="rect">
            <a:avLst/>
          </a:prstGeom>
          <a:noFill/>
          <a:ln>
            <a:noFill/>
          </a:ln>
          <a:extLst/>
        </p:spPr>
        <p:style>
          <a:lnRef idx="0">
            <a:schemeClr val="accent1"/>
          </a:lnRef>
          <a:fillRef idx="3">
            <a:schemeClr val="accent1"/>
          </a:fillRef>
          <a:effectRef idx="3">
            <a:schemeClr val="accent1"/>
          </a:effectRef>
          <a:fontRef idx="minor">
            <a:schemeClr val="lt1"/>
          </a:fontRef>
        </p:style>
        <p:txBody>
          <a:bodyPr wrap="square" anchor="ctr">
            <a:spAutoFit/>
          </a:bodyPr>
          <a:lstStyle>
            <a:lvl1pPr defTabSz="762000" eaLnBrk="0" hangingPunct="0">
              <a:defRPr>
                <a:solidFill>
                  <a:schemeClr val="tx1"/>
                </a:solidFill>
                <a:latin typeface="Tahoma" pitchFamily="34" charset="0"/>
              </a:defRPr>
            </a:lvl1pPr>
            <a:lvl2pPr marL="742950" indent="-285750" defTabSz="762000" eaLnBrk="0" hangingPunct="0">
              <a:defRPr>
                <a:solidFill>
                  <a:schemeClr val="tx1"/>
                </a:solidFill>
                <a:latin typeface="Tahoma" pitchFamily="34" charset="0"/>
              </a:defRPr>
            </a:lvl2pPr>
            <a:lvl3pPr marL="1143000" indent="-228600" defTabSz="762000" eaLnBrk="0" hangingPunct="0">
              <a:defRPr>
                <a:solidFill>
                  <a:schemeClr val="tx1"/>
                </a:solidFill>
                <a:latin typeface="Tahoma" pitchFamily="34" charset="0"/>
              </a:defRPr>
            </a:lvl3pPr>
            <a:lvl4pPr marL="1600200" indent="-228600" defTabSz="762000" eaLnBrk="0" hangingPunct="0">
              <a:defRPr>
                <a:solidFill>
                  <a:schemeClr val="tx1"/>
                </a:solidFill>
                <a:latin typeface="Tahoma" pitchFamily="34" charset="0"/>
              </a:defRPr>
            </a:lvl4pPr>
            <a:lvl5pPr marL="2057400" indent="-228600" defTabSz="762000" eaLnBrk="0" hangingPunct="0">
              <a:defRPr>
                <a:solidFill>
                  <a:schemeClr val="tx1"/>
                </a:solidFill>
                <a:latin typeface="Tahoma" pitchFamily="34" charset="0"/>
              </a:defRPr>
            </a:lvl5pPr>
            <a:lvl6pPr marL="2514600" indent="-228600" defTabSz="762000" eaLnBrk="0" fontAlgn="base" hangingPunct="0">
              <a:spcBef>
                <a:spcPct val="0"/>
              </a:spcBef>
              <a:spcAft>
                <a:spcPct val="0"/>
              </a:spcAft>
              <a:defRPr>
                <a:solidFill>
                  <a:schemeClr val="tx1"/>
                </a:solidFill>
                <a:latin typeface="Tahoma" pitchFamily="34" charset="0"/>
              </a:defRPr>
            </a:lvl6pPr>
            <a:lvl7pPr marL="2971800" indent="-228600" defTabSz="762000" eaLnBrk="0" fontAlgn="base" hangingPunct="0">
              <a:spcBef>
                <a:spcPct val="0"/>
              </a:spcBef>
              <a:spcAft>
                <a:spcPct val="0"/>
              </a:spcAft>
              <a:defRPr>
                <a:solidFill>
                  <a:schemeClr val="tx1"/>
                </a:solidFill>
                <a:latin typeface="Tahoma" pitchFamily="34" charset="0"/>
              </a:defRPr>
            </a:lvl7pPr>
            <a:lvl8pPr marL="3429000" indent="-228600" defTabSz="762000" eaLnBrk="0" fontAlgn="base" hangingPunct="0">
              <a:spcBef>
                <a:spcPct val="0"/>
              </a:spcBef>
              <a:spcAft>
                <a:spcPct val="0"/>
              </a:spcAft>
              <a:defRPr>
                <a:solidFill>
                  <a:schemeClr val="tx1"/>
                </a:solidFill>
                <a:latin typeface="Tahoma" pitchFamily="34" charset="0"/>
              </a:defRPr>
            </a:lvl8pPr>
            <a:lvl9pPr marL="3886200" indent="-228600" defTabSz="762000" eaLnBrk="0" fontAlgn="base" hangingPunct="0">
              <a:spcBef>
                <a:spcPct val="0"/>
              </a:spcBef>
              <a:spcAft>
                <a:spcPct val="0"/>
              </a:spcAft>
              <a:defRPr>
                <a:solidFill>
                  <a:schemeClr val="tx1"/>
                </a:solidFill>
                <a:latin typeface="Tahoma" pitchFamily="34" charset="0"/>
              </a:defRPr>
            </a:lvl9pPr>
          </a:lstStyle>
          <a:p>
            <a:pPr algn="ctr"/>
            <a:r>
              <a:rPr lang="tr-TR" dirty="0" smtClean="0">
                <a:solidFill>
                  <a:schemeClr val="bg1"/>
                </a:solidFill>
                <a:latin typeface="+mn-lt"/>
                <a:cs typeface="Times New Roman" pitchFamily="18" charset="0"/>
              </a:rPr>
              <a:t> Çevresel Analiz(SWOT)</a:t>
            </a:r>
          </a:p>
          <a:p>
            <a:pPr algn="ctr"/>
            <a:r>
              <a:rPr lang="tr-TR" dirty="0" smtClean="0">
                <a:solidFill>
                  <a:schemeClr val="bg1"/>
                </a:solidFill>
                <a:latin typeface="+mn-lt"/>
                <a:cs typeface="Times New Roman" pitchFamily="18" charset="0"/>
              </a:rPr>
              <a:t>Genel Çevre </a:t>
            </a:r>
          </a:p>
          <a:p>
            <a:pPr algn="ctr"/>
            <a:r>
              <a:rPr lang="tr-TR" dirty="0" smtClean="0">
                <a:solidFill>
                  <a:schemeClr val="bg1"/>
                </a:solidFill>
                <a:latin typeface="+mn-lt"/>
                <a:cs typeface="Times New Roman" pitchFamily="18" charset="0"/>
              </a:rPr>
              <a:t>Endüstri Çevresi</a:t>
            </a:r>
            <a:r>
              <a:rPr lang="tr-TR" sz="1600" dirty="0" smtClean="0">
                <a:solidFill>
                  <a:schemeClr val="bg1"/>
                </a:solidFill>
                <a:latin typeface="+mn-lt"/>
                <a:cs typeface="Times New Roman" pitchFamily="18" charset="0"/>
              </a:rPr>
              <a:t> </a:t>
            </a:r>
            <a:endParaRPr lang="tr-TR" sz="1600" dirty="0">
              <a:solidFill>
                <a:schemeClr val="bg1"/>
              </a:solidFill>
              <a:latin typeface="+mn-lt"/>
              <a:cs typeface="Times New Roman" pitchFamily="18" charset="0"/>
            </a:endParaRPr>
          </a:p>
        </p:txBody>
      </p:sp>
      <p:sp>
        <p:nvSpPr>
          <p:cNvPr id="38924" name="Rectangle 12"/>
          <p:cNvSpPr>
            <a:spLocks noChangeArrowheads="1"/>
          </p:cNvSpPr>
          <p:nvPr/>
        </p:nvSpPr>
        <p:spPr bwMode="auto">
          <a:xfrm>
            <a:off x="6561183" y="1448776"/>
            <a:ext cx="2547321" cy="928906"/>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endParaRPr lang="tr-TR">
              <a:solidFill>
                <a:schemeClr val="bg1"/>
              </a:solidFill>
            </a:endParaRPr>
          </a:p>
        </p:txBody>
      </p:sp>
      <p:sp>
        <p:nvSpPr>
          <p:cNvPr id="38925" name="Text Box 13"/>
          <p:cNvSpPr txBox="1">
            <a:spLocks noChangeArrowheads="1"/>
          </p:cNvSpPr>
          <p:nvPr/>
        </p:nvSpPr>
        <p:spPr bwMode="auto">
          <a:xfrm>
            <a:off x="6621719" y="1487487"/>
            <a:ext cx="2444635" cy="646331"/>
          </a:xfrm>
          <a:prstGeom prst="rect">
            <a:avLst/>
          </a:prstGeom>
          <a:noFill/>
          <a:ln>
            <a:noFill/>
          </a:ln>
          <a:extLst/>
        </p:spPr>
        <p:style>
          <a:lnRef idx="0">
            <a:schemeClr val="accent1"/>
          </a:lnRef>
          <a:fillRef idx="3">
            <a:schemeClr val="accent1"/>
          </a:fillRef>
          <a:effectRef idx="3">
            <a:schemeClr val="accent1"/>
          </a:effectRef>
          <a:fontRef idx="minor">
            <a:schemeClr val="lt1"/>
          </a:fontRef>
        </p:style>
        <p:txBody>
          <a:bodyPr wrap="square" anchor="ctr">
            <a:spAutoFit/>
          </a:bodyPr>
          <a:lstStyle>
            <a:lvl1pPr defTabSz="762000" eaLnBrk="0" hangingPunct="0">
              <a:defRPr>
                <a:solidFill>
                  <a:schemeClr val="tx1"/>
                </a:solidFill>
                <a:latin typeface="Tahoma" pitchFamily="34" charset="0"/>
              </a:defRPr>
            </a:lvl1pPr>
            <a:lvl2pPr marL="742950" indent="-285750" defTabSz="762000" eaLnBrk="0" hangingPunct="0">
              <a:defRPr>
                <a:solidFill>
                  <a:schemeClr val="tx1"/>
                </a:solidFill>
                <a:latin typeface="Tahoma" pitchFamily="34" charset="0"/>
              </a:defRPr>
            </a:lvl2pPr>
            <a:lvl3pPr marL="1143000" indent="-228600" defTabSz="762000" eaLnBrk="0" hangingPunct="0">
              <a:defRPr>
                <a:solidFill>
                  <a:schemeClr val="tx1"/>
                </a:solidFill>
                <a:latin typeface="Tahoma" pitchFamily="34" charset="0"/>
              </a:defRPr>
            </a:lvl3pPr>
            <a:lvl4pPr marL="1600200" indent="-228600" defTabSz="762000" eaLnBrk="0" hangingPunct="0">
              <a:defRPr>
                <a:solidFill>
                  <a:schemeClr val="tx1"/>
                </a:solidFill>
                <a:latin typeface="Tahoma" pitchFamily="34" charset="0"/>
              </a:defRPr>
            </a:lvl4pPr>
            <a:lvl5pPr marL="2057400" indent="-228600" defTabSz="762000" eaLnBrk="0" hangingPunct="0">
              <a:defRPr>
                <a:solidFill>
                  <a:schemeClr val="tx1"/>
                </a:solidFill>
                <a:latin typeface="Tahoma" pitchFamily="34" charset="0"/>
              </a:defRPr>
            </a:lvl5pPr>
            <a:lvl6pPr marL="2514600" indent="-228600" defTabSz="762000" eaLnBrk="0" fontAlgn="base" hangingPunct="0">
              <a:spcBef>
                <a:spcPct val="0"/>
              </a:spcBef>
              <a:spcAft>
                <a:spcPct val="0"/>
              </a:spcAft>
              <a:defRPr>
                <a:solidFill>
                  <a:schemeClr val="tx1"/>
                </a:solidFill>
                <a:latin typeface="Tahoma" pitchFamily="34" charset="0"/>
              </a:defRPr>
            </a:lvl6pPr>
            <a:lvl7pPr marL="2971800" indent="-228600" defTabSz="762000" eaLnBrk="0" fontAlgn="base" hangingPunct="0">
              <a:spcBef>
                <a:spcPct val="0"/>
              </a:spcBef>
              <a:spcAft>
                <a:spcPct val="0"/>
              </a:spcAft>
              <a:defRPr>
                <a:solidFill>
                  <a:schemeClr val="tx1"/>
                </a:solidFill>
                <a:latin typeface="Tahoma" pitchFamily="34" charset="0"/>
              </a:defRPr>
            </a:lvl7pPr>
            <a:lvl8pPr marL="3429000" indent="-228600" defTabSz="762000" eaLnBrk="0" fontAlgn="base" hangingPunct="0">
              <a:spcBef>
                <a:spcPct val="0"/>
              </a:spcBef>
              <a:spcAft>
                <a:spcPct val="0"/>
              </a:spcAft>
              <a:defRPr>
                <a:solidFill>
                  <a:schemeClr val="tx1"/>
                </a:solidFill>
                <a:latin typeface="Tahoma" pitchFamily="34" charset="0"/>
              </a:defRPr>
            </a:lvl8pPr>
            <a:lvl9pPr marL="3886200" indent="-228600" defTabSz="7620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tr-TR" dirty="0" smtClean="0">
                <a:solidFill>
                  <a:schemeClr val="bg1"/>
                </a:solidFill>
                <a:latin typeface="+mn-lt"/>
                <a:cs typeface="Times New Roman" pitchFamily="18" charset="0"/>
              </a:rPr>
              <a:t>Fonksiyonel Stratejilerin Belirlenmesi</a:t>
            </a:r>
            <a:endParaRPr lang="tr-TR" dirty="0">
              <a:solidFill>
                <a:schemeClr val="bg1"/>
              </a:solidFill>
              <a:latin typeface="+mn-lt"/>
              <a:cs typeface="Times New Roman" pitchFamily="18" charset="0"/>
            </a:endParaRPr>
          </a:p>
        </p:txBody>
      </p:sp>
      <p:sp>
        <p:nvSpPr>
          <p:cNvPr id="38932" name="Line 20"/>
          <p:cNvSpPr>
            <a:spLocks noChangeShapeType="1"/>
          </p:cNvSpPr>
          <p:nvPr/>
        </p:nvSpPr>
        <p:spPr bwMode="auto">
          <a:xfrm>
            <a:off x="7810146" y="1196752"/>
            <a:ext cx="2214" cy="250434"/>
          </a:xfrm>
          <a:prstGeom prst="line">
            <a:avLst/>
          </a:prstGeom>
          <a:ln>
            <a:headEnd type="none" w="med" len="med"/>
            <a:tailEnd type="arrow" w="med" len="med"/>
          </a:ln>
          <a:extLst/>
        </p:spPr>
        <p:style>
          <a:lnRef idx="3">
            <a:schemeClr val="dk1"/>
          </a:lnRef>
          <a:fillRef idx="0">
            <a:schemeClr val="dk1"/>
          </a:fillRef>
          <a:effectRef idx="2">
            <a:schemeClr val="dk1"/>
          </a:effectRef>
          <a:fontRef idx="minor">
            <a:schemeClr val="tx1"/>
          </a:fontRef>
        </p:style>
        <p:txBody>
          <a:bodyPr/>
          <a:lstStyle/>
          <a:p>
            <a:endParaRPr lang="tr-TR">
              <a:solidFill>
                <a:schemeClr val="bg1"/>
              </a:solidFill>
            </a:endParaRPr>
          </a:p>
        </p:txBody>
      </p:sp>
      <p:sp>
        <p:nvSpPr>
          <p:cNvPr id="38933" name="Line 21"/>
          <p:cNvSpPr>
            <a:spLocks noChangeShapeType="1"/>
          </p:cNvSpPr>
          <p:nvPr/>
        </p:nvSpPr>
        <p:spPr bwMode="auto">
          <a:xfrm>
            <a:off x="7873811" y="2318122"/>
            <a:ext cx="0" cy="315679"/>
          </a:xfrm>
          <a:prstGeom prst="line">
            <a:avLst/>
          </a:prstGeom>
          <a:ln>
            <a:headEnd type="none" w="med" len="med"/>
            <a:tailEnd type="arrow" w="med" len="med"/>
          </a:ln>
          <a:extLst/>
        </p:spPr>
        <p:style>
          <a:lnRef idx="3">
            <a:schemeClr val="dk1"/>
          </a:lnRef>
          <a:fillRef idx="0">
            <a:schemeClr val="dk1"/>
          </a:fillRef>
          <a:effectRef idx="2">
            <a:schemeClr val="dk1"/>
          </a:effectRef>
          <a:fontRef idx="minor">
            <a:schemeClr val="tx1"/>
          </a:fontRef>
        </p:style>
        <p:txBody>
          <a:bodyPr/>
          <a:lstStyle/>
          <a:p>
            <a:endParaRPr lang="tr-TR">
              <a:solidFill>
                <a:schemeClr val="bg1"/>
              </a:solidFill>
            </a:endParaRPr>
          </a:p>
        </p:txBody>
      </p:sp>
      <p:sp>
        <p:nvSpPr>
          <p:cNvPr id="38934" name="Line 22"/>
          <p:cNvSpPr>
            <a:spLocks noChangeShapeType="1"/>
          </p:cNvSpPr>
          <p:nvPr/>
        </p:nvSpPr>
        <p:spPr bwMode="auto">
          <a:xfrm flipH="1">
            <a:off x="7882442" y="3529886"/>
            <a:ext cx="3850" cy="367935"/>
          </a:xfrm>
          <a:prstGeom prst="line">
            <a:avLst/>
          </a:prstGeom>
          <a:ln>
            <a:headEnd type="none" w="med" len="med"/>
            <a:tailEnd type="arrow" w="med" len="med"/>
          </a:ln>
          <a:extLst/>
        </p:spPr>
        <p:style>
          <a:lnRef idx="3">
            <a:schemeClr val="dk1"/>
          </a:lnRef>
          <a:fillRef idx="0">
            <a:schemeClr val="dk1"/>
          </a:fillRef>
          <a:effectRef idx="2">
            <a:schemeClr val="dk1"/>
          </a:effectRef>
          <a:fontRef idx="minor">
            <a:schemeClr val="tx1"/>
          </a:fontRef>
        </p:style>
        <p:txBody>
          <a:bodyPr/>
          <a:lstStyle/>
          <a:p>
            <a:endParaRPr lang="tr-TR">
              <a:solidFill>
                <a:schemeClr val="bg1"/>
              </a:solidFill>
            </a:endParaRPr>
          </a:p>
        </p:txBody>
      </p:sp>
      <p:sp>
        <p:nvSpPr>
          <p:cNvPr id="38935" name="Line 23"/>
          <p:cNvSpPr>
            <a:spLocks noChangeShapeType="1"/>
          </p:cNvSpPr>
          <p:nvPr/>
        </p:nvSpPr>
        <p:spPr bwMode="auto">
          <a:xfrm flipH="1">
            <a:off x="7810146" y="4136741"/>
            <a:ext cx="2214" cy="238391"/>
          </a:xfrm>
          <a:prstGeom prst="line">
            <a:avLst/>
          </a:prstGeom>
          <a:ln>
            <a:headEnd type="none" w="med" len="med"/>
            <a:tailEnd type="arrow" w="med" len="med"/>
          </a:ln>
          <a:extLst/>
        </p:spPr>
        <p:style>
          <a:lnRef idx="3">
            <a:schemeClr val="dk1"/>
          </a:lnRef>
          <a:fillRef idx="0">
            <a:schemeClr val="dk1"/>
          </a:fillRef>
          <a:effectRef idx="2">
            <a:schemeClr val="dk1"/>
          </a:effectRef>
          <a:fontRef idx="minor">
            <a:schemeClr val="tx1"/>
          </a:fontRef>
        </p:style>
        <p:txBody>
          <a:bodyPr/>
          <a:lstStyle/>
          <a:p>
            <a:endParaRPr lang="tr-TR">
              <a:solidFill>
                <a:schemeClr val="bg1"/>
              </a:solidFill>
            </a:endParaRPr>
          </a:p>
        </p:txBody>
      </p:sp>
      <p:sp>
        <p:nvSpPr>
          <p:cNvPr id="38938" name="Rectangle 28"/>
          <p:cNvSpPr>
            <a:spLocks noChangeArrowheads="1"/>
          </p:cNvSpPr>
          <p:nvPr/>
        </p:nvSpPr>
        <p:spPr bwMode="auto">
          <a:xfrm>
            <a:off x="180528" y="5949280"/>
            <a:ext cx="8927976" cy="765175"/>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ctr"/>
            <a:endParaRPr lang="tr-TR" dirty="0">
              <a:solidFill>
                <a:schemeClr val="bg1"/>
              </a:solidFill>
            </a:endParaRPr>
          </a:p>
        </p:txBody>
      </p:sp>
      <p:sp>
        <p:nvSpPr>
          <p:cNvPr id="38939" name="Text Box 29"/>
          <p:cNvSpPr txBox="1">
            <a:spLocks noChangeArrowheads="1"/>
          </p:cNvSpPr>
          <p:nvPr/>
        </p:nvSpPr>
        <p:spPr bwMode="auto">
          <a:xfrm>
            <a:off x="360114" y="6021288"/>
            <a:ext cx="8388350" cy="646331"/>
          </a:xfrm>
          <a:prstGeom prst="rect">
            <a:avLst/>
          </a:prstGeom>
          <a:noFill/>
          <a:ln>
            <a:noFill/>
          </a:ln>
          <a:extLst/>
        </p:spPr>
        <p:style>
          <a:lnRef idx="0">
            <a:schemeClr val="accent1"/>
          </a:lnRef>
          <a:fillRef idx="3">
            <a:schemeClr val="accent1"/>
          </a:fillRef>
          <a:effectRef idx="3">
            <a:schemeClr val="accent1"/>
          </a:effectRef>
          <a:fontRef idx="minor">
            <a:schemeClr val="lt1"/>
          </a:fontRef>
        </p:style>
        <p:txBody>
          <a:bodyPr>
            <a:spAutoFit/>
          </a:bodyPr>
          <a:lstStyle>
            <a:lvl1pPr defTabSz="762000" eaLnBrk="0" hangingPunct="0">
              <a:defRPr>
                <a:solidFill>
                  <a:schemeClr val="tx1"/>
                </a:solidFill>
                <a:latin typeface="Tahoma" pitchFamily="34" charset="0"/>
              </a:defRPr>
            </a:lvl1pPr>
            <a:lvl2pPr marL="742950" indent="-285750" defTabSz="762000" eaLnBrk="0" hangingPunct="0">
              <a:defRPr>
                <a:solidFill>
                  <a:schemeClr val="tx1"/>
                </a:solidFill>
                <a:latin typeface="Tahoma" pitchFamily="34" charset="0"/>
              </a:defRPr>
            </a:lvl2pPr>
            <a:lvl3pPr marL="1143000" indent="-228600" defTabSz="762000" eaLnBrk="0" hangingPunct="0">
              <a:defRPr>
                <a:solidFill>
                  <a:schemeClr val="tx1"/>
                </a:solidFill>
                <a:latin typeface="Tahoma" pitchFamily="34" charset="0"/>
              </a:defRPr>
            </a:lvl3pPr>
            <a:lvl4pPr marL="1600200" indent="-228600" defTabSz="762000" eaLnBrk="0" hangingPunct="0">
              <a:defRPr>
                <a:solidFill>
                  <a:schemeClr val="tx1"/>
                </a:solidFill>
                <a:latin typeface="Tahoma" pitchFamily="34" charset="0"/>
              </a:defRPr>
            </a:lvl4pPr>
            <a:lvl5pPr marL="2057400" indent="-228600" defTabSz="762000" eaLnBrk="0" hangingPunct="0">
              <a:defRPr>
                <a:solidFill>
                  <a:schemeClr val="tx1"/>
                </a:solidFill>
                <a:latin typeface="Tahoma" pitchFamily="34" charset="0"/>
              </a:defRPr>
            </a:lvl5pPr>
            <a:lvl6pPr marL="2514600" indent="-228600" defTabSz="762000" eaLnBrk="0" fontAlgn="base" hangingPunct="0">
              <a:spcBef>
                <a:spcPct val="0"/>
              </a:spcBef>
              <a:spcAft>
                <a:spcPct val="0"/>
              </a:spcAft>
              <a:defRPr>
                <a:solidFill>
                  <a:schemeClr val="tx1"/>
                </a:solidFill>
                <a:latin typeface="Tahoma" pitchFamily="34" charset="0"/>
              </a:defRPr>
            </a:lvl6pPr>
            <a:lvl7pPr marL="2971800" indent="-228600" defTabSz="762000" eaLnBrk="0" fontAlgn="base" hangingPunct="0">
              <a:spcBef>
                <a:spcPct val="0"/>
              </a:spcBef>
              <a:spcAft>
                <a:spcPct val="0"/>
              </a:spcAft>
              <a:defRPr>
                <a:solidFill>
                  <a:schemeClr val="tx1"/>
                </a:solidFill>
                <a:latin typeface="Tahoma" pitchFamily="34" charset="0"/>
              </a:defRPr>
            </a:lvl7pPr>
            <a:lvl8pPr marL="3429000" indent="-228600" defTabSz="762000" eaLnBrk="0" fontAlgn="base" hangingPunct="0">
              <a:spcBef>
                <a:spcPct val="0"/>
              </a:spcBef>
              <a:spcAft>
                <a:spcPct val="0"/>
              </a:spcAft>
              <a:defRPr>
                <a:solidFill>
                  <a:schemeClr val="tx1"/>
                </a:solidFill>
                <a:latin typeface="Tahoma" pitchFamily="34" charset="0"/>
              </a:defRPr>
            </a:lvl8pPr>
            <a:lvl9pPr marL="3886200" indent="-228600" defTabSz="7620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tr-TR" sz="3600" dirty="0">
                <a:solidFill>
                  <a:schemeClr val="bg1"/>
                </a:solidFill>
                <a:latin typeface="Times New Roman" pitchFamily="18" charset="0"/>
                <a:cs typeface="Times New Roman" pitchFamily="18" charset="0"/>
              </a:rPr>
              <a:t>STRATEJİK </a:t>
            </a:r>
            <a:r>
              <a:rPr lang="tr-TR" sz="3600" dirty="0" smtClean="0">
                <a:solidFill>
                  <a:schemeClr val="bg1"/>
                </a:solidFill>
                <a:latin typeface="Times New Roman" pitchFamily="18" charset="0"/>
                <a:cs typeface="Times New Roman" pitchFamily="18" charset="0"/>
              </a:rPr>
              <a:t>YÖNETİM </a:t>
            </a:r>
            <a:r>
              <a:rPr lang="tr-TR" sz="3600" dirty="0">
                <a:solidFill>
                  <a:schemeClr val="bg1"/>
                </a:solidFill>
                <a:latin typeface="Times New Roman" pitchFamily="18" charset="0"/>
                <a:cs typeface="Times New Roman" pitchFamily="18" charset="0"/>
              </a:rPr>
              <a:t>SÜRECİ</a:t>
            </a:r>
          </a:p>
        </p:txBody>
      </p:sp>
      <p:sp>
        <p:nvSpPr>
          <p:cNvPr id="38940" name="Line 30"/>
          <p:cNvSpPr>
            <a:spLocks noChangeShapeType="1"/>
          </p:cNvSpPr>
          <p:nvPr/>
        </p:nvSpPr>
        <p:spPr bwMode="auto">
          <a:xfrm flipH="1" flipV="1">
            <a:off x="1373770" y="2445128"/>
            <a:ext cx="13705" cy="317480"/>
          </a:xfrm>
          <a:prstGeom prst="line">
            <a:avLst/>
          </a:prstGeom>
          <a:ln>
            <a:headEnd type="none" w="med" len="med"/>
            <a:tailEnd type="arrow" w="med" len="med"/>
          </a:ln>
          <a:extLst/>
        </p:spPr>
        <p:style>
          <a:lnRef idx="3">
            <a:schemeClr val="dk1"/>
          </a:lnRef>
          <a:fillRef idx="0">
            <a:schemeClr val="dk1"/>
          </a:fillRef>
          <a:effectRef idx="2">
            <a:schemeClr val="dk1"/>
          </a:effectRef>
          <a:fontRef idx="minor">
            <a:schemeClr val="tx1"/>
          </a:fontRef>
        </p:style>
        <p:txBody>
          <a:bodyPr wrap="none"/>
          <a:lstStyle/>
          <a:p>
            <a:endParaRPr lang="tr-TR">
              <a:solidFill>
                <a:schemeClr val="bg1"/>
              </a:solidFill>
            </a:endParaRPr>
          </a:p>
        </p:txBody>
      </p:sp>
      <p:sp>
        <p:nvSpPr>
          <p:cNvPr id="38943" name="Line 36"/>
          <p:cNvSpPr>
            <a:spLocks noChangeShapeType="1"/>
          </p:cNvSpPr>
          <p:nvPr/>
        </p:nvSpPr>
        <p:spPr bwMode="auto">
          <a:xfrm flipH="1" flipV="1">
            <a:off x="1317288" y="3631158"/>
            <a:ext cx="13989" cy="312644"/>
          </a:xfrm>
          <a:prstGeom prst="line">
            <a:avLst/>
          </a:prstGeom>
          <a:ln>
            <a:headEnd type="none" w="med" len="med"/>
            <a:tailEnd type="arrow" w="med" len="med"/>
          </a:ln>
          <a:extLst/>
        </p:spPr>
        <p:style>
          <a:lnRef idx="3">
            <a:schemeClr val="dk1"/>
          </a:lnRef>
          <a:fillRef idx="0">
            <a:schemeClr val="dk1"/>
          </a:fillRef>
          <a:effectRef idx="2">
            <a:schemeClr val="dk1"/>
          </a:effectRef>
          <a:fontRef idx="minor">
            <a:schemeClr val="tx1"/>
          </a:fontRef>
        </p:style>
        <p:txBody>
          <a:bodyPr/>
          <a:lstStyle/>
          <a:p>
            <a:endParaRPr lang="tr-TR">
              <a:solidFill>
                <a:schemeClr val="bg1"/>
              </a:solidFill>
            </a:endParaRPr>
          </a:p>
        </p:txBody>
      </p:sp>
      <p:sp>
        <p:nvSpPr>
          <p:cNvPr id="38941" name="Line 31"/>
          <p:cNvSpPr>
            <a:spLocks noChangeShapeType="1"/>
          </p:cNvSpPr>
          <p:nvPr/>
        </p:nvSpPr>
        <p:spPr bwMode="auto">
          <a:xfrm>
            <a:off x="2518240" y="818169"/>
            <a:ext cx="369789" cy="0"/>
          </a:xfrm>
          <a:prstGeom prst="line">
            <a:avLst/>
          </a:prstGeom>
          <a:ln>
            <a:headEnd type="none" w="med" len="med"/>
            <a:tailEnd type="arrow" w="med" len="med"/>
          </a:ln>
          <a:extLst/>
        </p:spPr>
        <p:style>
          <a:lnRef idx="3">
            <a:schemeClr val="dk1"/>
          </a:lnRef>
          <a:fillRef idx="0">
            <a:schemeClr val="dk1"/>
          </a:fillRef>
          <a:effectRef idx="2">
            <a:schemeClr val="dk1"/>
          </a:effectRef>
          <a:fontRef idx="minor">
            <a:schemeClr val="tx1"/>
          </a:fontRef>
        </p:style>
        <p:txBody>
          <a:bodyPr wrap="none"/>
          <a:lstStyle/>
          <a:p>
            <a:endParaRPr lang="tr-TR">
              <a:solidFill>
                <a:schemeClr val="bg1"/>
              </a:solidFill>
            </a:endParaRPr>
          </a:p>
        </p:txBody>
      </p:sp>
      <p:sp>
        <p:nvSpPr>
          <p:cNvPr id="38942" name="Line 34"/>
          <p:cNvSpPr>
            <a:spLocks noChangeShapeType="1"/>
          </p:cNvSpPr>
          <p:nvPr/>
        </p:nvSpPr>
        <p:spPr bwMode="auto">
          <a:xfrm>
            <a:off x="6228184" y="692696"/>
            <a:ext cx="360436" cy="0"/>
          </a:xfrm>
          <a:prstGeom prst="line">
            <a:avLst/>
          </a:prstGeom>
          <a:ln>
            <a:headEnd type="none" w="med" len="med"/>
            <a:tailEnd type="arrow" w="med" len="med"/>
          </a:ln>
          <a:extLst/>
        </p:spPr>
        <p:style>
          <a:lnRef idx="3">
            <a:schemeClr val="dk1"/>
          </a:lnRef>
          <a:fillRef idx="0">
            <a:schemeClr val="dk1"/>
          </a:fillRef>
          <a:effectRef idx="2">
            <a:schemeClr val="dk1"/>
          </a:effectRef>
          <a:fontRef idx="minor">
            <a:schemeClr val="tx1"/>
          </a:fontRef>
        </p:style>
        <p:txBody>
          <a:bodyPr wrap="none"/>
          <a:lstStyle/>
          <a:p>
            <a:endParaRPr lang="tr-TR">
              <a:solidFill>
                <a:schemeClr val="bg1"/>
              </a:solidFill>
            </a:endParaRPr>
          </a:p>
        </p:txBody>
      </p:sp>
      <p:sp>
        <p:nvSpPr>
          <p:cNvPr id="38945" name="Line 39"/>
          <p:cNvSpPr>
            <a:spLocks noChangeShapeType="1"/>
          </p:cNvSpPr>
          <p:nvPr/>
        </p:nvSpPr>
        <p:spPr bwMode="auto">
          <a:xfrm flipH="1" flipV="1">
            <a:off x="1317288" y="1196751"/>
            <a:ext cx="12820" cy="243807"/>
          </a:xfrm>
          <a:prstGeom prst="line">
            <a:avLst/>
          </a:prstGeom>
          <a:ln>
            <a:headEnd type="none" w="med" len="med"/>
            <a:tailEnd type="arrow" w="med" len="med"/>
          </a:ln>
          <a:extLst/>
        </p:spPr>
        <p:style>
          <a:lnRef idx="3">
            <a:schemeClr val="dk1"/>
          </a:lnRef>
          <a:fillRef idx="0">
            <a:schemeClr val="dk1"/>
          </a:fillRef>
          <a:effectRef idx="2">
            <a:schemeClr val="dk1"/>
          </a:effectRef>
          <a:fontRef idx="minor">
            <a:schemeClr val="tx1"/>
          </a:fontRef>
        </p:style>
        <p:txBody>
          <a:bodyPr/>
          <a:lstStyle/>
          <a:p>
            <a:endParaRPr lang="tr-TR">
              <a:solidFill>
                <a:schemeClr val="bg1"/>
              </a:solidFill>
            </a:endParaRPr>
          </a:p>
        </p:txBody>
      </p:sp>
      <p:sp>
        <p:nvSpPr>
          <p:cNvPr id="38" name="37 Dikdörtgen"/>
          <p:cNvSpPr/>
          <p:nvPr/>
        </p:nvSpPr>
        <p:spPr>
          <a:xfrm>
            <a:off x="6561183" y="2586709"/>
            <a:ext cx="2536294"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tr-TR" dirty="0" smtClean="0">
                <a:solidFill>
                  <a:schemeClr val="bg1"/>
                </a:solidFill>
                <a:cs typeface="Times New Roman" pitchFamily="18" charset="0"/>
              </a:rPr>
              <a:t>Örgütsel Yapının ve Kaynakların </a:t>
            </a:r>
          </a:p>
          <a:p>
            <a:pPr algn="ctr"/>
            <a:r>
              <a:rPr lang="tr-TR" dirty="0" smtClean="0">
                <a:solidFill>
                  <a:schemeClr val="bg1"/>
                </a:solidFill>
                <a:cs typeface="Times New Roman" pitchFamily="18" charset="0"/>
              </a:rPr>
              <a:t>Belirlenmesi</a:t>
            </a:r>
            <a:endParaRPr lang="tr-TR" dirty="0">
              <a:solidFill>
                <a:schemeClr val="bg1"/>
              </a:solidFill>
              <a:cs typeface="Times New Roman" pitchFamily="18" charset="0"/>
            </a:endParaRPr>
          </a:p>
        </p:txBody>
      </p:sp>
      <p:sp>
        <p:nvSpPr>
          <p:cNvPr id="38916" name="Rectangle 4"/>
          <p:cNvSpPr>
            <a:spLocks noChangeArrowheads="1"/>
          </p:cNvSpPr>
          <p:nvPr/>
        </p:nvSpPr>
        <p:spPr bwMode="auto">
          <a:xfrm>
            <a:off x="217617" y="3927175"/>
            <a:ext cx="2375174" cy="837605"/>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ctr" defTabSz="762000" eaLnBrk="0" hangingPunct="0"/>
            <a:endParaRPr lang="tr-TR" sz="2000" b="1">
              <a:solidFill>
                <a:schemeClr val="bg1"/>
              </a:solidFill>
              <a:latin typeface="Times New Roman Tur" charset="-94"/>
            </a:endParaRPr>
          </a:p>
        </p:txBody>
      </p:sp>
      <p:sp>
        <p:nvSpPr>
          <p:cNvPr id="38946" name="Rectangle 40"/>
          <p:cNvSpPr>
            <a:spLocks noChangeArrowheads="1"/>
          </p:cNvSpPr>
          <p:nvPr/>
        </p:nvSpPr>
        <p:spPr bwMode="auto">
          <a:xfrm>
            <a:off x="232406" y="4017503"/>
            <a:ext cx="2169765" cy="369332"/>
          </a:xfrm>
          <a:prstGeom prst="rect">
            <a:avLst/>
          </a:prstGeom>
          <a:noFill/>
          <a:ln>
            <a:noFill/>
          </a:ln>
          <a:extLst/>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a:r>
              <a:rPr lang="tr-TR" dirty="0" err="1" smtClean="0">
                <a:solidFill>
                  <a:schemeClr val="bg1"/>
                </a:solidFill>
                <a:cs typeface="Times New Roman" pitchFamily="18" charset="0"/>
              </a:rPr>
              <a:t>Stratejistleri</a:t>
            </a:r>
            <a:r>
              <a:rPr lang="tr-TR" sz="1600" dirty="0" smtClean="0">
                <a:solidFill>
                  <a:schemeClr val="bg1"/>
                </a:solidFill>
                <a:cs typeface="Times New Roman" pitchFamily="18" charset="0"/>
              </a:rPr>
              <a:t> Seçme </a:t>
            </a:r>
            <a:endParaRPr lang="tr-TR" sz="1600" dirty="0">
              <a:solidFill>
                <a:schemeClr val="bg1"/>
              </a:solidFill>
              <a:cs typeface="Times New Roman" pitchFamily="18" charset="0"/>
            </a:endParaRPr>
          </a:p>
        </p:txBody>
      </p:sp>
      <p:sp>
        <p:nvSpPr>
          <p:cNvPr id="38914" name="Rectangle 2"/>
          <p:cNvSpPr>
            <a:spLocks noChangeArrowheads="1"/>
          </p:cNvSpPr>
          <p:nvPr/>
        </p:nvSpPr>
        <p:spPr bwMode="auto">
          <a:xfrm>
            <a:off x="193549" y="2775065"/>
            <a:ext cx="2375174" cy="806669"/>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ctr" defTabSz="762000" eaLnBrk="0" hangingPunct="0">
              <a:spcBef>
                <a:spcPct val="50000"/>
              </a:spcBef>
            </a:pPr>
            <a:endParaRPr lang="tr-TR" sz="1600" dirty="0">
              <a:solidFill>
                <a:schemeClr val="bg1"/>
              </a:solidFill>
              <a:latin typeface="Times New Roman" pitchFamily="18" charset="0"/>
              <a:cs typeface="Times New Roman" pitchFamily="18" charset="0"/>
            </a:endParaRPr>
          </a:p>
          <a:p>
            <a:pPr algn="ctr" defTabSz="762000" eaLnBrk="0" hangingPunct="0"/>
            <a:r>
              <a:rPr lang="tr-TR" dirty="0" smtClean="0">
                <a:solidFill>
                  <a:schemeClr val="bg1"/>
                </a:solidFill>
                <a:cs typeface="Times New Roman" pitchFamily="18" charset="0"/>
              </a:rPr>
              <a:t>İşleme Amaçlarını </a:t>
            </a:r>
          </a:p>
          <a:p>
            <a:pPr algn="ctr" defTabSz="762000" eaLnBrk="0" hangingPunct="0"/>
            <a:r>
              <a:rPr lang="tr-TR" dirty="0">
                <a:solidFill>
                  <a:schemeClr val="bg1"/>
                </a:solidFill>
                <a:cs typeface="Times New Roman" pitchFamily="18" charset="0"/>
              </a:rPr>
              <a:t>B</a:t>
            </a:r>
            <a:r>
              <a:rPr lang="tr-TR" dirty="0" smtClean="0">
                <a:solidFill>
                  <a:schemeClr val="bg1"/>
                </a:solidFill>
                <a:cs typeface="Times New Roman" pitchFamily="18" charset="0"/>
              </a:rPr>
              <a:t>elirleme</a:t>
            </a:r>
          </a:p>
          <a:p>
            <a:pPr algn="ctr" defTabSz="762000" eaLnBrk="0" hangingPunct="0"/>
            <a:r>
              <a:rPr lang="tr-TR" dirty="0" smtClean="0">
                <a:solidFill>
                  <a:schemeClr val="bg1"/>
                </a:solidFill>
                <a:cs typeface="Times New Roman" pitchFamily="18" charset="0"/>
              </a:rPr>
              <a:t>Ekonomik ve Sosyal </a:t>
            </a:r>
            <a:endParaRPr lang="tr-TR" dirty="0">
              <a:solidFill>
                <a:schemeClr val="bg1"/>
              </a:solidFill>
              <a:cs typeface="Times New Roman" pitchFamily="18" charset="0"/>
            </a:endParaRPr>
          </a:p>
          <a:p>
            <a:pPr algn="ctr" defTabSz="762000" eaLnBrk="0" hangingPunct="0"/>
            <a:endParaRPr lang="tr-TR" sz="1600" dirty="0">
              <a:solidFill>
                <a:schemeClr val="bg1"/>
              </a:solidFill>
              <a:cs typeface="Times New Roman" pitchFamily="18" charset="0"/>
            </a:endParaRPr>
          </a:p>
        </p:txBody>
      </p:sp>
      <p:sp>
        <p:nvSpPr>
          <p:cNvPr id="38919" name="Rectangle 7"/>
          <p:cNvSpPr>
            <a:spLocks noChangeArrowheads="1"/>
          </p:cNvSpPr>
          <p:nvPr/>
        </p:nvSpPr>
        <p:spPr bwMode="auto">
          <a:xfrm>
            <a:off x="141976" y="188640"/>
            <a:ext cx="2376265" cy="1063279"/>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ctr" defTabSz="762000" eaLnBrk="0" hangingPunct="0"/>
            <a:r>
              <a:rPr lang="tr-TR" sz="1600" dirty="0" smtClean="0">
                <a:solidFill>
                  <a:schemeClr val="bg1"/>
                </a:solidFill>
                <a:cs typeface="Times New Roman" pitchFamily="18" charset="0"/>
              </a:rPr>
              <a:t>Şirket ve İşletme </a:t>
            </a:r>
          </a:p>
          <a:p>
            <a:pPr algn="ctr" defTabSz="762000" eaLnBrk="0" hangingPunct="0"/>
            <a:r>
              <a:rPr lang="tr-TR" sz="1600" dirty="0" smtClean="0">
                <a:solidFill>
                  <a:schemeClr val="bg1"/>
                </a:solidFill>
                <a:cs typeface="Times New Roman" pitchFamily="18" charset="0"/>
              </a:rPr>
              <a:t>Değerleme</a:t>
            </a:r>
          </a:p>
          <a:p>
            <a:pPr algn="ctr" defTabSz="762000" eaLnBrk="0" hangingPunct="0"/>
            <a:r>
              <a:rPr lang="tr-TR" sz="1600" dirty="0" smtClean="0">
                <a:solidFill>
                  <a:schemeClr val="bg1"/>
                </a:solidFill>
                <a:cs typeface="Times New Roman" pitchFamily="18" charset="0"/>
              </a:rPr>
              <a:t>Güçlü ve Zayıf  Yön Analizi</a:t>
            </a:r>
            <a:endParaRPr lang="tr-TR" sz="1600" dirty="0">
              <a:solidFill>
                <a:schemeClr val="bg1"/>
              </a:solidFill>
              <a:cs typeface="Times New Roman" pitchFamily="18" charset="0"/>
            </a:endParaRPr>
          </a:p>
        </p:txBody>
      </p:sp>
      <p:sp>
        <p:nvSpPr>
          <p:cNvPr id="38920" name="Rectangle 8"/>
          <p:cNvSpPr>
            <a:spLocks noChangeArrowheads="1"/>
          </p:cNvSpPr>
          <p:nvPr/>
        </p:nvSpPr>
        <p:spPr bwMode="auto">
          <a:xfrm>
            <a:off x="4684514" y="239547"/>
            <a:ext cx="1529950" cy="1389251"/>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endParaRPr lang="tr-TR">
              <a:solidFill>
                <a:schemeClr val="bg1"/>
              </a:solidFill>
            </a:endParaRPr>
          </a:p>
        </p:txBody>
      </p:sp>
      <p:sp>
        <p:nvSpPr>
          <p:cNvPr id="38921" name="Text Box 9"/>
          <p:cNvSpPr txBox="1">
            <a:spLocks noChangeArrowheads="1"/>
          </p:cNvSpPr>
          <p:nvPr/>
        </p:nvSpPr>
        <p:spPr bwMode="auto">
          <a:xfrm>
            <a:off x="4800588" y="334007"/>
            <a:ext cx="1299149" cy="1200329"/>
          </a:xfrm>
          <a:prstGeom prst="rect">
            <a:avLst/>
          </a:prstGeom>
          <a:noFill/>
          <a:ln>
            <a:noFill/>
          </a:ln>
          <a:extLst/>
        </p:spPr>
        <p:style>
          <a:lnRef idx="0">
            <a:schemeClr val="accent1"/>
          </a:lnRef>
          <a:fillRef idx="3">
            <a:schemeClr val="accent1"/>
          </a:fillRef>
          <a:effectRef idx="3">
            <a:schemeClr val="accent1"/>
          </a:effectRef>
          <a:fontRef idx="minor">
            <a:schemeClr val="lt1"/>
          </a:fontRef>
        </p:style>
        <p:txBody>
          <a:bodyPr wrap="square" anchor="ctr">
            <a:spAutoFit/>
          </a:bodyPr>
          <a:lstStyle>
            <a:lvl1pPr defTabSz="762000" eaLnBrk="0" hangingPunct="0">
              <a:defRPr>
                <a:solidFill>
                  <a:schemeClr val="tx1"/>
                </a:solidFill>
                <a:latin typeface="Tahoma" pitchFamily="34" charset="0"/>
              </a:defRPr>
            </a:lvl1pPr>
            <a:lvl2pPr marL="742950" indent="-285750" defTabSz="762000" eaLnBrk="0" hangingPunct="0">
              <a:defRPr>
                <a:solidFill>
                  <a:schemeClr val="tx1"/>
                </a:solidFill>
                <a:latin typeface="Tahoma" pitchFamily="34" charset="0"/>
              </a:defRPr>
            </a:lvl2pPr>
            <a:lvl3pPr marL="1143000" indent="-228600" defTabSz="762000" eaLnBrk="0" hangingPunct="0">
              <a:defRPr>
                <a:solidFill>
                  <a:schemeClr val="tx1"/>
                </a:solidFill>
                <a:latin typeface="Tahoma" pitchFamily="34" charset="0"/>
              </a:defRPr>
            </a:lvl3pPr>
            <a:lvl4pPr marL="1600200" indent="-228600" defTabSz="762000" eaLnBrk="0" hangingPunct="0">
              <a:defRPr>
                <a:solidFill>
                  <a:schemeClr val="tx1"/>
                </a:solidFill>
                <a:latin typeface="Tahoma" pitchFamily="34" charset="0"/>
              </a:defRPr>
            </a:lvl4pPr>
            <a:lvl5pPr marL="2057400" indent="-228600" defTabSz="762000" eaLnBrk="0" hangingPunct="0">
              <a:defRPr>
                <a:solidFill>
                  <a:schemeClr val="tx1"/>
                </a:solidFill>
                <a:latin typeface="Tahoma" pitchFamily="34" charset="0"/>
              </a:defRPr>
            </a:lvl5pPr>
            <a:lvl6pPr marL="2514600" indent="-228600" defTabSz="762000" eaLnBrk="0" fontAlgn="base" hangingPunct="0">
              <a:spcBef>
                <a:spcPct val="0"/>
              </a:spcBef>
              <a:spcAft>
                <a:spcPct val="0"/>
              </a:spcAft>
              <a:defRPr>
                <a:solidFill>
                  <a:schemeClr val="tx1"/>
                </a:solidFill>
                <a:latin typeface="Tahoma" pitchFamily="34" charset="0"/>
              </a:defRPr>
            </a:lvl6pPr>
            <a:lvl7pPr marL="2971800" indent="-228600" defTabSz="762000" eaLnBrk="0" fontAlgn="base" hangingPunct="0">
              <a:spcBef>
                <a:spcPct val="0"/>
              </a:spcBef>
              <a:spcAft>
                <a:spcPct val="0"/>
              </a:spcAft>
              <a:defRPr>
                <a:solidFill>
                  <a:schemeClr val="tx1"/>
                </a:solidFill>
                <a:latin typeface="Tahoma" pitchFamily="34" charset="0"/>
              </a:defRPr>
            </a:lvl7pPr>
            <a:lvl8pPr marL="3429000" indent="-228600" defTabSz="762000" eaLnBrk="0" fontAlgn="base" hangingPunct="0">
              <a:spcBef>
                <a:spcPct val="0"/>
              </a:spcBef>
              <a:spcAft>
                <a:spcPct val="0"/>
              </a:spcAft>
              <a:defRPr>
                <a:solidFill>
                  <a:schemeClr val="tx1"/>
                </a:solidFill>
                <a:latin typeface="Tahoma" pitchFamily="34" charset="0"/>
              </a:defRPr>
            </a:lvl8pPr>
            <a:lvl9pPr marL="3886200" indent="-228600" defTabSz="7620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tr-TR" dirty="0" smtClean="0">
                <a:solidFill>
                  <a:schemeClr val="bg1"/>
                </a:solidFill>
                <a:latin typeface="+mn-lt"/>
                <a:cs typeface="Times New Roman" pitchFamily="18" charset="0"/>
              </a:rPr>
              <a:t>Şirket ve İşletme Düzeyi Stratejileri</a:t>
            </a:r>
            <a:endParaRPr lang="tr-TR" dirty="0">
              <a:solidFill>
                <a:schemeClr val="bg1"/>
              </a:solidFill>
              <a:latin typeface="+mn-lt"/>
              <a:cs typeface="Times New Roman" pitchFamily="18" charset="0"/>
            </a:endParaRPr>
          </a:p>
        </p:txBody>
      </p:sp>
      <p:sp>
        <p:nvSpPr>
          <p:cNvPr id="38936" name="Rectangle 24"/>
          <p:cNvSpPr>
            <a:spLocks noChangeArrowheads="1"/>
          </p:cNvSpPr>
          <p:nvPr/>
        </p:nvSpPr>
        <p:spPr bwMode="auto">
          <a:xfrm>
            <a:off x="6561183" y="5273294"/>
            <a:ext cx="2536294" cy="655428"/>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pPr algn="ctr" defTabSz="762000" eaLnBrk="0" hangingPunct="0">
              <a:spcBef>
                <a:spcPct val="50000"/>
              </a:spcBef>
            </a:pPr>
            <a:r>
              <a:rPr lang="tr-TR" dirty="0" smtClean="0">
                <a:solidFill>
                  <a:schemeClr val="bg1"/>
                </a:solidFill>
                <a:cs typeface="Times New Roman" pitchFamily="18" charset="0"/>
              </a:rPr>
              <a:t>Strateji Kontrolü </a:t>
            </a:r>
            <a:endParaRPr lang="tr-TR" dirty="0">
              <a:solidFill>
                <a:schemeClr val="bg1"/>
              </a:solidFill>
              <a:cs typeface="Times New Roman" pitchFamily="18" charset="0"/>
            </a:endParaRPr>
          </a:p>
        </p:txBody>
      </p:sp>
      <p:sp>
        <p:nvSpPr>
          <p:cNvPr id="38928" name="Rectangle 16"/>
          <p:cNvSpPr>
            <a:spLocks noChangeArrowheads="1"/>
          </p:cNvSpPr>
          <p:nvPr/>
        </p:nvSpPr>
        <p:spPr bwMode="auto">
          <a:xfrm>
            <a:off x="6553200" y="3943802"/>
            <a:ext cx="2544277" cy="973255"/>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endParaRPr lang="tr-TR">
              <a:solidFill>
                <a:schemeClr val="bg1"/>
              </a:solidFill>
            </a:endParaRPr>
          </a:p>
        </p:txBody>
      </p:sp>
      <p:sp>
        <p:nvSpPr>
          <p:cNvPr id="36" name="35 Dikdörtgen"/>
          <p:cNvSpPr/>
          <p:nvPr/>
        </p:nvSpPr>
        <p:spPr>
          <a:xfrm>
            <a:off x="6529917" y="4012716"/>
            <a:ext cx="2578587" cy="646331"/>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tr-TR" dirty="0" smtClean="0">
                <a:solidFill>
                  <a:schemeClr val="bg1"/>
                </a:solidFill>
                <a:cs typeface="Times New Roman" pitchFamily="18" charset="0"/>
              </a:rPr>
              <a:t>Örgütsel Kültür ve </a:t>
            </a:r>
          </a:p>
          <a:p>
            <a:pPr algn="ctr"/>
            <a:r>
              <a:rPr lang="tr-TR" dirty="0" smtClean="0">
                <a:solidFill>
                  <a:schemeClr val="bg1"/>
                </a:solidFill>
                <a:cs typeface="Times New Roman" pitchFamily="18" charset="0"/>
              </a:rPr>
              <a:t>Liderlik Biçimini Belirleme </a:t>
            </a:r>
            <a:endParaRPr lang="tr-TR" dirty="0">
              <a:solidFill>
                <a:schemeClr val="bg1"/>
              </a:solidFill>
              <a:cs typeface="Times New Roman" pitchFamily="18" charset="0"/>
            </a:endParaRPr>
          </a:p>
        </p:txBody>
      </p:sp>
      <p:sp>
        <p:nvSpPr>
          <p:cNvPr id="38922" name="Rectangle 10"/>
          <p:cNvSpPr>
            <a:spLocks noChangeArrowheads="1"/>
          </p:cNvSpPr>
          <p:nvPr/>
        </p:nvSpPr>
        <p:spPr bwMode="auto">
          <a:xfrm>
            <a:off x="6561183" y="253055"/>
            <a:ext cx="2505171" cy="955456"/>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endParaRPr lang="tr-TR">
              <a:solidFill>
                <a:schemeClr val="bg1"/>
              </a:solidFill>
            </a:endParaRPr>
          </a:p>
        </p:txBody>
      </p:sp>
      <p:sp>
        <p:nvSpPr>
          <p:cNvPr id="38923" name="Text Box 11"/>
          <p:cNvSpPr txBox="1">
            <a:spLocks noChangeArrowheads="1"/>
          </p:cNvSpPr>
          <p:nvPr/>
        </p:nvSpPr>
        <p:spPr bwMode="auto">
          <a:xfrm>
            <a:off x="6495615" y="410715"/>
            <a:ext cx="2444592" cy="646331"/>
          </a:xfrm>
          <a:prstGeom prst="rect">
            <a:avLst/>
          </a:prstGeom>
          <a:noFill/>
          <a:ln>
            <a:noFill/>
          </a:ln>
          <a:extLst/>
        </p:spPr>
        <p:style>
          <a:lnRef idx="0">
            <a:schemeClr val="accent1"/>
          </a:lnRef>
          <a:fillRef idx="3">
            <a:schemeClr val="accent1"/>
          </a:fillRef>
          <a:effectRef idx="3">
            <a:schemeClr val="accent1"/>
          </a:effectRef>
          <a:fontRef idx="minor">
            <a:schemeClr val="lt1"/>
          </a:fontRef>
        </p:style>
        <p:txBody>
          <a:bodyPr wrap="square" anchor="ctr">
            <a:spAutoFit/>
          </a:bodyPr>
          <a:lstStyle>
            <a:lvl1pPr defTabSz="762000" eaLnBrk="0" hangingPunct="0">
              <a:defRPr>
                <a:solidFill>
                  <a:schemeClr val="tx1"/>
                </a:solidFill>
                <a:latin typeface="Tahoma" pitchFamily="34" charset="0"/>
              </a:defRPr>
            </a:lvl1pPr>
            <a:lvl2pPr marL="742950" indent="-285750" defTabSz="762000" eaLnBrk="0" hangingPunct="0">
              <a:defRPr>
                <a:solidFill>
                  <a:schemeClr val="tx1"/>
                </a:solidFill>
                <a:latin typeface="Tahoma" pitchFamily="34" charset="0"/>
              </a:defRPr>
            </a:lvl2pPr>
            <a:lvl3pPr marL="1143000" indent="-228600" defTabSz="762000" eaLnBrk="0" hangingPunct="0">
              <a:defRPr>
                <a:solidFill>
                  <a:schemeClr val="tx1"/>
                </a:solidFill>
                <a:latin typeface="Tahoma" pitchFamily="34" charset="0"/>
              </a:defRPr>
            </a:lvl3pPr>
            <a:lvl4pPr marL="1600200" indent="-228600" defTabSz="762000" eaLnBrk="0" hangingPunct="0">
              <a:defRPr>
                <a:solidFill>
                  <a:schemeClr val="tx1"/>
                </a:solidFill>
                <a:latin typeface="Tahoma" pitchFamily="34" charset="0"/>
              </a:defRPr>
            </a:lvl4pPr>
            <a:lvl5pPr marL="2057400" indent="-228600" defTabSz="762000" eaLnBrk="0" hangingPunct="0">
              <a:defRPr>
                <a:solidFill>
                  <a:schemeClr val="tx1"/>
                </a:solidFill>
                <a:latin typeface="Tahoma" pitchFamily="34" charset="0"/>
              </a:defRPr>
            </a:lvl5pPr>
            <a:lvl6pPr marL="2514600" indent="-228600" defTabSz="762000" eaLnBrk="0" fontAlgn="base" hangingPunct="0">
              <a:spcBef>
                <a:spcPct val="0"/>
              </a:spcBef>
              <a:spcAft>
                <a:spcPct val="0"/>
              </a:spcAft>
              <a:defRPr>
                <a:solidFill>
                  <a:schemeClr val="tx1"/>
                </a:solidFill>
                <a:latin typeface="Tahoma" pitchFamily="34" charset="0"/>
              </a:defRPr>
            </a:lvl6pPr>
            <a:lvl7pPr marL="2971800" indent="-228600" defTabSz="762000" eaLnBrk="0" fontAlgn="base" hangingPunct="0">
              <a:spcBef>
                <a:spcPct val="0"/>
              </a:spcBef>
              <a:spcAft>
                <a:spcPct val="0"/>
              </a:spcAft>
              <a:defRPr>
                <a:solidFill>
                  <a:schemeClr val="tx1"/>
                </a:solidFill>
                <a:latin typeface="Tahoma" pitchFamily="34" charset="0"/>
              </a:defRPr>
            </a:lvl7pPr>
            <a:lvl8pPr marL="3429000" indent="-228600" defTabSz="762000" eaLnBrk="0" fontAlgn="base" hangingPunct="0">
              <a:spcBef>
                <a:spcPct val="0"/>
              </a:spcBef>
              <a:spcAft>
                <a:spcPct val="0"/>
              </a:spcAft>
              <a:defRPr>
                <a:solidFill>
                  <a:schemeClr val="tx1"/>
                </a:solidFill>
                <a:latin typeface="Tahoma" pitchFamily="34" charset="0"/>
              </a:defRPr>
            </a:lvl8pPr>
            <a:lvl9pPr marL="3886200" indent="-228600" defTabSz="7620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tr-TR" dirty="0">
                <a:solidFill>
                  <a:schemeClr val="bg1"/>
                </a:solidFill>
                <a:latin typeface="+mn-lt"/>
                <a:cs typeface="Times New Roman" pitchFamily="18" charset="0"/>
              </a:rPr>
              <a:t>SİB </a:t>
            </a:r>
            <a:r>
              <a:rPr lang="tr-TR" dirty="0" smtClean="0">
                <a:solidFill>
                  <a:schemeClr val="bg1"/>
                </a:solidFill>
                <a:latin typeface="+mn-lt"/>
                <a:cs typeface="Times New Roman" pitchFamily="18" charset="0"/>
              </a:rPr>
              <a:t>Stratejileri ve Analizleri</a:t>
            </a:r>
            <a:endParaRPr lang="tr-TR" dirty="0">
              <a:solidFill>
                <a:schemeClr val="bg1"/>
              </a:solidFill>
              <a:latin typeface="+mn-lt"/>
              <a:cs typeface="Times New Roman" pitchFamily="18" charset="0"/>
            </a:endParaRP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78</a:t>
            </a:fld>
            <a:endParaRPr lang="tr-TR"/>
          </a:p>
        </p:txBody>
      </p:sp>
      <p:sp>
        <p:nvSpPr>
          <p:cNvPr id="37" name="Rectangle 5"/>
          <p:cNvSpPr>
            <a:spLocks noChangeArrowheads="1"/>
          </p:cNvSpPr>
          <p:nvPr/>
        </p:nvSpPr>
        <p:spPr bwMode="auto">
          <a:xfrm>
            <a:off x="185959" y="5006281"/>
            <a:ext cx="2375624" cy="930543"/>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r>
              <a:rPr lang="tr-TR" dirty="0" smtClean="0">
                <a:solidFill>
                  <a:schemeClr val="bg1"/>
                </a:solidFill>
              </a:rPr>
              <a:t>Stratejik Bilinç </a:t>
            </a:r>
            <a:endParaRPr lang="tr-TR" dirty="0">
              <a:solidFill>
                <a:schemeClr val="bg1"/>
              </a:solidFill>
            </a:endParaRPr>
          </a:p>
        </p:txBody>
      </p:sp>
      <p:sp>
        <p:nvSpPr>
          <p:cNvPr id="39" name="Line 30"/>
          <p:cNvSpPr>
            <a:spLocks noChangeShapeType="1"/>
          </p:cNvSpPr>
          <p:nvPr/>
        </p:nvSpPr>
        <p:spPr bwMode="auto">
          <a:xfrm flipH="1" flipV="1">
            <a:off x="1259670" y="4748391"/>
            <a:ext cx="15846" cy="241501"/>
          </a:xfrm>
          <a:prstGeom prst="line">
            <a:avLst/>
          </a:prstGeom>
          <a:ln>
            <a:headEnd type="none" w="med" len="med"/>
            <a:tailEnd type="arrow" w="med" len="med"/>
          </a:ln>
          <a:extLst/>
        </p:spPr>
        <p:style>
          <a:lnRef idx="3">
            <a:schemeClr val="dk1"/>
          </a:lnRef>
          <a:fillRef idx="0">
            <a:schemeClr val="dk1"/>
          </a:fillRef>
          <a:effectRef idx="2">
            <a:schemeClr val="dk1"/>
          </a:effectRef>
          <a:fontRef idx="minor">
            <a:schemeClr val="tx1"/>
          </a:fontRef>
        </p:style>
        <p:txBody>
          <a:bodyPr wrap="none"/>
          <a:lstStyle/>
          <a:p>
            <a:endParaRPr lang="tr-TR">
              <a:solidFill>
                <a:schemeClr val="bg1"/>
              </a:solidFill>
            </a:endParaRPr>
          </a:p>
        </p:txBody>
      </p:sp>
      <p:sp>
        <p:nvSpPr>
          <p:cNvPr id="40" name="Rectangle 8"/>
          <p:cNvSpPr>
            <a:spLocks noChangeArrowheads="1"/>
          </p:cNvSpPr>
          <p:nvPr/>
        </p:nvSpPr>
        <p:spPr bwMode="auto">
          <a:xfrm>
            <a:off x="2901749" y="254858"/>
            <a:ext cx="1526235" cy="1373941"/>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none" anchor="ctr"/>
          <a:lstStyle/>
          <a:p>
            <a:r>
              <a:rPr lang="tr-TR" dirty="0" smtClean="0">
                <a:solidFill>
                  <a:schemeClr val="bg1"/>
                </a:solidFill>
              </a:rPr>
              <a:t>Vizyon,   </a:t>
            </a:r>
          </a:p>
          <a:p>
            <a:r>
              <a:rPr lang="tr-TR" dirty="0" smtClean="0">
                <a:solidFill>
                  <a:schemeClr val="bg1"/>
                </a:solidFill>
              </a:rPr>
              <a:t>Misyon,</a:t>
            </a:r>
          </a:p>
          <a:p>
            <a:r>
              <a:rPr lang="tr-TR" dirty="0" smtClean="0">
                <a:solidFill>
                  <a:schemeClr val="bg1"/>
                </a:solidFill>
              </a:rPr>
              <a:t>Değerler </a:t>
            </a:r>
          </a:p>
          <a:p>
            <a:r>
              <a:rPr lang="tr-TR" dirty="0">
                <a:solidFill>
                  <a:schemeClr val="bg1"/>
                </a:solidFill>
              </a:rPr>
              <a:t>O</a:t>
            </a:r>
            <a:r>
              <a:rPr lang="tr-TR" dirty="0" smtClean="0">
                <a:solidFill>
                  <a:schemeClr val="bg1"/>
                </a:solidFill>
              </a:rPr>
              <a:t>luşturma</a:t>
            </a:r>
          </a:p>
          <a:p>
            <a:r>
              <a:rPr lang="tr-TR" dirty="0" smtClean="0">
                <a:solidFill>
                  <a:schemeClr val="bg1"/>
                </a:solidFill>
              </a:rPr>
              <a:t> </a:t>
            </a:r>
            <a:endParaRPr lang="tr-TR" dirty="0">
              <a:solidFill>
                <a:schemeClr val="bg1"/>
              </a:solidFill>
            </a:endParaRPr>
          </a:p>
        </p:txBody>
      </p:sp>
      <p:sp>
        <p:nvSpPr>
          <p:cNvPr id="41" name="Line 31"/>
          <p:cNvSpPr>
            <a:spLocks noChangeShapeType="1"/>
          </p:cNvSpPr>
          <p:nvPr/>
        </p:nvSpPr>
        <p:spPr bwMode="auto">
          <a:xfrm>
            <a:off x="4427984" y="818169"/>
            <a:ext cx="325567" cy="0"/>
          </a:xfrm>
          <a:prstGeom prst="line">
            <a:avLst/>
          </a:prstGeom>
          <a:ln>
            <a:headEnd type="none" w="med" len="med"/>
            <a:tailEnd type="arrow" w="med" len="med"/>
          </a:ln>
          <a:extLst/>
        </p:spPr>
        <p:style>
          <a:lnRef idx="3">
            <a:schemeClr val="dk1"/>
          </a:lnRef>
          <a:fillRef idx="0">
            <a:schemeClr val="dk1"/>
          </a:fillRef>
          <a:effectRef idx="2">
            <a:schemeClr val="dk1"/>
          </a:effectRef>
          <a:fontRef idx="minor">
            <a:schemeClr val="tx1"/>
          </a:fontRef>
        </p:style>
        <p:txBody>
          <a:bodyPr wrap="none"/>
          <a:lstStyle/>
          <a:p>
            <a:endParaRPr lang="tr-TR">
              <a:solidFill>
                <a:schemeClr val="bg1"/>
              </a:solidFill>
            </a:endParaRPr>
          </a:p>
        </p:txBody>
      </p:sp>
      <p:sp>
        <p:nvSpPr>
          <p:cNvPr id="43" name="Line 23"/>
          <p:cNvSpPr>
            <a:spLocks noChangeShapeType="1"/>
          </p:cNvSpPr>
          <p:nvPr/>
        </p:nvSpPr>
        <p:spPr bwMode="auto">
          <a:xfrm>
            <a:off x="7863256" y="4989892"/>
            <a:ext cx="21111" cy="295962"/>
          </a:xfrm>
          <a:prstGeom prst="line">
            <a:avLst/>
          </a:prstGeom>
          <a:ln>
            <a:headEnd type="none" w="med" len="med"/>
            <a:tailEnd type="arrow" w="med" len="med"/>
          </a:ln>
          <a:extLst/>
        </p:spPr>
        <p:style>
          <a:lnRef idx="3">
            <a:schemeClr val="dk1"/>
          </a:lnRef>
          <a:fillRef idx="0">
            <a:schemeClr val="dk1"/>
          </a:fillRef>
          <a:effectRef idx="2">
            <a:schemeClr val="dk1"/>
          </a:effectRef>
          <a:fontRef idx="minor">
            <a:schemeClr val="tx1"/>
          </a:fontRef>
        </p:style>
        <p:txBody>
          <a:bodyPr/>
          <a:lstStyle/>
          <a:p>
            <a:endParaRPr lang="tr-TR">
              <a:solidFill>
                <a:schemeClr val="bg1"/>
              </a:solidFill>
            </a:endParaRPr>
          </a:p>
        </p:txBody>
      </p:sp>
    </p:spTree>
    <p:extLst>
      <p:ext uri="{BB962C8B-B14F-4D97-AF65-F5344CB8AC3E}">
        <p14:creationId xmlns:p14="http://schemas.microsoft.com/office/powerpoint/2010/main" val="2147978103"/>
      </p:ext>
    </p:extLst>
  </p:cSld>
  <p:clrMapOvr>
    <a:masterClrMapping/>
  </p:clrMapOvr>
  <p:transition spd="slow">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Documents and Settings\Yasemin.KLMN-AA0CC8569B\Desktop\Stratejik Yonetim\soyut\Kullanılanlar\Abstract-White-16981.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5523" name="Rectangle 3"/>
          <p:cNvSpPr>
            <a:spLocks noGrp="1" noChangeArrowheads="1"/>
          </p:cNvSpPr>
          <p:nvPr>
            <p:ph idx="1"/>
          </p:nvPr>
        </p:nvSpPr>
        <p:spPr>
          <a:xfrm>
            <a:off x="424507" y="1268760"/>
            <a:ext cx="8035925" cy="647973"/>
          </a:xfrm>
        </p:spPr>
        <p:txBody>
          <a:bodyPr>
            <a:normAutofit/>
          </a:bodyPr>
          <a:lstStyle/>
          <a:p>
            <a:pPr algn="just" defTabSz="762000" eaLnBrk="1" hangingPunct="1">
              <a:lnSpc>
                <a:spcPct val="80000"/>
              </a:lnSpc>
              <a:buFont typeface="Wingdings" pitchFamily="2" charset="2"/>
              <a:buNone/>
              <a:defRPr/>
            </a:pPr>
            <a:r>
              <a:rPr lang="tr-TR" sz="2400" dirty="0" smtClean="0">
                <a:latin typeface="Times New Roman" pitchFamily="18" charset="0"/>
                <a:cs typeface="Times New Roman" pitchFamily="18" charset="0"/>
              </a:rPr>
              <a:t>Stratejik yönetim süreci üç aşamadan oluşmaktadır.</a:t>
            </a:r>
          </a:p>
        </p:txBody>
      </p:sp>
      <p:sp>
        <p:nvSpPr>
          <p:cNvPr id="8" name="7 Dikdörtgen"/>
          <p:cNvSpPr/>
          <p:nvPr/>
        </p:nvSpPr>
        <p:spPr>
          <a:xfrm>
            <a:off x="395536" y="2547135"/>
            <a:ext cx="8473398" cy="1175706"/>
          </a:xfrm>
          <a:prstGeom prst="rect">
            <a:avLst/>
          </a:prstGeom>
        </p:spPr>
        <p:txBody>
          <a:bodyPr wrap="square">
            <a:spAutoFit/>
          </a:bodyPr>
          <a:lstStyle/>
          <a:p>
            <a:pPr algn="just" defTabSz="762000">
              <a:lnSpc>
                <a:spcPct val="80000"/>
              </a:lnSpc>
              <a:defRPr/>
            </a:pPr>
            <a:r>
              <a:rPr lang="tr-TR" sz="2200" dirty="0" smtClean="0">
                <a:latin typeface="Times New Roman" pitchFamily="18" charset="0"/>
                <a:cs typeface="Times New Roman" pitchFamily="18" charset="0"/>
              </a:rPr>
              <a:t>İşletmenin genel müdür ve yardımcıları, planlama yöneticisi ve işletmenin diğer yöneticilerinden oluşan stratejisiler grubu,</a:t>
            </a:r>
          </a:p>
          <a:p>
            <a:pPr algn="just" defTabSz="762000">
              <a:lnSpc>
                <a:spcPct val="80000"/>
              </a:lnSpc>
              <a:defRPr/>
            </a:pPr>
            <a:endParaRPr lang="tr-TR" sz="2200" dirty="0" smtClean="0">
              <a:latin typeface="Times New Roman" pitchFamily="18" charset="0"/>
              <a:cs typeface="Times New Roman" pitchFamily="18" charset="0"/>
            </a:endParaRPr>
          </a:p>
          <a:p>
            <a:pPr algn="just" defTabSz="762000">
              <a:lnSpc>
                <a:spcPct val="80000"/>
              </a:lnSpc>
              <a:defRPr/>
            </a:pPr>
            <a:r>
              <a:rPr lang="tr-TR" sz="2200" u="sng" dirty="0" smtClean="0">
                <a:latin typeface="Times New Roman" pitchFamily="18" charset="0"/>
                <a:cs typeface="Times New Roman" pitchFamily="18" charset="0"/>
              </a:rPr>
              <a:t>İşletmenin amaçları doğrultusunda;</a:t>
            </a:r>
          </a:p>
        </p:txBody>
      </p:sp>
      <p:sp>
        <p:nvSpPr>
          <p:cNvPr id="9" name="8 Dikdörtgen"/>
          <p:cNvSpPr/>
          <p:nvPr/>
        </p:nvSpPr>
        <p:spPr>
          <a:xfrm>
            <a:off x="395536" y="1988840"/>
            <a:ext cx="5257145" cy="486287"/>
          </a:xfrm>
          <a:prstGeom prst="rect">
            <a:avLst/>
          </a:prstGeom>
        </p:spPr>
        <p:txBody>
          <a:bodyPr wrap="none">
            <a:spAutoFit/>
          </a:bodyPr>
          <a:lstStyle/>
          <a:p>
            <a:pPr algn="just" defTabSz="762000">
              <a:lnSpc>
                <a:spcPct val="80000"/>
              </a:lnSpc>
              <a:defRPr/>
            </a:pPr>
            <a:r>
              <a:rPr lang="tr-TR" sz="3200" b="1" dirty="0" smtClean="0">
                <a:solidFill>
                  <a:srgbClr val="002060"/>
                </a:solidFill>
                <a:latin typeface="Times New Roman" pitchFamily="18" charset="0"/>
                <a:cs typeface="Times New Roman" pitchFamily="18" charset="0"/>
              </a:rPr>
              <a:t>1.Stratejik Planlama Süreci: </a:t>
            </a:r>
          </a:p>
        </p:txBody>
      </p:sp>
      <p:graphicFrame>
        <p:nvGraphicFramePr>
          <p:cNvPr id="12" name="11 Diyagram"/>
          <p:cNvGraphicFramePr/>
          <p:nvPr>
            <p:extLst>
              <p:ext uri="{D42A27DB-BD31-4B8C-83A1-F6EECF244321}">
                <p14:modId xmlns:p14="http://schemas.microsoft.com/office/powerpoint/2010/main" val="88883855"/>
              </p:ext>
            </p:extLst>
          </p:nvPr>
        </p:nvGraphicFramePr>
        <p:xfrm>
          <a:off x="374621" y="4293096"/>
          <a:ext cx="8494313" cy="1944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3 Dikdörtgen"/>
          <p:cNvSpPr/>
          <p:nvPr/>
        </p:nvSpPr>
        <p:spPr>
          <a:xfrm>
            <a:off x="374621" y="404664"/>
            <a:ext cx="8494313" cy="769441"/>
          </a:xfrm>
          <a:prstGeom prst="rect">
            <a:avLst/>
          </a:prstGeom>
        </p:spPr>
        <p:txBody>
          <a:bodyPr wrap="none">
            <a:spAutoFit/>
          </a:bodyPr>
          <a:lstStyle/>
          <a:p>
            <a:r>
              <a:rPr lang="tr-TR" sz="4400" b="1" dirty="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rPr>
              <a:t>STRATEJİK </a:t>
            </a:r>
            <a:r>
              <a:rPr lang="tr-TR" sz="4400" b="1" dirty="0" smtClean="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rPr>
              <a:t>YÖNETİM SÜRECİ</a:t>
            </a:r>
            <a:endParaRPr lang="tr-TR" sz="4400" b="1" dirty="0">
              <a:solidFill>
                <a:srgbClr val="002060"/>
              </a:solidFill>
              <a:effectLst>
                <a:glow rad="63500">
                  <a:schemeClr val="bg1">
                    <a:alpha val="40000"/>
                  </a:schemeClr>
                </a:glow>
                <a:reflection blurRad="6350" stA="55000" endA="300" endPos="45500" dir="5400000" sy="-100000" algn="bl" rotWithShape="0"/>
              </a:effectLst>
              <a:latin typeface="Times New Roman" pitchFamily="18" charset="0"/>
              <a:cs typeface="Times New Roman" pitchFamily="18" charset="0"/>
            </a:endParaRP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79</a:t>
            </a:fld>
            <a:endParaRPr lang="tr-TR"/>
          </a:p>
        </p:txBody>
      </p:sp>
    </p:spTree>
    <p:extLst>
      <p:ext uri="{BB962C8B-B14F-4D97-AF65-F5344CB8AC3E}">
        <p14:creationId xmlns:p14="http://schemas.microsoft.com/office/powerpoint/2010/main" val="2419921167"/>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260350"/>
            <a:ext cx="7772400" cy="865188"/>
          </a:xfrm>
        </p:spPr>
        <p:txBody>
          <a:bodyPr/>
          <a:lstStyle/>
          <a:p>
            <a:pPr eaLnBrk="1" hangingPunct="1"/>
            <a:r>
              <a:rPr lang="tr-TR" altLang="tr-TR" sz="2800" dirty="0" smtClean="0"/>
              <a:t>SON 30 YILIN EN ÖNEMLİ 10 BULUŞU</a:t>
            </a:r>
          </a:p>
        </p:txBody>
      </p:sp>
      <p:sp>
        <p:nvSpPr>
          <p:cNvPr id="8195" name="Rectangle 3"/>
          <p:cNvSpPr>
            <a:spLocks noGrp="1" noChangeArrowheads="1"/>
          </p:cNvSpPr>
          <p:nvPr>
            <p:ph idx="1"/>
          </p:nvPr>
        </p:nvSpPr>
        <p:spPr>
          <a:xfrm>
            <a:off x="642938" y="1143000"/>
            <a:ext cx="7772400" cy="4827588"/>
          </a:xfrm>
        </p:spPr>
        <p:txBody>
          <a:bodyPr>
            <a:normAutofit/>
          </a:bodyPr>
          <a:lstStyle/>
          <a:p>
            <a:pPr eaLnBrk="1" hangingPunct="1">
              <a:lnSpc>
                <a:spcPct val="90000"/>
              </a:lnSpc>
            </a:pPr>
            <a:r>
              <a:rPr lang="tr-TR" altLang="tr-TR" sz="2400" smtClean="0"/>
              <a:t>İNTERNETİN KEŞFİ</a:t>
            </a:r>
          </a:p>
          <a:p>
            <a:pPr eaLnBrk="1" hangingPunct="1">
              <a:lnSpc>
                <a:spcPct val="90000"/>
              </a:lnSpc>
            </a:pPr>
            <a:r>
              <a:rPr lang="tr-TR" altLang="tr-TR" sz="2400" smtClean="0"/>
              <a:t>CEP TELEFONU</a:t>
            </a:r>
          </a:p>
          <a:p>
            <a:pPr eaLnBrk="1" hangingPunct="1">
              <a:lnSpc>
                <a:spcPct val="90000"/>
              </a:lnSpc>
            </a:pPr>
            <a:r>
              <a:rPr lang="tr-TR" altLang="tr-TR" sz="2400" smtClean="0"/>
              <a:t>KİŞİSEL PC’LER</a:t>
            </a:r>
          </a:p>
          <a:p>
            <a:pPr eaLnBrk="1" hangingPunct="1">
              <a:lnSpc>
                <a:spcPct val="90000"/>
              </a:lnSpc>
            </a:pPr>
            <a:r>
              <a:rPr lang="tr-TR" altLang="tr-TR" sz="2400" smtClean="0"/>
              <a:t>FİBER OPTİK KABLO</a:t>
            </a:r>
          </a:p>
          <a:p>
            <a:pPr eaLnBrk="1" hangingPunct="1">
              <a:lnSpc>
                <a:spcPct val="90000"/>
              </a:lnSpc>
            </a:pPr>
            <a:r>
              <a:rPr lang="tr-TR" altLang="tr-TR" sz="2400" smtClean="0"/>
              <a:t>ELEKTRONİK POSTA (E MAİL)</a:t>
            </a:r>
          </a:p>
          <a:p>
            <a:pPr eaLnBrk="1" hangingPunct="1">
              <a:lnSpc>
                <a:spcPct val="90000"/>
              </a:lnSpc>
            </a:pPr>
            <a:r>
              <a:rPr lang="tr-TR" altLang="tr-TR" sz="2400" smtClean="0"/>
              <a:t>GPS (GLOBAL POSİTİONİNG SYSTEM)</a:t>
            </a:r>
          </a:p>
          <a:p>
            <a:pPr eaLnBrk="1" hangingPunct="1">
              <a:lnSpc>
                <a:spcPct val="90000"/>
              </a:lnSpc>
            </a:pPr>
            <a:r>
              <a:rPr lang="tr-TR" altLang="tr-TR" sz="2400" smtClean="0"/>
              <a:t>DİZÜSTÜ BİLGİSAYAR</a:t>
            </a:r>
          </a:p>
          <a:p>
            <a:pPr eaLnBrk="1" hangingPunct="1">
              <a:lnSpc>
                <a:spcPct val="90000"/>
              </a:lnSpc>
            </a:pPr>
            <a:r>
              <a:rPr lang="tr-TR" altLang="tr-TR" sz="2400" smtClean="0"/>
              <a:t>CD</a:t>
            </a:r>
          </a:p>
          <a:p>
            <a:pPr eaLnBrk="1" hangingPunct="1">
              <a:lnSpc>
                <a:spcPct val="90000"/>
              </a:lnSpc>
            </a:pPr>
            <a:r>
              <a:rPr lang="tr-TR" altLang="tr-TR" sz="2400" smtClean="0"/>
              <a:t>DİJİTAL KAMERA</a:t>
            </a:r>
          </a:p>
          <a:p>
            <a:pPr eaLnBrk="1" hangingPunct="1">
              <a:lnSpc>
                <a:spcPct val="90000"/>
              </a:lnSpc>
            </a:pPr>
            <a:r>
              <a:rPr lang="tr-TR" altLang="tr-TR" sz="2400" smtClean="0"/>
              <a:t>TELSİZ FREKANSLI ELEKTRONİK KİMLİK KARTI</a:t>
            </a:r>
          </a:p>
          <a:p>
            <a:pPr eaLnBrk="1" hangingPunct="1">
              <a:lnSpc>
                <a:spcPct val="90000"/>
              </a:lnSpc>
              <a:buFont typeface="Wingdings" pitchFamily="2" charset="2"/>
              <a:buNone/>
            </a:pPr>
            <a:r>
              <a:rPr lang="tr-TR" altLang="tr-TR" sz="2400" smtClean="0"/>
              <a:t>TÜM TANINMIŞ CEO’LAR BU BULUŞLARI ONAYLIYOR.</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3" name="Slayt Numarası Yer Tutucusu 2"/>
          <p:cNvSpPr>
            <a:spLocks noGrp="1"/>
          </p:cNvSpPr>
          <p:nvPr>
            <p:ph type="sldNum" sz="quarter" idx="12"/>
          </p:nvPr>
        </p:nvSpPr>
        <p:spPr/>
        <p:txBody>
          <a:bodyPr/>
          <a:lstStyle/>
          <a:p>
            <a:fld id="{BBC4E386-F510-4CBC-805C-9276279BD5CF}" type="slidenum">
              <a:rPr lang="tr-TR" smtClean="0"/>
              <a:pPr/>
              <a:t>8</a:t>
            </a:fld>
            <a:endParaRPr lang="tr-TR"/>
          </a:p>
        </p:txBody>
      </p:sp>
    </p:spTree>
    <p:extLst>
      <p:ext uri="{BB962C8B-B14F-4D97-AF65-F5344CB8AC3E}">
        <p14:creationId xmlns:p14="http://schemas.microsoft.com/office/powerpoint/2010/main" val="4057520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Documents and Settings\Yasemin.KLMN-AA0CC8569B\Desktop\Stratejik Yonetim\soyut\Kullanılanlar\Abstract-White-16981.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flipH="1">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Diyagram"/>
          <p:cNvGraphicFramePr/>
          <p:nvPr>
            <p:extLst>
              <p:ext uri="{D42A27DB-BD31-4B8C-83A1-F6EECF244321}">
                <p14:modId xmlns:p14="http://schemas.microsoft.com/office/powerpoint/2010/main" val="3106373457"/>
              </p:ext>
            </p:extLst>
          </p:nvPr>
        </p:nvGraphicFramePr>
        <p:xfrm>
          <a:off x="211138" y="2637656"/>
          <a:ext cx="8464550" cy="3383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Dikdörtgen"/>
          <p:cNvSpPr/>
          <p:nvPr/>
        </p:nvSpPr>
        <p:spPr>
          <a:xfrm>
            <a:off x="251520" y="1692097"/>
            <a:ext cx="6777753" cy="584775"/>
          </a:xfrm>
          <a:prstGeom prst="rect">
            <a:avLst/>
          </a:prstGeom>
        </p:spPr>
        <p:txBody>
          <a:bodyPr wrap="none">
            <a:spAutoFit/>
          </a:bodyPr>
          <a:lstStyle/>
          <a:p>
            <a:r>
              <a:rPr lang="tr-TR" sz="3200" b="1" dirty="0" smtClean="0">
                <a:solidFill>
                  <a:srgbClr val="002060"/>
                </a:solidFill>
                <a:latin typeface="Times New Roman" pitchFamily="18" charset="0"/>
                <a:cs typeface="Times New Roman" pitchFamily="18" charset="0"/>
              </a:rPr>
              <a:t>2.Politika </a:t>
            </a:r>
            <a:r>
              <a:rPr lang="tr-TR" sz="3200" b="1" dirty="0">
                <a:solidFill>
                  <a:srgbClr val="002060"/>
                </a:solidFill>
                <a:latin typeface="Times New Roman" pitchFamily="18" charset="0"/>
                <a:cs typeface="Times New Roman" pitchFamily="18" charset="0"/>
              </a:rPr>
              <a:t>Ve Uygun Yapı Oluşturma:</a:t>
            </a:r>
          </a:p>
        </p:txBody>
      </p:sp>
      <p:sp>
        <p:nvSpPr>
          <p:cNvPr id="2" name="Altbilgi Yer Tutucusu 1"/>
          <p:cNvSpPr>
            <a:spLocks noGrp="1"/>
          </p:cNvSpPr>
          <p:nvPr>
            <p:ph type="ftr" sz="quarter" idx="11"/>
          </p:nvPr>
        </p:nvSpPr>
        <p:spPr/>
        <p:txBody>
          <a:bodyPr/>
          <a:lstStyle/>
          <a:p>
            <a:pPr>
              <a:defRPr/>
            </a:pPr>
            <a:r>
              <a:rPr lang="tr-TR" smtClean="0"/>
              <a:t>Prof.Dr.Cemal ZEHİR</a:t>
            </a:r>
            <a:endParaRPr lang="tr-TR"/>
          </a:p>
        </p:txBody>
      </p:sp>
      <p:sp>
        <p:nvSpPr>
          <p:cNvPr id="6" name="Slayt Numarası Yer Tutucusu 5"/>
          <p:cNvSpPr>
            <a:spLocks noGrp="1"/>
          </p:cNvSpPr>
          <p:nvPr>
            <p:ph type="sldNum" sz="quarter" idx="12"/>
          </p:nvPr>
        </p:nvSpPr>
        <p:spPr/>
        <p:txBody>
          <a:bodyPr/>
          <a:lstStyle/>
          <a:p>
            <a:pPr>
              <a:defRPr/>
            </a:pPr>
            <a:fld id="{F978BF6A-F219-44B3-8D72-C896B8A5BD15}" type="slidenum">
              <a:rPr lang="tr-TR" smtClean="0"/>
              <a:pPr>
                <a:defRPr/>
              </a:pPr>
              <a:t>80</a:t>
            </a:fld>
            <a:endParaRPr lang="tr-TR"/>
          </a:p>
        </p:txBody>
      </p:sp>
    </p:spTree>
    <p:extLst>
      <p:ext uri="{BB962C8B-B14F-4D97-AF65-F5344CB8AC3E}">
        <p14:creationId xmlns:p14="http://schemas.microsoft.com/office/powerpoint/2010/main" val="774046115"/>
      </p:ext>
    </p:extLst>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descr="C:\Documents and Settings\Yasemin.KLMN-AA0CC8569B\Desktop\Stratejik Yonetim\soyut\Kullanılanlar\Abstract-White-16981.jpg"/>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32657" y="764704"/>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4 Diyagram"/>
          <p:cNvGraphicFramePr/>
          <p:nvPr>
            <p:extLst>
              <p:ext uri="{D42A27DB-BD31-4B8C-83A1-F6EECF244321}">
                <p14:modId xmlns:p14="http://schemas.microsoft.com/office/powerpoint/2010/main" val="4155378730"/>
              </p:ext>
            </p:extLst>
          </p:nvPr>
        </p:nvGraphicFramePr>
        <p:xfrm>
          <a:off x="483394" y="3725808"/>
          <a:ext cx="8177212" cy="3096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3 Dikdörtgen"/>
          <p:cNvSpPr/>
          <p:nvPr/>
        </p:nvSpPr>
        <p:spPr>
          <a:xfrm>
            <a:off x="611560" y="93572"/>
            <a:ext cx="4477831" cy="584775"/>
          </a:xfrm>
          <a:prstGeom prst="rect">
            <a:avLst/>
          </a:prstGeom>
        </p:spPr>
        <p:txBody>
          <a:bodyPr wrap="square">
            <a:spAutoFit/>
          </a:bodyPr>
          <a:lstStyle/>
          <a:p>
            <a:r>
              <a:rPr lang="tr-TR" sz="3200" b="1" dirty="0">
                <a:solidFill>
                  <a:srgbClr val="002060"/>
                </a:solidFill>
                <a:latin typeface="Times New Roman" pitchFamily="18" charset="0"/>
                <a:cs typeface="Times New Roman" pitchFamily="18" charset="0"/>
              </a:rPr>
              <a:t>3. Stratejinin Kontrolü:</a:t>
            </a:r>
          </a:p>
        </p:txBody>
      </p:sp>
      <p:sp>
        <p:nvSpPr>
          <p:cNvPr id="2" name="Altbilgi Yer Tutucusu 1"/>
          <p:cNvSpPr>
            <a:spLocks noGrp="1"/>
          </p:cNvSpPr>
          <p:nvPr>
            <p:ph type="ftr" sz="quarter" idx="11"/>
          </p:nvPr>
        </p:nvSpPr>
        <p:spPr/>
        <p:txBody>
          <a:bodyPr/>
          <a:lstStyle/>
          <a:p>
            <a:pPr>
              <a:defRPr/>
            </a:pPr>
            <a:r>
              <a:rPr lang="tr-TR" smtClean="0"/>
              <a:t>Prof.Dr.Cemal ZEHİR</a:t>
            </a:r>
            <a:endParaRPr lang="tr-TR"/>
          </a:p>
        </p:txBody>
      </p:sp>
      <p:sp>
        <p:nvSpPr>
          <p:cNvPr id="6" name="Slayt Numarası Yer Tutucusu 5"/>
          <p:cNvSpPr>
            <a:spLocks noGrp="1"/>
          </p:cNvSpPr>
          <p:nvPr>
            <p:ph type="sldNum" sz="quarter" idx="12"/>
          </p:nvPr>
        </p:nvSpPr>
        <p:spPr/>
        <p:txBody>
          <a:bodyPr/>
          <a:lstStyle/>
          <a:p>
            <a:pPr>
              <a:defRPr/>
            </a:pPr>
            <a:fld id="{F978BF6A-F219-44B3-8D72-C896B8A5BD15}" type="slidenum">
              <a:rPr lang="tr-TR" smtClean="0"/>
              <a:pPr>
                <a:defRPr/>
              </a:pPr>
              <a:t>81</a:t>
            </a:fld>
            <a:endParaRPr lang="tr-TR"/>
          </a:p>
        </p:txBody>
      </p:sp>
    </p:spTree>
    <p:extLst>
      <p:ext uri="{BB962C8B-B14F-4D97-AF65-F5344CB8AC3E}">
        <p14:creationId xmlns:p14="http://schemas.microsoft.com/office/powerpoint/2010/main" val="1587030776"/>
      </p:ext>
    </p:extLst>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noFill/>
        </p:spPr>
        <p:txBody>
          <a:bodyPr lIns="92075" tIns="46038" rIns="92075" bIns="46038"/>
          <a:lstStyle/>
          <a:p>
            <a:pPr marL="342900" indent="-342900" defTabSz="762000" eaLnBrk="1" hangingPunct="1"/>
            <a:r>
              <a:rPr lang="tr-TR" altLang="tr-TR" sz="4000" b="1" dirty="0" smtClean="0">
                <a:solidFill>
                  <a:srgbClr val="000066"/>
                </a:solidFill>
                <a:latin typeface="Times New Roman" panose="02020603050405020304" pitchFamily="18" charset="0"/>
                <a:cs typeface="Times New Roman" panose="02020603050405020304" pitchFamily="18" charset="0"/>
              </a:rPr>
              <a:t>Strateji Değişimi</a:t>
            </a:r>
            <a:endParaRPr lang="en-US" altLang="tr-TR" sz="4000" b="1" dirty="0" smtClean="0">
              <a:solidFill>
                <a:srgbClr val="000066"/>
              </a:solidFill>
              <a:latin typeface="Times New Roman" panose="02020603050405020304" pitchFamily="18" charset="0"/>
              <a:cs typeface="Times New Roman" panose="02020603050405020304" pitchFamily="18" charset="0"/>
            </a:endParaRPr>
          </a:p>
        </p:txBody>
      </p:sp>
      <p:sp>
        <p:nvSpPr>
          <p:cNvPr id="91139" name="Rectangle 3"/>
          <p:cNvSpPr>
            <a:spLocks noChangeArrowheads="1"/>
          </p:cNvSpPr>
          <p:nvPr/>
        </p:nvSpPr>
        <p:spPr bwMode="auto">
          <a:xfrm>
            <a:off x="230188" y="3506788"/>
            <a:ext cx="1901825" cy="98742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defRPr/>
            </a:pPr>
            <a:endParaRPr lang="tr-TR">
              <a:latin typeface="+mj-lt"/>
            </a:endParaRPr>
          </a:p>
        </p:txBody>
      </p:sp>
      <p:sp>
        <p:nvSpPr>
          <p:cNvPr id="91140" name="Rectangle 4"/>
          <p:cNvSpPr>
            <a:spLocks noChangeArrowheads="1"/>
          </p:cNvSpPr>
          <p:nvPr/>
        </p:nvSpPr>
        <p:spPr bwMode="auto">
          <a:xfrm>
            <a:off x="325438" y="3556000"/>
            <a:ext cx="1711325" cy="889000"/>
          </a:xfrm>
          <a:prstGeom prst="rect">
            <a:avLst/>
          </a:prstGeom>
          <a:noFill/>
          <a:ln w="9525">
            <a:noFill/>
            <a:miter lim="800000"/>
            <a:headEnd/>
            <a:tailEnd/>
          </a:ln>
        </p:spPr>
        <p:txBody>
          <a:bodyPr wrap="none" lIns="92075" tIns="46038" rIns="92075" bIns="46038" anchor="ctr"/>
          <a:lstStyle/>
          <a:p>
            <a:pPr algn="ctr">
              <a:defRPr/>
            </a:pPr>
            <a:r>
              <a:rPr lang="tr-TR" sz="2000" b="1" dirty="0">
                <a:solidFill>
                  <a:srgbClr val="FFFFCC"/>
                </a:solidFill>
                <a:latin typeface="Times New Roman" panose="02020603050405020304" pitchFamily="18" charset="0"/>
                <a:cs typeface="Times New Roman" panose="02020603050405020304" pitchFamily="18" charset="0"/>
              </a:rPr>
              <a:t>Nedenler</a:t>
            </a:r>
            <a:endParaRPr lang="en-US" sz="2000" b="1" dirty="0">
              <a:solidFill>
                <a:srgbClr val="FFFFCC"/>
              </a:solidFill>
              <a:latin typeface="Times New Roman" panose="02020603050405020304" pitchFamily="18" charset="0"/>
              <a:cs typeface="Times New Roman" panose="02020603050405020304" pitchFamily="18" charset="0"/>
            </a:endParaRPr>
          </a:p>
        </p:txBody>
      </p:sp>
      <p:sp>
        <p:nvSpPr>
          <p:cNvPr id="91141" name="Rectangle 5"/>
          <p:cNvSpPr>
            <a:spLocks noChangeArrowheads="1"/>
          </p:cNvSpPr>
          <p:nvPr/>
        </p:nvSpPr>
        <p:spPr bwMode="auto">
          <a:xfrm>
            <a:off x="2744788" y="1906588"/>
            <a:ext cx="3273425" cy="4111625"/>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a:defRPr/>
            </a:pPr>
            <a:endParaRPr lang="tr-TR">
              <a:latin typeface="+mj-lt"/>
            </a:endParaRPr>
          </a:p>
        </p:txBody>
      </p:sp>
      <p:sp>
        <p:nvSpPr>
          <p:cNvPr id="91142" name="Rectangle 6"/>
          <p:cNvSpPr>
            <a:spLocks noChangeArrowheads="1"/>
          </p:cNvSpPr>
          <p:nvPr/>
        </p:nvSpPr>
        <p:spPr bwMode="auto">
          <a:xfrm>
            <a:off x="2840038" y="1955800"/>
            <a:ext cx="3082925" cy="4013200"/>
          </a:xfrm>
          <a:prstGeom prst="rect">
            <a:avLst/>
          </a:prstGeom>
          <a:noFill/>
          <a:ln w="9525">
            <a:noFill/>
            <a:miter lim="800000"/>
            <a:headEnd/>
            <a:tailEnd/>
          </a:ln>
        </p:spPr>
        <p:txBody>
          <a:bodyPr wrap="none" lIns="92075" tIns="46038" rIns="92075" bIns="46038" anchor="ctr"/>
          <a:lstStyle/>
          <a:p>
            <a:pPr>
              <a:buFontTx/>
              <a:buChar char="•"/>
              <a:defRPr/>
            </a:pPr>
            <a:r>
              <a:rPr lang="tr-TR" sz="2000" b="1" dirty="0">
                <a:solidFill>
                  <a:schemeClr val="bg1"/>
                </a:solidFill>
                <a:latin typeface="Times New Roman" panose="02020603050405020304" pitchFamily="18" charset="0"/>
                <a:cs typeface="Times New Roman" panose="02020603050405020304" pitchFamily="18" charset="0"/>
              </a:rPr>
              <a:t>Yeni </a:t>
            </a:r>
            <a:r>
              <a:rPr lang="tr-TR" sz="2000" b="1" dirty="0" smtClean="0">
                <a:solidFill>
                  <a:schemeClr val="bg1"/>
                </a:solidFill>
                <a:latin typeface="Times New Roman" panose="02020603050405020304" pitchFamily="18" charset="0"/>
                <a:cs typeface="Times New Roman" panose="02020603050405020304" pitchFamily="18" charset="0"/>
              </a:rPr>
              <a:t>GM </a:t>
            </a:r>
            <a:r>
              <a:rPr lang="tr-TR" sz="2000" b="1" dirty="0">
                <a:solidFill>
                  <a:schemeClr val="bg1"/>
                </a:solidFill>
                <a:latin typeface="Times New Roman" panose="02020603050405020304" pitchFamily="18" charset="0"/>
                <a:cs typeface="Times New Roman" panose="02020603050405020304" pitchFamily="18" charset="0"/>
              </a:rPr>
              <a:t>(</a:t>
            </a:r>
            <a:r>
              <a:rPr lang="en-US" sz="2000" b="1" dirty="0">
                <a:solidFill>
                  <a:schemeClr val="bg1"/>
                </a:solidFill>
                <a:latin typeface="Times New Roman" panose="02020603050405020304" pitchFamily="18" charset="0"/>
                <a:cs typeface="Times New Roman" panose="02020603050405020304" pitchFamily="18" charset="0"/>
              </a:rPr>
              <a:t> CEO</a:t>
            </a:r>
            <a:r>
              <a:rPr lang="tr-TR" sz="2000" b="1" dirty="0">
                <a:solidFill>
                  <a:schemeClr val="bg1"/>
                </a:solidFill>
                <a:latin typeface="Times New Roman" panose="02020603050405020304" pitchFamily="18" charset="0"/>
                <a:cs typeface="Times New Roman" panose="02020603050405020304" pitchFamily="18" charset="0"/>
              </a:rPr>
              <a:t> )</a:t>
            </a:r>
            <a:endParaRPr lang="en-US" sz="2000" b="1" dirty="0">
              <a:solidFill>
                <a:schemeClr val="bg1"/>
              </a:solidFill>
              <a:latin typeface="Times New Roman" panose="02020603050405020304" pitchFamily="18" charset="0"/>
              <a:cs typeface="Times New Roman" panose="02020603050405020304" pitchFamily="18" charset="0"/>
            </a:endParaRPr>
          </a:p>
          <a:p>
            <a:pPr>
              <a:buFontTx/>
              <a:buChar char="•"/>
              <a:defRPr/>
            </a:pPr>
            <a:endParaRPr lang="en-US" sz="2000" b="1" dirty="0">
              <a:solidFill>
                <a:schemeClr val="bg1"/>
              </a:solidFill>
              <a:latin typeface="Times New Roman" panose="02020603050405020304" pitchFamily="18" charset="0"/>
              <a:cs typeface="Times New Roman" panose="02020603050405020304" pitchFamily="18" charset="0"/>
            </a:endParaRPr>
          </a:p>
          <a:p>
            <a:pPr>
              <a:buFontTx/>
              <a:buChar char="•"/>
              <a:defRPr/>
            </a:pPr>
            <a:r>
              <a:rPr lang="tr-TR" sz="2000" b="1" dirty="0">
                <a:solidFill>
                  <a:schemeClr val="bg1"/>
                </a:solidFill>
                <a:latin typeface="Times New Roman" panose="02020603050405020304" pitchFamily="18" charset="0"/>
                <a:cs typeface="Times New Roman" panose="02020603050405020304" pitchFamily="18" charset="0"/>
              </a:rPr>
              <a:t>Dışsal müdahaleler</a:t>
            </a:r>
            <a:endParaRPr lang="en-US" sz="2000" b="1" dirty="0">
              <a:solidFill>
                <a:schemeClr val="bg1"/>
              </a:solidFill>
              <a:latin typeface="Times New Roman" panose="02020603050405020304" pitchFamily="18" charset="0"/>
              <a:cs typeface="Times New Roman" panose="02020603050405020304" pitchFamily="18" charset="0"/>
            </a:endParaRPr>
          </a:p>
          <a:p>
            <a:pPr>
              <a:buFontTx/>
              <a:buChar char="•"/>
              <a:defRPr/>
            </a:pPr>
            <a:endParaRPr lang="en-US" sz="2000" b="1" dirty="0">
              <a:solidFill>
                <a:schemeClr val="bg1"/>
              </a:solidFill>
              <a:latin typeface="Times New Roman" panose="02020603050405020304" pitchFamily="18" charset="0"/>
              <a:cs typeface="Times New Roman" panose="02020603050405020304" pitchFamily="18" charset="0"/>
            </a:endParaRPr>
          </a:p>
          <a:p>
            <a:pPr>
              <a:buFontTx/>
              <a:buChar char="•"/>
              <a:defRPr/>
            </a:pPr>
            <a:r>
              <a:rPr lang="tr-TR" sz="2000" b="1" dirty="0">
                <a:solidFill>
                  <a:schemeClr val="bg1"/>
                </a:solidFill>
                <a:latin typeface="Times New Roman" panose="02020603050405020304" pitchFamily="18" charset="0"/>
                <a:cs typeface="Times New Roman" panose="02020603050405020304" pitchFamily="18" charset="0"/>
              </a:rPr>
              <a:t>Sahiplik değişimi </a:t>
            </a:r>
            <a:endParaRPr lang="en-US" sz="2000" b="1" dirty="0">
              <a:solidFill>
                <a:schemeClr val="bg1"/>
              </a:solidFill>
              <a:latin typeface="Times New Roman" panose="02020603050405020304" pitchFamily="18" charset="0"/>
              <a:cs typeface="Times New Roman" panose="02020603050405020304" pitchFamily="18" charset="0"/>
            </a:endParaRPr>
          </a:p>
          <a:p>
            <a:pPr>
              <a:buFontTx/>
              <a:buChar char="•"/>
              <a:defRPr/>
            </a:pPr>
            <a:endParaRPr lang="tr-TR" sz="2000" b="1" dirty="0">
              <a:solidFill>
                <a:schemeClr val="bg1"/>
              </a:solidFill>
              <a:latin typeface="Times New Roman" panose="02020603050405020304" pitchFamily="18" charset="0"/>
              <a:cs typeface="Times New Roman" panose="02020603050405020304" pitchFamily="18" charset="0"/>
            </a:endParaRPr>
          </a:p>
          <a:p>
            <a:pPr>
              <a:buFontTx/>
              <a:buChar char="•"/>
              <a:defRPr/>
            </a:pPr>
            <a:r>
              <a:rPr lang="tr-TR" sz="2000" b="1" dirty="0">
                <a:solidFill>
                  <a:schemeClr val="bg1"/>
                </a:solidFill>
                <a:latin typeface="Times New Roman" panose="02020603050405020304" pitchFamily="18" charset="0"/>
                <a:cs typeface="Times New Roman" panose="02020603050405020304" pitchFamily="18" charset="0"/>
              </a:rPr>
              <a:t>Başarı yetersizliği </a:t>
            </a:r>
          </a:p>
          <a:p>
            <a:pPr>
              <a:buFontTx/>
              <a:buChar char="•"/>
              <a:defRPr/>
            </a:pPr>
            <a:endParaRPr lang="tr-TR" sz="2000" b="1" dirty="0">
              <a:solidFill>
                <a:schemeClr val="bg1"/>
              </a:solidFill>
              <a:latin typeface="Times New Roman" panose="02020603050405020304" pitchFamily="18" charset="0"/>
              <a:cs typeface="Times New Roman" panose="02020603050405020304" pitchFamily="18" charset="0"/>
            </a:endParaRPr>
          </a:p>
          <a:p>
            <a:pPr>
              <a:buFontTx/>
              <a:buChar char="•"/>
              <a:defRPr/>
            </a:pPr>
            <a:r>
              <a:rPr lang="en-US" sz="2000" b="1" dirty="0" err="1" smtClean="0">
                <a:solidFill>
                  <a:schemeClr val="bg1"/>
                </a:solidFill>
                <a:latin typeface="Times New Roman" panose="02020603050405020304" pitchFamily="18" charset="0"/>
                <a:cs typeface="Times New Roman" panose="02020603050405020304" pitchFamily="18" charset="0"/>
              </a:rPr>
              <a:t>Strate</a:t>
            </a:r>
            <a:r>
              <a:rPr lang="tr-TR" sz="2000" b="1" dirty="0" err="1">
                <a:solidFill>
                  <a:schemeClr val="bg1"/>
                </a:solidFill>
                <a:latin typeface="Times New Roman" panose="02020603050405020304" pitchFamily="18" charset="0"/>
                <a:cs typeface="Times New Roman" panose="02020603050405020304" pitchFamily="18" charset="0"/>
              </a:rPr>
              <a:t>jik</a:t>
            </a:r>
            <a:r>
              <a:rPr lang="en-US" sz="2000" b="1" dirty="0">
                <a:solidFill>
                  <a:schemeClr val="bg1"/>
                </a:solidFill>
                <a:latin typeface="Times New Roman" panose="02020603050405020304" pitchFamily="18" charset="0"/>
                <a:cs typeface="Times New Roman" panose="02020603050405020304" pitchFamily="18" charset="0"/>
              </a:rPr>
              <a:t> </a:t>
            </a:r>
            <a:r>
              <a:rPr lang="tr-TR" sz="2000" b="1" dirty="0">
                <a:solidFill>
                  <a:schemeClr val="bg1"/>
                </a:solidFill>
                <a:latin typeface="Times New Roman" panose="02020603050405020304" pitchFamily="18" charset="0"/>
                <a:cs typeface="Times New Roman" panose="02020603050405020304" pitchFamily="18" charset="0"/>
              </a:rPr>
              <a:t>dönüm</a:t>
            </a:r>
            <a:r>
              <a:rPr lang="en-US" sz="2000" b="1" dirty="0">
                <a:solidFill>
                  <a:schemeClr val="bg1"/>
                </a:solidFill>
                <a:latin typeface="Times New Roman" panose="02020603050405020304" pitchFamily="18" charset="0"/>
                <a:cs typeface="Times New Roman" panose="02020603050405020304" pitchFamily="18" charset="0"/>
              </a:rPr>
              <a:t> </a:t>
            </a:r>
            <a:r>
              <a:rPr lang="tr-TR" sz="2000" b="1" dirty="0">
                <a:solidFill>
                  <a:schemeClr val="bg1"/>
                </a:solidFill>
                <a:latin typeface="Times New Roman" panose="02020603050405020304" pitchFamily="18" charset="0"/>
                <a:cs typeface="Times New Roman" panose="02020603050405020304" pitchFamily="18" charset="0"/>
              </a:rPr>
              <a:t>noktas</a:t>
            </a:r>
            <a:r>
              <a:rPr lang="tr-TR" sz="2000" b="1" dirty="0">
                <a:solidFill>
                  <a:srgbClr val="000066"/>
                </a:solidFill>
                <a:latin typeface="Times New Roman" panose="02020603050405020304" pitchFamily="18" charset="0"/>
                <a:cs typeface="Times New Roman" panose="02020603050405020304" pitchFamily="18" charset="0"/>
              </a:rPr>
              <a:t>ı</a:t>
            </a:r>
            <a:endParaRPr lang="en-US" sz="2000" b="1" dirty="0">
              <a:solidFill>
                <a:srgbClr val="000066"/>
              </a:solidFill>
              <a:latin typeface="Times New Roman" panose="02020603050405020304" pitchFamily="18" charset="0"/>
              <a:cs typeface="Times New Roman" panose="02020603050405020304" pitchFamily="18" charset="0"/>
            </a:endParaRPr>
          </a:p>
        </p:txBody>
      </p:sp>
      <p:sp>
        <p:nvSpPr>
          <p:cNvPr id="91143" name="Line 7"/>
          <p:cNvSpPr>
            <a:spLocks noChangeShapeType="1"/>
          </p:cNvSpPr>
          <p:nvPr/>
        </p:nvSpPr>
        <p:spPr bwMode="auto">
          <a:xfrm flipV="1">
            <a:off x="2133600" y="3124200"/>
            <a:ext cx="606425" cy="377825"/>
          </a:xfrm>
          <a:prstGeom prst="line">
            <a:avLst/>
          </a:prstGeom>
          <a:noFill/>
          <a:ln w="12700">
            <a:solidFill>
              <a:schemeClr val="tx1"/>
            </a:solidFill>
            <a:round/>
            <a:headEnd type="none" w="sm" len="sm"/>
            <a:tailEnd type="none" w="sm" len="sm"/>
          </a:ln>
        </p:spPr>
        <p:txBody>
          <a:bodyPr/>
          <a:lstStyle/>
          <a:p>
            <a:pPr>
              <a:defRPr/>
            </a:pPr>
            <a:endParaRPr lang="tr-TR">
              <a:latin typeface="+mj-lt"/>
            </a:endParaRPr>
          </a:p>
        </p:txBody>
      </p:sp>
      <p:sp>
        <p:nvSpPr>
          <p:cNvPr id="91144" name="Line 8"/>
          <p:cNvSpPr>
            <a:spLocks noChangeShapeType="1"/>
          </p:cNvSpPr>
          <p:nvPr/>
        </p:nvSpPr>
        <p:spPr bwMode="auto">
          <a:xfrm>
            <a:off x="2136775" y="4498975"/>
            <a:ext cx="606425" cy="530225"/>
          </a:xfrm>
          <a:prstGeom prst="line">
            <a:avLst/>
          </a:prstGeom>
          <a:noFill/>
          <a:ln w="12700">
            <a:solidFill>
              <a:schemeClr val="tx1"/>
            </a:solidFill>
            <a:round/>
            <a:headEnd type="none" w="sm" len="sm"/>
            <a:tailEnd type="none" w="sm" len="sm"/>
          </a:ln>
        </p:spPr>
        <p:txBody>
          <a:bodyPr/>
          <a:lstStyle/>
          <a:p>
            <a:pPr>
              <a:defRPr/>
            </a:pPr>
            <a:endParaRPr lang="tr-TR">
              <a:latin typeface="+mj-lt"/>
            </a:endParaRPr>
          </a:p>
        </p:txBody>
      </p:sp>
      <p:sp>
        <p:nvSpPr>
          <p:cNvPr id="91145" name="Freeform 9"/>
          <p:cNvSpPr>
            <a:spLocks/>
          </p:cNvSpPr>
          <p:nvPr/>
        </p:nvSpPr>
        <p:spPr bwMode="auto">
          <a:xfrm>
            <a:off x="6019800" y="3581400"/>
            <a:ext cx="687388" cy="458788"/>
          </a:xfrm>
          <a:custGeom>
            <a:avLst/>
            <a:gdLst>
              <a:gd name="T0" fmla="*/ 306 w 433"/>
              <a:gd name="T1" fmla="*/ 0 h 289"/>
              <a:gd name="T2" fmla="*/ 306 w 433"/>
              <a:gd name="T3" fmla="*/ 74 h 289"/>
              <a:gd name="T4" fmla="*/ 0 w 433"/>
              <a:gd name="T5" fmla="*/ 74 h 289"/>
              <a:gd name="T6" fmla="*/ 0 w 433"/>
              <a:gd name="T7" fmla="*/ 214 h 289"/>
              <a:gd name="T8" fmla="*/ 306 w 433"/>
              <a:gd name="T9" fmla="*/ 214 h 289"/>
              <a:gd name="T10" fmla="*/ 306 w 433"/>
              <a:gd name="T11" fmla="*/ 288 h 289"/>
              <a:gd name="T12" fmla="*/ 432 w 433"/>
              <a:gd name="T13" fmla="*/ 144 h 289"/>
              <a:gd name="T14" fmla="*/ 306 w 433"/>
              <a:gd name="T15" fmla="*/ 0 h 289"/>
              <a:gd name="T16" fmla="*/ 0 60000 65536"/>
              <a:gd name="T17" fmla="*/ 0 60000 65536"/>
              <a:gd name="T18" fmla="*/ 0 60000 65536"/>
              <a:gd name="T19" fmla="*/ 0 60000 65536"/>
              <a:gd name="T20" fmla="*/ 0 60000 65536"/>
              <a:gd name="T21" fmla="*/ 0 60000 65536"/>
              <a:gd name="T22" fmla="*/ 0 60000 65536"/>
              <a:gd name="T23" fmla="*/ 0 60000 65536"/>
              <a:gd name="T24" fmla="*/ 0 w 433"/>
              <a:gd name="T25" fmla="*/ 0 h 289"/>
              <a:gd name="T26" fmla="*/ 433 w 433"/>
              <a:gd name="T27" fmla="*/ 289 h 2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3" h="289">
                <a:moveTo>
                  <a:pt x="306" y="0"/>
                </a:moveTo>
                <a:lnTo>
                  <a:pt x="306" y="74"/>
                </a:lnTo>
                <a:lnTo>
                  <a:pt x="0" y="74"/>
                </a:lnTo>
                <a:lnTo>
                  <a:pt x="0" y="214"/>
                </a:lnTo>
                <a:lnTo>
                  <a:pt x="306" y="214"/>
                </a:lnTo>
                <a:lnTo>
                  <a:pt x="306" y="288"/>
                </a:lnTo>
                <a:lnTo>
                  <a:pt x="432" y="144"/>
                </a:lnTo>
                <a:lnTo>
                  <a:pt x="306" y="0"/>
                </a:lnTo>
              </a:path>
            </a:pathLst>
          </a:custGeom>
          <a:solidFill>
            <a:srgbClr val="333300"/>
          </a:solidFill>
          <a:ln w="12700" cap="rnd">
            <a:solidFill>
              <a:schemeClr val="tx1"/>
            </a:solidFill>
            <a:round/>
            <a:headEnd type="none" w="sm" len="sm"/>
            <a:tailEnd type="none" w="sm" len="sm"/>
          </a:ln>
        </p:spPr>
        <p:txBody>
          <a:bodyPr/>
          <a:lstStyle/>
          <a:p>
            <a:pPr>
              <a:defRPr/>
            </a:pPr>
            <a:endParaRPr lang="tr-TR">
              <a:latin typeface="+mj-lt"/>
            </a:endParaRPr>
          </a:p>
        </p:txBody>
      </p:sp>
      <p:sp>
        <p:nvSpPr>
          <p:cNvPr id="91146" name="Oval 10"/>
          <p:cNvSpPr>
            <a:spLocks noChangeArrowheads="1"/>
          </p:cNvSpPr>
          <p:nvPr/>
        </p:nvSpPr>
        <p:spPr bwMode="auto">
          <a:xfrm>
            <a:off x="6707188" y="2592388"/>
            <a:ext cx="2054225" cy="2435225"/>
          </a:xfrm>
          <a:prstGeom prst="ellipse">
            <a:avLst/>
          </a:prstGeom>
          <a:ln>
            <a:headEnd/>
            <a:tailEnd/>
          </a:ln>
        </p:spPr>
        <p:style>
          <a:lnRef idx="3">
            <a:schemeClr val="lt1"/>
          </a:lnRef>
          <a:fillRef idx="1">
            <a:schemeClr val="accent6"/>
          </a:fillRef>
          <a:effectRef idx="1">
            <a:schemeClr val="accent6"/>
          </a:effectRef>
          <a:fontRef idx="minor">
            <a:schemeClr val="lt1"/>
          </a:fontRef>
        </p:style>
        <p:txBody>
          <a:bodyPr wrap="none" anchor="ctr"/>
          <a:lstStyle/>
          <a:p>
            <a:pPr>
              <a:defRPr/>
            </a:pPr>
            <a:endParaRPr lang="tr-TR">
              <a:latin typeface="+mj-lt"/>
            </a:endParaRPr>
          </a:p>
        </p:txBody>
      </p:sp>
      <p:sp>
        <p:nvSpPr>
          <p:cNvPr id="91147" name="Rectangle 11"/>
          <p:cNvSpPr>
            <a:spLocks noChangeArrowheads="1"/>
          </p:cNvSpPr>
          <p:nvPr/>
        </p:nvSpPr>
        <p:spPr bwMode="auto">
          <a:xfrm>
            <a:off x="6804248" y="2984500"/>
            <a:ext cx="1588865" cy="1651000"/>
          </a:xfrm>
          <a:prstGeom prst="rect">
            <a:avLst/>
          </a:prstGeom>
          <a:noFill/>
          <a:ln w="9525">
            <a:noFill/>
            <a:miter lim="800000"/>
            <a:headEnd/>
            <a:tailEnd/>
          </a:ln>
        </p:spPr>
        <p:txBody>
          <a:bodyPr wrap="none" lIns="92075" tIns="46038" rIns="92075" bIns="46038" anchor="ctr"/>
          <a:lstStyle/>
          <a:p>
            <a:pPr algn="ctr">
              <a:defRPr/>
            </a:pPr>
            <a:r>
              <a:rPr lang="en-US" sz="2000" b="1" dirty="0">
                <a:solidFill>
                  <a:schemeClr val="bg1"/>
                </a:solidFill>
                <a:latin typeface="Times New Roman" panose="02020603050405020304" pitchFamily="18" charset="0"/>
                <a:cs typeface="Times New Roman" panose="02020603050405020304" pitchFamily="18" charset="0"/>
              </a:rPr>
              <a:t>St</a:t>
            </a:r>
            <a:r>
              <a:rPr lang="tr-TR" sz="2000" b="1" dirty="0" err="1">
                <a:solidFill>
                  <a:schemeClr val="bg1"/>
                </a:solidFill>
                <a:latin typeface="Times New Roman" panose="02020603050405020304" pitchFamily="18" charset="0"/>
                <a:cs typeface="Times New Roman" panose="02020603050405020304" pitchFamily="18" charset="0"/>
              </a:rPr>
              <a:t>rateji</a:t>
            </a:r>
            <a:r>
              <a:rPr lang="tr-TR" sz="2000" b="1" dirty="0">
                <a:solidFill>
                  <a:schemeClr val="bg1"/>
                </a:solidFill>
                <a:latin typeface="Times New Roman" panose="02020603050405020304" pitchFamily="18" charset="0"/>
                <a:cs typeface="Times New Roman" panose="02020603050405020304" pitchFamily="18" charset="0"/>
              </a:rPr>
              <a:t> </a:t>
            </a:r>
          </a:p>
          <a:p>
            <a:pPr algn="ctr">
              <a:defRPr/>
            </a:pPr>
            <a:r>
              <a:rPr lang="tr-TR" sz="2000" b="1" dirty="0">
                <a:solidFill>
                  <a:schemeClr val="bg1"/>
                </a:solidFill>
                <a:latin typeface="Times New Roman" panose="02020603050405020304" pitchFamily="18" charset="0"/>
                <a:cs typeface="Times New Roman" panose="02020603050405020304" pitchFamily="18" charset="0"/>
              </a:rPr>
              <a:t>Değişimi </a:t>
            </a:r>
            <a:endParaRPr lang="en-US" sz="2000" b="1" dirty="0">
              <a:solidFill>
                <a:schemeClr val="bg1"/>
              </a:solidFill>
              <a:latin typeface="Times New Roman" panose="02020603050405020304" pitchFamily="18" charset="0"/>
              <a:cs typeface="Times New Roman" panose="02020603050405020304" pitchFamily="18" charset="0"/>
            </a:endParaRPr>
          </a:p>
          <a:p>
            <a:pPr algn="ctr">
              <a:defRPr/>
            </a:pPr>
            <a:r>
              <a:rPr lang="tr-TR" sz="2000" b="1" dirty="0">
                <a:solidFill>
                  <a:schemeClr val="bg1"/>
                </a:solidFill>
                <a:latin typeface="Times New Roman" panose="02020603050405020304" pitchFamily="18" charset="0"/>
                <a:cs typeface="Times New Roman" panose="02020603050405020304" pitchFamily="18" charset="0"/>
              </a:rPr>
              <a:t>dürtüleri</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41998" name="Slide Number Placeholder 13"/>
          <p:cNvSpPr>
            <a:spLocks noGrp="1"/>
          </p:cNvSpPr>
          <p:nvPr>
            <p:ph type="sldNum" sz="quarter" idx="12"/>
          </p:nvPr>
        </p:nvSpPr>
        <p:spPr>
          <a:noFill/>
        </p:spPr>
        <p:txBody>
          <a:bodyPr/>
          <a:lstStyle/>
          <a:p>
            <a:fld id="{07D9DD09-4363-4F16-8C42-63AD8D0B3125}" type="slidenum">
              <a:rPr lang="en-US" altLang="tr-TR" smtClean="0"/>
              <a:pPr/>
              <a:t>82</a:t>
            </a:fld>
            <a:endParaRPr lang="en-US" altLang="tr-TR" smtClean="0"/>
          </a:p>
        </p:txBody>
      </p:sp>
    </p:spTree>
  </p:cSld>
  <p:clrMapOvr>
    <a:masterClrMapping/>
  </p:clrMapOvr>
  <p:transition spd="slow">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1-6"/>
          <p:cNvPicPr>
            <a:picLocks noChangeAspect="1" noChangeArrowheads="1"/>
          </p:cNvPicPr>
          <p:nvPr/>
        </p:nvPicPr>
        <p:blipFill>
          <a:blip r:embed="rId2" cstate="print"/>
          <a:srcRect/>
          <a:stretch>
            <a:fillRect/>
          </a:stretch>
        </p:blipFill>
        <p:spPr bwMode="auto">
          <a:xfrm>
            <a:off x="227013" y="1774825"/>
            <a:ext cx="8689975" cy="3306763"/>
          </a:xfrm>
          <a:prstGeom prst="rect">
            <a:avLst/>
          </a:prstGeom>
          <a:noFill/>
          <a:ln w="9525">
            <a:noFill/>
            <a:miter lim="800000"/>
            <a:headEnd/>
            <a:tailEnd/>
          </a:ln>
        </p:spPr>
      </p:pic>
      <p:sp>
        <p:nvSpPr>
          <p:cNvPr id="20483" name="Text Box 4"/>
          <p:cNvSpPr txBox="1">
            <a:spLocks noChangeArrowheads="1"/>
          </p:cNvSpPr>
          <p:nvPr/>
        </p:nvSpPr>
        <p:spPr bwMode="auto">
          <a:xfrm>
            <a:off x="7391400" y="6477000"/>
            <a:ext cx="1752600" cy="336550"/>
          </a:xfrm>
          <a:prstGeom prst="rect">
            <a:avLst/>
          </a:prstGeom>
          <a:noFill/>
          <a:ln w="9525">
            <a:noFill/>
            <a:miter lim="800000"/>
            <a:headEnd/>
            <a:tailEnd/>
          </a:ln>
        </p:spPr>
        <p:txBody>
          <a:bodyPr>
            <a:spAutoFit/>
          </a:bodyPr>
          <a:lstStyle/>
          <a:p>
            <a:pPr algn="r">
              <a:spcBef>
                <a:spcPct val="50000"/>
              </a:spcBef>
            </a:pPr>
            <a:r>
              <a:rPr lang="tr-TR" sz="1200" b="1">
                <a:solidFill>
                  <a:schemeClr val="bg1"/>
                </a:solidFill>
                <a:latin typeface="Arial" charset="0"/>
                <a:cs typeface="Times New Roman" pitchFamily="18" charset="0"/>
              </a:rPr>
              <a:t>©</a:t>
            </a:r>
            <a:r>
              <a:rPr lang="tr-TR" sz="1200" b="1">
                <a:solidFill>
                  <a:schemeClr val="bg1"/>
                </a:solidFill>
                <a:latin typeface="Arial" charset="0"/>
              </a:rPr>
              <a:t> Ülgen&amp;Mirze 2004</a:t>
            </a:r>
            <a:r>
              <a:rPr lang="tr-TR" sz="1600" b="1">
                <a:solidFill>
                  <a:schemeClr val="bg1"/>
                </a:solidFill>
                <a:latin typeface="Arial" charset="0"/>
              </a:rPr>
              <a:t> </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83</a:t>
            </a:fld>
            <a:endParaRPr lang="tr-TR"/>
          </a:p>
        </p:txBody>
      </p:sp>
    </p:spTree>
    <p:extLst>
      <p:ext uri="{BB962C8B-B14F-4D97-AF65-F5344CB8AC3E}">
        <p14:creationId xmlns:p14="http://schemas.microsoft.com/office/powerpoint/2010/main" val="1830956376"/>
      </p:ext>
    </p:extLst>
  </p:cSld>
  <p:clrMapOvr>
    <a:masterClrMapping/>
  </p:clrMapOvr>
  <p:transition spd="slow">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1-14"/>
          <p:cNvPicPr>
            <a:picLocks noChangeAspect="1" noChangeArrowheads="1"/>
          </p:cNvPicPr>
          <p:nvPr/>
        </p:nvPicPr>
        <p:blipFill>
          <a:blip r:embed="rId2" cstate="print"/>
          <a:srcRect/>
          <a:stretch>
            <a:fillRect/>
          </a:stretch>
        </p:blipFill>
        <p:spPr bwMode="auto">
          <a:xfrm>
            <a:off x="2578100" y="141288"/>
            <a:ext cx="3986213" cy="6573837"/>
          </a:xfrm>
          <a:prstGeom prst="rect">
            <a:avLst/>
          </a:prstGeom>
          <a:noFill/>
          <a:ln w="9525">
            <a:noFill/>
            <a:miter lim="800000"/>
            <a:headEnd/>
            <a:tailEnd/>
          </a:ln>
        </p:spPr>
      </p:pic>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84</a:t>
            </a:fld>
            <a:endParaRPr lang="tr-TR"/>
          </a:p>
        </p:txBody>
      </p:sp>
    </p:spTree>
    <p:extLst>
      <p:ext uri="{BB962C8B-B14F-4D97-AF65-F5344CB8AC3E}">
        <p14:creationId xmlns:p14="http://schemas.microsoft.com/office/powerpoint/2010/main" val="2979091916"/>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684213" y="1196975"/>
            <a:ext cx="6497291" cy="2616101"/>
          </a:xfrm>
          <a:prstGeom prst="rect">
            <a:avLst/>
          </a:prstGeom>
          <a:noFill/>
          <a:ln w="9525">
            <a:noFill/>
            <a:miter lim="800000"/>
            <a:headEnd/>
            <a:tailEnd/>
          </a:ln>
        </p:spPr>
        <p:txBody>
          <a:bodyPr wrap="none">
            <a:spAutoFit/>
          </a:bodyPr>
          <a:lstStyle/>
          <a:p>
            <a:r>
              <a:rPr lang="en-US" altLang="tr-TR" sz="3000" b="1" dirty="0" smtClean="0">
                <a:solidFill>
                  <a:srgbClr val="FF0000"/>
                </a:solidFill>
                <a:latin typeface="Tahoma" pitchFamily="34" charset="0"/>
              </a:rPr>
              <a:t>STRATEJİK </a:t>
            </a:r>
            <a:r>
              <a:rPr lang="en-US" altLang="tr-TR" sz="3000" b="1" dirty="0">
                <a:solidFill>
                  <a:srgbClr val="FF0000"/>
                </a:solidFill>
                <a:latin typeface="Tahoma" pitchFamily="34" charset="0"/>
              </a:rPr>
              <a:t>YÖNETİM </a:t>
            </a:r>
            <a:r>
              <a:rPr lang="en-US" altLang="tr-TR" sz="3000" b="1" dirty="0" smtClean="0">
                <a:solidFill>
                  <a:srgbClr val="FF0000"/>
                </a:solidFill>
                <a:latin typeface="Tahoma" pitchFamily="34" charset="0"/>
              </a:rPr>
              <a:t>MANTIĞI </a:t>
            </a:r>
            <a:endParaRPr lang="en-US" altLang="tr-TR" sz="3000" b="1" dirty="0">
              <a:solidFill>
                <a:srgbClr val="FF0000"/>
              </a:solidFill>
              <a:latin typeface="Tahoma" pitchFamily="34" charset="0"/>
            </a:endParaRPr>
          </a:p>
          <a:p>
            <a:r>
              <a:rPr lang="en-US" altLang="tr-TR" sz="3000" b="1" dirty="0" smtClean="0">
                <a:solidFill>
                  <a:srgbClr val="FF0000"/>
                </a:solidFill>
                <a:latin typeface="Tahoma" pitchFamily="34" charset="0"/>
              </a:rPr>
              <a:t>ÖZET</a:t>
            </a:r>
            <a:r>
              <a:rPr lang="tr-TR" altLang="tr-TR" sz="3000" b="1" dirty="0" smtClean="0">
                <a:solidFill>
                  <a:srgbClr val="FF0000"/>
                </a:solidFill>
                <a:latin typeface="Tahoma" pitchFamily="34" charset="0"/>
              </a:rPr>
              <a:t>LE</a:t>
            </a:r>
            <a:r>
              <a:rPr lang="en-US" altLang="tr-TR" sz="3000" b="1" dirty="0" smtClean="0">
                <a:solidFill>
                  <a:srgbClr val="FF0000"/>
                </a:solidFill>
                <a:latin typeface="Tahoma" pitchFamily="34" charset="0"/>
              </a:rPr>
              <a:t> </a:t>
            </a:r>
            <a:r>
              <a:rPr lang="en-US" altLang="tr-TR" sz="3000" b="1" dirty="0">
                <a:solidFill>
                  <a:srgbClr val="FF0000"/>
                </a:solidFill>
                <a:latin typeface="Tahoma" pitchFamily="34" charset="0"/>
              </a:rPr>
              <a:t>ÇIKIYOR;</a:t>
            </a:r>
          </a:p>
          <a:p>
            <a:r>
              <a:rPr lang="en-US" altLang="tr-TR" sz="2000" b="1" dirty="0">
                <a:latin typeface="Tahoma" pitchFamily="34" charset="0"/>
              </a:rPr>
              <a:t> </a:t>
            </a:r>
          </a:p>
          <a:p>
            <a:r>
              <a:rPr lang="en-US" altLang="tr-TR" sz="2800" b="1" dirty="0">
                <a:latin typeface="Tahoma" pitchFamily="34" charset="0"/>
              </a:rPr>
              <a:t>	</a:t>
            </a:r>
            <a:r>
              <a:rPr lang="en-US" altLang="tr-TR" sz="2800" b="1" dirty="0">
                <a:latin typeface="Times New Roman Tur" pitchFamily="18" charset="0"/>
                <a:cs typeface="Times New Roman Tur" pitchFamily="18" charset="0"/>
              </a:rPr>
              <a:t>1. </a:t>
            </a:r>
            <a:r>
              <a:rPr lang="en-US" altLang="tr-TR" sz="2800" b="1" dirty="0" err="1">
                <a:latin typeface="Times New Roman Tur" pitchFamily="18" charset="0"/>
                <a:cs typeface="Times New Roman Tur" pitchFamily="18" charset="0"/>
              </a:rPr>
              <a:t>Geleceği</a:t>
            </a:r>
            <a:r>
              <a:rPr lang="en-US" altLang="tr-TR" sz="2800" b="1" dirty="0">
                <a:latin typeface="Times New Roman Tur" pitchFamily="18" charset="0"/>
                <a:cs typeface="Times New Roman Tur" pitchFamily="18" charset="0"/>
              </a:rPr>
              <a:t> </a:t>
            </a:r>
            <a:r>
              <a:rPr lang="tr-TR" altLang="tr-TR" sz="2800" b="1" dirty="0">
                <a:latin typeface="Times New Roman Tur" pitchFamily="18" charset="0"/>
                <a:cs typeface="Times New Roman Tur" pitchFamily="18" charset="0"/>
              </a:rPr>
              <a:t>Hayal Et</a:t>
            </a:r>
            <a:endParaRPr lang="en-US" altLang="tr-TR" sz="2800" b="1" dirty="0">
              <a:latin typeface="Times New Roman Tur" pitchFamily="18" charset="0"/>
              <a:cs typeface="Times New Roman Tur" pitchFamily="18" charset="0"/>
            </a:endParaRPr>
          </a:p>
          <a:p>
            <a:r>
              <a:rPr lang="en-US" altLang="tr-TR" sz="2800" b="1" dirty="0">
                <a:latin typeface="Times New Roman Tur" pitchFamily="18" charset="0"/>
                <a:cs typeface="Times New Roman Tur" pitchFamily="18" charset="0"/>
              </a:rPr>
              <a:t>	2. </a:t>
            </a:r>
            <a:r>
              <a:rPr lang="en-US" altLang="tr-TR" sz="2800" b="1" dirty="0" err="1">
                <a:latin typeface="Times New Roman Tur" pitchFamily="18" charset="0"/>
                <a:cs typeface="Times New Roman Tur" pitchFamily="18" charset="0"/>
              </a:rPr>
              <a:t>Kendini</a:t>
            </a:r>
            <a:r>
              <a:rPr lang="en-US" altLang="tr-TR" sz="2800" b="1" dirty="0">
                <a:latin typeface="Times New Roman Tur" pitchFamily="18" charset="0"/>
                <a:cs typeface="Times New Roman Tur" pitchFamily="18" charset="0"/>
              </a:rPr>
              <a:t> </a:t>
            </a:r>
            <a:r>
              <a:rPr lang="en-US" altLang="tr-TR" sz="2800" b="1" dirty="0" err="1">
                <a:latin typeface="Times New Roman Tur" pitchFamily="18" charset="0"/>
                <a:cs typeface="Times New Roman Tur" pitchFamily="18" charset="0"/>
              </a:rPr>
              <a:t>Yeniden</a:t>
            </a:r>
            <a:r>
              <a:rPr lang="en-US" altLang="tr-TR" sz="2800" b="1" dirty="0">
                <a:latin typeface="Times New Roman Tur" pitchFamily="18" charset="0"/>
                <a:cs typeface="Times New Roman Tur" pitchFamily="18" charset="0"/>
              </a:rPr>
              <a:t> </a:t>
            </a:r>
            <a:r>
              <a:rPr lang="tr-TR" altLang="tr-TR" sz="2800" b="1" dirty="0">
                <a:latin typeface="Times New Roman Tur" pitchFamily="18" charset="0"/>
                <a:cs typeface="Times New Roman Tur" pitchFamily="18" charset="0"/>
              </a:rPr>
              <a:t>Yapılandır</a:t>
            </a:r>
            <a:endParaRPr lang="en-US" altLang="tr-TR" sz="2800" b="1" dirty="0">
              <a:latin typeface="Times New Roman Tur" pitchFamily="18" charset="0"/>
              <a:cs typeface="Times New Roman Tur" pitchFamily="18" charset="0"/>
            </a:endParaRPr>
          </a:p>
          <a:p>
            <a:r>
              <a:rPr lang="en-US" altLang="tr-TR" sz="2800" b="1" dirty="0">
                <a:latin typeface="Times New Roman Tur" pitchFamily="18" charset="0"/>
                <a:cs typeface="Times New Roman Tur" pitchFamily="18" charset="0"/>
              </a:rPr>
              <a:t>	3. </a:t>
            </a:r>
            <a:r>
              <a:rPr lang="en-US" altLang="tr-TR" sz="2800" b="1" dirty="0" err="1">
                <a:latin typeface="Times New Roman Tur" pitchFamily="18" charset="0"/>
                <a:cs typeface="Times New Roman Tur" pitchFamily="18" charset="0"/>
              </a:rPr>
              <a:t>Mükemmelleş</a:t>
            </a:r>
            <a:endParaRPr lang="en-US" altLang="tr-TR" sz="2800" b="1" dirty="0">
              <a:latin typeface="Times New Roman Tur" pitchFamily="18" charset="0"/>
              <a:cs typeface="Times New Roman Tur" pitchFamily="18" charset="0"/>
            </a:endParaRPr>
          </a:p>
        </p:txBody>
      </p:sp>
      <p:pic>
        <p:nvPicPr>
          <p:cNvPr id="58371" name="Picture 3"/>
          <p:cNvPicPr>
            <a:picLocks noChangeAspect="1" noChangeArrowheads="1"/>
          </p:cNvPicPr>
          <p:nvPr/>
        </p:nvPicPr>
        <p:blipFill>
          <a:blip r:embed="rId2" cstate="print"/>
          <a:srcRect/>
          <a:stretch>
            <a:fillRect/>
          </a:stretch>
        </p:blipFill>
        <p:spPr bwMode="auto">
          <a:xfrm>
            <a:off x="228600" y="4495800"/>
            <a:ext cx="1646238" cy="1463675"/>
          </a:xfrm>
          <a:prstGeom prst="rect">
            <a:avLst/>
          </a:prstGeom>
          <a:noFill/>
          <a:ln w="12700" cap="sq">
            <a:noFill/>
            <a:miter lim="800000"/>
            <a:headEnd type="none" w="sm" len="sm"/>
            <a:tailEnd type="none" w="sm" len="sm"/>
          </a:ln>
        </p:spPr>
      </p:pic>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85</a:t>
            </a:fld>
            <a:endParaRPr lang="tr-TR"/>
          </a:p>
        </p:txBody>
      </p:sp>
    </p:spTree>
    <p:extLst>
      <p:ext uri="{BB962C8B-B14F-4D97-AF65-F5344CB8AC3E}">
        <p14:creationId xmlns:p14="http://schemas.microsoft.com/office/powerpoint/2010/main" val="3133207733"/>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142875"/>
            <a:ext cx="9144000" cy="1323975"/>
          </a:xfrm>
        </p:spPr>
        <p:txBody>
          <a:bodyPr rtlCol="0">
            <a:normAutofit fontScale="90000"/>
          </a:bodyPr>
          <a:lstStyle/>
          <a:p>
            <a:pPr eaLnBrk="1" fontAlgn="auto" hangingPunct="1">
              <a:spcAft>
                <a:spcPts val="0"/>
              </a:spcAft>
              <a:defRPr/>
            </a:pPr>
            <a:r>
              <a:rPr lang="tr-TR" b="1" dirty="0" smtClean="0">
                <a:solidFill>
                  <a:srgbClr val="336699"/>
                </a:solidFill>
              </a:rPr>
              <a:t>STRATEJİK YÖNETİM SÜRECİ: </a:t>
            </a:r>
            <a:br>
              <a:rPr lang="tr-TR" b="1" dirty="0" smtClean="0">
                <a:solidFill>
                  <a:srgbClr val="336699"/>
                </a:solidFill>
              </a:rPr>
            </a:br>
            <a:r>
              <a:rPr lang="en-US" b="1" dirty="0" err="1" smtClean="0"/>
              <a:t>Strate</a:t>
            </a:r>
            <a:r>
              <a:rPr lang="tr-TR" b="1" dirty="0" err="1" smtClean="0"/>
              <a:t>jik</a:t>
            </a:r>
            <a:r>
              <a:rPr lang="tr-TR" b="1" dirty="0" smtClean="0"/>
              <a:t> Kararların Özellikleri</a:t>
            </a:r>
            <a:endParaRPr lang="en-US" b="1" dirty="0" smtClean="0"/>
          </a:p>
        </p:txBody>
      </p:sp>
      <p:sp>
        <p:nvSpPr>
          <p:cNvPr id="58371" name="Rectangle 3"/>
          <p:cNvSpPr>
            <a:spLocks noGrp="1" noChangeArrowheads="1"/>
          </p:cNvSpPr>
          <p:nvPr>
            <p:ph type="body" idx="1"/>
          </p:nvPr>
        </p:nvSpPr>
        <p:spPr>
          <a:xfrm>
            <a:off x="214313" y="1928813"/>
            <a:ext cx="8643937" cy="4500562"/>
          </a:xfrm>
        </p:spPr>
        <p:txBody>
          <a:bodyPr/>
          <a:lstStyle/>
          <a:p>
            <a:pPr marL="400050" lvl="1" eaLnBrk="1" hangingPunct="1">
              <a:lnSpc>
                <a:spcPct val="90000"/>
              </a:lnSpc>
              <a:buClr>
                <a:schemeClr val="accent2"/>
              </a:buClr>
            </a:pPr>
            <a:r>
              <a:rPr lang="tr-TR" altLang="tr-TR" dirty="0" smtClean="0">
                <a:solidFill>
                  <a:srgbClr val="002060"/>
                </a:solidFill>
              </a:rPr>
              <a:t>Kurumun </a:t>
            </a:r>
            <a:r>
              <a:rPr lang="tr-TR" altLang="tr-TR" dirty="0" smtClean="0">
                <a:solidFill>
                  <a:srgbClr val="FF0000"/>
                </a:solidFill>
              </a:rPr>
              <a:t>temel ve en üst düzey </a:t>
            </a:r>
            <a:r>
              <a:rPr lang="tr-TR" altLang="tr-TR" dirty="0" smtClean="0">
                <a:solidFill>
                  <a:srgbClr val="002060"/>
                </a:solidFill>
              </a:rPr>
              <a:t>amaçlarını ortaya koyar</a:t>
            </a:r>
            <a:r>
              <a:rPr lang="en-US" altLang="tr-TR" dirty="0" smtClean="0">
                <a:solidFill>
                  <a:srgbClr val="002060"/>
                </a:solidFill>
              </a:rPr>
              <a:t>.</a:t>
            </a:r>
          </a:p>
          <a:p>
            <a:pPr marL="400050" lvl="1" eaLnBrk="1" hangingPunct="1">
              <a:lnSpc>
                <a:spcPct val="90000"/>
              </a:lnSpc>
              <a:buClr>
                <a:schemeClr val="accent2"/>
              </a:buClr>
            </a:pPr>
            <a:r>
              <a:rPr lang="tr-TR" altLang="tr-TR" dirty="0" smtClean="0">
                <a:solidFill>
                  <a:srgbClr val="002060"/>
                </a:solidFill>
              </a:rPr>
              <a:t>Birçok </a:t>
            </a:r>
            <a:r>
              <a:rPr lang="tr-TR" altLang="tr-TR" dirty="0" smtClean="0">
                <a:solidFill>
                  <a:srgbClr val="FF0000"/>
                </a:solidFill>
              </a:rPr>
              <a:t>paydaş</a:t>
            </a:r>
            <a:r>
              <a:rPr lang="tr-TR" altLang="tr-TR" dirty="0" smtClean="0">
                <a:solidFill>
                  <a:srgbClr val="002060"/>
                </a:solidFill>
              </a:rPr>
              <a:t>ın </a:t>
            </a:r>
            <a:r>
              <a:rPr lang="tr-TR" altLang="tr-TR" dirty="0" smtClean="0">
                <a:solidFill>
                  <a:srgbClr val="FF0000"/>
                </a:solidFill>
              </a:rPr>
              <a:t>katılımı </a:t>
            </a:r>
            <a:r>
              <a:rPr lang="tr-TR" altLang="tr-TR" dirty="0" smtClean="0">
                <a:solidFill>
                  <a:srgbClr val="002060"/>
                </a:solidFill>
              </a:rPr>
              <a:t>ve görüşleri ile şekillenir.</a:t>
            </a:r>
          </a:p>
          <a:p>
            <a:pPr marL="400050" lvl="1" eaLnBrk="1" hangingPunct="1">
              <a:lnSpc>
                <a:spcPct val="90000"/>
              </a:lnSpc>
              <a:buClr>
                <a:schemeClr val="accent2"/>
              </a:buClr>
            </a:pPr>
            <a:r>
              <a:rPr lang="tr-TR" altLang="tr-TR" dirty="0" smtClean="0">
                <a:solidFill>
                  <a:srgbClr val="002060"/>
                </a:solidFill>
              </a:rPr>
              <a:t>Karar alırken </a:t>
            </a:r>
            <a:r>
              <a:rPr lang="tr-TR" altLang="tr-TR" dirty="0" smtClean="0">
                <a:solidFill>
                  <a:srgbClr val="FF0000"/>
                </a:solidFill>
              </a:rPr>
              <a:t>belirsizlik ve risklilik </a:t>
            </a:r>
            <a:r>
              <a:rPr lang="tr-TR" altLang="tr-TR" dirty="0" smtClean="0">
                <a:solidFill>
                  <a:srgbClr val="002060"/>
                </a:solidFill>
              </a:rPr>
              <a:t>yüksektir.</a:t>
            </a:r>
            <a:endParaRPr lang="en-US" altLang="tr-TR" dirty="0" smtClean="0">
              <a:solidFill>
                <a:srgbClr val="002060"/>
              </a:solidFill>
            </a:endParaRPr>
          </a:p>
          <a:p>
            <a:pPr marL="400050" lvl="1" eaLnBrk="1" hangingPunct="1">
              <a:lnSpc>
                <a:spcPct val="90000"/>
              </a:lnSpc>
              <a:buClr>
                <a:schemeClr val="accent2"/>
              </a:buClr>
            </a:pPr>
            <a:r>
              <a:rPr lang="tr-TR" altLang="tr-TR" dirty="0" smtClean="0">
                <a:solidFill>
                  <a:srgbClr val="002060"/>
                </a:solidFill>
              </a:rPr>
              <a:t>Uzun vadeli amaçlarla orta ve kısa vadeli hedeflerin </a:t>
            </a:r>
            <a:r>
              <a:rPr lang="tr-TR" altLang="tr-TR" dirty="0" smtClean="0">
                <a:solidFill>
                  <a:srgbClr val="FF0000"/>
                </a:solidFill>
              </a:rPr>
              <a:t>sebep-sonuç ilişkisi </a:t>
            </a:r>
            <a:r>
              <a:rPr lang="tr-TR" altLang="tr-TR" dirty="0" smtClean="0">
                <a:solidFill>
                  <a:srgbClr val="002060"/>
                </a:solidFill>
              </a:rPr>
              <a:t>içinde bağdaştırılmasını gerektirir.</a:t>
            </a:r>
            <a:endParaRPr lang="en-US" altLang="tr-TR" dirty="0" smtClean="0">
              <a:solidFill>
                <a:srgbClr val="002060"/>
              </a:solidFill>
            </a:endParaRPr>
          </a:p>
          <a:p>
            <a:pPr marL="400050" lvl="1" eaLnBrk="1" hangingPunct="1">
              <a:lnSpc>
                <a:spcPct val="90000"/>
              </a:lnSpc>
              <a:buClr>
                <a:schemeClr val="accent2"/>
              </a:buClr>
            </a:pPr>
            <a:r>
              <a:rPr lang="tr-TR" altLang="tr-TR" dirty="0" smtClean="0">
                <a:solidFill>
                  <a:srgbClr val="002060"/>
                </a:solidFill>
              </a:rPr>
              <a:t>Karar vericileri bazı kritik karar seçenekleri ile ilgili </a:t>
            </a:r>
            <a:r>
              <a:rPr lang="tr-TR" altLang="tr-TR" dirty="0" err="1" smtClean="0">
                <a:solidFill>
                  <a:srgbClr val="FF0000"/>
                </a:solidFill>
              </a:rPr>
              <a:t>subjektif</a:t>
            </a:r>
            <a:r>
              <a:rPr lang="tr-TR" altLang="tr-TR" dirty="0" smtClean="0">
                <a:solidFill>
                  <a:srgbClr val="002060"/>
                </a:solidFill>
              </a:rPr>
              <a:t> </a:t>
            </a:r>
            <a:r>
              <a:rPr lang="tr-TR" altLang="tr-TR" dirty="0" smtClean="0"/>
              <a:t>stratejik</a:t>
            </a:r>
            <a:r>
              <a:rPr lang="tr-TR" altLang="tr-TR" dirty="0" smtClean="0">
                <a:solidFill>
                  <a:srgbClr val="002060"/>
                </a:solidFill>
              </a:rPr>
              <a:t> </a:t>
            </a:r>
            <a:r>
              <a:rPr lang="tr-TR" altLang="tr-TR" dirty="0" smtClean="0">
                <a:solidFill>
                  <a:srgbClr val="FF0000"/>
                </a:solidFill>
              </a:rPr>
              <a:t>tercihler</a:t>
            </a:r>
            <a:r>
              <a:rPr lang="tr-TR" altLang="tr-TR" dirty="0" smtClean="0">
                <a:solidFill>
                  <a:srgbClr val="002060"/>
                </a:solidFill>
              </a:rPr>
              <a:t> yapmaya zorlar.</a:t>
            </a: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86</a:t>
            </a:fld>
            <a:endParaRPr lang="tr-TR"/>
          </a:p>
        </p:txBody>
      </p:sp>
    </p:spTree>
    <p:extLst>
      <p:ext uri="{BB962C8B-B14F-4D97-AF65-F5344CB8AC3E}">
        <p14:creationId xmlns:p14="http://schemas.microsoft.com/office/powerpoint/2010/main" val="24032896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slide(fromLeft)">
                                      <p:cBhvr>
                                        <p:cTn id="7" dur="500"/>
                                        <p:tgtEl>
                                          <p:spTgt spid="58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wipe(left)">
                                      <p:cBhvr>
                                        <p:cTn id="12" dur="500"/>
                                        <p:tgtEl>
                                          <p:spTgt spid="583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371">
                                            <p:txEl>
                                              <p:pRg st="1" end="1"/>
                                            </p:txEl>
                                          </p:spTgt>
                                        </p:tgtEl>
                                        <p:attrNameLst>
                                          <p:attrName>style.visibility</p:attrName>
                                        </p:attrNameLst>
                                      </p:cBhvr>
                                      <p:to>
                                        <p:strVal val="visible"/>
                                      </p:to>
                                    </p:set>
                                    <p:animEffect transition="in" filter="wipe(left)">
                                      <p:cBhvr>
                                        <p:cTn id="17" dur="500"/>
                                        <p:tgtEl>
                                          <p:spTgt spid="583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371">
                                            <p:txEl>
                                              <p:pRg st="2" end="2"/>
                                            </p:txEl>
                                          </p:spTgt>
                                        </p:tgtEl>
                                        <p:attrNameLst>
                                          <p:attrName>style.visibility</p:attrName>
                                        </p:attrNameLst>
                                      </p:cBhvr>
                                      <p:to>
                                        <p:strVal val="visible"/>
                                      </p:to>
                                    </p:set>
                                    <p:animEffect transition="in" filter="wipe(left)">
                                      <p:cBhvr>
                                        <p:cTn id="22" dur="500"/>
                                        <p:tgtEl>
                                          <p:spTgt spid="583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8371">
                                            <p:txEl>
                                              <p:pRg st="3" end="3"/>
                                            </p:txEl>
                                          </p:spTgt>
                                        </p:tgtEl>
                                        <p:attrNameLst>
                                          <p:attrName>style.visibility</p:attrName>
                                        </p:attrNameLst>
                                      </p:cBhvr>
                                      <p:to>
                                        <p:strVal val="visible"/>
                                      </p:to>
                                    </p:set>
                                    <p:animEffect transition="in" filter="wipe(left)">
                                      <p:cBhvr>
                                        <p:cTn id="27" dur="500"/>
                                        <p:tgtEl>
                                          <p:spTgt spid="5837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8371">
                                            <p:txEl>
                                              <p:pRg st="4" end="4"/>
                                            </p:txEl>
                                          </p:spTgt>
                                        </p:tgtEl>
                                        <p:attrNameLst>
                                          <p:attrName>style.visibility</p:attrName>
                                        </p:attrNameLst>
                                      </p:cBhvr>
                                      <p:to>
                                        <p:strVal val="visible"/>
                                      </p:to>
                                    </p:set>
                                    <p:animEffect transition="in" filter="wipe(left)">
                                      <p:cBhvr>
                                        <p:cTn id="32" dur="500"/>
                                        <p:tgtEl>
                                          <p:spTgt spid="5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1" grpId="0" build="p" bldLvl="2"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6867" name="Rectangle 3"/>
          <p:cNvSpPr>
            <a:spLocks noGrp="1" noChangeArrowheads="1"/>
          </p:cNvSpPr>
          <p:nvPr>
            <p:ph type="body" idx="1"/>
          </p:nvPr>
        </p:nvSpPr>
        <p:spPr>
          <a:xfrm>
            <a:off x="342900" y="1428750"/>
            <a:ext cx="8801100" cy="5429250"/>
          </a:xfrm>
        </p:spPr>
        <p:txBody>
          <a:bodyPr lIns="90488" tIns="44450" rIns="90488" bIns="44450"/>
          <a:lstStyle/>
          <a:p>
            <a:pPr eaLnBrk="1" hangingPunct="1">
              <a:buFontTx/>
              <a:buNone/>
            </a:pPr>
            <a:r>
              <a:rPr lang="tr-TR" altLang="tr-TR" sz="2400" b="1" dirty="0" smtClean="0">
                <a:solidFill>
                  <a:schemeClr val="accent1"/>
                </a:solidFill>
              </a:rPr>
              <a:t>Alternatifler</a:t>
            </a:r>
            <a:endParaRPr lang="en-US" altLang="tr-TR" sz="2400" b="1" dirty="0" smtClean="0">
              <a:solidFill>
                <a:schemeClr val="accent1"/>
              </a:solidFill>
            </a:endParaRPr>
          </a:p>
          <a:p>
            <a:pPr lvl="2" eaLnBrk="1" hangingPunct="1"/>
            <a:r>
              <a:rPr lang="tr-TR" altLang="tr-TR" sz="2500" i="1" dirty="0" smtClean="0">
                <a:solidFill>
                  <a:srgbClr val="002060"/>
                </a:solidFill>
              </a:rPr>
              <a:t>Büyümek veya tasarruf yapmak</a:t>
            </a:r>
            <a:endParaRPr lang="en-US" altLang="tr-TR" sz="2500" i="1" dirty="0" smtClean="0">
              <a:solidFill>
                <a:srgbClr val="002060"/>
              </a:solidFill>
            </a:endParaRPr>
          </a:p>
          <a:p>
            <a:pPr lvl="2" eaLnBrk="1" hangingPunct="1"/>
            <a:r>
              <a:rPr lang="tr-TR" altLang="tr-TR" sz="2500" i="1" dirty="0" smtClean="0">
                <a:solidFill>
                  <a:srgbClr val="002060"/>
                </a:solidFill>
              </a:rPr>
              <a:t>Aynı anda ya karları yada ciroyu artırmak</a:t>
            </a:r>
            <a:endParaRPr lang="en-US" altLang="tr-TR" sz="2500" i="1" dirty="0" smtClean="0">
              <a:solidFill>
                <a:srgbClr val="002060"/>
              </a:solidFill>
            </a:endParaRPr>
          </a:p>
          <a:p>
            <a:pPr lvl="2" eaLnBrk="1" hangingPunct="1"/>
            <a:r>
              <a:rPr lang="tr-TR" altLang="tr-TR" sz="2500" i="1" dirty="0" smtClean="0">
                <a:solidFill>
                  <a:srgbClr val="002060"/>
                </a:solidFill>
              </a:rPr>
              <a:t>İşleri tek firma çatısı altında veya iştirakler kurarak büyütmek</a:t>
            </a:r>
            <a:endParaRPr lang="en-US" altLang="tr-TR" sz="2500" i="1" dirty="0" smtClean="0">
              <a:solidFill>
                <a:srgbClr val="002060"/>
              </a:solidFill>
            </a:endParaRPr>
          </a:p>
          <a:p>
            <a:pPr lvl="2" eaLnBrk="1" hangingPunct="1"/>
            <a:r>
              <a:rPr lang="tr-TR" altLang="tr-TR" sz="2500" i="1" dirty="0" smtClean="0">
                <a:solidFill>
                  <a:srgbClr val="002060"/>
                </a:solidFill>
              </a:rPr>
              <a:t>Teknoloji geliştirmek veya takipçi olmak</a:t>
            </a:r>
          </a:p>
          <a:p>
            <a:pPr lvl="2" eaLnBrk="1" hangingPunct="1"/>
            <a:r>
              <a:rPr lang="tr-TR" altLang="tr-TR" sz="2500" i="1" dirty="0" smtClean="0">
                <a:solidFill>
                  <a:srgbClr val="002060"/>
                </a:solidFill>
              </a:rPr>
              <a:t>Ekonomik çıkarlar veya sosyal sorumluluklar</a:t>
            </a:r>
            <a:endParaRPr lang="en-US" altLang="tr-TR" sz="2500" i="1" dirty="0" smtClean="0">
              <a:solidFill>
                <a:srgbClr val="002060"/>
              </a:solidFill>
            </a:endParaRPr>
          </a:p>
          <a:p>
            <a:pPr eaLnBrk="1" hangingPunct="1">
              <a:buFontTx/>
              <a:buNone/>
            </a:pPr>
            <a:r>
              <a:rPr lang="tr-TR" altLang="tr-TR" sz="2400" b="1" dirty="0" smtClean="0">
                <a:solidFill>
                  <a:schemeClr val="accent1"/>
                </a:solidFill>
              </a:rPr>
              <a:t>Seçime Yardımcı olan ve Yön veren Şartlar</a:t>
            </a:r>
            <a:endParaRPr lang="en-US" altLang="tr-TR" sz="2400" b="1" dirty="0" smtClean="0">
              <a:solidFill>
                <a:schemeClr val="accent1"/>
              </a:solidFill>
            </a:endParaRPr>
          </a:p>
          <a:p>
            <a:pPr lvl="2" eaLnBrk="1" hangingPunct="1"/>
            <a:r>
              <a:rPr lang="tr-TR" altLang="tr-TR" sz="2500" i="1" dirty="0" smtClean="0">
                <a:solidFill>
                  <a:srgbClr val="002060"/>
                </a:solidFill>
              </a:rPr>
              <a:t>Sektörün cazibesi</a:t>
            </a:r>
            <a:endParaRPr lang="en-US" altLang="tr-TR" sz="2500" i="1" dirty="0" smtClean="0">
              <a:solidFill>
                <a:srgbClr val="002060"/>
              </a:solidFill>
            </a:endParaRPr>
          </a:p>
          <a:p>
            <a:pPr lvl="2" eaLnBrk="1" hangingPunct="1"/>
            <a:r>
              <a:rPr lang="tr-TR" altLang="tr-TR" sz="2500" i="1" dirty="0" err="1" smtClean="0">
                <a:solidFill>
                  <a:srgbClr val="002060"/>
                </a:solidFill>
              </a:rPr>
              <a:t>Stratejistlerin</a:t>
            </a:r>
            <a:r>
              <a:rPr lang="tr-TR" altLang="tr-TR" sz="2500" i="1" dirty="0" smtClean="0">
                <a:solidFill>
                  <a:srgbClr val="002060"/>
                </a:solidFill>
              </a:rPr>
              <a:t> uzmanlık alanları</a:t>
            </a:r>
            <a:endParaRPr lang="en-US" altLang="tr-TR" sz="2500" i="1" dirty="0" smtClean="0">
              <a:solidFill>
                <a:srgbClr val="002060"/>
              </a:solidFill>
            </a:endParaRPr>
          </a:p>
          <a:p>
            <a:pPr lvl="2" eaLnBrk="1" hangingPunct="1"/>
            <a:r>
              <a:rPr lang="tr-TR" altLang="tr-TR" sz="2500" i="1" dirty="0" smtClean="0">
                <a:solidFill>
                  <a:srgbClr val="002060"/>
                </a:solidFill>
              </a:rPr>
              <a:t>Mali kaynaklar</a:t>
            </a:r>
            <a:endParaRPr lang="en-US" altLang="tr-TR" sz="2500" i="1" dirty="0" smtClean="0">
              <a:solidFill>
                <a:srgbClr val="002060"/>
              </a:solidFill>
            </a:endParaRPr>
          </a:p>
          <a:p>
            <a:pPr lvl="2" eaLnBrk="1" hangingPunct="1"/>
            <a:r>
              <a:rPr lang="tr-TR" altLang="tr-TR" sz="2500" i="1" dirty="0" smtClean="0">
                <a:solidFill>
                  <a:srgbClr val="002060"/>
                </a:solidFill>
              </a:rPr>
              <a:t>Rakiplerin hamleleri</a:t>
            </a:r>
            <a:endParaRPr lang="en-US" altLang="tr-TR" sz="2500" i="1" dirty="0" smtClean="0">
              <a:solidFill>
                <a:srgbClr val="002060"/>
              </a:solidFill>
            </a:endParaRPr>
          </a:p>
        </p:txBody>
      </p:sp>
      <p:sp>
        <p:nvSpPr>
          <p:cNvPr id="7" name="Rectangle 2"/>
          <p:cNvSpPr txBox="1">
            <a:spLocks noChangeArrowheads="1"/>
          </p:cNvSpPr>
          <p:nvPr/>
        </p:nvSpPr>
        <p:spPr bwMode="blackWhite">
          <a:xfrm>
            <a:off x="0" y="0"/>
            <a:ext cx="9144000" cy="1323975"/>
          </a:xfrm>
          <a:prstGeom prst="rect">
            <a:avLst/>
          </a:prstGeom>
          <a:noFill/>
          <a:ln w="12700">
            <a:noFill/>
            <a:miter lim="800000"/>
            <a:headEnd/>
            <a:tailEnd/>
          </a:ln>
          <a:effectLst/>
        </p:spPr>
        <p:txBody>
          <a:bodyPr anchor="b">
            <a:spAutoFit/>
          </a:bodyPr>
          <a:lstStyle/>
          <a:p>
            <a:pPr algn="ctr" fontAlgn="auto">
              <a:spcBef>
                <a:spcPts val="0"/>
              </a:spcBef>
              <a:spcAft>
                <a:spcPts val="0"/>
              </a:spcAft>
              <a:defRPr/>
            </a:pPr>
            <a:r>
              <a:rPr lang="tr-TR" sz="4000" b="1" kern="0" dirty="0">
                <a:solidFill>
                  <a:srgbClr val="336699"/>
                </a:solidFill>
                <a:latin typeface="+mj-lt"/>
                <a:ea typeface="+mj-ea"/>
                <a:cs typeface="+mj-cs"/>
              </a:rPr>
              <a:t>STRATEJİK YÖNETİM SÜRECİ: </a:t>
            </a:r>
            <a:br>
              <a:rPr lang="tr-TR" sz="4000" b="1" kern="0" dirty="0">
                <a:solidFill>
                  <a:srgbClr val="336699"/>
                </a:solidFill>
                <a:latin typeface="+mj-lt"/>
                <a:ea typeface="+mj-ea"/>
                <a:cs typeface="+mj-cs"/>
              </a:rPr>
            </a:br>
            <a:r>
              <a:rPr lang="en-US" sz="4000" b="1" kern="0" dirty="0">
                <a:solidFill>
                  <a:srgbClr val="800000"/>
                </a:solidFill>
                <a:latin typeface="Arial"/>
                <a:ea typeface="+mj-ea"/>
                <a:cs typeface="+mj-cs"/>
              </a:rPr>
              <a:t> </a:t>
            </a:r>
            <a:r>
              <a:rPr lang="en-US" sz="4000" b="1" kern="0" dirty="0" err="1">
                <a:solidFill>
                  <a:srgbClr val="800000"/>
                </a:solidFill>
                <a:latin typeface="Arial"/>
                <a:ea typeface="+mj-ea"/>
                <a:cs typeface="+mj-cs"/>
              </a:rPr>
              <a:t>Strate</a:t>
            </a:r>
            <a:r>
              <a:rPr lang="tr-TR" sz="4000" b="1" kern="0" dirty="0" err="1">
                <a:solidFill>
                  <a:srgbClr val="800000"/>
                </a:solidFill>
                <a:latin typeface="Arial"/>
                <a:ea typeface="+mj-ea"/>
                <a:cs typeface="+mj-cs"/>
              </a:rPr>
              <a:t>jik</a:t>
            </a:r>
            <a:r>
              <a:rPr lang="tr-TR" sz="4000" b="1" kern="0" dirty="0">
                <a:solidFill>
                  <a:srgbClr val="800000"/>
                </a:solidFill>
                <a:latin typeface="Arial"/>
                <a:ea typeface="+mj-ea"/>
                <a:cs typeface="+mj-cs"/>
              </a:rPr>
              <a:t> Tercihlere Örnekler</a:t>
            </a:r>
            <a:endParaRPr lang="en-US" b="1" kern="0" dirty="0">
              <a:solidFill>
                <a:sysClr val="windowText" lastClr="000000"/>
              </a:solidFill>
              <a:latin typeface="+mj-lt"/>
              <a:ea typeface="+mj-ea"/>
              <a:cs typeface="+mj-cs"/>
            </a:endParaRPr>
          </a:p>
        </p:txBody>
      </p:sp>
      <p:sp>
        <p:nvSpPr>
          <p:cNvPr id="2" name="Altbilgi Yer Tutucusu 1"/>
          <p:cNvSpPr>
            <a:spLocks noGrp="1"/>
          </p:cNvSpPr>
          <p:nvPr>
            <p:ph type="ftr" sz="quarter" idx="11"/>
          </p:nvPr>
        </p:nvSpPr>
        <p:spPr/>
        <p:txBody>
          <a:bodyPr/>
          <a:lstStyle/>
          <a:p>
            <a:r>
              <a:rPr lang="tr-TR" smtClean="0"/>
              <a:t>Prof.Dr.Cemal ZEHİR</a:t>
            </a:r>
            <a:endParaRPr lang="tr-TR"/>
          </a:p>
        </p:txBody>
      </p:sp>
      <p:sp>
        <p:nvSpPr>
          <p:cNvPr id="4" name="Slayt Numarası Yer Tutucusu 3"/>
          <p:cNvSpPr>
            <a:spLocks noGrp="1"/>
          </p:cNvSpPr>
          <p:nvPr>
            <p:ph type="sldNum" sz="quarter" idx="12"/>
          </p:nvPr>
        </p:nvSpPr>
        <p:spPr/>
        <p:txBody>
          <a:bodyPr/>
          <a:lstStyle/>
          <a:p>
            <a:fld id="{BBC4E386-F510-4CBC-805C-9276279BD5CF}" type="slidenum">
              <a:rPr lang="tr-TR" smtClean="0"/>
              <a:pPr/>
              <a:t>87</a:t>
            </a:fld>
            <a:endParaRPr lang="tr-TR"/>
          </a:p>
        </p:txBody>
      </p:sp>
    </p:spTree>
    <p:extLst>
      <p:ext uri="{BB962C8B-B14F-4D97-AF65-F5344CB8AC3E}">
        <p14:creationId xmlns:p14="http://schemas.microsoft.com/office/powerpoint/2010/main" val="17960129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6867">
                                            <p:txEl>
                                              <p:pRg st="0" end="0"/>
                                            </p:txEl>
                                          </p:spTgt>
                                        </p:tgtEl>
                                        <p:attrNameLst>
                                          <p:attrName>style.visibility</p:attrName>
                                        </p:attrNameLst>
                                      </p:cBhvr>
                                      <p:to>
                                        <p:strVal val="visible"/>
                                      </p:to>
                                    </p:set>
                                    <p:anim calcmode="lin" valueType="num">
                                      <p:cBhvr additive="base">
                                        <p:cTn id="7" dur="500" fill="hold"/>
                                        <p:tgtEl>
                                          <p:spTgt spid="67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768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6867">
                                            <p:txEl>
                                              <p:pRg st="1" end="1"/>
                                            </p:txEl>
                                          </p:spTgt>
                                        </p:tgtEl>
                                        <p:attrNameLst>
                                          <p:attrName>style.visibility</p:attrName>
                                        </p:attrNameLst>
                                      </p:cBhvr>
                                      <p:to>
                                        <p:strVal val="visible"/>
                                      </p:to>
                                    </p:set>
                                    <p:anim calcmode="lin" valueType="num">
                                      <p:cBhvr additive="base">
                                        <p:cTn id="13" dur="500" fill="hold"/>
                                        <p:tgtEl>
                                          <p:spTgt spid="676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686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6867">
                                            <p:txEl>
                                              <p:pRg st="2" end="2"/>
                                            </p:txEl>
                                          </p:spTgt>
                                        </p:tgtEl>
                                        <p:attrNameLst>
                                          <p:attrName>style.visibility</p:attrName>
                                        </p:attrNameLst>
                                      </p:cBhvr>
                                      <p:to>
                                        <p:strVal val="visible"/>
                                      </p:to>
                                    </p:set>
                                    <p:anim calcmode="lin" valueType="num">
                                      <p:cBhvr additive="base">
                                        <p:cTn id="19" dur="500" fill="hold"/>
                                        <p:tgtEl>
                                          <p:spTgt spid="676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686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6867">
                                            <p:txEl>
                                              <p:pRg st="3" end="3"/>
                                            </p:txEl>
                                          </p:spTgt>
                                        </p:tgtEl>
                                        <p:attrNameLst>
                                          <p:attrName>style.visibility</p:attrName>
                                        </p:attrNameLst>
                                      </p:cBhvr>
                                      <p:to>
                                        <p:strVal val="visible"/>
                                      </p:to>
                                    </p:set>
                                    <p:anim calcmode="lin" valueType="num">
                                      <p:cBhvr additive="base">
                                        <p:cTn id="25" dur="500" fill="hold"/>
                                        <p:tgtEl>
                                          <p:spTgt spid="67686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6867">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6867">
                                            <p:txEl>
                                              <p:pRg st="4" end="4"/>
                                            </p:txEl>
                                          </p:spTgt>
                                        </p:tgtEl>
                                        <p:attrNameLst>
                                          <p:attrName>style.visibility</p:attrName>
                                        </p:attrNameLst>
                                      </p:cBhvr>
                                      <p:to>
                                        <p:strVal val="visible"/>
                                      </p:to>
                                    </p:set>
                                    <p:anim calcmode="lin" valueType="num">
                                      <p:cBhvr additive="base">
                                        <p:cTn id="31" dur="500" fill="hold"/>
                                        <p:tgtEl>
                                          <p:spTgt spid="67686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6867">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76867">
                                            <p:txEl>
                                              <p:pRg st="5" end="5"/>
                                            </p:txEl>
                                          </p:spTgt>
                                        </p:tgtEl>
                                        <p:attrNameLst>
                                          <p:attrName>style.visibility</p:attrName>
                                        </p:attrNameLst>
                                      </p:cBhvr>
                                      <p:to>
                                        <p:strVal val="visible"/>
                                      </p:to>
                                    </p:set>
                                    <p:anim calcmode="lin" valueType="num">
                                      <p:cBhvr additive="base">
                                        <p:cTn id="37" dur="500" fill="hold"/>
                                        <p:tgtEl>
                                          <p:spTgt spid="67686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76867">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76867">
                                            <p:txEl>
                                              <p:pRg st="6" end="6"/>
                                            </p:txEl>
                                          </p:spTgt>
                                        </p:tgtEl>
                                        <p:attrNameLst>
                                          <p:attrName>style.visibility</p:attrName>
                                        </p:attrNameLst>
                                      </p:cBhvr>
                                      <p:to>
                                        <p:strVal val="visible"/>
                                      </p:to>
                                    </p:set>
                                    <p:anim calcmode="lin" valueType="num">
                                      <p:cBhvr additive="base">
                                        <p:cTn id="43" dur="500" fill="hold"/>
                                        <p:tgtEl>
                                          <p:spTgt spid="67686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76867">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76867">
                                            <p:txEl>
                                              <p:pRg st="7" end="7"/>
                                            </p:txEl>
                                          </p:spTgt>
                                        </p:tgtEl>
                                        <p:attrNameLst>
                                          <p:attrName>style.visibility</p:attrName>
                                        </p:attrNameLst>
                                      </p:cBhvr>
                                      <p:to>
                                        <p:strVal val="visible"/>
                                      </p:to>
                                    </p:set>
                                    <p:anim calcmode="lin" valueType="num">
                                      <p:cBhvr additive="base">
                                        <p:cTn id="49" dur="500" fill="hold"/>
                                        <p:tgtEl>
                                          <p:spTgt spid="676867">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76867">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76867">
                                            <p:txEl>
                                              <p:pRg st="8" end="8"/>
                                            </p:txEl>
                                          </p:spTgt>
                                        </p:tgtEl>
                                        <p:attrNameLst>
                                          <p:attrName>style.visibility</p:attrName>
                                        </p:attrNameLst>
                                      </p:cBhvr>
                                      <p:to>
                                        <p:strVal val="visible"/>
                                      </p:to>
                                    </p:set>
                                    <p:anim calcmode="lin" valueType="num">
                                      <p:cBhvr additive="base">
                                        <p:cTn id="55" dur="500" fill="hold"/>
                                        <p:tgtEl>
                                          <p:spTgt spid="676867">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76867">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amera.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76867">
                                            <p:txEl>
                                              <p:pRg st="9" end="9"/>
                                            </p:txEl>
                                          </p:spTgt>
                                        </p:tgtEl>
                                        <p:attrNameLst>
                                          <p:attrName>style.visibility</p:attrName>
                                        </p:attrNameLst>
                                      </p:cBhvr>
                                      <p:to>
                                        <p:strVal val="visible"/>
                                      </p:to>
                                    </p:set>
                                    <p:anim calcmode="lin" valueType="num">
                                      <p:cBhvr additive="base">
                                        <p:cTn id="61" dur="500" fill="hold"/>
                                        <p:tgtEl>
                                          <p:spTgt spid="676867">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76867">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76867">
                                            <p:txEl>
                                              <p:pRg st="10" end="10"/>
                                            </p:txEl>
                                          </p:spTgt>
                                        </p:tgtEl>
                                        <p:attrNameLst>
                                          <p:attrName>style.visibility</p:attrName>
                                        </p:attrNameLst>
                                      </p:cBhvr>
                                      <p:to>
                                        <p:strVal val="visible"/>
                                      </p:to>
                                    </p:set>
                                    <p:anim calcmode="lin" valueType="num">
                                      <p:cBhvr additive="base">
                                        <p:cTn id="67" dur="500" fill="hold"/>
                                        <p:tgtEl>
                                          <p:spTgt spid="676867">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76867">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amera.wav"/>
                                        </p:tgtEl>
                                      </p:cMediaNode>
                                    </p:audio>
                                  </p:subTnLst>
                                </p:cTn>
                              </p:par>
                            </p:childTnLst>
                          </p:cTn>
                        </p:par>
                        <p:par>
                          <p:cTn id="69" fill="hold" nodeType="afterGroup">
                            <p:stCondLst>
                              <p:cond delay="500"/>
                            </p:stCondLst>
                            <p:childTnLst>
                              <p:par>
                                <p:cTn id="70" presetID="12" presetClass="entr" presetSubtype="8"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slide(fromLeft)">
                                      <p:cBhvr>
                                        <p:cTn id="7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7" grpId="0" build="p" bldLvl="3" autoUpdateAnimBg="0"/>
      <p:bldP spid="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Yeni ekonomi –Yeni dünya</a:t>
            </a:r>
            <a:endParaRPr lang="tr-TR" dirty="0"/>
          </a:p>
        </p:txBody>
      </p:sp>
      <p:sp>
        <p:nvSpPr>
          <p:cNvPr id="3" name="2 İçerik Yer Tutucusu"/>
          <p:cNvSpPr>
            <a:spLocks noGrp="1"/>
          </p:cNvSpPr>
          <p:nvPr>
            <p:ph idx="1"/>
          </p:nvPr>
        </p:nvSpPr>
        <p:spPr/>
        <p:txBody>
          <a:bodyPr>
            <a:normAutofit fontScale="77500" lnSpcReduction="20000"/>
          </a:bodyPr>
          <a:lstStyle/>
          <a:p>
            <a:pPr>
              <a:buNone/>
            </a:pPr>
            <a:r>
              <a:rPr lang="tr-TR" dirty="0" err="1" smtClean="0"/>
              <a:t>Vinton</a:t>
            </a:r>
            <a:r>
              <a:rPr lang="tr-TR" dirty="0" smtClean="0"/>
              <a:t> </a:t>
            </a:r>
            <a:r>
              <a:rPr lang="tr-TR" dirty="0" err="1" smtClean="0"/>
              <a:t>Cerf</a:t>
            </a:r>
            <a:r>
              <a:rPr lang="tr-TR" dirty="0" smtClean="0"/>
              <a:t> ve Tim </a:t>
            </a:r>
            <a:r>
              <a:rPr lang="tr-TR" dirty="0" err="1" smtClean="0"/>
              <a:t>Berners’tir</a:t>
            </a:r>
            <a:r>
              <a:rPr lang="tr-TR" dirty="0" smtClean="0"/>
              <a:t>. İki büyük mucit sayesinde internet çok kısa bir sürede tüm dünyaya yayılmıştır. </a:t>
            </a:r>
            <a:r>
              <a:rPr lang="tr-TR" b="1" dirty="0" smtClean="0"/>
              <a:t>1989 da dünyayı değiştiren buluşu tam anlamı ile keşfetti.</a:t>
            </a:r>
          </a:p>
          <a:p>
            <a:pPr>
              <a:buNone/>
            </a:pPr>
            <a:r>
              <a:rPr lang="tr-TR" dirty="0"/>
              <a:t>Türkiye’de 1991 yılında </a:t>
            </a:r>
            <a:r>
              <a:rPr lang="tr-TR" b="1" dirty="0"/>
              <a:t>ODTÜ</a:t>
            </a:r>
            <a:r>
              <a:rPr lang="tr-TR" dirty="0"/>
              <a:t> ve </a:t>
            </a:r>
            <a:r>
              <a:rPr lang="tr-TR" b="1" dirty="0"/>
              <a:t>TÜBİTAK</a:t>
            </a:r>
            <a:r>
              <a:rPr lang="tr-TR" dirty="0"/>
              <a:t> tarafından geliştirilmeye başlanan internet projesi, </a:t>
            </a:r>
            <a:r>
              <a:rPr lang="tr-TR" b="1" dirty="0"/>
              <a:t>12 Nisan 1993</a:t>
            </a:r>
            <a:r>
              <a:rPr lang="tr-TR" dirty="0"/>
              <a:t> tarihinde </a:t>
            </a:r>
            <a:r>
              <a:rPr lang="tr-TR" b="1" dirty="0"/>
              <a:t>ODTÜ Bilgi İşlem Daire Başkanlığı</a:t>
            </a:r>
            <a:r>
              <a:rPr lang="tr-TR" dirty="0"/>
              <a:t>‘na ait yönlendiriciler ve PTT’den sağlanan </a:t>
            </a:r>
            <a:r>
              <a:rPr lang="tr-TR" b="1" dirty="0"/>
              <a:t>64 </a:t>
            </a:r>
            <a:r>
              <a:rPr lang="tr-TR" b="1" dirty="0" err="1"/>
              <a:t>Kbps</a:t>
            </a:r>
            <a:r>
              <a:rPr lang="tr-TR" dirty="0"/>
              <a:t> kapasiteli kiralık hatlarla hayata geçirilmiş oldu.</a:t>
            </a:r>
            <a:endParaRPr lang="tr-TR" b="1" dirty="0" smtClean="0"/>
          </a:p>
          <a:p>
            <a:pPr>
              <a:buNone/>
            </a:pPr>
            <a:r>
              <a:rPr lang="tr-TR" b="1" dirty="0" smtClean="0"/>
              <a:t>Mobil teknolojinin gelişmesi, internet ağının yaygınlaşması, yapay zekanın ilerlemesi ve sosyal ağların hayatımıza girmesiyle birlikte internette geçirdiğimiz vakit bir hayli arttı. </a:t>
            </a:r>
            <a:endParaRPr lang="tr-TR" dirty="0"/>
          </a:p>
        </p:txBody>
      </p:sp>
    </p:spTree>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501ADB-0687-4C08-ACC7-50606E233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3973</Words>
  <Application>Microsoft Office PowerPoint</Application>
  <PresentationFormat>Ekran Gösterisi (4:3)</PresentationFormat>
  <Paragraphs>780</Paragraphs>
  <Slides>87</Slides>
  <Notes>40</Notes>
  <HiddenSlides>0</HiddenSlides>
  <MMClips>0</MMClips>
  <ScaleCrop>false</ScaleCrop>
  <HeadingPairs>
    <vt:vector size="8" baseType="variant">
      <vt:variant>
        <vt:lpstr>Kullanılan Yazı Tipleri</vt:lpstr>
      </vt:variant>
      <vt:variant>
        <vt:i4>11</vt:i4>
      </vt:variant>
      <vt:variant>
        <vt:lpstr>Tema</vt:lpstr>
      </vt:variant>
      <vt:variant>
        <vt:i4>1</vt:i4>
      </vt:variant>
      <vt:variant>
        <vt:lpstr>Eklenmiş OLE Hizmet Programları</vt:lpstr>
      </vt:variant>
      <vt:variant>
        <vt:i4>1</vt:i4>
      </vt:variant>
      <vt:variant>
        <vt:lpstr>Slayt Başlıkları</vt:lpstr>
      </vt:variant>
      <vt:variant>
        <vt:i4>87</vt:i4>
      </vt:variant>
    </vt:vector>
  </HeadingPairs>
  <TitlesOfParts>
    <vt:vector size="100" baseType="lpstr">
      <vt:lpstr>Arial</vt:lpstr>
      <vt:lpstr>Arial Black</vt:lpstr>
      <vt:lpstr>Arial Rounded MT Bold</vt:lpstr>
      <vt:lpstr>Calibri</vt:lpstr>
      <vt:lpstr>Comic Sans MS</vt:lpstr>
      <vt:lpstr>Symbol</vt:lpstr>
      <vt:lpstr>Tahoma</vt:lpstr>
      <vt:lpstr>Times New Roman</vt:lpstr>
      <vt:lpstr>Times New Roman Tur</vt:lpstr>
      <vt:lpstr>Wingdings</vt:lpstr>
      <vt:lpstr>Wingdings 2</vt:lpstr>
      <vt:lpstr>Ofis Teması</vt:lpstr>
      <vt:lpstr>Clip</vt:lpstr>
      <vt:lpstr>STRATEJİK YÖNETİM,TEMEL KAVRAMLAR VE STRAREJİK PLANLAMA SÜRECİ</vt:lpstr>
      <vt:lpstr>HERŞEY HİLALİN YURDUMUN ÜSTÜNDE NAZLI NAZLI DALGALANMASI İÇİN…</vt:lpstr>
      <vt:lpstr>PROF.DR.CEMAL ZEHİR ?</vt:lpstr>
      <vt:lpstr>PowerPoint Sunusu</vt:lpstr>
      <vt:lpstr>PowerPoint Sunusu</vt:lpstr>
      <vt:lpstr>PowerPoint Sunusu</vt:lpstr>
      <vt:lpstr>  BAKIN KİMLER NELER SÖYLEMİŞ... </vt:lpstr>
      <vt:lpstr>SON 30 YILIN EN ÖNEMLİ 10 BULUŞU</vt:lpstr>
      <vt:lpstr>Yeni ekonomi –Yeni dünya</vt:lpstr>
      <vt:lpstr>Yeni ekonomi –Yeni dünya</vt:lpstr>
      <vt:lpstr>Yeni ekonomi –Yeni dünya</vt:lpstr>
      <vt:lpstr>PowerPoint Sunusu</vt:lpstr>
      <vt:lpstr>1.YÖNETİM KAVRAMI</vt:lpstr>
      <vt:lpstr>YÖNETİM KAVRAMI</vt:lpstr>
      <vt:lpstr>YÖNETİM KAVRAMI</vt:lpstr>
      <vt:lpstr>PowerPoint Sunusu</vt:lpstr>
      <vt:lpstr>PowerPoint Sunusu</vt:lpstr>
      <vt:lpstr>İşletme yönetiminde strateji kavramı Nedir?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STRATEJİK DÜŞÜNEBİLME DEVAMLILIĞI </vt:lpstr>
      <vt:lpstr>STRATEJİK DÜŞÜNEBİLME DEVAMLILIĞI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Taktİk</vt:lpstr>
      <vt:lpstr> TEMEL DEĞER VE İLKELER</vt:lpstr>
      <vt:lpstr>ÖRNEK İLKELER</vt:lpstr>
      <vt:lpstr>Bazı Stratejik Niyet Örnekleri</vt:lpstr>
      <vt:lpstr>ZORLU HOLDİNG</vt:lpstr>
      <vt:lpstr>ZORLU HOLDİNG</vt:lpstr>
      <vt:lpstr>ZORLU HOLDİNG</vt:lpstr>
      <vt:lpstr>ZORLU HOLDİNG</vt:lpstr>
      <vt:lpstr>POLİTİKALAR</vt:lpstr>
      <vt:lpstr>PowerPoint Sunusu</vt:lpstr>
      <vt:lpstr>Program</vt:lpstr>
      <vt:lpstr>Bütçe</vt:lpstr>
      <vt:lpstr>Plan</vt:lpstr>
      <vt:lpstr>Plan</vt:lpstr>
      <vt:lpstr> </vt:lpstr>
      <vt:lpstr>STRATEJİK YÖNETİM </vt:lpstr>
      <vt:lpstr>STRATEJİK YÖNETİM</vt:lpstr>
      <vt:lpstr>İşletme Politikası</vt:lpstr>
      <vt:lpstr>Stratejik yönetimin Dört Evresi</vt:lpstr>
      <vt:lpstr>Stratejik Yönetim</vt:lpstr>
      <vt:lpstr>Stratejik Yönetim Modeli</vt:lpstr>
      <vt:lpstr>Çevre Analizleri</vt:lpstr>
      <vt:lpstr>Strateji oluşturma</vt:lpstr>
      <vt:lpstr>Amaçlar</vt:lpstr>
      <vt:lpstr>Çevresel Analizler</vt:lpstr>
      <vt:lpstr>Strateji Oluşturma  (Formüle etme)</vt:lpstr>
      <vt:lpstr>Amaçlar ve Hedefler</vt:lpstr>
      <vt:lpstr>Stratejiler</vt:lpstr>
      <vt:lpstr>Strateji Hiyerarşisi</vt:lpstr>
      <vt:lpstr>Strateji Türleri </vt:lpstr>
      <vt:lpstr>PowerPoint Sunusu</vt:lpstr>
      <vt:lpstr>PowerPoint Sunusu</vt:lpstr>
      <vt:lpstr>Stratejİk yönetİm sürecİ</vt:lpstr>
      <vt:lpstr>PowerPoint Sunusu</vt:lpstr>
      <vt:lpstr>PowerPoint Sunusu</vt:lpstr>
      <vt:lpstr>PowerPoint Sunusu</vt:lpstr>
      <vt:lpstr>PowerPoint Sunusu</vt:lpstr>
      <vt:lpstr>PowerPoint Sunusu</vt:lpstr>
      <vt:lpstr>Strateji Değişimi</vt:lpstr>
      <vt:lpstr>PowerPoint Sunusu</vt:lpstr>
      <vt:lpstr>PowerPoint Sunusu</vt:lpstr>
      <vt:lpstr>PowerPoint Sunusu</vt:lpstr>
      <vt:lpstr>STRATEJİK YÖNETİM SÜRECİ:  Stratejik Kararların Özellikleri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2011-04-14T18:13:04Z</dcterms:created>
  <dcterms:modified xsi:type="dcterms:W3CDTF">2022-03-18T22:40:31Z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TC016745569991</vt:lpwstr>
  </property>
</Properties>
</file>