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0" r:id="rId3"/>
    <p:sldId id="261" r:id="rId4"/>
    <p:sldId id="262" r:id="rId5"/>
    <p:sldId id="264" r:id="rId6"/>
    <p:sldId id="279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5050"/>
    <a:srgbClr val="F6882E"/>
    <a:srgbClr val="F89F56"/>
    <a:srgbClr val="2777BF"/>
    <a:srgbClr val="FF6969"/>
    <a:srgbClr val="FFFFFF"/>
    <a:srgbClr val="00000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7" autoAdjust="0"/>
  </p:normalViewPr>
  <p:slideViewPr>
    <p:cSldViewPr>
      <p:cViewPr varScale="1">
        <p:scale>
          <a:sx n="116" d="100"/>
          <a:sy n="116" d="100"/>
        </p:scale>
        <p:origin x="-23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85DBB4-09CA-4DF8-A3F9-6F9F24E78C31}" type="doc">
      <dgm:prSet loTypeId="urn:microsoft.com/office/officeart/2005/8/layout/vList5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8C687E63-3156-42E5-8434-1E9563E53A8D}">
      <dgm:prSet custT="1"/>
      <dgm:spPr/>
      <dgm:t>
        <a:bodyPr/>
        <a:lstStyle/>
        <a:p>
          <a:pPr rtl="0"/>
          <a:r>
            <a:rPr lang="tr-TR" sz="1700" b="1" u="sng" dirty="0" smtClean="0">
              <a:latin typeface="Times New Roman" pitchFamily="18" charset="0"/>
              <a:cs typeface="Times New Roman" pitchFamily="18" charset="0"/>
            </a:rPr>
            <a:t>ULUSLARARASILAŞMANIN </a:t>
          </a:r>
        </a:p>
        <a:p>
          <a:pPr rtl="0"/>
          <a:r>
            <a:rPr lang="tr-TR" sz="1700" b="1" u="sng" dirty="0" smtClean="0">
              <a:latin typeface="Times New Roman" pitchFamily="18" charset="0"/>
              <a:cs typeface="Times New Roman" pitchFamily="18" charset="0"/>
            </a:rPr>
            <a:t>TANIMI</a:t>
          </a:r>
          <a:endParaRPr lang="tr-TR" sz="1700" b="1" dirty="0">
            <a:latin typeface="Times New Roman" pitchFamily="18" charset="0"/>
            <a:cs typeface="Times New Roman" pitchFamily="18" charset="0"/>
          </a:endParaRPr>
        </a:p>
      </dgm:t>
    </dgm:pt>
    <dgm:pt modelId="{336E7FD8-226D-4412-A16C-7FEB0853B3F9}" type="parTrans" cxnId="{3D44DE11-FCC4-4EA4-9497-BA376A1572E2}">
      <dgm:prSet/>
      <dgm:spPr/>
      <dgm:t>
        <a:bodyPr/>
        <a:lstStyle/>
        <a:p>
          <a:endParaRPr lang="tr-TR"/>
        </a:p>
      </dgm:t>
    </dgm:pt>
    <dgm:pt modelId="{6894FECF-0B1C-4282-8C16-81D34015D561}" type="sibTrans" cxnId="{3D44DE11-FCC4-4EA4-9497-BA376A1572E2}">
      <dgm:prSet/>
      <dgm:spPr/>
      <dgm:t>
        <a:bodyPr/>
        <a:lstStyle/>
        <a:p>
          <a:endParaRPr lang="tr-TR"/>
        </a:p>
      </dgm:t>
    </dgm:pt>
    <dgm:pt modelId="{428903FB-9839-44A1-9498-FD30BA0C089A}">
      <dgm:prSet custT="1"/>
      <dgm:spPr/>
      <dgm:t>
        <a:bodyPr/>
        <a:lstStyle/>
        <a:p>
          <a:pPr algn="just" rtl="0"/>
          <a:r>
            <a:rPr lang="tr-TR" sz="1800" b="0" dirty="0" smtClean="0">
              <a:latin typeface="Times New Roman" pitchFamily="18" charset="0"/>
              <a:cs typeface="Times New Roman" pitchFamily="18" charset="0"/>
            </a:rPr>
            <a:t>Gelişen iletişim ve ulaşım teknolojileri sayesinde ülke sınırlarını aşan faaliyetlerdeki artış ve yaygınlaşma </a:t>
          </a:r>
          <a:endParaRPr lang="tr-TR" sz="1800" b="0" dirty="0">
            <a:latin typeface="Times New Roman" pitchFamily="18" charset="0"/>
            <a:cs typeface="Times New Roman" pitchFamily="18" charset="0"/>
          </a:endParaRPr>
        </a:p>
      </dgm:t>
    </dgm:pt>
    <dgm:pt modelId="{EE2714C0-BF82-49AA-B822-6000AD75A55E}" type="parTrans" cxnId="{EC964478-DB48-4398-BE3A-0B9432B8D675}">
      <dgm:prSet/>
      <dgm:spPr/>
      <dgm:t>
        <a:bodyPr/>
        <a:lstStyle/>
        <a:p>
          <a:endParaRPr lang="tr-TR"/>
        </a:p>
      </dgm:t>
    </dgm:pt>
    <dgm:pt modelId="{7182D3B6-F1C8-49BF-AB94-9B5703829C64}" type="sibTrans" cxnId="{EC964478-DB48-4398-BE3A-0B9432B8D675}">
      <dgm:prSet/>
      <dgm:spPr/>
      <dgm:t>
        <a:bodyPr/>
        <a:lstStyle/>
        <a:p>
          <a:endParaRPr lang="tr-TR"/>
        </a:p>
      </dgm:t>
    </dgm:pt>
    <dgm:pt modelId="{9A787CE1-898D-4B89-82C5-460E86B57DBA}">
      <dgm:prSet custT="1"/>
      <dgm:spPr/>
      <dgm:t>
        <a:bodyPr/>
        <a:lstStyle/>
        <a:p>
          <a:pPr algn="just" rtl="0"/>
          <a:r>
            <a:rPr lang="tr-TR" sz="1800" b="0" dirty="0" err="1" smtClean="0">
              <a:latin typeface="Times New Roman" pitchFamily="18" charset="0"/>
              <a:cs typeface="Times New Roman" pitchFamily="18" charset="0"/>
            </a:rPr>
            <a:t>Uluslararasılaşmış</a:t>
          </a:r>
          <a:r>
            <a:rPr lang="tr-TR" sz="1800" b="0" dirty="0" smtClean="0">
              <a:latin typeface="Times New Roman" pitchFamily="18" charset="0"/>
              <a:cs typeface="Times New Roman" pitchFamily="18" charset="0"/>
            </a:rPr>
            <a:t>(çok uluslu) şirketlerde faaliyette bulunulan  her farklı bölge için yerel ihtiyaçlara yönelik  ayrı tasarım, üretim ve pazarlama yapılır</a:t>
          </a:r>
          <a:endParaRPr lang="tr-TR" sz="1800" b="0" dirty="0">
            <a:latin typeface="Times New Roman" pitchFamily="18" charset="0"/>
            <a:cs typeface="Times New Roman" pitchFamily="18" charset="0"/>
          </a:endParaRPr>
        </a:p>
      </dgm:t>
    </dgm:pt>
    <dgm:pt modelId="{B3244406-AB77-425B-9488-F461EFA02320}" type="parTrans" cxnId="{2A69A8AC-BD4B-4B76-8C58-2F5C1811667C}">
      <dgm:prSet/>
      <dgm:spPr/>
      <dgm:t>
        <a:bodyPr/>
        <a:lstStyle/>
        <a:p>
          <a:endParaRPr lang="tr-TR"/>
        </a:p>
      </dgm:t>
    </dgm:pt>
    <dgm:pt modelId="{B4710591-9F62-43DD-80D2-022040944987}" type="sibTrans" cxnId="{2A69A8AC-BD4B-4B76-8C58-2F5C1811667C}">
      <dgm:prSet/>
      <dgm:spPr/>
      <dgm:t>
        <a:bodyPr/>
        <a:lstStyle/>
        <a:p>
          <a:endParaRPr lang="tr-TR"/>
        </a:p>
      </dgm:t>
    </dgm:pt>
    <dgm:pt modelId="{0C7D892A-F2ED-4D12-8AF7-79B4341F0031}">
      <dgm:prSet custT="1"/>
      <dgm:spPr/>
      <dgm:t>
        <a:bodyPr/>
        <a:lstStyle/>
        <a:p>
          <a:pPr rtl="0"/>
          <a:r>
            <a:rPr lang="tr-TR" sz="2200" b="1" i="0" dirty="0" smtClean="0">
              <a:latin typeface="Times New Roman" pitchFamily="18" charset="0"/>
              <a:cs typeface="Times New Roman" pitchFamily="18" charset="0"/>
            </a:rPr>
            <a:t>KÜRESELLEŞMENİN TANIMI </a:t>
          </a:r>
          <a:endParaRPr lang="tr-TR" sz="2200" b="1" i="0" dirty="0">
            <a:latin typeface="Times New Roman" pitchFamily="18" charset="0"/>
            <a:cs typeface="Times New Roman" pitchFamily="18" charset="0"/>
          </a:endParaRPr>
        </a:p>
      </dgm:t>
    </dgm:pt>
    <dgm:pt modelId="{C0953A9D-4922-4940-9F64-A87125EF1974}" type="parTrans" cxnId="{3A6F3D75-12AE-4B72-BEB1-59B0A2BCF200}">
      <dgm:prSet/>
      <dgm:spPr/>
      <dgm:t>
        <a:bodyPr/>
        <a:lstStyle/>
        <a:p>
          <a:endParaRPr lang="tr-TR"/>
        </a:p>
      </dgm:t>
    </dgm:pt>
    <dgm:pt modelId="{928FF8A4-9BFE-4A16-B70C-06C5AA8A6AB7}" type="sibTrans" cxnId="{3A6F3D75-12AE-4B72-BEB1-59B0A2BCF200}">
      <dgm:prSet/>
      <dgm:spPr/>
      <dgm:t>
        <a:bodyPr/>
        <a:lstStyle/>
        <a:p>
          <a:endParaRPr lang="tr-TR"/>
        </a:p>
      </dgm:t>
    </dgm:pt>
    <dgm:pt modelId="{6EFF5C7E-D3A0-4384-9630-DEE7AC1AD620}">
      <dgm:prSet custT="1"/>
      <dgm:spPr/>
      <dgm:t>
        <a:bodyPr/>
        <a:lstStyle/>
        <a:p>
          <a:pPr algn="just"/>
          <a:r>
            <a:rPr lang="tr-TR" sz="1800" b="0" dirty="0" smtClean="0">
              <a:latin typeface="Times New Roman" pitchFamily="18" charset="0"/>
              <a:cs typeface="Times New Roman" pitchFamily="18" charset="0"/>
            </a:rPr>
            <a:t>Uluslararası hale gelmiş olan faaliyetlerin bütünleştirilmesi ve ülke sınırlarının ortadan kalkması</a:t>
          </a:r>
        </a:p>
      </dgm:t>
    </dgm:pt>
    <dgm:pt modelId="{2533CC7B-BD4D-4395-A27D-85CA618ED189}" type="parTrans" cxnId="{F69F3C8F-0DC0-45E3-9035-D09525E1FB55}">
      <dgm:prSet/>
      <dgm:spPr/>
      <dgm:t>
        <a:bodyPr/>
        <a:lstStyle/>
        <a:p>
          <a:endParaRPr lang="tr-TR"/>
        </a:p>
      </dgm:t>
    </dgm:pt>
    <dgm:pt modelId="{BA905249-D564-445D-B9E5-BCEF7BFE67B3}" type="sibTrans" cxnId="{F69F3C8F-0DC0-45E3-9035-D09525E1FB55}">
      <dgm:prSet/>
      <dgm:spPr/>
      <dgm:t>
        <a:bodyPr/>
        <a:lstStyle/>
        <a:p>
          <a:endParaRPr lang="tr-TR"/>
        </a:p>
      </dgm:t>
    </dgm:pt>
    <dgm:pt modelId="{BDADA4DF-35D6-45F6-9096-F533E2B12AFE}">
      <dgm:prSet custT="1"/>
      <dgm:spPr/>
      <dgm:t>
        <a:bodyPr/>
        <a:lstStyle/>
        <a:p>
          <a:pPr algn="just"/>
          <a:r>
            <a:rPr lang="tr-TR" sz="1800" b="0" dirty="0" smtClean="0">
              <a:latin typeface="Times New Roman" pitchFamily="18" charset="0"/>
              <a:cs typeface="Times New Roman" pitchFamily="18" charset="0"/>
            </a:rPr>
            <a:t>Küresel bir şirkette her faaliyet ayrı ayrı bölgelerde tekrarlanmaz ve faaliyetler tek bir küresel pazara hizmet için merkezden koordine edilir</a:t>
          </a:r>
          <a:endParaRPr lang="tr-TR" sz="1800" b="0" dirty="0">
            <a:latin typeface="Times New Roman" pitchFamily="18" charset="0"/>
            <a:cs typeface="Times New Roman" pitchFamily="18" charset="0"/>
          </a:endParaRPr>
        </a:p>
      </dgm:t>
    </dgm:pt>
    <dgm:pt modelId="{FAE1B3D8-6783-4DDD-8A43-62345E95F832}" type="parTrans" cxnId="{FDE17242-FFD1-4A19-840A-1B93AA5C0529}">
      <dgm:prSet/>
      <dgm:spPr/>
      <dgm:t>
        <a:bodyPr/>
        <a:lstStyle/>
        <a:p>
          <a:endParaRPr lang="tr-TR"/>
        </a:p>
      </dgm:t>
    </dgm:pt>
    <dgm:pt modelId="{00FD8CC5-5CDD-493E-873A-1B61F32BDD95}" type="sibTrans" cxnId="{FDE17242-FFD1-4A19-840A-1B93AA5C0529}">
      <dgm:prSet/>
      <dgm:spPr/>
      <dgm:t>
        <a:bodyPr/>
        <a:lstStyle/>
        <a:p>
          <a:endParaRPr lang="tr-TR"/>
        </a:p>
      </dgm:t>
    </dgm:pt>
    <dgm:pt modelId="{A72C54E2-CA97-495C-B2BE-333EC898C705}">
      <dgm:prSet custT="1"/>
      <dgm:spPr/>
      <dgm:t>
        <a:bodyPr/>
        <a:lstStyle/>
        <a:p>
          <a:pPr algn="just" rtl="0"/>
          <a:endParaRPr lang="tr-TR" sz="1800" b="0" dirty="0">
            <a:latin typeface="Times New Roman" pitchFamily="18" charset="0"/>
            <a:cs typeface="Times New Roman" pitchFamily="18" charset="0"/>
          </a:endParaRPr>
        </a:p>
      </dgm:t>
    </dgm:pt>
    <dgm:pt modelId="{FC27350C-1BE9-4B9A-A18E-0D0066A898B9}" type="parTrans" cxnId="{41B1B997-D302-4FFC-A60C-C1994F5ACB24}">
      <dgm:prSet/>
      <dgm:spPr/>
      <dgm:t>
        <a:bodyPr/>
        <a:lstStyle/>
        <a:p>
          <a:endParaRPr lang="tr-TR"/>
        </a:p>
      </dgm:t>
    </dgm:pt>
    <dgm:pt modelId="{09403A64-9E81-43CF-9DD6-72C31896BC0C}" type="sibTrans" cxnId="{41B1B997-D302-4FFC-A60C-C1994F5ACB24}">
      <dgm:prSet/>
      <dgm:spPr/>
      <dgm:t>
        <a:bodyPr/>
        <a:lstStyle/>
        <a:p>
          <a:endParaRPr lang="tr-TR"/>
        </a:p>
      </dgm:t>
    </dgm:pt>
    <dgm:pt modelId="{FEC7852D-005B-42EC-AED6-4ECF193EFDB0}">
      <dgm:prSet custT="1"/>
      <dgm:spPr/>
      <dgm:t>
        <a:bodyPr/>
        <a:lstStyle/>
        <a:p>
          <a:pPr algn="just"/>
          <a:endParaRPr lang="tr-TR" sz="18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8C9DFA44-5041-46B1-85C5-C288544FCC73}" type="parTrans" cxnId="{ED20DF29-DCF1-4EC5-AF4E-D3B65C5D7523}">
      <dgm:prSet/>
      <dgm:spPr/>
      <dgm:t>
        <a:bodyPr/>
        <a:lstStyle/>
        <a:p>
          <a:endParaRPr lang="tr-TR"/>
        </a:p>
      </dgm:t>
    </dgm:pt>
    <dgm:pt modelId="{A90CDADA-E8B1-40FB-A736-8BFCEB8692D0}" type="sibTrans" cxnId="{ED20DF29-DCF1-4EC5-AF4E-D3B65C5D7523}">
      <dgm:prSet/>
      <dgm:spPr/>
      <dgm:t>
        <a:bodyPr/>
        <a:lstStyle/>
        <a:p>
          <a:endParaRPr lang="tr-TR"/>
        </a:p>
      </dgm:t>
    </dgm:pt>
    <dgm:pt modelId="{D28C4078-0897-4C88-886B-F573CA834EB9}" type="pres">
      <dgm:prSet presAssocID="{9385DBB4-09CA-4DF8-A3F9-6F9F24E78C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287D7EB-0AB2-4D19-B1CD-D369107EC83D}" type="pres">
      <dgm:prSet presAssocID="{8C687E63-3156-42E5-8434-1E9563E53A8D}" presName="linNode" presStyleCnt="0"/>
      <dgm:spPr/>
    </dgm:pt>
    <dgm:pt modelId="{FCEC45B9-4754-436F-9852-57D523F1326B}" type="pres">
      <dgm:prSet presAssocID="{8C687E63-3156-42E5-8434-1E9563E53A8D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6C24D4-FA9E-4CBF-9F4E-B7F2D91987AB}" type="pres">
      <dgm:prSet presAssocID="{8C687E63-3156-42E5-8434-1E9563E53A8D}" presName="descendantText" presStyleLbl="alignAccFollowNode1" presStyleIdx="0" presStyleCnt="2" custScaleY="10953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12FEA1-555D-45F3-A54D-7CC8AF2D184A}" type="pres">
      <dgm:prSet presAssocID="{6894FECF-0B1C-4282-8C16-81D34015D561}" presName="sp" presStyleCnt="0"/>
      <dgm:spPr/>
    </dgm:pt>
    <dgm:pt modelId="{50E44D51-079B-4D0C-858A-355289B5A8C4}" type="pres">
      <dgm:prSet presAssocID="{0C7D892A-F2ED-4D12-8AF7-79B4341F0031}" presName="linNode" presStyleCnt="0"/>
      <dgm:spPr/>
    </dgm:pt>
    <dgm:pt modelId="{A57E8B82-D05F-4B82-9F06-E0A01A1CA832}" type="pres">
      <dgm:prSet presAssocID="{0C7D892A-F2ED-4D12-8AF7-79B4341F003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60283A-31EA-43D4-8227-15E9CA0C7C9F}" type="pres">
      <dgm:prSet presAssocID="{0C7D892A-F2ED-4D12-8AF7-79B4341F0031}" presName="descendantText" presStyleLbl="alignAccFollowNode1" presStyleIdx="1" presStyleCnt="2" custScaleY="10953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A6F3D75-12AE-4B72-BEB1-59B0A2BCF200}" srcId="{9385DBB4-09CA-4DF8-A3F9-6F9F24E78C31}" destId="{0C7D892A-F2ED-4D12-8AF7-79B4341F0031}" srcOrd="1" destOrd="0" parTransId="{C0953A9D-4922-4940-9F64-A87125EF1974}" sibTransId="{928FF8A4-9BFE-4A16-B70C-06C5AA8A6AB7}"/>
    <dgm:cxn modelId="{CA9DD043-DB69-4951-A1FB-6FA71C71A33D}" type="presOf" srcId="{FEC7852D-005B-42EC-AED6-4ECF193EFDB0}" destId="{4F60283A-31EA-43D4-8227-15E9CA0C7C9F}" srcOrd="0" destOrd="1" presId="urn:microsoft.com/office/officeart/2005/8/layout/vList5"/>
    <dgm:cxn modelId="{9F0E956C-B002-44AC-8F16-17BBBEA0861F}" type="presOf" srcId="{8C687E63-3156-42E5-8434-1E9563E53A8D}" destId="{FCEC45B9-4754-436F-9852-57D523F1326B}" srcOrd="0" destOrd="0" presId="urn:microsoft.com/office/officeart/2005/8/layout/vList5"/>
    <dgm:cxn modelId="{3D44DE11-FCC4-4EA4-9497-BA376A1572E2}" srcId="{9385DBB4-09CA-4DF8-A3F9-6F9F24E78C31}" destId="{8C687E63-3156-42E5-8434-1E9563E53A8D}" srcOrd="0" destOrd="0" parTransId="{336E7FD8-226D-4412-A16C-7FEB0853B3F9}" sibTransId="{6894FECF-0B1C-4282-8C16-81D34015D561}"/>
    <dgm:cxn modelId="{B2AC20B7-BCB8-4D5E-9020-51A642C148DF}" type="presOf" srcId="{A72C54E2-CA97-495C-B2BE-333EC898C705}" destId="{D96C24D4-FA9E-4CBF-9F4E-B7F2D91987AB}" srcOrd="0" destOrd="1" presId="urn:microsoft.com/office/officeart/2005/8/layout/vList5"/>
    <dgm:cxn modelId="{EC964478-DB48-4398-BE3A-0B9432B8D675}" srcId="{8C687E63-3156-42E5-8434-1E9563E53A8D}" destId="{428903FB-9839-44A1-9498-FD30BA0C089A}" srcOrd="0" destOrd="0" parTransId="{EE2714C0-BF82-49AA-B822-6000AD75A55E}" sibTransId="{7182D3B6-F1C8-49BF-AB94-9B5703829C64}"/>
    <dgm:cxn modelId="{0CF9E782-6A42-415A-BD29-F9216B023D22}" type="presOf" srcId="{BDADA4DF-35D6-45F6-9096-F533E2B12AFE}" destId="{4F60283A-31EA-43D4-8227-15E9CA0C7C9F}" srcOrd="0" destOrd="2" presId="urn:microsoft.com/office/officeart/2005/8/layout/vList5"/>
    <dgm:cxn modelId="{2A69A8AC-BD4B-4B76-8C58-2F5C1811667C}" srcId="{8C687E63-3156-42E5-8434-1E9563E53A8D}" destId="{9A787CE1-898D-4B89-82C5-460E86B57DBA}" srcOrd="2" destOrd="0" parTransId="{B3244406-AB77-425B-9488-F461EFA02320}" sibTransId="{B4710591-9F62-43DD-80D2-022040944987}"/>
    <dgm:cxn modelId="{41165363-8347-444B-985A-BAF8256E6537}" type="presOf" srcId="{0C7D892A-F2ED-4D12-8AF7-79B4341F0031}" destId="{A57E8B82-D05F-4B82-9F06-E0A01A1CA832}" srcOrd="0" destOrd="0" presId="urn:microsoft.com/office/officeart/2005/8/layout/vList5"/>
    <dgm:cxn modelId="{860564C5-1715-4119-AA8A-AFC96B2BE3FE}" type="presOf" srcId="{6EFF5C7E-D3A0-4384-9630-DEE7AC1AD620}" destId="{4F60283A-31EA-43D4-8227-15E9CA0C7C9F}" srcOrd="0" destOrd="0" presId="urn:microsoft.com/office/officeart/2005/8/layout/vList5"/>
    <dgm:cxn modelId="{F928BDA1-6A0D-4B40-A330-7DDFE013DC89}" type="presOf" srcId="{9A787CE1-898D-4B89-82C5-460E86B57DBA}" destId="{D96C24D4-FA9E-4CBF-9F4E-B7F2D91987AB}" srcOrd="0" destOrd="2" presId="urn:microsoft.com/office/officeart/2005/8/layout/vList5"/>
    <dgm:cxn modelId="{41B1B997-D302-4FFC-A60C-C1994F5ACB24}" srcId="{8C687E63-3156-42E5-8434-1E9563E53A8D}" destId="{A72C54E2-CA97-495C-B2BE-333EC898C705}" srcOrd="1" destOrd="0" parTransId="{FC27350C-1BE9-4B9A-A18E-0D0066A898B9}" sibTransId="{09403A64-9E81-43CF-9DD6-72C31896BC0C}"/>
    <dgm:cxn modelId="{A151A5AF-BDBB-48F1-BC17-C8CC6F8A03FC}" type="presOf" srcId="{428903FB-9839-44A1-9498-FD30BA0C089A}" destId="{D96C24D4-FA9E-4CBF-9F4E-B7F2D91987AB}" srcOrd="0" destOrd="0" presId="urn:microsoft.com/office/officeart/2005/8/layout/vList5"/>
    <dgm:cxn modelId="{F69F3C8F-0DC0-45E3-9035-D09525E1FB55}" srcId="{0C7D892A-F2ED-4D12-8AF7-79B4341F0031}" destId="{6EFF5C7E-D3A0-4384-9630-DEE7AC1AD620}" srcOrd="0" destOrd="0" parTransId="{2533CC7B-BD4D-4395-A27D-85CA618ED189}" sibTransId="{BA905249-D564-445D-B9E5-BCEF7BFE67B3}"/>
    <dgm:cxn modelId="{FDE17242-FFD1-4A19-840A-1B93AA5C0529}" srcId="{0C7D892A-F2ED-4D12-8AF7-79B4341F0031}" destId="{BDADA4DF-35D6-45F6-9096-F533E2B12AFE}" srcOrd="2" destOrd="0" parTransId="{FAE1B3D8-6783-4DDD-8A43-62345E95F832}" sibTransId="{00FD8CC5-5CDD-493E-873A-1B61F32BDD95}"/>
    <dgm:cxn modelId="{ED20DF29-DCF1-4EC5-AF4E-D3B65C5D7523}" srcId="{0C7D892A-F2ED-4D12-8AF7-79B4341F0031}" destId="{FEC7852D-005B-42EC-AED6-4ECF193EFDB0}" srcOrd="1" destOrd="0" parTransId="{8C9DFA44-5041-46B1-85C5-C288544FCC73}" sibTransId="{A90CDADA-E8B1-40FB-A736-8BFCEB8692D0}"/>
    <dgm:cxn modelId="{B3B781AF-520B-4924-B2B7-E25C6BBF0F98}" type="presOf" srcId="{9385DBB4-09CA-4DF8-A3F9-6F9F24E78C31}" destId="{D28C4078-0897-4C88-886B-F573CA834EB9}" srcOrd="0" destOrd="0" presId="urn:microsoft.com/office/officeart/2005/8/layout/vList5"/>
    <dgm:cxn modelId="{7B8FBF32-9389-407F-B5D6-3CABC0F7AF71}" type="presParOf" srcId="{D28C4078-0897-4C88-886B-F573CA834EB9}" destId="{B287D7EB-0AB2-4D19-B1CD-D369107EC83D}" srcOrd="0" destOrd="0" presId="urn:microsoft.com/office/officeart/2005/8/layout/vList5"/>
    <dgm:cxn modelId="{43322470-FE58-4E81-8C5C-4F1D37FD3397}" type="presParOf" srcId="{B287D7EB-0AB2-4D19-B1CD-D369107EC83D}" destId="{FCEC45B9-4754-436F-9852-57D523F1326B}" srcOrd="0" destOrd="0" presId="urn:microsoft.com/office/officeart/2005/8/layout/vList5"/>
    <dgm:cxn modelId="{FA3A6241-64EA-474B-9588-F5808C5FB760}" type="presParOf" srcId="{B287D7EB-0AB2-4D19-B1CD-D369107EC83D}" destId="{D96C24D4-FA9E-4CBF-9F4E-B7F2D91987AB}" srcOrd="1" destOrd="0" presId="urn:microsoft.com/office/officeart/2005/8/layout/vList5"/>
    <dgm:cxn modelId="{EDC85C9E-D6CD-4B87-B8D2-2B9A483EE0DD}" type="presParOf" srcId="{D28C4078-0897-4C88-886B-F573CA834EB9}" destId="{7712FEA1-555D-45F3-A54D-7CC8AF2D184A}" srcOrd="1" destOrd="0" presId="urn:microsoft.com/office/officeart/2005/8/layout/vList5"/>
    <dgm:cxn modelId="{78D48F87-5C88-4467-B6BA-4E0BDC8BE7CE}" type="presParOf" srcId="{D28C4078-0897-4C88-886B-F573CA834EB9}" destId="{50E44D51-079B-4D0C-858A-355289B5A8C4}" srcOrd="2" destOrd="0" presId="urn:microsoft.com/office/officeart/2005/8/layout/vList5"/>
    <dgm:cxn modelId="{99362E3B-9736-4709-9A3A-8166BFCF779A}" type="presParOf" srcId="{50E44D51-079B-4D0C-858A-355289B5A8C4}" destId="{A57E8B82-D05F-4B82-9F06-E0A01A1CA832}" srcOrd="0" destOrd="0" presId="urn:microsoft.com/office/officeart/2005/8/layout/vList5"/>
    <dgm:cxn modelId="{88B9473D-A265-43C0-A936-D274FF3A2592}" type="presParOf" srcId="{50E44D51-079B-4D0C-858A-355289B5A8C4}" destId="{4F60283A-31EA-43D4-8227-15E9CA0C7C9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238CD6-0970-4D3D-B3DC-71432B56FE60}" type="doc">
      <dgm:prSet loTypeId="urn:microsoft.com/office/officeart/2005/8/layout/h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D4CC9C86-9AC7-47AC-B518-F5AE9332E791}">
      <dgm:prSet/>
      <dgm:spPr/>
      <dgm:t>
        <a:bodyPr/>
        <a:lstStyle/>
        <a:p>
          <a:pPr rtl="0"/>
          <a:r>
            <a:rPr lang="tr-TR" b="1" dirty="0" smtClean="0">
              <a:latin typeface="Times New Roman" pitchFamily="18" charset="0"/>
              <a:cs typeface="Times New Roman" pitchFamily="18" charset="0"/>
            </a:rPr>
            <a:t>KÜRESEL STRATEJİYİ OLUŞTURMA AŞAMALARI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63EEA21A-40B1-4528-8A83-C9E09E2A8662}" type="parTrans" cxnId="{DD183B55-7869-4443-9896-4587F13477F9}">
      <dgm:prSet/>
      <dgm:spPr/>
      <dgm:t>
        <a:bodyPr/>
        <a:lstStyle/>
        <a:p>
          <a:endParaRPr lang="tr-TR"/>
        </a:p>
      </dgm:t>
    </dgm:pt>
    <dgm:pt modelId="{363E5F37-C13A-4E90-BC7E-44AAFF67F9DD}" type="sibTrans" cxnId="{DD183B55-7869-4443-9896-4587F13477F9}">
      <dgm:prSet/>
      <dgm:spPr/>
      <dgm:t>
        <a:bodyPr/>
        <a:lstStyle/>
        <a:p>
          <a:endParaRPr lang="tr-TR"/>
        </a:p>
      </dgm:t>
    </dgm:pt>
    <dgm:pt modelId="{4E15107D-1AC8-44D0-AC49-6DFB6B913AB2}">
      <dgm:prSet/>
      <dgm:spPr/>
      <dgm:t>
        <a:bodyPr/>
        <a:lstStyle/>
        <a:p>
          <a:pPr algn="l" rtl="0"/>
          <a:r>
            <a:rPr lang="tr-TR" sz="2300" b="0" dirty="0" smtClean="0">
              <a:latin typeface="Times New Roman" pitchFamily="18" charset="0"/>
              <a:cs typeface="Times New Roman" pitchFamily="18" charset="0"/>
            </a:rPr>
            <a:t>1.Firmanın temel rekabet avantajının belirlenmesi</a:t>
          </a:r>
          <a:endParaRPr lang="tr-TR" sz="2300" b="0" dirty="0">
            <a:latin typeface="Times New Roman" pitchFamily="18" charset="0"/>
            <a:cs typeface="Times New Roman" pitchFamily="18" charset="0"/>
          </a:endParaRPr>
        </a:p>
      </dgm:t>
    </dgm:pt>
    <dgm:pt modelId="{E3262027-3DE5-49F0-ACAA-55EEACDD3381}" type="parTrans" cxnId="{911740A1-B1E6-49C2-B7F8-4198579E15A3}">
      <dgm:prSet/>
      <dgm:spPr/>
      <dgm:t>
        <a:bodyPr/>
        <a:lstStyle/>
        <a:p>
          <a:endParaRPr lang="tr-TR"/>
        </a:p>
      </dgm:t>
    </dgm:pt>
    <dgm:pt modelId="{96815C68-E729-4228-91CF-10E81F1CE688}" type="sibTrans" cxnId="{911740A1-B1E6-49C2-B7F8-4198579E15A3}">
      <dgm:prSet/>
      <dgm:spPr/>
      <dgm:t>
        <a:bodyPr/>
        <a:lstStyle/>
        <a:p>
          <a:endParaRPr lang="tr-TR"/>
        </a:p>
      </dgm:t>
    </dgm:pt>
    <dgm:pt modelId="{2F39EB63-4EDC-4414-8541-10914218AF0F}">
      <dgm:prSet/>
      <dgm:spPr/>
      <dgm:t>
        <a:bodyPr/>
        <a:lstStyle/>
        <a:p>
          <a:pPr algn="l" rtl="0"/>
          <a:r>
            <a:rPr lang="tr-TR" sz="2300" b="0" dirty="0" smtClean="0">
              <a:latin typeface="Times New Roman" pitchFamily="18" charset="0"/>
              <a:cs typeface="Times New Roman" pitchFamily="18" charset="0"/>
            </a:rPr>
            <a:t>2. Faaliyetlerin </a:t>
          </a:r>
          <a:r>
            <a:rPr lang="tr-TR" sz="2300" b="0" dirty="0" err="1" smtClean="0">
              <a:latin typeface="Times New Roman" pitchFamily="18" charset="0"/>
              <a:cs typeface="Times New Roman" pitchFamily="18" charset="0"/>
            </a:rPr>
            <a:t>uluslararasılaştırılması</a:t>
          </a:r>
          <a:endParaRPr lang="tr-TR" sz="2300" b="0" dirty="0">
            <a:latin typeface="Times New Roman" pitchFamily="18" charset="0"/>
            <a:cs typeface="Times New Roman" pitchFamily="18" charset="0"/>
          </a:endParaRPr>
        </a:p>
      </dgm:t>
    </dgm:pt>
    <dgm:pt modelId="{1F6B1CB1-DFB3-4964-8DE5-18A5FCC5A394}" type="parTrans" cxnId="{C116B020-2F89-41A5-8475-F735874A151E}">
      <dgm:prSet/>
      <dgm:spPr/>
      <dgm:t>
        <a:bodyPr/>
        <a:lstStyle/>
        <a:p>
          <a:endParaRPr lang="tr-TR"/>
        </a:p>
      </dgm:t>
    </dgm:pt>
    <dgm:pt modelId="{954C9530-8900-4452-AC4F-5FCA7E0CD0E9}" type="sibTrans" cxnId="{C116B020-2F89-41A5-8475-F735874A151E}">
      <dgm:prSet/>
      <dgm:spPr/>
      <dgm:t>
        <a:bodyPr/>
        <a:lstStyle/>
        <a:p>
          <a:endParaRPr lang="tr-TR"/>
        </a:p>
      </dgm:t>
    </dgm:pt>
    <dgm:pt modelId="{AECD1AA6-DFE2-4F70-B185-45D4AAD963C7}">
      <dgm:prSet/>
      <dgm:spPr/>
      <dgm:t>
        <a:bodyPr/>
        <a:lstStyle/>
        <a:p>
          <a:pPr algn="l" rtl="0"/>
          <a:r>
            <a:rPr lang="tr-TR" sz="2300" b="0" dirty="0" smtClean="0">
              <a:latin typeface="Times New Roman" pitchFamily="18" charset="0"/>
              <a:cs typeface="Times New Roman" pitchFamily="18" charset="0"/>
            </a:rPr>
            <a:t>3. Faaliyetlerin küreselleştirilmesi</a:t>
          </a:r>
          <a:endParaRPr lang="tr-TR" sz="2300" b="0" dirty="0">
            <a:latin typeface="Times New Roman" pitchFamily="18" charset="0"/>
            <a:cs typeface="Times New Roman" pitchFamily="18" charset="0"/>
          </a:endParaRPr>
        </a:p>
      </dgm:t>
    </dgm:pt>
    <dgm:pt modelId="{3A748CB5-558F-4391-AA95-28E2BA174E03}" type="parTrans" cxnId="{AF178D71-D78A-44E4-B0A7-E3BD45BE1BA5}">
      <dgm:prSet/>
      <dgm:spPr/>
      <dgm:t>
        <a:bodyPr/>
        <a:lstStyle/>
        <a:p>
          <a:endParaRPr lang="tr-TR"/>
        </a:p>
      </dgm:t>
    </dgm:pt>
    <dgm:pt modelId="{761333D5-26D4-4E19-A5B0-60427DBC623B}" type="sibTrans" cxnId="{AF178D71-D78A-44E4-B0A7-E3BD45BE1BA5}">
      <dgm:prSet/>
      <dgm:spPr/>
      <dgm:t>
        <a:bodyPr/>
        <a:lstStyle/>
        <a:p>
          <a:endParaRPr lang="tr-TR"/>
        </a:p>
      </dgm:t>
    </dgm:pt>
    <dgm:pt modelId="{3C2337E9-4756-4B73-919A-C507AF84DEC2}">
      <dgm:prSet/>
      <dgm:spPr/>
      <dgm:t>
        <a:bodyPr/>
        <a:lstStyle/>
        <a:p>
          <a:pPr rtl="0"/>
          <a:r>
            <a:rPr lang="tr-TR" b="1" dirty="0" smtClean="0">
              <a:latin typeface="Times New Roman" pitchFamily="18" charset="0"/>
              <a:cs typeface="Times New Roman" pitchFamily="18" charset="0"/>
            </a:rPr>
            <a:t>ULUSLARARASILAŞMA STRATEJİLERİ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399E3580-AE38-486D-B969-CC43FB420C6D}" type="parTrans" cxnId="{76C4D4CD-4329-46A5-B0AE-91175BB3D777}">
      <dgm:prSet/>
      <dgm:spPr/>
      <dgm:t>
        <a:bodyPr/>
        <a:lstStyle/>
        <a:p>
          <a:endParaRPr lang="tr-TR"/>
        </a:p>
      </dgm:t>
    </dgm:pt>
    <dgm:pt modelId="{238B48CE-0861-4C75-B699-904D4F037732}" type="sibTrans" cxnId="{76C4D4CD-4329-46A5-B0AE-91175BB3D777}">
      <dgm:prSet/>
      <dgm:spPr/>
      <dgm:t>
        <a:bodyPr/>
        <a:lstStyle/>
        <a:p>
          <a:endParaRPr lang="tr-TR"/>
        </a:p>
      </dgm:t>
    </dgm:pt>
    <dgm:pt modelId="{0BD77343-9EBE-4BF6-A752-BEBA86883039}">
      <dgm:prSet/>
      <dgm:spPr/>
      <dgm:t>
        <a:bodyPr/>
        <a:lstStyle/>
        <a:p>
          <a:pPr rtl="0"/>
          <a:r>
            <a:rPr lang="tr-TR" sz="2300" b="0" dirty="0" smtClean="0">
              <a:latin typeface="Times New Roman" pitchFamily="18" charset="0"/>
              <a:cs typeface="Times New Roman" pitchFamily="18" charset="0"/>
            </a:rPr>
            <a:t>1. İhracat</a:t>
          </a:r>
          <a:endParaRPr lang="tr-TR" sz="2300" b="0" dirty="0">
            <a:latin typeface="Times New Roman" pitchFamily="18" charset="0"/>
            <a:cs typeface="Times New Roman" pitchFamily="18" charset="0"/>
          </a:endParaRPr>
        </a:p>
      </dgm:t>
    </dgm:pt>
    <dgm:pt modelId="{60ACFD1F-9048-4C5F-A68B-E965C4C65093}" type="parTrans" cxnId="{95D662B2-ED0B-4BC0-A4FD-BC60CB7E6763}">
      <dgm:prSet/>
      <dgm:spPr/>
      <dgm:t>
        <a:bodyPr/>
        <a:lstStyle/>
        <a:p>
          <a:endParaRPr lang="tr-TR"/>
        </a:p>
      </dgm:t>
    </dgm:pt>
    <dgm:pt modelId="{71B794C8-5C9D-447E-A96F-A6F23A2AE96F}" type="sibTrans" cxnId="{95D662B2-ED0B-4BC0-A4FD-BC60CB7E6763}">
      <dgm:prSet/>
      <dgm:spPr/>
      <dgm:t>
        <a:bodyPr/>
        <a:lstStyle/>
        <a:p>
          <a:endParaRPr lang="tr-TR"/>
        </a:p>
      </dgm:t>
    </dgm:pt>
    <dgm:pt modelId="{E8D3CE6C-7533-4321-9ED6-5B440EFCEBD8}">
      <dgm:prSet/>
      <dgm:spPr/>
      <dgm:t>
        <a:bodyPr/>
        <a:lstStyle/>
        <a:p>
          <a:pPr rtl="0"/>
          <a:r>
            <a:rPr lang="tr-TR" sz="2300" b="0" dirty="0" smtClean="0">
              <a:latin typeface="Times New Roman" pitchFamily="18" charset="0"/>
              <a:cs typeface="Times New Roman" pitchFamily="18" charset="0"/>
            </a:rPr>
            <a:t>2. Lisanslama</a:t>
          </a:r>
          <a:endParaRPr lang="tr-TR" sz="2300" b="0" dirty="0">
            <a:latin typeface="Times New Roman" pitchFamily="18" charset="0"/>
            <a:cs typeface="Times New Roman" pitchFamily="18" charset="0"/>
          </a:endParaRPr>
        </a:p>
      </dgm:t>
    </dgm:pt>
    <dgm:pt modelId="{9173CC07-2DA5-4C21-B537-3B4BE83EDA26}" type="parTrans" cxnId="{9B784A1D-F2B5-4096-A987-4430B2135851}">
      <dgm:prSet/>
      <dgm:spPr/>
      <dgm:t>
        <a:bodyPr/>
        <a:lstStyle/>
        <a:p>
          <a:endParaRPr lang="tr-TR"/>
        </a:p>
      </dgm:t>
    </dgm:pt>
    <dgm:pt modelId="{9458CA85-CD3E-4C50-8F8D-49721C4EF3C0}" type="sibTrans" cxnId="{9B784A1D-F2B5-4096-A987-4430B2135851}">
      <dgm:prSet/>
      <dgm:spPr/>
      <dgm:t>
        <a:bodyPr/>
        <a:lstStyle/>
        <a:p>
          <a:endParaRPr lang="tr-TR"/>
        </a:p>
      </dgm:t>
    </dgm:pt>
    <dgm:pt modelId="{80FE4AD5-6E9B-4B2A-9973-0673FEE8C4AB}">
      <dgm:prSet/>
      <dgm:spPr/>
      <dgm:t>
        <a:bodyPr/>
        <a:lstStyle/>
        <a:p>
          <a:pPr rtl="0"/>
          <a:r>
            <a:rPr lang="tr-TR" sz="2300" b="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tr-TR" sz="2300" b="0" dirty="0" err="1" smtClean="0">
              <a:latin typeface="Times New Roman" pitchFamily="18" charset="0"/>
              <a:cs typeface="Times New Roman" pitchFamily="18" charset="0"/>
            </a:rPr>
            <a:t>Franchising</a:t>
          </a:r>
          <a:endParaRPr lang="tr-TR" sz="2300" b="0" dirty="0">
            <a:latin typeface="Times New Roman" pitchFamily="18" charset="0"/>
            <a:cs typeface="Times New Roman" pitchFamily="18" charset="0"/>
          </a:endParaRPr>
        </a:p>
      </dgm:t>
    </dgm:pt>
    <dgm:pt modelId="{8D2DF96F-F4F6-4070-AD32-1CE2AE6F92D8}" type="parTrans" cxnId="{69D133D1-F43F-45EA-A404-1D8BBA06F0BE}">
      <dgm:prSet/>
      <dgm:spPr/>
      <dgm:t>
        <a:bodyPr/>
        <a:lstStyle/>
        <a:p>
          <a:endParaRPr lang="tr-TR"/>
        </a:p>
      </dgm:t>
    </dgm:pt>
    <dgm:pt modelId="{DF7463C1-8A76-45E6-AA12-B0458A6575EC}" type="sibTrans" cxnId="{69D133D1-F43F-45EA-A404-1D8BBA06F0BE}">
      <dgm:prSet/>
      <dgm:spPr/>
      <dgm:t>
        <a:bodyPr/>
        <a:lstStyle/>
        <a:p>
          <a:endParaRPr lang="tr-TR"/>
        </a:p>
      </dgm:t>
    </dgm:pt>
    <dgm:pt modelId="{C07D21D5-E6A6-400F-BF59-CFEA042A5A49}">
      <dgm:prSet/>
      <dgm:spPr/>
      <dgm:t>
        <a:bodyPr/>
        <a:lstStyle/>
        <a:p>
          <a:pPr rtl="0"/>
          <a:r>
            <a:rPr lang="tr-TR" sz="2300" b="0" dirty="0" smtClean="0">
              <a:latin typeface="Times New Roman" pitchFamily="18" charset="0"/>
              <a:cs typeface="Times New Roman" pitchFamily="18" charset="0"/>
            </a:rPr>
            <a:t>4. Yatırım ortaklığı</a:t>
          </a:r>
          <a:endParaRPr lang="tr-TR" sz="2300" b="0" dirty="0">
            <a:latin typeface="Times New Roman" pitchFamily="18" charset="0"/>
            <a:cs typeface="Times New Roman" pitchFamily="18" charset="0"/>
          </a:endParaRPr>
        </a:p>
      </dgm:t>
    </dgm:pt>
    <dgm:pt modelId="{61C90AC0-8767-4B06-ACC4-A2A979824602}" type="parTrans" cxnId="{5404C0EB-2132-4AA4-BE58-7B852044BB4B}">
      <dgm:prSet/>
      <dgm:spPr/>
      <dgm:t>
        <a:bodyPr/>
        <a:lstStyle/>
        <a:p>
          <a:endParaRPr lang="tr-TR"/>
        </a:p>
      </dgm:t>
    </dgm:pt>
    <dgm:pt modelId="{19ACAE5C-E8A5-4F04-8CA8-EE2D5756F70C}" type="sibTrans" cxnId="{5404C0EB-2132-4AA4-BE58-7B852044BB4B}">
      <dgm:prSet/>
      <dgm:spPr/>
      <dgm:t>
        <a:bodyPr/>
        <a:lstStyle/>
        <a:p>
          <a:endParaRPr lang="tr-TR"/>
        </a:p>
      </dgm:t>
    </dgm:pt>
    <dgm:pt modelId="{0B2A713E-9AA6-489F-BED8-586DE5ADDDAF}">
      <dgm:prSet/>
      <dgm:spPr/>
      <dgm:t>
        <a:bodyPr/>
        <a:lstStyle/>
        <a:p>
          <a:pPr rtl="0"/>
          <a:r>
            <a:rPr lang="tr-TR" sz="2300" b="0" dirty="0" smtClean="0">
              <a:latin typeface="Times New Roman" pitchFamily="18" charset="0"/>
              <a:cs typeface="Times New Roman" pitchFamily="18" charset="0"/>
            </a:rPr>
            <a:t>5. Direkt yatırım</a:t>
          </a:r>
          <a:endParaRPr lang="tr-TR" sz="2300" b="0" dirty="0">
            <a:latin typeface="Times New Roman" pitchFamily="18" charset="0"/>
            <a:cs typeface="Times New Roman" pitchFamily="18" charset="0"/>
          </a:endParaRPr>
        </a:p>
      </dgm:t>
    </dgm:pt>
    <dgm:pt modelId="{864658DB-6E21-426A-BFA8-DAF9EDB221E4}" type="parTrans" cxnId="{28957DB5-7807-4383-BE1D-E36A916F4F2E}">
      <dgm:prSet/>
      <dgm:spPr/>
      <dgm:t>
        <a:bodyPr/>
        <a:lstStyle/>
        <a:p>
          <a:endParaRPr lang="tr-TR"/>
        </a:p>
      </dgm:t>
    </dgm:pt>
    <dgm:pt modelId="{2445E6BE-8F07-40FC-921A-2482277E5FA3}" type="sibTrans" cxnId="{28957DB5-7807-4383-BE1D-E36A916F4F2E}">
      <dgm:prSet/>
      <dgm:spPr/>
      <dgm:t>
        <a:bodyPr/>
        <a:lstStyle/>
        <a:p>
          <a:endParaRPr lang="tr-TR"/>
        </a:p>
      </dgm:t>
    </dgm:pt>
    <dgm:pt modelId="{80787D98-A89E-4789-B883-16E0B47A9E40}">
      <dgm:prSet custT="1"/>
      <dgm:spPr/>
      <dgm:t>
        <a:bodyPr/>
        <a:lstStyle/>
        <a:p>
          <a:pPr algn="l" rtl="0"/>
          <a:endParaRPr lang="tr-TR" sz="800" b="0" dirty="0">
            <a:latin typeface="Times New Roman" pitchFamily="18" charset="0"/>
            <a:cs typeface="Times New Roman" pitchFamily="18" charset="0"/>
          </a:endParaRPr>
        </a:p>
      </dgm:t>
    </dgm:pt>
    <dgm:pt modelId="{1FABDDF8-D05C-457F-9ECE-7A59C9CD6BFF}" type="parTrans" cxnId="{1AF750BE-846B-474A-969C-E69AD17C4889}">
      <dgm:prSet/>
      <dgm:spPr/>
      <dgm:t>
        <a:bodyPr/>
        <a:lstStyle/>
        <a:p>
          <a:endParaRPr lang="tr-TR"/>
        </a:p>
      </dgm:t>
    </dgm:pt>
    <dgm:pt modelId="{9A201D2F-6D1C-4149-84E0-AA2198C397D2}" type="sibTrans" cxnId="{1AF750BE-846B-474A-969C-E69AD17C4889}">
      <dgm:prSet/>
      <dgm:spPr/>
      <dgm:t>
        <a:bodyPr/>
        <a:lstStyle/>
        <a:p>
          <a:endParaRPr lang="tr-TR"/>
        </a:p>
      </dgm:t>
    </dgm:pt>
    <dgm:pt modelId="{CBD5A037-D5AE-4E3F-B4C0-A07BC0F85753}">
      <dgm:prSet custT="1"/>
      <dgm:spPr/>
      <dgm:t>
        <a:bodyPr/>
        <a:lstStyle/>
        <a:p>
          <a:pPr algn="l" rtl="0"/>
          <a:endParaRPr lang="tr-TR" sz="800" b="0" dirty="0">
            <a:latin typeface="Times New Roman" pitchFamily="18" charset="0"/>
            <a:cs typeface="Times New Roman" pitchFamily="18" charset="0"/>
          </a:endParaRPr>
        </a:p>
      </dgm:t>
    </dgm:pt>
    <dgm:pt modelId="{D945A0BE-368F-4C51-A43F-261E42E49768}" type="parTrans" cxnId="{F14180F5-A7E2-4511-AF7E-B0C039BADADA}">
      <dgm:prSet/>
      <dgm:spPr/>
      <dgm:t>
        <a:bodyPr/>
        <a:lstStyle/>
        <a:p>
          <a:endParaRPr lang="tr-TR"/>
        </a:p>
      </dgm:t>
    </dgm:pt>
    <dgm:pt modelId="{921F3A38-77A9-4667-84EC-8FEF1C9FE205}" type="sibTrans" cxnId="{F14180F5-A7E2-4511-AF7E-B0C039BADADA}">
      <dgm:prSet/>
      <dgm:spPr/>
      <dgm:t>
        <a:bodyPr/>
        <a:lstStyle/>
        <a:p>
          <a:endParaRPr lang="tr-TR"/>
        </a:p>
      </dgm:t>
    </dgm:pt>
    <dgm:pt modelId="{1A10DBF3-747A-4AC4-84DC-AF48FFA36345}">
      <dgm:prSet custT="1"/>
      <dgm:spPr/>
      <dgm:t>
        <a:bodyPr/>
        <a:lstStyle/>
        <a:p>
          <a:pPr rtl="0"/>
          <a:endParaRPr lang="tr-TR" sz="800" b="0" dirty="0">
            <a:latin typeface="Times New Roman" pitchFamily="18" charset="0"/>
            <a:cs typeface="Times New Roman" pitchFamily="18" charset="0"/>
          </a:endParaRPr>
        </a:p>
      </dgm:t>
    </dgm:pt>
    <dgm:pt modelId="{8BA9C212-D61D-4B1F-B923-9346FB2F4E85}" type="parTrans" cxnId="{B26536A5-7F05-4253-A48B-58E219FCA442}">
      <dgm:prSet/>
      <dgm:spPr/>
      <dgm:t>
        <a:bodyPr/>
        <a:lstStyle/>
        <a:p>
          <a:endParaRPr lang="tr-TR"/>
        </a:p>
      </dgm:t>
    </dgm:pt>
    <dgm:pt modelId="{D5D231F1-F707-4CD3-B7D2-EBE99D5A51EF}" type="sibTrans" cxnId="{B26536A5-7F05-4253-A48B-58E219FCA442}">
      <dgm:prSet/>
      <dgm:spPr/>
      <dgm:t>
        <a:bodyPr/>
        <a:lstStyle/>
        <a:p>
          <a:endParaRPr lang="tr-TR"/>
        </a:p>
      </dgm:t>
    </dgm:pt>
    <dgm:pt modelId="{0668D2EF-154E-4004-B8C9-A0408415D832}">
      <dgm:prSet custT="1"/>
      <dgm:spPr/>
      <dgm:t>
        <a:bodyPr/>
        <a:lstStyle/>
        <a:p>
          <a:pPr rtl="0"/>
          <a:endParaRPr lang="tr-TR" sz="800" b="0" dirty="0">
            <a:latin typeface="Times New Roman" pitchFamily="18" charset="0"/>
            <a:cs typeface="Times New Roman" pitchFamily="18" charset="0"/>
          </a:endParaRPr>
        </a:p>
      </dgm:t>
    </dgm:pt>
    <dgm:pt modelId="{D956440B-F1EC-4B1C-821F-933B5B98254D}" type="parTrans" cxnId="{FBC30135-C5FF-4FE8-ADF9-A52AEF04717A}">
      <dgm:prSet/>
      <dgm:spPr/>
      <dgm:t>
        <a:bodyPr/>
        <a:lstStyle/>
        <a:p>
          <a:endParaRPr lang="tr-TR"/>
        </a:p>
      </dgm:t>
    </dgm:pt>
    <dgm:pt modelId="{1F5F2A9B-C8C5-468A-B176-867A588645FD}" type="sibTrans" cxnId="{FBC30135-C5FF-4FE8-ADF9-A52AEF04717A}">
      <dgm:prSet/>
      <dgm:spPr/>
      <dgm:t>
        <a:bodyPr/>
        <a:lstStyle/>
        <a:p>
          <a:endParaRPr lang="tr-TR"/>
        </a:p>
      </dgm:t>
    </dgm:pt>
    <dgm:pt modelId="{E90A0AB3-C06A-416E-91A5-92785585763C}">
      <dgm:prSet custT="1"/>
      <dgm:spPr/>
      <dgm:t>
        <a:bodyPr/>
        <a:lstStyle/>
        <a:p>
          <a:pPr rtl="0"/>
          <a:endParaRPr lang="tr-TR" sz="800" b="0" dirty="0">
            <a:latin typeface="Times New Roman" pitchFamily="18" charset="0"/>
            <a:cs typeface="Times New Roman" pitchFamily="18" charset="0"/>
          </a:endParaRPr>
        </a:p>
      </dgm:t>
    </dgm:pt>
    <dgm:pt modelId="{84BDB5F0-C854-468D-A10B-35AA3A16B1FD}" type="parTrans" cxnId="{2B6BDD27-71B7-4DFA-BA4E-7D0158251D1F}">
      <dgm:prSet/>
      <dgm:spPr/>
      <dgm:t>
        <a:bodyPr/>
        <a:lstStyle/>
        <a:p>
          <a:endParaRPr lang="tr-TR"/>
        </a:p>
      </dgm:t>
    </dgm:pt>
    <dgm:pt modelId="{40487AEE-68F2-4FCD-B8AB-656B4B6BB1F8}" type="sibTrans" cxnId="{2B6BDD27-71B7-4DFA-BA4E-7D0158251D1F}">
      <dgm:prSet/>
      <dgm:spPr/>
      <dgm:t>
        <a:bodyPr/>
        <a:lstStyle/>
        <a:p>
          <a:endParaRPr lang="tr-TR"/>
        </a:p>
      </dgm:t>
    </dgm:pt>
    <dgm:pt modelId="{CA0982A1-4E4E-4E9B-B4AE-89862ECC2697}">
      <dgm:prSet custT="1"/>
      <dgm:spPr/>
      <dgm:t>
        <a:bodyPr/>
        <a:lstStyle/>
        <a:p>
          <a:pPr rtl="0"/>
          <a:endParaRPr lang="tr-TR" sz="800" b="0" dirty="0">
            <a:latin typeface="Times New Roman" pitchFamily="18" charset="0"/>
            <a:cs typeface="Times New Roman" pitchFamily="18" charset="0"/>
          </a:endParaRPr>
        </a:p>
      </dgm:t>
    </dgm:pt>
    <dgm:pt modelId="{DC7B6906-76D0-45C4-A6CD-2164D7AF6EB4}" type="parTrans" cxnId="{43494036-4494-4BC9-B536-5F34733348BE}">
      <dgm:prSet/>
      <dgm:spPr/>
      <dgm:t>
        <a:bodyPr/>
        <a:lstStyle/>
        <a:p>
          <a:endParaRPr lang="tr-TR"/>
        </a:p>
      </dgm:t>
    </dgm:pt>
    <dgm:pt modelId="{CA21AA3D-6B4F-4141-8862-7B4DC7B7533D}" type="sibTrans" cxnId="{43494036-4494-4BC9-B536-5F34733348BE}">
      <dgm:prSet/>
      <dgm:spPr/>
      <dgm:t>
        <a:bodyPr/>
        <a:lstStyle/>
        <a:p>
          <a:endParaRPr lang="tr-TR"/>
        </a:p>
      </dgm:t>
    </dgm:pt>
    <dgm:pt modelId="{7EB1A726-85A1-4728-AB77-DF4225ED3554}" type="pres">
      <dgm:prSet presAssocID="{C9238CD6-0970-4D3D-B3DC-71432B56FE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A9EC797-BD0B-4F31-A7C9-FB601D5EB259}" type="pres">
      <dgm:prSet presAssocID="{D4CC9C86-9AC7-47AC-B518-F5AE9332E791}" presName="composite" presStyleCnt="0"/>
      <dgm:spPr/>
    </dgm:pt>
    <dgm:pt modelId="{E8537A09-7C67-47DD-A0B7-FE6BB69E84EB}" type="pres">
      <dgm:prSet presAssocID="{D4CC9C86-9AC7-47AC-B518-F5AE9332E79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EB62E3-9FAB-4751-9819-2F44C2A5892D}" type="pres">
      <dgm:prSet presAssocID="{D4CC9C86-9AC7-47AC-B518-F5AE9332E791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82AE3D-AB7B-485E-938D-BC9F7B09FD14}" type="pres">
      <dgm:prSet presAssocID="{363E5F37-C13A-4E90-BC7E-44AAFF67F9DD}" presName="space" presStyleCnt="0"/>
      <dgm:spPr/>
    </dgm:pt>
    <dgm:pt modelId="{B0F32E5E-2D76-43DF-9AA0-79F4E56B2C8F}" type="pres">
      <dgm:prSet presAssocID="{3C2337E9-4756-4B73-919A-C507AF84DEC2}" presName="composite" presStyleCnt="0"/>
      <dgm:spPr/>
    </dgm:pt>
    <dgm:pt modelId="{761B1E86-94A0-4078-AF9B-C39342DB4FB1}" type="pres">
      <dgm:prSet presAssocID="{3C2337E9-4756-4B73-919A-C507AF84DEC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633032-2C12-4944-A010-1D5B0B3CCEFD}" type="pres">
      <dgm:prSet presAssocID="{3C2337E9-4756-4B73-919A-C507AF84DEC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26536A5-7F05-4253-A48B-58E219FCA442}" srcId="{3C2337E9-4756-4B73-919A-C507AF84DEC2}" destId="{1A10DBF3-747A-4AC4-84DC-AF48FFA36345}" srcOrd="1" destOrd="0" parTransId="{8BA9C212-D61D-4B1F-B923-9346FB2F4E85}" sibTransId="{D5D231F1-F707-4CD3-B7D2-EBE99D5A51EF}"/>
    <dgm:cxn modelId="{FBC30135-C5FF-4FE8-ADF9-A52AEF04717A}" srcId="{3C2337E9-4756-4B73-919A-C507AF84DEC2}" destId="{0668D2EF-154E-4004-B8C9-A0408415D832}" srcOrd="3" destOrd="0" parTransId="{D956440B-F1EC-4B1C-821F-933B5B98254D}" sibTransId="{1F5F2A9B-C8C5-468A-B176-867A588645FD}"/>
    <dgm:cxn modelId="{5404C0EB-2132-4AA4-BE58-7B852044BB4B}" srcId="{3C2337E9-4756-4B73-919A-C507AF84DEC2}" destId="{C07D21D5-E6A6-400F-BF59-CFEA042A5A49}" srcOrd="6" destOrd="0" parTransId="{61C90AC0-8767-4B06-ACC4-A2A979824602}" sibTransId="{19ACAE5C-E8A5-4F04-8CA8-EE2D5756F70C}"/>
    <dgm:cxn modelId="{43494036-4494-4BC9-B536-5F34733348BE}" srcId="{3C2337E9-4756-4B73-919A-C507AF84DEC2}" destId="{CA0982A1-4E4E-4E9B-B4AE-89862ECC2697}" srcOrd="7" destOrd="0" parTransId="{DC7B6906-76D0-45C4-A6CD-2164D7AF6EB4}" sibTransId="{CA21AA3D-6B4F-4141-8862-7B4DC7B7533D}"/>
    <dgm:cxn modelId="{911740A1-B1E6-49C2-B7F8-4198579E15A3}" srcId="{D4CC9C86-9AC7-47AC-B518-F5AE9332E791}" destId="{4E15107D-1AC8-44D0-AC49-6DFB6B913AB2}" srcOrd="0" destOrd="0" parTransId="{E3262027-3DE5-49F0-ACAA-55EEACDD3381}" sibTransId="{96815C68-E729-4228-91CF-10E81F1CE688}"/>
    <dgm:cxn modelId="{DD183B55-7869-4443-9896-4587F13477F9}" srcId="{C9238CD6-0970-4D3D-B3DC-71432B56FE60}" destId="{D4CC9C86-9AC7-47AC-B518-F5AE9332E791}" srcOrd="0" destOrd="0" parTransId="{63EEA21A-40B1-4528-8A83-C9E09E2A8662}" sibTransId="{363E5F37-C13A-4E90-BC7E-44AAFF67F9DD}"/>
    <dgm:cxn modelId="{113DB56F-CD2C-42B5-8E4E-142B8F1D1BF7}" type="presOf" srcId="{80787D98-A89E-4789-B883-16E0B47A9E40}" destId="{89EB62E3-9FAB-4751-9819-2F44C2A5892D}" srcOrd="0" destOrd="1" presId="urn:microsoft.com/office/officeart/2005/8/layout/hList1"/>
    <dgm:cxn modelId="{69D133D1-F43F-45EA-A404-1D8BBA06F0BE}" srcId="{3C2337E9-4756-4B73-919A-C507AF84DEC2}" destId="{80FE4AD5-6E9B-4B2A-9973-0673FEE8C4AB}" srcOrd="4" destOrd="0" parTransId="{8D2DF96F-F4F6-4070-AD32-1CE2AE6F92D8}" sibTransId="{DF7463C1-8A76-45E6-AA12-B0458A6575EC}"/>
    <dgm:cxn modelId="{95D662B2-ED0B-4BC0-A4FD-BC60CB7E6763}" srcId="{3C2337E9-4756-4B73-919A-C507AF84DEC2}" destId="{0BD77343-9EBE-4BF6-A752-BEBA86883039}" srcOrd="0" destOrd="0" parTransId="{60ACFD1F-9048-4C5F-A68B-E965C4C65093}" sibTransId="{71B794C8-5C9D-447E-A96F-A6F23A2AE96F}"/>
    <dgm:cxn modelId="{7D0ABF95-3F07-4332-ACFD-28DAD5162A45}" type="presOf" srcId="{D4CC9C86-9AC7-47AC-B518-F5AE9332E791}" destId="{E8537A09-7C67-47DD-A0B7-FE6BB69E84EB}" srcOrd="0" destOrd="0" presId="urn:microsoft.com/office/officeart/2005/8/layout/hList1"/>
    <dgm:cxn modelId="{64518FCA-A6CC-4FC1-8F42-8C4420CA0E6C}" type="presOf" srcId="{AECD1AA6-DFE2-4F70-B185-45D4AAD963C7}" destId="{89EB62E3-9FAB-4751-9819-2F44C2A5892D}" srcOrd="0" destOrd="4" presId="urn:microsoft.com/office/officeart/2005/8/layout/hList1"/>
    <dgm:cxn modelId="{0C5F1576-3699-4AAB-B3F2-EA10C0C35E15}" type="presOf" srcId="{C9238CD6-0970-4D3D-B3DC-71432B56FE60}" destId="{7EB1A726-85A1-4728-AB77-DF4225ED3554}" srcOrd="0" destOrd="0" presId="urn:microsoft.com/office/officeart/2005/8/layout/hList1"/>
    <dgm:cxn modelId="{96F73E88-24DA-43E8-9450-DFB06E922DA7}" type="presOf" srcId="{1A10DBF3-747A-4AC4-84DC-AF48FFA36345}" destId="{45633032-2C12-4944-A010-1D5B0B3CCEFD}" srcOrd="0" destOrd="1" presId="urn:microsoft.com/office/officeart/2005/8/layout/hList1"/>
    <dgm:cxn modelId="{034C5ECC-6922-49E4-BEDE-84C222CB1654}" type="presOf" srcId="{E90A0AB3-C06A-416E-91A5-92785585763C}" destId="{45633032-2C12-4944-A010-1D5B0B3CCEFD}" srcOrd="0" destOrd="5" presId="urn:microsoft.com/office/officeart/2005/8/layout/hList1"/>
    <dgm:cxn modelId="{49DACCE4-75C4-4D26-86D4-39001E72058B}" type="presOf" srcId="{0B2A713E-9AA6-489F-BED8-586DE5ADDDAF}" destId="{45633032-2C12-4944-A010-1D5B0B3CCEFD}" srcOrd="0" destOrd="8" presId="urn:microsoft.com/office/officeart/2005/8/layout/hList1"/>
    <dgm:cxn modelId="{DC86A25F-F370-4D74-8500-78D5478FF236}" type="presOf" srcId="{4E15107D-1AC8-44D0-AC49-6DFB6B913AB2}" destId="{89EB62E3-9FAB-4751-9819-2F44C2A5892D}" srcOrd="0" destOrd="0" presId="urn:microsoft.com/office/officeart/2005/8/layout/hList1"/>
    <dgm:cxn modelId="{B5407E2B-96FE-4147-8F8A-232464E089EE}" type="presOf" srcId="{3C2337E9-4756-4B73-919A-C507AF84DEC2}" destId="{761B1E86-94A0-4078-AF9B-C39342DB4FB1}" srcOrd="0" destOrd="0" presId="urn:microsoft.com/office/officeart/2005/8/layout/hList1"/>
    <dgm:cxn modelId="{AF178D71-D78A-44E4-B0A7-E3BD45BE1BA5}" srcId="{D4CC9C86-9AC7-47AC-B518-F5AE9332E791}" destId="{AECD1AA6-DFE2-4F70-B185-45D4AAD963C7}" srcOrd="4" destOrd="0" parTransId="{3A748CB5-558F-4391-AA95-28E2BA174E03}" sibTransId="{761333D5-26D4-4E19-A5B0-60427DBC623B}"/>
    <dgm:cxn modelId="{B49E5012-453A-4FE6-A9A9-7213B1F7A297}" type="presOf" srcId="{80FE4AD5-6E9B-4B2A-9973-0673FEE8C4AB}" destId="{45633032-2C12-4944-A010-1D5B0B3CCEFD}" srcOrd="0" destOrd="4" presId="urn:microsoft.com/office/officeart/2005/8/layout/hList1"/>
    <dgm:cxn modelId="{2531A46C-DB63-4BA2-AFA5-2D842860662A}" type="presOf" srcId="{CBD5A037-D5AE-4E3F-B4C0-A07BC0F85753}" destId="{89EB62E3-9FAB-4751-9819-2F44C2A5892D}" srcOrd="0" destOrd="3" presId="urn:microsoft.com/office/officeart/2005/8/layout/hList1"/>
    <dgm:cxn modelId="{370C2122-F2C2-4609-B83C-5725A0DF8FE9}" type="presOf" srcId="{0BD77343-9EBE-4BF6-A752-BEBA86883039}" destId="{45633032-2C12-4944-A010-1D5B0B3CCEFD}" srcOrd="0" destOrd="0" presId="urn:microsoft.com/office/officeart/2005/8/layout/hList1"/>
    <dgm:cxn modelId="{2B6BDD27-71B7-4DFA-BA4E-7D0158251D1F}" srcId="{3C2337E9-4756-4B73-919A-C507AF84DEC2}" destId="{E90A0AB3-C06A-416E-91A5-92785585763C}" srcOrd="5" destOrd="0" parTransId="{84BDB5F0-C854-468D-A10B-35AA3A16B1FD}" sibTransId="{40487AEE-68F2-4FCD-B8AB-656B4B6BB1F8}"/>
    <dgm:cxn modelId="{F0376F21-D3C1-43C1-812E-9F8F0D1AE10E}" type="presOf" srcId="{C07D21D5-E6A6-400F-BF59-CFEA042A5A49}" destId="{45633032-2C12-4944-A010-1D5B0B3CCEFD}" srcOrd="0" destOrd="6" presId="urn:microsoft.com/office/officeart/2005/8/layout/hList1"/>
    <dgm:cxn modelId="{C116B020-2F89-41A5-8475-F735874A151E}" srcId="{D4CC9C86-9AC7-47AC-B518-F5AE9332E791}" destId="{2F39EB63-4EDC-4414-8541-10914218AF0F}" srcOrd="2" destOrd="0" parTransId="{1F6B1CB1-DFB3-4964-8DE5-18A5FCC5A394}" sibTransId="{954C9530-8900-4452-AC4F-5FCA7E0CD0E9}"/>
    <dgm:cxn modelId="{1AF750BE-846B-474A-969C-E69AD17C4889}" srcId="{D4CC9C86-9AC7-47AC-B518-F5AE9332E791}" destId="{80787D98-A89E-4789-B883-16E0B47A9E40}" srcOrd="1" destOrd="0" parTransId="{1FABDDF8-D05C-457F-9ECE-7A59C9CD6BFF}" sibTransId="{9A201D2F-6D1C-4149-84E0-AA2198C397D2}"/>
    <dgm:cxn modelId="{C94FDAB8-484F-437B-A348-49BEA0A934F0}" type="presOf" srcId="{CA0982A1-4E4E-4E9B-B4AE-89862ECC2697}" destId="{45633032-2C12-4944-A010-1D5B0B3CCEFD}" srcOrd="0" destOrd="7" presId="urn:microsoft.com/office/officeart/2005/8/layout/hList1"/>
    <dgm:cxn modelId="{F14180F5-A7E2-4511-AF7E-B0C039BADADA}" srcId="{D4CC9C86-9AC7-47AC-B518-F5AE9332E791}" destId="{CBD5A037-D5AE-4E3F-B4C0-A07BC0F85753}" srcOrd="3" destOrd="0" parTransId="{D945A0BE-368F-4C51-A43F-261E42E49768}" sibTransId="{921F3A38-77A9-4667-84EC-8FEF1C9FE205}"/>
    <dgm:cxn modelId="{03366C93-DC6B-4F98-9335-68FCB51960EE}" type="presOf" srcId="{2F39EB63-4EDC-4414-8541-10914218AF0F}" destId="{89EB62E3-9FAB-4751-9819-2F44C2A5892D}" srcOrd="0" destOrd="2" presId="urn:microsoft.com/office/officeart/2005/8/layout/hList1"/>
    <dgm:cxn modelId="{76C4D4CD-4329-46A5-B0AE-91175BB3D777}" srcId="{C9238CD6-0970-4D3D-B3DC-71432B56FE60}" destId="{3C2337E9-4756-4B73-919A-C507AF84DEC2}" srcOrd="1" destOrd="0" parTransId="{399E3580-AE38-486D-B969-CC43FB420C6D}" sibTransId="{238B48CE-0861-4C75-B699-904D4F037732}"/>
    <dgm:cxn modelId="{53312B64-0536-4CD8-B31B-B8238764BDD4}" type="presOf" srcId="{0668D2EF-154E-4004-B8C9-A0408415D832}" destId="{45633032-2C12-4944-A010-1D5B0B3CCEFD}" srcOrd="0" destOrd="3" presId="urn:microsoft.com/office/officeart/2005/8/layout/hList1"/>
    <dgm:cxn modelId="{61B07931-19F2-47DC-ADD1-060EEE19D2EE}" type="presOf" srcId="{E8D3CE6C-7533-4321-9ED6-5B440EFCEBD8}" destId="{45633032-2C12-4944-A010-1D5B0B3CCEFD}" srcOrd="0" destOrd="2" presId="urn:microsoft.com/office/officeart/2005/8/layout/hList1"/>
    <dgm:cxn modelId="{28957DB5-7807-4383-BE1D-E36A916F4F2E}" srcId="{3C2337E9-4756-4B73-919A-C507AF84DEC2}" destId="{0B2A713E-9AA6-489F-BED8-586DE5ADDDAF}" srcOrd="8" destOrd="0" parTransId="{864658DB-6E21-426A-BFA8-DAF9EDB221E4}" sibTransId="{2445E6BE-8F07-40FC-921A-2482277E5FA3}"/>
    <dgm:cxn modelId="{9B784A1D-F2B5-4096-A987-4430B2135851}" srcId="{3C2337E9-4756-4B73-919A-C507AF84DEC2}" destId="{E8D3CE6C-7533-4321-9ED6-5B440EFCEBD8}" srcOrd="2" destOrd="0" parTransId="{9173CC07-2DA5-4C21-B537-3B4BE83EDA26}" sibTransId="{9458CA85-CD3E-4C50-8F8D-49721C4EF3C0}"/>
    <dgm:cxn modelId="{4F1380EE-1191-4B48-8F68-106798F3F642}" type="presParOf" srcId="{7EB1A726-85A1-4728-AB77-DF4225ED3554}" destId="{4A9EC797-BD0B-4F31-A7C9-FB601D5EB259}" srcOrd="0" destOrd="0" presId="urn:microsoft.com/office/officeart/2005/8/layout/hList1"/>
    <dgm:cxn modelId="{0A675007-728C-4FF7-A3C4-F35905EEE13E}" type="presParOf" srcId="{4A9EC797-BD0B-4F31-A7C9-FB601D5EB259}" destId="{E8537A09-7C67-47DD-A0B7-FE6BB69E84EB}" srcOrd="0" destOrd="0" presId="urn:microsoft.com/office/officeart/2005/8/layout/hList1"/>
    <dgm:cxn modelId="{0CFF70B6-993D-4FA9-BFCC-2A94F056584E}" type="presParOf" srcId="{4A9EC797-BD0B-4F31-A7C9-FB601D5EB259}" destId="{89EB62E3-9FAB-4751-9819-2F44C2A5892D}" srcOrd="1" destOrd="0" presId="urn:microsoft.com/office/officeart/2005/8/layout/hList1"/>
    <dgm:cxn modelId="{A7065BA2-2908-465F-BFC3-E1355D13F965}" type="presParOf" srcId="{7EB1A726-85A1-4728-AB77-DF4225ED3554}" destId="{F682AE3D-AB7B-485E-938D-BC9F7B09FD14}" srcOrd="1" destOrd="0" presId="urn:microsoft.com/office/officeart/2005/8/layout/hList1"/>
    <dgm:cxn modelId="{6D05007F-C548-4043-A2D5-6F318E83AD34}" type="presParOf" srcId="{7EB1A726-85A1-4728-AB77-DF4225ED3554}" destId="{B0F32E5E-2D76-43DF-9AA0-79F4E56B2C8F}" srcOrd="2" destOrd="0" presId="urn:microsoft.com/office/officeart/2005/8/layout/hList1"/>
    <dgm:cxn modelId="{56F7F3E7-2CEB-478D-8B48-0CE0B7FFB06E}" type="presParOf" srcId="{B0F32E5E-2D76-43DF-9AA0-79F4E56B2C8F}" destId="{761B1E86-94A0-4078-AF9B-C39342DB4FB1}" srcOrd="0" destOrd="0" presId="urn:microsoft.com/office/officeart/2005/8/layout/hList1"/>
    <dgm:cxn modelId="{77964D0E-D760-43D9-A69E-E9496C97F111}" type="presParOf" srcId="{B0F32E5E-2D76-43DF-9AA0-79F4E56B2C8F}" destId="{45633032-2C12-4944-A010-1D5B0B3CCEF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4E2014-1D14-4AB0-A785-93B4FA794608}" type="doc">
      <dgm:prSet loTypeId="urn:microsoft.com/office/officeart/2009/3/layout/StepUpProcess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67F283BA-3A75-4B5B-B313-C83B98CEBCDF}">
      <dgm:prSet/>
      <dgm:spPr/>
      <dgm:t>
        <a:bodyPr/>
        <a:lstStyle/>
        <a:p>
          <a:pPr rtl="0"/>
          <a:r>
            <a:rPr lang="tr-TR" b="1" dirty="0" smtClean="0">
              <a:latin typeface="Times New Roman" pitchFamily="18" charset="0"/>
              <a:cs typeface="Times New Roman" pitchFamily="18" charset="0"/>
            </a:rPr>
            <a:t>PAZARIN ÇEKİCİLİĞİNE ETKİ EDEN FAKTÖRLER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B4216844-A2FD-4362-BD22-5C3205D4A749}" type="parTrans" cxnId="{77995618-00D7-4674-B7EA-734F99F34D2E}">
      <dgm:prSet/>
      <dgm:spPr/>
      <dgm:t>
        <a:bodyPr/>
        <a:lstStyle/>
        <a:p>
          <a:endParaRPr lang="tr-TR"/>
        </a:p>
      </dgm:t>
    </dgm:pt>
    <dgm:pt modelId="{331D62F7-8265-4CB0-896A-19394C60EBC8}" type="sibTrans" cxnId="{77995618-00D7-4674-B7EA-734F99F34D2E}">
      <dgm:prSet/>
      <dgm:spPr/>
      <dgm:t>
        <a:bodyPr/>
        <a:lstStyle/>
        <a:p>
          <a:endParaRPr lang="tr-TR"/>
        </a:p>
      </dgm:t>
    </dgm:pt>
    <dgm:pt modelId="{1A371ADC-04CD-434A-9319-1B7F40382522}">
      <dgm:prSet/>
      <dgm:spPr/>
      <dgm:t>
        <a:bodyPr/>
        <a:lstStyle/>
        <a:p>
          <a:pPr rtl="0"/>
          <a:r>
            <a:rPr lang="tr-TR" b="0" dirty="0" smtClean="0">
              <a:latin typeface="Times New Roman" pitchFamily="18" charset="0"/>
              <a:cs typeface="Times New Roman" pitchFamily="18" charset="0"/>
            </a:rPr>
            <a:t>Pazarın büyüklüğü, büyüme hızı, fiyat kontrolleri, tarife ve engeller, ihracat ihtiyaçları, enflasyon oranı, dış ticaret dengesi, politik faktörler, vs.</a:t>
          </a:r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0CF69248-3BA6-426F-B828-1537D85B8EDC}" type="parTrans" cxnId="{02D2177D-3A5A-4E7E-9626-FC5D4C972970}">
      <dgm:prSet/>
      <dgm:spPr/>
      <dgm:t>
        <a:bodyPr/>
        <a:lstStyle/>
        <a:p>
          <a:endParaRPr lang="tr-TR"/>
        </a:p>
      </dgm:t>
    </dgm:pt>
    <dgm:pt modelId="{AAF15A37-C6D8-4E6E-8B53-B1CF79A2A954}" type="sibTrans" cxnId="{02D2177D-3A5A-4E7E-9626-FC5D4C972970}">
      <dgm:prSet/>
      <dgm:spPr/>
      <dgm:t>
        <a:bodyPr/>
        <a:lstStyle/>
        <a:p>
          <a:endParaRPr lang="tr-TR"/>
        </a:p>
      </dgm:t>
    </dgm:pt>
    <dgm:pt modelId="{68F4A22A-7485-4D05-A812-36AD95E801F0}">
      <dgm:prSet/>
      <dgm:spPr/>
      <dgm:t>
        <a:bodyPr/>
        <a:lstStyle/>
        <a:p>
          <a:pPr rtl="0"/>
          <a:r>
            <a:rPr lang="tr-TR" b="1" dirty="0" smtClean="0">
              <a:latin typeface="Times New Roman" pitchFamily="18" charset="0"/>
              <a:cs typeface="Times New Roman" pitchFamily="18" charset="0"/>
            </a:rPr>
            <a:t>REKABET GÜCÜNE ETKİ EDEN FAKTÖRLER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2BDA9830-180A-487F-A054-113182BBE92A}" type="parTrans" cxnId="{CD958782-0505-4D34-9257-10B4FB259CD7}">
      <dgm:prSet/>
      <dgm:spPr/>
      <dgm:t>
        <a:bodyPr/>
        <a:lstStyle/>
        <a:p>
          <a:endParaRPr lang="tr-TR"/>
        </a:p>
      </dgm:t>
    </dgm:pt>
    <dgm:pt modelId="{C022605D-C74A-49BA-9645-6688E5698D02}" type="sibTrans" cxnId="{CD958782-0505-4D34-9257-10B4FB259CD7}">
      <dgm:prSet/>
      <dgm:spPr/>
      <dgm:t>
        <a:bodyPr/>
        <a:lstStyle/>
        <a:p>
          <a:endParaRPr lang="tr-TR"/>
        </a:p>
      </dgm:t>
    </dgm:pt>
    <dgm:pt modelId="{26DA79AD-9E61-4E5E-9BF6-766E46CE70FB}">
      <dgm:prSet/>
      <dgm:spPr/>
      <dgm:t>
        <a:bodyPr/>
        <a:lstStyle/>
        <a:p>
          <a:pPr rtl="0"/>
          <a:r>
            <a:rPr lang="tr-TR" b="0" dirty="0" smtClean="0">
              <a:latin typeface="Times New Roman" pitchFamily="18" charset="0"/>
              <a:cs typeface="Times New Roman" pitchFamily="18" charset="0"/>
            </a:rPr>
            <a:t>Pazar payı, karlılık, ürünün durumu, ayrılan kaynak, vs.</a:t>
          </a:r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B6C6CD27-32EE-4E93-92F4-73D6E878D876}" type="parTrans" cxnId="{18D31B9D-60C7-41EB-9CAF-B3DA01358E5D}">
      <dgm:prSet/>
      <dgm:spPr/>
      <dgm:t>
        <a:bodyPr/>
        <a:lstStyle/>
        <a:p>
          <a:endParaRPr lang="tr-TR"/>
        </a:p>
      </dgm:t>
    </dgm:pt>
    <dgm:pt modelId="{933530C4-4588-4AD7-9CF2-151D5841A43C}" type="sibTrans" cxnId="{18D31B9D-60C7-41EB-9CAF-B3DA01358E5D}">
      <dgm:prSet/>
      <dgm:spPr/>
      <dgm:t>
        <a:bodyPr/>
        <a:lstStyle/>
        <a:p>
          <a:endParaRPr lang="tr-TR"/>
        </a:p>
      </dgm:t>
    </dgm:pt>
    <dgm:pt modelId="{D1A6C5CB-1C1B-4030-AEA5-ACA171549D70}" type="pres">
      <dgm:prSet presAssocID="{084E2014-1D14-4AB0-A785-93B4FA79460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BF94BF17-D9FB-4B12-AD0C-3C68C6524EBD}" type="pres">
      <dgm:prSet presAssocID="{67F283BA-3A75-4B5B-B313-C83B98CEBCDF}" presName="composite" presStyleCnt="0"/>
      <dgm:spPr/>
    </dgm:pt>
    <dgm:pt modelId="{1C1BD01E-1B16-4D53-A0EC-8B97FE182FAF}" type="pres">
      <dgm:prSet presAssocID="{67F283BA-3A75-4B5B-B313-C83B98CEBCDF}" presName="LShape" presStyleLbl="alignNode1" presStyleIdx="0" presStyleCnt="3"/>
      <dgm:spPr/>
    </dgm:pt>
    <dgm:pt modelId="{6C2D1F1D-F70B-4674-8C54-C94BBB4171BE}" type="pres">
      <dgm:prSet presAssocID="{67F283BA-3A75-4B5B-B313-C83B98CEBCDF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5D5C19B-5EB3-413B-B08A-CC442F6BC243}" type="pres">
      <dgm:prSet presAssocID="{67F283BA-3A75-4B5B-B313-C83B98CEBCDF}" presName="Triangle" presStyleLbl="alignNode1" presStyleIdx="1" presStyleCnt="3"/>
      <dgm:spPr/>
    </dgm:pt>
    <dgm:pt modelId="{E55E0254-D3A5-4842-A4C6-EF7FDCFB36D3}" type="pres">
      <dgm:prSet presAssocID="{331D62F7-8265-4CB0-896A-19394C60EBC8}" presName="sibTrans" presStyleCnt="0"/>
      <dgm:spPr/>
    </dgm:pt>
    <dgm:pt modelId="{76264B13-3A04-46DB-802F-FDC9ADA66166}" type="pres">
      <dgm:prSet presAssocID="{331D62F7-8265-4CB0-896A-19394C60EBC8}" presName="space" presStyleCnt="0"/>
      <dgm:spPr/>
    </dgm:pt>
    <dgm:pt modelId="{5D2D5DF0-64FD-46B9-B703-9904D5629C97}" type="pres">
      <dgm:prSet presAssocID="{68F4A22A-7485-4D05-A812-36AD95E801F0}" presName="composite" presStyleCnt="0"/>
      <dgm:spPr/>
    </dgm:pt>
    <dgm:pt modelId="{9F0501DC-91D6-424A-B94A-E187F35E2BD2}" type="pres">
      <dgm:prSet presAssocID="{68F4A22A-7485-4D05-A812-36AD95E801F0}" presName="LShape" presStyleLbl="alignNode1" presStyleIdx="2" presStyleCnt="3"/>
      <dgm:spPr/>
    </dgm:pt>
    <dgm:pt modelId="{93C9C342-33BA-4CF4-A22D-318BCD57A16A}" type="pres">
      <dgm:prSet presAssocID="{68F4A22A-7485-4D05-A812-36AD95E801F0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DA62E5C-B902-4B82-BA16-3FD6CBA6D222}" type="presOf" srcId="{26DA79AD-9E61-4E5E-9BF6-766E46CE70FB}" destId="{93C9C342-33BA-4CF4-A22D-318BCD57A16A}" srcOrd="0" destOrd="1" presId="urn:microsoft.com/office/officeart/2009/3/layout/StepUpProcess"/>
    <dgm:cxn modelId="{18D31B9D-60C7-41EB-9CAF-B3DA01358E5D}" srcId="{68F4A22A-7485-4D05-A812-36AD95E801F0}" destId="{26DA79AD-9E61-4E5E-9BF6-766E46CE70FB}" srcOrd="0" destOrd="0" parTransId="{B6C6CD27-32EE-4E93-92F4-73D6E878D876}" sibTransId="{933530C4-4588-4AD7-9CF2-151D5841A43C}"/>
    <dgm:cxn modelId="{DE12E2B8-4F27-4C51-8850-52C3F3E2EABC}" type="presOf" srcId="{68F4A22A-7485-4D05-A812-36AD95E801F0}" destId="{93C9C342-33BA-4CF4-A22D-318BCD57A16A}" srcOrd="0" destOrd="0" presId="urn:microsoft.com/office/officeart/2009/3/layout/StepUpProcess"/>
    <dgm:cxn modelId="{CD958782-0505-4D34-9257-10B4FB259CD7}" srcId="{084E2014-1D14-4AB0-A785-93B4FA794608}" destId="{68F4A22A-7485-4D05-A812-36AD95E801F0}" srcOrd="1" destOrd="0" parTransId="{2BDA9830-180A-487F-A054-113182BBE92A}" sibTransId="{C022605D-C74A-49BA-9645-6688E5698D02}"/>
    <dgm:cxn modelId="{6E2B0F1E-D07A-480D-9EE4-F8B981E2AEF4}" type="presOf" srcId="{67F283BA-3A75-4B5B-B313-C83B98CEBCDF}" destId="{6C2D1F1D-F70B-4674-8C54-C94BBB4171BE}" srcOrd="0" destOrd="0" presId="urn:microsoft.com/office/officeart/2009/3/layout/StepUpProcess"/>
    <dgm:cxn modelId="{73C7DDA0-56DF-4DC5-914B-9667DC6A094B}" type="presOf" srcId="{1A371ADC-04CD-434A-9319-1B7F40382522}" destId="{6C2D1F1D-F70B-4674-8C54-C94BBB4171BE}" srcOrd="0" destOrd="1" presId="urn:microsoft.com/office/officeart/2009/3/layout/StepUpProcess"/>
    <dgm:cxn modelId="{77995618-00D7-4674-B7EA-734F99F34D2E}" srcId="{084E2014-1D14-4AB0-A785-93B4FA794608}" destId="{67F283BA-3A75-4B5B-B313-C83B98CEBCDF}" srcOrd="0" destOrd="0" parTransId="{B4216844-A2FD-4362-BD22-5C3205D4A749}" sibTransId="{331D62F7-8265-4CB0-896A-19394C60EBC8}"/>
    <dgm:cxn modelId="{02D2177D-3A5A-4E7E-9626-FC5D4C972970}" srcId="{67F283BA-3A75-4B5B-B313-C83B98CEBCDF}" destId="{1A371ADC-04CD-434A-9319-1B7F40382522}" srcOrd="0" destOrd="0" parTransId="{0CF69248-3BA6-426F-B828-1537D85B8EDC}" sibTransId="{AAF15A37-C6D8-4E6E-8B53-B1CF79A2A954}"/>
    <dgm:cxn modelId="{EE6142E6-10AA-4C7A-AF94-C4D8D27E047C}" type="presOf" srcId="{084E2014-1D14-4AB0-A785-93B4FA794608}" destId="{D1A6C5CB-1C1B-4030-AEA5-ACA171549D70}" srcOrd="0" destOrd="0" presId="urn:microsoft.com/office/officeart/2009/3/layout/StepUpProcess"/>
    <dgm:cxn modelId="{1789AD62-60C0-4AC0-AC81-1BA02C62CB22}" type="presParOf" srcId="{D1A6C5CB-1C1B-4030-AEA5-ACA171549D70}" destId="{BF94BF17-D9FB-4B12-AD0C-3C68C6524EBD}" srcOrd="0" destOrd="0" presId="urn:microsoft.com/office/officeart/2009/3/layout/StepUpProcess"/>
    <dgm:cxn modelId="{4B1474E8-A8B8-4CB6-8321-1055E961EEDE}" type="presParOf" srcId="{BF94BF17-D9FB-4B12-AD0C-3C68C6524EBD}" destId="{1C1BD01E-1B16-4D53-A0EC-8B97FE182FAF}" srcOrd="0" destOrd="0" presId="urn:microsoft.com/office/officeart/2009/3/layout/StepUpProcess"/>
    <dgm:cxn modelId="{3A6962F0-66FD-46E2-A4EE-63EB491F1533}" type="presParOf" srcId="{BF94BF17-D9FB-4B12-AD0C-3C68C6524EBD}" destId="{6C2D1F1D-F70B-4674-8C54-C94BBB4171BE}" srcOrd="1" destOrd="0" presId="urn:microsoft.com/office/officeart/2009/3/layout/StepUpProcess"/>
    <dgm:cxn modelId="{4B5EBEB6-87D2-4B19-8AD4-FFA1E8964A5F}" type="presParOf" srcId="{BF94BF17-D9FB-4B12-AD0C-3C68C6524EBD}" destId="{75D5C19B-5EB3-413B-B08A-CC442F6BC243}" srcOrd="2" destOrd="0" presId="urn:microsoft.com/office/officeart/2009/3/layout/StepUpProcess"/>
    <dgm:cxn modelId="{F66F62D1-2DCD-47C4-91D5-B6D23B35F9A5}" type="presParOf" srcId="{D1A6C5CB-1C1B-4030-AEA5-ACA171549D70}" destId="{E55E0254-D3A5-4842-A4C6-EF7FDCFB36D3}" srcOrd="1" destOrd="0" presId="urn:microsoft.com/office/officeart/2009/3/layout/StepUpProcess"/>
    <dgm:cxn modelId="{232518CB-F972-434A-AAF0-6A4189C77D7C}" type="presParOf" srcId="{E55E0254-D3A5-4842-A4C6-EF7FDCFB36D3}" destId="{76264B13-3A04-46DB-802F-FDC9ADA66166}" srcOrd="0" destOrd="0" presId="urn:microsoft.com/office/officeart/2009/3/layout/StepUpProcess"/>
    <dgm:cxn modelId="{10824DAF-E470-4561-8C6E-78F7A62E1C8B}" type="presParOf" srcId="{D1A6C5CB-1C1B-4030-AEA5-ACA171549D70}" destId="{5D2D5DF0-64FD-46B9-B703-9904D5629C97}" srcOrd="2" destOrd="0" presId="urn:microsoft.com/office/officeart/2009/3/layout/StepUpProcess"/>
    <dgm:cxn modelId="{461494C4-D140-4576-9CAC-A03DA29C2037}" type="presParOf" srcId="{5D2D5DF0-64FD-46B9-B703-9904D5629C97}" destId="{9F0501DC-91D6-424A-B94A-E187F35E2BD2}" srcOrd="0" destOrd="0" presId="urn:microsoft.com/office/officeart/2009/3/layout/StepUpProcess"/>
    <dgm:cxn modelId="{5A5195D0-39A9-4922-A6C0-8E4538DDC0A9}" type="presParOf" srcId="{5D2D5DF0-64FD-46B9-B703-9904D5629C97}" destId="{93C9C342-33BA-4CF4-A22D-318BCD57A16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DF30F5-CC23-4D43-8F37-0993F1A05931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820CAD75-32C9-456C-A057-1216BD73D6AF}">
      <dgm:prSet custT="1"/>
      <dgm:spPr/>
      <dgm:t>
        <a:bodyPr/>
        <a:lstStyle/>
        <a:p>
          <a:pPr algn="l" rtl="0"/>
          <a:r>
            <a:rPr lang="tr-TR" sz="2700" b="1" dirty="0" smtClean="0"/>
            <a:t>1</a:t>
          </a:r>
          <a:r>
            <a:rPr lang="tr-TR" sz="2700" b="1" dirty="0" smtClean="0">
              <a:latin typeface="Times New Roman" pitchFamily="18" charset="0"/>
              <a:cs typeface="Times New Roman" pitchFamily="18" charset="0"/>
            </a:rPr>
            <a:t>. MALİYET AVANTAJLARI</a:t>
          </a:r>
          <a:endParaRPr lang="tr-TR" sz="2700" dirty="0">
            <a:latin typeface="Times New Roman" pitchFamily="18" charset="0"/>
            <a:cs typeface="Times New Roman" pitchFamily="18" charset="0"/>
          </a:endParaRPr>
        </a:p>
      </dgm:t>
    </dgm:pt>
    <dgm:pt modelId="{E8F85BA1-5135-4C47-A72E-0BEFB6CEDD4C}" type="parTrans" cxnId="{1D0C59B6-56EA-472F-84C7-572A51DD87C4}">
      <dgm:prSet/>
      <dgm:spPr/>
      <dgm:t>
        <a:bodyPr/>
        <a:lstStyle/>
        <a:p>
          <a:pPr algn="l"/>
          <a:endParaRPr lang="tr-TR"/>
        </a:p>
      </dgm:t>
    </dgm:pt>
    <dgm:pt modelId="{835DAE8E-A593-4DB0-B23E-48AF28EA540C}" type="sibTrans" cxnId="{1D0C59B6-56EA-472F-84C7-572A51DD87C4}">
      <dgm:prSet/>
      <dgm:spPr/>
      <dgm:t>
        <a:bodyPr/>
        <a:lstStyle/>
        <a:p>
          <a:pPr algn="l"/>
          <a:endParaRPr lang="tr-TR"/>
        </a:p>
      </dgm:t>
    </dgm:pt>
    <dgm:pt modelId="{AAC7CF27-A765-4AF0-AF98-DD31C858C26B}">
      <dgm:prSet custT="1"/>
      <dgm:spPr/>
      <dgm:t>
        <a:bodyPr/>
        <a:lstStyle/>
        <a:p>
          <a:pPr algn="l" rtl="0"/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Ölçek ekonomisi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97D61322-007C-4052-B363-A5AC22A66110}" type="parTrans" cxnId="{75FC7243-D637-4544-A066-0280CB1ADA1C}">
      <dgm:prSet/>
      <dgm:spPr/>
      <dgm:t>
        <a:bodyPr/>
        <a:lstStyle/>
        <a:p>
          <a:pPr algn="l"/>
          <a:endParaRPr lang="tr-TR"/>
        </a:p>
      </dgm:t>
    </dgm:pt>
    <dgm:pt modelId="{82ED8666-8DD7-476D-BA6A-180585160D33}" type="sibTrans" cxnId="{75FC7243-D637-4544-A066-0280CB1ADA1C}">
      <dgm:prSet/>
      <dgm:spPr/>
      <dgm:t>
        <a:bodyPr/>
        <a:lstStyle/>
        <a:p>
          <a:pPr algn="l"/>
          <a:endParaRPr lang="tr-TR"/>
        </a:p>
      </dgm:t>
    </dgm:pt>
    <dgm:pt modelId="{B9B9A49D-BC1B-4CBA-BAE3-E7B2A424C96E}">
      <dgm:prSet custT="1"/>
      <dgm:spPr/>
      <dgm:t>
        <a:bodyPr/>
        <a:lstStyle/>
        <a:p>
          <a:pPr algn="l" rtl="0"/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Düşük faktör maliyetleri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238897E8-86D2-405D-B5E2-20AE5FCB53A7}" type="parTrans" cxnId="{E4B122F1-1C46-4BB4-BE60-358BB2DCAE25}">
      <dgm:prSet/>
      <dgm:spPr/>
      <dgm:t>
        <a:bodyPr/>
        <a:lstStyle/>
        <a:p>
          <a:pPr algn="l"/>
          <a:endParaRPr lang="tr-TR"/>
        </a:p>
      </dgm:t>
    </dgm:pt>
    <dgm:pt modelId="{447B4672-F8D0-458C-8E4B-B8C285BFA0B2}" type="sibTrans" cxnId="{E4B122F1-1C46-4BB4-BE60-358BB2DCAE25}">
      <dgm:prSet/>
      <dgm:spPr/>
      <dgm:t>
        <a:bodyPr/>
        <a:lstStyle/>
        <a:p>
          <a:pPr algn="l"/>
          <a:endParaRPr lang="tr-TR"/>
        </a:p>
      </dgm:t>
    </dgm:pt>
    <dgm:pt modelId="{5019D2D6-DEC5-43C0-8523-95988AC1E3EA}">
      <dgm:prSet custT="1"/>
      <dgm:spPr/>
      <dgm:t>
        <a:bodyPr/>
        <a:lstStyle/>
        <a:p>
          <a:pPr algn="l" rtl="0"/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Esnek üretim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F7C953D4-216B-44FF-88C6-4FDBD1D5DFCB}" type="parTrans" cxnId="{895AEA6D-E5C4-4CB5-B50D-203B25CE3D9C}">
      <dgm:prSet/>
      <dgm:spPr/>
      <dgm:t>
        <a:bodyPr/>
        <a:lstStyle/>
        <a:p>
          <a:pPr algn="l"/>
          <a:endParaRPr lang="tr-TR"/>
        </a:p>
      </dgm:t>
    </dgm:pt>
    <dgm:pt modelId="{72887AA2-6EBE-4171-A4BB-0A6F99E68191}" type="sibTrans" cxnId="{895AEA6D-E5C4-4CB5-B50D-203B25CE3D9C}">
      <dgm:prSet/>
      <dgm:spPr/>
      <dgm:t>
        <a:bodyPr/>
        <a:lstStyle/>
        <a:p>
          <a:pPr algn="l"/>
          <a:endParaRPr lang="tr-TR"/>
        </a:p>
      </dgm:t>
    </dgm:pt>
    <dgm:pt modelId="{312C3EC5-4B7F-42D6-A18A-3FEB97BF869B}">
      <dgm:prSet custT="1"/>
      <dgm:spPr/>
      <dgm:t>
        <a:bodyPr/>
        <a:lstStyle/>
        <a:p>
          <a:pPr algn="l" rtl="0"/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Pazarlık gücü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4701FA03-974C-47EC-B160-0E7EFB501D6A}" type="parTrans" cxnId="{C3B632E7-E580-4D85-B6DB-825CFF314F44}">
      <dgm:prSet/>
      <dgm:spPr/>
      <dgm:t>
        <a:bodyPr/>
        <a:lstStyle/>
        <a:p>
          <a:pPr algn="l"/>
          <a:endParaRPr lang="tr-TR"/>
        </a:p>
      </dgm:t>
    </dgm:pt>
    <dgm:pt modelId="{5EC3BAAF-EE5F-474B-BD32-497FF2DAEE59}" type="sibTrans" cxnId="{C3B632E7-E580-4D85-B6DB-825CFF314F44}">
      <dgm:prSet/>
      <dgm:spPr/>
      <dgm:t>
        <a:bodyPr/>
        <a:lstStyle/>
        <a:p>
          <a:pPr algn="l"/>
          <a:endParaRPr lang="tr-TR"/>
        </a:p>
      </dgm:t>
    </dgm:pt>
    <dgm:pt modelId="{5ECFB20C-E763-4186-9181-E9AE48A31E50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l" rtl="0"/>
          <a:r>
            <a:rPr lang="tr-TR" sz="2700" b="1" dirty="0" smtClean="0">
              <a:latin typeface="Times New Roman" pitchFamily="18" charset="0"/>
              <a:cs typeface="Times New Roman" pitchFamily="18" charset="0"/>
            </a:rPr>
            <a:t>2. KALİTE AVANTAJLARI</a:t>
          </a:r>
          <a:endParaRPr lang="tr-TR" sz="2700" dirty="0">
            <a:latin typeface="Times New Roman" pitchFamily="18" charset="0"/>
            <a:cs typeface="Times New Roman" pitchFamily="18" charset="0"/>
          </a:endParaRPr>
        </a:p>
      </dgm:t>
    </dgm:pt>
    <dgm:pt modelId="{5D2107CF-B737-4D8E-A935-485C3DB597DD}" type="parTrans" cxnId="{536AB6E1-7D4F-4499-B1F9-1CAA989BFD69}">
      <dgm:prSet/>
      <dgm:spPr/>
      <dgm:t>
        <a:bodyPr/>
        <a:lstStyle/>
        <a:p>
          <a:pPr algn="l"/>
          <a:endParaRPr lang="tr-TR"/>
        </a:p>
      </dgm:t>
    </dgm:pt>
    <dgm:pt modelId="{0E5EAD47-0FCC-4FB7-8758-8966B17734F1}" type="sibTrans" cxnId="{536AB6E1-7D4F-4499-B1F9-1CAA989BFD69}">
      <dgm:prSet/>
      <dgm:spPr/>
      <dgm:t>
        <a:bodyPr/>
        <a:lstStyle/>
        <a:p>
          <a:pPr algn="l"/>
          <a:endParaRPr lang="tr-TR"/>
        </a:p>
      </dgm:t>
    </dgm:pt>
    <dgm:pt modelId="{AFA3B633-096F-4B51-9506-F00CB7C14977}">
      <dgm:prSet custT="1"/>
      <dgm:spPr/>
      <dgm:t>
        <a:bodyPr/>
        <a:lstStyle/>
        <a:p>
          <a:pPr algn="l" rtl="0"/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Dar ürün yelpazesi - yüksek kalite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71E850C0-E8CD-4097-816C-D1D8923A0443}" type="parTrans" cxnId="{FA7CFC3C-1383-451D-B374-C7DFFD99972C}">
      <dgm:prSet/>
      <dgm:spPr/>
      <dgm:t>
        <a:bodyPr/>
        <a:lstStyle/>
        <a:p>
          <a:pPr algn="l"/>
          <a:endParaRPr lang="tr-TR"/>
        </a:p>
      </dgm:t>
    </dgm:pt>
    <dgm:pt modelId="{294327D5-6375-48E9-B8C7-0875D565815F}" type="sibTrans" cxnId="{FA7CFC3C-1383-451D-B374-C7DFFD99972C}">
      <dgm:prSet/>
      <dgm:spPr/>
      <dgm:t>
        <a:bodyPr/>
        <a:lstStyle/>
        <a:p>
          <a:pPr algn="l"/>
          <a:endParaRPr lang="tr-TR"/>
        </a:p>
      </dgm:t>
    </dgm:pt>
    <dgm:pt modelId="{3C6A8199-8A39-4486-8E60-4D6FDA9FF4D6}">
      <dgm:prSet custT="1"/>
      <dgm:spPr/>
      <dgm:t>
        <a:bodyPr/>
        <a:lstStyle/>
        <a:p>
          <a:pPr algn="l" rtl="0"/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Standart kaliteye küresel </a:t>
          </a:r>
          <a:r>
            <a:rPr lang="tr-TR" sz="1800" b="1" dirty="0" err="1" smtClean="0">
              <a:latin typeface="Times New Roman" pitchFamily="18" charset="0"/>
              <a:cs typeface="Times New Roman" pitchFamily="18" charset="0"/>
            </a:rPr>
            <a:t>erişebilirlik</a:t>
          </a:r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628457CC-5058-4553-A373-3F8AEC0F6DA1}" type="parTrans" cxnId="{F09A50CF-83BB-4108-8745-3D3842C431F4}">
      <dgm:prSet/>
      <dgm:spPr/>
      <dgm:t>
        <a:bodyPr/>
        <a:lstStyle/>
        <a:p>
          <a:pPr algn="l"/>
          <a:endParaRPr lang="tr-TR"/>
        </a:p>
      </dgm:t>
    </dgm:pt>
    <dgm:pt modelId="{DE1CC6FF-2A3F-4999-AC30-BC8F16A3034D}" type="sibTrans" cxnId="{F09A50CF-83BB-4108-8745-3D3842C431F4}">
      <dgm:prSet/>
      <dgm:spPr/>
      <dgm:t>
        <a:bodyPr/>
        <a:lstStyle/>
        <a:p>
          <a:pPr algn="l"/>
          <a:endParaRPr lang="tr-TR"/>
        </a:p>
      </dgm:t>
    </dgm:pt>
    <dgm:pt modelId="{CD098101-5792-4D87-9128-6662326A72A5}">
      <dgm:prSet custT="1"/>
      <dgm:spPr/>
      <dgm:t>
        <a:bodyPr/>
        <a:lstStyle/>
        <a:p>
          <a:pPr algn="l" rtl="0"/>
          <a:r>
            <a:rPr lang="tr-TR" sz="2700" b="1" dirty="0" smtClean="0">
              <a:latin typeface="Times New Roman" pitchFamily="18" charset="0"/>
              <a:cs typeface="Times New Roman" pitchFamily="18" charset="0"/>
            </a:rPr>
            <a:t>3. REKABET AVANTAJI</a:t>
          </a:r>
          <a:endParaRPr lang="tr-TR" sz="2700" dirty="0">
            <a:latin typeface="Times New Roman" pitchFamily="18" charset="0"/>
            <a:cs typeface="Times New Roman" pitchFamily="18" charset="0"/>
          </a:endParaRPr>
        </a:p>
      </dgm:t>
    </dgm:pt>
    <dgm:pt modelId="{2FDDF6CE-B028-4FD8-8DC8-2BE28250B664}" type="parTrans" cxnId="{73C165C1-D98A-4E58-8BFC-E6950CB3A195}">
      <dgm:prSet/>
      <dgm:spPr/>
      <dgm:t>
        <a:bodyPr/>
        <a:lstStyle/>
        <a:p>
          <a:pPr algn="l"/>
          <a:endParaRPr lang="tr-TR"/>
        </a:p>
      </dgm:t>
    </dgm:pt>
    <dgm:pt modelId="{65081D1D-E023-4A97-BE10-8CF1EF897730}" type="sibTrans" cxnId="{73C165C1-D98A-4E58-8BFC-E6950CB3A195}">
      <dgm:prSet/>
      <dgm:spPr/>
      <dgm:t>
        <a:bodyPr/>
        <a:lstStyle/>
        <a:p>
          <a:pPr algn="l"/>
          <a:endParaRPr lang="tr-TR"/>
        </a:p>
      </dgm:t>
    </dgm:pt>
    <dgm:pt modelId="{70769221-A405-4F19-9C38-7EDCC13147BC}">
      <dgm:prSet custT="1"/>
      <dgm:spPr/>
      <dgm:t>
        <a:bodyPr/>
        <a:lstStyle/>
        <a:p>
          <a:pPr algn="l" rtl="0"/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Rakiplere karşı küresel stratejilerle rekabet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C7FB3630-853B-4819-8DCE-22EF9484E5A9}" type="parTrans" cxnId="{C7139062-5E0C-448D-B4D8-9F5EB2903410}">
      <dgm:prSet/>
      <dgm:spPr/>
      <dgm:t>
        <a:bodyPr/>
        <a:lstStyle/>
        <a:p>
          <a:pPr algn="l"/>
          <a:endParaRPr lang="tr-TR"/>
        </a:p>
      </dgm:t>
    </dgm:pt>
    <dgm:pt modelId="{3A39BA92-2144-4DF4-8A2A-DE169649B8DB}" type="sibTrans" cxnId="{C7139062-5E0C-448D-B4D8-9F5EB2903410}">
      <dgm:prSet/>
      <dgm:spPr/>
      <dgm:t>
        <a:bodyPr/>
        <a:lstStyle/>
        <a:p>
          <a:pPr algn="l"/>
          <a:endParaRPr lang="tr-TR"/>
        </a:p>
      </dgm:t>
    </dgm:pt>
    <dgm:pt modelId="{BA1776EC-0F3D-4AAE-872A-C553B60DD7B9}" type="pres">
      <dgm:prSet presAssocID="{15DF30F5-CC23-4D43-8F37-0993F1A059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7F2613A-55BC-475A-8F78-0B66D150C591}" type="pres">
      <dgm:prSet presAssocID="{820CAD75-32C9-456C-A057-1216BD73D6AF}" presName="parentLin" presStyleCnt="0"/>
      <dgm:spPr/>
    </dgm:pt>
    <dgm:pt modelId="{BA213F10-4712-4212-83CB-081192DF5C40}" type="pres">
      <dgm:prSet presAssocID="{820CAD75-32C9-456C-A057-1216BD73D6AF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CF0943D9-46B2-4CD5-9DD2-950C1A848B5D}" type="pres">
      <dgm:prSet presAssocID="{820CAD75-32C9-456C-A057-1216BD73D6A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773DF6-B237-4C7C-855E-E223285E7AEB}" type="pres">
      <dgm:prSet presAssocID="{820CAD75-32C9-456C-A057-1216BD73D6AF}" presName="negativeSpace" presStyleCnt="0"/>
      <dgm:spPr/>
    </dgm:pt>
    <dgm:pt modelId="{44F2EE44-09A3-44F9-ABD0-7319A6B22A33}" type="pres">
      <dgm:prSet presAssocID="{820CAD75-32C9-456C-A057-1216BD73D6A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134611-97E7-4CFC-9B74-7EB0FB2610F9}" type="pres">
      <dgm:prSet presAssocID="{835DAE8E-A593-4DB0-B23E-48AF28EA540C}" presName="spaceBetweenRectangles" presStyleCnt="0"/>
      <dgm:spPr/>
    </dgm:pt>
    <dgm:pt modelId="{34D31F4F-30DD-4733-B303-C49164F8C73B}" type="pres">
      <dgm:prSet presAssocID="{5ECFB20C-E763-4186-9181-E9AE48A31E50}" presName="parentLin" presStyleCnt="0"/>
      <dgm:spPr/>
    </dgm:pt>
    <dgm:pt modelId="{5550F0E1-64C7-425E-963C-C68A9B9F5A25}" type="pres">
      <dgm:prSet presAssocID="{5ECFB20C-E763-4186-9181-E9AE48A31E50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F68B0D99-5BC1-4F48-8BAF-830084708294}" type="pres">
      <dgm:prSet presAssocID="{5ECFB20C-E763-4186-9181-E9AE48A31E5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6E9376-5EEE-4AD7-879D-3E9A0ACADC07}" type="pres">
      <dgm:prSet presAssocID="{5ECFB20C-E763-4186-9181-E9AE48A31E50}" presName="negativeSpace" presStyleCnt="0"/>
      <dgm:spPr/>
    </dgm:pt>
    <dgm:pt modelId="{2DB9FB34-D962-4358-A9E9-01E0B63F4E9F}" type="pres">
      <dgm:prSet presAssocID="{5ECFB20C-E763-4186-9181-E9AE48A31E5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E34D958-8DDD-4BCC-A4C1-F40197B7FA0D}" type="pres">
      <dgm:prSet presAssocID="{0E5EAD47-0FCC-4FB7-8758-8966B17734F1}" presName="spaceBetweenRectangles" presStyleCnt="0"/>
      <dgm:spPr/>
    </dgm:pt>
    <dgm:pt modelId="{1C2B474C-7596-4738-972F-A0CF097A1973}" type="pres">
      <dgm:prSet presAssocID="{CD098101-5792-4D87-9128-6662326A72A5}" presName="parentLin" presStyleCnt="0"/>
      <dgm:spPr/>
    </dgm:pt>
    <dgm:pt modelId="{03BBAC55-7A6F-43FD-AA16-30414098289B}" type="pres">
      <dgm:prSet presAssocID="{CD098101-5792-4D87-9128-6662326A72A5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A8051ADD-C972-4134-9F38-5FEADCD0EC9D}" type="pres">
      <dgm:prSet presAssocID="{CD098101-5792-4D87-9128-6662326A72A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2E143F-C189-4963-9791-DC75A24817DC}" type="pres">
      <dgm:prSet presAssocID="{CD098101-5792-4D87-9128-6662326A72A5}" presName="negativeSpace" presStyleCnt="0"/>
      <dgm:spPr/>
    </dgm:pt>
    <dgm:pt modelId="{C9A88638-4467-4389-8226-016588E975C9}" type="pres">
      <dgm:prSet presAssocID="{CD098101-5792-4D87-9128-6662326A72A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1F09465-FA28-4B46-93B4-FF861BC45D0F}" type="presOf" srcId="{5ECFB20C-E763-4186-9181-E9AE48A31E50}" destId="{5550F0E1-64C7-425E-963C-C68A9B9F5A25}" srcOrd="0" destOrd="0" presId="urn:microsoft.com/office/officeart/2005/8/layout/list1"/>
    <dgm:cxn modelId="{CFF1B722-862F-4968-B637-2A4CFCF3202B}" type="presOf" srcId="{AAC7CF27-A765-4AF0-AF98-DD31C858C26B}" destId="{44F2EE44-09A3-44F9-ABD0-7319A6B22A33}" srcOrd="0" destOrd="0" presId="urn:microsoft.com/office/officeart/2005/8/layout/list1"/>
    <dgm:cxn modelId="{45982019-B6E3-408F-A155-3DABD442BDDB}" type="presOf" srcId="{5019D2D6-DEC5-43C0-8523-95988AC1E3EA}" destId="{44F2EE44-09A3-44F9-ABD0-7319A6B22A33}" srcOrd="0" destOrd="2" presId="urn:microsoft.com/office/officeart/2005/8/layout/list1"/>
    <dgm:cxn modelId="{34C4CF5F-AB23-41C4-8A62-856B827407FC}" type="presOf" srcId="{3C6A8199-8A39-4486-8E60-4D6FDA9FF4D6}" destId="{2DB9FB34-D962-4358-A9E9-01E0B63F4E9F}" srcOrd="0" destOrd="1" presId="urn:microsoft.com/office/officeart/2005/8/layout/list1"/>
    <dgm:cxn modelId="{925D7E96-2605-4CAB-B440-9658687EAB24}" type="presOf" srcId="{CD098101-5792-4D87-9128-6662326A72A5}" destId="{03BBAC55-7A6F-43FD-AA16-30414098289B}" srcOrd="0" destOrd="0" presId="urn:microsoft.com/office/officeart/2005/8/layout/list1"/>
    <dgm:cxn modelId="{FB80073A-FB33-4B98-AEAA-D675CCF0D154}" type="presOf" srcId="{CD098101-5792-4D87-9128-6662326A72A5}" destId="{A8051ADD-C972-4134-9F38-5FEADCD0EC9D}" srcOrd="1" destOrd="0" presId="urn:microsoft.com/office/officeart/2005/8/layout/list1"/>
    <dgm:cxn modelId="{C7139062-5E0C-448D-B4D8-9F5EB2903410}" srcId="{CD098101-5792-4D87-9128-6662326A72A5}" destId="{70769221-A405-4F19-9C38-7EDCC13147BC}" srcOrd="0" destOrd="0" parTransId="{C7FB3630-853B-4819-8DCE-22EF9484E5A9}" sibTransId="{3A39BA92-2144-4DF4-8A2A-DE169649B8DB}"/>
    <dgm:cxn modelId="{1755140E-86FF-4BEF-96B8-6763F9EB2514}" type="presOf" srcId="{5ECFB20C-E763-4186-9181-E9AE48A31E50}" destId="{F68B0D99-5BC1-4F48-8BAF-830084708294}" srcOrd="1" destOrd="0" presId="urn:microsoft.com/office/officeart/2005/8/layout/list1"/>
    <dgm:cxn modelId="{4BAD0EA1-F20B-4111-8679-4855B24DD305}" type="presOf" srcId="{312C3EC5-4B7F-42D6-A18A-3FEB97BF869B}" destId="{44F2EE44-09A3-44F9-ABD0-7319A6B22A33}" srcOrd="0" destOrd="3" presId="urn:microsoft.com/office/officeart/2005/8/layout/list1"/>
    <dgm:cxn modelId="{F0F34FCB-BF2B-4ED9-8581-FBFF1CF6D1BD}" type="presOf" srcId="{15DF30F5-CC23-4D43-8F37-0993F1A05931}" destId="{BA1776EC-0F3D-4AAE-872A-C553B60DD7B9}" srcOrd="0" destOrd="0" presId="urn:microsoft.com/office/officeart/2005/8/layout/list1"/>
    <dgm:cxn modelId="{F1767746-7BE2-443D-87BA-A4504480445E}" type="presOf" srcId="{B9B9A49D-BC1B-4CBA-BAE3-E7B2A424C96E}" destId="{44F2EE44-09A3-44F9-ABD0-7319A6B22A33}" srcOrd="0" destOrd="1" presId="urn:microsoft.com/office/officeart/2005/8/layout/list1"/>
    <dgm:cxn modelId="{895AEA6D-E5C4-4CB5-B50D-203B25CE3D9C}" srcId="{820CAD75-32C9-456C-A057-1216BD73D6AF}" destId="{5019D2D6-DEC5-43C0-8523-95988AC1E3EA}" srcOrd="2" destOrd="0" parTransId="{F7C953D4-216B-44FF-88C6-4FDBD1D5DFCB}" sibTransId="{72887AA2-6EBE-4171-A4BB-0A6F99E68191}"/>
    <dgm:cxn modelId="{1D0C59B6-56EA-472F-84C7-572A51DD87C4}" srcId="{15DF30F5-CC23-4D43-8F37-0993F1A05931}" destId="{820CAD75-32C9-456C-A057-1216BD73D6AF}" srcOrd="0" destOrd="0" parTransId="{E8F85BA1-5135-4C47-A72E-0BEFB6CEDD4C}" sibTransId="{835DAE8E-A593-4DB0-B23E-48AF28EA540C}"/>
    <dgm:cxn modelId="{75FC7243-D637-4544-A066-0280CB1ADA1C}" srcId="{820CAD75-32C9-456C-A057-1216BD73D6AF}" destId="{AAC7CF27-A765-4AF0-AF98-DD31C858C26B}" srcOrd="0" destOrd="0" parTransId="{97D61322-007C-4052-B363-A5AC22A66110}" sibTransId="{82ED8666-8DD7-476D-BA6A-180585160D33}"/>
    <dgm:cxn modelId="{9A62B351-D316-4DC8-80D5-DB301A0D73CE}" type="presOf" srcId="{820CAD75-32C9-456C-A057-1216BD73D6AF}" destId="{CF0943D9-46B2-4CD5-9DD2-950C1A848B5D}" srcOrd="1" destOrd="0" presId="urn:microsoft.com/office/officeart/2005/8/layout/list1"/>
    <dgm:cxn modelId="{536AB6E1-7D4F-4499-B1F9-1CAA989BFD69}" srcId="{15DF30F5-CC23-4D43-8F37-0993F1A05931}" destId="{5ECFB20C-E763-4186-9181-E9AE48A31E50}" srcOrd="1" destOrd="0" parTransId="{5D2107CF-B737-4D8E-A935-485C3DB597DD}" sibTransId="{0E5EAD47-0FCC-4FB7-8758-8966B17734F1}"/>
    <dgm:cxn modelId="{F09A50CF-83BB-4108-8745-3D3842C431F4}" srcId="{5ECFB20C-E763-4186-9181-E9AE48A31E50}" destId="{3C6A8199-8A39-4486-8E60-4D6FDA9FF4D6}" srcOrd="1" destOrd="0" parTransId="{628457CC-5058-4553-A373-3F8AEC0F6DA1}" sibTransId="{DE1CC6FF-2A3F-4999-AC30-BC8F16A3034D}"/>
    <dgm:cxn modelId="{C3B632E7-E580-4D85-B6DB-825CFF314F44}" srcId="{820CAD75-32C9-456C-A057-1216BD73D6AF}" destId="{312C3EC5-4B7F-42D6-A18A-3FEB97BF869B}" srcOrd="3" destOrd="0" parTransId="{4701FA03-974C-47EC-B160-0E7EFB501D6A}" sibTransId="{5EC3BAAF-EE5F-474B-BD32-497FF2DAEE59}"/>
    <dgm:cxn modelId="{E4B122F1-1C46-4BB4-BE60-358BB2DCAE25}" srcId="{820CAD75-32C9-456C-A057-1216BD73D6AF}" destId="{B9B9A49D-BC1B-4CBA-BAE3-E7B2A424C96E}" srcOrd="1" destOrd="0" parTransId="{238897E8-86D2-405D-B5E2-20AE5FCB53A7}" sibTransId="{447B4672-F8D0-458C-8E4B-B8C285BFA0B2}"/>
    <dgm:cxn modelId="{5CC2CB0B-DCC4-4D07-B80F-9367F8A724D6}" type="presOf" srcId="{70769221-A405-4F19-9C38-7EDCC13147BC}" destId="{C9A88638-4467-4389-8226-016588E975C9}" srcOrd="0" destOrd="0" presId="urn:microsoft.com/office/officeart/2005/8/layout/list1"/>
    <dgm:cxn modelId="{F445F56B-455C-43AC-808F-038A0B2CF233}" type="presOf" srcId="{820CAD75-32C9-456C-A057-1216BD73D6AF}" destId="{BA213F10-4712-4212-83CB-081192DF5C40}" srcOrd="0" destOrd="0" presId="urn:microsoft.com/office/officeart/2005/8/layout/list1"/>
    <dgm:cxn modelId="{3EF6EF8B-6564-4C41-B50E-BEE43A6AE10C}" type="presOf" srcId="{AFA3B633-096F-4B51-9506-F00CB7C14977}" destId="{2DB9FB34-D962-4358-A9E9-01E0B63F4E9F}" srcOrd="0" destOrd="0" presId="urn:microsoft.com/office/officeart/2005/8/layout/list1"/>
    <dgm:cxn modelId="{FA7CFC3C-1383-451D-B374-C7DFFD99972C}" srcId="{5ECFB20C-E763-4186-9181-E9AE48A31E50}" destId="{AFA3B633-096F-4B51-9506-F00CB7C14977}" srcOrd="0" destOrd="0" parTransId="{71E850C0-E8CD-4097-816C-D1D8923A0443}" sibTransId="{294327D5-6375-48E9-B8C7-0875D565815F}"/>
    <dgm:cxn modelId="{73C165C1-D98A-4E58-8BFC-E6950CB3A195}" srcId="{15DF30F5-CC23-4D43-8F37-0993F1A05931}" destId="{CD098101-5792-4D87-9128-6662326A72A5}" srcOrd="2" destOrd="0" parTransId="{2FDDF6CE-B028-4FD8-8DC8-2BE28250B664}" sibTransId="{65081D1D-E023-4A97-BE10-8CF1EF897730}"/>
    <dgm:cxn modelId="{4CBCB73A-E2CD-4552-BE3F-1EB3B79768F5}" type="presParOf" srcId="{BA1776EC-0F3D-4AAE-872A-C553B60DD7B9}" destId="{E7F2613A-55BC-475A-8F78-0B66D150C591}" srcOrd="0" destOrd="0" presId="urn:microsoft.com/office/officeart/2005/8/layout/list1"/>
    <dgm:cxn modelId="{332781D1-DC98-4A96-AF3E-BB5655273CDD}" type="presParOf" srcId="{E7F2613A-55BC-475A-8F78-0B66D150C591}" destId="{BA213F10-4712-4212-83CB-081192DF5C40}" srcOrd="0" destOrd="0" presId="urn:microsoft.com/office/officeart/2005/8/layout/list1"/>
    <dgm:cxn modelId="{E51886A9-A751-4136-BE65-CBBCA187676E}" type="presParOf" srcId="{E7F2613A-55BC-475A-8F78-0B66D150C591}" destId="{CF0943D9-46B2-4CD5-9DD2-950C1A848B5D}" srcOrd="1" destOrd="0" presId="urn:microsoft.com/office/officeart/2005/8/layout/list1"/>
    <dgm:cxn modelId="{5437ED0E-A817-458F-8C76-5CD30464D6B5}" type="presParOf" srcId="{BA1776EC-0F3D-4AAE-872A-C553B60DD7B9}" destId="{D4773DF6-B237-4C7C-855E-E223285E7AEB}" srcOrd="1" destOrd="0" presId="urn:microsoft.com/office/officeart/2005/8/layout/list1"/>
    <dgm:cxn modelId="{7DD1A0A6-4F02-4A65-AE8E-1D4D82C3622C}" type="presParOf" srcId="{BA1776EC-0F3D-4AAE-872A-C553B60DD7B9}" destId="{44F2EE44-09A3-44F9-ABD0-7319A6B22A33}" srcOrd="2" destOrd="0" presId="urn:microsoft.com/office/officeart/2005/8/layout/list1"/>
    <dgm:cxn modelId="{DB46ADC0-737B-4F1C-89A2-60042A914AE6}" type="presParOf" srcId="{BA1776EC-0F3D-4AAE-872A-C553B60DD7B9}" destId="{8B134611-97E7-4CFC-9B74-7EB0FB2610F9}" srcOrd="3" destOrd="0" presId="urn:microsoft.com/office/officeart/2005/8/layout/list1"/>
    <dgm:cxn modelId="{B00FD50F-3A80-4721-BC1D-18736E0AEFFA}" type="presParOf" srcId="{BA1776EC-0F3D-4AAE-872A-C553B60DD7B9}" destId="{34D31F4F-30DD-4733-B303-C49164F8C73B}" srcOrd="4" destOrd="0" presId="urn:microsoft.com/office/officeart/2005/8/layout/list1"/>
    <dgm:cxn modelId="{D8424A96-E9DC-4947-9041-7960115C908B}" type="presParOf" srcId="{34D31F4F-30DD-4733-B303-C49164F8C73B}" destId="{5550F0E1-64C7-425E-963C-C68A9B9F5A25}" srcOrd="0" destOrd="0" presId="urn:microsoft.com/office/officeart/2005/8/layout/list1"/>
    <dgm:cxn modelId="{3D367FED-F9B5-4CD5-B3BC-7E055E273506}" type="presParOf" srcId="{34D31F4F-30DD-4733-B303-C49164F8C73B}" destId="{F68B0D99-5BC1-4F48-8BAF-830084708294}" srcOrd="1" destOrd="0" presId="urn:microsoft.com/office/officeart/2005/8/layout/list1"/>
    <dgm:cxn modelId="{4D06F396-2728-4181-BABC-1BACF085D7CC}" type="presParOf" srcId="{BA1776EC-0F3D-4AAE-872A-C553B60DD7B9}" destId="{D86E9376-5EEE-4AD7-879D-3E9A0ACADC07}" srcOrd="5" destOrd="0" presId="urn:microsoft.com/office/officeart/2005/8/layout/list1"/>
    <dgm:cxn modelId="{71A40DC4-0F8D-46BB-B2FA-4317660AC490}" type="presParOf" srcId="{BA1776EC-0F3D-4AAE-872A-C553B60DD7B9}" destId="{2DB9FB34-D962-4358-A9E9-01E0B63F4E9F}" srcOrd="6" destOrd="0" presId="urn:microsoft.com/office/officeart/2005/8/layout/list1"/>
    <dgm:cxn modelId="{461762AD-52CE-4C08-B1F8-257EB821929F}" type="presParOf" srcId="{BA1776EC-0F3D-4AAE-872A-C553B60DD7B9}" destId="{3E34D958-8DDD-4BCC-A4C1-F40197B7FA0D}" srcOrd="7" destOrd="0" presId="urn:microsoft.com/office/officeart/2005/8/layout/list1"/>
    <dgm:cxn modelId="{9759DAC6-14A6-4924-96E2-3A2BC167C91E}" type="presParOf" srcId="{BA1776EC-0F3D-4AAE-872A-C553B60DD7B9}" destId="{1C2B474C-7596-4738-972F-A0CF097A1973}" srcOrd="8" destOrd="0" presId="urn:microsoft.com/office/officeart/2005/8/layout/list1"/>
    <dgm:cxn modelId="{D13B37CA-836A-44FE-922D-50B943A35ECD}" type="presParOf" srcId="{1C2B474C-7596-4738-972F-A0CF097A1973}" destId="{03BBAC55-7A6F-43FD-AA16-30414098289B}" srcOrd="0" destOrd="0" presId="urn:microsoft.com/office/officeart/2005/8/layout/list1"/>
    <dgm:cxn modelId="{3E77D4B2-813D-4C21-B462-0A5AA0D37BF1}" type="presParOf" srcId="{1C2B474C-7596-4738-972F-A0CF097A1973}" destId="{A8051ADD-C972-4134-9F38-5FEADCD0EC9D}" srcOrd="1" destOrd="0" presId="urn:microsoft.com/office/officeart/2005/8/layout/list1"/>
    <dgm:cxn modelId="{826AA475-31BB-4C4E-BB16-FEACE8799E3E}" type="presParOf" srcId="{BA1776EC-0F3D-4AAE-872A-C553B60DD7B9}" destId="{B82E143F-C189-4963-9791-DC75A24817DC}" srcOrd="9" destOrd="0" presId="urn:microsoft.com/office/officeart/2005/8/layout/list1"/>
    <dgm:cxn modelId="{74B924C2-2D08-4CE3-9A4D-A8DA827472E9}" type="presParOf" srcId="{BA1776EC-0F3D-4AAE-872A-C553B60DD7B9}" destId="{C9A88638-4467-4389-8226-016588E975C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A1EC30-F70B-4B3B-99B4-B51A2681870D}" type="doc">
      <dgm:prSet loTypeId="urn:microsoft.com/office/officeart/2005/8/layout/list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6A392DD9-6663-4839-BBB2-B4C6600E975C}">
      <dgm:prSet custT="1"/>
      <dgm:spPr/>
      <dgm:t>
        <a:bodyPr/>
        <a:lstStyle/>
        <a:p>
          <a:pPr rtl="0"/>
          <a:r>
            <a:rPr lang="tr-TR" sz="2400" b="1" dirty="0" smtClean="0">
              <a:latin typeface="Times New Roman" pitchFamily="18" charset="0"/>
              <a:cs typeface="Times New Roman" pitchFamily="18" charset="0"/>
            </a:rPr>
            <a:t>MALİYET  DEZAVANTAJLARI</a:t>
          </a:r>
          <a:endParaRPr lang="tr-TR" sz="2400" dirty="0">
            <a:latin typeface="Times New Roman" pitchFamily="18" charset="0"/>
            <a:cs typeface="Times New Roman" pitchFamily="18" charset="0"/>
          </a:endParaRPr>
        </a:p>
      </dgm:t>
    </dgm:pt>
    <dgm:pt modelId="{EB2D9CC3-6664-4415-BF1E-B6FC9B8C5966}" type="parTrans" cxnId="{6E14311E-930F-4ABE-8B8A-F4DF1D7EE500}">
      <dgm:prSet/>
      <dgm:spPr/>
      <dgm:t>
        <a:bodyPr/>
        <a:lstStyle/>
        <a:p>
          <a:endParaRPr lang="tr-TR"/>
        </a:p>
      </dgm:t>
    </dgm:pt>
    <dgm:pt modelId="{CD33AC90-6C28-40A3-9C58-F17E19AB2CD8}" type="sibTrans" cxnId="{6E14311E-930F-4ABE-8B8A-F4DF1D7EE500}">
      <dgm:prSet/>
      <dgm:spPr/>
      <dgm:t>
        <a:bodyPr/>
        <a:lstStyle/>
        <a:p>
          <a:endParaRPr lang="tr-TR"/>
        </a:p>
      </dgm:t>
    </dgm:pt>
    <dgm:pt modelId="{07B76CAB-B012-47B5-8F42-52BB331B362C}">
      <dgm:prSet custT="1"/>
      <dgm:spPr/>
      <dgm:t>
        <a:bodyPr/>
        <a:lstStyle/>
        <a:p>
          <a:pPr rtl="0"/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Artan koordinasyon ve haberleşme giderleri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0F970D7D-C64B-4EEE-A6CE-8BBF81275070}" type="parTrans" cxnId="{A9FFAFCA-F358-4F46-8E8A-6E7E1A40A78B}">
      <dgm:prSet/>
      <dgm:spPr/>
      <dgm:t>
        <a:bodyPr/>
        <a:lstStyle/>
        <a:p>
          <a:endParaRPr lang="tr-TR"/>
        </a:p>
      </dgm:t>
    </dgm:pt>
    <dgm:pt modelId="{71EA7367-90CE-414A-A299-7D14C9B9DFF1}" type="sibTrans" cxnId="{A9FFAFCA-F358-4F46-8E8A-6E7E1A40A78B}">
      <dgm:prSet/>
      <dgm:spPr/>
      <dgm:t>
        <a:bodyPr/>
        <a:lstStyle/>
        <a:p>
          <a:endParaRPr lang="tr-TR"/>
        </a:p>
      </dgm:t>
    </dgm:pt>
    <dgm:pt modelId="{01B2A205-6E0F-4EEB-B6FC-1C6BA34E663D}">
      <dgm:prSet custT="1"/>
      <dgm:spPr/>
      <dgm:t>
        <a:bodyPr/>
        <a:lstStyle/>
        <a:p>
          <a:pPr rtl="0"/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Artan genel yönetim giderleri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7EF47FDE-6168-44E0-AF8C-3095578B4356}" type="parTrans" cxnId="{E08E3F90-1F36-4F15-857C-64A774CCC4A1}">
      <dgm:prSet/>
      <dgm:spPr/>
      <dgm:t>
        <a:bodyPr/>
        <a:lstStyle/>
        <a:p>
          <a:endParaRPr lang="tr-TR"/>
        </a:p>
      </dgm:t>
    </dgm:pt>
    <dgm:pt modelId="{762824DD-AB21-41CE-81B8-9F89F3BCC237}" type="sibTrans" cxnId="{E08E3F90-1F36-4F15-857C-64A774CCC4A1}">
      <dgm:prSet/>
      <dgm:spPr/>
      <dgm:t>
        <a:bodyPr/>
        <a:lstStyle/>
        <a:p>
          <a:endParaRPr lang="tr-TR"/>
        </a:p>
      </dgm:t>
    </dgm:pt>
    <dgm:pt modelId="{D2FDBA5A-9463-42EF-84F4-689128B9DDCE}">
      <dgm:prSet custT="1"/>
      <dgm:spPr/>
      <dgm:t>
        <a:bodyPr/>
        <a:lstStyle/>
        <a:p>
          <a:pPr rtl="0"/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Aşırı merkeziyetçilik yüzünden azalan motivasyon ve etkinlik</a:t>
          </a:r>
          <a:endParaRPr lang="tr-TR" sz="1800" dirty="0">
            <a:latin typeface="Times New Roman" pitchFamily="18" charset="0"/>
            <a:cs typeface="Times New Roman" pitchFamily="18" charset="0"/>
          </a:endParaRPr>
        </a:p>
      </dgm:t>
    </dgm:pt>
    <dgm:pt modelId="{38967E38-A7DD-4D49-95AE-ADF4FDE1629C}" type="parTrans" cxnId="{1EF4A064-11E1-4D87-B512-B13B5E0A4B5E}">
      <dgm:prSet/>
      <dgm:spPr/>
      <dgm:t>
        <a:bodyPr/>
        <a:lstStyle/>
        <a:p>
          <a:endParaRPr lang="tr-TR"/>
        </a:p>
      </dgm:t>
    </dgm:pt>
    <dgm:pt modelId="{00A3BA63-F2CE-4E58-99AF-B1783E7EA043}" type="sibTrans" cxnId="{1EF4A064-11E1-4D87-B512-B13B5E0A4B5E}">
      <dgm:prSet/>
      <dgm:spPr/>
      <dgm:t>
        <a:bodyPr/>
        <a:lstStyle/>
        <a:p>
          <a:endParaRPr lang="tr-TR"/>
        </a:p>
      </dgm:t>
    </dgm:pt>
    <dgm:pt modelId="{11778F99-E874-44A0-8E98-C54C20AB1C11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tr-TR" sz="2400" b="1" dirty="0" smtClean="0">
              <a:latin typeface="Times New Roman" pitchFamily="18" charset="0"/>
              <a:cs typeface="Times New Roman" pitchFamily="18" charset="0"/>
            </a:rPr>
            <a:t>ÜRÜN  STANDARDİZASYONUNUN  SAKINCALARI</a:t>
          </a:r>
          <a:endParaRPr lang="tr-TR" sz="2400" dirty="0">
            <a:latin typeface="Times New Roman" pitchFamily="18" charset="0"/>
            <a:cs typeface="Times New Roman" pitchFamily="18" charset="0"/>
          </a:endParaRPr>
        </a:p>
      </dgm:t>
    </dgm:pt>
    <dgm:pt modelId="{E4977786-2FDB-4DAA-ADA3-63A6190DB050}" type="parTrans" cxnId="{35375C56-01B8-4AF5-AFAE-03EF665A4B27}">
      <dgm:prSet/>
      <dgm:spPr/>
      <dgm:t>
        <a:bodyPr/>
        <a:lstStyle/>
        <a:p>
          <a:endParaRPr lang="tr-TR"/>
        </a:p>
      </dgm:t>
    </dgm:pt>
    <dgm:pt modelId="{B6A3E79E-D4D8-4A71-9845-7941CF10D15E}" type="sibTrans" cxnId="{35375C56-01B8-4AF5-AFAE-03EF665A4B27}">
      <dgm:prSet/>
      <dgm:spPr/>
      <dgm:t>
        <a:bodyPr/>
        <a:lstStyle/>
        <a:p>
          <a:endParaRPr lang="tr-TR"/>
        </a:p>
      </dgm:t>
    </dgm:pt>
    <dgm:pt modelId="{514F66B4-E461-49AB-A4B7-1202DD65C05F}">
      <dgm:prSet custT="1"/>
      <dgm:spPr/>
      <dgm:t>
        <a:bodyPr/>
        <a:lstStyle/>
        <a:p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Tüm zevkleri tatmin edecek tek bir ürün tasarlamanın zorluğu</a:t>
          </a:r>
        </a:p>
      </dgm:t>
    </dgm:pt>
    <dgm:pt modelId="{41A6E93A-0308-497E-A73D-B0457E50088C}" type="parTrans" cxnId="{B3C64AE8-849F-4F00-B3F5-33D6FA58CEC3}">
      <dgm:prSet/>
      <dgm:spPr/>
      <dgm:t>
        <a:bodyPr/>
        <a:lstStyle/>
        <a:p>
          <a:endParaRPr lang="tr-TR"/>
        </a:p>
      </dgm:t>
    </dgm:pt>
    <dgm:pt modelId="{EC396414-E505-47D8-BD99-250C9560B337}" type="sibTrans" cxnId="{B3C64AE8-849F-4F00-B3F5-33D6FA58CEC3}">
      <dgm:prSet/>
      <dgm:spPr/>
      <dgm:t>
        <a:bodyPr/>
        <a:lstStyle/>
        <a:p>
          <a:endParaRPr lang="tr-TR"/>
        </a:p>
      </dgm:t>
    </dgm:pt>
    <dgm:pt modelId="{FADFAD0A-46FD-4AB3-BA9E-CBCD65F0F6AB}">
      <dgm:prSet custT="1"/>
      <dgm:spPr/>
      <dgm:t>
        <a:bodyPr/>
        <a:lstStyle/>
        <a:p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Ülkeler arası farklı ürün standartları</a:t>
          </a:r>
          <a:endParaRPr lang="tr-TR" sz="1800" b="1" dirty="0">
            <a:latin typeface="Times New Roman" pitchFamily="18" charset="0"/>
            <a:cs typeface="Times New Roman" pitchFamily="18" charset="0"/>
          </a:endParaRPr>
        </a:p>
      </dgm:t>
    </dgm:pt>
    <dgm:pt modelId="{74DD9D9B-DC38-4001-8692-895EE54AD95F}" type="parTrans" cxnId="{F2346364-E155-46B8-BB65-E4D1B01B667C}">
      <dgm:prSet/>
      <dgm:spPr/>
      <dgm:t>
        <a:bodyPr/>
        <a:lstStyle/>
        <a:p>
          <a:endParaRPr lang="tr-TR"/>
        </a:p>
      </dgm:t>
    </dgm:pt>
    <dgm:pt modelId="{178A2455-908D-4316-92B0-2C3C43630753}" type="sibTrans" cxnId="{F2346364-E155-46B8-BB65-E4D1B01B667C}">
      <dgm:prSet/>
      <dgm:spPr/>
      <dgm:t>
        <a:bodyPr/>
        <a:lstStyle/>
        <a:p>
          <a:endParaRPr lang="tr-TR"/>
        </a:p>
      </dgm:t>
    </dgm:pt>
    <dgm:pt modelId="{2204EDE1-D499-4EEC-A274-87C178191792}">
      <dgm:prSet custT="1"/>
      <dgm:spPr>
        <a:solidFill>
          <a:srgbClr val="2777BF"/>
        </a:solidFill>
      </dgm:spPr>
      <dgm:t>
        <a:bodyPr/>
        <a:lstStyle/>
        <a:p>
          <a:r>
            <a:rPr lang="tr-TR" sz="2400" b="1" dirty="0" smtClean="0">
              <a:latin typeface="Times New Roman" pitchFamily="18" charset="0"/>
              <a:cs typeface="Times New Roman" pitchFamily="18" charset="0"/>
            </a:rPr>
            <a:t>TEK TİP  TANITIM  ÇABALARININ SORUNLARI</a:t>
          </a:r>
        </a:p>
      </dgm:t>
    </dgm:pt>
    <dgm:pt modelId="{9678EFE8-9746-40D1-89E1-604F98F5D9CD}" type="parTrans" cxnId="{DE734D61-4053-46F5-A92F-36583DDD244C}">
      <dgm:prSet/>
      <dgm:spPr/>
      <dgm:t>
        <a:bodyPr/>
        <a:lstStyle/>
        <a:p>
          <a:endParaRPr lang="tr-TR"/>
        </a:p>
      </dgm:t>
    </dgm:pt>
    <dgm:pt modelId="{6B326680-19CF-4430-8CDA-AAA998CB414C}" type="sibTrans" cxnId="{DE734D61-4053-46F5-A92F-36583DDD244C}">
      <dgm:prSet/>
      <dgm:spPr/>
      <dgm:t>
        <a:bodyPr/>
        <a:lstStyle/>
        <a:p>
          <a:endParaRPr lang="tr-TR"/>
        </a:p>
      </dgm:t>
    </dgm:pt>
    <dgm:pt modelId="{7F3100CD-53BA-45E8-90B1-75276F09A0DC}">
      <dgm:prSet custT="1"/>
      <dgm:spPr/>
      <dgm:t>
        <a:bodyPr/>
        <a:lstStyle/>
        <a:p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Farklı kültürlerin farklı beklentileri</a:t>
          </a:r>
        </a:p>
      </dgm:t>
    </dgm:pt>
    <dgm:pt modelId="{C80DF5F0-1A80-4BD5-982B-88CBAD987D4B}" type="parTrans" cxnId="{AD5B47E6-ED85-43A1-ABAF-8845C51F7B56}">
      <dgm:prSet/>
      <dgm:spPr/>
      <dgm:t>
        <a:bodyPr/>
        <a:lstStyle/>
        <a:p>
          <a:endParaRPr lang="tr-TR"/>
        </a:p>
      </dgm:t>
    </dgm:pt>
    <dgm:pt modelId="{D31D7352-7D9A-4B1F-8434-BAE32E947DBB}" type="sibTrans" cxnId="{AD5B47E6-ED85-43A1-ABAF-8845C51F7B56}">
      <dgm:prSet/>
      <dgm:spPr/>
      <dgm:t>
        <a:bodyPr/>
        <a:lstStyle/>
        <a:p>
          <a:endParaRPr lang="tr-TR"/>
        </a:p>
      </dgm:t>
    </dgm:pt>
    <dgm:pt modelId="{CBEA9EF6-A4BF-46CD-A75F-C968D10F1566}">
      <dgm:prSet custT="1"/>
      <dgm:spPr/>
      <dgm:t>
        <a:bodyPr/>
        <a:lstStyle/>
        <a:p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Farklı değer yargıları</a:t>
          </a:r>
        </a:p>
      </dgm:t>
    </dgm:pt>
    <dgm:pt modelId="{61FE32D0-C4B4-468B-9677-EB3C869D46E6}" type="parTrans" cxnId="{E739971C-DF27-40F0-820B-06D8E1F4B9B8}">
      <dgm:prSet/>
      <dgm:spPr/>
      <dgm:t>
        <a:bodyPr/>
        <a:lstStyle/>
        <a:p>
          <a:endParaRPr lang="tr-TR"/>
        </a:p>
      </dgm:t>
    </dgm:pt>
    <dgm:pt modelId="{F238674A-6E26-4B27-AB3C-428E61B85C71}" type="sibTrans" cxnId="{E739971C-DF27-40F0-820B-06D8E1F4B9B8}">
      <dgm:prSet/>
      <dgm:spPr/>
      <dgm:t>
        <a:bodyPr/>
        <a:lstStyle/>
        <a:p>
          <a:endParaRPr lang="tr-TR"/>
        </a:p>
      </dgm:t>
    </dgm:pt>
    <dgm:pt modelId="{AFE9D63C-741E-4C6D-8E53-796E6371F8F4}">
      <dgm:prSet custT="1"/>
      <dgm:spPr/>
      <dgm:t>
        <a:bodyPr/>
        <a:lstStyle/>
        <a:p>
          <a:r>
            <a:rPr lang="tr-TR" sz="2400" b="1" dirty="0" smtClean="0">
              <a:latin typeface="Times New Roman" pitchFamily="18" charset="0"/>
              <a:cs typeface="Times New Roman" pitchFamily="18" charset="0"/>
            </a:rPr>
            <a:t>MALİ  RİSKLER</a:t>
          </a:r>
        </a:p>
      </dgm:t>
    </dgm:pt>
    <dgm:pt modelId="{1CA77E56-FCC5-4EAE-8710-E95E6B6410DD}" type="parTrans" cxnId="{E55132BF-B3E9-4AF7-9565-01ECD8D0B5F7}">
      <dgm:prSet/>
      <dgm:spPr/>
      <dgm:t>
        <a:bodyPr/>
        <a:lstStyle/>
        <a:p>
          <a:endParaRPr lang="tr-TR"/>
        </a:p>
      </dgm:t>
    </dgm:pt>
    <dgm:pt modelId="{BD643DC1-538E-4A27-A7CC-DC47F5B7DFB3}" type="sibTrans" cxnId="{E55132BF-B3E9-4AF7-9565-01ECD8D0B5F7}">
      <dgm:prSet/>
      <dgm:spPr/>
      <dgm:t>
        <a:bodyPr/>
        <a:lstStyle/>
        <a:p>
          <a:endParaRPr lang="tr-TR"/>
        </a:p>
      </dgm:t>
    </dgm:pt>
    <dgm:pt modelId="{661CFACA-8691-4675-AD6F-14662B73BCE5}">
      <dgm:prSet custT="1"/>
      <dgm:spPr/>
      <dgm:t>
        <a:bodyPr/>
        <a:lstStyle/>
        <a:p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Döviz kurlarındaki ani değişiklikler</a:t>
          </a:r>
        </a:p>
      </dgm:t>
    </dgm:pt>
    <dgm:pt modelId="{7649EA65-14A0-4618-89D3-9586C8EB2682}" type="parTrans" cxnId="{8AE48318-DBCC-40B3-8C7E-50E96F335432}">
      <dgm:prSet/>
      <dgm:spPr/>
      <dgm:t>
        <a:bodyPr/>
        <a:lstStyle/>
        <a:p>
          <a:endParaRPr lang="tr-TR"/>
        </a:p>
      </dgm:t>
    </dgm:pt>
    <dgm:pt modelId="{409B546E-8238-443F-9B76-CF92F18BA256}" type="sibTrans" cxnId="{8AE48318-DBCC-40B3-8C7E-50E96F335432}">
      <dgm:prSet/>
      <dgm:spPr/>
      <dgm:t>
        <a:bodyPr/>
        <a:lstStyle/>
        <a:p>
          <a:endParaRPr lang="tr-TR"/>
        </a:p>
      </dgm:t>
    </dgm:pt>
    <dgm:pt modelId="{9CA3B7B3-FCE8-4A93-89C3-51B49D980C2F}">
      <dgm:prSet custT="1"/>
      <dgm:spPr/>
      <dgm:t>
        <a:bodyPr/>
        <a:lstStyle/>
        <a:p>
          <a:r>
            <a:rPr lang="tr-TR" sz="1800" b="1" dirty="0" smtClean="0">
              <a:latin typeface="Times New Roman" pitchFamily="18" charset="0"/>
              <a:cs typeface="Times New Roman" pitchFamily="18" charset="0"/>
            </a:rPr>
            <a:t>Kar transferlerini engelleyici düzenlemeler</a:t>
          </a:r>
          <a:endParaRPr lang="tr-TR" sz="1800" b="1" dirty="0">
            <a:latin typeface="Times New Roman" pitchFamily="18" charset="0"/>
            <a:cs typeface="Times New Roman" pitchFamily="18" charset="0"/>
          </a:endParaRPr>
        </a:p>
      </dgm:t>
    </dgm:pt>
    <dgm:pt modelId="{117EC059-5061-4451-A05B-69315A240CA1}" type="parTrans" cxnId="{573EA410-4A5C-4AB9-A990-10A62F838ECA}">
      <dgm:prSet/>
      <dgm:spPr/>
      <dgm:t>
        <a:bodyPr/>
        <a:lstStyle/>
        <a:p>
          <a:endParaRPr lang="tr-TR"/>
        </a:p>
      </dgm:t>
    </dgm:pt>
    <dgm:pt modelId="{5A64329C-F9AA-4A28-B166-A8A556AE1763}" type="sibTrans" cxnId="{573EA410-4A5C-4AB9-A990-10A62F838ECA}">
      <dgm:prSet/>
      <dgm:spPr/>
      <dgm:t>
        <a:bodyPr/>
        <a:lstStyle/>
        <a:p>
          <a:endParaRPr lang="tr-TR"/>
        </a:p>
      </dgm:t>
    </dgm:pt>
    <dgm:pt modelId="{D15144C0-D785-47E7-98DB-6B8AD2694BB2}" type="pres">
      <dgm:prSet presAssocID="{8CA1EC30-F70B-4B3B-99B4-B51A268187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835C941-D483-45BD-8F88-F003D684510E}" type="pres">
      <dgm:prSet presAssocID="{6A392DD9-6663-4839-BBB2-B4C6600E975C}" presName="parentLin" presStyleCnt="0"/>
      <dgm:spPr/>
    </dgm:pt>
    <dgm:pt modelId="{E132B27A-0EE3-46D4-B733-B5A2756EDD4B}" type="pres">
      <dgm:prSet presAssocID="{6A392DD9-6663-4839-BBB2-B4C6600E975C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69E30305-797B-4E5F-9150-667B0C5EA7C8}" type="pres">
      <dgm:prSet presAssocID="{6A392DD9-6663-4839-BBB2-B4C6600E975C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79301E-DC76-4BB3-A39C-E3919623F3D1}" type="pres">
      <dgm:prSet presAssocID="{6A392DD9-6663-4839-BBB2-B4C6600E975C}" presName="negativeSpace" presStyleCnt="0"/>
      <dgm:spPr/>
    </dgm:pt>
    <dgm:pt modelId="{A58D67E0-919F-4AC0-BF80-60A827EEB10A}" type="pres">
      <dgm:prSet presAssocID="{6A392DD9-6663-4839-BBB2-B4C6600E975C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BE5A60-D3BD-491D-8F6A-77700DD5DADB}" type="pres">
      <dgm:prSet presAssocID="{CD33AC90-6C28-40A3-9C58-F17E19AB2CD8}" presName="spaceBetweenRectangles" presStyleCnt="0"/>
      <dgm:spPr/>
    </dgm:pt>
    <dgm:pt modelId="{A5CEAC42-218E-4A2B-BD4C-86488B6652D9}" type="pres">
      <dgm:prSet presAssocID="{11778F99-E874-44A0-8E98-C54C20AB1C11}" presName="parentLin" presStyleCnt="0"/>
      <dgm:spPr/>
    </dgm:pt>
    <dgm:pt modelId="{E821789B-B971-4930-BE64-BF954EA8A5F0}" type="pres">
      <dgm:prSet presAssocID="{11778F99-E874-44A0-8E98-C54C20AB1C11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F9D1821A-777C-469C-976D-86F06AD1D255}" type="pres">
      <dgm:prSet presAssocID="{11778F99-E874-44A0-8E98-C54C20AB1C11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A7486CB-7947-484C-9B84-42879F741392}" type="pres">
      <dgm:prSet presAssocID="{11778F99-E874-44A0-8E98-C54C20AB1C11}" presName="negativeSpace" presStyleCnt="0"/>
      <dgm:spPr/>
    </dgm:pt>
    <dgm:pt modelId="{B5E9F105-8AC0-40BB-A3F9-BCF7772D22E3}" type="pres">
      <dgm:prSet presAssocID="{11778F99-E874-44A0-8E98-C54C20AB1C11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29002B-07FB-4D11-86B7-54651DB4B930}" type="pres">
      <dgm:prSet presAssocID="{B6A3E79E-D4D8-4A71-9845-7941CF10D15E}" presName="spaceBetweenRectangles" presStyleCnt="0"/>
      <dgm:spPr/>
    </dgm:pt>
    <dgm:pt modelId="{A4999FC1-AB31-49C5-9E84-F29305094B20}" type="pres">
      <dgm:prSet presAssocID="{2204EDE1-D499-4EEC-A274-87C178191792}" presName="parentLin" presStyleCnt="0"/>
      <dgm:spPr/>
    </dgm:pt>
    <dgm:pt modelId="{409D82E9-F7CA-41DD-8C4B-B57141A50001}" type="pres">
      <dgm:prSet presAssocID="{2204EDE1-D499-4EEC-A274-87C178191792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AD0D5AD7-263F-4324-BEC6-53B1FC7CBA48}" type="pres">
      <dgm:prSet presAssocID="{2204EDE1-D499-4EEC-A274-87C178191792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637DB2-D3C0-4F1F-8546-F5DFE3A3EDB8}" type="pres">
      <dgm:prSet presAssocID="{2204EDE1-D499-4EEC-A274-87C178191792}" presName="negativeSpace" presStyleCnt="0"/>
      <dgm:spPr/>
    </dgm:pt>
    <dgm:pt modelId="{30791631-0A38-4806-B8C0-B062621B48DD}" type="pres">
      <dgm:prSet presAssocID="{2204EDE1-D499-4EEC-A274-87C17819179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C591BF-968B-4C08-9F71-786E5FA135B8}" type="pres">
      <dgm:prSet presAssocID="{6B326680-19CF-4430-8CDA-AAA998CB414C}" presName="spaceBetweenRectangles" presStyleCnt="0"/>
      <dgm:spPr/>
    </dgm:pt>
    <dgm:pt modelId="{29C5CDD6-B624-43AA-B424-2BE15447EF75}" type="pres">
      <dgm:prSet presAssocID="{AFE9D63C-741E-4C6D-8E53-796E6371F8F4}" presName="parentLin" presStyleCnt="0"/>
      <dgm:spPr/>
    </dgm:pt>
    <dgm:pt modelId="{A63717F6-6756-47E6-8349-9B4D0983A1F2}" type="pres">
      <dgm:prSet presAssocID="{AFE9D63C-741E-4C6D-8E53-796E6371F8F4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3AEBD4E9-9A0B-485C-A0F0-83481CF5C27C}" type="pres">
      <dgm:prSet presAssocID="{AFE9D63C-741E-4C6D-8E53-796E6371F8F4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C20BD5-188B-4D94-AD5F-E0243F363A41}" type="pres">
      <dgm:prSet presAssocID="{AFE9D63C-741E-4C6D-8E53-796E6371F8F4}" presName="negativeSpace" presStyleCnt="0"/>
      <dgm:spPr/>
    </dgm:pt>
    <dgm:pt modelId="{D11CBC99-7EAB-4C6F-8C68-135EF4885BDD}" type="pres">
      <dgm:prSet presAssocID="{AFE9D63C-741E-4C6D-8E53-796E6371F8F4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55132BF-B3E9-4AF7-9565-01ECD8D0B5F7}" srcId="{8CA1EC30-F70B-4B3B-99B4-B51A2681870D}" destId="{AFE9D63C-741E-4C6D-8E53-796E6371F8F4}" srcOrd="3" destOrd="0" parTransId="{1CA77E56-FCC5-4EAE-8710-E95E6B6410DD}" sibTransId="{BD643DC1-538E-4A27-A7CC-DC47F5B7DFB3}"/>
    <dgm:cxn modelId="{B54C7989-77F8-4CE0-B833-E35B15A9CFC0}" type="presOf" srcId="{2204EDE1-D499-4EEC-A274-87C178191792}" destId="{409D82E9-F7CA-41DD-8C4B-B57141A50001}" srcOrd="0" destOrd="0" presId="urn:microsoft.com/office/officeart/2005/8/layout/list1"/>
    <dgm:cxn modelId="{6E14311E-930F-4ABE-8B8A-F4DF1D7EE500}" srcId="{8CA1EC30-F70B-4B3B-99B4-B51A2681870D}" destId="{6A392DD9-6663-4839-BBB2-B4C6600E975C}" srcOrd="0" destOrd="0" parTransId="{EB2D9CC3-6664-4415-BF1E-B6FC9B8C5966}" sibTransId="{CD33AC90-6C28-40A3-9C58-F17E19AB2CD8}"/>
    <dgm:cxn modelId="{479698D6-D637-469B-884D-4FC5A50B9ED2}" type="presOf" srcId="{11778F99-E874-44A0-8E98-C54C20AB1C11}" destId="{F9D1821A-777C-469C-976D-86F06AD1D255}" srcOrd="1" destOrd="0" presId="urn:microsoft.com/office/officeart/2005/8/layout/list1"/>
    <dgm:cxn modelId="{35375C56-01B8-4AF5-AFAE-03EF665A4B27}" srcId="{8CA1EC30-F70B-4B3B-99B4-B51A2681870D}" destId="{11778F99-E874-44A0-8E98-C54C20AB1C11}" srcOrd="1" destOrd="0" parTransId="{E4977786-2FDB-4DAA-ADA3-63A6190DB050}" sibTransId="{B6A3E79E-D4D8-4A71-9845-7941CF10D15E}"/>
    <dgm:cxn modelId="{E08E3F90-1F36-4F15-857C-64A774CCC4A1}" srcId="{6A392DD9-6663-4839-BBB2-B4C6600E975C}" destId="{01B2A205-6E0F-4EEB-B6FC-1C6BA34E663D}" srcOrd="1" destOrd="0" parTransId="{7EF47FDE-6168-44E0-AF8C-3095578B4356}" sibTransId="{762824DD-AB21-41CE-81B8-9F89F3BCC237}"/>
    <dgm:cxn modelId="{B53A14BD-591A-44E5-AEA6-CD91793F2B0A}" type="presOf" srcId="{2204EDE1-D499-4EEC-A274-87C178191792}" destId="{AD0D5AD7-263F-4324-BEC6-53B1FC7CBA48}" srcOrd="1" destOrd="0" presId="urn:microsoft.com/office/officeart/2005/8/layout/list1"/>
    <dgm:cxn modelId="{AD5B47E6-ED85-43A1-ABAF-8845C51F7B56}" srcId="{2204EDE1-D499-4EEC-A274-87C178191792}" destId="{7F3100CD-53BA-45E8-90B1-75276F09A0DC}" srcOrd="0" destOrd="0" parTransId="{C80DF5F0-1A80-4BD5-982B-88CBAD987D4B}" sibTransId="{D31D7352-7D9A-4B1F-8434-BAE32E947DBB}"/>
    <dgm:cxn modelId="{E739971C-DF27-40F0-820B-06D8E1F4B9B8}" srcId="{2204EDE1-D499-4EEC-A274-87C178191792}" destId="{CBEA9EF6-A4BF-46CD-A75F-C968D10F1566}" srcOrd="1" destOrd="0" parTransId="{61FE32D0-C4B4-468B-9677-EB3C869D46E6}" sibTransId="{F238674A-6E26-4B27-AB3C-428E61B85C71}"/>
    <dgm:cxn modelId="{8AE48318-DBCC-40B3-8C7E-50E96F335432}" srcId="{AFE9D63C-741E-4C6D-8E53-796E6371F8F4}" destId="{661CFACA-8691-4675-AD6F-14662B73BCE5}" srcOrd="0" destOrd="0" parTransId="{7649EA65-14A0-4618-89D3-9586C8EB2682}" sibTransId="{409B546E-8238-443F-9B76-CF92F18BA256}"/>
    <dgm:cxn modelId="{2A135347-57CE-45FE-9EC9-FD73BCE1F70F}" type="presOf" srcId="{CBEA9EF6-A4BF-46CD-A75F-C968D10F1566}" destId="{30791631-0A38-4806-B8C0-B062621B48DD}" srcOrd="0" destOrd="1" presId="urn:microsoft.com/office/officeart/2005/8/layout/list1"/>
    <dgm:cxn modelId="{13871806-589B-4872-B4CD-BD6F92C64561}" type="presOf" srcId="{07B76CAB-B012-47B5-8F42-52BB331B362C}" destId="{A58D67E0-919F-4AC0-BF80-60A827EEB10A}" srcOrd="0" destOrd="0" presId="urn:microsoft.com/office/officeart/2005/8/layout/list1"/>
    <dgm:cxn modelId="{C6C6B06C-2D2E-46CD-B1BB-37B0E1320D82}" type="presOf" srcId="{6A392DD9-6663-4839-BBB2-B4C6600E975C}" destId="{69E30305-797B-4E5F-9150-667B0C5EA7C8}" srcOrd="1" destOrd="0" presId="urn:microsoft.com/office/officeart/2005/8/layout/list1"/>
    <dgm:cxn modelId="{42018891-3938-4614-9253-8521ADADCE27}" type="presOf" srcId="{FADFAD0A-46FD-4AB3-BA9E-CBCD65F0F6AB}" destId="{B5E9F105-8AC0-40BB-A3F9-BCF7772D22E3}" srcOrd="0" destOrd="1" presId="urn:microsoft.com/office/officeart/2005/8/layout/list1"/>
    <dgm:cxn modelId="{931B7C64-A53B-449B-977F-470310B2B2C0}" type="presOf" srcId="{D2FDBA5A-9463-42EF-84F4-689128B9DDCE}" destId="{A58D67E0-919F-4AC0-BF80-60A827EEB10A}" srcOrd="0" destOrd="2" presId="urn:microsoft.com/office/officeart/2005/8/layout/list1"/>
    <dgm:cxn modelId="{1EF4A064-11E1-4D87-B512-B13B5E0A4B5E}" srcId="{6A392DD9-6663-4839-BBB2-B4C6600E975C}" destId="{D2FDBA5A-9463-42EF-84F4-689128B9DDCE}" srcOrd="2" destOrd="0" parTransId="{38967E38-A7DD-4D49-95AE-ADF4FDE1629C}" sibTransId="{00A3BA63-F2CE-4E58-99AF-B1783E7EA043}"/>
    <dgm:cxn modelId="{573EA410-4A5C-4AB9-A990-10A62F838ECA}" srcId="{AFE9D63C-741E-4C6D-8E53-796E6371F8F4}" destId="{9CA3B7B3-FCE8-4A93-89C3-51B49D980C2F}" srcOrd="1" destOrd="0" parTransId="{117EC059-5061-4451-A05B-69315A240CA1}" sibTransId="{5A64329C-F9AA-4A28-B166-A8A556AE1763}"/>
    <dgm:cxn modelId="{2700FE22-D5C0-4CBD-AF77-9C453A1BBD0A}" type="presOf" srcId="{7F3100CD-53BA-45E8-90B1-75276F09A0DC}" destId="{30791631-0A38-4806-B8C0-B062621B48DD}" srcOrd="0" destOrd="0" presId="urn:microsoft.com/office/officeart/2005/8/layout/list1"/>
    <dgm:cxn modelId="{EE04D96A-AD96-4941-816B-19BBCFA2FAD4}" type="presOf" srcId="{6A392DD9-6663-4839-BBB2-B4C6600E975C}" destId="{E132B27A-0EE3-46D4-B733-B5A2756EDD4B}" srcOrd="0" destOrd="0" presId="urn:microsoft.com/office/officeart/2005/8/layout/list1"/>
    <dgm:cxn modelId="{CA4AABFD-CD28-4CF1-B17E-B1D150588972}" type="presOf" srcId="{514F66B4-E461-49AB-A4B7-1202DD65C05F}" destId="{B5E9F105-8AC0-40BB-A3F9-BCF7772D22E3}" srcOrd="0" destOrd="0" presId="urn:microsoft.com/office/officeart/2005/8/layout/list1"/>
    <dgm:cxn modelId="{65760B8B-9517-4F05-B996-9F568F60A7F8}" type="presOf" srcId="{AFE9D63C-741E-4C6D-8E53-796E6371F8F4}" destId="{3AEBD4E9-9A0B-485C-A0F0-83481CF5C27C}" srcOrd="1" destOrd="0" presId="urn:microsoft.com/office/officeart/2005/8/layout/list1"/>
    <dgm:cxn modelId="{321ED73E-EA74-40C6-92CF-4376EE1D225A}" type="presOf" srcId="{8CA1EC30-F70B-4B3B-99B4-B51A2681870D}" destId="{D15144C0-D785-47E7-98DB-6B8AD2694BB2}" srcOrd="0" destOrd="0" presId="urn:microsoft.com/office/officeart/2005/8/layout/list1"/>
    <dgm:cxn modelId="{1F2E7146-CBBA-4197-87BF-B919D96BEF4F}" type="presOf" srcId="{661CFACA-8691-4675-AD6F-14662B73BCE5}" destId="{D11CBC99-7EAB-4C6F-8C68-135EF4885BDD}" srcOrd="0" destOrd="0" presId="urn:microsoft.com/office/officeart/2005/8/layout/list1"/>
    <dgm:cxn modelId="{B3C64AE8-849F-4F00-B3F5-33D6FA58CEC3}" srcId="{11778F99-E874-44A0-8E98-C54C20AB1C11}" destId="{514F66B4-E461-49AB-A4B7-1202DD65C05F}" srcOrd="0" destOrd="0" parTransId="{41A6E93A-0308-497E-A73D-B0457E50088C}" sibTransId="{EC396414-E505-47D8-BD99-250C9560B337}"/>
    <dgm:cxn modelId="{F2346364-E155-46B8-BB65-E4D1B01B667C}" srcId="{11778F99-E874-44A0-8E98-C54C20AB1C11}" destId="{FADFAD0A-46FD-4AB3-BA9E-CBCD65F0F6AB}" srcOrd="1" destOrd="0" parTransId="{74DD9D9B-DC38-4001-8692-895EE54AD95F}" sibTransId="{178A2455-908D-4316-92B0-2C3C43630753}"/>
    <dgm:cxn modelId="{033D8E27-86B6-415F-9860-430F7F576A55}" type="presOf" srcId="{01B2A205-6E0F-4EEB-B6FC-1C6BA34E663D}" destId="{A58D67E0-919F-4AC0-BF80-60A827EEB10A}" srcOrd="0" destOrd="1" presId="urn:microsoft.com/office/officeart/2005/8/layout/list1"/>
    <dgm:cxn modelId="{DF7B8340-CF30-4A29-8E95-2763810C3F59}" type="presOf" srcId="{9CA3B7B3-FCE8-4A93-89C3-51B49D980C2F}" destId="{D11CBC99-7EAB-4C6F-8C68-135EF4885BDD}" srcOrd="0" destOrd="1" presId="urn:microsoft.com/office/officeart/2005/8/layout/list1"/>
    <dgm:cxn modelId="{DE734D61-4053-46F5-A92F-36583DDD244C}" srcId="{8CA1EC30-F70B-4B3B-99B4-B51A2681870D}" destId="{2204EDE1-D499-4EEC-A274-87C178191792}" srcOrd="2" destOrd="0" parTransId="{9678EFE8-9746-40D1-89E1-604F98F5D9CD}" sibTransId="{6B326680-19CF-4430-8CDA-AAA998CB414C}"/>
    <dgm:cxn modelId="{4DAF4F95-8976-4611-92C1-0211576AA1E6}" type="presOf" srcId="{11778F99-E874-44A0-8E98-C54C20AB1C11}" destId="{E821789B-B971-4930-BE64-BF954EA8A5F0}" srcOrd="0" destOrd="0" presId="urn:microsoft.com/office/officeart/2005/8/layout/list1"/>
    <dgm:cxn modelId="{A9FFAFCA-F358-4F46-8E8A-6E7E1A40A78B}" srcId="{6A392DD9-6663-4839-BBB2-B4C6600E975C}" destId="{07B76CAB-B012-47B5-8F42-52BB331B362C}" srcOrd="0" destOrd="0" parTransId="{0F970D7D-C64B-4EEE-A6CE-8BBF81275070}" sibTransId="{71EA7367-90CE-414A-A299-7D14C9B9DFF1}"/>
    <dgm:cxn modelId="{D64B452C-896C-4E41-B8F0-F7B1188EC69B}" type="presOf" srcId="{AFE9D63C-741E-4C6D-8E53-796E6371F8F4}" destId="{A63717F6-6756-47E6-8349-9B4D0983A1F2}" srcOrd="0" destOrd="0" presId="urn:microsoft.com/office/officeart/2005/8/layout/list1"/>
    <dgm:cxn modelId="{B0B16234-E50A-435D-8AB2-F0931EE4E11B}" type="presParOf" srcId="{D15144C0-D785-47E7-98DB-6B8AD2694BB2}" destId="{A835C941-D483-45BD-8F88-F003D684510E}" srcOrd="0" destOrd="0" presId="urn:microsoft.com/office/officeart/2005/8/layout/list1"/>
    <dgm:cxn modelId="{4067AC7B-AF11-4A9B-ACC7-0E660245E310}" type="presParOf" srcId="{A835C941-D483-45BD-8F88-F003D684510E}" destId="{E132B27A-0EE3-46D4-B733-B5A2756EDD4B}" srcOrd="0" destOrd="0" presId="urn:microsoft.com/office/officeart/2005/8/layout/list1"/>
    <dgm:cxn modelId="{BB78C5F6-75BD-4735-8A35-07510B476C65}" type="presParOf" srcId="{A835C941-D483-45BD-8F88-F003D684510E}" destId="{69E30305-797B-4E5F-9150-667B0C5EA7C8}" srcOrd="1" destOrd="0" presId="urn:microsoft.com/office/officeart/2005/8/layout/list1"/>
    <dgm:cxn modelId="{CF0D0F40-E506-4FF1-ADCD-D2D79195E349}" type="presParOf" srcId="{D15144C0-D785-47E7-98DB-6B8AD2694BB2}" destId="{E579301E-DC76-4BB3-A39C-E3919623F3D1}" srcOrd="1" destOrd="0" presId="urn:microsoft.com/office/officeart/2005/8/layout/list1"/>
    <dgm:cxn modelId="{513611A3-F9BF-46D6-A0E2-0C41647A4B8C}" type="presParOf" srcId="{D15144C0-D785-47E7-98DB-6B8AD2694BB2}" destId="{A58D67E0-919F-4AC0-BF80-60A827EEB10A}" srcOrd="2" destOrd="0" presId="urn:microsoft.com/office/officeart/2005/8/layout/list1"/>
    <dgm:cxn modelId="{A8B8DE77-B8E6-4E28-8A56-1A59C57D2FB7}" type="presParOf" srcId="{D15144C0-D785-47E7-98DB-6B8AD2694BB2}" destId="{50BE5A60-D3BD-491D-8F6A-77700DD5DADB}" srcOrd="3" destOrd="0" presId="urn:microsoft.com/office/officeart/2005/8/layout/list1"/>
    <dgm:cxn modelId="{DCF1EFC7-67E6-4349-AC1D-DA7903AFFA92}" type="presParOf" srcId="{D15144C0-D785-47E7-98DB-6B8AD2694BB2}" destId="{A5CEAC42-218E-4A2B-BD4C-86488B6652D9}" srcOrd="4" destOrd="0" presId="urn:microsoft.com/office/officeart/2005/8/layout/list1"/>
    <dgm:cxn modelId="{8F8601B8-918D-4DD8-B27F-CB1292C1F816}" type="presParOf" srcId="{A5CEAC42-218E-4A2B-BD4C-86488B6652D9}" destId="{E821789B-B971-4930-BE64-BF954EA8A5F0}" srcOrd="0" destOrd="0" presId="urn:microsoft.com/office/officeart/2005/8/layout/list1"/>
    <dgm:cxn modelId="{5BA60855-F76F-40DC-9CB2-E0EA90761F27}" type="presParOf" srcId="{A5CEAC42-218E-4A2B-BD4C-86488B6652D9}" destId="{F9D1821A-777C-469C-976D-86F06AD1D255}" srcOrd="1" destOrd="0" presId="urn:microsoft.com/office/officeart/2005/8/layout/list1"/>
    <dgm:cxn modelId="{A3A6E180-176E-46BA-A787-734599B40BE2}" type="presParOf" srcId="{D15144C0-D785-47E7-98DB-6B8AD2694BB2}" destId="{3A7486CB-7947-484C-9B84-42879F741392}" srcOrd="5" destOrd="0" presId="urn:microsoft.com/office/officeart/2005/8/layout/list1"/>
    <dgm:cxn modelId="{2AFF7D25-FB2C-4ED7-9F21-069D05E743FA}" type="presParOf" srcId="{D15144C0-D785-47E7-98DB-6B8AD2694BB2}" destId="{B5E9F105-8AC0-40BB-A3F9-BCF7772D22E3}" srcOrd="6" destOrd="0" presId="urn:microsoft.com/office/officeart/2005/8/layout/list1"/>
    <dgm:cxn modelId="{623516C8-5D40-4F74-98A3-27B5E01CDD94}" type="presParOf" srcId="{D15144C0-D785-47E7-98DB-6B8AD2694BB2}" destId="{AA29002B-07FB-4D11-86B7-54651DB4B930}" srcOrd="7" destOrd="0" presId="urn:microsoft.com/office/officeart/2005/8/layout/list1"/>
    <dgm:cxn modelId="{4853163A-99D6-4900-827E-A81A3E05B48E}" type="presParOf" srcId="{D15144C0-D785-47E7-98DB-6B8AD2694BB2}" destId="{A4999FC1-AB31-49C5-9E84-F29305094B20}" srcOrd="8" destOrd="0" presId="urn:microsoft.com/office/officeart/2005/8/layout/list1"/>
    <dgm:cxn modelId="{1B4B4012-3217-46DD-8775-70D8F87FFCC1}" type="presParOf" srcId="{A4999FC1-AB31-49C5-9E84-F29305094B20}" destId="{409D82E9-F7CA-41DD-8C4B-B57141A50001}" srcOrd="0" destOrd="0" presId="urn:microsoft.com/office/officeart/2005/8/layout/list1"/>
    <dgm:cxn modelId="{140DF907-3E1D-48D9-A428-200A5B523B83}" type="presParOf" srcId="{A4999FC1-AB31-49C5-9E84-F29305094B20}" destId="{AD0D5AD7-263F-4324-BEC6-53B1FC7CBA48}" srcOrd="1" destOrd="0" presId="urn:microsoft.com/office/officeart/2005/8/layout/list1"/>
    <dgm:cxn modelId="{1903A852-25E4-4D75-A446-0BCC5702763F}" type="presParOf" srcId="{D15144C0-D785-47E7-98DB-6B8AD2694BB2}" destId="{96637DB2-D3C0-4F1F-8546-F5DFE3A3EDB8}" srcOrd="9" destOrd="0" presId="urn:microsoft.com/office/officeart/2005/8/layout/list1"/>
    <dgm:cxn modelId="{8C87F504-767F-49C2-AE8C-6B659AC87AAC}" type="presParOf" srcId="{D15144C0-D785-47E7-98DB-6B8AD2694BB2}" destId="{30791631-0A38-4806-B8C0-B062621B48DD}" srcOrd="10" destOrd="0" presId="urn:microsoft.com/office/officeart/2005/8/layout/list1"/>
    <dgm:cxn modelId="{494973A5-DA0F-42C9-8B77-9B7004C6E0CC}" type="presParOf" srcId="{D15144C0-D785-47E7-98DB-6B8AD2694BB2}" destId="{D8C591BF-968B-4C08-9F71-786E5FA135B8}" srcOrd="11" destOrd="0" presId="urn:microsoft.com/office/officeart/2005/8/layout/list1"/>
    <dgm:cxn modelId="{7C90CC91-17F8-43F4-827A-59EC37C32A5B}" type="presParOf" srcId="{D15144C0-D785-47E7-98DB-6B8AD2694BB2}" destId="{29C5CDD6-B624-43AA-B424-2BE15447EF75}" srcOrd="12" destOrd="0" presId="urn:microsoft.com/office/officeart/2005/8/layout/list1"/>
    <dgm:cxn modelId="{EDC4B7C2-3F01-4E3B-BC71-D04E1EFDF06A}" type="presParOf" srcId="{29C5CDD6-B624-43AA-B424-2BE15447EF75}" destId="{A63717F6-6756-47E6-8349-9B4D0983A1F2}" srcOrd="0" destOrd="0" presId="urn:microsoft.com/office/officeart/2005/8/layout/list1"/>
    <dgm:cxn modelId="{4C30062E-7D04-49A3-8ED5-D32EFC7640A5}" type="presParOf" srcId="{29C5CDD6-B624-43AA-B424-2BE15447EF75}" destId="{3AEBD4E9-9A0B-485C-A0F0-83481CF5C27C}" srcOrd="1" destOrd="0" presId="urn:microsoft.com/office/officeart/2005/8/layout/list1"/>
    <dgm:cxn modelId="{210F3BFE-A06E-4E21-91D2-B5357F9A486A}" type="presParOf" srcId="{D15144C0-D785-47E7-98DB-6B8AD2694BB2}" destId="{07C20BD5-188B-4D94-AD5F-E0243F363A41}" srcOrd="13" destOrd="0" presId="urn:microsoft.com/office/officeart/2005/8/layout/list1"/>
    <dgm:cxn modelId="{D95EA3B2-83D8-4CBD-8A79-0ED9D0DCF524}" type="presParOf" srcId="{D15144C0-D785-47E7-98DB-6B8AD2694BB2}" destId="{D11CBC99-7EAB-4C6F-8C68-135EF4885BD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C24D4-FA9E-4CBF-9F4E-B7F2D91987AB}">
      <dsp:nvSpPr>
        <dsp:cNvPr id="0" name=""/>
        <dsp:cNvSpPr/>
      </dsp:nvSpPr>
      <dsp:spPr>
        <a:xfrm rot="5400000">
          <a:off x="5187650" y="-1832293"/>
          <a:ext cx="1815963" cy="573706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0" kern="1200" dirty="0" smtClean="0">
              <a:latin typeface="Times New Roman" pitchFamily="18" charset="0"/>
              <a:cs typeface="Times New Roman" pitchFamily="18" charset="0"/>
            </a:rPr>
            <a:t>Gelişen iletişim ve ulaşım teknolojileri sayesinde ülke sınırlarını aşan faaliyetlerdeki artış ve yaygınlaşma </a:t>
          </a:r>
          <a:endParaRPr lang="tr-TR" sz="18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0" kern="1200" dirty="0" err="1" smtClean="0">
              <a:latin typeface="Times New Roman" pitchFamily="18" charset="0"/>
              <a:cs typeface="Times New Roman" pitchFamily="18" charset="0"/>
            </a:rPr>
            <a:t>Uluslararasılaşmış</a:t>
          </a:r>
          <a:r>
            <a:rPr lang="tr-TR" sz="1800" b="0" kern="1200" dirty="0" smtClean="0">
              <a:latin typeface="Times New Roman" pitchFamily="18" charset="0"/>
              <a:cs typeface="Times New Roman" pitchFamily="18" charset="0"/>
            </a:rPr>
            <a:t>(çok uluslu) şirketlerde faaliyette bulunulan  her farklı bölge için yerel ihtiyaçlara yönelik  ayrı tasarım, üretim ve pazarlama yapılır</a:t>
          </a:r>
          <a:endParaRPr lang="tr-TR" sz="1800" b="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187650" y="-1832293"/>
        <a:ext cx="1815963" cy="5737066"/>
      </dsp:txXfrm>
    </dsp:sp>
    <dsp:sp modelId="{FCEC45B9-4754-436F-9852-57D523F1326B}">
      <dsp:nvSpPr>
        <dsp:cNvPr id="0" name=""/>
        <dsp:cNvSpPr/>
      </dsp:nvSpPr>
      <dsp:spPr>
        <a:xfrm>
          <a:off x="0" y="51"/>
          <a:ext cx="3227099" cy="207237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u="sng" kern="1200" dirty="0" smtClean="0">
              <a:latin typeface="Times New Roman" pitchFamily="18" charset="0"/>
              <a:cs typeface="Times New Roman" pitchFamily="18" charset="0"/>
            </a:rPr>
            <a:t>ULUSLARARASILAŞMANIN 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u="sng" kern="1200" dirty="0" smtClean="0">
              <a:latin typeface="Times New Roman" pitchFamily="18" charset="0"/>
              <a:cs typeface="Times New Roman" pitchFamily="18" charset="0"/>
            </a:rPr>
            <a:t>TANIMI</a:t>
          </a:r>
          <a:endParaRPr lang="tr-TR" sz="1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1"/>
        <a:ext cx="3227099" cy="2072374"/>
      </dsp:txXfrm>
    </dsp:sp>
    <dsp:sp modelId="{4F60283A-31EA-43D4-8227-15E9CA0C7C9F}">
      <dsp:nvSpPr>
        <dsp:cNvPr id="0" name=""/>
        <dsp:cNvSpPr/>
      </dsp:nvSpPr>
      <dsp:spPr>
        <a:xfrm rot="5400000">
          <a:off x="5187659" y="343699"/>
          <a:ext cx="1815947" cy="5737066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0" kern="1200" dirty="0" smtClean="0">
              <a:latin typeface="Times New Roman" pitchFamily="18" charset="0"/>
              <a:cs typeface="Times New Roman" pitchFamily="18" charset="0"/>
            </a:rPr>
            <a:t>Uluslararası hale gelmiş olan faaliyetlerin bütünleştirilmesi ve ülke sınırlarının ortadan kalkması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b="0" kern="1200" dirty="0" smtClean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0" kern="1200" dirty="0" smtClean="0">
              <a:latin typeface="Times New Roman" pitchFamily="18" charset="0"/>
              <a:cs typeface="Times New Roman" pitchFamily="18" charset="0"/>
            </a:rPr>
            <a:t>Küresel bir şirkette her faaliyet ayrı ayrı bölgelerde tekrarlanmaz ve faaliyetler tek bir küresel pazara hizmet için merkezden koordine edilir</a:t>
          </a:r>
          <a:endParaRPr lang="tr-TR" sz="1800" b="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187659" y="343699"/>
        <a:ext cx="1815947" cy="5737066"/>
      </dsp:txXfrm>
    </dsp:sp>
    <dsp:sp modelId="{A57E8B82-D05F-4B82-9F06-E0A01A1CA832}">
      <dsp:nvSpPr>
        <dsp:cNvPr id="0" name=""/>
        <dsp:cNvSpPr/>
      </dsp:nvSpPr>
      <dsp:spPr>
        <a:xfrm>
          <a:off x="0" y="2176045"/>
          <a:ext cx="3227099" cy="2072374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0" kern="1200" dirty="0" smtClean="0">
              <a:latin typeface="Times New Roman" pitchFamily="18" charset="0"/>
              <a:cs typeface="Times New Roman" pitchFamily="18" charset="0"/>
            </a:rPr>
            <a:t>KÜRESELLEŞMENİN TANIMI </a:t>
          </a:r>
          <a:endParaRPr lang="tr-TR" sz="2200" b="1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176045"/>
        <a:ext cx="3227099" cy="20723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537A09-7C67-47DD-A0B7-FE6BB69E84EB}">
      <dsp:nvSpPr>
        <dsp:cNvPr id="0" name=""/>
        <dsp:cNvSpPr/>
      </dsp:nvSpPr>
      <dsp:spPr>
        <a:xfrm>
          <a:off x="39" y="1192291"/>
          <a:ext cx="3734957" cy="110417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b="1" kern="1200" dirty="0" smtClean="0">
              <a:latin typeface="Times New Roman" pitchFamily="18" charset="0"/>
              <a:cs typeface="Times New Roman" pitchFamily="18" charset="0"/>
            </a:rPr>
            <a:t>KÜRESEL STRATEJİYİ OLUŞTURMA AŞAMALARI</a:t>
          </a:r>
          <a:endParaRPr lang="tr-TR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" y="1192291"/>
        <a:ext cx="3734957" cy="1104178"/>
      </dsp:txXfrm>
    </dsp:sp>
    <dsp:sp modelId="{89EB62E3-9FAB-4751-9819-2F44C2A5892D}">
      <dsp:nvSpPr>
        <dsp:cNvPr id="0" name=""/>
        <dsp:cNvSpPr/>
      </dsp:nvSpPr>
      <dsp:spPr>
        <a:xfrm>
          <a:off x="39" y="2296469"/>
          <a:ext cx="3734957" cy="234388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b="0" kern="1200" dirty="0" smtClean="0">
              <a:latin typeface="Times New Roman" pitchFamily="18" charset="0"/>
              <a:cs typeface="Times New Roman" pitchFamily="18" charset="0"/>
            </a:rPr>
            <a:t>1.Firmanın temel rekabet avantajının belirlenmesi</a:t>
          </a:r>
          <a:endParaRPr lang="tr-TR" sz="2300" b="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800" b="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b="0" kern="1200" dirty="0" smtClean="0">
              <a:latin typeface="Times New Roman" pitchFamily="18" charset="0"/>
              <a:cs typeface="Times New Roman" pitchFamily="18" charset="0"/>
            </a:rPr>
            <a:t>2. Faaliyetlerin </a:t>
          </a:r>
          <a:r>
            <a:rPr lang="tr-TR" sz="2300" b="0" kern="1200" dirty="0" err="1" smtClean="0">
              <a:latin typeface="Times New Roman" pitchFamily="18" charset="0"/>
              <a:cs typeface="Times New Roman" pitchFamily="18" charset="0"/>
            </a:rPr>
            <a:t>uluslararasılaştırılması</a:t>
          </a:r>
          <a:endParaRPr lang="tr-TR" sz="2300" b="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800" b="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b="0" kern="1200" dirty="0" smtClean="0">
              <a:latin typeface="Times New Roman" pitchFamily="18" charset="0"/>
              <a:cs typeface="Times New Roman" pitchFamily="18" charset="0"/>
            </a:rPr>
            <a:t>3. Faaliyetlerin küreselleştirilmesi</a:t>
          </a:r>
          <a:endParaRPr lang="tr-TR" sz="23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" y="2296469"/>
        <a:ext cx="3734957" cy="2343886"/>
      </dsp:txXfrm>
    </dsp:sp>
    <dsp:sp modelId="{761B1E86-94A0-4078-AF9B-C39342DB4FB1}">
      <dsp:nvSpPr>
        <dsp:cNvPr id="0" name=""/>
        <dsp:cNvSpPr/>
      </dsp:nvSpPr>
      <dsp:spPr>
        <a:xfrm>
          <a:off x="4257891" y="1192291"/>
          <a:ext cx="3734957" cy="1104178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b="1" kern="1200" dirty="0" smtClean="0">
              <a:latin typeface="Times New Roman" pitchFamily="18" charset="0"/>
              <a:cs typeface="Times New Roman" pitchFamily="18" charset="0"/>
            </a:rPr>
            <a:t>ULUSLARARASILAŞMA STRATEJİLERİ</a:t>
          </a:r>
          <a:endParaRPr lang="tr-TR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57891" y="1192291"/>
        <a:ext cx="3734957" cy="1104178"/>
      </dsp:txXfrm>
    </dsp:sp>
    <dsp:sp modelId="{45633032-2C12-4944-A010-1D5B0B3CCEFD}">
      <dsp:nvSpPr>
        <dsp:cNvPr id="0" name=""/>
        <dsp:cNvSpPr/>
      </dsp:nvSpPr>
      <dsp:spPr>
        <a:xfrm>
          <a:off x="4257891" y="2296469"/>
          <a:ext cx="3734957" cy="2343886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b="0" kern="1200" dirty="0" smtClean="0">
              <a:latin typeface="Times New Roman" pitchFamily="18" charset="0"/>
              <a:cs typeface="Times New Roman" pitchFamily="18" charset="0"/>
            </a:rPr>
            <a:t>1. İhracat</a:t>
          </a:r>
          <a:endParaRPr lang="tr-TR" sz="2300" b="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800" b="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b="0" kern="1200" dirty="0" smtClean="0">
              <a:latin typeface="Times New Roman" pitchFamily="18" charset="0"/>
              <a:cs typeface="Times New Roman" pitchFamily="18" charset="0"/>
            </a:rPr>
            <a:t>2. Lisanslama</a:t>
          </a:r>
          <a:endParaRPr lang="tr-TR" sz="2300" b="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800" b="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b="0" kern="120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tr-TR" sz="2300" b="0" kern="1200" dirty="0" err="1" smtClean="0">
              <a:latin typeface="Times New Roman" pitchFamily="18" charset="0"/>
              <a:cs typeface="Times New Roman" pitchFamily="18" charset="0"/>
            </a:rPr>
            <a:t>Franchising</a:t>
          </a:r>
          <a:endParaRPr lang="tr-TR" sz="2300" b="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800" b="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b="0" kern="1200" dirty="0" smtClean="0">
              <a:latin typeface="Times New Roman" pitchFamily="18" charset="0"/>
              <a:cs typeface="Times New Roman" pitchFamily="18" charset="0"/>
            </a:rPr>
            <a:t>4. Yatırım ortaklığı</a:t>
          </a:r>
          <a:endParaRPr lang="tr-TR" sz="2300" b="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800" b="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b="0" kern="1200" dirty="0" smtClean="0">
              <a:latin typeface="Times New Roman" pitchFamily="18" charset="0"/>
              <a:cs typeface="Times New Roman" pitchFamily="18" charset="0"/>
            </a:rPr>
            <a:t>5. Direkt yatırım</a:t>
          </a:r>
          <a:endParaRPr lang="tr-TR" sz="23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57891" y="2296469"/>
        <a:ext cx="3734957" cy="23438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1BD01E-1B16-4D53-A0EC-8B97FE182FAF}">
      <dsp:nvSpPr>
        <dsp:cNvPr id="0" name=""/>
        <dsp:cNvSpPr/>
      </dsp:nvSpPr>
      <dsp:spPr>
        <a:xfrm rot="5400000">
          <a:off x="848769" y="432651"/>
          <a:ext cx="2554430" cy="4250514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2D1F1D-F70B-4674-8C54-C94BBB4171BE}">
      <dsp:nvSpPr>
        <dsp:cNvPr id="0" name=""/>
        <dsp:cNvSpPr/>
      </dsp:nvSpPr>
      <dsp:spPr>
        <a:xfrm>
          <a:off x="422371" y="1702639"/>
          <a:ext cx="3837388" cy="3363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atin typeface="Times New Roman" pitchFamily="18" charset="0"/>
              <a:cs typeface="Times New Roman" pitchFamily="18" charset="0"/>
            </a:rPr>
            <a:t>PAZARIN ÇEKİCİLİĞİNE ETKİ EDEN FAKTÖRLER</a:t>
          </a:r>
          <a:endParaRPr lang="tr-TR" sz="28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b="0" kern="1200" dirty="0" smtClean="0">
              <a:latin typeface="Times New Roman" pitchFamily="18" charset="0"/>
              <a:cs typeface="Times New Roman" pitchFamily="18" charset="0"/>
            </a:rPr>
            <a:t>Pazarın büyüklüğü, büyüme hızı, fiyat kontrolleri, tarife ve engeller, ihracat ihtiyaçları, enflasyon oranı, dış ticaret dengesi, politik faktörler, vs.</a:t>
          </a:r>
          <a:endParaRPr lang="tr-TR" sz="2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2371" y="1702639"/>
        <a:ext cx="3837388" cy="3363696"/>
      </dsp:txXfrm>
    </dsp:sp>
    <dsp:sp modelId="{75D5C19B-5EB3-413B-B08A-CC442F6BC243}">
      <dsp:nvSpPr>
        <dsp:cNvPr id="0" name=""/>
        <dsp:cNvSpPr/>
      </dsp:nvSpPr>
      <dsp:spPr>
        <a:xfrm>
          <a:off x="3535724" y="119723"/>
          <a:ext cx="724035" cy="72403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0501DC-91D6-424A-B94A-E187F35E2BD2}">
      <dsp:nvSpPr>
        <dsp:cNvPr id="0" name=""/>
        <dsp:cNvSpPr/>
      </dsp:nvSpPr>
      <dsp:spPr>
        <a:xfrm rot="5400000">
          <a:off x="5546482" y="-729802"/>
          <a:ext cx="2554430" cy="4250514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C9C342-33BA-4CF4-A22D-318BCD57A16A}">
      <dsp:nvSpPr>
        <dsp:cNvPr id="0" name=""/>
        <dsp:cNvSpPr/>
      </dsp:nvSpPr>
      <dsp:spPr>
        <a:xfrm>
          <a:off x="5120084" y="540185"/>
          <a:ext cx="3837388" cy="33636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atin typeface="Times New Roman" pitchFamily="18" charset="0"/>
              <a:cs typeface="Times New Roman" pitchFamily="18" charset="0"/>
            </a:rPr>
            <a:t>REKABET GÜCÜNE ETKİ EDEN FAKTÖRLER</a:t>
          </a:r>
          <a:endParaRPr lang="tr-TR" sz="28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b="0" kern="1200" dirty="0" smtClean="0">
              <a:latin typeface="Times New Roman" pitchFamily="18" charset="0"/>
              <a:cs typeface="Times New Roman" pitchFamily="18" charset="0"/>
            </a:rPr>
            <a:t>Pazar payı, karlılık, ürünün durumu, ayrılan kaynak, vs.</a:t>
          </a:r>
          <a:endParaRPr lang="tr-TR" sz="2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20084" y="540185"/>
        <a:ext cx="3837388" cy="336369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F2EE44-09A3-44F9-ABD0-7319A6B22A33}">
      <dsp:nvSpPr>
        <dsp:cNvPr id="0" name=""/>
        <dsp:cNvSpPr/>
      </dsp:nvSpPr>
      <dsp:spPr>
        <a:xfrm>
          <a:off x="0" y="351917"/>
          <a:ext cx="8352928" cy="1702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8280" tIns="479044" rIns="648280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Ölçek ekonomisi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Düşük faktör maliyetleri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Esnek üretim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Pazarlık gücü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51917"/>
        <a:ext cx="8352928" cy="1702575"/>
      </dsp:txXfrm>
    </dsp:sp>
    <dsp:sp modelId="{CF0943D9-46B2-4CD5-9DD2-950C1A848B5D}">
      <dsp:nvSpPr>
        <dsp:cNvPr id="0" name=""/>
        <dsp:cNvSpPr/>
      </dsp:nvSpPr>
      <dsp:spPr>
        <a:xfrm>
          <a:off x="417646" y="12437"/>
          <a:ext cx="5847049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/>
            <a:t>1</a:t>
          </a:r>
          <a:r>
            <a:rPr lang="tr-TR" sz="2700" b="1" kern="1200" dirty="0" smtClean="0">
              <a:latin typeface="Times New Roman" pitchFamily="18" charset="0"/>
              <a:cs typeface="Times New Roman" pitchFamily="18" charset="0"/>
            </a:rPr>
            <a:t>. MALİYET AVANTAJLARI</a:t>
          </a:r>
          <a:endParaRPr lang="tr-TR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646" y="12437"/>
        <a:ext cx="5847049" cy="678960"/>
      </dsp:txXfrm>
    </dsp:sp>
    <dsp:sp modelId="{2DB9FB34-D962-4358-A9E9-01E0B63F4E9F}">
      <dsp:nvSpPr>
        <dsp:cNvPr id="0" name=""/>
        <dsp:cNvSpPr/>
      </dsp:nvSpPr>
      <dsp:spPr>
        <a:xfrm>
          <a:off x="0" y="2518172"/>
          <a:ext cx="8352928" cy="1122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8280" tIns="479044" rIns="648280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Dar ürün yelpazesi - yüksek kalite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Standart kaliteye küresel </a:t>
          </a:r>
          <a:r>
            <a:rPr lang="tr-TR" sz="1800" b="1" kern="1200" dirty="0" err="1" smtClean="0">
              <a:latin typeface="Times New Roman" pitchFamily="18" charset="0"/>
              <a:cs typeface="Times New Roman" pitchFamily="18" charset="0"/>
            </a:rPr>
            <a:t>erişebilirlik</a:t>
          </a: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518172"/>
        <a:ext cx="8352928" cy="1122975"/>
      </dsp:txXfrm>
    </dsp:sp>
    <dsp:sp modelId="{F68B0D99-5BC1-4F48-8BAF-830084708294}">
      <dsp:nvSpPr>
        <dsp:cNvPr id="0" name=""/>
        <dsp:cNvSpPr/>
      </dsp:nvSpPr>
      <dsp:spPr>
        <a:xfrm>
          <a:off x="417646" y="2178692"/>
          <a:ext cx="5847049" cy="678960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latin typeface="Times New Roman" pitchFamily="18" charset="0"/>
              <a:cs typeface="Times New Roman" pitchFamily="18" charset="0"/>
            </a:rPr>
            <a:t>2. KALİTE AVANTAJLARI</a:t>
          </a:r>
          <a:endParaRPr lang="tr-TR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646" y="2178692"/>
        <a:ext cx="5847049" cy="678960"/>
      </dsp:txXfrm>
    </dsp:sp>
    <dsp:sp modelId="{C9A88638-4467-4389-8226-016588E975C9}">
      <dsp:nvSpPr>
        <dsp:cNvPr id="0" name=""/>
        <dsp:cNvSpPr/>
      </dsp:nvSpPr>
      <dsp:spPr>
        <a:xfrm>
          <a:off x="0" y="4104827"/>
          <a:ext cx="8352928" cy="8512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8280" tIns="479044" rIns="648280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Rakiplere karşı küresel stratejilerle rekabet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104827"/>
        <a:ext cx="8352928" cy="851287"/>
      </dsp:txXfrm>
    </dsp:sp>
    <dsp:sp modelId="{A8051ADD-C972-4134-9F38-5FEADCD0EC9D}">
      <dsp:nvSpPr>
        <dsp:cNvPr id="0" name=""/>
        <dsp:cNvSpPr/>
      </dsp:nvSpPr>
      <dsp:spPr>
        <a:xfrm>
          <a:off x="417646" y="3765347"/>
          <a:ext cx="5847049" cy="67896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latin typeface="Times New Roman" pitchFamily="18" charset="0"/>
              <a:cs typeface="Times New Roman" pitchFamily="18" charset="0"/>
            </a:rPr>
            <a:t>3. REKABET AVANTAJI</a:t>
          </a:r>
          <a:endParaRPr lang="tr-TR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646" y="3765347"/>
        <a:ext cx="5847049" cy="6789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8D67E0-919F-4AC0-BF80-60A827EEB10A}">
      <dsp:nvSpPr>
        <dsp:cNvPr id="0" name=""/>
        <dsp:cNvSpPr/>
      </dsp:nvSpPr>
      <dsp:spPr>
        <a:xfrm>
          <a:off x="0" y="278399"/>
          <a:ext cx="8784976" cy="1252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312420" rIns="681812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Artan koordinasyon ve haberleşme giderleri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Artan genel yönetim giderleri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Aşırı merkeziyetçilik yüzünden azalan motivasyon ve etkinlik</a:t>
          </a:r>
          <a:endParaRPr lang="tr-TR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8399"/>
        <a:ext cx="8784976" cy="1252125"/>
      </dsp:txXfrm>
    </dsp:sp>
    <dsp:sp modelId="{69E30305-797B-4E5F-9150-667B0C5EA7C8}">
      <dsp:nvSpPr>
        <dsp:cNvPr id="0" name=""/>
        <dsp:cNvSpPr/>
      </dsp:nvSpPr>
      <dsp:spPr>
        <a:xfrm>
          <a:off x="418230" y="56999"/>
          <a:ext cx="8364592" cy="442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Times New Roman" pitchFamily="18" charset="0"/>
              <a:cs typeface="Times New Roman" pitchFamily="18" charset="0"/>
            </a:rPr>
            <a:t>MALİYET  DEZAVANTAJLARI</a:t>
          </a:r>
          <a:endParaRPr lang="tr-T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8230" y="56999"/>
        <a:ext cx="8364592" cy="442800"/>
      </dsp:txXfrm>
    </dsp:sp>
    <dsp:sp modelId="{B5E9F105-8AC0-40BB-A3F9-BCF7772D22E3}">
      <dsp:nvSpPr>
        <dsp:cNvPr id="0" name=""/>
        <dsp:cNvSpPr/>
      </dsp:nvSpPr>
      <dsp:spPr>
        <a:xfrm>
          <a:off x="0" y="1832925"/>
          <a:ext cx="8784976" cy="968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312420" rIns="68181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Tüm zevkleri tatmin edecek tek bir ürün tasarlamanın zorluğu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Ülkeler arası farklı ürün standartları</a:t>
          </a:r>
          <a:endParaRPr lang="tr-TR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832925"/>
        <a:ext cx="8784976" cy="968625"/>
      </dsp:txXfrm>
    </dsp:sp>
    <dsp:sp modelId="{F9D1821A-777C-469C-976D-86F06AD1D255}">
      <dsp:nvSpPr>
        <dsp:cNvPr id="0" name=""/>
        <dsp:cNvSpPr/>
      </dsp:nvSpPr>
      <dsp:spPr>
        <a:xfrm>
          <a:off x="418230" y="1611525"/>
          <a:ext cx="8364592" cy="442800"/>
        </a:xfrm>
        <a:prstGeom prst="round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Times New Roman" pitchFamily="18" charset="0"/>
              <a:cs typeface="Times New Roman" pitchFamily="18" charset="0"/>
            </a:rPr>
            <a:t>ÜRÜN  STANDARDİZASYONUNUN  SAKINCALARI</a:t>
          </a:r>
          <a:endParaRPr lang="tr-T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8230" y="1611525"/>
        <a:ext cx="8364592" cy="442800"/>
      </dsp:txXfrm>
    </dsp:sp>
    <dsp:sp modelId="{30791631-0A38-4806-B8C0-B062621B48DD}">
      <dsp:nvSpPr>
        <dsp:cNvPr id="0" name=""/>
        <dsp:cNvSpPr/>
      </dsp:nvSpPr>
      <dsp:spPr>
        <a:xfrm>
          <a:off x="0" y="3103950"/>
          <a:ext cx="8784976" cy="968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312420" rIns="68181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Farklı kültürlerin farklı beklentileri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Farklı değer yargıları</a:t>
          </a:r>
        </a:p>
      </dsp:txBody>
      <dsp:txXfrm>
        <a:off x="0" y="3103950"/>
        <a:ext cx="8784976" cy="968625"/>
      </dsp:txXfrm>
    </dsp:sp>
    <dsp:sp modelId="{AD0D5AD7-263F-4324-BEC6-53B1FC7CBA48}">
      <dsp:nvSpPr>
        <dsp:cNvPr id="0" name=""/>
        <dsp:cNvSpPr/>
      </dsp:nvSpPr>
      <dsp:spPr>
        <a:xfrm>
          <a:off x="418230" y="2882550"/>
          <a:ext cx="8364592" cy="442800"/>
        </a:xfrm>
        <a:prstGeom prst="roundRect">
          <a:avLst/>
        </a:prstGeom>
        <a:solidFill>
          <a:srgbClr val="2777B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Times New Roman" pitchFamily="18" charset="0"/>
              <a:cs typeface="Times New Roman" pitchFamily="18" charset="0"/>
            </a:rPr>
            <a:t>TEK TİP  TANITIM  ÇABALARININ SORUNLARI</a:t>
          </a:r>
        </a:p>
      </dsp:txBody>
      <dsp:txXfrm>
        <a:off x="418230" y="2882550"/>
        <a:ext cx="8364592" cy="442800"/>
      </dsp:txXfrm>
    </dsp:sp>
    <dsp:sp modelId="{D11CBC99-7EAB-4C6F-8C68-135EF4885BDD}">
      <dsp:nvSpPr>
        <dsp:cNvPr id="0" name=""/>
        <dsp:cNvSpPr/>
      </dsp:nvSpPr>
      <dsp:spPr>
        <a:xfrm>
          <a:off x="0" y="4374975"/>
          <a:ext cx="8784976" cy="968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312420" rIns="68181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Döviz kurlarındaki ani değişiklikler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>
              <a:latin typeface="Times New Roman" pitchFamily="18" charset="0"/>
              <a:cs typeface="Times New Roman" pitchFamily="18" charset="0"/>
            </a:rPr>
            <a:t>Kar transferlerini engelleyici düzenlemeler</a:t>
          </a:r>
          <a:endParaRPr lang="tr-TR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374975"/>
        <a:ext cx="8784976" cy="968625"/>
      </dsp:txXfrm>
    </dsp:sp>
    <dsp:sp modelId="{3AEBD4E9-9A0B-485C-A0F0-83481CF5C27C}">
      <dsp:nvSpPr>
        <dsp:cNvPr id="0" name=""/>
        <dsp:cNvSpPr/>
      </dsp:nvSpPr>
      <dsp:spPr>
        <a:xfrm>
          <a:off x="418230" y="4153575"/>
          <a:ext cx="8364592" cy="44280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Times New Roman" pitchFamily="18" charset="0"/>
              <a:cs typeface="Times New Roman" pitchFamily="18" charset="0"/>
            </a:rPr>
            <a:t>MALİ  RİSKLER</a:t>
          </a:r>
        </a:p>
      </dsp:txBody>
      <dsp:txXfrm>
        <a:off x="418230" y="4153575"/>
        <a:ext cx="8364592" cy="44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9374-C1BF-4D7F-A95D-5DF11F3198C7}" type="datetimeFigureOut">
              <a:rPr lang="tr-TR" smtClean="0"/>
              <a:pPr/>
              <a:t>20.05.2021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D63-9BCC-48CB-B9AD-D91BC23B1A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8719077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9374-C1BF-4D7F-A95D-5DF11F3198C7}" type="datetimeFigureOut">
              <a:rPr lang="tr-TR" smtClean="0"/>
              <a:pPr/>
              <a:t>20.05.2021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D63-9BCC-48CB-B9AD-D91BC23B1A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9688114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9374-C1BF-4D7F-A95D-5DF11F3198C7}" type="datetimeFigureOut">
              <a:rPr lang="tr-TR" smtClean="0"/>
              <a:pPr/>
              <a:t>20.05.2021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D63-9BCC-48CB-B9AD-D91BC23B1A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1445479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9374-C1BF-4D7F-A95D-5DF11F3198C7}" type="datetimeFigureOut">
              <a:rPr lang="tr-TR" smtClean="0"/>
              <a:pPr/>
              <a:t>20.05.2021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D63-9BCC-48CB-B9AD-D91BC23B1A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8677851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9374-C1BF-4D7F-A95D-5DF11F3198C7}" type="datetimeFigureOut">
              <a:rPr lang="tr-TR" smtClean="0"/>
              <a:pPr/>
              <a:t>20.05.2021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D63-9BCC-48CB-B9AD-D91BC23B1A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964277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9374-C1BF-4D7F-A95D-5DF11F3198C7}" type="datetimeFigureOut">
              <a:rPr lang="tr-TR" smtClean="0"/>
              <a:pPr/>
              <a:t>20.05.2021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D63-9BCC-48CB-B9AD-D91BC23B1A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6143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9374-C1BF-4D7F-A95D-5DF11F3198C7}" type="datetimeFigureOut">
              <a:rPr lang="tr-TR" smtClean="0"/>
              <a:pPr/>
              <a:t>20.05.2021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D63-9BCC-48CB-B9AD-D91BC23B1A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7244686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9374-C1BF-4D7F-A95D-5DF11F3198C7}" type="datetimeFigureOut">
              <a:rPr lang="tr-TR" smtClean="0"/>
              <a:pPr/>
              <a:t>20.05.2021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D63-9BCC-48CB-B9AD-D91BC23B1A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6826256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9374-C1BF-4D7F-A95D-5DF11F3198C7}" type="datetimeFigureOut">
              <a:rPr lang="tr-TR" smtClean="0"/>
              <a:pPr/>
              <a:t>20.05.2021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D63-9BCC-48CB-B9AD-D91BC23B1A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5062339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9374-C1BF-4D7F-A95D-5DF11F3198C7}" type="datetimeFigureOut">
              <a:rPr lang="tr-TR" smtClean="0"/>
              <a:pPr/>
              <a:t>20.05.2021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D63-9BCC-48CB-B9AD-D91BC23B1A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5441683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19374-C1BF-4D7F-A95D-5DF11F3198C7}" type="datetimeFigureOut">
              <a:rPr lang="tr-TR" smtClean="0"/>
              <a:pPr/>
              <a:t>20.05.2021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AD63-9BCC-48CB-B9AD-D91BC23B1A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0043557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19374-C1BF-4D7F-A95D-5DF11F3198C7}" type="datetimeFigureOut">
              <a:rPr lang="tr-TR" smtClean="0"/>
              <a:pPr/>
              <a:t>20.05.2021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CAD63-9BCC-48CB-B9AD-D91BC23B1A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8567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microsoft.com/office/2007/relationships/hdphoto" Target="../media/hdphoto1.wdp"/><Relationship Id="rId7" Type="http://schemas.openxmlformats.org/officeDocument/2006/relationships/diagramColors" Target="../diagrams/colors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microsoft.com/office/2007/relationships/hdphoto" Target="../media/hdphoto1.wdp"/><Relationship Id="rId7" Type="http://schemas.openxmlformats.org/officeDocument/2006/relationships/diagramColors" Target="../diagrams/colors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1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Yasemin.KLMN-AA0CC8569B\Belgelerim\Downloads\küçükr\golden-abstract-ar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0653" b="5190"/>
          <a:stretch/>
        </p:blipFill>
        <p:spPr bwMode="auto">
          <a:xfrm>
            <a:off x="-3647" y="-324907"/>
            <a:ext cx="9144001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107504" y="1052736"/>
            <a:ext cx="9721080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tr-TR" sz="5600" b="1" dirty="0" smtClean="0">
                <a:ln w="50800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1000">
                      <a:schemeClr val="bg1">
                        <a:lumMod val="95000"/>
                      </a:schemeClr>
                    </a:gs>
                    <a:gs pos="98000">
                      <a:schemeClr val="tx1">
                        <a:lumMod val="95000"/>
                        <a:lumOff val="5000"/>
                      </a:schemeClr>
                    </a:gs>
                  </a:gsLst>
                  <a:lin ang="2700000" scaled="1"/>
                  <a:tileRect/>
                </a:gradFill>
                <a:latin typeface="Cambria" pitchFamily="18" charset="0"/>
                <a:cs typeface="Times New Roman" pitchFamily="18" charset="0"/>
              </a:rPr>
              <a:t>KÜRESELLEŞME VE </a:t>
            </a:r>
          </a:p>
          <a:p>
            <a:r>
              <a:rPr lang="tr-TR" sz="5600" b="1" dirty="0" smtClean="0">
                <a:ln w="50800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1000">
                      <a:schemeClr val="bg1">
                        <a:lumMod val="95000"/>
                      </a:schemeClr>
                    </a:gs>
                    <a:gs pos="98000">
                      <a:schemeClr val="tx1">
                        <a:lumMod val="95000"/>
                        <a:lumOff val="5000"/>
                      </a:schemeClr>
                    </a:gs>
                  </a:gsLst>
                  <a:lin ang="2700000" scaled="1"/>
                  <a:tileRect/>
                </a:gradFill>
                <a:latin typeface="Cambria" pitchFamily="18" charset="0"/>
                <a:cs typeface="Times New Roman" pitchFamily="18" charset="0"/>
              </a:rPr>
              <a:t>KÜRESEL STRATEJİLER</a:t>
            </a:r>
            <a:endParaRPr lang="tr-TR" sz="5600" b="1" dirty="0">
              <a:ln w="50800"/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51000">
                    <a:schemeClr val="bg1">
                      <a:lumMod val="95000"/>
                    </a:schemeClr>
                  </a:gs>
                  <a:gs pos="98000">
                    <a:schemeClr val="tx1">
                      <a:lumMod val="95000"/>
                      <a:lumOff val="5000"/>
                    </a:schemeClr>
                  </a:gs>
                </a:gsLst>
                <a:lin ang="2700000" scaled="1"/>
                <a:tileRect/>
              </a:gra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94236" y="3350602"/>
            <a:ext cx="58899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tr-T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4" charset="0"/>
              </a:rPr>
              <a:t>STRATEJİK YÖNETİMDE </a:t>
            </a:r>
            <a:endParaRPr lang="tr-TR" sz="4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ahoma" pitchFamily="34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tr-TR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4" charset="0"/>
              </a:rPr>
              <a:t>VAKA </a:t>
            </a:r>
            <a:r>
              <a:rPr lang="tr-T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ahoma" pitchFamily="34" charset="0"/>
              </a:rPr>
              <a:t>ANALİZLERİ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924155" y="6237312"/>
            <a:ext cx="42563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tr-TR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tr-TR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tr-TR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CEMAL ZEHİR</a:t>
            </a:r>
          </a:p>
          <a:p>
            <a:pPr algn="r"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tr-TR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Yönetim ve Organizasyon Ana Bilim Dalı</a:t>
            </a:r>
            <a:endParaRPr lang="tr-TR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3926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Yasemin.KLMN-AA0CC8569B\Belgelerim\Downloads\küçükr\Backgroun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644" y="188913"/>
            <a:ext cx="9361164" cy="922337"/>
          </a:xfrm>
          <a:noFill/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3366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ln w="1905"/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Küreselleşmeyi Kolaylaştıran Faktörler</a:t>
            </a:r>
            <a:endParaRPr lang="tr-TR" sz="4000" b="1" dirty="0">
              <a:ln w="1905"/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340768"/>
            <a:ext cx="9001000" cy="51117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3. HÜKÜMETLERİN SAĞLADIĞI İMKANLAR </a:t>
            </a:r>
            <a:endParaRPr lang="tr-TR" sz="3000" b="1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Clr>
                <a:srgbClr val="C00000"/>
              </a:buClr>
              <a:buFont typeface="Times New Roman" pitchFamily="18" charset="0"/>
              <a:buChar char="—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Engeller, </a:t>
            </a:r>
          </a:p>
          <a:p>
            <a:pPr marL="342900" lvl="1" indent="-342900" algn="just">
              <a:buClr>
                <a:srgbClr val="C00000"/>
              </a:buClr>
              <a:buFont typeface="Times New Roman" pitchFamily="18" charset="0"/>
              <a:buChar char="—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Standartlar, </a:t>
            </a:r>
          </a:p>
          <a:p>
            <a:pPr marL="342900" lvl="1" indent="-342900" algn="just">
              <a:buClr>
                <a:srgbClr val="C00000"/>
              </a:buClr>
              <a:buFont typeface="Times New Roman" pitchFamily="18" charset="0"/>
              <a:buChar char="—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Düzenlemeler </a:t>
            </a:r>
          </a:p>
          <a:p>
            <a:pPr marL="342900" lvl="1" indent="-342900" algn="just">
              <a:buClr>
                <a:srgbClr val="C00000"/>
              </a:buClr>
              <a:buFont typeface="Times New Roman" pitchFamily="18" charset="0"/>
              <a:buChar char="—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Mal ve para akışı ve reklam yapma önündeki engellerinin azalması </a:t>
            </a:r>
          </a:p>
          <a:p>
            <a:pPr marL="342900" lvl="1" indent="-342900" algn="just">
              <a:buClr>
                <a:srgbClr val="C00000"/>
              </a:buClr>
              <a:buFont typeface="Times New Roman" pitchFamily="18" charset="0"/>
              <a:buChar char="—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İhracat teşvikleri  </a:t>
            </a:r>
          </a:p>
          <a:p>
            <a:pPr marL="342900" lvl="1" indent="-342900" algn="just">
              <a:buClr>
                <a:srgbClr val="C00000"/>
              </a:buClr>
              <a:buFont typeface="Times New Roman" pitchFamily="18" charset="0"/>
              <a:buChar char="—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Ulusal kalite standartlarının küresel standartlarla uyumlaştırılması</a:t>
            </a:r>
          </a:p>
          <a:p>
            <a:pPr algn="just">
              <a:buClr>
                <a:srgbClr val="C00000"/>
              </a:buClr>
              <a:buFont typeface="Times New Roman" pitchFamily="18" charset="0"/>
              <a:buChar char="—"/>
            </a:pPr>
            <a:endParaRPr lang="tr-TR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rgbClr val="C00000"/>
              </a:buClr>
              <a:buNone/>
            </a:pP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4. REKABET KOŞULLARI </a:t>
            </a:r>
            <a:endParaRPr lang="tr-TR" sz="3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  <a:buFont typeface="Times New Roman" pitchFamily="18" charset="0"/>
              <a:buChar char="—"/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Küresel rakiplerin stratejileri ve hamleleri</a:t>
            </a:r>
          </a:p>
        </p:txBody>
      </p:sp>
    </p:spTree>
    <p:extLst>
      <p:ext uri="{BB962C8B-B14F-4D97-AF65-F5344CB8AC3E}">
        <p14:creationId xmlns:p14="http://schemas.microsoft.com/office/powerpoint/2010/main" xmlns="" val="40047239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Yasemin.KLMN-AA0CC8569B\Belgelerim\Downloads\küçükr\Backgroun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252536" y="0"/>
            <a:ext cx="9396536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548680"/>
            <a:ext cx="9073008" cy="1512168"/>
          </a:xfrm>
          <a:ln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tr-TR" sz="4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KÜRESELLEŞMENİN</a:t>
            </a:r>
            <a:r>
              <a:rPr lang="tr-TR" sz="4000" b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STRATEJİK BOYUTLARI</a:t>
            </a:r>
            <a:endParaRPr lang="tr-TR" sz="4000" b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51521" y="2347739"/>
            <a:ext cx="8424935" cy="4465637"/>
          </a:xfrm>
          <a:noFill/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3366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AutoNum type="arabicPeriod"/>
            </a:pP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PAZAR KATILIMI </a:t>
            </a:r>
          </a:p>
          <a:p>
            <a:pPr marL="514350" indent="-514350" algn="just">
              <a:buFont typeface="Wingdings" pitchFamily="2" charset="2"/>
              <a:buAutoNum type="arabicPeriod"/>
            </a:pPr>
            <a:endParaRPr lang="tr-TR" sz="800" b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chemeClr val="accent3">
                  <a:lumMod val="50000"/>
                </a:schemeClr>
              </a:buClr>
              <a:buFont typeface="Times New Roman" pitchFamily="18" charset="0"/>
              <a:buChar char="—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 Faaliyette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bulunulacak ülkeler ve pazarlar seçilirken esas </a:t>
            </a: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 olarak o pazarın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kendi içindeki karlılığından ziyade küresel faaliyetlere olan katkısına bakılır.</a:t>
            </a:r>
          </a:p>
          <a:p>
            <a:pPr algn="just">
              <a:buClr>
                <a:schemeClr val="accent3">
                  <a:lumMod val="50000"/>
                </a:schemeClr>
              </a:buClr>
              <a:buFont typeface="Times New Roman" pitchFamily="18" charset="0"/>
              <a:buChar char="—"/>
            </a:pPr>
            <a:endParaRPr lang="tr-TR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chemeClr val="accent3">
                  <a:lumMod val="50000"/>
                </a:schemeClr>
              </a:buClr>
              <a:buNone/>
            </a:pP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2. ÜRÜN SUNUMU</a:t>
            </a:r>
          </a:p>
          <a:p>
            <a:pPr algn="just">
              <a:buClr>
                <a:schemeClr val="accent3">
                  <a:lumMod val="50000"/>
                </a:schemeClr>
              </a:buClr>
              <a:buFont typeface="Times New Roman" pitchFamily="18" charset="0"/>
              <a:buChar char="—"/>
            </a:pPr>
            <a:endParaRPr lang="tr-TR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chemeClr val="accent3">
                  <a:lumMod val="50000"/>
                </a:schemeClr>
              </a:buClr>
              <a:buFont typeface="Times New Roman" pitchFamily="18" charset="0"/>
              <a:buChar char="—"/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 Ölçek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ekonomisi için bölgesel zevklere odaklanmadan tüm küresel pazara standart ürün sunma</a:t>
            </a:r>
          </a:p>
        </p:txBody>
      </p:sp>
    </p:spTree>
    <p:extLst>
      <p:ext uri="{BB962C8B-B14F-4D97-AF65-F5344CB8AC3E}">
        <p14:creationId xmlns:p14="http://schemas.microsoft.com/office/powerpoint/2010/main" xmlns="" val="25213873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Yasemin.KLMN-AA0CC8569B\Belgelerim\Downloads\küçükr\Backgroun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39653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324544" y="188640"/>
            <a:ext cx="9145141" cy="1039812"/>
          </a:xfrm>
          <a:ln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tr-TR" sz="40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Küreselleşmenin</a:t>
            </a:r>
            <a:r>
              <a:rPr lang="tr-TR" sz="4000" b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0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Stratejik Boyutları</a:t>
            </a:r>
            <a:endParaRPr lang="tr-TR" sz="4000" b="1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268760"/>
            <a:ext cx="8064896" cy="4896544"/>
          </a:xfrm>
          <a:noFill/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3366FF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2500"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3. FAALİYETLERİN YERİ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tr-TR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Nihai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ürüne değer katan her bir faaliyet faklı bölgelerde üretilebilir. </a:t>
            </a:r>
            <a:endParaRPr lang="tr-TR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lnSpc>
                <a:spcPct val="110000"/>
              </a:lnSpc>
              <a:buNone/>
            </a:pPr>
            <a:endParaRPr lang="tr-TR" sz="1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4. PAZARLAMA YAKLAŞIMI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tr-TR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Tüm 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küresel pazar için aynı reklam ve satış </a:t>
            </a:r>
            <a:r>
              <a:rPr lang="tr-TR" sz="2300" dirty="0" err="1">
                <a:latin typeface="Times New Roman" pitchFamily="18" charset="0"/>
                <a:cs typeface="Times New Roman" pitchFamily="18" charset="0"/>
              </a:rPr>
              <a:t>politikları</a:t>
            </a: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 izlenir.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tr-TR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5. REKABET HAMLELERİ </a:t>
            </a:r>
          </a:p>
          <a:p>
            <a:pPr algn="just">
              <a:lnSpc>
                <a:spcPct val="110000"/>
              </a:lnSpc>
              <a:buFont typeface="Wingdings" pitchFamily="2" charset="2"/>
              <a:buNone/>
            </a:pPr>
            <a:endParaRPr lang="tr-TR" sz="8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</a:pPr>
            <a:r>
              <a:rPr lang="tr-TR" sz="2300" dirty="0">
                <a:latin typeface="Times New Roman" pitchFamily="18" charset="0"/>
                <a:cs typeface="Times New Roman" pitchFamily="18" charset="0"/>
              </a:rPr>
              <a:t>Küresel rakipler arasındaki rekabet tek tek her bölgesel pazarın karlılığı ve büyümesine odaklı olmayıp tüm küresel pazardaki başarı için yapılır</a:t>
            </a:r>
          </a:p>
        </p:txBody>
      </p:sp>
    </p:spTree>
    <p:extLst>
      <p:ext uri="{BB962C8B-B14F-4D97-AF65-F5344CB8AC3E}">
        <p14:creationId xmlns:p14="http://schemas.microsoft.com/office/powerpoint/2010/main" xmlns="" val="38878996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Yasemin.KLMN-AA0CC8569B\Belgelerim\Downloads\küçükr\Backgroun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4000" cy="649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536" y="260648"/>
            <a:ext cx="9505180" cy="1079500"/>
          </a:xfrm>
          <a:noFill/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3366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/>
            <a:r>
              <a:rPr lang="tr-TR" sz="3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KÜRESEL STRATEJİNİN YARARLARI</a:t>
            </a:r>
            <a:endParaRPr lang="tr-TR" sz="3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31161273"/>
              </p:ext>
            </p:extLst>
          </p:nvPr>
        </p:nvGraphicFramePr>
        <p:xfrm>
          <a:off x="395536" y="1412776"/>
          <a:ext cx="83529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6108315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Yasemin.KLMN-AA0CC8569B\Belgelerim\Downloads\küçükr\Backgroun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-612576" y="188640"/>
            <a:ext cx="10225136" cy="801687"/>
          </a:xfrm>
          <a:noFill/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3366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n w="1905"/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KÜRESEL STRATEJİNİN SAKINCALARI</a:t>
            </a:r>
            <a:endParaRPr lang="tr-TR" sz="3600" b="1" dirty="0">
              <a:ln w="1905"/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0881491"/>
              </p:ext>
            </p:extLst>
          </p:nvPr>
        </p:nvGraphicFramePr>
        <p:xfrm>
          <a:off x="179512" y="1124745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9099190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Yasemin.KLMN-AA0CC8569B\Belgelerim\Downloads\küçükr\Backgroun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39653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1053009"/>
            <a:ext cx="8713018" cy="719807"/>
          </a:xfrm>
          <a:ln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>
              <a:lnSpc>
                <a:spcPct val="85000"/>
              </a:lnSpc>
            </a:pP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KÜRESELLEŞME VE KÜRESEL STRATEJİLER</a:t>
            </a:r>
            <a:endParaRPr lang="tr-T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Grup 7"/>
          <p:cNvGrpSpPr/>
          <p:nvPr/>
        </p:nvGrpSpPr>
        <p:grpSpPr>
          <a:xfrm>
            <a:off x="341731" y="2276872"/>
            <a:ext cx="7922480" cy="1241083"/>
            <a:chOff x="2551" y="901"/>
            <a:chExt cx="6907664" cy="1241083"/>
          </a:xfrm>
          <a:solidFill>
            <a:schemeClr val="accent6">
              <a:lumMod val="75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Yuvarlatılmış Dikdörtgen 14"/>
            <p:cNvSpPr/>
            <p:nvPr/>
          </p:nvSpPr>
          <p:spPr>
            <a:xfrm>
              <a:off x="2551" y="901"/>
              <a:ext cx="6907664" cy="1241083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Yuvarlatılmış Dikdörtgen 4"/>
            <p:cNvSpPr/>
            <p:nvPr/>
          </p:nvSpPr>
          <p:spPr>
            <a:xfrm>
              <a:off x="38901" y="37251"/>
              <a:ext cx="6834964" cy="116838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2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EKONOMİK FAALİYETLERDEKİ DEĞİŞİMLER</a:t>
              </a:r>
              <a:endParaRPr lang="tr-TR" sz="32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up 8"/>
          <p:cNvGrpSpPr/>
          <p:nvPr/>
        </p:nvGrpSpPr>
        <p:grpSpPr>
          <a:xfrm>
            <a:off x="343331" y="3717032"/>
            <a:ext cx="7878061" cy="991165"/>
            <a:chOff x="2551" y="1422311"/>
            <a:chExt cx="3314618" cy="124108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Yuvarlatılmış Dikdörtgen 12"/>
            <p:cNvSpPr/>
            <p:nvPr/>
          </p:nvSpPr>
          <p:spPr>
            <a:xfrm>
              <a:off x="2551" y="1422311"/>
              <a:ext cx="3314618" cy="1241083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Yuvarlatılmış Dikdörtgen 6"/>
            <p:cNvSpPr/>
            <p:nvPr/>
          </p:nvSpPr>
          <p:spPr>
            <a:xfrm>
              <a:off x="38901" y="1458661"/>
              <a:ext cx="3241918" cy="11683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600" b="1" kern="1200" dirty="0" smtClean="0">
                  <a:solidFill>
                    <a:schemeClr val="tx1"/>
                  </a:solidFill>
                </a:rPr>
                <a:t>1. </a:t>
              </a:r>
              <a:r>
                <a:rPr lang="tr-TR" sz="26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Uluslararası üretimin ve ticaretin yaygınlaşması</a:t>
              </a:r>
              <a:endParaRPr lang="tr-TR" sz="26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up 9"/>
          <p:cNvGrpSpPr/>
          <p:nvPr/>
        </p:nvGrpSpPr>
        <p:grpSpPr>
          <a:xfrm>
            <a:off x="323528" y="4958115"/>
            <a:ext cx="7897864" cy="991165"/>
            <a:chOff x="3595597" y="1422311"/>
            <a:chExt cx="3314618" cy="124108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Yuvarlatılmış Dikdörtgen 10"/>
            <p:cNvSpPr/>
            <p:nvPr/>
          </p:nvSpPr>
          <p:spPr>
            <a:xfrm>
              <a:off x="3595597" y="1422311"/>
              <a:ext cx="3314618" cy="1241083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Yuvarlatılmış Dikdörtgen 8"/>
            <p:cNvSpPr/>
            <p:nvPr/>
          </p:nvSpPr>
          <p:spPr>
            <a:xfrm>
              <a:off x="3631947" y="1458661"/>
              <a:ext cx="3241918" cy="11683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600" b="1" kern="1200" dirty="0" smtClean="0">
                  <a:solidFill>
                    <a:schemeClr val="tx1"/>
                  </a:solidFill>
                </a:rPr>
                <a:t>2. </a:t>
              </a:r>
              <a:r>
                <a:rPr lang="tr-TR" sz="26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Uluslararası yatırımların artması</a:t>
              </a:r>
              <a:endParaRPr lang="tr-TR" sz="26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982374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Yasemin.KLMN-AA0CC8569B\Belgelerim\Downloads\küçükr\Backgroun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52" y="1844824"/>
            <a:ext cx="9144000" cy="1368152"/>
          </a:xfrm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ln w="1905"/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DEĞİŞİM</a:t>
            </a:r>
            <a:r>
              <a:rPr lang="tr-TR" sz="24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smtClean="0">
                <a:ln w="1905"/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ORTAMININ ÖZELLİKLERİ</a:t>
            </a:r>
            <a:endParaRPr lang="tr-TR" b="1" dirty="0">
              <a:ln w="1905"/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428975"/>
            <a:ext cx="8280920" cy="2664321"/>
          </a:xfrm>
          <a:ln>
            <a:noFill/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>
              <a:buClr>
                <a:srgbClr val="C00000"/>
              </a:buClr>
              <a:buFont typeface="Times New Roman" pitchFamily="18" charset="0"/>
              <a:buChar char="●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İletişim ve ulaşım teknolojilerindeki gelişmeler</a:t>
            </a:r>
          </a:p>
          <a:p>
            <a:pPr>
              <a:buClr>
                <a:srgbClr val="C00000"/>
              </a:buClr>
              <a:buFont typeface="Times New Roman" pitchFamily="18" charset="0"/>
              <a:buChar char="●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Gümrük ve diğer ticari engellerin azalması</a:t>
            </a:r>
          </a:p>
          <a:p>
            <a:pPr>
              <a:buClr>
                <a:srgbClr val="C00000"/>
              </a:buClr>
              <a:buFont typeface="Times New Roman" pitchFamily="18" charset="0"/>
              <a:buChar char="●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Müşteri zevklerinin yakınlaşması</a:t>
            </a:r>
          </a:p>
          <a:p>
            <a:pPr>
              <a:buClr>
                <a:srgbClr val="C00000"/>
              </a:buClr>
              <a:buFont typeface="Times New Roman" pitchFamily="18" charset="0"/>
              <a:buChar char="●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Yatırımların amorti edilebilmesi için büyük pazarlara duyulan ihtiyaç</a:t>
            </a:r>
          </a:p>
          <a:p>
            <a:pPr>
              <a:buClr>
                <a:srgbClr val="C00000"/>
              </a:buClr>
              <a:buFont typeface="Times New Roman" pitchFamily="18" charset="0"/>
              <a:buChar char="●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Rakiplerin küreselleşmesi</a:t>
            </a:r>
            <a:br>
              <a:rPr lang="tr-TR" sz="2400" dirty="0">
                <a:latin typeface="Times New Roman" pitchFamily="18" charset="0"/>
                <a:cs typeface="Times New Roman" pitchFamily="18" charset="0"/>
              </a:rPr>
            </a:b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96581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Yasemin.KLMN-AA0CC8569B\Belgelerim\Downloads\küçükr\Background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626"/>
          <a:stretch/>
        </p:blipFill>
        <p:spPr bwMode="auto">
          <a:xfrm flipH="1"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536" y="332656"/>
            <a:ext cx="9577064" cy="2232248"/>
          </a:xfrm>
          <a:ln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tr-TR" sz="3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ULUSLARARASILAŞMA-KÜRESELLEŞME</a:t>
            </a:r>
            <a:r>
              <a:rPr lang="tr-TR" sz="3400" b="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tr-TR" sz="3400" b="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AYIRIMI</a:t>
            </a:r>
            <a:endParaRPr lang="tr-TR" sz="3400" b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6644583"/>
              </p:ext>
            </p:extLst>
          </p:nvPr>
        </p:nvGraphicFramePr>
        <p:xfrm>
          <a:off x="107504" y="2132856"/>
          <a:ext cx="896416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0340068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Yasemin.KLMN-AA0CC8569B\Belgelerim\Downloads\küçükr\Backgroun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-36512" y="0"/>
            <a:ext cx="9180512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528" y="621556"/>
            <a:ext cx="9361040" cy="1511300"/>
          </a:xfrm>
          <a:noFill/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3366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KÜRESEL</a:t>
            </a:r>
            <a:r>
              <a:rPr lang="tr-TR" b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STRATEJİNİN SEÇİMİ</a:t>
            </a:r>
            <a:endParaRPr lang="tr-T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46251745"/>
              </p:ext>
            </p:extLst>
          </p:nvPr>
        </p:nvGraphicFramePr>
        <p:xfrm>
          <a:off x="323528" y="1052736"/>
          <a:ext cx="799288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744706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Documents and Settings\Yasemin.KLMN-AA0CC8569B\Belgelerim\Downloads\küçükr\Backgroun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809" y="692423"/>
            <a:ext cx="8713663" cy="1368425"/>
          </a:xfrm>
          <a:ln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>
              <a:lnSpc>
                <a:spcPct val="85000"/>
              </a:lnSpc>
            </a:pPr>
            <a:r>
              <a:rPr lang="tr-TR" b="1" dirty="0" smtClean="0">
                <a:ln w="1905"/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KÜRESELLEŞME</a:t>
            </a:r>
            <a:r>
              <a:rPr lang="tr-TR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smtClean="0">
                <a:ln w="1905"/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VE KÜRESEL STRATEJİLER</a:t>
            </a:r>
            <a:endParaRPr lang="tr-TR" b="1" dirty="0">
              <a:ln w="1905"/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349153"/>
            <a:ext cx="7848872" cy="2016224"/>
          </a:xfrm>
          <a:ln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Times New Roman" pitchFamily="18" charset="0"/>
              <a:buChar char="●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Küreselleşme ekonomik bir değişim sürecidir.</a:t>
            </a:r>
          </a:p>
          <a:p>
            <a:pPr algn="just">
              <a:buClr>
                <a:srgbClr val="C00000"/>
              </a:buClr>
              <a:buFont typeface="Times New Roman" pitchFamily="18" charset="0"/>
              <a:buChar char="●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Bu değişim sonucunda yeni fırsatlar ve yeni riskler ortaya çıkmaktadır. Bu değişim ortamında başarılı olmanın yolu neyin nasıl değiştiğini anlamaktan geçer.</a:t>
            </a:r>
          </a:p>
          <a:p>
            <a:pPr algn="just">
              <a:buClr>
                <a:srgbClr val="C00000"/>
              </a:buClr>
              <a:buFont typeface="Times New Roman" pitchFamily="18" charset="0"/>
              <a:buChar char="●"/>
            </a:pPr>
            <a:endParaRPr lang="tr-TR" sz="2400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11560" y="4437385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03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Yasemin.KLMN-AA0CC8569B\Belgelerim\Downloads\küçükr\Backgroun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-252536" y="0"/>
            <a:ext cx="939653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188913"/>
            <a:ext cx="7992119" cy="1143000"/>
          </a:xfrm>
          <a:ln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tr-TR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ULUSLARARASI</a:t>
            </a:r>
            <a:r>
              <a:rPr lang="tr-TR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YATIRIMLARIN YÖNETİMİ</a:t>
            </a:r>
            <a:endParaRPr lang="tr-TR" b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3325912"/>
              </p:ext>
            </p:extLst>
          </p:nvPr>
        </p:nvGraphicFramePr>
        <p:xfrm>
          <a:off x="6288" y="1772816"/>
          <a:ext cx="89582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331956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Yasemin.KLMN-AA0CC8569B\Belgelerim\Downloads\küçükr\Backgroun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252536" y="99393"/>
            <a:ext cx="939653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396676" y="332656"/>
            <a:ext cx="9649196" cy="922337"/>
          </a:xfrm>
          <a:noFill/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3366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KÜRESELLEŞMEYİ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KOLAYLAŞTIRAN FAKTÖRLER</a:t>
            </a:r>
            <a:endParaRPr lang="tr-TR" b="1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-252536" y="2276996"/>
            <a:ext cx="9073008" cy="4104332"/>
          </a:xfrm>
        </p:spPr>
        <p:txBody>
          <a:bodyPr/>
          <a:lstStyle/>
          <a:p>
            <a:pPr marL="0" indent="0" algn="just">
              <a:buNone/>
            </a:pP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r-TR" b="1" u="sng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tr-TR" sz="3000" b="1" u="sng" dirty="0" smtClean="0">
                <a:latin typeface="Times New Roman" pitchFamily="18" charset="0"/>
                <a:cs typeface="Times New Roman" pitchFamily="18" charset="0"/>
              </a:rPr>
              <a:t>PAZAR KOŞULLARI</a:t>
            </a:r>
          </a:p>
          <a:p>
            <a:pPr marL="0" indent="0" algn="just">
              <a:buNone/>
            </a:pPr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chemeClr val="accent5">
                  <a:lumMod val="75000"/>
                </a:schemeClr>
              </a:buClr>
              <a:buFont typeface="Times New Roman" pitchFamily="18" charset="0"/>
              <a:buChar char="—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Müşteri davranışları ve dağıtım kanallarının yapısı, 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Font typeface="Times New Roman" pitchFamily="18" charset="0"/>
              <a:buChar char="—"/>
            </a:pPr>
            <a:endParaRPr lang="tr-TR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chemeClr val="accent5">
                  <a:lumMod val="75000"/>
                </a:schemeClr>
              </a:buClr>
              <a:buFont typeface="Times New Roman" pitchFamily="18" charset="0"/>
              <a:buChar char="—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Küresel müşteriler için ürün standardizasyonu, 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Font typeface="Times New Roman" pitchFamily="18" charset="0"/>
              <a:buChar char="—"/>
            </a:pPr>
            <a:endParaRPr lang="tr-TR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chemeClr val="accent5">
                  <a:lumMod val="75000"/>
                </a:schemeClr>
              </a:buClr>
              <a:buFont typeface="Times New Roman" pitchFamily="18" charset="0"/>
              <a:buChar char="—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Pazarlama kanallarının mevcudiyeti sayesinde küresel dağıtım kolaylığı, 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Font typeface="Times New Roman" pitchFamily="18" charset="0"/>
              <a:buChar char="—"/>
            </a:pPr>
            <a:endParaRPr lang="tr-TR" sz="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chemeClr val="accent5">
                  <a:lumMod val="75000"/>
                </a:schemeClr>
              </a:buClr>
              <a:buFont typeface="Times New Roman" pitchFamily="18" charset="0"/>
              <a:buChar char="—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Markalı ürünlerin mevcudiyeti sayesinde küresel tanıtım kolaylığı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94473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Documents and Settings\Yasemin.KLMN-AA0CC8569B\Belgelerim\Downloads\küçükr\Backgroun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-252536" y="0"/>
            <a:ext cx="939653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396552" y="116632"/>
            <a:ext cx="9756576" cy="922337"/>
          </a:xfrm>
          <a:noFill/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3366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Küreselleşmeyi</a:t>
            </a:r>
            <a:r>
              <a:rPr lang="tr-TR" sz="4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Kolaylaştıran Faktörler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5496" y="1340768"/>
            <a:ext cx="8568951" cy="515778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2. MALİYET KOŞULLARI</a:t>
            </a:r>
          </a:p>
          <a:p>
            <a:pPr algn="just">
              <a:buFont typeface="Wingdings" pitchFamily="2" charset="2"/>
              <a:buNone/>
            </a:pPr>
            <a:endParaRPr lang="tr-TR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tr-TR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5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Ölçek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ekonomisi, 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Öğrenme eğrileri, 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Times New Roman" pitchFamily="18" charset="0"/>
              <a:buChar char="●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Üretim faktör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maliyetleri</a:t>
            </a:r>
          </a:p>
          <a:p>
            <a:pPr algn="just">
              <a:buClr>
                <a:schemeClr val="accent5">
                  <a:lumMod val="75000"/>
                </a:schemeClr>
              </a:buClr>
              <a:buFont typeface="Times New Roman" pitchFamily="18" charset="0"/>
              <a:buChar char="●"/>
            </a:pPr>
            <a:endParaRPr lang="tr-TR" sz="3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chemeClr val="accent5">
                  <a:lumMod val="75000"/>
                </a:schemeClr>
              </a:buClr>
              <a:buFont typeface="Times New Roman" pitchFamily="18" charset="0"/>
              <a:buChar char="—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Yeterince geniş bir talep sayesinde ortalama maliyetlerin düşmesi 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Font typeface="Times New Roman" pitchFamily="18" charset="0"/>
              <a:buChar char="—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Öğrenme sürelerinin uzunluğu ile potansiyel rakipler için giriş engellerinin artması 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Font typeface="Times New Roman" pitchFamily="18" charset="0"/>
              <a:buChar char="—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Hammadde, ulaşım ve iş gücü maliyetlerinin düşüklüğü </a:t>
            </a:r>
          </a:p>
          <a:p>
            <a:pPr lvl="1" algn="just">
              <a:buClr>
                <a:schemeClr val="accent5">
                  <a:lumMod val="75000"/>
                </a:schemeClr>
              </a:buClr>
              <a:buFont typeface="Times New Roman" pitchFamily="18" charset="0"/>
              <a:buChar char="—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Küresel merkezlerde az sayıda ürün için ar-ge faaliyeti sayesinde maliyet tasarrufu</a:t>
            </a:r>
          </a:p>
          <a:p>
            <a:pPr algn="just">
              <a:buFont typeface="Wingdings" pitchFamily="2" charset="2"/>
              <a:buNone/>
            </a:pP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0012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589</Words>
  <Application>Microsoft Office PowerPoint</Application>
  <PresentationFormat>Ekran Gösterisi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Slayt 1</vt:lpstr>
      <vt:lpstr>KÜRESELLEŞME VE KÜRESEL STRATEJİLER</vt:lpstr>
      <vt:lpstr>DEĞİŞİM ORTAMININ ÖZELLİKLERİ</vt:lpstr>
      <vt:lpstr>ULUSLARARASILAŞMA-KÜRESELLEŞME  AYIRIMI</vt:lpstr>
      <vt:lpstr>KÜRESEL STRATEJİNİN SEÇİMİ</vt:lpstr>
      <vt:lpstr>KÜRESELLEŞME VE KÜRESEL STRATEJİLER</vt:lpstr>
      <vt:lpstr>ULUSLARARASI YATIRIMLARIN YÖNETİMİ</vt:lpstr>
      <vt:lpstr>KÜRESELLEŞMEYİ KOLAYLAŞTIRAN FAKTÖRLER</vt:lpstr>
      <vt:lpstr>Küreselleşmeyi Kolaylaştıran Faktörler</vt:lpstr>
      <vt:lpstr>Küreselleşmeyi Kolaylaştıran Faktörler</vt:lpstr>
      <vt:lpstr>KÜRESELLEŞMENİN STRATEJİK BOYUTLARI</vt:lpstr>
      <vt:lpstr>Küreselleşmenin Stratejik Boyutları</vt:lpstr>
      <vt:lpstr>KÜRESEL STRATEJİNİN YARARLARI</vt:lpstr>
      <vt:lpstr>KÜRESEL STRATEJİNİN SAKINCALARI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klmn</dc:creator>
  <cp:lastModifiedBy>Windows Kullanıcısı</cp:lastModifiedBy>
  <cp:revision>41</cp:revision>
  <dcterms:created xsi:type="dcterms:W3CDTF">2011-04-21T08:43:04Z</dcterms:created>
  <dcterms:modified xsi:type="dcterms:W3CDTF">2021-05-20T17:17:16Z</dcterms:modified>
</cp:coreProperties>
</file>