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6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9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0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1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2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3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4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5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6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7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4442" r:id="rId2"/>
  </p:sldMasterIdLst>
  <p:notesMasterIdLst>
    <p:notesMasterId r:id="rId24"/>
  </p:notesMasterIdLst>
  <p:sldIdLst>
    <p:sldId id="264" r:id="rId3"/>
    <p:sldId id="263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3C8"/>
    <a:srgbClr val="0000CC"/>
    <a:srgbClr val="000099"/>
    <a:srgbClr val="001642"/>
    <a:srgbClr val="0C283A"/>
    <a:srgbClr val="185072"/>
    <a:srgbClr val="0E2E42"/>
    <a:srgbClr val="14415C"/>
    <a:srgbClr val="8BB2FF"/>
    <a:srgbClr val="061F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49" autoAdjust="0"/>
    <p:restoredTop sz="96333" autoAdjust="0"/>
  </p:normalViewPr>
  <p:slideViewPr>
    <p:cSldViewPr>
      <p:cViewPr varScale="1">
        <p:scale>
          <a:sx n="40" d="100"/>
          <a:sy n="40" d="100"/>
        </p:scale>
        <p:origin x="548" y="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#4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F3804AE-6F1B-43FA-B431-F3B72BB3C945}" type="doc">
      <dgm:prSet loTypeId="urn:microsoft.com/office/officeart/2005/8/layout/list1" loCatId="list" qsTypeId="urn:microsoft.com/office/officeart/2005/8/quickstyle/simple3" qsCatId="simple" csTypeId="urn:microsoft.com/office/officeart/2005/8/colors/colorful1#1" csCatId="colorful" phldr="1"/>
      <dgm:spPr/>
      <dgm:t>
        <a:bodyPr/>
        <a:lstStyle/>
        <a:p>
          <a:endParaRPr lang="tr-TR"/>
        </a:p>
      </dgm:t>
    </dgm:pt>
    <dgm:pt modelId="{6F9355B0-297C-41E1-A234-6453C11F8F2C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Yeni strateji yeni örgüt yapısını şekillendirir.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47B76F76-C03B-49C4-A41E-3AB5BA0254BC}" type="parTrans" cxnId="{E7D2EAFD-A9F1-45C4-9845-2D24AC6C6463}">
      <dgm:prSet/>
      <dgm:spPr/>
      <dgm:t>
        <a:bodyPr/>
        <a:lstStyle/>
        <a:p>
          <a:pPr algn="just"/>
          <a:endParaRPr lang="tr-TR"/>
        </a:p>
      </dgm:t>
    </dgm:pt>
    <dgm:pt modelId="{99AB930C-5BC4-4325-AB86-470C97E2F695}" type="sibTrans" cxnId="{E7D2EAFD-A9F1-45C4-9845-2D24AC6C6463}">
      <dgm:prSet/>
      <dgm:spPr/>
      <dgm:t>
        <a:bodyPr/>
        <a:lstStyle/>
        <a:p>
          <a:pPr algn="just"/>
          <a:endParaRPr lang="tr-TR"/>
        </a:p>
      </dgm:t>
    </dgm:pt>
    <dgm:pt modelId="{44DC82BA-B0F2-4EA5-9BF2-676A635CF505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Yeni örgüt yapısının yeni stratejiye uygun olması gerekir.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EECDBCF5-71D3-4D85-9D89-37206DAD91AE}" type="parTrans" cxnId="{9AFA8E20-FD13-434D-AABC-0FAB700EC7F4}">
      <dgm:prSet/>
      <dgm:spPr/>
      <dgm:t>
        <a:bodyPr/>
        <a:lstStyle/>
        <a:p>
          <a:pPr algn="just"/>
          <a:endParaRPr lang="tr-TR"/>
        </a:p>
      </dgm:t>
    </dgm:pt>
    <dgm:pt modelId="{91776330-5D4E-4555-AE70-B3A5AAE10744}" type="sibTrans" cxnId="{9AFA8E20-FD13-434D-AABC-0FAB700EC7F4}">
      <dgm:prSet/>
      <dgm:spPr/>
      <dgm:t>
        <a:bodyPr/>
        <a:lstStyle/>
        <a:p>
          <a:pPr algn="just"/>
          <a:endParaRPr lang="tr-TR"/>
        </a:p>
      </dgm:t>
    </dgm:pt>
    <dgm:pt modelId="{83F1CFB9-26AB-4639-85D5-823617B8A5F3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Personelin kişisel özellikleri ve becerileri stratejinin ve yapının oluşumunu ve başarısını etkiler.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EE713F5F-9592-4B9C-B74F-D3D84C19E222}" type="parTrans" cxnId="{14A8C298-A428-4B8D-89C1-506178C2F1DC}">
      <dgm:prSet/>
      <dgm:spPr/>
      <dgm:t>
        <a:bodyPr/>
        <a:lstStyle/>
        <a:p>
          <a:pPr algn="just"/>
          <a:endParaRPr lang="tr-TR"/>
        </a:p>
      </dgm:t>
    </dgm:pt>
    <dgm:pt modelId="{C2D668DB-3EAF-415E-8C14-0EFE8DF8B12E}" type="sibTrans" cxnId="{14A8C298-A428-4B8D-89C1-506178C2F1DC}">
      <dgm:prSet/>
      <dgm:spPr/>
      <dgm:t>
        <a:bodyPr/>
        <a:lstStyle/>
        <a:p>
          <a:pPr algn="just"/>
          <a:endParaRPr lang="tr-TR"/>
        </a:p>
      </dgm:t>
    </dgm:pt>
    <dgm:pt modelId="{34F967CD-076D-4FE3-85AB-8CC0D29A1990}">
      <dgm:prSet custT="1"/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Tasarruf stratejisi izleyen işletmelerin yönetsel masrafları daha düşük olan yapılara geçmeleri gerekir.</a:t>
          </a:r>
          <a:endParaRPr lang="tr-TR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E17595EA-2849-4DDE-A2ED-4A8222083D53}" type="parTrans" cxnId="{D4F702FB-6DAD-422A-8B57-6C071D40FB80}">
      <dgm:prSet/>
      <dgm:spPr/>
      <dgm:t>
        <a:bodyPr/>
        <a:lstStyle/>
        <a:p>
          <a:pPr algn="just"/>
          <a:endParaRPr lang="tr-TR"/>
        </a:p>
      </dgm:t>
    </dgm:pt>
    <dgm:pt modelId="{514BABEA-446C-463D-ABDC-8041820CB508}" type="sibTrans" cxnId="{D4F702FB-6DAD-422A-8B57-6C071D40FB80}">
      <dgm:prSet/>
      <dgm:spPr/>
      <dgm:t>
        <a:bodyPr/>
        <a:lstStyle/>
        <a:p>
          <a:pPr algn="just"/>
          <a:endParaRPr lang="tr-TR"/>
        </a:p>
      </dgm:t>
    </dgm:pt>
    <dgm:pt modelId="{DF1BFB5D-23CB-45D7-A333-DC6A45AE796D}" type="pres">
      <dgm:prSet presAssocID="{7F3804AE-6F1B-43FA-B431-F3B72BB3C94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A985E73D-999F-46DD-B5A9-A2F9E8C86FAF}" type="pres">
      <dgm:prSet presAssocID="{6F9355B0-297C-41E1-A234-6453C11F8F2C}" presName="parentLin" presStyleCnt="0"/>
      <dgm:spPr/>
    </dgm:pt>
    <dgm:pt modelId="{CF4078AF-DA49-4185-9850-C0E5C0619A93}" type="pres">
      <dgm:prSet presAssocID="{6F9355B0-297C-41E1-A234-6453C11F8F2C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2842A34E-865E-42B5-840D-E257F3F678FB}" type="pres">
      <dgm:prSet presAssocID="{6F9355B0-297C-41E1-A234-6453C11F8F2C}" presName="parentText" presStyleLbl="node1" presStyleIdx="0" presStyleCnt="4" custScaleX="131050" custScaleY="124265" custLinFactNeighborX="-48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BB4ECAE-68F8-46CE-B48C-7A241E49CA50}" type="pres">
      <dgm:prSet presAssocID="{6F9355B0-297C-41E1-A234-6453C11F8F2C}" presName="negativeSpace" presStyleCnt="0"/>
      <dgm:spPr/>
    </dgm:pt>
    <dgm:pt modelId="{3076B551-6980-4FB8-A6B0-D5E73E1BA018}" type="pres">
      <dgm:prSet presAssocID="{6F9355B0-297C-41E1-A234-6453C11F8F2C}" presName="childText" presStyleLbl="conFgAcc1" presStyleIdx="0" presStyleCnt="4">
        <dgm:presLayoutVars>
          <dgm:bulletEnabled val="1"/>
        </dgm:presLayoutVars>
      </dgm:prSet>
      <dgm:spPr/>
    </dgm:pt>
    <dgm:pt modelId="{B6CCB869-CE8E-47AB-AE9B-C2DF08B34AC3}" type="pres">
      <dgm:prSet presAssocID="{99AB930C-5BC4-4325-AB86-470C97E2F695}" presName="spaceBetweenRectangles" presStyleCnt="0"/>
      <dgm:spPr/>
    </dgm:pt>
    <dgm:pt modelId="{8D6FDE15-F9A9-4F30-824E-7B858A9D18CD}" type="pres">
      <dgm:prSet presAssocID="{44DC82BA-B0F2-4EA5-9BF2-676A635CF505}" presName="parentLin" presStyleCnt="0"/>
      <dgm:spPr/>
    </dgm:pt>
    <dgm:pt modelId="{AAD3D820-0284-4E9A-961A-80C42FFC89BF}" type="pres">
      <dgm:prSet presAssocID="{44DC82BA-B0F2-4EA5-9BF2-676A635CF505}" presName="parentLeftMargin" presStyleLbl="node1" presStyleIdx="0" presStyleCnt="4"/>
      <dgm:spPr/>
      <dgm:t>
        <a:bodyPr/>
        <a:lstStyle/>
        <a:p>
          <a:endParaRPr lang="tr-TR"/>
        </a:p>
      </dgm:t>
    </dgm:pt>
    <dgm:pt modelId="{855B9BE5-48D4-4726-ABD8-D4332D094BD7}" type="pres">
      <dgm:prSet presAssocID="{44DC82BA-B0F2-4EA5-9BF2-676A635CF505}" presName="parentText" presStyleLbl="node1" presStyleIdx="1" presStyleCnt="4" custScaleX="131050" custScaleY="124265" custLinFactNeighborX="-48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50AD75B-03B9-420F-A69A-6DA92619CA8A}" type="pres">
      <dgm:prSet presAssocID="{44DC82BA-B0F2-4EA5-9BF2-676A635CF505}" presName="negativeSpace" presStyleCnt="0"/>
      <dgm:spPr/>
    </dgm:pt>
    <dgm:pt modelId="{334E1997-08B8-4EF2-9B79-B76BF9DFEFD0}" type="pres">
      <dgm:prSet presAssocID="{44DC82BA-B0F2-4EA5-9BF2-676A635CF505}" presName="childText" presStyleLbl="conFgAcc1" presStyleIdx="1" presStyleCnt="4">
        <dgm:presLayoutVars>
          <dgm:bulletEnabled val="1"/>
        </dgm:presLayoutVars>
      </dgm:prSet>
      <dgm:spPr/>
    </dgm:pt>
    <dgm:pt modelId="{39829EF9-DB9C-4BC9-93DB-E379AF977254}" type="pres">
      <dgm:prSet presAssocID="{91776330-5D4E-4555-AE70-B3A5AAE10744}" presName="spaceBetweenRectangles" presStyleCnt="0"/>
      <dgm:spPr/>
    </dgm:pt>
    <dgm:pt modelId="{A5DE2BED-0E88-4D1B-9ABF-3978C70D3786}" type="pres">
      <dgm:prSet presAssocID="{83F1CFB9-26AB-4639-85D5-823617B8A5F3}" presName="parentLin" presStyleCnt="0"/>
      <dgm:spPr/>
    </dgm:pt>
    <dgm:pt modelId="{325DBC31-2738-4D27-812A-093041B1699E}" type="pres">
      <dgm:prSet presAssocID="{83F1CFB9-26AB-4639-85D5-823617B8A5F3}" presName="parentLeftMargin" presStyleLbl="node1" presStyleIdx="1" presStyleCnt="4"/>
      <dgm:spPr/>
      <dgm:t>
        <a:bodyPr/>
        <a:lstStyle/>
        <a:p>
          <a:endParaRPr lang="tr-TR"/>
        </a:p>
      </dgm:t>
    </dgm:pt>
    <dgm:pt modelId="{32D08DDD-3B59-46EF-989D-2322E25B5A41}" type="pres">
      <dgm:prSet presAssocID="{83F1CFB9-26AB-4639-85D5-823617B8A5F3}" presName="parentText" presStyleLbl="node1" presStyleIdx="2" presStyleCnt="4" custScaleX="131050" custScaleY="124265" custLinFactNeighborX="-48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C48E93E-7DE4-4E0C-BD2D-5A60D651E529}" type="pres">
      <dgm:prSet presAssocID="{83F1CFB9-26AB-4639-85D5-823617B8A5F3}" presName="negativeSpace" presStyleCnt="0"/>
      <dgm:spPr/>
    </dgm:pt>
    <dgm:pt modelId="{4E13E3F7-A5A4-4D5F-9E31-9CCEDA738F71}" type="pres">
      <dgm:prSet presAssocID="{83F1CFB9-26AB-4639-85D5-823617B8A5F3}" presName="childText" presStyleLbl="conFgAcc1" presStyleIdx="2" presStyleCnt="4">
        <dgm:presLayoutVars>
          <dgm:bulletEnabled val="1"/>
        </dgm:presLayoutVars>
      </dgm:prSet>
      <dgm:spPr/>
    </dgm:pt>
    <dgm:pt modelId="{02216B38-C30E-4B47-929B-7872E0613766}" type="pres">
      <dgm:prSet presAssocID="{C2D668DB-3EAF-415E-8C14-0EFE8DF8B12E}" presName="spaceBetweenRectangles" presStyleCnt="0"/>
      <dgm:spPr/>
    </dgm:pt>
    <dgm:pt modelId="{FDD04CD9-9DF6-4E4A-9C90-B6ACD1ADBACB}" type="pres">
      <dgm:prSet presAssocID="{34F967CD-076D-4FE3-85AB-8CC0D29A1990}" presName="parentLin" presStyleCnt="0"/>
      <dgm:spPr/>
    </dgm:pt>
    <dgm:pt modelId="{805F7B08-F4B8-4211-B726-9FA56016D577}" type="pres">
      <dgm:prSet presAssocID="{34F967CD-076D-4FE3-85AB-8CC0D29A1990}" presName="parentLeftMargin" presStyleLbl="node1" presStyleIdx="2" presStyleCnt="4"/>
      <dgm:spPr/>
      <dgm:t>
        <a:bodyPr/>
        <a:lstStyle/>
        <a:p>
          <a:endParaRPr lang="tr-TR"/>
        </a:p>
      </dgm:t>
    </dgm:pt>
    <dgm:pt modelId="{46EBAC60-1A08-47BF-9204-F5F926873603}" type="pres">
      <dgm:prSet presAssocID="{34F967CD-076D-4FE3-85AB-8CC0D29A1990}" presName="parentText" presStyleLbl="node1" presStyleIdx="3" presStyleCnt="4" custScaleX="131050" custScaleY="124265" custLinFactNeighborX="-48276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3248B17-13F4-49B4-9C82-C5A926D8B05B}" type="pres">
      <dgm:prSet presAssocID="{34F967CD-076D-4FE3-85AB-8CC0D29A1990}" presName="negativeSpace" presStyleCnt="0"/>
      <dgm:spPr/>
    </dgm:pt>
    <dgm:pt modelId="{C90B850F-808A-4DA9-B431-4F2EFA1449AF}" type="pres">
      <dgm:prSet presAssocID="{34F967CD-076D-4FE3-85AB-8CC0D29A1990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37C216A-92F1-498D-A609-2564D9F1B429}" type="presOf" srcId="{44DC82BA-B0F2-4EA5-9BF2-676A635CF505}" destId="{855B9BE5-48D4-4726-ABD8-D4332D094BD7}" srcOrd="1" destOrd="0" presId="urn:microsoft.com/office/officeart/2005/8/layout/list1"/>
    <dgm:cxn modelId="{7D5AD9DC-1044-4F6D-9F98-0B1A354B12A2}" type="presOf" srcId="{83F1CFB9-26AB-4639-85D5-823617B8A5F3}" destId="{32D08DDD-3B59-46EF-989D-2322E25B5A41}" srcOrd="1" destOrd="0" presId="urn:microsoft.com/office/officeart/2005/8/layout/list1"/>
    <dgm:cxn modelId="{C4920108-8A44-40C6-A25B-52EB3D2B4470}" type="presOf" srcId="{34F967CD-076D-4FE3-85AB-8CC0D29A1990}" destId="{46EBAC60-1A08-47BF-9204-F5F926873603}" srcOrd="1" destOrd="0" presId="urn:microsoft.com/office/officeart/2005/8/layout/list1"/>
    <dgm:cxn modelId="{D4F702FB-6DAD-422A-8B57-6C071D40FB80}" srcId="{7F3804AE-6F1B-43FA-B431-F3B72BB3C945}" destId="{34F967CD-076D-4FE3-85AB-8CC0D29A1990}" srcOrd="3" destOrd="0" parTransId="{E17595EA-2849-4DDE-A2ED-4A8222083D53}" sibTransId="{514BABEA-446C-463D-ABDC-8041820CB508}"/>
    <dgm:cxn modelId="{3862AC70-7F00-4415-AF34-99810CFB1152}" type="presOf" srcId="{83F1CFB9-26AB-4639-85D5-823617B8A5F3}" destId="{325DBC31-2738-4D27-812A-093041B1699E}" srcOrd="0" destOrd="0" presId="urn:microsoft.com/office/officeart/2005/8/layout/list1"/>
    <dgm:cxn modelId="{14A8C298-A428-4B8D-89C1-506178C2F1DC}" srcId="{7F3804AE-6F1B-43FA-B431-F3B72BB3C945}" destId="{83F1CFB9-26AB-4639-85D5-823617B8A5F3}" srcOrd="2" destOrd="0" parTransId="{EE713F5F-9592-4B9C-B74F-D3D84C19E222}" sibTransId="{C2D668DB-3EAF-415E-8C14-0EFE8DF8B12E}"/>
    <dgm:cxn modelId="{E7D2EAFD-A9F1-45C4-9845-2D24AC6C6463}" srcId="{7F3804AE-6F1B-43FA-B431-F3B72BB3C945}" destId="{6F9355B0-297C-41E1-A234-6453C11F8F2C}" srcOrd="0" destOrd="0" parTransId="{47B76F76-C03B-49C4-A41E-3AB5BA0254BC}" sibTransId="{99AB930C-5BC4-4325-AB86-470C97E2F695}"/>
    <dgm:cxn modelId="{DD537CA1-F4D5-41D1-8BF6-A57F6779A01C}" type="presOf" srcId="{44DC82BA-B0F2-4EA5-9BF2-676A635CF505}" destId="{AAD3D820-0284-4E9A-961A-80C42FFC89BF}" srcOrd="0" destOrd="0" presId="urn:microsoft.com/office/officeart/2005/8/layout/list1"/>
    <dgm:cxn modelId="{582141D4-8ABA-492F-89EA-C57C040F1573}" type="presOf" srcId="{6F9355B0-297C-41E1-A234-6453C11F8F2C}" destId="{2842A34E-865E-42B5-840D-E257F3F678FB}" srcOrd="1" destOrd="0" presId="urn:microsoft.com/office/officeart/2005/8/layout/list1"/>
    <dgm:cxn modelId="{CAD57EE5-EADB-4070-B48B-FF39821BAA68}" type="presOf" srcId="{34F967CD-076D-4FE3-85AB-8CC0D29A1990}" destId="{805F7B08-F4B8-4211-B726-9FA56016D577}" srcOrd="0" destOrd="0" presId="urn:microsoft.com/office/officeart/2005/8/layout/list1"/>
    <dgm:cxn modelId="{9AFA8E20-FD13-434D-AABC-0FAB700EC7F4}" srcId="{7F3804AE-6F1B-43FA-B431-F3B72BB3C945}" destId="{44DC82BA-B0F2-4EA5-9BF2-676A635CF505}" srcOrd="1" destOrd="0" parTransId="{EECDBCF5-71D3-4D85-9D89-37206DAD91AE}" sibTransId="{91776330-5D4E-4555-AE70-B3A5AAE10744}"/>
    <dgm:cxn modelId="{94F6F550-3E9B-4C22-B7E1-664D445BDA3B}" type="presOf" srcId="{7F3804AE-6F1B-43FA-B431-F3B72BB3C945}" destId="{DF1BFB5D-23CB-45D7-A333-DC6A45AE796D}" srcOrd="0" destOrd="0" presId="urn:microsoft.com/office/officeart/2005/8/layout/list1"/>
    <dgm:cxn modelId="{1ED2870D-6B8E-48BF-B0CB-9610D2C3D5DE}" type="presOf" srcId="{6F9355B0-297C-41E1-A234-6453C11F8F2C}" destId="{CF4078AF-DA49-4185-9850-C0E5C0619A93}" srcOrd="0" destOrd="0" presId="urn:microsoft.com/office/officeart/2005/8/layout/list1"/>
    <dgm:cxn modelId="{0498BAC6-F610-4B91-AB19-7BD9C6DAFA67}" type="presParOf" srcId="{DF1BFB5D-23CB-45D7-A333-DC6A45AE796D}" destId="{A985E73D-999F-46DD-B5A9-A2F9E8C86FAF}" srcOrd="0" destOrd="0" presId="urn:microsoft.com/office/officeart/2005/8/layout/list1"/>
    <dgm:cxn modelId="{B249EDDE-F4AB-4259-BB75-8ADDD4BB3A42}" type="presParOf" srcId="{A985E73D-999F-46DD-B5A9-A2F9E8C86FAF}" destId="{CF4078AF-DA49-4185-9850-C0E5C0619A93}" srcOrd="0" destOrd="0" presId="urn:microsoft.com/office/officeart/2005/8/layout/list1"/>
    <dgm:cxn modelId="{460330CB-6BDA-4260-83FE-3D4B9705F07E}" type="presParOf" srcId="{A985E73D-999F-46DD-B5A9-A2F9E8C86FAF}" destId="{2842A34E-865E-42B5-840D-E257F3F678FB}" srcOrd="1" destOrd="0" presId="urn:microsoft.com/office/officeart/2005/8/layout/list1"/>
    <dgm:cxn modelId="{BDA2ECC3-19F9-43A8-B36A-D983D200D6F0}" type="presParOf" srcId="{DF1BFB5D-23CB-45D7-A333-DC6A45AE796D}" destId="{ABB4ECAE-68F8-46CE-B48C-7A241E49CA50}" srcOrd="1" destOrd="0" presId="urn:microsoft.com/office/officeart/2005/8/layout/list1"/>
    <dgm:cxn modelId="{B918E36A-92E7-4301-853D-8ECC0C9A74B5}" type="presParOf" srcId="{DF1BFB5D-23CB-45D7-A333-DC6A45AE796D}" destId="{3076B551-6980-4FB8-A6B0-D5E73E1BA018}" srcOrd="2" destOrd="0" presId="urn:microsoft.com/office/officeart/2005/8/layout/list1"/>
    <dgm:cxn modelId="{B509C320-9FEC-4256-9A45-86836F8EB552}" type="presParOf" srcId="{DF1BFB5D-23CB-45D7-A333-DC6A45AE796D}" destId="{B6CCB869-CE8E-47AB-AE9B-C2DF08B34AC3}" srcOrd="3" destOrd="0" presId="urn:microsoft.com/office/officeart/2005/8/layout/list1"/>
    <dgm:cxn modelId="{7F440C90-ED40-4E8D-9F75-2531DEB61217}" type="presParOf" srcId="{DF1BFB5D-23CB-45D7-A333-DC6A45AE796D}" destId="{8D6FDE15-F9A9-4F30-824E-7B858A9D18CD}" srcOrd="4" destOrd="0" presId="urn:microsoft.com/office/officeart/2005/8/layout/list1"/>
    <dgm:cxn modelId="{9CE8499A-A82B-48A3-832B-53CC66C283D1}" type="presParOf" srcId="{8D6FDE15-F9A9-4F30-824E-7B858A9D18CD}" destId="{AAD3D820-0284-4E9A-961A-80C42FFC89BF}" srcOrd="0" destOrd="0" presId="urn:microsoft.com/office/officeart/2005/8/layout/list1"/>
    <dgm:cxn modelId="{399C4950-A762-4EC3-BAE3-E7F79CCDB49E}" type="presParOf" srcId="{8D6FDE15-F9A9-4F30-824E-7B858A9D18CD}" destId="{855B9BE5-48D4-4726-ABD8-D4332D094BD7}" srcOrd="1" destOrd="0" presId="urn:microsoft.com/office/officeart/2005/8/layout/list1"/>
    <dgm:cxn modelId="{FEE03F7D-C5A6-455A-A6EA-015E57A0AE74}" type="presParOf" srcId="{DF1BFB5D-23CB-45D7-A333-DC6A45AE796D}" destId="{D50AD75B-03B9-420F-A69A-6DA92619CA8A}" srcOrd="5" destOrd="0" presId="urn:microsoft.com/office/officeart/2005/8/layout/list1"/>
    <dgm:cxn modelId="{4D9F2E2C-44C2-4B60-BD27-571E3B4D8BCD}" type="presParOf" srcId="{DF1BFB5D-23CB-45D7-A333-DC6A45AE796D}" destId="{334E1997-08B8-4EF2-9B79-B76BF9DFEFD0}" srcOrd="6" destOrd="0" presId="urn:microsoft.com/office/officeart/2005/8/layout/list1"/>
    <dgm:cxn modelId="{DBA053B1-A3FF-4BCC-BB0A-A3EC364A2A6B}" type="presParOf" srcId="{DF1BFB5D-23CB-45D7-A333-DC6A45AE796D}" destId="{39829EF9-DB9C-4BC9-93DB-E379AF977254}" srcOrd="7" destOrd="0" presId="urn:microsoft.com/office/officeart/2005/8/layout/list1"/>
    <dgm:cxn modelId="{21F8E144-9E4C-44ED-9BF6-90F032ECB108}" type="presParOf" srcId="{DF1BFB5D-23CB-45D7-A333-DC6A45AE796D}" destId="{A5DE2BED-0E88-4D1B-9ABF-3978C70D3786}" srcOrd="8" destOrd="0" presId="urn:microsoft.com/office/officeart/2005/8/layout/list1"/>
    <dgm:cxn modelId="{B52698CA-A648-4FB9-AD4B-A138DC314CEA}" type="presParOf" srcId="{A5DE2BED-0E88-4D1B-9ABF-3978C70D3786}" destId="{325DBC31-2738-4D27-812A-093041B1699E}" srcOrd="0" destOrd="0" presId="urn:microsoft.com/office/officeart/2005/8/layout/list1"/>
    <dgm:cxn modelId="{750553BA-438D-4C50-9C7A-9F2B588AD469}" type="presParOf" srcId="{A5DE2BED-0E88-4D1B-9ABF-3978C70D3786}" destId="{32D08DDD-3B59-46EF-989D-2322E25B5A41}" srcOrd="1" destOrd="0" presId="urn:microsoft.com/office/officeart/2005/8/layout/list1"/>
    <dgm:cxn modelId="{F9B6E4A6-B8C8-41FC-9515-6A8044588B7C}" type="presParOf" srcId="{DF1BFB5D-23CB-45D7-A333-DC6A45AE796D}" destId="{DC48E93E-7DE4-4E0C-BD2D-5A60D651E529}" srcOrd="9" destOrd="0" presId="urn:microsoft.com/office/officeart/2005/8/layout/list1"/>
    <dgm:cxn modelId="{208C999E-E012-43EF-BA7A-2834741E9F0E}" type="presParOf" srcId="{DF1BFB5D-23CB-45D7-A333-DC6A45AE796D}" destId="{4E13E3F7-A5A4-4D5F-9E31-9CCEDA738F71}" srcOrd="10" destOrd="0" presId="urn:microsoft.com/office/officeart/2005/8/layout/list1"/>
    <dgm:cxn modelId="{269B234E-E32E-4F48-B128-AE26306049A0}" type="presParOf" srcId="{DF1BFB5D-23CB-45D7-A333-DC6A45AE796D}" destId="{02216B38-C30E-4B47-929B-7872E0613766}" srcOrd="11" destOrd="0" presId="urn:microsoft.com/office/officeart/2005/8/layout/list1"/>
    <dgm:cxn modelId="{C2939F29-AAFB-4A9D-8FEC-D5FDE4455716}" type="presParOf" srcId="{DF1BFB5D-23CB-45D7-A333-DC6A45AE796D}" destId="{FDD04CD9-9DF6-4E4A-9C90-B6ACD1ADBACB}" srcOrd="12" destOrd="0" presId="urn:microsoft.com/office/officeart/2005/8/layout/list1"/>
    <dgm:cxn modelId="{45B9530C-5268-44C3-ABB7-A039DDD3E87F}" type="presParOf" srcId="{FDD04CD9-9DF6-4E4A-9C90-B6ACD1ADBACB}" destId="{805F7B08-F4B8-4211-B726-9FA56016D577}" srcOrd="0" destOrd="0" presId="urn:microsoft.com/office/officeart/2005/8/layout/list1"/>
    <dgm:cxn modelId="{EEAE0277-EA1B-4C2C-96ED-70D6A5D854AD}" type="presParOf" srcId="{FDD04CD9-9DF6-4E4A-9C90-B6ACD1ADBACB}" destId="{46EBAC60-1A08-47BF-9204-F5F926873603}" srcOrd="1" destOrd="0" presId="urn:microsoft.com/office/officeart/2005/8/layout/list1"/>
    <dgm:cxn modelId="{2B80A38B-AEBF-4437-8CB6-385BF75F2ABD}" type="presParOf" srcId="{DF1BFB5D-23CB-45D7-A333-DC6A45AE796D}" destId="{43248B17-13F4-49B4-9C82-C5A926D8B05B}" srcOrd="13" destOrd="0" presId="urn:microsoft.com/office/officeart/2005/8/layout/list1"/>
    <dgm:cxn modelId="{BE5C5AB1-52EB-4855-AD3C-7DBFAB38BB19}" type="presParOf" srcId="{DF1BFB5D-23CB-45D7-A333-DC6A45AE796D}" destId="{C90B850F-808A-4DA9-B431-4F2EFA1449AF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82AA0CA7-209D-458A-BF42-5D3DB063FAFE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7960107E-E47E-4B0A-865C-E5A19569C7F9}">
      <dgm:prSet phldrT="[Metin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3200" dirty="0"/>
        </a:p>
      </dgm:t>
    </dgm:pt>
    <dgm:pt modelId="{482919D5-996A-4AF4-9EEE-DD781FBC147B}" type="parTrans" cxnId="{77BD855F-8297-48FA-A0B6-E40DFA57F544}">
      <dgm:prSet/>
      <dgm:spPr/>
      <dgm:t>
        <a:bodyPr/>
        <a:lstStyle/>
        <a:p>
          <a:endParaRPr lang="tr-TR"/>
        </a:p>
      </dgm:t>
    </dgm:pt>
    <dgm:pt modelId="{BED2462C-12E3-4710-9C48-4A791336F12C}" type="sibTrans" cxnId="{77BD855F-8297-48FA-A0B6-E40DFA57F544}">
      <dgm:prSet/>
      <dgm:spPr/>
      <dgm:t>
        <a:bodyPr/>
        <a:lstStyle/>
        <a:p>
          <a:endParaRPr lang="tr-TR"/>
        </a:p>
      </dgm:t>
    </dgm:pt>
    <dgm:pt modelId="{027225B1-BD84-425E-8A13-DBE1F8223377}">
      <dgm:prSet phldrT="[Metin]"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Müşteri tatmini ve ürün kalitesinin yüksekliği</a:t>
          </a:r>
          <a:endParaRPr lang="tr-TR" sz="1800" dirty="0"/>
        </a:p>
      </dgm:t>
    </dgm:pt>
    <dgm:pt modelId="{E6A6C19C-DBFA-47C2-98C2-F627A23BB5D5}" type="parTrans" cxnId="{869025C8-1630-4622-AAA1-DDAA654E16BB}">
      <dgm:prSet/>
      <dgm:spPr/>
      <dgm:t>
        <a:bodyPr/>
        <a:lstStyle/>
        <a:p>
          <a:endParaRPr lang="tr-TR"/>
        </a:p>
      </dgm:t>
    </dgm:pt>
    <dgm:pt modelId="{9B7F04A3-E84F-4D12-85F3-0E60DFE33443}" type="sibTrans" cxnId="{869025C8-1630-4622-AAA1-DDAA654E16BB}">
      <dgm:prSet/>
      <dgm:spPr/>
      <dgm:t>
        <a:bodyPr/>
        <a:lstStyle/>
        <a:p>
          <a:endParaRPr lang="tr-TR"/>
        </a:p>
      </dgm:t>
    </dgm:pt>
    <dgm:pt modelId="{20251C88-04FB-4CB5-B4C2-0247BCCC08A7}">
      <dgm:prSet phldrT="[Metin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3200" dirty="0"/>
        </a:p>
      </dgm:t>
    </dgm:pt>
    <dgm:pt modelId="{AEB6F403-FB04-4F7A-BB31-938A33AB81B6}" type="parTrans" cxnId="{A39C137F-F166-4334-86E4-D3BD4F878649}">
      <dgm:prSet/>
      <dgm:spPr/>
      <dgm:t>
        <a:bodyPr/>
        <a:lstStyle/>
        <a:p>
          <a:endParaRPr lang="tr-TR"/>
        </a:p>
      </dgm:t>
    </dgm:pt>
    <dgm:pt modelId="{A8B5F8B5-C884-4F16-92F2-5D5C922C06C8}" type="sibTrans" cxnId="{A39C137F-F166-4334-86E4-D3BD4F878649}">
      <dgm:prSet/>
      <dgm:spPr/>
      <dgm:t>
        <a:bodyPr/>
        <a:lstStyle/>
        <a:p>
          <a:endParaRPr lang="tr-TR"/>
        </a:p>
      </dgm:t>
    </dgm:pt>
    <dgm:pt modelId="{90572E72-6AD7-42A7-90F0-D35E3A34F202}">
      <dgm:prSet phldrT="[Metin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1800" dirty="0"/>
        </a:p>
      </dgm:t>
    </dgm:pt>
    <dgm:pt modelId="{BB401806-5FD7-4486-BCF4-D180FCC7CA45}" type="parTrans" cxnId="{AD224B23-A002-4EE4-A21B-592069FC2D60}">
      <dgm:prSet/>
      <dgm:spPr/>
      <dgm:t>
        <a:bodyPr/>
        <a:lstStyle/>
        <a:p>
          <a:endParaRPr lang="tr-TR"/>
        </a:p>
      </dgm:t>
    </dgm:pt>
    <dgm:pt modelId="{199CC577-0F0C-41C8-8CE3-D9DFC10AFCB8}" type="sibTrans" cxnId="{AD224B23-A002-4EE4-A21B-592069FC2D60}">
      <dgm:prSet/>
      <dgm:spPr/>
      <dgm:t>
        <a:bodyPr/>
        <a:lstStyle/>
        <a:p>
          <a:endParaRPr lang="tr-TR"/>
        </a:p>
      </dgm:t>
    </dgm:pt>
    <dgm:pt modelId="{9BC6307B-8191-4EE8-9DA1-2C35453B5F06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ürün için sorumlu yöneticinin belli olması </a:t>
          </a:r>
        </a:p>
      </dgm:t>
    </dgm:pt>
    <dgm:pt modelId="{D842C007-BFF9-48E1-858C-851F075EFC74}" type="parTrans" cxnId="{3A3951D2-7F3F-450D-BF35-53654DCCB757}">
      <dgm:prSet/>
      <dgm:spPr/>
      <dgm:t>
        <a:bodyPr/>
        <a:lstStyle/>
        <a:p>
          <a:endParaRPr lang="tr-TR"/>
        </a:p>
      </dgm:t>
    </dgm:pt>
    <dgm:pt modelId="{298C12EC-D07F-4500-95D7-5CC607239C2D}" type="sibTrans" cxnId="{3A3951D2-7F3F-450D-BF35-53654DCCB757}">
      <dgm:prSet/>
      <dgm:spPr/>
      <dgm:t>
        <a:bodyPr/>
        <a:lstStyle/>
        <a:p>
          <a:endParaRPr lang="tr-TR"/>
        </a:p>
      </dgm:t>
    </dgm:pt>
    <dgm:pt modelId="{DBB26CD3-D832-4A42-8196-DBE78BEC3A1C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</a:t>
          </a:r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ürün performansının isabetle değerlenmesi</a:t>
          </a:r>
        </a:p>
      </dgm:t>
    </dgm:pt>
    <dgm:pt modelId="{8D1FB773-B422-4722-819D-59785B07F5FC}" type="parTrans" cxnId="{28CB0FBE-2F2D-4D38-BD3C-FC4D1A5AE471}">
      <dgm:prSet/>
      <dgm:spPr/>
      <dgm:t>
        <a:bodyPr/>
        <a:lstStyle/>
        <a:p>
          <a:endParaRPr lang="tr-TR"/>
        </a:p>
      </dgm:t>
    </dgm:pt>
    <dgm:pt modelId="{9BBE577E-1372-4BA8-8B7C-92D553C8917E}" type="sibTrans" cxnId="{28CB0FBE-2F2D-4D38-BD3C-FC4D1A5AE471}">
      <dgm:prSet/>
      <dgm:spPr/>
      <dgm:t>
        <a:bodyPr/>
        <a:lstStyle/>
        <a:p>
          <a:endParaRPr lang="tr-TR"/>
        </a:p>
      </dgm:t>
    </dgm:pt>
    <dgm:pt modelId="{85E43008-DCDA-41CD-9F7D-4BBF54A4C976}">
      <dgm:prSet custT="1"/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üründen sorumlu olan yöneticinin tüm fonksiyonlarda bilgi sahibi olarak yetişmesi</a:t>
          </a:r>
          <a:endParaRPr kumimoji="0" lang="tr-TR" sz="1800" i="0" u="none" strike="noStrike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6BE5B2D5-12B9-498E-831B-8D6833397977}" type="parTrans" cxnId="{D3F3AC29-E3F5-48F4-B257-3CD5F84D90E3}">
      <dgm:prSet/>
      <dgm:spPr/>
      <dgm:t>
        <a:bodyPr/>
        <a:lstStyle/>
        <a:p>
          <a:endParaRPr lang="tr-TR"/>
        </a:p>
      </dgm:t>
    </dgm:pt>
    <dgm:pt modelId="{C40B0305-955E-4F16-87C4-1F2F20BBF7D6}" type="sibTrans" cxnId="{D3F3AC29-E3F5-48F4-B257-3CD5F84D90E3}">
      <dgm:prSet/>
      <dgm:spPr/>
      <dgm:t>
        <a:bodyPr/>
        <a:lstStyle/>
        <a:p>
          <a:endParaRPr lang="tr-TR"/>
        </a:p>
      </dgm:t>
    </dgm:pt>
    <dgm:pt modelId="{63E96F25-41AA-46FE-817B-0E1C82F2D088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Farklı ve çelişen ürün politikaları</a:t>
          </a:r>
        </a:p>
      </dgm:t>
    </dgm:pt>
    <dgm:pt modelId="{AF139D03-7C3D-413F-9185-94F41E1EE756}" type="parTrans" cxnId="{35EF6AF2-A8A4-4AEE-82CF-CBBFA6AF65A6}">
      <dgm:prSet/>
      <dgm:spPr/>
      <dgm:t>
        <a:bodyPr/>
        <a:lstStyle/>
        <a:p>
          <a:endParaRPr lang="tr-TR"/>
        </a:p>
      </dgm:t>
    </dgm:pt>
    <dgm:pt modelId="{8BB08823-94E1-480A-9CBD-4ABBAF076360}" type="sibTrans" cxnId="{35EF6AF2-A8A4-4AEE-82CF-CBBFA6AF65A6}">
      <dgm:prSet/>
      <dgm:spPr/>
      <dgm:t>
        <a:bodyPr/>
        <a:lstStyle/>
        <a:p>
          <a:endParaRPr lang="tr-TR"/>
        </a:p>
      </dgm:t>
    </dgm:pt>
    <dgm:pt modelId="{72B2124F-3DFA-4F83-A0DB-F03646B6C13B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Tek bir ürünün başarısızlığı sonucunda müşteri gözünde tüm şirket ürünlerinin zedelenmesi</a:t>
          </a:r>
        </a:p>
      </dgm:t>
    </dgm:pt>
    <dgm:pt modelId="{7ADAD31C-9512-41BF-AA0B-E906ED9E928F}" type="parTrans" cxnId="{8E48592E-1CF1-4CA2-B876-3D72A801CDB0}">
      <dgm:prSet/>
      <dgm:spPr/>
      <dgm:t>
        <a:bodyPr/>
        <a:lstStyle/>
        <a:p>
          <a:endParaRPr lang="tr-TR"/>
        </a:p>
      </dgm:t>
    </dgm:pt>
    <dgm:pt modelId="{31C4B5BD-B7BD-41A0-B612-0C83FF147C33}" type="sibTrans" cxnId="{8E48592E-1CF1-4CA2-B876-3D72A801CDB0}">
      <dgm:prSet/>
      <dgm:spPr/>
      <dgm:t>
        <a:bodyPr/>
        <a:lstStyle/>
        <a:p>
          <a:endParaRPr lang="tr-TR"/>
        </a:p>
      </dgm:t>
    </dgm:pt>
    <dgm:pt modelId="{7B2446C8-134B-4D52-834B-3A1A700A2B35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Ürün yöneticilerinin şirketten ziyade kendi ürünlerinin başarısı için çalışmaları ve ortak kaynaklar için çatışmaları</a:t>
          </a:r>
        </a:p>
      </dgm:t>
    </dgm:pt>
    <dgm:pt modelId="{8016C313-FE42-44C8-80D3-A3EE66F8D91E}" type="parTrans" cxnId="{B8E5F05B-D4E6-4489-9169-0E04360A3A4C}">
      <dgm:prSet/>
      <dgm:spPr/>
      <dgm:t>
        <a:bodyPr/>
        <a:lstStyle/>
        <a:p>
          <a:endParaRPr lang="tr-TR"/>
        </a:p>
      </dgm:t>
    </dgm:pt>
    <dgm:pt modelId="{6C1774B3-29BD-49DD-AA39-BDA2B5A68E10}" type="sibTrans" cxnId="{B8E5F05B-D4E6-4489-9169-0E04360A3A4C}">
      <dgm:prSet/>
      <dgm:spPr/>
      <dgm:t>
        <a:bodyPr/>
        <a:lstStyle/>
        <a:p>
          <a:endParaRPr lang="tr-TR"/>
        </a:p>
      </dgm:t>
    </dgm:pt>
    <dgm:pt modelId="{5176774F-BFA1-4F18-8096-FE09A84F9C72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w="114300" prst="hardEdge"/>
        </a:sp3d>
      </dgm:spPr>
      <dgm:t>
        <a:bodyPr/>
        <a:lstStyle/>
        <a:p>
          <a:pPr rtl="0"/>
          <a:r>
            <a:rPr kumimoji="0" lang="tr-TR" sz="1800" i="0" u="none" strike="noStrike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Merkezde ortak olarak yapılabilecek işlerin her ürün için ayrı ayrı olarak yapılması</a:t>
          </a:r>
          <a:endParaRPr kumimoji="0" lang="tr-TR" sz="1800" i="0" u="none" strike="noStrike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951504F3-C0FC-46DD-BA62-2D4C52CD0930}" type="parTrans" cxnId="{61EAFA8E-B0BA-4405-9244-37E1AE7C32A3}">
      <dgm:prSet/>
      <dgm:spPr/>
      <dgm:t>
        <a:bodyPr/>
        <a:lstStyle/>
        <a:p>
          <a:endParaRPr lang="tr-TR"/>
        </a:p>
      </dgm:t>
    </dgm:pt>
    <dgm:pt modelId="{4F73A560-F031-4BDE-9F1B-A94E5BA9C46B}" type="sibTrans" cxnId="{61EAFA8E-B0BA-4405-9244-37E1AE7C32A3}">
      <dgm:prSet/>
      <dgm:spPr/>
      <dgm:t>
        <a:bodyPr/>
        <a:lstStyle/>
        <a:p>
          <a:endParaRPr lang="tr-TR"/>
        </a:p>
      </dgm:t>
    </dgm:pt>
    <dgm:pt modelId="{5F036A77-07DE-460F-A61A-83F1207FDBD4}" type="pres">
      <dgm:prSet presAssocID="{82AA0CA7-209D-458A-BF42-5D3DB063FAFE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CCE31B06-5EDC-413B-8A68-71DD3F5FC1B3}" type="pres">
      <dgm:prSet presAssocID="{7960107E-E47E-4B0A-865C-E5A19569C7F9}" presName="composite" presStyleCnt="0"/>
      <dgm:spPr/>
    </dgm:pt>
    <dgm:pt modelId="{1069FD68-95B2-468B-BD50-2F8B4F9D8B32}" type="pres">
      <dgm:prSet presAssocID="{7960107E-E47E-4B0A-865C-E5A19569C7F9}" presName="parentText" presStyleLbl="alignNode1" presStyleIdx="0" presStyleCnt="2" custLinFactNeighborY="-504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8A9C567-6AFF-4D2C-B7B3-624B7AA05CF6}" type="pres">
      <dgm:prSet presAssocID="{7960107E-E47E-4B0A-865C-E5A19569C7F9}" presName="descendantText" presStyleLbl="alignAcc1" presStyleIdx="0" presStyleCnt="2" custScaleY="105789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A5A54F9-2AF5-4D69-ADB1-A0A79B68D734}" type="pres">
      <dgm:prSet presAssocID="{BED2462C-12E3-4710-9C48-4A791336F12C}" presName="sp" presStyleCnt="0"/>
      <dgm:spPr/>
    </dgm:pt>
    <dgm:pt modelId="{AB3B67A2-40D2-4E7D-8AFB-738A858C1CE8}" type="pres">
      <dgm:prSet presAssocID="{20251C88-04FB-4CB5-B4C2-0247BCCC08A7}" presName="composite" presStyleCnt="0"/>
      <dgm:spPr/>
    </dgm:pt>
    <dgm:pt modelId="{C5D946F6-44A5-4377-9FCE-96C00CACA66C}" type="pres">
      <dgm:prSet presAssocID="{20251C88-04FB-4CB5-B4C2-0247BCCC08A7}" presName="parentText" presStyleLbl="alignNode1" presStyleIdx="1" presStyleCnt="2" custLinFactNeighborY="-714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90A89C3-ABE3-4F3D-BD23-B2E79C30C1CB}" type="pres">
      <dgm:prSet presAssocID="{20251C88-04FB-4CB5-B4C2-0247BCCC08A7}" presName="descendantText" presStyleLbl="alignAcc1" presStyleIdx="1" presStyleCnt="2" custScaleY="122982" custLinFactNeighborY="-25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289ECE39-A908-40AE-9501-30F6B44EA7A4}" type="presOf" srcId="{7960107E-E47E-4B0A-865C-E5A19569C7F9}" destId="{1069FD68-95B2-468B-BD50-2F8B4F9D8B32}" srcOrd="0" destOrd="0" presId="urn:microsoft.com/office/officeart/2005/8/layout/chevron2"/>
    <dgm:cxn modelId="{B8E5F05B-D4E6-4489-9169-0E04360A3A4C}" srcId="{20251C88-04FB-4CB5-B4C2-0247BCCC08A7}" destId="{7B2446C8-134B-4D52-834B-3A1A700A2B35}" srcOrd="3" destOrd="0" parTransId="{8016C313-FE42-44C8-80D3-A3EE66F8D91E}" sibTransId="{6C1774B3-29BD-49DD-AA39-BDA2B5A68E10}"/>
    <dgm:cxn modelId="{3DA4E11B-BC6E-4A88-9269-9AAB7B8E3888}" type="presOf" srcId="{5176774F-BFA1-4F18-8096-FE09A84F9C72}" destId="{B90A89C3-ABE3-4F3D-BD23-B2E79C30C1CB}" srcOrd="0" destOrd="4" presId="urn:microsoft.com/office/officeart/2005/8/layout/chevron2"/>
    <dgm:cxn modelId="{984B5D9F-51EF-4E82-A856-44D06A56A3AC}" type="presOf" srcId="{9BC6307B-8191-4EE8-9DA1-2C35453B5F06}" destId="{68A9C567-6AFF-4D2C-B7B3-624B7AA05CF6}" srcOrd="0" destOrd="1" presId="urn:microsoft.com/office/officeart/2005/8/layout/chevron2"/>
    <dgm:cxn modelId="{35EF6AF2-A8A4-4AEE-82CF-CBBFA6AF65A6}" srcId="{20251C88-04FB-4CB5-B4C2-0247BCCC08A7}" destId="{63E96F25-41AA-46FE-817B-0E1C82F2D088}" srcOrd="1" destOrd="0" parTransId="{AF139D03-7C3D-413F-9185-94F41E1EE756}" sibTransId="{8BB08823-94E1-480A-9CBD-4ABBAF076360}"/>
    <dgm:cxn modelId="{19C659C2-9F5F-4DDF-9527-6D75D6DC1645}" type="presOf" srcId="{7B2446C8-134B-4D52-834B-3A1A700A2B35}" destId="{B90A89C3-ABE3-4F3D-BD23-B2E79C30C1CB}" srcOrd="0" destOrd="3" presId="urn:microsoft.com/office/officeart/2005/8/layout/chevron2"/>
    <dgm:cxn modelId="{CCE961A9-FC53-47E5-8A44-4EC72CE82276}" type="presOf" srcId="{82AA0CA7-209D-458A-BF42-5D3DB063FAFE}" destId="{5F036A77-07DE-460F-A61A-83F1207FDBD4}" srcOrd="0" destOrd="0" presId="urn:microsoft.com/office/officeart/2005/8/layout/chevron2"/>
    <dgm:cxn modelId="{28CB0FBE-2F2D-4D38-BD3C-FC4D1A5AE471}" srcId="{7960107E-E47E-4B0A-865C-E5A19569C7F9}" destId="{DBB26CD3-D832-4A42-8196-DBE78BEC3A1C}" srcOrd="2" destOrd="0" parTransId="{8D1FB773-B422-4722-819D-59785B07F5FC}" sibTransId="{9BBE577E-1372-4BA8-8B7C-92D553C8917E}"/>
    <dgm:cxn modelId="{8E48592E-1CF1-4CA2-B876-3D72A801CDB0}" srcId="{20251C88-04FB-4CB5-B4C2-0247BCCC08A7}" destId="{72B2124F-3DFA-4F83-A0DB-F03646B6C13B}" srcOrd="2" destOrd="0" parTransId="{7ADAD31C-9512-41BF-AA0B-E906ED9E928F}" sibTransId="{31C4B5BD-B7BD-41A0-B612-0C83FF147C33}"/>
    <dgm:cxn modelId="{A39C137F-F166-4334-86E4-D3BD4F878649}" srcId="{82AA0CA7-209D-458A-BF42-5D3DB063FAFE}" destId="{20251C88-04FB-4CB5-B4C2-0247BCCC08A7}" srcOrd="1" destOrd="0" parTransId="{AEB6F403-FB04-4F7A-BB31-938A33AB81B6}" sibTransId="{A8B5F8B5-C884-4F16-92F2-5D5C922C06C8}"/>
    <dgm:cxn modelId="{D3F3AC29-E3F5-48F4-B257-3CD5F84D90E3}" srcId="{7960107E-E47E-4B0A-865C-E5A19569C7F9}" destId="{85E43008-DCDA-41CD-9F7D-4BBF54A4C976}" srcOrd="3" destOrd="0" parTransId="{6BE5B2D5-12B9-498E-831B-8D6833397977}" sibTransId="{C40B0305-955E-4F16-87C4-1F2F20BBF7D6}"/>
    <dgm:cxn modelId="{AD224B23-A002-4EE4-A21B-592069FC2D60}" srcId="{20251C88-04FB-4CB5-B4C2-0247BCCC08A7}" destId="{90572E72-6AD7-42A7-90F0-D35E3A34F202}" srcOrd="0" destOrd="0" parTransId="{BB401806-5FD7-4486-BCF4-D180FCC7CA45}" sibTransId="{199CC577-0F0C-41C8-8CE3-D9DFC10AFCB8}"/>
    <dgm:cxn modelId="{869025C8-1630-4622-AAA1-DDAA654E16BB}" srcId="{7960107E-E47E-4B0A-865C-E5A19569C7F9}" destId="{027225B1-BD84-425E-8A13-DBE1F8223377}" srcOrd="0" destOrd="0" parTransId="{E6A6C19C-DBFA-47C2-98C2-F627A23BB5D5}" sibTransId="{9B7F04A3-E84F-4D12-85F3-0E60DFE33443}"/>
    <dgm:cxn modelId="{4CDE796C-29B9-4FCE-B50F-7D69BE99F5F2}" type="presOf" srcId="{027225B1-BD84-425E-8A13-DBE1F8223377}" destId="{68A9C567-6AFF-4D2C-B7B3-624B7AA05CF6}" srcOrd="0" destOrd="0" presId="urn:microsoft.com/office/officeart/2005/8/layout/chevron2"/>
    <dgm:cxn modelId="{61EAFA8E-B0BA-4405-9244-37E1AE7C32A3}" srcId="{20251C88-04FB-4CB5-B4C2-0247BCCC08A7}" destId="{5176774F-BFA1-4F18-8096-FE09A84F9C72}" srcOrd="4" destOrd="0" parTransId="{951504F3-C0FC-46DD-BA62-2D4C52CD0930}" sibTransId="{4F73A560-F031-4BDE-9F1B-A94E5BA9C46B}"/>
    <dgm:cxn modelId="{77BD855F-8297-48FA-A0B6-E40DFA57F544}" srcId="{82AA0CA7-209D-458A-BF42-5D3DB063FAFE}" destId="{7960107E-E47E-4B0A-865C-E5A19569C7F9}" srcOrd="0" destOrd="0" parTransId="{482919D5-996A-4AF4-9EEE-DD781FBC147B}" sibTransId="{BED2462C-12E3-4710-9C48-4A791336F12C}"/>
    <dgm:cxn modelId="{6AB735F7-DB64-4ACE-8B54-B1A76849FBD2}" type="presOf" srcId="{90572E72-6AD7-42A7-90F0-D35E3A34F202}" destId="{B90A89C3-ABE3-4F3D-BD23-B2E79C30C1CB}" srcOrd="0" destOrd="0" presId="urn:microsoft.com/office/officeart/2005/8/layout/chevron2"/>
    <dgm:cxn modelId="{3A3951D2-7F3F-450D-BF35-53654DCCB757}" srcId="{7960107E-E47E-4B0A-865C-E5A19569C7F9}" destId="{9BC6307B-8191-4EE8-9DA1-2C35453B5F06}" srcOrd="1" destOrd="0" parTransId="{D842C007-BFF9-48E1-858C-851F075EFC74}" sibTransId="{298C12EC-D07F-4500-95D7-5CC607239C2D}"/>
    <dgm:cxn modelId="{4E53FE0E-16F0-46F2-ABFF-65BAA222767A}" type="presOf" srcId="{63E96F25-41AA-46FE-817B-0E1C82F2D088}" destId="{B90A89C3-ABE3-4F3D-BD23-B2E79C30C1CB}" srcOrd="0" destOrd="1" presId="urn:microsoft.com/office/officeart/2005/8/layout/chevron2"/>
    <dgm:cxn modelId="{B5B1CE45-A428-4F76-B297-A02E5858A463}" type="presOf" srcId="{85E43008-DCDA-41CD-9F7D-4BBF54A4C976}" destId="{68A9C567-6AFF-4D2C-B7B3-624B7AA05CF6}" srcOrd="0" destOrd="3" presId="urn:microsoft.com/office/officeart/2005/8/layout/chevron2"/>
    <dgm:cxn modelId="{EFB46F9F-DA00-4FF0-A2B5-8F0858C2B4F4}" type="presOf" srcId="{DBB26CD3-D832-4A42-8196-DBE78BEC3A1C}" destId="{68A9C567-6AFF-4D2C-B7B3-624B7AA05CF6}" srcOrd="0" destOrd="2" presId="urn:microsoft.com/office/officeart/2005/8/layout/chevron2"/>
    <dgm:cxn modelId="{E0A96037-F417-4EB5-8929-FC993B8DD79C}" type="presOf" srcId="{72B2124F-3DFA-4F83-A0DB-F03646B6C13B}" destId="{B90A89C3-ABE3-4F3D-BD23-B2E79C30C1CB}" srcOrd="0" destOrd="2" presId="urn:microsoft.com/office/officeart/2005/8/layout/chevron2"/>
    <dgm:cxn modelId="{BA5B45E5-6359-495F-ACA2-58D279E2995A}" type="presOf" srcId="{20251C88-04FB-4CB5-B4C2-0247BCCC08A7}" destId="{C5D946F6-44A5-4377-9FCE-96C00CACA66C}" srcOrd="0" destOrd="0" presId="urn:microsoft.com/office/officeart/2005/8/layout/chevron2"/>
    <dgm:cxn modelId="{E5CC977F-A171-4610-900D-C22094FCEE02}" type="presParOf" srcId="{5F036A77-07DE-460F-A61A-83F1207FDBD4}" destId="{CCE31B06-5EDC-413B-8A68-71DD3F5FC1B3}" srcOrd="0" destOrd="0" presId="urn:microsoft.com/office/officeart/2005/8/layout/chevron2"/>
    <dgm:cxn modelId="{ADF1B2FB-3D58-4C7D-87B8-6ECED992FF4F}" type="presParOf" srcId="{CCE31B06-5EDC-413B-8A68-71DD3F5FC1B3}" destId="{1069FD68-95B2-468B-BD50-2F8B4F9D8B32}" srcOrd="0" destOrd="0" presId="urn:microsoft.com/office/officeart/2005/8/layout/chevron2"/>
    <dgm:cxn modelId="{EB95B23E-DC13-43E8-A354-BD44427C0AFE}" type="presParOf" srcId="{CCE31B06-5EDC-413B-8A68-71DD3F5FC1B3}" destId="{68A9C567-6AFF-4D2C-B7B3-624B7AA05CF6}" srcOrd="1" destOrd="0" presId="urn:microsoft.com/office/officeart/2005/8/layout/chevron2"/>
    <dgm:cxn modelId="{8134A9F2-1EB0-4048-9C7A-B16D9CFD0AE5}" type="presParOf" srcId="{5F036A77-07DE-460F-A61A-83F1207FDBD4}" destId="{FA5A54F9-2AF5-4D69-ADB1-A0A79B68D734}" srcOrd="1" destOrd="0" presId="urn:microsoft.com/office/officeart/2005/8/layout/chevron2"/>
    <dgm:cxn modelId="{D4AE0C85-ADFA-43B1-8CD1-ADDF470CA51C}" type="presParOf" srcId="{5F036A77-07DE-460F-A61A-83F1207FDBD4}" destId="{AB3B67A2-40D2-4E7D-8AFB-738A858C1CE8}" srcOrd="2" destOrd="0" presId="urn:microsoft.com/office/officeart/2005/8/layout/chevron2"/>
    <dgm:cxn modelId="{9009ACCE-093C-4ED5-B258-98356B223E32}" type="presParOf" srcId="{AB3B67A2-40D2-4E7D-8AFB-738A858C1CE8}" destId="{C5D946F6-44A5-4377-9FCE-96C00CACA66C}" srcOrd="0" destOrd="0" presId="urn:microsoft.com/office/officeart/2005/8/layout/chevron2"/>
    <dgm:cxn modelId="{12352105-39CF-4129-8604-9073924C5A0F}" type="presParOf" srcId="{AB3B67A2-40D2-4E7D-8AFB-738A858C1CE8}" destId="{B90A89C3-ABE3-4F3D-BD23-B2E79C30C1CB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1578348-EC55-4DD2-B7EF-95997DF7BD2A}" type="doc">
      <dgm:prSet loTypeId="urn:microsoft.com/office/officeart/2005/8/layout/hierarchy1" loCatId="hierarchy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tr-TR"/>
        </a:p>
      </dgm:t>
    </dgm:pt>
    <dgm:pt modelId="{143CA00A-2CD7-43D1-BA59-DDDA7D00DDF5}">
      <dgm:prSet phldrT="[Metin]" custT="1"/>
      <dgm:spPr>
        <a:ln>
          <a:solidFill>
            <a:srgbClr val="92D050"/>
          </a:solidFill>
        </a:ln>
      </dgm:spPr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0ADA095E-4489-4BDA-87AD-7E36C3B67F7A}" type="parTrans" cxnId="{92E74EE7-B390-45AC-86B1-B155DEF92553}">
      <dgm:prSet/>
      <dgm:spPr/>
      <dgm:t>
        <a:bodyPr/>
        <a:lstStyle/>
        <a:p>
          <a:endParaRPr lang="tr-TR"/>
        </a:p>
      </dgm:t>
    </dgm:pt>
    <dgm:pt modelId="{14884D15-77BA-4E17-9FB7-56360C82F755}" type="sibTrans" cxnId="{92E74EE7-B390-45AC-86B1-B155DEF92553}">
      <dgm:prSet/>
      <dgm:spPr/>
      <dgm:t>
        <a:bodyPr/>
        <a:lstStyle/>
        <a:p>
          <a:endParaRPr lang="tr-TR"/>
        </a:p>
      </dgm:t>
    </dgm:pt>
    <dgm:pt modelId="{3DE3A27D-C90A-4067-8EA9-7D2A4B322130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TÜRKİYE FAALİYETLERİ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1EC102C-CD9F-4489-8C98-00770A71314A}" type="parTrans" cxnId="{2D1A2A03-5C0F-4EAD-9834-83D407C65618}">
      <dgm:prSet/>
      <dgm:spPr/>
      <dgm:t>
        <a:bodyPr/>
        <a:lstStyle/>
        <a:p>
          <a:endParaRPr lang="tr-TR"/>
        </a:p>
      </dgm:t>
    </dgm:pt>
    <dgm:pt modelId="{6A89589A-D4AB-43A2-ADEA-39C87054CA87}" type="sibTrans" cxnId="{2D1A2A03-5C0F-4EAD-9834-83D407C65618}">
      <dgm:prSet/>
      <dgm:spPr/>
      <dgm:t>
        <a:bodyPr/>
        <a:lstStyle/>
        <a:p>
          <a:endParaRPr lang="tr-TR"/>
        </a:p>
      </dgm:t>
    </dgm:pt>
    <dgm:pt modelId="{B7028026-DAF2-46E7-BBCA-623971E97A2E}">
      <dgm:prSet phldrT="[Metin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İSTANBUL FAB.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F916DD52-1138-4BB5-AF3C-155D2478C6B5}" type="parTrans" cxnId="{6A4E412C-F3E9-4F51-852B-6096DE4E4D31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0988AC8E-6D3B-4629-9196-B6E73740315E}" type="sibTrans" cxnId="{6A4E412C-F3E9-4F51-852B-6096DE4E4D31}">
      <dgm:prSet/>
      <dgm:spPr/>
      <dgm:t>
        <a:bodyPr/>
        <a:lstStyle/>
        <a:p>
          <a:endParaRPr lang="tr-TR"/>
        </a:p>
      </dgm:t>
    </dgm:pt>
    <dgm:pt modelId="{311CABC2-EF98-4B6C-A98D-D1A4F3325410}">
      <dgm:prSet phldrT="[Metin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ADANA</a:t>
          </a:r>
        </a:p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 FAB.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81F01BE5-69CF-432D-84FD-C113BF60117E}" type="parTrans" cxnId="{DD1F5323-6652-466B-B697-3B5B945172E2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EA4B424E-C3DA-4269-B3B2-85C36E9F7882}" type="sibTrans" cxnId="{DD1F5323-6652-466B-B697-3B5B945172E2}">
      <dgm:prSet/>
      <dgm:spPr/>
      <dgm:t>
        <a:bodyPr/>
        <a:lstStyle/>
        <a:p>
          <a:endParaRPr lang="tr-TR"/>
        </a:p>
      </dgm:t>
    </dgm:pt>
    <dgm:pt modelId="{BD868731-B484-4F30-9BCA-E9F8867798F9}">
      <dgm:prSet phldrT="[Metin]" custT="1"/>
      <dgm:spPr>
        <a:ln>
          <a:solidFill>
            <a:srgbClr val="7030A0"/>
          </a:solidFill>
        </a:ln>
      </dgm:spPr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ULUSLARARASI FAALİYETLER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1376F776-C528-4C04-9E07-208363DD5FA0}" type="parTrans" cxnId="{7520F3AE-A5FE-4DB9-B2E0-37080BDA76AF}">
      <dgm:prSet/>
      <dgm:spPr/>
      <dgm:t>
        <a:bodyPr/>
        <a:lstStyle/>
        <a:p>
          <a:endParaRPr lang="tr-TR"/>
        </a:p>
      </dgm:t>
    </dgm:pt>
    <dgm:pt modelId="{91D95F49-23CB-4709-8BAC-D1225920C512}" type="sibTrans" cxnId="{7520F3AE-A5FE-4DB9-B2E0-37080BDA76AF}">
      <dgm:prSet/>
      <dgm:spPr/>
      <dgm:t>
        <a:bodyPr/>
        <a:lstStyle/>
        <a:p>
          <a:endParaRPr lang="tr-TR"/>
        </a:p>
      </dgm:t>
    </dgm:pt>
    <dgm:pt modelId="{44A7A866-2290-48AB-A122-BA1D06166542}">
      <dgm:prSet phldrT="[Metin]" custT="1"/>
      <dgm:spPr>
        <a:ln>
          <a:solidFill>
            <a:srgbClr val="0070C0"/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AVRUPA FAALİYETLER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9410D11E-60D8-48F3-9DCF-45D59895672C}" type="parTrans" cxnId="{EBC09768-05D0-47E9-B0F2-F610242F9CF6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tr-TR"/>
        </a:p>
      </dgm:t>
    </dgm:pt>
    <dgm:pt modelId="{7A7021D1-151B-46C5-AE18-DC265A67D30B}" type="sibTrans" cxnId="{EBC09768-05D0-47E9-B0F2-F610242F9CF6}">
      <dgm:prSet/>
      <dgm:spPr/>
      <dgm:t>
        <a:bodyPr/>
        <a:lstStyle/>
        <a:p>
          <a:endParaRPr lang="tr-TR"/>
        </a:p>
      </dgm:t>
    </dgm:pt>
    <dgm:pt modelId="{CCD18B7E-DCF6-49F0-9AE8-D3779D7FF4E7}">
      <dgm:prSet phldrT="[Metin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MARMARA SATIŞ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365C28EF-8016-4097-80C4-3453DBC28CF6}" type="parTrans" cxnId="{53D53843-41BD-4F3F-9AF9-0BE64691BAE0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216EA2F5-3C1B-4E70-B789-89000F2F41F1}" type="sibTrans" cxnId="{53D53843-41BD-4F3F-9AF9-0BE64691BAE0}">
      <dgm:prSet/>
      <dgm:spPr/>
      <dgm:t>
        <a:bodyPr/>
        <a:lstStyle/>
        <a:p>
          <a:endParaRPr lang="tr-TR"/>
        </a:p>
      </dgm:t>
    </dgm:pt>
    <dgm:pt modelId="{845FFCBA-D599-4EEA-ADA9-3A69964F5BC2}">
      <dgm:prSet phldrT="[Metin]" custT="1"/>
      <dgm:spPr>
        <a:ln>
          <a:solidFill>
            <a:schemeClr val="accent1">
              <a:lumMod val="40000"/>
              <a:lumOff val="60000"/>
            </a:schemeClr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EGE </a:t>
          </a:r>
        </a:p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SATIŞ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A95C1DF8-E7C2-414D-907B-1370777CF743}" type="parTrans" cxnId="{2653CA89-EC7E-4812-9B2E-C4A3CFEAAC34}">
      <dgm:prSet>
        <dgm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5C5799F6-532C-49AB-A721-41172631F991}" type="sibTrans" cxnId="{2653CA89-EC7E-4812-9B2E-C4A3CFEAAC34}">
      <dgm:prSet/>
      <dgm:spPr/>
      <dgm:t>
        <a:bodyPr/>
        <a:lstStyle/>
        <a:p>
          <a:endParaRPr lang="tr-TR"/>
        </a:p>
      </dgm:t>
    </dgm:pt>
    <dgm:pt modelId="{D8C32AC9-4EF2-4516-ACDD-32786DBB9797}">
      <dgm:prSet phldrT="[Metin]" custT="1"/>
      <dgm:spPr>
        <a:ln>
          <a:solidFill>
            <a:srgbClr val="0070C0"/>
          </a:solidFill>
        </a:ln>
      </dgm:spPr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AMERİKA FAALİYETLER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730E15E2-3BA1-4BB1-B01D-D7CC575FD86C}" type="parTrans" cxnId="{B2B11576-2F78-4D34-9EAC-54A610667B43}">
      <dgm:prSet/>
      <dgm:spPr>
        <a:solidFill>
          <a:srgbClr val="002060"/>
        </a:solidFill>
        <a:ln>
          <a:solidFill>
            <a:srgbClr val="002060"/>
          </a:solidFill>
        </a:ln>
      </dgm:spPr>
      <dgm:t>
        <a:bodyPr/>
        <a:lstStyle/>
        <a:p>
          <a:endParaRPr lang="tr-TR"/>
        </a:p>
      </dgm:t>
    </dgm:pt>
    <dgm:pt modelId="{E5DF4770-1B02-40C7-A599-2FA577530333}" type="sibTrans" cxnId="{B2B11576-2F78-4D34-9EAC-54A610667B43}">
      <dgm:prSet/>
      <dgm:spPr/>
      <dgm:t>
        <a:bodyPr/>
        <a:lstStyle/>
        <a:p>
          <a:endParaRPr lang="tr-TR"/>
        </a:p>
      </dgm:t>
    </dgm:pt>
    <dgm:pt modelId="{A02E26D2-D27D-4CD0-8B5F-597631F67921}" type="pres">
      <dgm:prSet presAssocID="{A1578348-EC55-4DD2-B7EF-95997DF7BD2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BFFFFF4-BC99-438A-B35D-73B569E5B726}" type="pres">
      <dgm:prSet presAssocID="{143CA00A-2CD7-43D1-BA59-DDDA7D00DDF5}" presName="hierRoot1" presStyleCnt="0"/>
      <dgm:spPr/>
    </dgm:pt>
    <dgm:pt modelId="{BE14BE90-CE0A-4BD8-BC64-0DF1A3016D4C}" type="pres">
      <dgm:prSet presAssocID="{143CA00A-2CD7-43D1-BA59-DDDA7D00DDF5}" presName="composite" presStyleCnt="0"/>
      <dgm:spPr/>
    </dgm:pt>
    <dgm:pt modelId="{87D01F6C-B652-4772-ADEB-907660DFBB24}" type="pres">
      <dgm:prSet presAssocID="{143CA00A-2CD7-43D1-BA59-DDDA7D00DDF5}" presName="background" presStyleLbl="node0" presStyleIdx="0" presStyleCnt="1"/>
      <dgm:spPr>
        <a:solidFill>
          <a:schemeClr val="accent4">
            <a:lumMod val="60000"/>
            <a:lumOff val="40000"/>
          </a:schemeClr>
        </a:solidFill>
        <a:ln>
          <a:solidFill>
            <a:srgbClr val="92D050"/>
          </a:solidFill>
        </a:ln>
      </dgm:spPr>
      <dgm:t>
        <a:bodyPr/>
        <a:lstStyle/>
        <a:p>
          <a:endParaRPr lang="tr-TR"/>
        </a:p>
      </dgm:t>
    </dgm:pt>
    <dgm:pt modelId="{9B537A6A-17DD-4424-856A-2D73D6A00412}" type="pres">
      <dgm:prSet presAssocID="{143CA00A-2CD7-43D1-BA59-DDDA7D00DDF5}" presName="text" presStyleLbl="fgAcc0" presStyleIdx="0" presStyleCnt="1" custScaleX="331061" custScaleY="150398" custLinFactNeighborY="-226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5D14CFB-BAF9-4D9C-8DEF-A0631671F6A0}" type="pres">
      <dgm:prSet presAssocID="{143CA00A-2CD7-43D1-BA59-DDDA7D00DDF5}" presName="hierChild2" presStyleCnt="0"/>
      <dgm:spPr/>
    </dgm:pt>
    <dgm:pt modelId="{48F37517-1065-44D3-AB20-F88B826C9645}" type="pres">
      <dgm:prSet presAssocID="{A1EC102C-CD9F-4489-8C98-00770A71314A}" presName="Name10" presStyleLbl="parChTrans1D2" presStyleIdx="0" presStyleCnt="2"/>
      <dgm:spPr/>
      <dgm:t>
        <a:bodyPr/>
        <a:lstStyle/>
        <a:p>
          <a:endParaRPr lang="tr-TR"/>
        </a:p>
      </dgm:t>
    </dgm:pt>
    <dgm:pt modelId="{3E1A389F-B14C-451A-988B-E9F9237E1CBC}" type="pres">
      <dgm:prSet presAssocID="{3DE3A27D-C90A-4067-8EA9-7D2A4B322130}" presName="hierRoot2" presStyleCnt="0"/>
      <dgm:spPr/>
    </dgm:pt>
    <dgm:pt modelId="{87022752-9406-4D0D-BE13-3F3D3386ACBC}" type="pres">
      <dgm:prSet presAssocID="{3DE3A27D-C90A-4067-8EA9-7D2A4B322130}" presName="composite2" presStyleCnt="0"/>
      <dgm:spPr/>
    </dgm:pt>
    <dgm:pt modelId="{56D3307A-3D16-401F-8A1E-7EB1D1F9B706}" type="pres">
      <dgm:prSet presAssocID="{3DE3A27D-C90A-4067-8EA9-7D2A4B322130}" presName="background2" presStyleLbl="node2" presStyleIdx="0" presStyleCnt="2"/>
      <dgm:spPr/>
    </dgm:pt>
    <dgm:pt modelId="{1B779410-CD8C-4566-84D0-50A2405D76E7}" type="pres">
      <dgm:prSet presAssocID="{3DE3A27D-C90A-4067-8EA9-7D2A4B322130}" presName="text2" presStyleLbl="fgAcc2" presStyleIdx="0" presStyleCnt="2" custScaleX="256791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5CECDC4-EC65-4A2B-A70F-45FAD101DB6E}" type="pres">
      <dgm:prSet presAssocID="{3DE3A27D-C90A-4067-8EA9-7D2A4B322130}" presName="hierChild3" presStyleCnt="0"/>
      <dgm:spPr/>
    </dgm:pt>
    <dgm:pt modelId="{9BB8D1A9-AF8C-4C92-ABE7-1193AF264C5F}" type="pres">
      <dgm:prSet presAssocID="{F916DD52-1138-4BB5-AF3C-155D2478C6B5}" presName="Name17" presStyleLbl="parChTrans1D3" presStyleIdx="0" presStyleCnt="6"/>
      <dgm:spPr/>
      <dgm:t>
        <a:bodyPr/>
        <a:lstStyle/>
        <a:p>
          <a:endParaRPr lang="tr-TR"/>
        </a:p>
      </dgm:t>
    </dgm:pt>
    <dgm:pt modelId="{38FA0F50-CEA6-48EA-8883-BB719CF26A43}" type="pres">
      <dgm:prSet presAssocID="{B7028026-DAF2-46E7-BBCA-623971E97A2E}" presName="hierRoot3" presStyleCnt="0"/>
      <dgm:spPr/>
    </dgm:pt>
    <dgm:pt modelId="{6CBFE3E5-B7D2-44D8-8EE6-2B705FAA2531}" type="pres">
      <dgm:prSet presAssocID="{B7028026-DAF2-46E7-BBCA-623971E97A2E}" presName="composite3" presStyleCnt="0"/>
      <dgm:spPr/>
    </dgm:pt>
    <dgm:pt modelId="{4111856A-B070-4B86-9226-73942C928FB4}" type="pres">
      <dgm:prSet presAssocID="{B7028026-DAF2-46E7-BBCA-623971E97A2E}" presName="background3" presStyleLbl="node3" presStyleIdx="0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9F8E007D-B311-4238-AAD9-1C47AC0DE74B}" type="pres">
      <dgm:prSet presAssocID="{B7028026-DAF2-46E7-BBCA-623971E97A2E}" presName="text3" presStyleLbl="fgAcc3" presStyleIdx="0" presStyleCnt="6" custScaleX="124218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660E6CB-8BAB-4A50-BABE-685CBDA31429}" type="pres">
      <dgm:prSet presAssocID="{B7028026-DAF2-46E7-BBCA-623971E97A2E}" presName="hierChild4" presStyleCnt="0"/>
      <dgm:spPr/>
    </dgm:pt>
    <dgm:pt modelId="{97DDE31E-D306-48C1-93B6-6A34B089BA17}" type="pres">
      <dgm:prSet presAssocID="{81F01BE5-69CF-432D-84FD-C113BF60117E}" presName="Name17" presStyleLbl="parChTrans1D3" presStyleIdx="1" presStyleCnt="6"/>
      <dgm:spPr/>
      <dgm:t>
        <a:bodyPr/>
        <a:lstStyle/>
        <a:p>
          <a:endParaRPr lang="tr-TR"/>
        </a:p>
      </dgm:t>
    </dgm:pt>
    <dgm:pt modelId="{5BFD2DDE-C46E-49C8-9EC9-97AD5B8C8D70}" type="pres">
      <dgm:prSet presAssocID="{311CABC2-EF98-4B6C-A98D-D1A4F3325410}" presName="hierRoot3" presStyleCnt="0"/>
      <dgm:spPr/>
    </dgm:pt>
    <dgm:pt modelId="{9D307A30-FC1E-44E4-9645-3762500E3F0B}" type="pres">
      <dgm:prSet presAssocID="{311CABC2-EF98-4B6C-A98D-D1A4F3325410}" presName="composite3" presStyleCnt="0"/>
      <dgm:spPr/>
    </dgm:pt>
    <dgm:pt modelId="{594BCA2D-8FB3-49FA-9045-AC266F7EA31E}" type="pres">
      <dgm:prSet presAssocID="{311CABC2-EF98-4B6C-A98D-D1A4F3325410}" presName="background3" presStyleLbl="node3" presStyleIdx="1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216DB46F-2539-4DEE-992F-7FD8A8537B33}" type="pres">
      <dgm:prSet presAssocID="{311CABC2-EF98-4B6C-A98D-D1A4F3325410}" presName="text3" presStyleLbl="fgAcc3" presStyleIdx="1" presStyleCnt="6" custScaleX="124218" custScaleY="150398" custLinFactNeighborY="571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942F262-13D2-4A44-B265-FEB5F9D2843B}" type="pres">
      <dgm:prSet presAssocID="{311CABC2-EF98-4B6C-A98D-D1A4F3325410}" presName="hierChild4" presStyleCnt="0"/>
      <dgm:spPr/>
    </dgm:pt>
    <dgm:pt modelId="{56F5E6F4-8547-4085-B7EB-6BAD73C8A183}" type="pres">
      <dgm:prSet presAssocID="{A95C1DF8-E7C2-414D-907B-1370777CF743}" presName="Name17" presStyleLbl="parChTrans1D3" presStyleIdx="2" presStyleCnt="6"/>
      <dgm:spPr/>
      <dgm:t>
        <a:bodyPr/>
        <a:lstStyle/>
        <a:p>
          <a:endParaRPr lang="tr-TR"/>
        </a:p>
      </dgm:t>
    </dgm:pt>
    <dgm:pt modelId="{DE6F8555-00EC-45D3-AF2A-F60644EC54D0}" type="pres">
      <dgm:prSet presAssocID="{845FFCBA-D599-4EEA-ADA9-3A69964F5BC2}" presName="hierRoot3" presStyleCnt="0"/>
      <dgm:spPr/>
    </dgm:pt>
    <dgm:pt modelId="{79939034-B5AB-4D36-A3D9-734C6C6C1E90}" type="pres">
      <dgm:prSet presAssocID="{845FFCBA-D599-4EEA-ADA9-3A69964F5BC2}" presName="composite3" presStyleCnt="0"/>
      <dgm:spPr/>
    </dgm:pt>
    <dgm:pt modelId="{B2088664-EF65-4FD1-BCAE-1A922E41F1B6}" type="pres">
      <dgm:prSet presAssocID="{845FFCBA-D599-4EEA-ADA9-3A69964F5BC2}" presName="background3" presStyleLbl="node3" presStyleIdx="2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053A49CD-5E85-4B7C-A3B6-4E014C7EAED4}" type="pres">
      <dgm:prSet presAssocID="{845FFCBA-D599-4EEA-ADA9-3A69964F5BC2}" presName="text3" presStyleLbl="fgAcc3" presStyleIdx="2" presStyleCnt="6" custScaleX="124218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E24BF1F-946E-444E-B7FF-667F5E40A5F1}" type="pres">
      <dgm:prSet presAssocID="{845FFCBA-D599-4EEA-ADA9-3A69964F5BC2}" presName="hierChild4" presStyleCnt="0"/>
      <dgm:spPr/>
    </dgm:pt>
    <dgm:pt modelId="{CAE8A91E-415D-4821-B9EE-7A70B2F3826B}" type="pres">
      <dgm:prSet presAssocID="{365C28EF-8016-4097-80C4-3453DBC28CF6}" presName="Name17" presStyleLbl="parChTrans1D3" presStyleIdx="3" presStyleCnt="6"/>
      <dgm:spPr/>
      <dgm:t>
        <a:bodyPr/>
        <a:lstStyle/>
        <a:p>
          <a:endParaRPr lang="tr-TR"/>
        </a:p>
      </dgm:t>
    </dgm:pt>
    <dgm:pt modelId="{E0451716-57FE-49BD-B2A6-F6CA792D9DC6}" type="pres">
      <dgm:prSet presAssocID="{CCD18B7E-DCF6-49F0-9AE8-D3779D7FF4E7}" presName="hierRoot3" presStyleCnt="0"/>
      <dgm:spPr/>
    </dgm:pt>
    <dgm:pt modelId="{022138AE-1C22-4018-B65B-7055E0BC3DA6}" type="pres">
      <dgm:prSet presAssocID="{CCD18B7E-DCF6-49F0-9AE8-D3779D7FF4E7}" presName="composite3" presStyleCnt="0"/>
      <dgm:spPr/>
    </dgm:pt>
    <dgm:pt modelId="{9D16B082-51C6-4456-89E9-0AE084A636EF}" type="pres">
      <dgm:prSet presAssocID="{CCD18B7E-DCF6-49F0-9AE8-D3779D7FF4E7}" presName="background3" presStyleLbl="node3" presStyleIdx="3" presStyleCnt="6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BA39F304-1316-4AB9-AC0D-5C781319D267}" type="pres">
      <dgm:prSet presAssocID="{CCD18B7E-DCF6-49F0-9AE8-D3779D7FF4E7}" presName="text3" presStyleLbl="fgAcc3" presStyleIdx="3" presStyleCnt="6" custScaleX="124218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1FB0F54E-ED60-4697-B71B-2CB79747182F}" type="pres">
      <dgm:prSet presAssocID="{CCD18B7E-DCF6-49F0-9AE8-D3779D7FF4E7}" presName="hierChild4" presStyleCnt="0"/>
      <dgm:spPr/>
    </dgm:pt>
    <dgm:pt modelId="{F6ED5717-4EB3-458A-9BA4-93D2D10A5025}" type="pres">
      <dgm:prSet presAssocID="{1376F776-C528-4C04-9E07-208363DD5FA0}" presName="Name10" presStyleLbl="parChTrans1D2" presStyleIdx="1" presStyleCnt="2"/>
      <dgm:spPr/>
      <dgm:t>
        <a:bodyPr/>
        <a:lstStyle/>
        <a:p>
          <a:endParaRPr lang="tr-TR"/>
        </a:p>
      </dgm:t>
    </dgm:pt>
    <dgm:pt modelId="{ECFE7E29-5A6D-4D7D-AAF1-D16B9133B08E}" type="pres">
      <dgm:prSet presAssocID="{BD868731-B484-4F30-9BCA-E9F8867798F9}" presName="hierRoot2" presStyleCnt="0"/>
      <dgm:spPr/>
    </dgm:pt>
    <dgm:pt modelId="{CEE74CE9-073D-49E7-B648-0EBF8FCB2C13}" type="pres">
      <dgm:prSet presAssocID="{BD868731-B484-4F30-9BCA-E9F8867798F9}" presName="composite2" presStyleCnt="0"/>
      <dgm:spPr/>
    </dgm:pt>
    <dgm:pt modelId="{FD77B651-3C7F-4D3C-ADE5-1D1144D977B1}" type="pres">
      <dgm:prSet presAssocID="{BD868731-B484-4F30-9BCA-E9F8867798F9}" presName="background2" presStyleLbl="node2" presStyleIdx="1" presStyleCnt="2"/>
      <dgm:spPr>
        <a:solidFill>
          <a:srgbClr val="002060"/>
        </a:solidFill>
      </dgm:spPr>
      <dgm:t>
        <a:bodyPr/>
        <a:lstStyle/>
        <a:p>
          <a:endParaRPr lang="tr-TR"/>
        </a:p>
      </dgm:t>
    </dgm:pt>
    <dgm:pt modelId="{713259E2-5223-4C11-8B75-1E569EBB21F3}" type="pres">
      <dgm:prSet presAssocID="{BD868731-B484-4F30-9BCA-E9F8867798F9}" presName="text2" presStyleLbl="fgAcc2" presStyleIdx="1" presStyleCnt="2" custScaleX="256791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AFFF09-D107-444C-A71F-3BC18879DCA8}" type="pres">
      <dgm:prSet presAssocID="{BD868731-B484-4F30-9BCA-E9F8867798F9}" presName="hierChild3" presStyleCnt="0"/>
      <dgm:spPr/>
    </dgm:pt>
    <dgm:pt modelId="{5491C7E0-1295-4748-8149-7205FEAE16BD}" type="pres">
      <dgm:prSet presAssocID="{9410D11E-60D8-48F3-9DCF-45D59895672C}" presName="Name17" presStyleLbl="parChTrans1D3" presStyleIdx="4" presStyleCnt="6"/>
      <dgm:spPr/>
      <dgm:t>
        <a:bodyPr/>
        <a:lstStyle/>
        <a:p>
          <a:endParaRPr lang="tr-TR"/>
        </a:p>
      </dgm:t>
    </dgm:pt>
    <dgm:pt modelId="{4B6E79E4-888D-4BDF-9D52-3F4BB7254DFF}" type="pres">
      <dgm:prSet presAssocID="{44A7A866-2290-48AB-A122-BA1D06166542}" presName="hierRoot3" presStyleCnt="0"/>
      <dgm:spPr/>
    </dgm:pt>
    <dgm:pt modelId="{946CDDD4-4C75-4930-A5D9-49C78EB318EB}" type="pres">
      <dgm:prSet presAssocID="{44A7A866-2290-48AB-A122-BA1D06166542}" presName="composite3" presStyleCnt="0"/>
      <dgm:spPr/>
    </dgm:pt>
    <dgm:pt modelId="{FDC2C362-5CBF-4ABA-967D-8E23D7B24781}" type="pres">
      <dgm:prSet presAssocID="{44A7A866-2290-48AB-A122-BA1D06166542}" presName="background3" presStyleLbl="node3" presStyleIdx="4" presStyleCnt="6"/>
      <dgm:spPr>
        <a:solidFill>
          <a:srgbClr val="002060"/>
        </a:solidFill>
      </dgm:spPr>
      <dgm:t>
        <a:bodyPr/>
        <a:lstStyle/>
        <a:p>
          <a:endParaRPr lang="tr-TR"/>
        </a:p>
      </dgm:t>
    </dgm:pt>
    <dgm:pt modelId="{BE87A8AB-0A04-4410-A1CE-A1A928C89503}" type="pres">
      <dgm:prSet presAssocID="{44A7A866-2290-48AB-A122-BA1D06166542}" presName="text3" presStyleLbl="fgAcc3" presStyleIdx="4" presStyleCnt="6" custScaleX="166984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213E81-D5B6-41A2-A781-A04AA9F402F8}" type="pres">
      <dgm:prSet presAssocID="{44A7A866-2290-48AB-A122-BA1D06166542}" presName="hierChild4" presStyleCnt="0"/>
      <dgm:spPr/>
    </dgm:pt>
    <dgm:pt modelId="{1FE46F14-0704-4F02-A4BB-DCC4251C7735}" type="pres">
      <dgm:prSet presAssocID="{730E15E2-3BA1-4BB1-B01D-D7CC575FD86C}" presName="Name17" presStyleLbl="parChTrans1D3" presStyleIdx="5" presStyleCnt="6"/>
      <dgm:spPr/>
      <dgm:t>
        <a:bodyPr/>
        <a:lstStyle/>
        <a:p>
          <a:endParaRPr lang="tr-TR"/>
        </a:p>
      </dgm:t>
    </dgm:pt>
    <dgm:pt modelId="{62AE0CC5-B522-4B0A-A9B1-B5DE8A392A8F}" type="pres">
      <dgm:prSet presAssocID="{D8C32AC9-4EF2-4516-ACDD-32786DBB9797}" presName="hierRoot3" presStyleCnt="0"/>
      <dgm:spPr/>
    </dgm:pt>
    <dgm:pt modelId="{433F94D3-8BBA-4BC2-9D72-8EF5CA5C7A61}" type="pres">
      <dgm:prSet presAssocID="{D8C32AC9-4EF2-4516-ACDD-32786DBB9797}" presName="composite3" presStyleCnt="0"/>
      <dgm:spPr/>
    </dgm:pt>
    <dgm:pt modelId="{9FD44827-A3E8-4111-891A-9E4FBE7B9987}" type="pres">
      <dgm:prSet presAssocID="{D8C32AC9-4EF2-4516-ACDD-32786DBB9797}" presName="background3" presStyleLbl="node3" presStyleIdx="5" presStyleCnt="6"/>
      <dgm:spPr>
        <a:solidFill>
          <a:srgbClr val="002060"/>
        </a:solidFill>
      </dgm:spPr>
      <dgm:t>
        <a:bodyPr/>
        <a:lstStyle/>
        <a:p>
          <a:endParaRPr lang="tr-TR"/>
        </a:p>
      </dgm:t>
    </dgm:pt>
    <dgm:pt modelId="{6E2C68A2-374E-45B8-B385-7C9C77172B0B}" type="pres">
      <dgm:prSet presAssocID="{D8C32AC9-4EF2-4516-ACDD-32786DBB9797}" presName="text3" presStyleLbl="fgAcc3" presStyleIdx="5" presStyleCnt="6" custScaleX="166984" custScaleY="150398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4A2ECC5-6924-4D25-9B83-C38DB177C8EE}" type="pres">
      <dgm:prSet presAssocID="{D8C32AC9-4EF2-4516-ACDD-32786DBB9797}" presName="hierChild4" presStyleCnt="0"/>
      <dgm:spPr/>
    </dgm:pt>
  </dgm:ptLst>
  <dgm:cxnLst>
    <dgm:cxn modelId="{99932869-E719-4B6E-95E9-346433D94CB9}" type="presOf" srcId="{730E15E2-3BA1-4BB1-B01D-D7CC575FD86C}" destId="{1FE46F14-0704-4F02-A4BB-DCC4251C7735}" srcOrd="0" destOrd="0" presId="urn:microsoft.com/office/officeart/2005/8/layout/hierarchy1"/>
    <dgm:cxn modelId="{92E74EE7-B390-45AC-86B1-B155DEF92553}" srcId="{A1578348-EC55-4DD2-B7EF-95997DF7BD2A}" destId="{143CA00A-2CD7-43D1-BA59-DDDA7D00DDF5}" srcOrd="0" destOrd="0" parTransId="{0ADA095E-4489-4BDA-87AD-7E36C3B67F7A}" sibTransId="{14884D15-77BA-4E17-9FB7-56360C82F755}"/>
    <dgm:cxn modelId="{6413C818-3F96-4F85-A276-7A1D2D28DDED}" type="presOf" srcId="{CCD18B7E-DCF6-49F0-9AE8-D3779D7FF4E7}" destId="{BA39F304-1316-4AB9-AC0D-5C781319D267}" srcOrd="0" destOrd="0" presId="urn:microsoft.com/office/officeart/2005/8/layout/hierarchy1"/>
    <dgm:cxn modelId="{31D43A7C-7659-4825-9DB0-D548CB4CCF98}" type="presOf" srcId="{F916DD52-1138-4BB5-AF3C-155D2478C6B5}" destId="{9BB8D1A9-AF8C-4C92-ABE7-1193AF264C5F}" srcOrd="0" destOrd="0" presId="urn:microsoft.com/office/officeart/2005/8/layout/hierarchy1"/>
    <dgm:cxn modelId="{15ED7095-6499-425C-B858-1A42065A39F5}" type="presOf" srcId="{1376F776-C528-4C04-9E07-208363DD5FA0}" destId="{F6ED5717-4EB3-458A-9BA4-93D2D10A5025}" srcOrd="0" destOrd="0" presId="urn:microsoft.com/office/officeart/2005/8/layout/hierarchy1"/>
    <dgm:cxn modelId="{EBC09768-05D0-47E9-B0F2-F610242F9CF6}" srcId="{BD868731-B484-4F30-9BCA-E9F8867798F9}" destId="{44A7A866-2290-48AB-A122-BA1D06166542}" srcOrd="0" destOrd="0" parTransId="{9410D11E-60D8-48F3-9DCF-45D59895672C}" sibTransId="{7A7021D1-151B-46C5-AE18-DC265A67D30B}"/>
    <dgm:cxn modelId="{4DF8C549-7694-4C4F-B8D9-B23D1E770735}" type="presOf" srcId="{9410D11E-60D8-48F3-9DCF-45D59895672C}" destId="{5491C7E0-1295-4748-8149-7205FEAE16BD}" srcOrd="0" destOrd="0" presId="urn:microsoft.com/office/officeart/2005/8/layout/hierarchy1"/>
    <dgm:cxn modelId="{78677D54-563C-4D5D-B8C1-69BA81EE3884}" type="presOf" srcId="{D8C32AC9-4EF2-4516-ACDD-32786DBB9797}" destId="{6E2C68A2-374E-45B8-B385-7C9C77172B0B}" srcOrd="0" destOrd="0" presId="urn:microsoft.com/office/officeart/2005/8/layout/hierarchy1"/>
    <dgm:cxn modelId="{53D53843-41BD-4F3F-9AF9-0BE64691BAE0}" srcId="{3DE3A27D-C90A-4067-8EA9-7D2A4B322130}" destId="{CCD18B7E-DCF6-49F0-9AE8-D3779D7FF4E7}" srcOrd="3" destOrd="0" parTransId="{365C28EF-8016-4097-80C4-3453DBC28CF6}" sibTransId="{216EA2F5-3C1B-4E70-B789-89000F2F41F1}"/>
    <dgm:cxn modelId="{2CFC2801-8DC5-4B36-8078-87F9DBE8D1C7}" type="presOf" srcId="{BD868731-B484-4F30-9BCA-E9F8867798F9}" destId="{713259E2-5223-4C11-8B75-1E569EBB21F3}" srcOrd="0" destOrd="0" presId="urn:microsoft.com/office/officeart/2005/8/layout/hierarchy1"/>
    <dgm:cxn modelId="{01CBB153-CF89-407E-A62E-7A6CE760F3F0}" type="presOf" srcId="{311CABC2-EF98-4B6C-A98D-D1A4F3325410}" destId="{216DB46F-2539-4DEE-992F-7FD8A8537B33}" srcOrd="0" destOrd="0" presId="urn:microsoft.com/office/officeart/2005/8/layout/hierarchy1"/>
    <dgm:cxn modelId="{E80C6248-83EB-4FCE-B72F-B0BF6050BF6E}" type="presOf" srcId="{845FFCBA-D599-4EEA-ADA9-3A69964F5BC2}" destId="{053A49CD-5E85-4B7C-A3B6-4E014C7EAED4}" srcOrd="0" destOrd="0" presId="urn:microsoft.com/office/officeart/2005/8/layout/hierarchy1"/>
    <dgm:cxn modelId="{6A4E412C-F3E9-4F51-852B-6096DE4E4D31}" srcId="{3DE3A27D-C90A-4067-8EA9-7D2A4B322130}" destId="{B7028026-DAF2-46E7-BBCA-623971E97A2E}" srcOrd="0" destOrd="0" parTransId="{F916DD52-1138-4BB5-AF3C-155D2478C6B5}" sibTransId="{0988AC8E-6D3B-4629-9196-B6E73740315E}"/>
    <dgm:cxn modelId="{CC76E234-97AE-437A-A7CE-FF738496D91E}" type="presOf" srcId="{A1578348-EC55-4DD2-B7EF-95997DF7BD2A}" destId="{A02E26D2-D27D-4CD0-8B5F-597631F67921}" srcOrd="0" destOrd="0" presId="urn:microsoft.com/office/officeart/2005/8/layout/hierarchy1"/>
    <dgm:cxn modelId="{CCF43303-A7FB-47A3-81F6-05694FDE2C38}" type="presOf" srcId="{44A7A866-2290-48AB-A122-BA1D06166542}" destId="{BE87A8AB-0A04-4410-A1CE-A1A928C89503}" srcOrd="0" destOrd="0" presId="urn:microsoft.com/office/officeart/2005/8/layout/hierarchy1"/>
    <dgm:cxn modelId="{A0EFC370-8BAF-4A00-96FA-86841548207C}" type="presOf" srcId="{143CA00A-2CD7-43D1-BA59-DDDA7D00DDF5}" destId="{9B537A6A-17DD-4424-856A-2D73D6A00412}" srcOrd="0" destOrd="0" presId="urn:microsoft.com/office/officeart/2005/8/layout/hierarchy1"/>
    <dgm:cxn modelId="{2653CA89-EC7E-4812-9B2E-C4A3CFEAAC34}" srcId="{3DE3A27D-C90A-4067-8EA9-7D2A4B322130}" destId="{845FFCBA-D599-4EEA-ADA9-3A69964F5BC2}" srcOrd="2" destOrd="0" parTransId="{A95C1DF8-E7C2-414D-907B-1370777CF743}" sibTransId="{5C5799F6-532C-49AB-A721-41172631F991}"/>
    <dgm:cxn modelId="{9F1FBDCD-1E41-42CB-A1FD-68B868CA384C}" type="presOf" srcId="{365C28EF-8016-4097-80C4-3453DBC28CF6}" destId="{CAE8A91E-415D-4821-B9EE-7A70B2F3826B}" srcOrd="0" destOrd="0" presId="urn:microsoft.com/office/officeart/2005/8/layout/hierarchy1"/>
    <dgm:cxn modelId="{B2B11576-2F78-4D34-9EAC-54A610667B43}" srcId="{BD868731-B484-4F30-9BCA-E9F8867798F9}" destId="{D8C32AC9-4EF2-4516-ACDD-32786DBB9797}" srcOrd="1" destOrd="0" parTransId="{730E15E2-3BA1-4BB1-B01D-D7CC575FD86C}" sibTransId="{E5DF4770-1B02-40C7-A599-2FA577530333}"/>
    <dgm:cxn modelId="{1E6A75C5-634C-4CD3-8C7E-9E1FB262A801}" type="presOf" srcId="{81F01BE5-69CF-432D-84FD-C113BF60117E}" destId="{97DDE31E-D306-48C1-93B6-6A34B089BA17}" srcOrd="0" destOrd="0" presId="urn:microsoft.com/office/officeart/2005/8/layout/hierarchy1"/>
    <dgm:cxn modelId="{FC78384B-30DF-4BBB-89CD-78F1AA5C884A}" type="presOf" srcId="{B7028026-DAF2-46E7-BBCA-623971E97A2E}" destId="{9F8E007D-B311-4238-AAD9-1C47AC0DE74B}" srcOrd="0" destOrd="0" presId="urn:microsoft.com/office/officeart/2005/8/layout/hierarchy1"/>
    <dgm:cxn modelId="{2D1A2A03-5C0F-4EAD-9834-83D407C65618}" srcId="{143CA00A-2CD7-43D1-BA59-DDDA7D00DDF5}" destId="{3DE3A27D-C90A-4067-8EA9-7D2A4B322130}" srcOrd="0" destOrd="0" parTransId="{A1EC102C-CD9F-4489-8C98-00770A71314A}" sibTransId="{6A89589A-D4AB-43A2-ADEA-39C87054CA87}"/>
    <dgm:cxn modelId="{4AF3DE01-E163-4795-8E49-B4733CA5B506}" type="presOf" srcId="{3DE3A27D-C90A-4067-8EA9-7D2A4B322130}" destId="{1B779410-CD8C-4566-84D0-50A2405D76E7}" srcOrd="0" destOrd="0" presId="urn:microsoft.com/office/officeart/2005/8/layout/hierarchy1"/>
    <dgm:cxn modelId="{7520F3AE-A5FE-4DB9-B2E0-37080BDA76AF}" srcId="{143CA00A-2CD7-43D1-BA59-DDDA7D00DDF5}" destId="{BD868731-B484-4F30-9BCA-E9F8867798F9}" srcOrd="1" destOrd="0" parTransId="{1376F776-C528-4C04-9E07-208363DD5FA0}" sibTransId="{91D95F49-23CB-4709-8BAC-D1225920C512}"/>
    <dgm:cxn modelId="{DD1F5323-6652-466B-B697-3B5B945172E2}" srcId="{3DE3A27D-C90A-4067-8EA9-7D2A4B322130}" destId="{311CABC2-EF98-4B6C-A98D-D1A4F3325410}" srcOrd="1" destOrd="0" parTransId="{81F01BE5-69CF-432D-84FD-C113BF60117E}" sibTransId="{EA4B424E-C3DA-4269-B3B2-85C36E9F7882}"/>
    <dgm:cxn modelId="{678D73C9-D5F9-4446-A44A-E2670FEAC77B}" type="presOf" srcId="{A95C1DF8-E7C2-414D-907B-1370777CF743}" destId="{56F5E6F4-8547-4085-B7EB-6BAD73C8A183}" srcOrd="0" destOrd="0" presId="urn:microsoft.com/office/officeart/2005/8/layout/hierarchy1"/>
    <dgm:cxn modelId="{210DBADC-D55B-4C38-A157-1EEC89D3E44C}" type="presOf" srcId="{A1EC102C-CD9F-4489-8C98-00770A71314A}" destId="{48F37517-1065-44D3-AB20-F88B826C9645}" srcOrd="0" destOrd="0" presId="urn:microsoft.com/office/officeart/2005/8/layout/hierarchy1"/>
    <dgm:cxn modelId="{25B45920-103D-4A64-A31F-2AC46F3CBC9E}" type="presParOf" srcId="{A02E26D2-D27D-4CD0-8B5F-597631F67921}" destId="{ABFFFFF4-BC99-438A-B35D-73B569E5B726}" srcOrd="0" destOrd="0" presId="urn:microsoft.com/office/officeart/2005/8/layout/hierarchy1"/>
    <dgm:cxn modelId="{CA871A69-8762-474B-A93A-BAC732A11B5C}" type="presParOf" srcId="{ABFFFFF4-BC99-438A-B35D-73B569E5B726}" destId="{BE14BE90-CE0A-4BD8-BC64-0DF1A3016D4C}" srcOrd="0" destOrd="0" presId="urn:microsoft.com/office/officeart/2005/8/layout/hierarchy1"/>
    <dgm:cxn modelId="{3144B910-F08C-4A98-AF4D-FF80C32D8340}" type="presParOf" srcId="{BE14BE90-CE0A-4BD8-BC64-0DF1A3016D4C}" destId="{87D01F6C-B652-4772-ADEB-907660DFBB24}" srcOrd="0" destOrd="0" presId="urn:microsoft.com/office/officeart/2005/8/layout/hierarchy1"/>
    <dgm:cxn modelId="{9611B7CD-744F-47E7-AB8A-67CCC686AE09}" type="presParOf" srcId="{BE14BE90-CE0A-4BD8-BC64-0DF1A3016D4C}" destId="{9B537A6A-17DD-4424-856A-2D73D6A00412}" srcOrd="1" destOrd="0" presId="urn:microsoft.com/office/officeart/2005/8/layout/hierarchy1"/>
    <dgm:cxn modelId="{01E91159-6545-4E07-AA37-81A8DD0A2C50}" type="presParOf" srcId="{ABFFFFF4-BC99-438A-B35D-73B569E5B726}" destId="{05D14CFB-BAF9-4D9C-8DEF-A0631671F6A0}" srcOrd="1" destOrd="0" presId="urn:microsoft.com/office/officeart/2005/8/layout/hierarchy1"/>
    <dgm:cxn modelId="{D736A9F6-8079-41A8-8F99-3D82555D80C4}" type="presParOf" srcId="{05D14CFB-BAF9-4D9C-8DEF-A0631671F6A0}" destId="{48F37517-1065-44D3-AB20-F88B826C9645}" srcOrd="0" destOrd="0" presId="urn:microsoft.com/office/officeart/2005/8/layout/hierarchy1"/>
    <dgm:cxn modelId="{F4FEAC32-A577-42F0-B17A-9B3C867985DB}" type="presParOf" srcId="{05D14CFB-BAF9-4D9C-8DEF-A0631671F6A0}" destId="{3E1A389F-B14C-451A-988B-E9F9237E1CBC}" srcOrd="1" destOrd="0" presId="urn:microsoft.com/office/officeart/2005/8/layout/hierarchy1"/>
    <dgm:cxn modelId="{DE0BE498-B017-42C4-AE99-57C79F1D55CC}" type="presParOf" srcId="{3E1A389F-B14C-451A-988B-E9F9237E1CBC}" destId="{87022752-9406-4D0D-BE13-3F3D3386ACBC}" srcOrd="0" destOrd="0" presId="urn:microsoft.com/office/officeart/2005/8/layout/hierarchy1"/>
    <dgm:cxn modelId="{0AFB5983-BE77-4FBE-A9E9-BCC98DBFB3BF}" type="presParOf" srcId="{87022752-9406-4D0D-BE13-3F3D3386ACBC}" destId="{56D3307A-3D16-401F-8A1E-7EB1D1F9B706}" srcOrd="0" destOrd="0" presId="urn:microsoft.com/office/officeart/2005/8/layout/hierarchy1"/>
    <dgm:cxn modelId="{AB69C870-C9A3-45FB-BAE9-D623BBDC2AC6}" type="presParOf" srcId="{87022752-9406-4D0D-BE13-3F3D3386ACBC}" destId="{1B779410-CD8C-4566-84D0-50A2405D76E7}" srcOrd="1" destOrd="0" presId="urn:microsoft.com/office/officeart/2005/8/layout/hierarchy1"/>
    <dgm:cxn modelId="{1EFE1C4A-8CA0-414E-98F7-997830D180D1}" type="presParOf" srcId="{3E1A389F-B14C-451A-988B-E9F9237E1CBC}" destId="{E5CECDC4-EC65-4A2B-A70F-45FAD101DB6E}" srcOrd="1" destOrd="0" presId="urn:microsoft.com/office/officeart/2005/8/layout/hierarchy1"/>
    <dgm:cxn modelId="{D89CBF6B-33DE-4456-B318-45C2A3316CE6}" type="presParOf" srcId="{E5CECDC4-EC65-4A2B-A70F-45FAD101DB6E}" destId="{9BB8D1A9-AF8C-4C92-ABE7-1193AF264C5F}" srcOrd="0" destOrd="0" presId="urn:microsoft.com/office/officeart/2005/8/layout/hierarchy1"/>
    <dgm:cxn modelId="{763869C0-15E2-4D34-88B7-7ACB00EA98CB}" type="presParOf" srcId="{E5CECDC4-EC65-4A2B-A70F-45FAD101DB6E}" destId="{38FA0F50-CEA6-48EA-8883-BB719CF26A43}" srcOrd="1" destOrd="0" presId="urn:microsoft.com/office/officeart/2005/8/layout/hierarchy1"/>
    <dgm:cxn modelId="{9EE816CD-73D4-4759-8976-F121E11D3B1A}" type="presParOf" srcId="{38FA0F50-CEA6-48EA-8883-BB719CF26A43}" destId="{6CBFE3E5-B7D2-44D8-8EE6-2B705FAA2531}" srcOrd="0" destOrd="0" presId="urn:microsoft.com/office/officeart/2005/8/layout/hierarchy1"/>
    <dgm:cxn modelId="{370824EC-9D5C-4E45-9F19-9FB8A928EFB2}" type="presParOf" srcId="{6CBFE3E5-B7D2-44D8-8EE6-2B705FAA2531}" destId="{4111856A-B070-4B86-9226-73942C928FB4}" srcOrd="0" destOrd="0" presId="urn:microsoft.com/office/officeart/2005/8/layout/hierarchy1"/>
    <dgm:cxn modelId="{17BC8668-98AF-42B4-96F4-230CA00F5E1C}" type="presParOf" srcId="{6CBFE3E5-B7D2-44D8-8EE6-2B705FAA2531}" destId="{9F8E007D-B311-4238-AAD9-1C47AC0DE74B}" srcOrd="1" destOrd="0" presId="urn:microsoft.com/office/officeart/2005/8/layout/hierarchy1"/>
    <dgm:cxn modelId="{415205C9-4FDE-4D6A-B617-89FD5B6E5350}" type="presParOf" srcId="{38FA0F50-CEA6-48EA-8883-BB719CF26A43}" destId="{1660E6CB-8BAB-4A50-BABE-685CBDA31429}" srcOrd="1" destOrd="0" presId="urn:microsoft.com/office/officeart/2005/8/layout/hierarchy1"/>
    <dgm:cxn modelId="{F93A9FD7-3D5D-4B92-86BC-3ADD569ECE96}" type="presParOf" srcId="{E5CECDC4-EC65-4A2B-A70F-45FAD101DB6E}" destId="{97DDE31E-D306-48C1-93B6-6A34B089BA17}" srcOrd="2" destOrd="0" presId="urn:microsoft.com/office/officeart/2005/8/layout/hierarchy1"/>
    <dgm:cxn modelId="{B1EF6D57-DFF7-45B0-94AD-B91E2F7C6B2A}" type="presParOf" srcId="{E5CECDC4-EC65-4A2B-A70F-45FAD101DB6E}" destId="{5BFD2DDE-C46E-49C8-9EC9-97AD5B8C8D70}" srcOrd="3" destOrd="0" presId="urn:microsoft.com/office/officeart/2005/8/layout/hierarchy1"/>
    <dgm:cxn modelId="{D153F3EF-BDE4-4B39-B9A7-89A368E6A954}" type="presParOf" srcId="{5BFD2DDE-C46E-49C8-9EC9-97AD5B8C8D70}" destId="{9D307A30-FC1E-44E4-9645-3762500E3F0B}" srcOrd="0" destOrd="0" presId="urn:microsoft.com/office/officeart/2005/8/layout/hierarchy1"/>
    <dgm:cxn modelId="{9F3A50EE-1B4A-4971-A0B4-612089D7359D}" type="presParOf" srcId="{9D307A30-FC1E-44E4-9645-3762500E3F0B}" destId="{594BCA2D-8FB3-49FA-9045-AC266F7EA31E}" srcOrd="0" destOrd="0" presId="urn:microsoft.com/office/officeart/2005/8/layout/hierarchy1"/>
    <dgm:cxn modelId="{08D34B29-3BBC-475F-97D0-770A11AB6BB6}" type="presParOf" srcId="{9D307A30-FC1E-44E4-9645-3762500E3F0B}" destId="{216DB46F-2539-4DEE-992F-7FD8A8537B33}" srcOrd="1" destOrd="0" presId="urn:microsoft.com/office/officeart/2005/8/layout/hierarchy1"/>
    <dgm:cxn modelId="{3ED77CBD-4C06-40F4-82B4-5174D9A0FD8F}" type="presParOf" srcId="{5BFD2DDE-C46E-49C8-9EC9-97AD5B8C8D70}" destId="{9942F262-13D2-4A44-B265-FEB5F9D2843B}" srcOrd="1" destOrd="0" presId="urn:microsoft.com/office/officeart/2005/8/layout/hierarchy1"/>
    <dgm:cxn modelId="{1FC49658-EBE3-43C7-87B4-FFEBC79CF0C3}" type="presParOf" srcId="{E5CECDC4-EC65-4A2B-A70F-45FAD101DB6E}" destId="{56F5E6F4-8547-4085-B7EB-6BAD73C8A183}" srcOrd="4" destOrd="0" presId="urn:microsoft.com/office/officeart/2005/8/layout/hierarchy1"/>
    <dgm:cxn modelId="{C4D519DB-7601-4149-8BC5-0FD9CFFBD65C}" type="presParOf" srcId="{E5CECDC4-EC65-4A2B-A70F-45FAD101DB6E}" destId="{DE6F8555-00EC-45D3-AF2A-F60644EC54D0}" srcOrd="5" destOrd="0" presId="urn:microsoft.com/office/officeart/2005/8/layout/hierarchy1"/>
    <dgm:cxn modelId="{8071701F-45C3-4775-B7DD-E3D250A449B5}" type="presParOf" srcId="{DE6F8555-00EC-45D3-AF2A-F60644EC54D0}" destId="{79939034-B5AB-4D36-A3D9-734C6C6C1E90}" srcOrd="0" destOrd="0" presId="urn:microsoft.com/office/officeart/2005/8/layout/hierarchy1"/>
    <dgm:cxn modelId="{E9310373-2876-4E71-B996-8F3F5E6FF938}" type="presParOf" srcId="{79939034-B5AB-4D36-A3D9-734C6C6C1E90}" destId="{B2088664-EF65-4FD1-BCAE-1A922E41F1B6}" srcOrd="0" destOrd="0" presId="urn:microsoft.com/office/officeart/2005/8/layout/hierarchy1"/>
    <dgm:cxn modelId="{9B18C8AF-2B3A-447B-BD1E-E4E60F62D803}" type="presParOf" srcId="{79939034-B5AB-4D36-A3D9-734C6C6C1E90}" destId="{053A49CD-5E85-4B7C-A3B6-4E014C7EAED4}" srcOrd="1" destOrd="0" presId="urn:microsoft.com/office/officeart/2005/8/layout/hierarchy1"/>
    <dgm:cxn modelId="{6DD6A782-555F-43ED-8DDC-B04041B1570F}" type="presParOf" srcId="{DE6F8555-00EC-45D3-AF2A-F60644EC54D0}" destId="{6E24BF1F-946E-444E-B7FF-667F5E40A5F1}" srcOrd="1" destOrd="0" presId="urn:microsoft.com/office/officeart/2005/8/layout/hierarchy1"/>
    <dgm:cxn modelId="{B60C7A05-54CC-4623-99E5-61D8EE356EF6}" type="presParOf" srcId="{E5CECDC4-EC65-4A2B-A70F-45FAD101DB6E}" destId="{CAE8A91E-415D-4821-B9EE-7A70B2F3826B}" srcOrd="6" destOrd="0" presId="urn:microsoft.com/office/officeart/2005/8/layout/hierarchy1"/>
    <dgm:cxn modelId="{370091D0-6255-40F5-845D-DB6BFEA95FAB}" type="presParOf" srcId="{E5CECDC4-EC65-4A2B-A70F-45FAD101DB6E}" destId="{E0451716-57FE-49BD-B2A6-F6CA792D9DC6}" srcOrd="7" destOrd="0" presId="urn:microsoft.com/office/officeart/2005/8/layout/hierarchy1"/>
    <dgm:cxn modelId="{773B3CB5-EB9F-4709-A1DB-FD2F1F7DF282}" type="presParOf" srcId="{E0451716-57FE-49BD-B2A6-F6CA792D9DC6}" destId="{022138AE-1C22-4018-B65B-7055E0BC3DA6}" srcOrd="0" destOrd="0" presId="urn:microsoft.com/office/officeart/2005/8/layout/hierarchy1"/>
    <dgm:cxn modelId="{8D0F0869-A395-4987-B7A1-229E2B6CCD98}" type="presParOf" srcId="{022138AE-1C22-4018-B65B-7055E0BC3DA6}" destId="{9D16B082-51C6-4456-89E9-0AE084A636EF}" srcOrd="0" destOrd="0" presId="urn:microsoft.com/office/officeart/2005/8/layout/hierarchy1"/>
    <dgm:cxn modelId="{9E9BD1CF-F094-414C-9B12-9B3818D2F780}" type="presParOf" srcId="{022138AE-1C22-4018-B65B-7055E0BC3DA6}" destId="{BA39F304-1316-4AB9-AC0D-5C781319D267}" srcOrd="1" destOrd="0" presId="urn:microsoft.com/office/officeart/2005/8/layout/hierarchy1"/>
    <dgm:cxn modelId="{F3E47AE9-0BF2-4235-86CA-B874FB6A3624}" type="presParOf" srcId="{E0451716-57FE-49BD-B2A6-F6CA792D9DC6}" destId="{1FB0F54E-ED60-4697-B71B-2CB79747182F}" srcOrd="1" destOrd="0" presId="urn:microsoft.com/office/officeart/2005/8/layout/hierarchy1"/>
    <dgm:cxn modelId="{A4005590-8E3C-45D3-A556-F40240C483FA}" type="presParOf" srcId="{05D14CFB-BAF9-4D9C-8DEF-A0631671F6A0}" destId="{F6ED5717-4EB3-458A-9BA4-93D2D10A5025}" srcOrd="2" destOrd="0" presId="urn:microsoft.com/office/officeart/2005/8/layout/hierarchy1"/>
    <dgm:cxn modelId="{3D790F2E-68EE-4B03-A55C-1CA1BA79F08C}" type="presParOf" srcId="{05D14CFB-BAF9-4D9C-8DEF-A0631671F6A0}" destId="{ECFE7E29-5A6D-4D7D-AAF1-D16B9133B08E}" srcOrd="3" destOrd="0" presId="urn:microsoft.com/office/officeart/2005/8/layout/hierarchy1"/>
    <dgm:cxn modelId="{F4445A6C-CF9D-4563-81C3-F77BB6C4DD98}" type="presParOf" srcId="{ECFE7E29-5A6D-4D7D-AAF1-D16B9133B08E}" destId="{CEE74CE9-073D-49E7-B648-0EBF8FCB2C13}" srcOrd="0" destOrd="0" presId="urn:microsoft.com/office/officeart/2005/8/layout/hierarchy1"/>
    <dgm:cxn modelId="{7D7A622B-0E1D-4518-9EE2-178BB4BB739D}" type="presParOf" srcId="{CEE74CE9-073D-49E7-B648-0EBF8FCB2C13}" destId="{FD77B651-3C7F-4D3C-ADE5-1D1144D977B1}" srcOrd="0" destOrd="0" presId="urn:microsoft.com/office/officeart/2005/8/layout/hierarchy1"/>
    <dgm:cxn modelId="{4C575803-D1D6-4BB9-8C4E-1B327227C5D5}" type="presParOf" srcId="{CEE74CE9-073D-49E7-B648-0EBF8FCB2C13}" destId="{713259E2-5223-4C11-8B75-1E569EBB21F3}" srcOrd="1" destOrd="0" presId="urn:microsoft.com/office/officeart/2005/8/layout/hierarchy1"/>
    <dgm:cxn modelId="{11984609-E36E-43C5-BCC5-7E9302C455C2}" type="presParOf" srcId="{ECFE7E29-5A6D-4D7D-AAF1-D16B9133B08E}" destId="{69AFFF09-D107-444C-A71F-3BC18879DCA8}" srcOrd="1" destOrd="0" presId="urn:microsoft.com/office/officeart/2005/8/layout/hierarchy1"/>
    <dgm:cxn modelId="{4B81FDCC-6163-46F4-8098-56E5CE72E819}" type="presParOf" srcId="{69AFFF09-D107-444C-A71F-3BC18879DCA8}" destId="{5491C7E0-1295-4748-8149-7205FEAE16BD}" srcOrd="0" destOrd="0" presId="urn:microsoft.com/office/officeart/2005/8/layout/hierarchy1"/>
    <dgm:cxn modelId="{59006A01-779C-4F55-B120-6B317C9DD31B}" type="presParOf" srcId="{69AFFF09-D107-444C-A71F-3BC18879DCA8}" destId="{4B6E79E4-888D-4BDF-9D52-3F4BB7254DFF}" srcOrd="1" destOrd="0" presId="urn:microsoft.com/office/officeart/2005/8/layout/hierarchy1"/>
    <dgm:cxn modelId="{7F17875A-5818-47FB-9390-E307D6877C4D}" type="presParOf" srcId="{4B6E79E4-888D-4BDF-9D52-3F4BB7254DFF}" destId="{946CDDD4-4C75-4930-A5D9-49C78EB318EB}" srcOrd="0" destOrd="0" presId="urn:microsoft.com/office/officeart/2005/8/layout/hierarchy1"/>
    <dgm:cxn modelId="{80CF1E9F-403E-4694-A3CC-759C10687E3C}" type="presParOf" srcId="{946CDDD4-4C75-4930-A5D9-49C78EB318EB}" destId="{FDC2C362-5CBF-4ABA-967D-8E23D7B24781}" srcOrd="0" destOrd="0" presId="urn:microsoft.com/office/officeart/2005/8/layout/hierarchy1"/>
    <dgm:cxn modelId="{F1142103-FB6F-4E46-A2CF-6300D47ABC66}" type="presParOf" srcId="{946CDDD4-4C75-4930-A5D9-49C78EB318EB}" destId="{BE87A8AB-0A04-4410-A1CE-A1A928C89503}" srcOrd="1" destOrd="0" presId="urn:microsoft.com/office/officeart/2005/8/layout/hierarchy1"/>
    <dgm:cxn modelId="{36EC123F-A759-48C7-8755-93F751A2FB66}" type="presParOf" srcId="{4B6E79E4-888D-4BDF-9D52-3F4BB7254DFF}" destId="{94213E81-D5B6-41A2-A781-A04AA9F402F8}" srcOrd="1" destOrd="0" presId="urn:microsoft.com/office/officeart/2005/8/layout/hierarchy1"/>
    <dgm:cxn modelId="{FC05DA98-F5CD-4195-A078-370510C1D36B}" type="presParOf" srcId="{69AFFF09-D107-444C-A71F-3BC18879DCA8}" destId="{1FE46F14-0704-4F02-A4BB-DCC4251C7735}" srcOrd="2" destOrd="0" presId="urn:microsoft.com/office/officeart/2005/8/layout/hierarchy1"/>
    <dgm:cxn modelId="{2E9CE941-12A5-46B9-B770-34C3C7A1D91D}" type="presParOf" srcId="{69AFFF09-D107-444C-A71F-3BC18879DCA8}" destId="{62AE0CC5-B522-4B0A-A9B1-B5DE8A392A8F}" srcOrd="3" destOrd="0" presId="urn:microsoft.com/office/officeart/2005/8/layout/hierarchy1"/>
    <dgm:cxn modelId="{FCDF372E-833F-4A0D-B1BF-44F31065C564}" type="presParOf" srcId="{62AE0CC5-B522-4B0A-A9B1-B5DE8A392A8F}" destId="{433F94D3-8BBA-4BC2-9D72-8EF5CA5C7A61}" srcOrd="0" destOrd="0" presId="urn:microsoft.com/office/officeart/2005/8/layout/hierarchy1"/>
    <dgm:cxn modelId="{CB2BE051-19E0-4AE0-81FA-A176CD250D19}" type="presParOf" srcId="{433F94D3-8BBA-4BC2-9D72-8EF5CA5C7A61}" destId="{9FD44827-A3E8-4111-891A-9E4FBE7B9987}" srcOrd="0" destOrd="0" presId="urn:microsoft.com/office/officeart/2005/8/layout/hierarchy1"/>
    <dgm:cxn modelId="{13746D60-FD1C-434E-97E6-A5D9C6C31D1E}" type="presParOf" srcId="{433F94D3-8BBA-4BC2-9D72-8EF5CA5C7A61}" destId="{6E2C68A2-374E-45B8-B385-7C9C77172B0B}" srcOrd="1" destOrd="0" presId="urn:microsoft.com/office/officeart/2005/8/layout/hierarchy1"/>
    <dgm:cxn modelId="{0061F3E7-13D4-4487-AD3B-6D8C6B756CAB}" type="presParOf" srcId="{62AE0CC5-B522-4B0A-A9B1-B5DE8A392A8F}" destId="{A4A2ECC5-6924-4D25-9B83-C38DB177C8E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CA774A8-D268-4DE1-A402-C5D6C5784A0C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D9236F3E-7061-4C90-8799-C5E351BE4331}">
      <dgm:prSet phldrT="[Metin]">
        <dgm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dgm:style>
      </dgm:prSet>
      <dgm:spPr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 prst="convex"/>
        </a:sp3d>
      </dgm:spPr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dirty="0"/>
        </a:p>
      </dgm:t>
    </dgm:pt>
    <dgm:pt modelId="{5B23FDBA-CF2E-479B-80CD-5627763DF6B0}" type="parTrans" cxnId="{C1EBA45F-BD81-4DC1-9AB6-73D4A0B59E53}">
      <dgm:prSet/>
      <dgm:spPr/>
      <dgm:t>
        <a:bodyPr/>
        <a:lstStyle/>
        <a:p>
          <a:endParaRPr lang="tr-TR"/>
        </a:p>
      </dgm:t>
    </dgm:pt>
    <dgm:pt modelId="{F9F44BCE-88CA-4AD9-A88E-B7C11C89322C}" type="sibTrans" cxnId="{C1EBA45F-BD81-4DC1-9AB6-73D4A0B59E53}">
      <dgm:prSet/>
      <dgm:spPr/>
      <dgm:t>
        <a:bodyPr/>
        <a:lstStyle/>
        <a:p>
          <a:endParaRPr lang="tr-TR"/>
        </a:p>
      </dgm:t>
    </dgm:pt>
    <dgm:pt modelId="{2B915525-5282-4EFA-BC38-E1C8A5D9B70F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Her coğrafi bölüm yöneticisi kendi bölgesinin işle ilgili özelliklerini daha iyi bilir. Bu özellikler:</a:t>
          </a:r>
          <a:endParaRPr lang="tr-TR" sz="1600" dirty="0"/>
        </a:p>
      </dgm:t>
    </dgm:pt>
    <dgm:pt modelId="{5EE81589-3C60-42E3-A535-A2E837A9BD0F}" type="parTrans" cxnId="{65D787DF-7BE6-4D68-BAAE-D3E88CD00DAB}">
      <dgm:prSet/>
      <dgm:spPr/>
      <dgm:t>
        <a:bodyPr/>
        <a:lstStyle/>
        <a:p>
          <a:endParaRPr lang="tr-TR"/>
        </a:p>
      </dgm:t>
    </dgm:pt>
    <dgm:pt modelId="{0CB648D5-2524-4356-9859-4FAEC7F7C41B}" type="sibTrans" cxnId="{65D787DF-7BE6-4D68-BAAE-D3E88CD00DAB}">
      <dgm:prSet/>
      <dgm:spPr/>
      <dgm:t>
        <a:bodyPr/>
        <a:lstStyle/>
        <a:p>
          <a:endParaRPr lang="tr-TR"/>
        </a:p>
      </dgm:t>
    </dgm:pt>
    <dgm:pt modelId="{ACE6BC2D-DF9B-4359-B24F-AB88C1F82C0B}">
      <dgm:prSet phldrT="[Metin]">
        <dgm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dgm:style>
      </dgm:prSet>
      <dgm:spPr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 prst="convex"/>
        </a:sp3d>
      </dgm:spPr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dirty="0"/>
        </a:p>
      </dgm:t>
    </dgm:pt>
    <dgm:pt modelId="{46043F14-C873-404F-BD9C-B460EDFBBFF5}" type="parTrans" cxnId="{735D798D-EF87-45D2-8076-C4416F6CB4AF}">
      <dgm:prSet/>
      <dgm:spPr/>
      <dgm:t>
        <a:bodyPr/>
        <a:lstStyle/>
        <a:p>
          <a:endParaRPr lang="tr-TR"/>
        </a:p>
      </dgm:t>
    </dgm:pt>
    <dgm:pt modelId="{F1716ABA-7252-4FCE-9119-64910F092EBA}" type="sibTrans" cxnId="{735D798D-EF87-45D2-8076-C4416F6CB4AF}">
      <dgm:prSet/>
      <dgm:spPr/>
      <dgm:t>
        <a:bodyPr/>
        <a:lstStyle/>
        <a:p>
          <a:endParaRPr lang="tr-TR"/>
        </a:p>
      </dgm:t>
    </dgm:pt>
    <dgm:pt modelId="{E6B7CF5A-72FE-40CA-86CC-F42E5C6A2EA8}">
      <dgm:prSet phldrT="[Metin]"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20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2000" dirty="0"/>
        </a:p>
      </dgm:t>
    </dgm:pt>
    <dgm:pt modelId="{B3ED9BE1-71A5-407F-A69D-9F8A54483BC4}" type="parTrans" cxnId="{E6B04284-FB7B-45DB-9692-1E9C7A528D1D}">
      <dgm:prSet/>
      <dgm:spPr/>
      <dgm:t>
        <a:bodyPr/>
        <a:lstStyle/>
        <a:p>
          <a:endParaRPr lang="tr-TR"/>
        </a:p>
      </dgm:t>
    </dgm:pt>
    <dgm:pt modelId="{4093F631-A030-475C-9646-FD7FD5B0B234}" type="sibTrans" cxnId="{E6B04284-FB7B-45DB-9692-1E9C7A528D1D}">
      <dgm:prSet/>
      <dgm:spPr/>
      <dgm:t>
        <a:bodyPr/>
        <a:lstStyle/>
        <a:p>
          <a:endParaRPr lang="tr-TR"/>
        </a:p>
      </dgm:t>
    </dgm:pt>
    <dgm:pt modelId="{2EC13351-DCEE-4DC4-B424-61114E9EBBA6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Halkın ihtiyaçları</a:t>
          </a:r>
        </a:p>
      </dgm:t>
    </dgm:pt>
    <dgm:pt modelId="{95B84723-142A-4DDF-BE69-12EB7B87FDA4}" type="parTrans" cxnId="{D1728602-9EE9-4E40-91FF-D5010AE1B741}">
      <dgm:prSet/>
      <dgm:spPr/>
      <dgm:t>
        <a:bodyPr/>
        <a:lstStyle/>
        <a:p>
          <a:endParaRPr lang="tr-TR"/>
        </a:p>
      </dgm:t>
    </dgm:pt>
    <dgm:pt modelId="{C8F3B51D-ABAF-4918-9905-35F6E1A6830A}" type="sibTrans" cxnId="{D1728602-9EE9-4E40-91FF-D5010AE1B741}">
      <dgm:prSet/>
      <dgm:spPr/>
      <dgm:t>
        <a:bodyPr/>
        <a:lstStyle/>
        <a:p>
          <a:endParaRPr lang="tr-TR"/>
        </a:p>
      </dgm:t>
    </dgm:pt>
    <dgm:pt modelId="{CFB79E33-F025-4022-9CEF-3BF2E9E7EAB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Halkın alım gücü</a:t>
          </a:r>
        </a:p>
      </dgm:t>
    </dgm:pt>
    <dgm:pt modelId="{060302F2-A95C-4754-9B68-4C20ADD08519}" type="parTrans" cxnId="{AFFFA388-5EF7-42B4-8CE1-78D66E9973AA}">
      <dgm:prSet/>
      <dgm:spPr/>
      <dgm:t>
        <a:bodyPr/>
        <a:lstStyle/>
        <a:p>
          <a:endParaRPr lang="tr-TR"/>
        </a:p>
      </dgm:t>
    </dgm:pt>
    <dgm:pt modelId="{7DA91607-69CF-4746-BD5C-BC239CC9BB80}" type="sibTrans" cxnId="{AFFFA388-5EF7-42B4-8CE1-78D66E9973AA}">
      <dgm:prSet/>
      <dgm:spPr/>
      <dgm:t>
        <a:bodyPr/>
        <a:lstStyle/>
        <a:p>
          <a:endParaRPr lang="tr-TR"/>
        </a:p>
      </dgm:t>
    </dgm:pt>
    <dgm:pt modelId="{1AAA6688-8329-4CDD-B57A-DA80CFCFACA3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Ve </a:t>
          </a:r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iklim koşulları olabilir.</a:t>
          </a:r>
        </a:p>
      </dgm:t>
    </dgm:pt>
    <dgm:pt modelId="{52926BB8-6DA5-496A-9690-913ADF581A38}" type="parTrans" cxnId="{E451E2CD-FF7C-4ABA-8FE5-EA515E148F93}">
      <dgm:prSet/>
      <dgm:spPr/>
      <dgm:t>
        <a:bodyPr/>
        <a:lstStyle/>
        <a:p>
          <a:endParaRPr lang="tr-TR"/>
        </a:p>
      </dgm:t>
    </dgm:pt>
    <dgm:pt modelId="{66D947BD-6F9F-41F4-BB9A-8EF6100AC7BA}" type="sibTrans" cxnId="{E451E2CD-FF7C-4ABA-8FE5-EA515E148F93}">
      <dgm:prSet/>
      <dgm:spPr/>
      <dgm:t>
        <a:bodyPr/>
        <a:lstStyle/>
        <a:p>
          <a:endParaRPr lang="tr-TR"/>
        </a:p>
      </dgm:t>
    </dgm:pt>
    <dgm:pt modelId="{49523459-2FC1-4E09-9C24-E2549A97EC4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Ar-</a:t>
          </a:r>
          <a:r>
            <a:rPr kumimoji="0" lang="tr-TR" sz="1600" i="0" u="none" strike="noStrike" cap="none" spc="0" normalizeH="0" baseline="0" noProof="0" dirty="0" err="1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ge</a:t>
          </a:r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, tasarım, üretim, pazarlama ve yönetici geliştirme fonksiyonları bu özelliklere uygun şekilde </a:t>
          </a:r>
          <a:r>
            <a:rPr kumimoji="0" lang="tr-TR" sz="1600" b="1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yerinden</a:t>
          </a:r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 yönetilebilir.</a:t>
          </a:r>
        </a:p>
      </dgm:t>
    </dgm:pt>
    <dgm:pt modelId="{D49FE0C3-D34A-48E7-8081-C7A1366A1F49}" type="parTrans" cxnId="{13D76DC2-0C1C-42B1-9F8F-95A4CF98837B}">
      <dgm:prSet/>
      <dgm:spPr/>
      <dgm:t>
        <a:bodyPr/>
        <a:lstStyle/>
        <a:p>
          <a:endParaRPr lang="tr-TR"/>
        </a:p>
      </dgm:t>
    </dgm:pt>
    <dgm:pt modelId="{0BB5ADB6-0E1E-4066-98FF-BE6888786CCD}" type="sibTrans" cxnId="{13D76DC2-0C1C-42B1-9F8F-95A4CF98837B}">
      <dgm:prSet/>
      <dgm:spPr/>
      <dgm:t>
        <a:bodyPr/>
        <a:lstStyle/>
        <a:p>
          <a:endParaRPr lang="tr-TR"/>
        </a:p>
      </dgm:t>
    </dgm:pt>
    <dgm:pt modelId="{AA91D1E4-B555-47AA-9468-929969EF044F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Farklı coğrafi pazarlarda aynı ürünü satmak maliyet avantajı sağlar.</a:t>
          </a:r>
        </a:p>
      </dgm:t>
    </dgm:pt>
    <dgm:pt modelId="{49F5FF47-8EB1-4DF0-A5C6-930B04751D5F}" type="parTrans" cxnId="{4461826A-E678-4FC4-BED4-B401B92F4421}">
      <dgm:prSet/>
      <dgm:spPr/>
      <dgm:t>
        <a:bodyPr/>
        <a:lstStyle/>
        <a:p>
          <a:endParaRPr lang="tr-TR"/>
        </a:p>
      </dgm:t>
    </dgm:pt>
    <dgm:pt modelId="{749E5637-487E-485D-94E9-C9A57F48F210}" type="sibTrans" cxnId="{4461826A-E678-4FC4-BED4-B401B92F4421}">
      <dgm:prSet/>
      <dgm:spPr/>
      <dgm:t>
        <a:bodyPr/>
        <a:lstStyle/>
        <a:p>
          <a:endParaRPr lang="tr-TR"/>
        </a:p>
      </dgm:t>
    </dgm:pt>
    <dgm:pt modelId="{C3DC24E9-0ECD-43CC-AC1A-5D2289C6B270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16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Bölgesel kar merkezleri oluşturularak sorumluluk tayini kolaylaşır.</a:t>
          </a:r>
          <a:endParaRPr kumimoji="0" lang="tr-TR" sz="1600" i="0" u="none" strike="noStrike" cap="none" spc="0" normalizeH="0" baseline="0" noProof="0" dirty="0">
            <a:ln>
              <a:noFill/>
            </a:ln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11BE5671-2165-45CB-86B2-80803E26EBAF}" type="parTrans" cxnId="{A267C27B-0DE1-495D-BAF9-05214A46C6AD}">
      <dgm:prSet/>
      <dgm:spPr/>
      <dgm:t>
        <a:bodyPr/>
        <a:lstStyle/>
        <a:p>
          <a:endParaRPr lang="tr-TR"/>
        </a:p>
      </dgm:t>
    </dgm:pt>
    <dgm:pt modelId="{F4E44B96-8159-4A79-80BD-E2B7933EA53B}" type="sibTrans" cxnId="{A267C27B-0DE1-495D-BAF9-05214A46C6AD}">
      <dgm:prSet/>
      <dgm:spPr/>
      <dgm:t>
        <a:bodyPr/>
        <a:lstStyle/>
        <a:p>
          <a:endParaRPr lang="tr-TR"/>
        </a:p>
      </dgm:t>
    </dgm:pt>
    <dgm:pt modelId="{8A7B58E6-C827-4B50-A63A-27A6C973EE4C}">
      <dgm:prSet custT="1">
        <dgm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dgm:style>
      </dgm:prSet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pPr rtl="0"/>
          <a:r>
            <a:rPr kumimoji="0" lang="tr-TR" sz="2000" i="0" u="none" strike="noStrike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Genel merkezden kontrolün zayıflaması</a:t>
          </a:r>
          <a:endParaRPr kumimoji="0" lang="tr-TR" sz="2000" i="0" u="none" strike="noStrike" cap="none" spc="0" normalizeH="0" baseline="0" noProof="0" dirty="0">
            <a:ln>
              <a:noFill/>
            </a:ln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13F98340-5662-4C19-A39B-B790A1A0252F}" type="parTrans" cxnId="{BAD3BDDA-D249-45B7-AAC4-0504C77FD1FB}">
      <dgm:prSet/>
      <dgm:spPr/>
      <dgm:t>
        <a:bodyPr/>
        <a:lstStyle/>
        <a:p>
          <a:endParaRPr lang="tr-TR"/>
        </a:p>
      </dgm:t>
    </dgm:pt>
    <dgm:pt modelId="{BB8B2EAC-76FA-4A01-890C-C9A42499B663}" type="sibTrans" cxnId="{BAD3BDDA-D249-45B7-AAC4-0504C77FD1FB}">
      <dgm:prSet/>
      <dgm:spPr/>
      <dgm:t>
        <a:bodyPr/>
        <a:lstStyle/>
        <a:p>
          <a:endParaRPr lang="tr-TR"/>
        </a:p>
      </dgm:t>
    </dgm:pt>
    <dgm:pt modelId="{F5FD6A13-EC98-4CF5-8DB5-B1AE1D090E01}" type="pres">
      <dgm:prSet presAssocID="{FCA774A8-D268-4DE1-A402-C5D6C5784A0C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112E8AB-0A03-499A-9CC7-106B888E9BBE}" type="pres">
      <dgm:prSet presAssocID="{D9236F3E-7061-4C90-8799-C5E351BE4331}" presName="composite" presStyleCnt="0"/>
      <dgm:spPr/>
    </dgm:pt>
    <dgm:pt modelId="{D130761D-937F-4873-B41A-4454CA900E1B}" type="pres">
      <dgm:prSet presAssocID="{D9236F3E-7061-4C90-8799-C5E351BE4331}" presName="parentText" presStyleLbl="alignNode1" presStyleIdx="0" presStyleCnt="2" custScaleY="115126" custLinFactNeighborY="-19471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810C31-A917-4867-A52F-C82F7E25A3D3}" type="pres">
      <dgm:prSet presAssocID="{D9236F3E-7061-4C90-8799-C5E351BE4331}" presName="descendantText" presStyleLbl="alignAcc1" presStyleIdx="0" presStyleCnt="2" custScaleY="162178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43FEB89-683B-45A4-8627-9D07B0894C77}" type="pres">
      <dgm:prSet presAssocID="{F9F44BCE-88CA-4AD9-A88E-B7C11C89322C}" presName="sp" presStyleCnt="0"/>
      <dgm:spPr/>
    </dgm:pt>
    <dgm:pt modelId="{BFADB27F-6AA7-4760-BF7E-6B242F5253E6}" type="pres">
      <dgm:prSet presAssocID="{ACE6BC2D-DF9B-4359-B24F-AB88C1F82C0B}" presName="composite" presStyleCnt="0"/>
      <dgm:spPr/>
    </dgm:pt>
    <dgm:pt modelId="{036D5E05-9751-435A-A389-88F7680F3FAD}" type="pres">
      <dgm:prSet presAssocID="{ACE6BC2D-DF9B-4359-B24F-AB88C1F82C0B}" presName="parentText" presStyleLbl="alignNode1" presStyleIdx="1" presStyleCnt="2" custLinFactNeighborY="-176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44C13B9-EE1E-4BB3-8F8C-363663137B8E}" type="pres">
      <dgm:prSet presAssocID="{ACE6BC2D-DF9B-4359-B24F-AB88C1F82C0B}" presName="descendantText" presStyleLbl="alignAcc1" presStyleIdx="1" presStyleCnt="2" custScaleY="115656" custLinFactNeighborY="575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44CE557-AF5C-415B-BD97-2AF2DCC1E71B}" type="presOf" srcId="{2EC13351-DCEE-4DC4-B424-61114E9EBBA6}" destId="{A8810C31-A917-4867-A52F-C82F7E25A3D3}" srcOrd="0" destOrd="1" presId="urn:microsoft.com/office/officeart/2005/8/layout/chevron2"/>
    <dgm:cxn modelId="{6FDCB4F2-1BF1-4109-889C-487A4BF917FE}" type="presOf" srcId="{ACE6BC2D-DF9B-4359-B24F-AB88C1F82C0B}" destId="{036D5E05-9751-435A-A389-88F7680F3FAD}" srcOrd="0" destOrd="0" presId="urn:microsoft.com/office/officeart/2005/8/layout/chevron2"/>
    <dgm:cxn modelId="{C0F464CC-5CF8-40B3-A6B6-D349A4F18B88}" type="presOf" srcId="{D9236F3E-7061-4C90-8799-C5E351BE4331}" destId="{D130761D-937F-4873-B41A-4454CA900E1B}" srcOrd="0" destOrd="0" presId="urn:microsoft.com/office/officeart/2005/8/layout/chevron2"/>
    <dgm:cxn modelId="{C39EEB9B-1785-49EE-BBED-EA3B80162FC3}" type="presOf" srcId="{49523459-2FC1-4E09-9C24-E2549A97EC47}" destId="{A8810C31-A917-4867-A52F-C82F7E25A3D3}" srcOrd="0" destOrd="4" presId="urn:microsoft.com/office/officeart/2005/8/layout/chevron2"/>
    <dgm:cxn modelId="{65D787DF-7BE6-4D68-BAAE-D3E88CD00DAB}" srcId="{D9236F3E-7061-4C90-8799-C5E351BE4331}" destId="{2B915525-5282-4EFA-BC38-E1C8A5D9B70F}" srcOrd="0" destOrd="0" parTransId="{5EE81589-3C60-42E3-A535-A2E837A9BD0F}" sibTransId="{0CB648D5-2524-4356-9859-4FAEC7F7C41B}"/>
    <dgm:cxn modelId="{AC3C2892-9851-4111-930B-671EBC093823}" type="presOf" srcId="{1AAA6688-8329-4CDD-B57A-DA80CFCFACA3}" destId="{A8810C31-A917-4867-A52F-C82F7E25A3D3}" srcOrd="0" destOrd="3" presId="urn:microsoft.com/office/officeart/2005/8/layout/chevron2"/>
    <dgm:cxn modelId="{A267C27B-0DE1-495D-BAF9-05214A46C6AD}" srcId="{D9236F3E-7061-4C90-8799-C5E351BE4331}" destId="{C3DC24E9-0ECD-43CC-AC1A-5D2289C6B270}" srcOrd="3" destOrd="0" parTransId="{11BE5671-2165-45CB-86B2-80803E26EBAF}" sibTransId="{F4E44B96-8159-4A79-80BD-E2B7933EA53B}"/>
    <dgm:cxn modelId="{EAD5C257-289A-4BE6-8A8C-14E46A348701}" type="presOf" srcId="{FCA774A8-D268-4DE1-A402-C5D6C5784A0C}" destId="{F5FD6A13-EC98-4CF5-8DB5-B1AE1D090E01}" srcOrd="0" destOrd="0" presId="urn:microsoft.com/office/officeart/2005/8/layout/chevron2"/>
    <dgm:cxn modelId="{BAD3BDDA-D249-45B7-AAC4-0504C77FD1FB}" srcId="{ACE6BC2D-DF9B-4359-B24F-AB88C1F82C0B}" destId="{8A7B58E6-C827-4B50-A63A-27A6C973EE4C}" srcOrd="1" destOrd="0" parTransId="{13F98340-5662-4C19-A39B-B790A1A0252F}" sibTransId="{BB8B2EAC-76FA-4A01-890C-C9A42499B663}"/>
    <dgm:cxn modelId="{E451E2CD-FF7C-4ABA-8FE5-EA515E148F93}" srcId="{2B915525-5282-4EFA-BC38-E1C8A5D9B70F}" destId="{1AAA6688-8329-4CDD-B57A-DA80CFCFACA3}" srcOrd="2" destOrd="0" parTransId="{52926BB8-6DA5-496A-9690-913ADF581A38}" sibTransId="{66D947BD-6F9F-41F4-BB9A-8EF6100AC7BA}"/>
    <dgm:cxn modelId="{56F58EDF-0B42-4DED-BAC7-FE5DD6B0202C}" type="presOf" srcId="{CFB79E33-F025-4022-9CEF-3BF2E9E7EAB2}" destId="{A8810C31-A917-4867-A52F-C82F7E25A3D3}" srcOrd="0" destOrd="2" presId="urn:microsoft.com/office/officeart/2005/8/layout/chevron2"/>
    <dgm:cxn modelId="{D4A73145-61FA-41A1-B70E-57A3A11B800A}" type="presOf" srcId="{C3DC24E9-0ECD-43CC-AC1A-5D2289C6B270}" destId="{A8810C31-A917-4867-A52F-C82F7E25A3D3}" srcOrd="0" destOrd="6" presId="urn:microsoft.com/office/officeart/2005/8/layout/chevron2"/>
    <dgm:cxn modelId="{D1728602-9EE9-4E40-91FF-D5010AE1B741}" srcId="{2B915525-5282-4EFA-BC38-E1C8A5D9B70F}" destId="{2EC13351-DCEE-4DC4-B424-61114E9EBBA6}" srcOrd="0" destOrd="0" parTransId="{95B84723-142A-4DDF-BE69-12EB7B87FDA4}" sibTransId="{C8F3B51D-ABAF-4918-9905-35F6E1A6830A}"/>
    <dgm:cxn modelId="{C1EBA45F-BD81-4DC1-9AB6-73D4A0B59E53}" srcId="{FCA774A8-D268-4DE1-A402-C5D6C5784A0C}" destId="{D9236F3E-7061-4C90-8799-C5E351BE4331}" srcOrd="0" destOrd="0" parTransId="{5B23FDBA-CF2E-479B-80CD-5627763DF6B0}" sibTransId="{F9F44BCE-88CA-4AD9-A88E-B7C11C89322C}"/>
    <dgm:cxn modelId="{E6B04284-FB7B-45DB-9692-1E9C7A528D1D}" srcId="{ACE6BC2D-DF9B-4359-B24F-AB88C1F82C0B}" destId="{E6B7CF5A-72FE-40CA-86CC-F42E5C6A2EA8}" srcOrd="0" destOrd="0" parTransId="{B3ED9BE1-71A5-407F-A69D-9F8A54483BC4}" sibTransId="{4093F631-A030-475C-9646-FD7FD5B0B234}"/>
    <dgm:cxn modelId="{04BC75BB-20BD-4DC7-9E25-C107FCBA3218}" type="presOf" srcId="{E6B7CF5A-72FE-40CA-86CC-F42E5C6A2EA8}" destId="{144C13B9-EE1E-4BB3-8F8C-363663137B8E}" srcOrd="0" destOrd="0" presId="urn:microsoft.com/office/officeart/2005/8/layout/chevron2"/>
    <dgm:cxn modelId="{AFFFA388-5EF7-42B4-8CE1-78D66E9973AA}" srcId="{2B915525-5282-4EFA-BC38-E1C8A5D9B70F}" destId="{CFB79E33-F025-4022-9CEF-3BF2E9E7EAB2}" srcOrd="1" destOrd="0" parTransId="{060302F2-A95C-4754-9B68-4C20ADD08519}" sibTransId="{7DA91607-69CF-4746-BD5C-BC239CC9BB80}"/>
    <dgm:cxn modelId="{44703DA5-B2C8-41CC-81E5-FEB244B08320}" type="presOf" srcId="{2B915525-5282-4EFA-BC38-E1C8A5D9B70F}" destId="{A8810C31-A917-4867-A52F-C82F7E25A3D3}" srcOrd="0" destOrd="0" presId="urn:microsoft.com/office/officeart/2005/8/layout/chevron2"/>
    <dgm:cxn modelId="{4461826A-E678-4FC4-BED4-B401B92F4421}" srcId="{D9236F3E-7061-4C90-8799-C5E351BE4331}" destId="{AA91D1E4-B555-47AA-9468-929969EF044F}" srcOrd="2" destOrd="0" parTransId="{49F5FF47-8EB1-4DF0-A5C6-930B04751D5F}" sibTransId="{749E5637-487E-485D-94E9-C9A57F48F210}"/>
    <dgm:cxn modelId="{EE3A2FFD-2F15-4865-9F3F-844A06B0890C}" type="presOf" srcId="{AA91D1E4-B555-47AA-9468-929969EF044F}" destId="{A8810C31-A917-4867-A52F-C82F7E25A3D3}" srcOrd="0" destOrd="5" presId="urn:microsoft.com/office/officeart/2005/8/layout/chevron2"/>
    <dgm:cxn modelId="{13D76DC2-0C1C-42B1-9F8F-95A4CF98837B}" srcId="{D9236F3E-7061-4C90-8799-C5E351BE4331}" destId="{49523459-2FC1-4E09-9C24-E2549A97EC47}" srcOrd="1" destOrd="0" parTransId="{D49FE0C3-D34A-48E7-8081-C7A1366A1F49}" sibTransId="{0BB5ADB6-0E1E-4066-98FF-BE6888786CCD}"/>
    <dgm:cxn modelId="{735D798D-EF87-45D2-8076-C4416F6CB4AF}" srcId="{FCA774A8-D268-4DE1-A402-C5D6C5784A0C}" destId="{ACE6BC2D-DF9B-4359-B24F-AB88C1F82C0B}" srcOrd="1" destOrd="0" parTransId="{46043F14-C873-404F-BD9C-B460EDFBBFF5}" sibTransId="{F1716ABA-7252-4FCE-9119-64910F092EBA}"/>
    <dgm:cxn modelId="{911AD20D-D379-41B7-88B4-DCDF12BF6383}" type="presOf" srcId="{8A7B58E6-C827-4B50-A63A-27A6C973EE4C}" destId="{144C13B9-EE1E-4BB3-8F8C-363663137B8E}" srcOrd="0" destOrd="1" presId="urn:microsoft.com/office/officeart/2005/8/layout/chevron2"/>
    <dgm:cxn modelId="{7C12D57A-F480-4537-9896-0E8C3EDBF864}" type="presParOf" srcId="{F5FD6A13-EC98-4CF5-8DB5-B1AE1D090E01}" destId="{5112E8AB-0A03-499A-9CC7-106B888E9BBE}" srcOrd="0" destOrd="0" presId="urn:microsoft.com/office/officeart/2005/8/layout/chevron2"/>
    <dgm:cxn modelId="{8A3CFF3F-8FCD-497A-AFCE-6A1237955F2E}" type="presParOf" srcId="{5112E8AB-0A03-499A-9CC7-106B888E9BBE}" destId="{D130761D-937F-4873-B41A-4454CA900E1B}" srcOrd="0" destOrd="0" presId="urn:microsoft.com/office/officeart/2005/8/layout/chevron2"/>
    <dgm:cxn modelId="{5085ADF1-B542-4CAE-8DB2-A3CEC6862D47}" type="presParOf" srcId="{5112E8AB-0A03-499A-9CC7-106B888E9BBE}" destId="{A8810C31-A917-4867-A52F-C82F7E25A3D3}" srcOrd="1" destOrd="0" presId="urn:microsoft.com/office/officeart/2005/8/layout/chevron2"/>
    <dgm:cxn modelId="{DD27CD9E-933A-4130-8F9F-E70A3D5B0E5A}" type="presParOf" srcId="{F5FD6A13-EC98-4CF5-8DB5-B1AE1D090E01}" destId="{943FEB89-683B-45A4-8627-9D07B0894C77}" srcOrd="1" destOrd="0" presId="urn:microsoft.com/office/officeart/2005/8/layout/chevron2"/>
    <dgm:cxn modelId="{87107C1C-3740-4D4A-BEB0-D4D631CA0895}" type="presParOf" srcId="{F5FD6A13-EC98-4CF5-8DB5-B1AE1D090E01}" destId="{BFADB27F-6AA7-4760-BF7E-6B242F5253E6}" srcOrd="2" destOrd="0" presId="urn:microsoft.com/office/officeart/2005/8/layout/chevron2"/>
    <dgm:cxn modelId="{9EC59F8A-E41F-4C42-966C-19A9F0DA1C5D}" type="presParOf" srcId="{BFADB27F-6AA7-4760-BF7E-6B242F5253E6}" destId="{036D5E05-9751-435A-A389-88F7680F3FAD}" srcOrd="0" destOrd="0" presId="urn:microsoft.com/office/officeart/2005/8/layout/chevron2"/>
    <dgm:cxn modelId="{A02438AD-3889-4C01-A5D9-754F82E79221}" type="presParOf" srcId="{BFADB27F-6AA7-4760-BF7E-6B242F5253E6}" destId="{144C13B9-EE1E-4BB3-8F8C-363663137B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5CABA22F-FADB-4109-8E4E-C6AEA03B8598}" type="doc">
      <dgm:prSet loTypeId="urn:microsoft.com/office/officeart/2005/8/layout/hierarchy1" loCatId="hierarchy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21901491-3473-4F3D-97F4-7FC42A0653C4}">
      <dgm:prSet phldrT="[Metin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8D064BD-78A5-4C2B-8817-8A12255A79B0}" type="parTrans" cxnId="{62E8C0CD-92F6-47AC-B6D3-ABBF3CB0EC9D}">
      <dgm:prSet/>
      <dgm:spPr/>
      <dgm:t>
        <a:bodyPr/>
        <a:lstStyle/>
        <a:p>
          <a:endParaRPr lang="tr-TR"/>
        </a:p>
      </dgm:t>
    </dgm:pt>
    <dgm:pt modelId="{592B59FD-B631-46CB-8AA0-84A9C267AE1E}" type="sibTrans" cxnId="{62E8C0CD-92F6-47AC-B6D3-ABBF3CB0EC9D}">
      <dgm:prSet/>
      <dgm:spPr/>
      <dgm:t>
        <a:bodyPr/>
        <a:lstStyle/>
        <a:p>
          <a:endParaRPr lang="tr-TR"/>
        </a:p>
      </dgm:t>
    </dgm:pt>
    <dgm:pt modelId="{75706989-E6EC-4C54-BC01-B8350997F348}">
      <dgm:prSet phldrT="[Metin]" custT="1"/>
      <dgm:spPr/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ELEKTRİKLİ ALETLER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FDF967FF-1AF9-41F5-9E9C-DEBB650FB43A}" type="parTrans" cxnId="{B963C213-E984-4594-BCEE-CAB66A50A06B}">
      <dgm:prSet/>
      <dgm:spPr/>
      <dgm:t>
        <a:bodyPr/>
        <a:lstStyle/>
        <a:p>
          <a:endParaRPr lang="tr-TR"/>
        </a:p>
      </dgm:t>
    </dgm:pt>
    <dgm:pt modelId="{43668919-66DA-43A0-8C42-CFB1F0194577}" type="sibTrans" cxnId="{B963C213-E984-4594-BCEE-CAB66A50A06B}">
      <dgm:prSet/>
      <dgm:spPr/>
      <dgm:t>
        <a:bodyPr/>
        <a:lstStyle/>
        <a:p>
          <a:endParaRPr lang="tr-TR"/>
        </a:p>
      </dgm:t>
    </dgm:pt>
    <dgm:pt modelId="{F1436524-9C43-4527-9BDE-82BC3C79017B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KLİMA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27A195AD-3534-4A88-88A9-28112A1B627A}" type="parTrans" cxnId="{5941744E-2CCD-4AFA-B4C8-88ACDF9C6A08}">
      <dgm:prSet/>
      <dgm:spPr/>
      <dgm:t>
        <a:bodyPr/>
        <a:lstStyle/>
        <a:p>
          <a:endParaRPr lang="tr-TR"/>
        </a:p>
      </dgm:t>
    </dgm:pt>
    <dgm:pt modelId="{CD2D6383-F79D-4B8F-A660-5143DE6EA356}" type="sibTrans" cxnId="{5941744E-2CCD-4AFA-B4C8-88ACDF9C6A08}">
      <dgm:prSet/>
      <dgm:spPr/>
      <dgm:t>
        <a:bodyPr/>
        <a:lstStyle/>
        <a:p>
          <a:endParaRPr lang="tr-TR"/>
        </a:p>
      </dgm:t>
    </dgm:pt>
    <dgm:pt modelId="{A8AF5CCA-194E-4E87-A69E-CF5DB1DBDAF6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SOĞUTUCU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995BCE9F-6264-4165-80BD-7C5BF98D8EA1}" type="parTrans" cxnId="{70ED3819-B810-4891-8BEA-9B249D630496}">
      <dgm:prSet/>
      <dgm:spPr/>
      <dgm:t>
        <a:bodyPr/>
        <a:lstStyle/>
        <a:p>
          <a:endParaRPr lang="tr-TR"/>
        </a:p>
      </dgm:t>
    </dgm:pt>
    <dgm:pt modelId="{AA632D15-D8DF-43E9-BA88-A7B72FE02C4A}" type="sibTrans" cxnId="{70ED3819-B810-4891-8BEA-9B249D630496}">
      <dgm:prSet/>
      <dgm:spPr/>
      <dgm:t>
        <a:bodyPr/>
        <a:lstStyle/>
        <a:p>
          <a:endParaRPr lang="tr-TR"/>
        </a:p>
      </dgm:t>
    </dgm:pt>
    <dgm:pt modelId="{5B0A94D4-B4C9-459B-9DFA-5824726F7D05}">
      <dgm:prSet phldrT="[Metin]" custT="1"/>
      <dgm:spPr/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BEYAZ EŞYA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49DBAEFC-1127-41AA-AC6C-8B41CD940FD7}" type="parTrans" cxnId="{661F49B8-8B0E-4AEA-A8B2-6DC990199C78}">
      <dgm:prSet/>
      <dgm:spPr/>
      <dgm:t>
        <a:bodyPr/>
        <a:lstStyle/>
        <a:p>
          <a:endParaRPr lang="tr-TR"/>
        </a:p>
      </dgm:t>
    </dgm:pt>
    <dgm:pt modelId="{968D9ACC-0BA6-421E-A7E7-3832D6C588B3}" type="sibTrans" cxnId="{661F49B8-8B0E-4AEA-A8B2-6DC990199C78}">
      <dgm:prSet/>
      <dgm:spPr/>
      <dgm:t>
        <a:bodyPr/>
        <a:lstStyle/>
        <a:p>
          <a:endParaRPr lang="tr-TR"/>
        </a:p>
      </dgm:t>
    </dgm:pt>
    <dgm:pt modelId="{8C9B990A-B922-418F-BAB1-6A337DCEB031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FIRIN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FE12F860-210C-4997-AD4D-4FE78F425CBF}" type="parTrans" cxnId="{40A2F524-A49B-456B-A66C-2C91FF5E53BF}">
      <dgm:prSet/>
      <dgm:spPr/>
      <dgm:t>
        <a:bodyPr/>
        <a:lstStyle/>
        <a:p>
          <a:endParaRPr lang="tr-TR"/>
        </a:p>
      </dgm:t>
    </dgm:pt>
    <dgm:pt modelId="{DCF7D209-A023-4DB8-8EDC-7AC5961B21A7}" type="sibTrans" cxnId="{40A2F524-A49B-456B-A66C-2C91FF5E53BF}">
      <dgm:prSet/>
      <dgm:spPr/>
      <dgm:t>
        <a:bodyPr/>
        <a:lstStyle/>
        <a:p>
          <a:endParaRPr lang="tr-TR"/>
        </a:p>
      </dgm:t>
    </dgm:pt>
    <dgm:pt modelId="{524FACC8-8385-47B0-95FF-ACD73A8FAD4D}">
      <dgm:prSet phldrT="[Metin]" custT="1"/>
      <dgm:spPr/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GIDA ÜRÜNLERİ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1D88B8B4-4FF0-4CD5-8F8E-6F62B6598BDF}" type="parTrans" cxnId="{BC3E6C6A-84AD-49E6-A239-CD0E53A2BA3F}">
      <dgm:prSet/>
      <dgm:spPr/>
      <dgm:t>
        <a:bodyPr/>
        <a:lstStyle/>
        <a:p>
          <a:endParaRPr lang="tr-TR"/>
        </a:p>
      </dgm:t>
    </dgm:pt>
    <dgm:pt modelId="{E7E1C2D0-CF25-4001-A23B-D44FDE3E7A19}" type="sibTrans" cxnId="{BC3E6C6A-84AD-49E6-A239-CD0E53A2BA3F}">
      <dgm:prSet/>
      <dgm:spPr/>
      <dgm:t>
        <a:bodyPr/>
        <a:lstStyle/>
        <a:p>
          <a:endParaRPr lang="tr-TR"/>
        </a:p>
      </dgm:t>
    </dgm:pt>
    <dgm:pt modelId="{E6E91D49-80E9-4804-9909-3865CB28ACDF}">
      <dgm:prSet phldrT="[Metin]" custT="1"/>
      <dgm:spPr/>
      <dgm:t>
        <a:bodyPr/>
        <a:lstStyle/>
        <a:p>
          <a:r>
            <a:rPr lang="tr-TR" sz="1400" dirty="0" smtClean="0">
              <a:latin typeface="Times New Roman" pitchFamily="18" charset="0"/>
              <a:cs typeface="Times New Roman" pitchFamily="18" charset="0"/>
            </a:rPr>
            <a:t>TURİZM</a:t>
          </a:r>
          <a:endParaRPr lang="tr-TR" sz="1400" dirty="0">
            <a:latin typeface="Times New Roman" pitchFamily="18" charset="0"/>
            <a:cs typeface="Times New Roman" pitchFamily="18" charset="0"/>
          </a:endParaRPr>
        </a:p>
      </dgm:t>
    </dgm:pt>
    <dgm:pt modelId="{EF20B5FB-87CD-4623-A23A-AB179F82E50F}" type="parTrans" cxnId="{28F35B29-9FED-44F7-A951-F61B8DD60D53}">
      <dgm:prSet/>
      <dgm:spPr/>
      <dgm:t>
        <a:bodyPr/>
        <a:lstStyle/>
        <a:p>
          <a:endParaRPr lang="tr-TR"/>
        </a:p>
      </dgm:t>
    </dgm:pt>
    <dgm:pt modelId="{8B4655FA-E30E-4E68-B40F-B90EDC060726}" type="sibTrans" cxnId="{28F35B29-9FED-44F7-A951-F61B8DD60D53}">
      <dgm:prSet/>
      <dgm:spPr/>
      <dgm:t>
        <a:bodyPr/>
        <a:lstStyle/>
        <a:p>
          <a:endParaRPr lang="tr-TR"/>
        </a:p>
      </dgm:t>
    </dgm:pt>
    <dgm:pt modelId="{29FB14A8-5429-451D-ACDE-68676629D255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ÜTÜ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AF2AB662-AC9C-45ED-90F8-DEFDEE9C5C05}" type="parTrans" cxnId="{E28E6A91-2503-4973-B7E6-30471E546BEE}">
      <dgm:prSet/>
      <dgm:spPr/>
      <dgm:t>
        <a:bodyPr/>
        <a:lstStyle/>
        <a:p>
          <a:endParaRPr lang="tr-TR"/>
        </a:p>
      </dgm:t>
    </dgm:pt>
    <dgm:pt modelId="{E39BE5ED-7387-48F9-865F-646E23F7A807}" type="sibTrans" cxnId="{E28E6A91-2503-4973-B7E6-30471E546BEE}">
      <dgm:prSet/>
      <dgm:spPr/>
      <dgm:t>
        <a:bodyPr/>
        <a:lstStyle/>
        <a:p>
          <a:endParaRPr lang="tr-TR"/>
        </a:p>
      </dgm:t>
    </dgm:pt>
    <dgm:pt modelId="{F82FF018-C365-490B-A011-D9E76DBD66C1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TV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56BA2950-AC5E-44A5-BEF8-F45E9AE3EEF3}" type="parTrans" cxnId="{4F71C02D-CA2A-4E6A-BE07-4F2B833B7B56}">
      <dgm:prSet/>
      <dgm:spPr/>
      <dgm:t>
        <a:bodyPr/>
        <a:lstStyle/>
        <a:p>
          <a:endParaRPr lang="tr-TR"/>
        </a:p>
      </dgm:t>
    </dgm:pt>
    <dgm:pt modelId="{89A93E0F-4926-437B-A16A-675633B79322}" type="sibTrans" cxnId="{4F71C02D-CA2A-4E6A-BE07-4F2B833B7B56}">
      <dgm:prSet/>
      <dgm:spPr/>
      <dgm:t>
        <a:bodyPr/>
        <a:lstStyle/>
        <a:p>
          <a:endParaRPr lang="tr-TR"/>
        </a:p>
      </dgm:t>
    </dgm:pt>
    <dgm:pt modelId="{86413E53-85C1-4825-A381-E0F0D77DCFC6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VİDEO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3897E05C-CEDC-48B3-A5BF-97E34122F773}" type="parTrans" cxnId="{B0D8F896-E239-4088-989B-972E6EEC7547}">
      <dgm:prSet/>
      <dgm:spPr/>
      <dgm:t>
        <a:bodyPr/>
        <a:lstStyle/>
        <a:p>
          <a:endParaRPr lang="tr-TR"/>
        </a:p>
      </dgm:t>
    </dgm:pt>
    <dgm:pt modelId="{78B26F99-312F-4678-88F6-68F6E227F1F6}" type="sibTrans" cxnId="{B0D8F896-E239-4088-989B-972E6EEC7547}">
      <dgm:prSet/>
      <dgm:spPr/>
      <dgm:t>
        <a:bodyPr/>
        <a:lstStyle/>
        <a:p>
          <a:endParaRPr lang="tr-TR"/>
        </a:p>
      </dgm:t>
    </dgm:pt>
    <dgm:pt modelId="{3A21B4BC-2C2B-4155-B0DA-33BD7350BEBD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SEYAHAT ACENTASI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1D58E93D-0A8D-4AFC-AD20-B7E6E82D77BB}" type="parTrans" cxnId="{37E7F800-F2F8-4CF8-A9C8-9513C6F70054}">
      <dgm:prSet/>
      <dgm:spPr/>
      <dgm:t>
        <a:bodyPr/>
        <a:lstStyle/>
        <a:p>
          <a:endParaRPr lang="tr-TR"/>
        </a:p>
      </dgm:t>
    </dgm:pt>
    <dgm:pt modelId="{0C3C4C80-3C2D-444A-B173-EB22BC75C99D}" type="sibTrans" cxnId="{37E7F800-F2F8-4CF8-A9C8-9513C6F70054}">
      <dgm:prSet/>
      <dgm:spPr/>
      <dgm:t>
        <a:bodyPr/>
        <a:lstStyle/>
        <a:p>
          <a:endParaRPr lang="tr-TR"/>
        </a:p>
      </dgm:t>
    </dgm:pt>
    <dgm:pt modelId="{75768067-1A23-4218-B8C3-A7F79C2C0382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OTELCİLİK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22DCEB10-4B94-4A07-AE47-B37844FDAB19}" type="parTrans" cxnId="{074257CC-B65D-41FF-BBA5-B1598EBCD08E}">
      <dgm:prSet/>
      <dgm:spPr/>
      <dgm:t>
        <a:bodyPr/>
        <a:lstStyle/>
        <a:p>
          <a:endParaRPr lang="tr-TR"/>
        </a:p>
      </dgm:t>
    </dgm:pt>
    <dgm:pt modelId="{593E5398-3B71-45E3-BA4E-E0494F2D7902}" type="sibTrans" cxnId="{074257CC-B65D-41FF-BBA5-B1598EBCD08E}">
      <dgm:prSet/>
      <dgm:spPr/>
      <dgm:t>
        <a:bodyPr/>
        <a:lstStyle/>
        <a:p>
          <a:endParaRPr lang="tr-TR"/>
        </a:p>
      </dgm:t>
    </dgm:pt>
    <dgm:pt modelId="{34F36092-C21F-4EFE-AE11-4D9F78E390CE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BİSKÜVİ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4E17D827-0DCC-40FE-A496-699C0CEEA9EF}" type="parTrans" cxnId="{06C00C9B-3C9C-4D50-A973-F012A59DE57D}">
      <dgm:prSet/>
      <dgm:spPr/>
      <dgm:t>
        <a:bodyPr/>
        <a:lstStyle/>
        <a:p>
          <a:endParaRPr lang="tr-TR"/>
        </a:p>
      </dgm:t>
    </dgm:pt>
    <dgm:pt modelId="{A8FCF914-EB9A-4B06-B6E3-FE7B74DEED8D}" type="sibTrans" cxnId="{06C00C9B-3C9C-4D50-A973-F012A59DE57D}">
      <dgm:prSet/>
      <dgm:spPr/>
      <dgm:t>
        <a:bodyPr/>
        <a:lstStyle/>
        <a:p>
          <a:endParaRPr lang="tr-TR"/>
        </a:p>
      </dgm:t>
    </dgm:pt>
    <dgm:pt modelId="{195E8FAB-A001-4F39-937A-DDE55FE1270F}">
      <dgm:prSet phldrT="[Metin]" custT="1"/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MAKARNA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9FA7B28C-58C0-44C0-8F9C-F035C6EB4B01}" type="parTrans" cxnId="{B259E871-1222-43C4-9EA6-9D18B01A0304}">
      <dgm:prSet/>
      <dgm:spPr/>
      <dgm:t>
        <a:bodyPr/>
        <a:lstStyle/>
        <a:p>
          <a:endParaRPr lang="tr-TR"/>
        </a:p>
      </dgm:t>
    </dgm:pt>
    <dgm:pt modelId="{7AB2D844-E5D9-410C-90DB-F9DC090A2927}" type="sibTrans" cxnId="{B259E871-1222-43C4-9EA6-9D18B01A0304}">
      <dgm:prSet/>
      <dgm:spPr/>
      <dgm:t>
        <a:bodyPr/>
        <a:lstStyle/>
        <a:p>
          <a:endParaRPr lang="tr-TR"/>
        </a:p>
      </dgm:t>
    </dgm:pt>
    <dgm:pt modelId="{C092404E-860C-4C19-848C-DAFA6AD417BD}" type="pres">
      <dgm:prSet presAssocID="{5CABA22F-FADB-4109-8E4E-C6AEA03B859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C444FE04-C8B2-4B2A-BDED-8EED9EA34DB3}" type="pres">
      <dgm:prSet presAssocID="{21901491-3473-4F3D-97F4-7FC42A0653C4}" presName="hierRoot1" presStyleCnt="0"/>
      <dgm:spPr/>
    </dgm:pt>
    <dgm:pt modelId="{F0DA5802-4364-4907-B33E-DD7B47FB159A}" type="pres">
      <dgm:prSet presAssocID="{21901491-3473-4F3D-97F4-7FC42A0653C4}" presName="composite" presStyleCnt="0"/>
      <dgm:spPr/>
    </dgm:pt>
    <dgm:pt modelId="{2D45D8FA-25F8-4320-B358-0EEC5F746F6B}" type="pres">
      <dgm:prSet presAssocID="{21901491-3473-4F3D-97F4-7FC42A0653C4}" presName="background" presStyleLbl="node0" presStyleIdx="0" presStyleCn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A361032D-3DB0-4A3C-BC63-4F6B7F0A3516}" type="pres">
      <dgm:prSet presAssocID="{21901491-3473-4F3D-97F4-7FC42A0653C4}" presName="text" presStyleLbl="fgAcc0" presStyleIdx="0" presStyleCnt="1" custScaleX="403539" custScaleY="168559" custLinFactNeighborX="-16828" custLinFactNeighborY="-7523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539CE49-0E96-4D6E-B817-DC54055E6C19}" type="pres">
      <dgm:prSet presAssocID="{21901491-3473-4F3D-97F4-7FC42A0653C4}" presName="hierChild2" presStyleCnt="0"/>
      <dgm:spPr/>
    </dgm:pt>
    <dgm:pt modelId="{2656B2B5-CF9C-4503-AAE6-A8E1EE299FD1}" type="pres">
      <dgm:prSet presAssocID="{FDF967FF-1AF9-41F5-9E9C-DEBB650FB43A}" presName="Name10" presStyleLbl="parChTrans1D2" presStyleIdx="0" presStyleCnt="4"/>
      <dgm:spPr/>
      <dgm:t>
        <a:bodyPr/>
        <a:lstStyle/>
        <a:p>
          <a:endParaRPr lang="tr-TR"/>
        </a:p>
      </dgm:t>
    </dgm:pt>
    <dgm:pt modelId="{939E2B04-62E4-4A81-B92C-EF7483B7C748}" type="pres">
      <dgm:prSet presAssocID="{75706989-E6EC-4C54-BC01-B8350997F348}" presName="hierRoot2" presStyleCnt="0"/>
      <dgm:spPr/>
    </dgm:pt>
    <dgm:pt modelId="{65C3002A-E628-4E6A-979B-74168CA94E8D}" type="pres">
      <dgm:prSet presAssocID="{75706989-E6EC-4C54-BC01-B8350997F348}" presName="composite2" presStyleCnt="0"/>
      <dgm:spPr/>
    </dgm:pt>
    <dgm:pt modelId="{84DBC09A-EC9D-4D61-BD08-89A3661AA563}" type="pres">
      <dgm:prSet presAssocID="{75706989-E6EC-4C54-BC01-B8350997F348}" presName="background2" presStyleLbl="node2" presStyleIdx="0" presStyleCnt="4"/>
      <dgm:spPr/>
    </dgm:pt>
    <dgm:pt modelId="{5D57BA36-ADA7-49CA-95C8-61DBF04B1C21}" type="pres">
      <dgm:prSet presAssocID="{75706989-E6EC-4C54-BC01-B8350997F348}" presName="text2" presStyleLbl="fgAcc2" presStyleIdx="0" presStyleCnt="4" custScaleX="209261" custLinFactNeighborX="-18801" custLinFactNeighborY="-242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3B21F7-58D4-40A0-8AEF-52B102B33193}" type="pres">
      <dgm:prSet presAssocID="{75706989-E6EC-4C54-BC01-B8350997F348}" presName="hierChild3" presStyleCnt="0"/>
      <dgm:spPr/>
    </dgm:pt>
    <dgm:pt modelId="{E1CADF14-C0B4-424F-9575-35334C1A28A7}" type="pres">
      <dgm:prSet presAssocID="{27A195AD-3534-4A88-88A9-28112A1B627A}" presName="Name17" presStyleLbl="parChTrans1D3" presStyleIdx="0" presStyleCnt="10"/>
      <dgm:spPr/>
      <dgm:t>
        <a:bodyPr/>
        <a:lstStyle/>
        <a:p>
          <a:endParaRPr lang="tr-TR"/>
        </a:p>
      </dgm:t>
    </dgm:pt>
    <dgm:pt modelId="{699A6C43-3613-4476-8C4C-EEFD16C3D9D1}" type="pres">
      <dgm:prSet presAssocID="{F1436524-9C43-4527-9BDE-82BC3C79017B}" presName="hierRoot3" presStyleCnt="0"/>
      <dgm:spPr/>
    </dgm:pt>
    <dgm:pt modelId="{CDAB7EEA-F4D2-4723-8253-855AA8DA6305}" type="pres">
      <dgm:prSet presAssocID="{F1436524-9C43-4527-9BDE-82BC3C79017B}" presName="composite3" presStyleCnt="0"/>
      <dgm:spPr/>
    </dgm:pt>
    <dgm:pt modelId="{C7EB4EF1-F1C1-49EF-A843-6774822062FC}" type="pres">
      <dgm:prSet presAssocID="{F1436524-9C43-4527-9BDE-82BC3C79017B}" presName="background3" presStyleLbl="node3" presStyleIdx="0" presStyleCnt="1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68AF535A-4B45-4C90-8779-D31E1DC0E831}" type="pres">
      <dgm:prSet presAssocID="{F1436524-9C43-4527-9BDE-82BC3C79017B}" presName="text3" presStyleLbl="fgAcc3" presStyleIdx="0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DBFE5A9-4030-4C3D-BC8D-2E42A5CC707B}" type="pres">
      <dgm:prSet presAssocID="{F1436524-9C43-4527-9BDE-82BC3C79017B}" presName="hierChild4" presStyleCnt="0"/>
      <dgm:spPr/>
    </dgm:pt>
    <dgm:pt modelId="{710B6021-10F2-4C1F-BBFB-3082414DC289}" type="pres">
      <dgm:prSet presAssocID="{995BCE9F-6264-4165-80BD-7C5BF98D8EA1}" presName="Name17" presStyleLbl="parChTrans1D3" presStyleIdx="1" presStyleCnt="10"/>
      <dgm:spPr/>
      <dgm:t>
        <a:bodyPr/>
        <a:lstStyle/>
        <a:p>
          <a:endParaRPr lang="tr-TR"/>
        </a:p>
      </dgm:t>
    </dgm:pt>
    <dgm:pt modelId="{83DDA649-5674-4BC5-8992-0F68FFAB3773}" type="pres">
      <dgm:prSet presAssocID="{A8AF5CCA-194E-4E87-A69E-CF5DB1DBDAF6}" presName="hierRoot3" presStyleCnt="0"/>
      <dgm:spPr/>
    </dgm:pt>
    <dgm:pt modelId="{E2FADADD-B04F-4E60-B3DC-45498945DFE7}" type="pres">
      <dgm:prSet presAssocID="{A8AF5CCA-194E-4E87-A69E-CF5DB1DBDAF6}" presName="composite3" presStyleCnt="0"/>
      <dgm:spPr/>
    </dgm:pt>
    <dgm:pt modelId="{54277557-B39E-4EA7-A048-19E0091380C2}" type="pres">
      <dgm:prSet presAssocID="{A8AF5CCA-194E-4E87-A69E-CF5DB1DBDAF6}" presName="background3" presStyleLbl="node3" presStyleIdx="1" presStyleCnt="1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4A5AC9F4-0C28-4372-B625-96B9A934867A}" type="pres">
      <dgm:prSet presAssocID="{A8AF5CCA-194E-4E87-A69E-CF5DB1DBDAF6}" presName="text3" presStyleLbl="fgAcc3" presStyleIdx="1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A6360F-D498-447E-A67D-0B3C135305E0}" type="pres">
      <dgm:prSet presAssocID="{A8AF5CCA-194E-4E87-A69E-CF5DB1DBDAF6}" presName="hierChild4" presStyleCnt="0"/>
      <dgm:spPr/>
    </dgm:pt>
    <dgm:pt modelId="{5404F120-7228-44E4-B9CD-8CD67D47A075}" type="pres">
      <dgm:prSet presAssocID="{AF2AB662-AC9C-45ED-90F8-DEFDEE9C5C05}" presName="Name17" presStyleLbl="parChTrans1D3" presStyleIdx="2" presStyleCnt="10"/>
      <dgm:spPr/>
      <dgm:t>
        <a:bodyPr/>
        <a:lstStyle/>
        <a:p>
          <a:endParaRPr lang="tr-TR"/>
        </a:p>
      </dgm:t>
    </dgm:pt>
    <dgm:pt modelId="{8C259CE9-22B8-4AF6-BAAE-D89D937FC392}" type="pres">
      <dgm:prSet presAssocID="{29FB14A8-5429-451D-ACDE-68676629D255}" presName="hierRoot3" presStyleCnt="0"/>
      <dgm:spPr/>
    </dgm:pt>
    <dgm:pt modelId="{AFE42F1E-CD24-4781-94A3-377B6B213403}" type="pres">
      <dgm:prSet presAssocID="{29FB14A8-5429-451D-ACDE-68676629D255}" presName="composite3" presStyleCnt="0"/>
      <dgm:spPr/>
    </dgm:pt>
    <dgm:pt modelId="{0194723F-1C9A-491C-A2AA-14E2B4869A64}" type="pres">
      <dgm:prSet presAssocID="{29FB14A8-5429-451D-ACDE-68676629D255}" presName="background3" presStyleLbl="node3" presStyleIdx="2" presStyleCnt="10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DA2927AD-0CBE-4834-A6F1-D0DB56582622}" type="pres">
      <dgm:prSet presAssocID="{29FB14A8-5429-451D-ACDE-68676629D255}" presName="text3" presStyleLbl="fgAcc3" presStyleIdx="2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13DB57-1E0A-4BDE-8D89-4BB6417157E4}" type="pres">
      <dgm:prSet presAssocID="{29FB14A8-5429-451D-ACDE-68676629D255}" presName="hierChild4" presStyleCnt="0"/>
      <dgm:spPr/>
    </dgm:pt>
    <dgm:pt modelId="{B32D0C56-BAF0-4E49-B25C-17477A5DC809}" type="pres">
      <dgm:prSet presAssocID="{49DBAEFC-1127-41AA-AC6C-8B41CD940FD7}" presName="Name10" presStyleLbl="parChTrans1D2" presStyleIdx="1" presStyleCnt="4"/>
      <dgm:spPr/>
      <dgm:t>
        <a:bodyPr/>
        <a:lstStyle/>
        <a:p>
          <a:endParaRPr lang="tr-TR"/>
        </a:p>
      </dgm:t>
    </dgm:pt>
    <dgm:pt modelId="{47F390C8-7FB7-421C-87AD-F20F6423D259}" type="pres">
      <dgm:prSet presAssocID="{5B0A94D4-B4C9-459B-9DFA-5824726F7D05}" presName="hierRoot2" presStyleCnt="0"/>
      <dgm:spPr/>
    </dgm:pt>
    <dgm:pt modelId="{11180244-5F27-4F33-902E-E75959FEC2EB}" type="pres">
      <dgm:prSet presAssocID="{5B0A94D4-B4C9-459B-9DFA-5824726F7D05}" presName="composite2" presStyleCnt="0"/>
      <dgm:spPr/>
    </dgm:pt>
    <dgm:pt modelId="{41C554C2-3B8D-468F-A4C9-B63C295CDDEA}" type="pres">
      <dgm:prSet presAssocID="{5B0A94D4-B4C9-459B-9DFA-5824726F7D05}" presName="background2" presStyleLbl="node2" presStyleIdx="1" presStyleCnt="4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855687D3-412D-4E47-A0B6-ABF115F7147F}" type="pres">
      <dgm:prSet presAssocID="{5B0A94D4-B4C9-459B-9DFA-5824726F7D05}" presName="text2" presStyleLbl="fgAcc2" presStyleIdx="1" presStyleCnt="4" custScaleX="209261" custLinFactNeighborX="-1260" custLinFactNeighborY="-242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82AC8477-900D-44D4-947D-32D7B5A514A0}" type="pres">
      <dgm:prSet presAssocID="{5B0A94D4-B4C9-459B-9DFA-5824726F7D05}" presName="hierChild3" presStyleCnt="0"/>
      <dgm:spPr/>
    </dgm:pt>
    <dgm:pt modelId="{AAED64E6-5045-422C-B308-53D5AE3EB600}" type="pres">
      <dgm:prSet presAssocID="{FE12F860-210C-4997-AD4D-4FE78F425CBF}" presName="Name17" presStyleLbl="parChTrans1D3" presStyleIdx="3" presStyleCnt="10"/>
      <dgm:spPr/>
      <dgm:t>
        <a:bodyPr/>
        <a:lstStyle/>
        <a:p>
          <a:endParaRPr lang="tr-TR"/>
        </a:p>
      </dgm:t>
    </dgm:pt>
    <dgm:pt modelId="{874C21DA-4F32-4069-982F-5A139EC7C354}" type="pres">
      <dgm:prSet presAssocID="{8C9B990A-B922-418F-BAB1-6A337DCEB031}" presName="hierRoot3" presStyleCnt="0"/>
      <dgm:spPr/>
    </dgm:pt>
    <dgm:pt modelId="{3475B247-05CC-4104-B436-68D1D3739598}" type="pres">
      <dgm:prSet presAssocID="{8C9B990A-B922-418F-BAB1-6A337DCEB031}" presName="composite3" presStyleCnt="0"/>
      <dgm:spPr/>
    </dgm:pt>
    <dgm:pt modelId="{6BCE13F5-08F1-42DD-BC08-23DA8ADB8924}" type="pres">
      <dgm:prSet presAssocID="{8C9B990A-B922-418F-BAB1-6A337DCEB031}" presName="background3" presStyleLbl="node3" presStyleIdx="3" presStyleCnt="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3B048AFB-66ED-4110-8E87-E6047256E8B6}" type="pres">
      <dgm:prSet presAssocID="{8C9B990A-B922-418F-BAB1-6A337DCEB031}" presName="text3" presStyleLbl="fgAcc3" presStyleIdx="3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FF0C7EE-B93E-4565-AF1C-34196F761EAB}" type="pres">
      <dgm:prSet presAssocID="{8C9B990A-B922-418F-BAB1-6A337DCEB031}" presName="hierChild4" presStyleCnt="0"/>
      <dgm:spPr/>
    </dgm:pt>
    <dgm:pt modelId="{F91F5DA0-ECC0-4C02-9E52-7EB699108148}" type="pres">
      <dgm:prSet presAssocID="{56BA2950-AC5E-44A5-BEF8-F45E9AE3EEF3}" presName="Name17" presStyleLbl="parChTrans1D3" presStyleIdx="4" presStyleCnt="10"/>
      <dgm:spPr/>
      <dgm:t>
        <a:bodyPr/>
        <a:lstStyle/>
        <a:p>
          <a:endParaRPr lang="tr-TR"/>
        </a:p>
      </dgm:t>
    </dgm:pt>
    <dgm:pt modelId="{42B77043-88A2-4206-8354-745B8D5543B8}" type="pres">
      <dgm:prSet presAssocID="{F82FF018-C365-490B-A011-D9E76DBD66C1}" presName="hierRoot3" presStyleCnt="0"/>
      <dgm:spPr/>
    </dgm:pt>
    <dgm:pt modelId="{5087DE15-985E-4DCF-B0F6-90C7BB4DD044}" type="pres">
      <dgm:prSet presAssocID="{F82FF018-C365-490B-A011-D9E76DBD66C1}" presName="composite3" presStyleCnt="0"/>
      <dgm:spPr/>
    </dgm:pt>
    <dgm:pt modelId="{136BA45E-9101-42CB-8E8F-DBF3330B96CC}" type="pres">
      <dgm:prSet presAssocID="{F82FF018-C365-490B-A011-D9E76DBD66C1}" presName="background3" presStyleLbl="node3" presStyleIdx="4" presStyleCnt="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D7299369-B75E-4D31-877F-1E677365C923}" type="pres">
      <dgm:prSet presAssocID="{F82FF018-C365-490B-A011-D9E76DBD66C1}" presName="text3" presStyleLbl="fgAcc3" presStyleIdx="4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777AD9A-EAE5-4A36-8D8C-B04E27EE863B}" type="pres">
      <dgm:prSet presAssocID="{F82FF018-C365-490B-A011-D9E76DBD66C1}" presName="hierChild4" presStyleCnt="0"/>
      <dgm:spPr/>
    </dgm:pt>
    <dgm:pt modelId="{DCFFEB23-C66E-4009-8E9E-A8FC6A2BCE59}" type="pres">
      <dgm:prSet presAssocID="{3897E05C-CEDC-48B3-A5BF-97E34122F773}" presName="Name17" presStyleLbl="parChTrans1D3" presStyleIdx="5" presStyleCnt="10"/>
      <dgm:spPr/>
      <dgm:t>
        <a:bodyPr/>
        <a:lstStyle/>
        <a:p>
          <a:endParaRPr lang="tr-TR"/>
        </a:p>
      </dgm:t>
    </dgm:pt>
    <dgm:pt modelId="{B469F0DA-AE67-4C99-BEB4-EC7AC486083E}" type="pres">
      <dgm:prSet presAssocID="{86413E53-85C1-4825-A381-E0F0D77DCFC6}" presName="hierRoot3" presStyleCnt="0"/>
      <dgm:spPr/>
    </dgm:pt>
    <dgm:pt modelId="{9C7B775B-1798-4715-8FAA-0F2D5B6F449B}" type="pres">
      <dgm:prSet presAssocID="{86413E53-85C1-4825-A381-E0F0D77DCFC6}" presName="composite3" presStyleCnt="0"/>
      <dgm:spPr/>
    </dgm:pt>
    <dgm:pt modelId="{0101356B-2E8A-4520-8885-32F898F2E88E}" type="pres">
      <dgm:prSet presAssocID="{86413E53-85C1-4825-A381-E0F0D77DCFC6}" presName="background3" presStyleLbl="node3" presStyleIdx="5" presStyleCnt="10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3E80394B-D8DB-4878-B095-A94A05BA7D16}" type="pres">
      <dgm:prSet presAssocID="{86413E53-85C1-4825-A381-E0F0D77DCFC6}" presName="text3" presStyleLbl="fgAcc3" presStyleIdx="5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DA16E37-3CB4-4B02-A229-11B7303C5D8F}" type="pres">
      <dgm:prSet presAssocID="{86413E53-85C1-4825-A381-E0F0D77DCFC6}" presName="hierChild4" presStyleCnt="0"/>
      <dgm:spPr/>
    </dgm:pt>
    <dgm:pt modelId="{D24A77E8-4C26-4889-9A72-7057DDEAEDD2}" type="pres">
      <dgm:prSet presAssocID="{1D88B8B4-4FF0-4CD5-8F8E-6F62B6598BDF}" presName="Name10" presStyleLbl="parChTrans1D2" presStyleIdx="2" presStyleCnt="4"/>
      <dgm:spPr/>
      <dgm:t>
        <a:bodyPr/>
        <a:lstStyle/>
        <a:p>
          <a:endParaRPr lang="tr-TR"/>
        </a:p>
      </dgm:t>
    </dgm:pt>
    <dgm:pt modelId="{A45A86DB-3373-4B69-9D4A-2446975B9D19}" type="pres">
      <dgm:prSet presAssocID="{524FACC8-8385-47B0-95FF-ACD73A8FAD4D}" presName="hierRoot2" presStyleCnt="0"/>
      <dgm:spPr/>
    </dgm:pt>
    <dgm:pt modelId="{6CC8C337-39CE-48BC-A2E8-ACC673C4B5D6}" type="pres">
      <dgm:prSet presAssocID="{524FACC8-8385-47B0-95FF-ACD73A8FAD4D}" presName="composite2" presStyleCnt="0"/>
      <dgm:spPr/>
    </dgm:pt>
    <dgm:pt modelId="{F01EDCD8-04C3-47E2-81EE-3B1161B70E5B}" type="pres">
      <dgm:prSet presAssocID="{524FACC8-8385-47B0-95FF-ACD73A8FAD4D}" presName="background2" presStyleLbl="node2" presStyleIdx="2" presStyleCnt="4">
        <dgm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B04380FF-DA85-478A-9C54-37568478B406}" type="pres">
      <dgm:prSet presAssocID="{524FACC8-8385-47B0-95FF-ACD73A8FAD4D}" presName="text2" presStyleLbl="fgAcc2" presStyleIdx="2" presStyleCnt="4" custScaleX="209261" custLinFactNeighborX="3033" custLinFactNeighborY="-242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B844FCE-ABF7-4A2D-95F8-5C02B69178ED}" type="pres">
      <dgm:prSet presAssocID="{524FACC8-8385-47B0-95FF-ACD73A8FAD4D}" presName="hierChild3" presStyleCnt="0"/>
      <dgm:spPr/>
    </dgm:pt>
    <dgm:pt modelId="{9E4A3F61-EFAF-429C-82B9-15E7DA2402D5}" type="pres">
      <dgm:prSet presAssocID="{4E17D827-0DCC-40FE-A496-699C0CEEA9EF}" presName="Name17" presStyleLbl="parChTrans1D3" presStyleIdx="6" presStyleCnt="10"/>
      <dgm:spPr/>
      <dgm:t>
        <a:bodyPr/>
        <a:lstStyle/>
        <a:p>
          <a:endParaRPr lang="tr-TR"/>
        </a:p>
      </dgm:t>
    </dgm:pt>
    <dgm:pt modelId="{8910D77E-3FA6-41C7-A053-CB2C0158A06D}" type="pres">
      <dgm:prSet presAssocID="{34F36092-C21F-4EFE-AE11-4D9F78E390CE}" presName="hierRoot3" presStyleCnt="0"/>
      <dgm:spPr/>
    </dgm:pt>
    <dgm:pt modelId="{2AC3AFB6-B3D7-46E7-8559-B241923FAA61}" type="pres">
      <dgm:prSet presAssocID="{34F36092-C21F-4EFE-AE11-4D9F78E390CE}" presName="composite3" presStyleCnt="0"/>
      <dgm:spPr/>
    </dgm:pt>
    <dgm:pt modelId="{5A01DC6A-0A4D-409A-A7AD-DEFF15273E9B}" type="pres">
      <dgm:prSet presAssocID="{34F36092-C21F-4EFE-AE11-4D9F78E390CE}" presName="background3" presStyleLbl="node3" presStyleIdx="6" presStyleCnt="1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7CF565F2-ACEE-4F5E-8B13-613CCFB97D81}" type="pres">
      <dgm:prSet presAssocID="{34F36092-C21F-4EFE-AE11-4D9F78E390CE}" presName="text3" presStyleLbl="fgAcc3" presStyleIdx="6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8A775DA-025A-46E5-96B8-8747CF73BDDA}" type="pres">
      <dgm:prSet presAssocID="{34F36092-C21F-4EFE-AE11-4D9F78E390CE}" presName="hierChild4" presStyleCnt="0"/>
      <dgm:spPr/>
    </dgm:pt>
    <dgm:pt modelId="{8031470A-A315-4724-A0BE-DEA44FC2547C}" type="pres">
      <dgm:prSet presAssocID="{9FA7B28C-58C0-44C0-8F9C-F035C6EB4B01}" presName="Name17" presStyleLbl="parChTrans1D3" presStyleIdx="7" presStyleCnt="10"/>
      <dgm:spPr/>
      <dgm:t>
        <a:bodyPr/>
        <a:lstStyle/>
        <a:p>
          <a:endParaRPr lang="tr-TR"/>
        </a:p>
      </dgm:t>
    </dgm:pt>
    <dgm:pt modelId="{7FE76A6C-7A90-4200-82E3-DE2152C585DD}" type="pres">
      <dgm:prSet presAssocID="{195E8FAB-A001-4F39-937A-DDE55FE1270F}" presName="hierRoot3" presStyleCnt="0"/>
      <dgm:spPr/>
    </dgm:pt>
    <dgm:pt modelId="{61903D18-6A30-4359-AD49-24675FED6771}" type="pres">
      <dgm:prSet presAssocID="{195E8FAB-A001-4F39-937A-DDE55FE1270F}" presName="composite3" presStyleCnt="0"/>
      <dgm:spPr/>
    </dgm:pt>
    <dgm:pt modelId="{26F608D4-0B16-437C-9BF9-E0C1CC44CD1D}" type="pres">
      <dgm:prSet presAssocID="{195E8FAB-A001-4F39-937A-DDE55FE1270F}" presName="background3" presStyleLbl="node3" presStyleIdx="7" presStyleCnt="10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FF7A053B-5432-4B36-853A-51D632D06850}" type="pres">
      <dgm:prSet presAssocID="{195E8FAB-A001-4F39-937A-DDE55FE1270F}" presName="text3" presStyleLbl="fgAcc3" presStyleIdx="7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B46203A-317C-4D73-B8A2-57080E404178}" type="pres">
      <dgm:prSet presAssocID="{195E8FAB-A001-4F39-937A-DDE55FE1270F}" presName="hierChild4" presStyleCnt="0"/>
      <dgm:spPr/>
    </dgm:pt>
    <dgm:pt modelId="{BF9ED728-418C-4F56-A2D6-1B2DD893DB0A}" type="pres">
      <dgm:prSet presAssocID="{EF20B5FB-87CD-4623-A23A-AB179F82E50F}" presName="Name10" presStyleLbl="parChTrans1D2" presStyleIdx="3" presStyleCnt="4"/>
      <dgm:spPr/>
      <dgm:t>
        <a:bodyPr/>
        <a:lstStyle/>
        <a:p>
          <a:endParaRPr lang="tr-TR"/>
        </a:p>
      </dgm:t>
    </dgm:pt>
    <dgm:pt modelId="{81FA5450-0338-4C07-BC64-747307608C12}" type="pres">
      <dgm:prSet presAssocID="{E6E91D49-80E9-4804-9909-3865CB28ACDF}" presName="hierRoot2" presStyleCnt="0"/>
      <dgm:spPr/>
    </dgm:pt>
    <dgm:pt modelId="{7681F8AF-3790-4605-9221-C8CA31272A2F}" type="pres">
      <dgm:prSet presAssocID="{E6E91D49-80E9-4804-9909-3865CB28ACDF}" presName="composite2" presStyleCnt="0"/>
      <dgm:spPr/>
    </dgm:pt>
    <dgm:pt modelId="{DBB8D827-F7A0-481B-826C-A013BBFB3CB4}" type="pres">
      <dgm:prSet presAssocID="{E6E91D49-80E9-4804-9909-3865CB28ACDF}" presName="background2" presStyleLbl="node2" presStyleIdx="3" presStyleCnt="4">
        <dgm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71FAC8C1-6ADF-41F5-A1E5-68242DAE7770}" type="pres">
      <dgm:prSet presAssocID="{E6E91D49-80E9-4804-9909-3865CB28ACDF}" presName="text2" presStyleLbl="fgAcc2" presStyleIdx="3" presStyleCnt="4" custScaleX="209261" custLinFactNeighborX="12032" custLinFactNeighborY="-2427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039D2A-CE27-42B9-87BD-DFCAA2377F03}" type="pres">
      <dgm:prSet presAssocID="{E6E91D49-80E9-4804-9909-3865CB28ACDF}" presName="hierChild3" presStyleCnt="0"/>
      <dgm:spPr/>
    </dgm:pt>
    <dgm:pt modelId="{0706B605-A93C-4FA2-B1EA-6DA7F1F03DAA}" type="pres">
      <dgm:prSet presAssocID="{1D58E93D-0A8D-4AFC-AD20-B7E6E82D77BB}" presName="Name17" presStyleLbl="parChTrans1D3" presStyleIdx="8" presStyleCnt="10"/>
      <dgm:spPr/>
      <dgm:t>
        <a:bodyPr/>
        <a:lstStyle/>
        <a:p>
          <a:endParaRPr lang="tr-TR"/>
        </a:p>
      </dgm:t>
    </dgm:pt>
    <dgm:pt modelId="{B80DC924-D61E-40B4-A803-ECFDE9970CED}" type="pres">
      <dgm:prSet presAssocID="{3A21B4BC-2C2B-4155-B0DA-33BD7350BEBD}" presName="hierRoot3" presStyleCnt="0"/>
      <dgm:spPr/>
    </dgm:pt>
    <dgm:pt modelId="{1938D5A7-50FE-435F-A04C-E4B2B1C30E4A}" type="pres">
      <dgm:prSet presAssocID="{3A21B4BC-2C2B-4155-B0DA-33BD7350BEBD}" presName="composite3" presStyleCnt="0"/>
      <dgm:spPr/>
    </dgm:pt>
    <dgm:pt modelId="{1C96169C-08AC-4C9E-94E9-C70A94A59471}" type="pres">
      <dgm:prSet presAssocID="{3A21B4BC-2C2B-4155-B0DA-33BD7350BEBD}" presName="background3" presStyleLbl="node3" presStyleIdx="8" presStyleCnt="1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DA50E5E5-CDF8-4BCC-B319-07B151A712FF}" type="pres">
      <dgm:prSet presAssocID="{3A21B4BC-2C2B-4155-B0DA-33BD7350BEBD}" presName="text3" presStyleLbl="fgAcc3" presStyleIdx="8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50D5F0B-0DFF-4431-885B-9708BED3A462}" type="pres">
      <dgm:prSet presAssocID="{3A21B4BC-2C2B-4155-B0DA-33BD7350BEBD}" presName="hierChild4" presStyleCnt="0"/>
      <dgm:spPr/>
    </dgm:pt>
    <dgm:pt modelId="{8FB12753-7D04-4246-B128-2500A656FBED}" type="pres">
      <dgm:prSet presAssocID="{22DCEB10-4B94-4A07-AE47-B37844FDAB19}" presName="Name17" presStyleLbl="parChTrans1D3" presStyleIdx="9" presStyleCnt="10"/>
      <dgm:spPr/>
      <dgm:t>
        <a:bodyPr/>
        <a:lstStyle/>
        <a:p>
          <a:endParaRPr lang="tr-TR"/>
        </a:p>
      </dgm:t>
    </dgm:pt>
    <dgm:pt modelId="{357A64A3-5ADC-419E-B50C-936C8DD353E1}" type="pres">
      <dgm:prSet presAssocID="{75768067-1A23-4218-B8C3-A7F79C2C0382}" presName="hierRoot3" presStyleCnt="0"/>
      <dgm:spPr/>
    </dgm:pt>
    <dgm:pt modelId="{11F30186-0156-4928-AF78-B4C0BC18FC70}" type="pres">
      <dgm:prSet presAssocID="{75768067-1A23-4218-B8C3-A7F79C2C0382}" presName="composite3" presStyleCnt="0"/>
      <dgm:spPr/>
    </dgm:pt>
    <dgm:pt modelId="{09CCF8CE-8A10-4921-9FEA-EE25E26E8309}" type="pres">
      <dgm:prSet presAssocID="{75768067-1A23-4218-B8C3-A7F79C2C0382}" presName="background3" presStyleLbl="node3" presStyleIdx="9" presStyleCnt="10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tr-TR"/>
        </a:p>
      </dgm:t>
    </dgm:pt>
    <dgm:pt modelId="{14BFB3A7-9702-46C3-9B3C-A1CB6635CC43}" type="pres">
      <dgm:prSet presAssocID="{75768067-1A23-4218-B8C3-A7F79C2C0382}" presName="text3" presStyleLbl="fgAcc3" presStyleIdx="9" presStyleCnt="10" custLinFactNeighborX="-4507" custLinFactNeighborY="4674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F25C64D-7C28-48A7-8CBC-560622EA49B9}" type="pres">
      <dgm:prSet presAssocID="{75768067-1A23-4218-B8C3-A7F79C2C0382}" presName="hierChild4" presStyleCnt="0"/>
      <dgm:spPr/>
    </dgm:pt>
  </dgm:ptLst>
  <dgm:cxnLst>
    <dgm:cxn modelId="{37E7F800-F2F8-4CF8-A9C8-9513C6F70054}" srcId="{E6E91D49-80E9-4804-9909-3865CB28ACDF}" destId="{3A21B4BC-2C2B-4155-B0DA-33BD7350BEBD}" srcOrd="0" destOrd="0" parTransId="{1D58E93D-0A8D-4AFC-AD20-B7E6E82D77BB}" sibTransId="{0C3C4C80-3C2D-444A-B173-EB22BC75C99D}"/>
    <dgm:cxn modelId="{CDD2D3D4-9BF0-4B72-9E23-3A98F245100B}" type="presOf" srcId="{F82FF018-C365-490B-A011-D9E76DBD66C1}" destId="{D7299369-B75E-4D31-877F-1E677365C923}" srcOrd="0" destOrd="0" presId="urn:microsoft.com/office/officeart/2005/8/layout/hierarchy1"/>
    <dgm:cxn modelId="{70ED3819-B810-4891-8BEA-9B249D630496}" srcId="{75706989-E6EC-4C54-BC01-B8350997F348}" destId="{A8AF5CCA-194E-4E87-A69E-CF5DB1DBDAF6}" srcOrd="1" destOrd="0" parTransId="{995BCE9F-6264-4165-80BD-7C5BF98D8EA1}" sibTransId="{AA632D15-D8DF-43E9-BA88-A7B72FE02C4A}"/>
    <dgm:cxn modelId="{5B80415D-858A-491F-BB4C-B1DDDF2F7868}" type="presOf" srcId="{86413E53-85C1-4825-A381-E0F0D77DCFC6}" destId="{3E80394B-D8DB-4878-B095-A94A05BA7D16}" srcOrd="0" destOrd="0" presId="urn:microsoft.com/office/officeart/2005/8/layout/hierarchy1"/>
    <dgm:cxn modelId="{B0D8F896-E239-4088-989B-972E6EEC7547}" srcId="{5B0A94D4-B4C9-459B-9DFA-5824726F7D05}" destId="{86413E53-85C1-4825-A381-E0F0D77DCFC6}" srcOrd="2" destOrd="0" parTransId="{3897E05C-CEDC-48B3-A5BF-97E34122F773}" sibTransId="{78B26F99-312F-4678-88F6-68F6E227F1F6}"/>
    <dgm:cxn modelId="{08DE726F-F852-489D-B5D4-E4A414AEEEDE}" type="presOf" srcId="{34F36092-C21F-4EFE-AE11-4D9F78E390CE}" destId="{7CF565F2-ACEE-4F5E-8B13-613CCFB97D81}" srcOrd="0" destOrd="0" presId="urn:microsoft.com/office/officeart/2005/8/layout/hierarchy1"/>
    <dgm:cxn modelId="{BC3E6C6A-84AD-49E6-A239-CD0E53A2BA3F}" srcId="{21901491-3473-4F3D-97F4-7FC42A0653C4}" destId="{524FACC8-8385-47B0-95FF-ACD73A8FAD4D}" srcOrd="2" destOrd="0" parTransId="{1D88B8B4-4FF0-4CD5-8F8E-6F62B6598BDF}" sibTransId="{E7E1C2D0-CF25-4001-A23B-D44FDE3E7A19}"/>
    <dgm:cxn modelId="{5D5989C6-8C88-4B80-8DCF-33551B8387C4}" type="presOf" srcId="{FDF967FF-1AF9-41F5-9E9C-DEBB650FB43A}" destId="{2656B2B5-CF9C-4503-AAE6-A8E1EE299FD1}" srcOrd="0" destOrd="0" presId="urn:microsoft.com/office/officeart/2005/8/layout/hierarchy1"/>
    <dgm:cxn modelId="{BD092831-B7EF-4C7B-B31B-9287629E3943}" type="presOf" srcId="{1D58E93D-0A8D-4AFC-AD20-B7E6E82D77BB}" destId="{0706B605-A93C-4FA2-B1EA-6DA7F1F03DAA}" srcOrd="0" destOrd="0" presId="urn:microsoft.com/office/officeart/2005/8/layout/hierarchy1"/>
    <dgm:cxn modelId="{8BDDC913-E617-4ED9-BC93-2BD8D74D2340}" type="presOf" srcId="{21901491-3473-4F3D-97F4-7FC42A0653C4}" destId="{A361032D-3DB0-4A3C-BC63-4F6B7F0A3516}" srcOrd="0" destOrd="0" presId="urn:microsoft.com/office/officeart/2005/8/layout/hierarchy1"/>
    <dgm:cxn modelId="{E94A2A8B-69EA-43D1-B4F0-CF18EEE7C043}" type="presOf" srcId="{29FB14A8-5429-451D-ACDE-68676629D255}" destId="{DA2927AD-0CBE-4834-A6F1-D0DB56582622}" srcOrd="0" destOrd="0" presId="urn:microsoft.com/office/officeart/2005/8/layout/hierarchy1"/>
    <dgm:cxn modelId="{A421E53D-3C7C-47F9-A8A8-D193A66FE366}" type="presOf" srcId="{75768067-1A23-4218-B8C3-A7F79C2C0382}" destId="{14BFB3A7-9702-46C3-9B3C-A1CB6635CC43}" srcOrd="0" destOrd="0" presId="urn:microsoft.com/office/officeart/2005/8/layout/hierarchy1"/>
    <dgm:cxn modelId="{4F71C02D-CA2A-4E6A-BE07-4F2B833B7B56}" srcId="{5B0A94D4-B4C9-459B-9DFA-5824726F7D05}" destId="{F82FF018-C365-490B-A011-D9E76DBD66C1}" srcOrd="1" destOrd="0" parTransId="{56BA2950-AC5E-44A5-BEF8-F45E9AE3EEF3}" sibTransId="{89A93E0F-4926-437B-A16A-675633B79322}"/>
    <dgm:cxn modelId="{914B8DE1-0C41-46AD-A4DF-ACA21074D156}" type="presOf" srcId="{4E17D827-0DCC-40FE-A496-699C0CEEA9EF}" destId="{9E4A3F61-EFAF-429C-82B9-15E7DA2402D5}" srcOrd="0" destOrd="0" presId="urn:microsoft.com/office/officeart/2005/8/layout/hierarchy1"/>
    <dgm:cxn modelId="{ECA5708C-AEDF-4AB1-96CE-194CB0C43423}" type="presOf" srcId="{9FA7B28C-58C0-44C0-8F9C-F035C6EB4B01}" destId="{8031470A-A315-4724-A0BE-DEA44FC2547C}" srcOrd="0" destOrd="0" presId="urn:microsoft.com/office/officeart/2005/8/layout/hierarchy1"/>
    <dgm:cxn modelId="{C7739D75-5A0C-4AB7-BBCD-125209BCBEF6}" type="presOf" srcId="{5CABA22F-FADB-4109-8E4E-C6AEA03B8598}" destId="{C092404E-860C-4C19-848C-DAFA6AD417BD}" srcOrd="0" destOrd="0" presId="urn:microsoft.com/office/officeart/2005/8/layout/hierarchy1"/>
    <dgm:cxn modelId="{62E8C0CD-92F6-47AC-B6D3-ABBF3CB0EC9D}" srcId="{5CABA22F-FADB-4109-8E4E-C6AEA03B8598}" destId="{21901491-3473-4F3D-97F4-7FC42A0653C4}" srcOrd="0" destOrd="0" parTransId="{78D064BD-78A5-4C2B-8817-8A12255A79B0}" sibTransId="{592B59FD-B631-46CB-8AA0-84A9C267AE1E}"/>
    <dgm:cxn modelId="{661F49B8-8B0E-4AEA-A8B2-6DC990199C78}" srcId="{21901491-3473-4F3D-97F4-7FC42A0653C4}" destId="{5B0A94D4-B4C9-459B-9DFA-5824726F7D05}" srcOrd="1" destOrd="0" parTransId="{49DBAEFC-1127-41AA-AC6C-8B41CD940FD7}" sibTransId="{968D9ACC-0BA6-421E-A7E7-3832D6C588B3}"/>
    <dgm:cxn modelId="{06C00C9B-3C9C-4D50-A973-F012A59DE57D}" srcId="{524FACC8-8385-47B0-95FF-ACD73A8FAD4D}" destId="{34F36092-C21F-4EFE-AE11-4D9F78E390CE}" srcOrd="0" destOrd="0" parTransId="{4E17D827-0DCC-40FE-A496-699C0CEEA9EF}" sibTransId="{A8FCF914-EB9A-4B06-B6E3-FE7B74DEED8D}"/>
    <dgm:cxn modelId="{DC0EB3F8-1E8B-4EC0-8CAC-CE3842C6654C}" type="presOf" srcId="{F1436524-9C43-4527-9BDE-82BC3C79017B}" destId="{68AF535A-4B45-4C90-8779-D31E1DC0E831}" srcOrd="0" destOrd="0" presId="urn:microsoft.com/office/officeart/2005/8/layout/hierarchy1"/>
    <dgm:cxn modelId="{29CEFDFB-40B8-4632-B34B-C97A361B5F93}" type="presOf" srcId="{524FACC8-8385-47B0-95FF-ACD73A8FAD4D}" destId="{B04380FF-DA85-478A-9C54-37568478B406}" srcOrd="0" destOrd="0" presId="urn:microsoft.com/office/officeart/2005/8/layout/hierarchy1"/>
    <dgm:cxn modelId="{961D6B94-D48D-4013-ACFE-79C808641E31}" type="presOf" srcId="{3897E05C-CEDC-48B3-A5BF-97E34122F773}" destId="{DCFFEB23-C66E-4009-8E9E-A8FC6A2BCE59}" srcOrd="0" destOrd="0" presId="urn:microsoft.com/office/officeart/2005/8/layout/hierarchy1"/>
    <dgm:cxn modelId="{216D4CB5-2589-486D-9B04-82135E7278DB}" type="presOf" srcId="{AF2AB662-AC9C-45ED-90F8-DEFDEE9C5C05}" destId="{5404F120-7228-44E4-B9CD-8CD67D47A075}" srcOrd="0" destOrd="0" presId="urn:microsoft.com/office/officeart/2005/8/layout/hierarchy1"/>
    <dgm:cxn modelId="{28F35B29-9FED-44F7-A951-F61B8DD60D53}" srcId="{21901491-3473-4F3D-97F4-7FC42A0653C4}" destId="{E6E91D49-80E9-4804-9909-3865CB28ACDF}" srcOrd="3" destOrd="0" parTransId="{EF20B5FB-87CD-4623-A23A-AB179F82E50F}" sibTransId="{8B4655FA-E30E-4E68-B40F-B90EDC060726}"/>
    <dgm:cxn modelId="{61C5E0AB-5FC0-4218-A96B-447A4A149BCD}" type="presOf" srcId="{195E8FAB-A001-4F39-937A-DDE55FE1270F}" destId="{FF7A053B-5432-4B36-853A-51D632D06850}" srcOrd="0" destOrd="0" presId="urn:microsoft.com/office/officeart/2005/8/layout/hierarchy1"/>
    <dgm:cxn modelId="{0FEE4D81-68FD-401F-967F-B6FCA243E34B}" type="presOf" srcId="{22DCEB10-4B94-4A07-AE47-B37844FDAB19}" destId="{8FB12753-7D04-4246-B128-2500A656FBED}" srcOrd="0" destOrd="0" presId="urn:microsoft.com/office/officeart/2005/8/layout/hierarchy1"/>
    <dgm:cxn modelId="{0092DF43-1DDD-41A3-8161-D934AF3A67C9}" type="presOf" srcId="{1D88B8B4-4FF0-4CD5-8F8E-6F62B6598BDF}" destId="{D24A77E8-4C26-4889-9A72-7057DDEAEDD2}" srcOrd="0" destOrd="0" presId="urn:microsoft.com/office/officeart/2005/8/layout/hierarchy1"/>
    <dgm:cxn modelId="{074257CC-B65D-41FF-BBA5-B1598EBCD08E}" srcId="{E6E91D49-80E9-4804-9909-3865CB28ACDF}" destId="{75768067-1A23-4218-B8C3-A7F79C2C0382}" srcOrd="1" destOrd="0" parTransId="{22DCEB10-4B94-4A07-AE47-B37844FDAB19}" sibTransId="{593E5398-3B71-45E3-BA4E-E0494F2D7902}"/>
    <dgm:cxn modelId="{0E347213-830A-4578-92B0-E54A755986EA}" type="presOf" srcId="{A8AF5CCA-194E-4E87-A69E-CF5DB1DBDAF6}" destId="{4A5AC9F4-0C28-4372-B625-96B9A934867A}" srcOrd="0" destOrd="0" presId="urn:microsoft.com/office/officeart/2005/8/layout/hierarchy1"/>
    <dgm:cxn modelId="{BA604307-EDD2-49E8-8DCF-BBDE00A0E3B2}" type="presOf" srcId="{EF20B5FB-87CD-4623-A23A-AB179F82E50F}" destId="{BF9ED728-418C-4F56-A2D6-1B2DD893DB0A}" srcOrd="0" destOrd="0" presId="urn:microsoft.com/office/officeart/2005/8/layout/hierarchy1"/>
    <dgm:cxn modelId="{7CCCA27B-EFFB-49D1-AF75-3583EDDE85FC}" type="presOf" srcId="{8C9B990A-B922-418F-BAB1-6A337DCEB031}" destId="{3B048AFB-66ED-4110-8E87-E6047256E8B6}" srcOrd="0" destOrd="0" presId="urn:microsoft.com/office/officeart/2005/8/layout/hierarchy1"/>
    <dgm:cxn modelId="{B963C213-E984-4594-BCEE-CAB66A50A06B}" srcId="{21901491-3473-4F3D-97F4-7FC42A0653C4}" destId="{75706989-E6EC-4C54-BC01-B8350997F348}" srcOrd="0" destOrd="0" parTransId="{FDF967FF-1AF9-41F5-9E9C-DEBB650FB43A}" sibTransId="{43668919-66DA-43A0-8C42-CFB1F0194577}"/>
    <dgm:cxn modelId="{D8473D96-8E41-46AD-92F0-1FC86B987D53}" type="presOf" srcId="{49DBAEFC-1127-41AA-AC6C-8B41CD940FD7}" destId="{B32D0C56-BAF0-4E49-B25C-17477A5DC809}" srcOrd="0" destOrd="0" presId="urn:microsoft.com/office/officeart/2005/8/layout/hierarchy1"/>
    <dgm:cxn modelId="{79D3FD71-1FA0-40C1-9843-4661E537DE4A}" type="presOf" srcId="{E6E91D49-80E9-4804-9909-3865CB28ACDF}" destId="{71FAC8C1-6ADF-41F5-A1E5-68242DAE7770}" srcOrd="0" destOrd="0" presId="urn:microsoft.com/office/officeart/2005/8/layout/hierarchy1"/>
    <dgm:cxn modelId="{40A2F524-A49B-456B-A66C-2C91FF5E53BF}" srcId="{5B0A94D4-B4C9-459B-9DFA-5824726F7D05}" destId="{8C9B990A-B922-418F-BAB1-6A337DCEB031}" srcOrd="0" destOrd="0" parTransId="{FE12F860-210C-4997-AD4D-4FE78F425CBF}" sibTransId="{DCF7D209-A023-4DB8-8EDC-7AC5961B21A7}"/>
    <dgm:cxn modelId="{B259E871-1222-43C4-9EA6-9D18B01A0304}" srcId="{524FACC8-8385-47B0-95FF-ACD73A8FAD4D}" destId="{195E8FAB-A001-4F39-937A-DDE55FE1270F}" srcOrd="1" destOrd="0" parTransId="{9FA7B28C-58C0-44C0-8F9C-F035C6EB4B01}" sibTransId="{7AB2D844-E5D9-410C-90DB-F9DC090A2927}"/>
    <dgm:cxn modelId="{5941744E-2CCD-4AFA-B4C8-88ACDF9C6A08}" srcId="{75706989-E6EC-4C54-BC01-B8350997F348}" destId="{F1436524-9C43-4527-9BDE-82BC3C79017B}" srcOrd="0" destOrd="0" parTransId="{27A195AD-3534-4A88-88A9-28112A1B627A}" sibTransId="{CD2D6383-F79D-4B8F-A660-5143DE6EA356}"/>
    <dgm:cxn modelId="{E28E6A91-2503-4973-B7E6-30471E546BEE}" srcId="{75706989-E6EC-4C54-BC01-B8350997F348}" destId="{29FB14A8-5429-451D-ACDE-68676629D255}" srcOrd="2" destOrd="0" parTransId="{AF2AB662-AC9C-45ED-90F8-DEFDEE9C5C05}" sibTransId="{E39BE5ED-7387-48F9-865F-646E23F7A807}"/>
    <dgm:cxn modelId="{D17980F0-3863-4DCC-A0A8-410AF70D517C}" type="presOf" srcId="{995BCE9F-6264-4165-80BD-7C5BF98D8EA1}" destId="{710B6021-10F2-4C1F-BBFB-3082414DC289}" srcOrd="0" destOrd="0" presId="urn:microsoft.com/office/officeart/2005/8/layout/hierarchy1"/>
    <dgm:cxn modelId="{846A293A-2665-4191-BCA5-2F6DA50C3220}" type="presOf" srcId="{75706989-E6EC-4C54-BC01-B8350997F348}" destId="{5D57BA36-ADA7-49CA-95C8-61DBF04B1C21}" srcOrd="0" destOrd="0" presId="urn:microsoft.com/office/officeart/2005/8/layout/hierarchy1"/>
    <dgm:cxn modelId="{C05790F2-395D-489B-BAD7-40FB25193F4A}" type="presOf" srcId="{27A195AD-3534-4A88-88A9-28112A1B627A}" destId="{E1CADF14-C0B4-424F-9575-35334C1A28A7}" srcOrd="0" destOrd="0" presId="urn:microsoft.com/office/officeart/2005/8/layout/hierarchy1"/>
    <dgm:cxn modelId="{F5D40C9B-DCB0-401B-96FA-E9503F834A74}" type="presOf" srcId="{FE12F860-210C-4997-AD4D-4FE78F425CBF}" destId="{AAED64E6-5045-422C-B308-53D5AE3EB600}" srcOrd="0" destOrd="0" presId="urn:microsoft.com/office/officeart/2005/8/layout/hierarchy1"/>
    <dgm:cxn modelId="{14259DD8-95A1-442B-892F-C342EF05157A}" type="presOf" srcId="{56BA2950-AC5E-44A5-BEF8-F45E9AE3EEF3}" destId="{F91F5DA0-ECC0-4C02-9E52-7EB699108148}" srcOrd="0" destOrd="0" presId="urn:microsoft.com/office/officeart/2005/8/layout/hierarchy1"/>
    <dgm:cxn modelId="{A65CBC19-FC96-48A6-BB64-33A76799DB7B}" type="presOf" srcId="{3A21B4BC-2C2B-4155-B0DA-33BD7350BEBD}" destId="{DA50E5E5-CDF8-4BCC-B319-07B151A712FF}" srcOrd="0" destOrd="0" presId="urn:microsoft.com/office/officeart/2005/8/layout/hierarchy1"/>
    <dgm:cxn modelId="{31D4979A-F77E-4C9E-9E05-8E81BA21A16F}" type="presOf" srcId="{5B0A94D4-B4C9-459B-9DFA-5824726F7D05}" destId="{855687D3-412D-4E47-A0B6-ABF115F7147F}" srcOrd="0" destOrd="0" presId="urn:microsoft.com/office/officeart/2005/8/layout/hierarchy1"/>
    <dgm:cxn modelId="{505C113D-0580-45B5-A0C0-8C679125E6C5}" type="presParOf" srcId="{C092404E-860C-4C19-848C-DAFA6AD417BD}" destId="{C444FE04-C8B2-4B2A-BDED-8EED9EA34DB3}" srcOrd="0" destOrd="0" presId="urn:microsoft.com/office/officeart/2005/8/layout/hierarchy1"/>
    <dgm:cxn modelId="{E78408FF-346B-4878-9E1B-4E10AD793F54}" type="presParOf" srcId="{C444FE04-C8B2-4B2A-BDED-8EED9EA34DB3}" destId="{F0DA5802-4364-4907-B33E-DD7B47FB159A}" srcOrd="0" destOrd="0" presId="urn:microsoft.com/office/officeart/2005/8/layout/hierarchy1"/>
    <dgm:cxn modelId="{3B68E030-2744-4607-9E97-7C13F27DD545}" type="presParOf" srcId="{F0DA5802-4364-4907-B33E-DD7B47FB159A}" destId="{2D45D8FA-25F8-4320-B358-0EEC5F746F6B}" srcOrd="0" destOrd="0" presId="urn:microsoft.com/office/officeart/2005/8/layout/hierarchy1"/>
    <dgm:cxn modelId="{8CF52929-06B2-422F-90FA-3FD1551FCB85}" type="presParOf" srcId="{F0DA5802-4364-4907-B33E-DD7B47FB159A}" destId="{A361032D-3DB0-4A3C-BC63-4F6B7F0A3516}" srcOrd="1" destOrd="0" presId="urn:microsoft.com/office/officeart/2005/8/layout/hierarchy1"/>
    <dgm:cxn modelId="{DED93C78-F66D-4047-B97B-123909E78B46}" type="presParOf" srcId="{C444FE04-C8B2-4B2A-BDED-8EED9EA34DB3}" destId="{A539CE49-0E96-4D6E-B817-DC54055E6C19}" srcOrd="1" destOrd="0" presId="urn:microsoft.com/office/officeart/2005/8/layout/hierarchy1"/>
    <dgm:cxn modelId="{19CF71A3-DC60-4343-A7C5-BC2A3AC19376}" type="presParOf" srcId="{A539CE49-0E96-4D6E-B817-DC54055E6C19}" destId="{2656B2B5-CF9C-4503-AAE6-A8E1EE299FD1}" srcOrd="0" destOrd="0" presId="urn:microsoft.com/office/officeart/2005/8/layout/hierarchy1"/>
    <dgm:cxn modelId="{698BDDBD-38FC-43BF-AD74-33C100E2CD51}" type="presParOf" srcId="{A539CE49-0E96-4D6E-B817-DC54055E6C19}" destId="{939E2B04-62E4-4A81-B92C-EF7483B7C748}" srcOrd="1" destOrd="0" presId="urn:microsoft.com/office/officeart/2005/8/layout/hierarchy1"/>
    <dgm:cxn modelId="{4F0D3083-15AF-4893-B8D3-0D7B64E14340}" type="presParOf" srcId="{939E2B04-62E4-4A81-B92C-EF7483B7C748}" destId="{65C3002A-E628-4E6A-979B-74168CA94E8D}" srcOrd="0" destOrd="0" presId="urn:microsoft.com/office/officeart/2005/8/layout/hierarchy1"/>
    <dgm:cxn modelId="{DC514120-31DC-4932-8621-0B7581A1B92D}" type="presParOf" srcId="{65C3002A-E628-4E6A-979B-74168CA94E8D}" destId="{84DBC09A-EC9D-4D61-BD08-89A3661AA563}" srcOrd="0" destOrd="0" presId="urn:microsoft.com/office/officeart/2005/8/layout/hierarchy1"/>
    <dgm:cxn modelId="{87CF0134-2EC2-4138-BEED-F12DB75887F4}" type="presParOf" srcId="{65C3002A-E628-4E6A-979B-74168CA94E8D}" destId="{5D57BA36-ADA7-49CA-95C8-61DBF04B1C21}" srcOrd="1" destOrd="0" presId="urn:microsoft.com/office/officeart/2005/8/layout/hierarchy1"/>
    <dgm:cxn modelId="{FD05BA84-C098-4A81-803B-694071BDE27F}" type="presParOf" srcId="{939E2B04-62E4-4A81-B92C-EF7483B7C748}" destId="{B73B21F7-58D4-40A0-8AEF-52B102B33193}" srcOrd="1" destOrd="0" presId="urn:microsoft.com/office/officeart/2005/8/layout/hierarchy1"/>
    <dgm:cxn modelId="{B0FC876B-50E9-45F6-929B-35D89FF54277}" type="presParOf" srcId="{B73B21F7-58D4-40A0-8AEF-52B102B33193}" destId="{E1CADF14-C0B4-424F-9575-35334C1A28A7}" srcOrd="0" destOrd="0" presId="urn:microsoft.com/office/officeart/2005/8/layout/hierarchy1"/>
    <dgm:cxn modelId="{97AC97E6-7C82-45A4-950B-58140ED10280}" type="presParOf" srcId="{B73B21F7-58D4-40A0-8AEF-52B102B33193}" destId="{699A6C43-3613-4476-8C4C-EEFD16C3D9D1}" srcOrd="1" destOrd="0" presId="urn:microsoft.com/office/officeart/2005/8/layout/hierarchy1"/>
    <dgm:cxn modelId="{7EFE509C-6056-49D2-9914-417ACD3244E1}" type="presParOf" srcId="{699A6C43-3613-4476-8C4C-EEFD16C3D9D1}" destId="{CDAB7EEA-F4D2-4723-8253-855AA8DA6305}" srcOrd="0" destOrd="0" presId="urn:microsoft.com/office/officeart/2005/8/layout/hierarchy1"/>
    <dgm:cxn modelId="{34B237D1-9E74-446F-B499-CBFCAD00959D}" type="presParOf" srcId="{CDAB7EEA-F4D2-4723-8253-855AA8DA6305}" destId="{C7EB4EF1-F1C1-49EF-A843-6774822062FC}" srcOrd="0" destOrd="0" presId="urn:microsoft.com/office/officeart/2005/8/layout/hierarchy1"/>
    <dgm:cxn modelId="{83BE2F37-BF30-4359-B92C-64CB488C4218}" type="presParOf" srcId="{CDAB7EEA-F4D2-4723-8253-855AA8DA6305}" destId="{68AF535A-4B45-4C90-8779-D31E1DC0E831}" srcOrd="1" destOrd="0" presId="urn:microsoft.com/office/officeart/2005/8/layout/hierarchy1"/>
    <dgm:cxn modelId="{71AF1A60-3CA7-4705-AC9E-69C6E71AE8D7}" type="presParOf" srcId="{699A6C43-3613-4476-8C4C-EEFD16C3D9D1}" destId="{6DBFE5A9-4030-4C3D-BC8D-2E42A5CC707B}" srcOrd="1" destOrd="0" presId="urn:microsoft.com/office/officeart/2005/8/layout/hierarchy1"/>
    <dgm:cxn modelId="{9B1201A2-3D24-4CE4-B2A0-60B0F630FE32}" type="presParOf" srcId="{B73B21F7-58D4-40A0-8AEF-52B102B33193}" destId="{710B6021-10F2-4C1F-BBFB-3082414DC289}" srcOrd="2" destOrd="0" presId="urn:microsoft.com/office/officeart/2005/8/layout/hierarchy1"/>
    <dgm:cxn modelId="{E7AD4333-6189-43BF-99BC-425BECD64B6E}" type="presParOf" srcId="{B73B21F7-58D4-40A0-8AEF-52B102B33193}" destId="{83DDA649-5674-4BC5-8992-0F68FFAB3773}" srcOrd="3" destOrd="0" presId="urn:microsoft.com/office/officeart/2005/8/layout/hierarchy1"/>
    <dgm:cxn modelId="{4657369F-C683-4493-8497-7EE66DAA71E0}" type="presParOf" srcId="{83DDA649-5674-4BC5-8992-0F68FFAB3773}" destId="{E2FADADD-B04F-4E60-B3DC-45498945DFE7}" srcOrd="0" destOrd="0" presId="urn:microsoft.com/office/officeart/2005/8/layout/hierarchy1"/>
    <dgm:cxn modelId="{6021BBB8-6456-4722-B97B-104BB5140799}" type="presParOf" srcId="{E2FADADD-B04F-4E60-B3DC-45498945DFE7}" destId="{54277557-B39E-4EA7-A048-19E0091380C2}" srcOrd="0" destOrd="0" presId="urn:microsoft.com/office/officeart/2005/8/layout/hierarchy1"/>
    <dgm:cxn modelId="{3785A1BB-4A2B-4363-B0E6-376C96D6D72E}" type="presParOf" srcId="{E2FADADD-B04F-4E60-B3DC-45498945DFE7}" destId="{4A5AC9F4-0C28-4372-B625-96B9A934867A}" srcOrd="1" destOrd="0" presId="urn:microsoft.com/office/officeart/2005/8/layout/hierarchy1"/>
    <dgm:cxn modelId="{E77177E3-66E3-4DA6-BE90-50A51F3B9D89}" type="presParOf" srcId="{83DDA649-5674-4BC5-8992-0F68FFAB3773}" destId="{7FA6360F-D498-447E-A67D-0B3C135305E0}" srcOrd="1" destOrd="0" presId="urn:microsoft.com/office/officeart/2005/8/layout/hierarchy1"/>
    <dgm:cxn modelId="{A547F500-F266-4C9C-9529-318C2EFF54A8}" type="presParOf" srcId="{B73B21F7-58D4-40A0-8AEF-52B102B33193}" destId="{5404F120-7228-44E4-B9CD-8CD67D47A075}" srcOrd="4" destOrd="0" presId="urn:microsoft.com/office/officeart/2005/8/layout/hierarchy1"/>
    <dgm:cxn modelId="{7BF1DBEA-9C78-4F3C-93A2-D00806645643}" type="presParOf" srcId="{B73B21F7-58D4-40A0-8AEF-52B102B33193}" destId="{8C259CE9-22B8-4AF6-BAAE-D89D937FC392}" srcOrd="5" destOrd="0" presId="urn:microsoft.com/office/officeart/2005/8/layout/hierarchy1"/>
    <dgm:cxn modelId="{75DD948F-ECD8-4D9E-B1DD-0311410FA536}" type="presParOf" srcId="{8C259CE9-22B8-4AF6-BAAE-D89D937FC392}" destId="{AFE42F1E-CD24-4781-94A3-377B6B213403}" srcOrd="0" destOrd="0" presId="urn:microsoft.com/office/officeart/2005/8/layout/hierarchy1"/>
    <dgm:cxn modelId="{D767CC0A-4993-4212-A39D-88CB76124559}" type="presParOf" srcId="{AFE42F1E-CD24-4781-94A3-377B6B213403}" destId="{0194723F-1C9A-491C-A2AA-14E2B4869A64}" srcOrd="0" destOrd="0" presId="urn:microsoft.com/office/officeart/2005/8/layout/hierarchy1"/>
    <dgm:cxn modelId="{C9749F20-8C30-488F-8FD8-2368B3B7B699}" type="presParOf" srcId="{AFE42F1E-CD24-4781-94A3-377B6B213403}" destId="{DA2927AD-0CBE-4834-A6F1-D0DB56582622}" srcOrd="1" destOrd="0" presId="urn:microsoft.com/office/officeart/2005/8/layout/hierarchy1"/>
    <dgm:cxn modelId="{D27E7DC1-BAB3-49D7-BDA4-3FE54BD96AAA}" type="presParOf" srcId="{8C259CE9-22B8-4AF6-BAAE-D89D937FC392}" destId="{5F13DB57-1E0A-4BDE-8D89-4BB6417157E4}" srcOrd="1" destOrd="0" presId="urn:microsoft.com/office/officeart/2005/8/layout/hierarchy1"/>
    <dgm:cxn modelId="{CF8E5431-F111-4915-A9A5-0BE1CB928323}" type="presParOf" srcId="{A539CE49-0E96-4D6E-B817-DC54055E6C19}" destId="{B32D0C56-BAF0-4E49-B25C-17477A5DC809}" srcOrd="2" destOrd="0" presId="urn:microsoft.com/office/officeart/2005/8/layout/hierarchy1"/>
    <dgm:cxn modelId="{107EBC6E-CCFF-415D-B591-2D8A142E1A63}" type="presParOf" srcId="{A539CE49-0E96-4D6E-B817-DC54055E6C19}" destId="{47F390C8-7FB7-421C-87AD-F20F6423D259}" srcOrd="3" destOrd="0" presId="urn:microsoft.com/office/officeart/2005/8/layout/hierarchy1"/>
    <dgm:cxn modelId="{E4B115F9-2929-4649-8077-04BAD047EC12}" type="presParOf" srcId="{47F390C8-7FB7-421C-87AD-F20F6423D259}" destId="{11180244-5F27-4F33-902E-E75959FEC2EB}" srcOrd="0" destOrd="0" presId="urn:microsoft.com/office/officeart/2005/8/layout/hierarchy1"/>
    <dgm:cxn modelId="{4677FA2F-8BE7-4272-928D-327A67A50320}" type="presParOf" srcId="{11180244-5F27-4F33-902E-E75959FEC2EB}" destId="{41C554C2-3B8D-468F-A4C9-B63C295CDDEA}" srcOrd="0" destOrd="0" presId="urn:microsoft.com/office/officeart/2005/8/layout/hierarchy1"/>
    <dgm:cxn modelId="{96DC7E60-8142-4107-A6B3-8185C7E9C5E8}" type="presParOf" srcId="{11180244-5F27-4F33-902E-E75959FEC2EB}" destId="{855687D3-412D-4E47-A0B6-ABF115F7147F}" srcOrd="1" destOrd="0" presId="urn:microsoft.com/office/officeart/2005/8/layout/hierarchy1"/>
    <dgm:cxn modelId="{269F2B34-32CD-409B-AFBE-74866D3652DE}" type="presParOf" srcId="{47F390C8-7FB7-421C-87AD-F20F6423D259}" destId="{82AC8477-900D-44D4-947D-32D7B5A514A0}" srcOrd="1" destOrd="0" presId="urn:microsoft.com/office/officeart/2005/8/layout/hierarchy1"/>
    <dgm:cxn modelId="{0AEBBCAC-0ED8-4EA3-B789-8EAE006913DC}" type="presParOf" srcId="{82AC8477-900D-44D4-947D-32D7B5A514A0}" destId="{AAED64E6-5045-422C-B308-53D5AE3EB600}" srcOrd="0" destOrd="0" presId="urn:microsoft.com/office/officeart/2005/8/layout/hierarchy1"/>
    <dgm:cxn modelId="{B94A9B31-4DD8-44F9-87C9-42D0ACAE8CF0}" type="presParOf" srcId="{82AC8477-900D-44D4-947D-32D7B5A514A0}" destId="{874C21DA-4F32-4069-982F-5A139EC7C354}" srcOrd="1" destOrd="0" presId="urn:microsoft.com/office/officeart/2005/8/layout/hierarchy1"/>
    <dgm:cxn modelId="{DBAEB862-8965-4B94-AD1A-301B3E55F02B}" type="presParOf" srcId="{874C21DA-4F32-4069-982F-5A139EC7C354}" destId="{3475B247-05CC-4104-B436-68D1D3739598}" srcOrd="0" destOrd="0" presId="urn:microsoft.com/office/officeart/2005/8/layout/hierarchy1"/>
    <dgm:cxn modelId="{1E6FA2F6-BC59-4995-9896-49309121F59C}" type="presParOf" srcId="{3475B247-05CC-4104-B436-68D1D3739598}" destId="{6BCE13F5-08F1-42DD-BC08-23DA8ADB8924}" srcOrd="0" destOrd="0" presId="urn:microsoft.com/office/officeart/2005/8/layout/hierarchy1"/>
    <dgm:cxn modelId="{C2BAB92B-F226-4F47-A756-9574892846AD}" type="presParOf" srcId="{3475B247-05CC-4104-B436-68D1D3739598}" destId="{3B048AFB-66ED-4110-8E87-E6047256E8B6}" srcOrd="1" destOrd="0" presId="urn:microsoft.com/office/officeart/2005/8/layout/hierarchy1"/>
    <dgm:cxn modelId="{157691B8-4BB3-4A30-A58B-8F75C459C098}" type="presParOf" srcId="{874C21DA-4F32-4069-982F-5A139EC7C354}" destId="{4FF0C7EE-B93E-4565-AF1C-34196F761EAB}" srcOrd="1" destOrd="0" presId="urn:microsoft.com/office/officeart/2005/8/layout/hierarchy1"/>
    <dgm:cxn modelId="{5574119C-98A3-4BE2-817F-B08559A1D001}" type="presParOf" srcId="{82AC8477-900D-44D4-947D-32D7B5A514A0}" destId="{F91F5DA0-ECC0-4C02-9E52-7EB699108148}" srcOrd="2" destOrd="0" presId="urn:microsoft.com/office/officeart/2005/8/layout/hierarchy1"/>
    <dgm:cxn modelId="{6290B0AC-81E3-4F17-B4A1-27AC0E91CEA6}" type="presParOf" srcId="{82AC8477-900D-44D4-947D-32D7B5A514A0}" destId="{42B77043-88A2-4206-8354-745B8D5543B8}" srcOrd="3" destOrd="0" presId="urn:microsoft.com/office/officeart/2005/8/layout/hierarchy1"/>
    <dgm:cxn modelId="{9F660E56-22C2-44F7-9456-8D88983A9F2C}" type="presParOf" srcId="{42B77043-88A2-4206-8354-745B8D5543B8}" destId="{5087DE15-985E-4DCF-B0F6-90C7BB4DD044}" srcOrd="0" destOrd="0" presId="urn:microsoft.com/office/officeart/2005/8/layout/hierarchy1"/>
    <dgm:cxn modelId="{BA307A52-9101-4BB5-8303-0C2287FEA39F}" type="presParOf" srcId="{5087DE15-985E-4DCF-B0F6-90C7BB4DD044}" destId="{136BA45E-9101-42CB-8E8F-DBF3330B96CC}" srcOrd="0" destOrd="0" presId="urn:microsoft.com/office/officeart/2005/8/layout/hierarchy1"/>
    <dgm:cxn modelId="{9BB5B02A-4453-4F5D-B771-64CFD2ADA5F9}" type="presParOf" srcId="{5087DE15-985E-4DCF-B0F6-90C7BB4DD044}" destId="{D7299369-B75E-4D31-877F-1E677365C923}" srcOrd="1" destOrd="0" presId="urn:microsoft.com/office/officeart/2005/8/layout/hierarchy1"/>
    <dgm:cxn modelId="{0FA46644-1848-421F-965C-AAE2223E6E7D}" type="presParOf" srcId="{42B77043-88A2-4206-8354-745B8D5543B8}" destId="{7777AD9A-EAE5-4A36-8D8C-B04E27EE863B}" srcOrd="1" destOrd="0" presId="urn:microsoft.com/office/officeart/2005/8/layout/hierarchy1"/>
    <dgm:cxn modelId="{65923EC6-1490-4A4B-A6C9-4E79602A618B}" type="presParOf" srcId="{82AC8477-900D-44D4-947D-32D7B5A514A0}" destId="{DCFFEB23-C66E-4009-8E9E-A8FC6A2BCE59}" srcOrd="4" destOrd="0" presId="urn:microsoft.com/office/officeart/2005/8/layout/hierarchy1"/>
    <dgm:cxn modelId="{7C3CDBF4-D8B2-4D55-9B1A-516CB1897FB1}" type="presParOf" srcId="{82AC8477-900D-44D4-947D-32D7B5A514A0}" destId="{B469F0DA-AE67-4C99-BEB4-EC7AC486083E}" srcOrd="5" destOrd="0" presId="urn:microsoft.com/office/officeart/2005/8/layout/hierarchy1"/>
    <dgm:cxn modelId="{257E280B-D82C-4CF8-8B65-34B90B079A42}" type="presParOf" srcId="{B469F0DA-AE67-4C99-BEB4-EC7AC486083E}" destId="{9C7B775B-1798-4715-8FAA-0F2D5B6F449B}" srcOrd="0" destOrd="0" presId="urn:microsoft.com/office/officeart/2005/8/layout/hierarchy1"/>
    <dgm:cxn modelId="{C09080D5-E4EB-4B13-B42B-AB06F2C62BF3}" type="presParOf" srcId="{9C7B775B-1798-4715-8FAA-0F2D5B6F449B}" destId="{0101356B-2E8A-4520-8885-32F898F2E88E}" srcOrd="0" destOrd="0" presId="urn:microsoft.com/office/officeart/2005/8/layout/hierarchy1"/>
    <dgm:cxn modelId="{9B9FE44F-30C4-47F0-96E4-F7EDA12F7716}" type="presParOf" srcId="{9C7B775B-1798-4715-8FAA-0F2D5B6F449B}" destId="{3E80394B-D8DB-4878-B095-A94A05BA7D16}" srcOrd="1" destOrd="0" presId="urn:microsoft.com/office/officeart/2005/8/layout/hierarchy1"/>
    <dgm:cxn modelId="{D136A3A3-B2DD-43A1-9B7E-3EA3EAC412E4}" type="presParOf" srcId="{B469F0DA-AE67-4C99-BEB4-EC7AC486083E}" destId="{FDA16E37-3CB4-4B02-A229-11B7303C5D8F}" srcOrd="1" destOrd="0" presId="urn:microsoft.com/office/officeart/2005/8/layout/hierarchy1"/>
    <dgm:cxn modelId="{4C1AF8A8-EB04-465A-BE5B-599E2289DC91}" type="presParOf" srcId="{A539CE49-0E96-4D6E-B817-DC54055E6C19}" destId="{D24A77E8-4C26-4889-9A72-7057DDEAEDD2}" srcOrd="4" destOrd="0" presId="urn:microsoft.com/office/officeart/2005/8/layout/hierarchy1"/>
    <dgm:cxn modelId="{E52E09D2-4DBC-438C-A503-B40331F5F7AF}" type="presParOf" srcId="{A539CE49-0E96-4D6E-B817-DC54055E6C19}" destId="{A45A86DB-3373-4B69-9D4A-2446975B9D19}" srcOrd="5" destOrd="0" presId="urn:microsoft.com/office/officeart/2005/8/layout/hierarchy1"/>
    <dgm:cxn modelId="{9F53D777-E883-4D91-94BC-D0D3F118B0F1}" type="presParOf" srcId="{A45A86DB-3373-4B69-9D4A-2446975B9D19}" destId="{6CC8C337-39CE-48BC-A2E8-ACC673C4B5D6}" srcOrd="0" destOrd="0" presId="urn:microsoft.com/office/officeart/2005/8/layout/hierarchy1"/>
    <dgm:cxn modelId="{305AB014-2156-4BD5-84DE-612F9D4C01DB}" type="presParOf" srcId="{6CC8C337-39CE-48BC-A2E8-ACC673C4B5D6}" destId="{F01EDCD8-04C3-47E2-81EE-3B1161B70E5B}" srcOrd="0" destOrd="0" presId="urn:microsoft.com/office/officeart/2005/8/layout/hierarchy1"/>
    <dgm:cxn modelId="{A9937638-2077-4033-9B60-75E952C49F85}" type="presParOf" srcId="{6CC8C337-39CE-48BC-A2E8-ACC673C4B5D6}" destId="{B04380FF-DA85-478A-9C54-37568478B406}" srcOrd="1" destOrd="0" presId="urn:microsoft.com/office/officeart/2005/8/layout/hierarchy1"/>
    <dgm:cxn modelId="{46B58042-EDD0-4F7B-B4C1-6E275C3FBBB9}" type="presParOf" srcId="{A45A86DB-3373-4B69-9D4A-2446975B9D19}" destId="{7B844FCE-ABF7-4A2D-95F8-5C02B69178ED}" srcOrd="1" destOrd="0" presId="urn:microsoft.com/office/officeart/2005/8/layout/hierarchy1"/>
    <dgm:cxn modelId="{C1B3536A-E265-47BE-8378-BE943AD493F1}" type="presParOf" srcId="{7B844FCE-ABF7-4A2D-95F8-5C02B69178ED}" destId="{9E4A3F61-EFAF-429C-82B9-15E7DA2402D5}" srcOrd="0" destOrd="0" presId="urn:microsoft.com/office/officeart/2005/8/layout/hierarchy1"/>
    <dgm:cxn modelId="{E19B0570-36AB-4320-87FF-29CFE06C394F}" type="presParOf" srcId="{7B844FCE-ABF7-4A2D-95F8-5C02B69178ED}" destId="{8910D77E-3FA6-41C7-A053-CB2C0158A06D}" srcOrd="1" destOrd="0" presId="urn:microsoft.com/office/officeart/2005/8/layout/hierarchy1"/>
    <dgm:cxn modelId="{E3DC620A-B7B9-4A3A-AD40-6820F70C48EF}" type="presParOf" srcId="{8910D77E-3FA6-41C7-A053-CB2C0158A06D}" destId="{2AC3AFB6-B3D7-46E7-8559-B241923FAA61}" srcOrd="0" destOrd="0" presId="urn:microsoft.com/office/officeart/2005/8/layout/hierarchy1"/>
    <dgm:cxn modelId="{782EB25A-ADF6-475A-8C44-A9D3BBF6AD16}" type="presParOf" srcId="{2AC3AFB6-B3D7-46E7-8559-B241923FAA61}" destId="{5A01DC6A-0A4D-409A-A7AD-DEFF15273E9B}" srcOrd="0" destOrd="0" presId="urn:microsoft.com/office/officeart/2005/8/layout/hierarchy1"/>
    <dgm:cxn modelId="{AC3ABD59-6340-47EC-95B4-A31001720CE0}" type="presParOf" srcId="{2AC3AFB6-B3D7-46E7-8559-B241923FAA61}" destId="{7CF565F2-ACEE-4F5E-8B13-613CCFB97D81}" srcOrd="1" destOrd="0" presId="urn:microsoft.com/office/officeart/2005/8/layout/hierarchy1"/>
    <dgm:cxn modelId="{090B292E-0B85-4DE4-B02C-D1386F6A60CA}" type="presParOf" srcId="{8910D77E-3FA6-41C7-A053-CB2C0158A06D}" destId="{48A775DA-025A-46E5-96B8-8747CF73BDDA}" srcOrd="1" destOrd="0" presId="urn:microsoft.com/office/officeart/2005/8/layout/hierarchy1"/>
    <dgm:cxn modelId="{A2F69553-855D-4955-BB82-1B2340D46D8A}" type="presParOf" srcId="{7B844FCE-ABF7-4A2D-95F8-5C02B69178ED}" destId="{8031470A-A315-4724-A0BE-DEA44FC2547C}" srcOrd="2" destOrd="0" presId="urn:microsoft.com/office/officeart/2005/8/layout/hierarchy1"/>
    <dgm:cxn modelId="{18B49D6C-8C18-49F8-BA60-F3BD37428946}" type="presParOf" srcId="{7B844FCE-ABF7-4A2D-95F8-5C02B69178ED}" destId="{7FE76A6C-7A90-4200-82E3-DE2152C585DD}" srcOrd="3" destOrd="0" presId="urn:microsoft.com/office/officeart/2005/8/layout/hierarchy1"/>
    <dgm:cxn modelId="{A4F8E777-DDB9-47AB-BE6B-D8E7B4243246}" type="presParOf" srcId="{7FE76A6C-7A90-4200-82E3-DE2152C585DD}" destId="{61903D18-6A30-4359-AD49-24675FED6771}" srcOrd="0" destOrd="0" presId="urn:microsoft.com/office/officeart/2005/8/layout/hierarchy1"/>
    <dgm:cxn modelId="{6399FA37-978E-4825-8198-EC9679750DFF}" type="presParOf" srcId="{61903D18-6A30-4359-AD49-24675FED6771}" destId="{26F608D4-0B16-437C-9BF9-E0C1CC44CD1D}" srcOrd="0" destOrd="0" presId="urn:microsoft.com/office/officeart/2005/8/layout/hierarchy1"/>
    <dgm:cxn modelId="{1217C7BF-5FF0-4E4E-9932-4D9A62B12422}" type="presParOf" srcId="{61903D18-6A30-4359-AD49-24675FED6771}" destId="{FF7A053B-5432-4B36-853A-51D632D06850}" srcOrd="1" destOrd="0" presId="urn:microsoft.com/office/officeart/2005/8/layout/hierarchy1"/>
    <dgm:cxn modelId="{8D35B5C3-0DB4-4F31-8C1C-577254C5C773}" type="presParOf" srcId="{7FE76A6C-7A90-4200-82E3-DE2152C585DD}" destId="{DB46203A-317C-4D73-B8A2-57080E404178}" srcOrd="1" destOrd="0" presId="urn:microsoft.com/office/officeart/2005/8/layout/hierarchy1"/>
    <dgm:cxn modelId="{3AD514C8-F397-41B2-B2D4-5C948AAF905E}" type="presParOf" srcId="{A539CE49-0E96-4D6E-B817-DC54055E6C19}" destId="{BF9ED728-418C-4F56-A2D6-1B2DD893DB0A}" srcOrd="6" destOrd="0" presId="urn:microsoft.com/office/officeart/2005/8/layout/hierarchy1"/>
    <dgm:cxn modelId="{71CC7D19-A0B9-48AD-8F73-C450938631CB}" type="presParOf" srcId="{A539CE49-0E96-4D6E-B817-DC54055E6C19}" destId="{81FA5450-0338-4C07-BC64-747307608C12}" srcOrd="7" destOrd="0" presId="urn:microsoft.com/office/officeart/2005/8/layout/hierarchy1"/>
    <dgm:cxn modelId="{6ED80A67-8B1D-4119-ADDC-CFF6AF699BE7}" type="presParOf" srcId="{81FA5450-0338-4C07-BC64-747307608C12}" destId="{7681F8AF-3790-4605-9221-C8CA31272A2F}" srcOrd="0" destOrd="0" presId="urn:microsoft.com/office/officeart/2005/8/layout/hierarchy1"/>
    <dgm:cxn modelId="{35651450-98E6-4B49-B2F2-B8098985FAAC}" type="presParOf" srcId="{7681F8AF-3790-4605-9221-C8CA31272A2F}" destId="{DBB8D827-F7A0-481B-826C-A013BBFB3CB4}" srcOrd="0" destOrd="0" presId="urn:microsoft.com/office/officeart/2005/8/layout/hierarchy1"/>
    <dgm:cxn modelId="{D8B4C99D-1DE5-46CF-A3A4-377E922BEDAC}" type="presParOf" srcId="{7681F8AF-3790-4605-9221-C8CA31272A2F}" destId="{71FAC8C1-6ADF-41F5-A1E5-68242DAE7770}" srcOrd="1" destOrd="0" presId="urn:microsoft.com/office/officeart/2005/8/layout/hierarchy1"/>
    <dgm:cxn modelId="{8F3051FD-B6F2-4155-844E-19AA6DA99215}" type="presParOf" srcId="{81FA5450-0338-4C07-BC64-747307608C12}" destId="{AA039D2A-CE27-42B9-87BD-DFCAA2377F03}" srcOrd="1" destOrd="0" presId="urn:microsoft.com/office/officeart/2005/8/layout/hierarchy1"/>
    <dgm:cxn modelId="{854A9B47-AF13-4D15-9486-732DF6A8E796}" type="presParOf" srcId="{AA039D2A-CE27-42B9-87BD-DFCAA2377F03}" destId="{0706B605-A93C-4FA2-B1EA-6DA7F1F03DAA}" srcOrd="0" destOrd="0" presId="urn:microsoft.com/office/officeart/2005/8/layout/hierarchy1"/>
    <dgm:cxn modelId="{D312F26F-D145-423C-90D5-369C8DBAC872}" type="presParOf" srcId="{AA039D2A-CE27-42B9-87BD-DFCAA2377F03}" destId="{B80DC924-D61E-40B4-A803-ECFDE9970CED}" srcOrd="1" destOrd="0" presId="urn:microsoft.com/office/officeart/2005/8/layout/hierarchy1"/>
    <dgm:cxn modelId="{E9967D49-CFB7-42A2-A2B5-C2B089582605}" type="presParOf" srcId="{B80DC924-D61E-40B4-A803-ECFDE9970CED}" destId="{1938D5A7-50FE-435F-A04C-E4B2B1C30E4A}" srcOrd="0" destOrd="0" presId="urn:microsoft.com/office/officeart/2005/8/layout/hierarchy1"/>
    <dgm:cxn modelId="{6FD90211-B596-4AEB-8753-35B5D9A2F88A}" type="presParOf" srcId="{1938D5A7-50FE-435F-A04C-E4B2B1C30E4A}" destId="{1C96169C-08AC-4C9E-94E9-C70A94A59471}" srcOrd="0" destOrd="0" presId="urn:microsoft.com/office/officeart/2005/8/layout/hierarchy1"/>
    <dgm:cxn modelId="{6A48B4A6-40EB-46EC-9EDC-3C707F613C93}" type="presParOf" srcId="{1938D5A7-50FE-435F-A04C-E4B2B1C30E4A}" destId="{DA50E5E5-CDF8-4BCC-B319-07B151A712FF}" srcOrd="1" destOrd="0" presId="urn:microsoft.com/office/officeart/2005/8/layout/hierarchy1"/>
    <dgm:cxn modelId="{9C5239C8-D29C-47CA-BF24-07281C67B06D}" type="presParOf" srcId="{B80DC924-D61E-40B4-A803-ECFDE9970CED}" destId="{F50D5F0B-0DFF-4431-885B-9708BED3A462}" srcOrd="1" destOrd="0" presId="urn:microsoft.com/office/officeart/2005/8/layout/hierarchy1"/>
    <dgm:cxn modelId="{88AED166-AA6B-4061-8779-FB315BEDB546}" type="presParOf" srcId="{AA039D2A-CE27-42B9-87BD-DFCAA2377F03}" destId="{8FB12753-7D04-4246-B128-2500A656FBED}" srcOrd="2" destOrd="0" presId="urn:microsoft.com/office/officeart/2005/8/layout/hierarchy1"/>
    <dgm:cxn modelId="{21B9AB34-65AB-4616-93D3-E4550BBB80C9}" type="presParOf" srcId="{AA039D2A-CE27-42B9-87BD-DFCAA2377F03}" destId="{357A64A3-5ADC-419E-B50C-936C8DD353E1}" srcOrd="3" destOrd="0" presId="urn:microsoft.com/office/officeart/2005/8/layout/hierarchy1"/>
    <dgm:cxn modelId="{52BD3D56-949E-419F-860F-D6D7B83FF940}" type="presParOf" srcId="{357A64A3-5ADC-419E-B50C-936C8DD353E1}" destId="{11F30186-0156-4928-AF78-B4C0BC18FC70}" srcOrd="0" destOrd="0" presId="urn:microsoft.com/office/officeart/2005/8/layout/hierarchy1"/>
    <dgm:cxn modelId="{5E7F24C7-0D26-4E50-8AFF-2640A65C5E63}" type="presParOf" srcId="{11F30186-0156-4928-AF78-B4C0BC18FC70}" destId="{09CCF8CE-8A10-4921-9FEA-EE25E26E8309}" srcOrd="0" destOrd="0" presId="urn:microsoft.com/office/officeart/2005/8/layout/hierarchy1"/>
    <dgm:cxn modelId="{4806E455-D613-496F-BA33-E888743416F4}" type="presParOf" srcId="{11F30186-0156-4928-AF78-B4C0BC18FC70}" destId="{14BFB3A7-9702-46C3-9B3C-A1CB6635CC43}" srcOrd="1" destOrd="0" presId="urn:microsoft.com/office/officeart/2005/8/layout/hierarchy1"/>
    <dgm:cxn modelId="{70D84C1B-2BFE-4EF5-960F-31D3F748B209}" type="presParOf" srcId="{357A64A3-5ADC-419E-B50C-936C8DD353E1}" destId="{7F25C64D-7C28-48A7-8CBC-560622EA49B9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1B61DE3-980C-48EA-82F9-F6ADA7F416A4}" type="doc">
      <dgm:prSet loTypeId="urn:microsoft.com/office/officeart/2005/8/layout/chevron2" loCatId="list" qsTypeId="urn:microsoft.com/office/officeart/2005/8/quickstyle/3d2" qsCatId="3D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FF61EC2-D7AF-4479-B1E7-C710FB615FE8}">
      <dgm:prSet phldrT="[Metin]"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dirty="0"/>
        </a:p>
      </dgm:t>
    </dgm:pt>
    <dgm:pt modelId="{E56B4312-B692-4698-863E-2C0EF618FD8C}" type="parTrans" cxnId="{3DD1C0F0-DF33-46BE-A79F-5DC0F4E3F2E1}">
      <dgm:prSet/>
      <dgm:spPr/>
      <dgm:t>
        <a:bodyPr/>
        <a:lstStyle/>
        <a:p>
          <a:endParaRPr lang="tr-TR"/>
        </a:p>
      </dgm:t>
    </dgm:pt>
    <dgm:pt modelId="{452EF1E7-66CC-4C41-A3AB-316F02FAAE31}" type="sibTrans" cxnId="{3DD1C0F0-DF33-46BE-A79F-5DC0F4E3F2E1}">
      <dgm:prSet/>
      <dgm:spPr/>
      <dgm:t>
        <a:bodyPr/>
        <a:lstStyle/>
        <a:p>
          <a:endParaRPr lang="tr-TR"/>
        </a:p>
      </dgm:t>
    </dgm:pt>
    <dgm:pt modelId="{1FC1F75F-E7ED-45B3-9BA8-82E8C361CD13}">
      <dgm:prSet phldrT="[Metin]"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Belli sektörlerde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uzmanlaşılması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ve o sektörler içerisinde yeni  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Sib’ler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kurabilme kolaylığı</a:t>
          </a:r>
          <a:endParaRPr lang="tr-TR" sz="1800" dirty="0"/>
        </a:p>
      </dgm:t>
    </dgm:pt>
    <dgm:pt modelId="{FE2003E9-8824-4330-8D82-ACEEBB7410E2}" type="parTrans" cxnId="{1DB66D0B-6A2F-4B3D-8D0B-266EAD5C2D16}">
      <dgm:prSet/>
      <dgm:spPr/>
      <dgm:t>
        <a:bodyPr/>
        <a:lstStyle/>
        <a:p>
          <a:endParaRPr lang="tr-TR"/>
        </a:p>
      </dgm:t>
    </dgm:pt>
    <dgm:pt modelId="{1FDB56ED-C748-4AFE-970A-D91BBE43677C}" type="sibTrans" cxnId="{1DB66D0B-6A2F-4B3D-8D0B-266EAD5C2D16}">
      <dgm:prSet/>
      <dgm:spPr/>
      <dgm:t>
        <a:bodyPr/>
        <a:lstStyle/>
        <a:p>
          <a:endParaRPr lang="tr-TR"/>
        </a:p>
      </dgm:t>
    </dgm:pt>
    <dgm:pt modelId="{B9113EE4-D090-423F-8A7B-3720B88931E7}">
      <dgm:prSet phldrT="[Metin]"/>
      <dgm:spPr/>
      <dgm:t>
        <a:bodyPr/>
        <a:lstStyle/>
        <a:p>
          <a:r>
            <a:rPr lang="tr-TR" b="1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dirty="0"/>
        </a:p>
      </dgm:t>
    </dgm:pt>
    <dgm:pt modelId="{4E47FE1E-4DF7-4AC3-BB9F-EEAD0B08FF10}" type="parTrans" cxnId="{D6EF1EDA-872F-4038-B4D3-D99D753E501C}">
      <dgm:prSet/>
      <dgm:spPr/>
      <dgm:t>
        <a:bodyPr/>
        <a:lstStyle/>
        <a:p>
          <a:endParaRPr lang="tr-TR"/>
        </a:p>
      </dgm:t>
    </dgm:pt>
    <dgm:pt modelId="{6E0F8806-A02E-44D9-BCBC-0296CD3BBBC7}" type="sibTrans" cxnId="{D6EF1EDA-872F-4038-B4D3-D99D753E501C}">
      <dgm:prSet/>
      <dgm:spPr/>
      <dgm:t>
        <a:bodyPr/>
        <a:lstStyle/>
        <a:p>
          <a:endParaRPr lang="tr-TR"/>
        </a:p>
      </dgm:t>
    </dgm:pt>
    <dgm:pt modelId="{761D4D2C-101E-4787-9F1B-C8D5B09C4D43}">
      <dgm:prSet phldrT="[Metin]"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1800" dirty="0"/>
        </a:p>
      </dgm:t>
    </dgm:pt>
    <dgm:pt modelId="{9382D8A1-DD58-4D64-98B8-BDA30F1FD322}" type="parTrans" cxnId="{6A311755-5CFD-4CB3-9F59-B0DA39957914}">
      <dgm:prSet/>
      <dgm:spPr/>
      <dgm:t>
        <a:bodyPr/>
        <a:lstStyle/>
        <a:p>
          <a:endParaRPr lang="tr-TR"/>
        </a:p>
      </dgm:t>
    </dgm:pt>
    <dgm:pt modelId="{AB955B0F-1633-45D0-81E3-E732B1772D7F}" type="sibTrans" cxnId="{6A311755-5CFD-4CB3-9F59-B0DA39957914}">
      <dgm:prSet/>
      <dgm:spPr/>
      <dgm:t>
        <a:bodyPr/>
        <a:lstStyle/>
        <a:p>
          <a:endParaRPr lang="tr-TR"/>
        </a:p>
      </dgm:t>
    </dgm:pt>
    <dgm:pt modelId="{006A7021-2524-4FEA-A0F1-A2E1EEBA2B55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sektör için bir tepe yönetimi kurulması ve o sektör için stratejik analizlerin yapılması</a:t>
          </a:r>
          <a:endParaRPr kumimoji="0" lang="tr-TR" sz="1800" b="1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90195C7B-42EA-42E5-9AEB-0B60B8B0BF2C}" type="parTrans" cxnId="{D991922B-B730-4C79-926E-F0F297F24F98}">
      <dgm:prSet/>
      <dgm:spPr/>
      <dgm:t>
        <a:bodyPr/>
        <a:lstStyle/>
        <a:p>
          <a:endParaRPr lang="tr-TR"/>
        </a:p>
      </dgm:t>
    </dgm:pt>
    <dgm:pt modelId="{41547800-2254-41E4-92A0-CE50783B5246}" type="sibTrans" cxnId="{D991922B-B730-4C79-926E-F0F297F24F98}">
      <dgm:prSet/>
      <dgm:spPr/>
      <dgm:t>
        <a:bodyPr/>
        <a:lstStyle/>
        <a:p>
          <a:endParaRPr lang="tr-TR"/>
        </a:p>
      </dgm:t>
    </dgm:pt>
    <dgm:pt modelId="{D37ED5FB-560E-4197-AA4C-9CA6447F3411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Sektör grupları arasında ve Sib’ler arasında başarı kıyaslaması yapma imkanı</a:t>
          </a:r>
          <a:endParaRPr kumimoji="0" lang="tr-TR" sz="1800" b="1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483492B5-2E9C-4763-855B-B96DE153C435}" type="parTrans" cxnId="{4F21841E-1BAF-43F6-B732-97301B128899}">
      <dgm:prSet/>
      <dgm:spPr/>
      <dgm:t>
        <a:bodyPr/>
        <a:lstStyle/>
        <a:p>
          <a:endParaRPr lang="tr-TR"/>
        </a:p>
      </dgm:t>
    </dgm:pt>
    <dgm:pt modelId="{AE0A868D-8DC4-4A33-85DF-366902AFAC2B}" type="sibTrans" cxnId="{4F21841E-1BAF-43F6-B732-97301B128899}">
      <dgm:prSet/>
      <dgm:spPr/>
      <dgm:t>
        <a:bodyPr/>
        <a:lstStyle/>
        <a:p>
          <a:endParaRPr lang="tr-TR"/>
        </a:p>
      </dgm:t>
    </dgm:pt>
    <dgm:pt modelId="{F4196FBB-7A21-42C6-B7C3-845199FCFF8F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bölümlülükten kaynaklanan yetki devri </a:t>
          </a:r>
          <a:endParaRPr kumimoji="0" lang="tr-TR" sz="1800" b="0" i="0" u="none" strike="noStrike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53C720A7-6060-400C-96AA-36D586FC3530}" type="parTrans" cxnId="{C0063F0D-221A-4065-838A-E9A8A64A7572}">
      <dgm:prSet/>
      <dgm:spPr/>
      <dgm:t>
        <a:bodyPr/>
        <a:lstStyle/>
        <a:p>
          <a:endParaRPr lang="tr-TR"/>
        </a:p>
      </dgm:t>
    </dgm:pt>
    <dgm:pt modelId="{37DE656D-4737-4955-8F7C-1AA4CC3BAAD9}" type="sibTrans" cxnId="{C0063F0D-221A-4065-838A-E9A8A64A7572}">
      <dgm:prSet/>
      <dgm:spPr/>
      <dgm:t>
        <a:bodyPr/>
        <a:lstStyle/>
        <a:p>
          <a:endParaRPr lang="tr-TR"/>
        </a:p>
      </dgm:t>
    </dgm:pt>
    <dgm:pt modelId="{057D2A46-3F1A-4276-B52E-09B122AF4145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Bölümler arası kaynak dağılımı için sürtüşmeler</a:t>
          </a:r>
          <a:endParaRPr kumimoji="0" lang="tr-TR" sz="1800" b="0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CEC0A6A2-BC99-4201-B819-683868234B5A}" type="parTrans" cxnId="{C230A873-D77B-4AE0-9226-A172D5852817}">
      <dgm:prSet/>
      <dgm:spPr/>
      <dgm:t>
        <a:bodyPr/>
        <a:lstStyle/>
        <a:p>
          <a:endParaRPr lang="tr-TR"/>
        </a:p>
      </dgm:t>
    </dgm:pt>
    <dgm:pt modelId="{5857961C-6079-4331-AF64-2DC8C6119814}" type="sibTrans" cxnId="{C230A873-D77B-4AE0-9226-A172D5852817}">
      <dgm:prSet/>
      <dgm:spPr/>
      <dgm:t>
        <a:bodyPr/>
        <a:lstStyle/>
        <a:p>
          <a:endParaRPr lang="tr-TR"/>
        </a:p>
      </dgm:t>
    </dgm:pt>
    <dgm:pt modelId="{A12B65DF-9CF4-41DA-8616-AF57CD3A7A4E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Şirketin tüm karlılığından ziyade Sib karlılıklarının ön plana çıkması</a:t>
          </a:r>
          <a:endParaRPr kumimoji="0" lang="tr-TR" sz="1800" b="0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1FC40786-40AD-40FB-9545-2C7F62905E54}" type="parTrans" cxnId="{D4086E35-468F-44CD-9011-33493E8446CA}">
      <dgm:prSet/>
      <dgm:spPr/>
      <dgm:t>
        <a:bodyPr/>
        <a:lstStyle/>
        <a:p>
          <a:endParaRPr lang="tr-TR"/>
        </a:p>
      </dgm:t>
    </dgm:pt>
    <dgm:pt modelId="{9A125878-20CE-4BE9-8FF7-EC8B98D1D4D2}" type="sibTrans" cxnId="{D4086E35-468F-44CD-9011-33493E8446CA}">
      <dgm:prSet/>
      <dgm:spPr/>
      <dgm:t>
        <a:bodyPr/>
        <a:lstStyle/>
        <a:p>
          <a:endParaRPr lang="tr-TR"/>
        </a:p>
      </dgm:t>
    </dgm:pt>
    <dgm:pt modelId="{59E3E713-4AFE-4BED-80B8-BE89924B7A75}">
      <dgm:prSet custT="1"/>
      <dgm:spPr/>
      <dgm:t>
        <a:bodyPr/>
        <a:lstStyle/>
        <a:p>
          <a:pPr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Birbiri ile alışveriş yapan Sib’ler arasında transfer fiyatlarının tayin zorluğu</a:t>
          </a:r>
          <a:endParaRPr kumimoji="0" lang="tr-TR" sz="1800" b="0" i="0" u="none" strike="noStrike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7EF940D2-A1FD-4D33-ACA7-8A013AA1E8B8}" type="parTrans" cxnId="{CDC7332B-C53D-46DB-99A2-80F2322D6394}">
      <dgm:prSet/>
      <dgm:spPr/>
      <dgm:t>
        <a:bodyPr/>
        <a:lstStyle/>
        <a:p>
          <a:endParaRPr lang="tr-TR"/>
        </a:p>
      </dgm:t>
    </dgm:pt>
    <dgm:pt modelId="{09D93122-4446-4537-9638-EC241F138F17}" type="sibTrans" cxnId="{CDC7332B-C53D-46DB-99A2-80F2322D6394}">
      <dgm:prSet/>
      <dgm:spPr/>
      <dgm:t>
        <a:bodyPr/>
        <a:lstStyle/>
        <a:p>
          <a:endParaRPr lang="tr-TR"/>
        </a:p>
      </dgm:t>
    </dgm:pt>
    <dgm:pt modelId="{A3EFAF8E-F7D1-4C89-BE59-DAD81AD33208}" type="pres">
      <dgm:prSet presAssocID="{D1B61DE3-980C-48EA-82F9-F6ADA7F416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10CA61F5-B2B8-475D-B1FF-36F565889B8B}" type="pres">
      <dgm:prSet presAssocID="{AFF61EC2-D7AF-4479-B1E7-C710FB615FE8}" presName="composite" presStyleCnt="0"/>
      <dgm:spPr/>
    </dgm:pt>
    <dgm:pt modelId="{64408D71-14AB-4F7B-9A16-0DBFAF09F3C8}" type="pres">
      <dgm:prSet presAssocID="{AFF61EC2-D7AF-4479-B1E7-C710FB615FE8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08F403F-B9CB-4038-A067-5ACF5D6DFAD3}" type="pres">
      <dgm:prSet presAssocID="{AFF61EC2-D7AF-4479-B1E7-C710FB615FE8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AE5B504-910B-492E-AD25-AFD98017D058}" type="pres">
      <dgm:prSet presAssocID="{452EF1E7-66CC-4C41-A3AB-316F02FAAE31}" presName="sp" presStyleCnt="0"/>
      <dgm:spPr/>
    </dgm:pt>
    <dgm:pt modelId="{0573115A-58EE-44F0-8720-CA2D0B934BE1}" type="pres">
      <dgm:prSet presAssocID="{B9113EE4-D090-423F-8A7B-3720B88931E7}" presName="composite" presStyleCnt="0"/>
      <dgm:spPr/>
    </dgm:pt>
    <dgm:pt modelId="{3C86DAEC-62E2-4A4B-855A-7FE751734BC0}" type="pres">
      <dgm:prSet presAssocID="{B9113EE4-D090-423F-8A7B-3720B88931E7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6286B28-5D58-4B56-9D7A-39B0912EA50D}" type="pres">
      <dgm:prSet presAssocID="{B9113EE4-D090-423F-8A7B-3720B88931E7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D2C3E4A9-EC49-4929-98E5-CB040FACFBD4}" type="presOf" srcId="{B9113EE4-D090-423F-8A7B-3720B88931E7}" destId="{3C86DAEC-62E2-4A4B-855A-7FE751734BC0}" srcOrd="0" destOrd="0" presId="urn:microsoft.com/office/officeart/2005/8/layout/chevron2"/>
    <dgm:cxn modelId="{9CAE8415-9BDD-4636-BCB2-4878CFBDCB57}" type="presOf" srcId="{761D4D2C-101E-4787-9F1B-C8D5B09C4D43}" destId="{16286B28-5D58-4B56-9D7A-39B0912EA50D}" srcOrd="0" destOrd="0" presId="urn:microsoft.com/office/officeart/2005/8/layout/chevron2"/>
    <dgm:cxn modelId="{3DD1C0F0-DF33-46BE-A79F-5DC0F4E3F2E1}" srcId="{D1B61DE3-980C-48EA-82F9-F6ADA7F416A4}" destId="{AFF61EC2-D7AF-4479-B1E7-C710FB615FE8}" srcOrd="0" destOrd="0" parTransId="{E56B4312-B692-4698-863E-2C0EF618FD8C}" sibTransId="{452EF1E7-66CC-4C41-A3AB-316F02FAAE31}"/>
    <dgm:cxn modelId="{B118C420-FAD2-409A-AC29-DDBE5602FE73}" type="presOf" srcId="{A12B65DF-9CF4-41DA-8616-AF57CD3A7A4E}" destId="{16286B28-5D58-4B56-9D7A-39B0912EA50D}" srcOrd="0" destOrd="2" presId="urn:microsoft.com/office/officeart/2005/8/layout/chevron2"/>
    <dgm:cxn modelId="{4388B142-AD2C-4256-9F26-767A14BA063D}" type="presOf" srcId="{F4196FBB-7A21-42C6-B7C3-845199FCFF8F}" destId="{808F403F-B9CB-4038-A067-5ACF5D6DFAD3}" srcOrd="0" destOrd="3" presId="urn:microsoft.com/office/officeart/2005/8/layout/chevron2"/>
    <dgm:cxn modelId="{67E40029-33CD-4B54-A354-D0721BB96EF6}" type="presOf" srcId="{AFF61EC2-D7AF-4479-B1E7-C710FB615FE8}" destId="{64408D71-14AB-4F7B-9A16-0DBFAF09F3C8}" srcOrd="0" destOrd="0" presId="urn:microsoft.com/office/officeart/2005/8/layout/chevron2"/>
    <dgm:cxn modelId="{D4086E35-468F-44CD-9011-33493E8446CA}" srcId="{B9113EE4-D090-423F-8A7B-3720B88931E7}" destId="{A12B65DF-9CF4-41DA-8616-AF57CD3A7A4E}" srcOrd="2" destOrd="0" parTransId="{1FC40786-40AD-40FB-9545-2C7F62905E54}" sibTransId="{9A125878-20CE-4BE9-8FF7-EC8B98D1D4D2}"/>
    <dgm:cxn modelId="{CDC7332B-C53D-46DB-99A2-80F2322D6394}" srcId="{B9113EE4-D090-423F-8A7B-3720B88931E7}" destId="{59E3E713-4AFE-4BED-80B8-BE89924B7A75}" srcOrd="3" destOrd="0" parTransId="{7EF940D2-A1FD-4D33-ACA7-8A013AA1E8B8}" sibTransId="{09D93122-4446-4537-9638-EC241F138F17}"/>
    <dgm:cxn modelId="{C230A873-D77B-4AE0-9226-A172D5852817}" srcId="{B9113EE4-D090-423F-8A7B-3720B88931E7}" destId="{057D2A46-3F1A-4276-B52E-09B122AF4145}" srcOrd="1" destOrd="0" parTransId="{CEC0A6A2-BC99-4201-B819-683868234B5A}" sibTransId="{5857961C-6079-4331-AF64-2DC8C6119814}"/>
    <dgm:cxn modelId="{E4370267-B3FB-42E7-B4CA-7BDB3945824F}" type="presOf" srcId="{D37ED5FB-560E-4197-AA4C-9CA6447F3411}" destId="{808F403F-B9CB-4038-A067-5ACF5D6DFAD3}" srcOrd="0" destOrd="2" presId="urn:microsoft.com/office/officeart/2005/8/layout/chevron2"/>
    <dgm:cxn modelId="{6A311755-5CFD-4CB3-9F59-B0DA39957914}" srcId="{B9113EE4-D090-423F-8A7B-3720B88931E7}" destId="{761D4D2C-101E-4787-9F1B-C8D5B09C4D43}" srcOrd="0" destOrd="0" parTransId="{9382D8A1-DD58-4D64-98B8-BDA30F1FD322}" sibTransId="{AB955B0F-1633-45D0-81E3-E732B1772D7F}"/>
    <dgm:cxn modelId="{ECFCC183-06D1-4F50-9138-9F21DAA8655C}" type="presOf" srcId="{006A7021-2524-4FEA-A0F1-A2E1EEBA2B55}" destId="{808F403F-B9CB-4038-A067-5ACF5D6DFAD3}" srcOrd="0" destOrd="1" presId="urn:microsoft.com/office/officeart/2005/8/layout/chevron2"/>
    <dgm:cxn modelId="{D6EF1EDA-872F-4038-B4D3-D99D753E501C}" srcId="{D1B61DE3-980C-48EA-82F9-F6ADA7F416A4}" destId="{B9113EE4-D090-423F-8A7B-3720B88931E7}" srcOrd="1" destOrd="0" parTransId="{4E47FE1E-4DF7-4AC3-BB9F-EEAD0B08FF10}" sibTransId="{6E0F8806-A02E-44D9-BCBC-0296CD3BBBC7}"/>
    <dgm:cxn modelId="{C0063F0D-221A-4065-838A-E9A8A64A7572}" srcId="{AFF61EC2-D7AF-4479-B1E7-C710FB615FE8}" destId="{F4196FBB-7A21-42C6-B7C3-845199FCFF8F}" srcOrd="3" destOrd="0" parTransId="{53C720A7-6060-400C-96AA-36D586FC3530}" sibTransId="{37DE656D-4737-4955-8F7C-1AA4CC3BAAD9}"/>
    <dgm:cxn modelId="{F643F16C-9449-4952-B213-F0D12BD2F263}" type="presOf" srcId="{D1B61DE3-980C-48EA-82F9-F6ADA7F416A4}" destId="{A3EFAF8E-F7D1-4C89-BE59-DAD81AD33208}" srcOrd="0" destOrd="0" presId="urn:microsoft.com/office/officeart/2005/8/layout/chevron2"/>
    <dgm:cxn modelId="{D991922B-B730-4C79-926E-F0F297F24F98}" srcId="{AFF61EC2-D7AF-4479-B1E7-C710FB615FE8}" destId="{006A7021-2524-4FEA-A0F1-A2E1EEBA2B55}" srcOrd="1" destOrd="0" parTransId="{90195C7B-42EA-42E5-9AEB-0B60B8B0BF2C}" sibTransId="{41547800-2254-41E4-92A0-CE50783B5246}"/>
    <dgm:cxn modelId="{0BFDE9DA-217F-4C33-B46E-D4F8383E2160}" type="presOf" srcId="{59E3E713-4AFE-4BED-80B8-BE89924B7A75}" destId="{16286B28-5D58-4B56-9D7A-39B0912EA50D}" srcOrd="0" destOrd="3" presId="urn:microsoft.com/office/officeart/2005/8/layout/chevron2"/>
    <dgm:cxn modelId="{4F21841E-1BAF-43F6-B732-97301B128899}" srcId="{AFF61EC2-D7AF-4479-B1E7-C710FB615FE8}" destId="{D37ED5FB-560E-4197-AA4C-9CA6447F3411}" srcOrd="2" destOrd="0" parTransId="{483492B5-2E9C-4763-855B-B96DE153C435}" sibTransId="{AE0A868D-8DC4-4A33-85DF-366902AFAC2B}"/>
    <dgm:cxn modelId="{3A47DF3A-F539-4DB1-B5B8-5915BBCFC70A}" type="presOf" srcId="{1FC1F75F-E7ED-45B3-9BA8-82E8C361CD13}" destId="{808F403F-B9CB-4038-A067-5ACF5D6DFAD3}" srcOrd="0" destOrd="0" presId="urn:microsoft.com/office/officeart/2005/8/layout/chevron2"/>
    <dgm:cxn modelId="{FF7092D6-BCA2-434E-A0B4-58E405A6EB6B}" type="presOf" srcId="{057D2A46-3F1A-4276-B52E-09B122AF4145}" destId="{16286B28-5D58-4B56-9D7A-39B0912EA50D}" srcOrd="0" destOrd="1" presId="urn:microsoft.com/office/officeart/2005/8/layout/chevron2"/>
    <dgm:cxn modelId="{1DB66D0B-6A2F-4B3D-8D0B-266EAD5C2D16}" srcId="{AFF61EC2-D7AF-4479-B1E7-C710FB615FE8}" destId="{1FC1F75F-E7ED-45B3-9BA8-82E8C361CD13}" srcOrd="0" destOrd="0" parTransId="{FE2003E9-8824-4330-8D82-ACEEBB7410E2}" sibTransId="{1FDB56ED-C748-4AFE-970A-D91BBE43677C}"/>
    <dgm:cxn modelId="{10E0ED50-AD32-4D6B-A325-4D1EE432306A}" type="presParOf" srcId="{A3EFAF8E-F7D1-4C89-BE59-DAD81AD33208}" destId="{10CA61F5-B2B8-475D-B1FF-36F565889B8B}" srcOrd="0" destOrd="0" presId="urn:microsoft.com/office/officeart/2005/8/layout/chevron2"/>
    <dgm:cxn modelId="{34C9CFEB-34F4-45AC-BA1B-CB506A0C51B7}" type="presParOf" srcId="{10CA61F5-B2B8-475D-B1FF-36F565889B8B}" destId="{64408D71-14AB-4F7B-9A16-0DBFAF09F3C8}" srcOrd="0" destOrd="0" presId="urn:microsoft.com/office/officeart/2005/8/layout/chevron2"/>
    <dgm:cxn modelId="{24A7C2C5-DC3C-4B22-BCFC-19AF07F3295C}" type="presParOf" srcId="{10CA61F5-B2B8-475D-B1FF-36F565889B8B}" destId="{808F403F-B9CB-4038-A067-5ACF5D6DFAD3}" srcOrd="1" destOrd="0" presId="urn:microsoft.com/office/officeart/2005/8/layout/chevron2"/>
    <dgm:cxn modelId="{57472A8D-A9E8-41EB-8D39-B6376D50CF58}" type="presParOf" srcId="{A3EFAF8E-F7D1-4C89-BE59-DAD81AD33208}" destId="{DAE5B504-910B-492E-AD25-AFD98017D058}" srcOrd="1" destOrd="0" presId="urn:microsoft.com/office/officeart/2005/8/layout/chevron2"/>
    <dgm:cxn modelId="{01E963AC-EB49-40C5-BD5A-06CB045A44A8}" type="presParOf" srcId="{A3EFAF8E-F7D1-4C89-BE59-DAD81AD33208}" destId="{0573115A-58EE-44F0-8720-CA2D0B934BE1}" srcOrd="2" destOrd="0" presId="urn:microsoft.com/office/officeart/2005/8/layout/chevron2"/>
    <dgm:cxn modelId="{58653AF9-3117-4E36-BE5A-84CC64E03FF5}" type="presParOf" srcId="{0573115A-58EE-44F0-8720-CA2D0B934BE1}" destId="{3C86DAEC-62E2-4A4B-855A-7FE751734BC0}" srcOrd="0" destOrd="0" presId="urn:microsoft.com/office/officeart/2005/8/layout/chevron2"/>
    <dgm:cxn modelId="{BF9C5A73-0844-44CA-8BD0-26DC10111115}" type="presParOf" srcId="{0573115A-58EE-44F0-8720-CA2D0B934BE1}" destId="{16286B28-5D58-4B56-9D7A-39B0912EA50D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BD214AF8-11B0-4E93-81FE-C0CD49E489E4}" type="doc">
      <dgm:prSet loTypeId="urn:microsoft.com/office/officeart/2005/8/layout/hierarchy1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AACB8E4B-31A6-434B-89EE-CF6373241379}">
      <dgm:prSet phldrT="[Metin]" custT="1"/>
      <dgm:spPr/>
      <dgm:t>
        <a:bodyPr/>
        <a:lstStyle/>
        <a:p>
          <a:r>
            <a:rPr lang="tr-TR" sz="20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147A68B-72DE-4512-BB85-6AD71D841540}" type="parTrans" cxnId="{5B63D9EF-F463-470A-8C97-E446FF14AB2D}">
      <dgm:prSet/>
      <dgm:spPr/>
      <dgm:t>
        <a:bodyPr/>
        <a:lstStyle/>
        <a:p>
          <a:endParaRPr lang="tr-TR"/>
        </a:p>
      </dgm:t>
    </dgm:pt>
    <dgm:pt modelId="{685A9F11-7577-4B15-9266-13ED95073D08}" type="sibTrans" cxnId="{5B63D9EF-F463-470A-8C97-E446FF14AB2D}">
      <dgm:prSet/>
      <dgm:spPr/>
      <dgm:t>
        <a:bodyPr/>
        <a:lstStyle/>
        <a:p>
          <a:endParaRPr lang="tr-TR"/>
        </a:p>
      </dgm:t>
    </dgm:pt>
    <dgm:pt modelId="{ECDFB909-6A1C-4AF4-8468-5904D9F8B66D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TURİZM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0CB6C9E6-C6CB-4F78-AE07-DA57DAE98929}" type="parTrans" cxnId="{C0B276E4-FE52-4431-B765-82D6E1707340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CB7F8D43-8768-4AAB-A701-B9926EFE404E}" type="sibTrans" cxnId="{C0B276E4-FE52-4431-B765-82D6E1707340}">
      <dgm:prSet/>
      <dgm:spPr/>
      <dgm:t>
        <a:bodyPr/>
        <a:lstStyle/>
        <a:p>
          <a:endParaRPr lang="tr-TR"/>
        </a:p>
      </dgm:t>
    </dgm:pt>
    <dgm:pt modelId="{BD2B1FF7-DF61-47D7-9C95-677FB9F1D3B7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AKDENİZ OTELİ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7F45F395-DE8C-4ED9-8200-365B85EF581D}" type="parTrans" cxnId="{14CC131C-36FB-422F-AD0E-4EEA3BC706FF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9021081B-076A-4DA8-BA14-C91C14B0DEF0}" type="sibTrans" cxnId="{14CC131C-36FB-422F-AD0E-4EEA3BC706FF}">
      <dgm:prSet/>
      <dgm:spPr/>
      <dgm:t>
        <a:bodyPr/>
        <a:lstStyle/>
        <a:p>
          <a:endParaRPr lang="tr-TR"/>
        </a:p>
      </dgm:t>
    </dgm:pt>
    <dgm:pt modelId="{5FDDF293-C162-496A-9B76-BB39DF82EFC7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EGE OTELİ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D6B54C9C-0B8F-49CE-B9CD-9277055C3F63}" type="parTrans" cxnId="{0F1197ED-E4AA-47E1-A8E0-7DFD1476E34F}">
      <dgm:prSet/>
      <dgm:spPr/>
      <dgm:t>
        <a:bodyPr/>
        <a:lstStyle/>
        <a:p>
          <a:endParaRPr lang="tr-TR"/>
        </a:p>
      </dgm:t>
    </dgm:pt>
    <dgm:pt modelId="{84EB4A97-DF43-438F-B721-BEF7C122504B}" type="sibTrans" cxnId="{0F1197ED-E4AA-47E1-A8E0-7DFD1476E34F}">
      <dgm:prSet/>
      <dgm:spPr/>
      <dgm:t>
        <a:bodyPr/>
        <a:lstStyle/>
        <a:p>
          <a:endParaRPr lang="tr-TR"/>
        </a:p>
      </dgm:t>
    </dgm:pt>
    <dgm:pt modelId="{7404C941-68C0-4DAA-9569-7D1CD7E96983}">
      <dgm:prSet phldrT="[Metin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BANKACILIK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9829111F-57A2-491D-BCDB-556C21740E8E}" type="parTrans" cxnId="{03CA6CFE-A759-42CA-BAB1-97246DF160FD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7AC81765-A43A-4E9E-80C2-A82DB9607F2D}" type="sibTrans" cxnId="{03CA6CFE-A759-42CA-BAB1-97246DF160FD}">
      <dgm:prSet/>
      <dgm:spPr/>
      <dgm:t>
        <a:bodyPr/>
        <a:lstStyle/>
        <a:p>
          <a:endParaRPr lang="tr-TR"/>
        </a:p>
      </dgm:t>
    </dgm:pt>
    <dgm:pt modelId="{BDDF67E8-6F47-404B-BB57-D51EA181C7F3}">
      <dgm:prSet phldrT="[Metin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YİĞİT BANK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3197752C-28F4-4D85-A0DA-CA589E64940F}" type="parTrans" cxnId="{9E0F6FE8-D740-42CA-AD61-F78A1B8486BD}">
      <dgm:prSet/>
      <dgm:spPr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B8D334F2-9A8B-4A04-9F13-805DF76F4732}" type="sibTrans" cxnId="{9E0F6FE8-D740-42CA-AD61-F78A1B8486BD}">
      <dgm:prSet/>
      <dgm:spPr/>
      <dgm:t>
        <a:bodyPr/>
        <a:lstStyle/>
        <a:p>
          <a:endParaRPr lang="tr-TR"/>
        </a:p>
      </dgm:t>
    </dgm:pt>
    <dgm:pt modelId="{B8E64868-9053-495D-A08A-D5B75226C376}">
      <dgm:prSet phldrT="[Metin]" custT="1"/>
      <dgm:spPr>
        <a:ln>
          <a:solidFill>
            <a:srgbClr val="FFC000"/>
          </a:solidFill>
        </a:ln>
      </dgm:spPr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ÇİMENTO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FC991D79-C901-470C-8F0C-6CB1AF30AC70}" type="parTrans" cxnId="{F0B19A87-910F-412F-9E04-10632011FBB6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D0E81336-B251-43E2-91A7-5AB2B5675DBB}" type="sibTrans" cxnId="{F0B19A87-910F-412F-9E04-10632011FBB6}">
      <dgm:prSet/>
      <dgm:spPr/>
      <dgm:t>
        <a:bodyPr/>
        <a:lstStyle/>
        <a:p>
          <a:endParaRPr lang="tr-TR"/>
        </a:p>
      </dgm:t>
    </dgm:pt>
    <dgm:pt modelId="{93AD229E-CDC5-4C52-A0C2-634CFF8CE888}">
      <dgm:prSet phldrT="[Metin]" custT="1"/>
      <dgm:spPr>
        <a:ln>
          <a:solidFill>
            <a:srgbClr val="0000CC"/>
          </a:solidFill>
        </a:ln>
      </dgm:spPr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SIVI YAĞLAR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25D89EAB-1CC7-405C-A9BE-E38C66F7184D}" type="parTrans" cxnId="{3D741B82-ABB5-4A0B-B3DC-637A82A83FA4}">
      <dgm:prSet>
        <dgm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BAFC38A4-1D4B-4530-9ABB-D0FDFC3B1C7C}" type="sibTrans" cxnId="{3D741B82-ABB5-4A0B-B3DC-637A82A83FA4}">
      <dgm:prSet/>
      <dgm:spPr/>
      <dgm:t>
        <a:bodyPr/>
        <a:lstStyle/>
        <a:p>
          <a:endParaRPr lang="tr-TR"/>
        </a:p>
      </dgm:t>
    </dgm:pt>
    <dgm:pt modelId="{2BC449E3-6233-4021-842E-D034AB2EB2D9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MARMARA OTELİ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3BF56282-91B5-466B-8BF3-02989344E9A1}" type="parTrans" cxnId="{7C9A0379-592D-4D5F-88FE-D0A468FB1885}">
      <dgm:prSet>
        <dgm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tr-TR"/>
        </a:p>
      </dgm:t>
    </dgm:pt>
    <dgm:pt modelId="{8DD7DC0A-963A-4219-BEB9-98785F1C16B5}" type="sibTrans" cxnId="{7C9A0379-592D-4D5F-88FE-D0A468FB1885}">
      <dgm:prSet/>
      <dgm:spPr/>
      <dgm:t>
        <a:bodyPr/>
        <a:lstStyle/>
        <a:p>
          <a:endParaRPr lang="tr-TR"/>
        </a:p>
      </dgm:t>
    </dgm:pt>
    <dgm:pt modelId="{09FEBF7C-AA21-47B1-85B2-1D42101EB28D}">
      <dgm:prSet phldrT="[Metin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YAĞIZ BANK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E09B2C1D-DB2F-4ED4-B242-B2A7E152684B}" type="parTrans" cxnId="{456FABA2-9C3F-4C89-BD87-04BC5023727C}">
      <dgm:prSet/>
      <dgm:spPr/>
      <dgm:t>
        <a:bodyPr/>
        <a:lstStyle/>
        <a:p>
          <a:endParaRPr lang="tr-TR"/>
        </a:p>
      </dgm:t>
    </dgm:pt>
    <dgm:pt modelId="{76739609-603B-4E5F-8A19-482DAABC096F}" type="sibTrans" cxnId="{456FABA2-9C3F-4C89-BD87-04BC5023727C}">
      <dgm:prSet/>
      <dgm:spPr/>
      <dgm:t>
        <a:bodyPr/>
        <a:lstStyle/>
        <a:p>
          <a:endParaRPr lang="tr-TR"/>
        </a:p>
      </dgm:t>
    </dgm:pt>
    <dgm:pt modelId="{A2D006DE-70C0-44E4-A886-E195AB960646}">
      <dgm:prSet phldrT="[Metin]" custT="1"/>
      <dgm:spPr>
        <a:ln>
          <a:solidFill>
            <a:srgbClr val="FF0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BAŞARI BANK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9C89AE8B-EB7E-48EA-9D6F-FE9388A3F11C}" type="parTrans" cxnId="{57EE45A4-1E56-43AF-9D9C-07D08C7B1265}">
      <dgm:prSet/>
      <dgm:spPr>
        <a:ln>
          <a:solidFill>
            <a:srgbClr val="FF0000"/>
          </a:solidFill>
        </a:ln>
      </dgm:spPr>
      <dgm:t>
        <a:bodyPr/>
        <a:lstStyle/>
        <a:p>
          <a:endParaRPr lang="tr-TR"/>
        </a:p>
      </dgm:t>
    </dgm:pt>
    <dgm:pt modelId="{63F102C0-F9FD-41FD-BF15-72C0A6530B50}" type="sibTrans" cxnId="{57EE45A4-1E56-43AF-9D9C-07D08C7B1265}">
      <dgm:prSet/>
      <dgm:spPr/>
      <dgm:t>
        <a:bodyPr/>
        <a:lstStyle/>
        <a:p>
          <a:endParaRPr lang="tr-TR"/>
        </a:p>
      </dgm:t>
    </dgm:pt>
    <dgm:pt modelId="{BBD037EA-791B-4C08-A34F-E6696434E2D2}">
      <dgm:prSet phldrT="[Metin]" custT="1"/>
      <dgm:spPr>
        <a:ln>
          <a:solidFill>
            <a:srgbClr val="FFC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ANADOLU ÇİMENTO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9217ABD2-1F49-4076-91C0-DB8DF01054F6}" type="parTrans" cxnId="{FD04BB3B-2606-4593-B5D2-09B50DF7ECC2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7C10BDF4-A8CC-4579-A6D4-BB7C6B20222D}" type="sibTrans" cxnId="{FD04BB3B-2606-4593-B5D2-09B50DF7ECC2}">
      <dgm:prSet/>
      <dgm:spPr/>
      <dgm:t>
        <a:bodyPr/>
        <a:lstStyle/>
        <a:p>
          <a:endParaRPr lang="tr-TR"/>
        </a:p>
      </dgm:t>
    </dgm:pt>
    <dgm:pt modelId="{D7DCAC9C-A32E-4A1B-863C-8961CFBC63D2}">
      <dgm:prSet phldrT="[Metin]" custT="1"/>
      <dgm:spPr>
        <a:ln>
          <a:solidFill>
            <a:srgbClr val="FFC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EGE ÇİMENTO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CD0DC330-836A-4CB1-8D6B-D6A860235CEF}" type="parTrans" cxnId="{8EA93BA0-43ED-4959-B0E0-CA5A82DD13CC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F83E4494-FF0C-4464-8100-C04012F38C59}" type="sibTrans" cxnId="{8EA93BA0-43ED-4959-B0E0-CA5A82DD13CC}">
      <dgm:prSet/>
      <dgm:spPr/>
      <dgm:t>
        <a:bodyPr/>
        <a:lstStyle/>
        <a:p>
          <a:endParaRPr lang="tr-TR"/>
        </a:p>
      </dgm:t>
    </dgm:pt>
    <dgm:pt modelId="{0BEB4C5C-DC5F-498B-850F-96E9D2AD620D}">
      <dgm:prSet phldrT="[Metin]" custT="1"/>
      <dgm:spPr>
        <a:ln>
          <a:solidFill>
            <a:srgbClr val="FFC000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MARMARA ÇİMENTO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37A96DD5-0419-4DF2-9968-F29DAA273669}" type="parTrans" cxnId="{02730EF6-5DDE-4E0E-81B3-EB7590AA4FD4}">
      <dgm:prSet/>
      <dgm:spPr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07DBBCD0-4484-4C42-8B6C-73B962914C15}" type="sibTrans" cxnId="{02730EF6-5DDE-4E0E-81B3-EB7590AA4FD4}">
      <dgm:prSet/>
      <dgm:spPr/>
      <dgm:t>
        <a:bodyPr/>
        <a:lstStyle/>
        <a:p>
          <a:endParaRPr lang="tr-TR"/>
        </a:p>
      </dgm:t>
    </dgm:pt>
    <dgm:pt modelId="{DF874238-3210-49C4-B70B-11C12F0D4E61}">
      <dgm:prSet phldrT="[Metin]" custT="1"/>
      <dgm:spPr>
        <a:ln>
          <a:solidFill>
            <a:srgbClr val="0043C8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ÇUKUROVA YAĞLARI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B96C4EE9-A99F-48A1-8E51-374F3B564F20}" type="parTrans" cxnId="{D514F3EE-10E3-4DA1-8F74-F724C0700E26}">
      <dgm:prSet/>
      <dgm:spPr>
        <a:ln>
          <a:solidFill>
            <a:srgbClr val="000099"/>
          </a:solidFill>
        </a:ln>
      </dgm:spPr>
      <dgm:t>
        <a:bodyPr/>
        <a:lstStyle/>
        <a:p>
          <a:endParaRPr lang="tr-TR"/>
        </a:p>
      </dgm:t>
    </dgm:pt>
    <dgm:pt modelId="{A291AB12-8DF1-4164-A8CD-47B5BAA7740C}" type="sibTrans" cxnId="{D514F3EE-10E3-4DA1-8F74-F724C0700E26}">
      <dgm:prSet/>
      <dgm:spPr/>
      <dgm:t>
        <a:bodyPr/>
        <a:lstStyle/>
        <a:p>
          <a:endParaRPr lang="tr-TR"/>
        </a:p>
      </dgm:t>
    </dgm:pt>
    <dgm:pt modelId="{5A4F3156-89CE-45FC-9A5A-49FE5EA03931}">
      <dgm:prSet phldrT="[Metin]" custT="1"/>
      <dgm:spPr>
        <a:ln>
          <a:solidFill>
            <a:srgbClr val="0043C8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TRAKYA YAĞLARI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76238395-EDF1-409D-97FD-1BBB6656690B}" type="parTrans" cxnId="{A023A36C-16A0-45CC-8120-7160DBC11E92}">
      <dgm:prSet/>
      <dgm:spPr>
        <a:ln>
          <a:solidFill>
            <a:srgbClr val="0000CC"/>
          </a:solidFill>
        </a:ln>
      </dgm:spPr>
      <dgm:t>
        <a:bodyPr/>
        <a:lstStyle/>
        <a:p>
          <a:endParaRPr lang="tr-TR"/>
        </a:p>
      </dgm:t>
    </dgm:pt>
    <dgm:pt modelId="{388846C4-792C-441B-85AD-79EF6E4CB428}" type="sibTrans" cxnId="{A023A36C-16A0-45CC-8120-7160DBC11E92}">
      <dgm:prSet/>
      <dgm:spPr/>
      <dgm:t>
        <a:bodyPr/>
        <a:lstStyle/>
        <a:p>
          <a:endParaRPr lang="tr-TR"/>
        </a:p>
      </dgm:t>
    </dgm:pt>
    <dgm:pt modelId="{D068F2EE-AB67-467E-B92C-88B665471237}">
      <dgm:prSet phldrT="[Metin]" custT="1"/>
      <dgm:spPr>
        <a:ln>
          <a:solidFill>
            <a:srgbClr val="0043C8"/>
          </a:solidFill>
        </a:ln>
      </dgm:spPr>
      <dgm:t>
        <a:bodyPr/>
        <a:lstStyle/>
        <a:p>
          <a:r>
            <a:rPr lang="tr-TR" sz="800" dirty="0" smtClean="0">
              <a:latin typeface="Times New Roman" pitchFamily="18" charset="0"/>
              <a:cs typeface="Times New Roman" pitchFamily="18" charset="0"/>
            </a:rPr>
            <a:t>AYVALIK YAĞLARI</a:t>
          </a:r>
          <a:endParaRPr lang="tr-TR" sz="800" dirty="0">
            <a:latin typeface="Times New Roman" pitchFamily="18" charset="0"/>
            <a:cs typeface="Times New Roman" pitchFamily="18" charset="0"/>
          </a:endParaRPr>
        </a:p>
      </dgm:t>
    </dgm:pt>
    <dgm:pt modelId="{C32925C2-D6A3-4257-8C84-221FD1CBAF1C}" type="parTrans" cxnId="{D45FDE73-20FF-4957-AB60-1346D4A47B81}">
      <dgm:prSet/>
      <dgm:spPr>
        <a:ln>
          <a:solidFill>
            <a:srgbClr val="000099"/>
          </a:solidFill>
        </a:ln>
      </dgm:spPr>
      <dgm:t>
        <a:bodyPr/>
        <a:lstStyle/>
        <a:p>
          <a:endParaRPr lang="tr-TR"/>
        </a:p>
      </dgm:t>
    </dgm:pt>
    <dgm:pt modelId="{4311E95E-8265-4A6F-90EF-263897FEFB16}" type="sibTrans" cxnId="{D45FDE73-20FF-4957-AB60-1346D4A47B81}">
      <dgm:prSet/>
      <dgm:spPr/>
      <dgm:t>
        <a:bodyPr/>
        <a:lstStyle/>
        <a:p>
          <a:endParaRPr lang="tr-TR"/>
        </a:p>
      </dgm:t>
    </dgm:pt>
    <dgm:pt modelId="{831CC88F-B870-4F1C-A200-6BC671D4E481}" type="pres">
      <dgm:prSet presAssocID="{BD214AF8-11B0-4E93-81FE-C0CD49E489E4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A6A4A073-3C24-4C46-833B-3DA60BAE840C}" type="pres">
      <dgm:prSet presAssocID="{AACB8E4B-31A6-434B-89EE-CF6373241379}" presName="hierRoot1" presStyleCnt="0"/>
      <dgm:spPr/>
    </dgm:pt>
    <dgm:pt modelId="{42444EB1-2C4E-483E-A47A-E870B98DCC50}" type="pres">
      <dgm:prSet presAssocID="{AACB8E4B-31A6-434B-89EE-CF6373241379}" presName="composite" presStyleCnt="0"/>
      <dgm:spPr/>
    </dgm:pt>
    <dgm:pt modelId="{4D64DB84-2D67-4E69-B8C6-51CA21BB0794}" type="pres">
      <dgm:prSet presAssocID="{AACB8E4B-31A6-434B-89EE-CF6373241379}" presName="background" presStyleLbl="node0" presStyleIdx="0" presStyleCnt="1"/>
      <dgm:spPr/>
    </dgm:pt>
    <dgm:pt modelId="{3C83D702-86A3-4873-B4BC-6D6AEA01090F}" type="pres">
      <dgm:prSet presAssocID="{AACB8E4B-31A6-434B-89EE-CF6373241379}" presName="text" presStyleLbl="fgAcc0" presStyleIdx="0" presStyleCnt="1" custScaleX="682822" custScaleY="223603" custLinFactY="-48923" custLinFactNeighborY="-10000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11DC930-0E38-4B06-9077-53CAFC17A23B}" type="pres">
      <dgm:prSet presAssocID="{AACB8E4B-31A6-434B-89EE-CF6373241379}" presName="hierChild2" presStyleCnt="0"/>
      <dgm:spPr/>
    </dgm:pt>
    <dgm:pt modelId="{BF52A86B-B8B8-4651-982A-9DE9396CB64D}" type="pres">
      <dgm:prSet presAssocID="{0CB6C9E6-C6CB-4F78-AE07-DA57DAE98929}" presName="Name10" presStyleLbl="parChTrans1D2" presStyleIdx="0" presStyleCnt="4"/>
      <dgm:spPr/>
      <dgm:t>
        <a:bodyPr/>
        <a:lstStyle/>
        <a:p>
          <a:endParaRPr lang="tr-TR"/>
        </a:p>
      </dgm:t>
    </dgm:pt>
    <dgm:pt modelId="{64EA1066-D6CD-458E-BD82-012B6234C1FE}" type="pres">
      <dgm:prSet presAssocID="{ECDFB909-6A1C-4AF4-8468-5904D9F8B66D}" presName="hierRoot2" presStyleCnt="0"/>
      <dgm:spPr/>
    </dgm:pt>
    <dgm:pt modelId="{B1D1B10C-39EF-44DB-90D9-759F16499277}" type="pres">
      <dgm:prSet presAssocID="{ECDFB909-6A1C-4AF4-8468-5904D9F8B66D}" presName="composite2" presStyleCnt="0"/>
      <dgm:spPr/>
    </dgm:pt>
    <dgm:pt modelId="{B83A9026-8445-4AD3-824F-B3136D957675}" type="pres">
      <dgm:prSet presAssocID="{ECDFB909-6A1C-4AF4-8468-5904D9F8B66D}" presName="background2" presStyleLbl="node2" presStyleIdx="0" presStyleCnt="4"/>
      <dgm:spPr/>
    </dgm:pt>
    <dgm:pt modelId="{DC5D8257-05F2-44BB-9E34-F3669AEDC41D}" type="pres">
      <dgm:prSet presAssocID="{ECDFB909-6A1C-4AF4-8468-5904D9F8B66D}" presName="text2" presStyleLbl="fgAcc2" presStyleIdx="0" presStyleCnt="4" custScaleX="315800" custScaleY="198810" custLinFactNeighborY="-481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146BD3E-9851-484E-836C-21BA3DEC784D}" type="pres">
      <dgm:prSet presAssocID="{ECDFB909-6A1C-4AF4-8468-5904D9F8B66D}" presName="hierChild3" presStyleCnt="0"/>
      <dgm:spPr/>
    </dgm:pt>
    <dgm:pt modelId="{FE0EDEAA-1B82-480C-BB7F-A527ED090B25}" type="pres">
      <dgm:prSet presAssocID="{7F45F395-DE8C-4ED9-8200-365B85EF581D}" presName="Name17" presStyleLbl="parChTrans1D3" presStyleIdx="0" presStyleCnt="12"/>
      <dgm:spPr/>
      <dgm:t>
        <a:bodyPr/>
        <a:lstStyle/>
        <a:p>
          <a:endParaRPr lang="tr-TR"/>
        </a:p>
      </dgm:t>
    </dgm:pt>
    <dgm:pt modelId="{47DD9F9E-DAD5-44E3-A267-8A7C053023C3}" type="pres">
      <dgm:prSet presAssocID="{BD2B1FF7-DF61-47D7-9C95-677FB9F1D3B7}" presName="hierRoot3" presStyleCnt="0"/>
      <dgm:spPr/>
    </dgm:pt>
    <dgm:pt modelId="{EB45B518-5596-41F6-AEB9-6953AC770507}" type="pres">
      <dgm:prSet presAssocID="{BD2B1FF7-DF61-47D7-9C95-677FB9F1D3B7}" presName="composite3" presStyleCnt="0"/>
      <dgm:spPr/>
    </dgm:pt>
    <dgm:pt modelId="{3D960E25-FA49-4343-A193-A7190460ECBD}" type="pres">
      <dgm:prSet presAssocID="{BD2B1FF7-DF61-47D7-9C95-677FB9F1D3B7}" presName="background3" presStyleLbl="node3" presStyleIdx="0" presStyleCnt="1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47A6F2EC-FA81-4280-B137-FC95CD926F3C}" type="pres">
      <dgm:prSet presAssocID="{BD2B1FF7-DF61-47D7-9C95-677FB9F1D3B7}" presName="text3" presStyleLbl="fgAcc3" presStyleIdx="0" presStyleCnt="12" custScaleX="117412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9E1383-5576-48B5-BC05-DC437C49E718}" type="pres">
      <dgm:prSet presAssocID="{BD2B1FF7-DF61-47D7-9C95-677FB9F1D3B7}" presName="hierChild4" presStyleCnt="0"/>
      <dgm:spPr/>
    </dgm:pt>
    <dgm:pt modelId="{6FDAE664-091B-4F18-8838-B81261143420}" type="pres">
      <dgm:prSet presAssocID="{D6B54C9C-0B8F-49CE-B9CD-9277055C3F63}" presName="Name17" presStyleLbl="parChTrans1D3" presStyleIdx="1" presStyleCnt="12"/>
      <dgm:spPr/>
      <dgm:t>
        <a:bodyPr/>
        <a:lstStyle/>
        <a:p>
          <a:endParaRPr lang="tr-TR"/>
        </a:p>
      </dgm:t>
    </dgm:pt>
    <dgm:pt modelId="{5F5B40DB-1886-44EF-8C3F-B50EA48DC93E}" type="pres">
      <dgm:prSet presAssocID="{5FDDF293-C162-496A-9B76-BB39DF82EFC7}" presName="hierRoot3" presStyleCnt="0"/>
      <dgm:spPr/>
    </dgm:pt>
    <dgm:pt modelId="{9743F8B8-7633-4653-BF6E-D44E483BC2FF}" type="pres">
      <dgm:prSet presAssocID="{5FDDF293-C162-496A-9B76-BB39DF82EFC7}" presName="composite3" presStyleCnt="0"/>
      <dgm:spPr/>
    </dgm:pt>
    <dgm:pt modelId="{48CA9C14-41FB-47DC-9BF7-57B8AE4A40B2}" type="pres">
      <dgm:prSet presAssocID="{5FDDF293-C162-496A-9B76-BB39DF82EFC7}" presName="background3" presStyleLbl="node3" presStyleIdx="1" presStyleCnt="1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D8C5E27D-672A-4D2C-9FB6-B39CDA2BF410}" type="pres">
      <dgm:prSet presAssocID="{5FDDF293-C162-496A-9B76-BB39DF82EFC7}" presName="text3" presStyleLbl="fgAcc3" presStyleIdx="1" presStyleCnt="12" custScaleX="100801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537C476-4962-4B97-856B-15C9E6F0C432}" type="pres">
      <dgm:prSet presAssocID="{5FDDF293-C162-496A-9B76-BB39DF82EFC7}" presName="hierChild4" presStyleCnt="0"/>
      <dgm:spPr/>
    </dgm:pt>
    <dgm:pt modelId="{4FF8A30A-2DB5-4505-AD7C-909092336E00}" type="pres">
      <dgm:prSet presAssocID="{3BF56282-91B5-466B-8BF3-02989344E9A1}" presName="Name17" presStyleLbl="parChTrans1D3" presStyleIdx="2" presStyleCnt="12"/>
      <dgm:spPr/>
      <dgm:t>
        <a:bodyPr/>
        <a:lstStyle/>
        <a:p>
          <a:endParaRPr lang="tr-TR"/>
        </a:p>
      </dgm:t>
    </dgm:pt>
    <dgm:pt modelId="{DEED308F-78D4-4A22-BCA8-6874971719EE}" type="pres">
      <dgm:prSet presAssocID="{2BC449E3-6233-4021-842E-D034AB2EB2D9}" presName="hierRoot3" presStyleCnt="0"/>
      <dgm:spPr/>
    </dgm:pt>
    <dgm:pt modelId="{9BE5AF59-8A92-4DF7-871E-8D276DB22850}" type="pres">
      <dgm:prSet presAssocID="{2BC449E3-6233-4021-842E-D034AB2EB2D9}" presName="composite3" presStyleCnt="0"/>
      <dgm:spPr/>
    </dgm:pt>
    <dgm:pt modelId="{81052356-8D1B-4938-AEEA-DE8CD8827836}" type="pres">
      <dgm:prSet presAssocID="{2BC449E3-6233-4021-842E-D034AB2EB2D9}" presName="background3" presStyleLbl="node3" presStyleIdx="2" presStyleCnt="12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tr-TR"/>
        </a:p>
      </dgm:t>
    </dgm:pt>
    <dgm:pt modelId="{AB420B57-D846-4633-A30C-0F1DCF6D981C}" type="pres">
      <dgm:prSet presAssocID="{2BC449E3-6233-4021-842E-D034AB2EB2D9}" presName="text3" presStyleLbl="fgAcc3" presStyleIdx="2" presStyleCnt="12" custScaleX="124656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5F9DEE-57EF-4379-BF79-17FF1B319F3B}" type="pres">
      <dgm:prSet presAssocID="{2BC449E3-6233-4021-842E-D034AB2EB2D9}" presName="hierChild4" presStyleCnt="0"/>
      <dgm:spPr/>
    </dgm:pt>
    <dgm:pt modelId="{A38CE68E-6D41-451D-AEE7-5B7E1431D75D}" type="pres">
      <dgm:prSet presAssocID="{9829111F-57A2-491D-BCDB-556C21740E8E}" presName="Name10" presStyleLbl="parChTrans1D2" presStyleIdx="1" presStyleCnt="4"/>
      <dgm:spPr/>
      <dgm:t>
        <a:bodyPr/>
        <a:lstStyle/>
        <a:p>
          <a:endParaRPr lang="tr-TR"/>
        </a:p>
      </dgm:t>
    </dgm:pt>
    <dgm:pt modelId="{9A1AD668-5F1F-4BA9-9739-E9C3B711DD6A}" type="pres">
      <dgm:prSet presAssocID="{7404C941-68C0-4DAA-9569-7D1CD7E96983}" presName="hierRoot2" presStyleCnt="0"/>
      <dgm:spPr/>
    </dgm:pt>
    <dgm:pt modelId="{1BE8AE02-C62C-4976-B82F-D9859C17E461}" type="pres">
      <dgm:prSet presAssocID="{7404C941-68C0-4DAA-9569-7D1CD7E96983}" presName="composite2" presStyleCnt="0"/>
      <dgm:spPr/>
    </dgm:pt>
    <dgm:pt modelId="{BB9FE33D-7AA0-4E67-8D08-25BB38A99555}" type="pres">
      <dgm:prSet presAssocID="{7404C941-68C0-4DAA-9569-7D1CD7E96983}" presName="background2" presStyleLbl="node2" presStyleIdx="1" presStyleCnt="4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ln/>
      </dgm:spPr>
    </dgm:pt>
    <dgm:pt modelId="{FA304A3E-D11D-4928-96D0-AFA6A94A6F08}" type="pres">
      <dgm:prSet presAssocID="{7404C941-68C0-4DAA-9569-7D1CD7E96983}" presName="text2" presStyleLbl="fgAcc2" presStyleIdx="1" presStyleCnt="4" custScaleX="315800" custScaleY="198810" custLinFactNeighborX="5043" custLinFactNeighborY="-34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A4E1FCB-5A53-4722-82FC-D32AFE2BF936}" type="pres">
      <dgm:prSet presAssocID="{7404C941-68C0-4DAA-9569-7D1CD7E96983}" presName="hierChild3" presStyleCnt="0"/>
      <dgm:spPr/>
    </dgm:pt>
    <dgm:pt modelId="{50936E82-8871-4E80-81AE-CF2C844FB365}" type="pres">
      <dgm:prSet presAssocID="{3197752C-28F4-4D85-A0DA-CA589E64940F}" presName="Name17" presStyleLbl="parChTrans1D3" presStyleIdx="3" presStyleCnt="12"/>
      <dgm:spPr/>
      <dgm:t>
        <a:bodyPr/>
        <a:lstStyle/>
        <a:p>
          <a:endParaRPr lang="tr-TR"/>
        </a:p>
      </dgm:t>
    </dgm:pt>
    <dgm:pt modelId="{4EE5C02B-6317-433E-A95C-1E9F235E29A3}" type="pres">
      <dgm:prSet presAssocID="{BDDF67E8-6F47-404B-BB57-D51EA181C7F3}" presName="hierRoot3" presStyleCnt="0"/>
      <dgm:spPr/>
    </dgm:pt>
    <dgm:pt modelId="{1342F6E9-74EC-457C-973B-B843B4749816}" type="pres">
      <dgm:prSet presAssocID="{BDDF67E8-6F47-404B-BB57-D51EA181C7F3}" presName="composite3" presStyleCnt="0"/>
      <dgm:spPr/>
    </dgm:pt>
    <dgm:pt modelId="{636F45D9-4645-412C-9B7C-7AF79876ECDB}" type="pres">
      <dgm:prSet presAssocID="{BDDF67E8-6F47-404B-BB57-D51EA181C7F3}" presName="background3" presStyleLbl="node3" presStyleIdx="3" presStyleCnt="12"/>
      <dgm:spPr>
        <a:solidFill>
          <a:srgbClr val="FF0000"/>
        </a:solidFill>
      </dgm:spPr>
    </dgm:pt>
    <dgm:pt modelId="{039950AE-79D0-4BA2-A8AF-72F39E028A20}" type="pres">
      <dgm:prSet presAssocID="{BDDF67E8-6F47-404B-BB57-D51EA181C7F3}" presName="text3" presStyleLbl="fgAcc3" presStyleIdx="3" presStyleCnt="12" custScaleX="100801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AE71DAF-40CF-4134-8854-C45457D28E30}" type="pres">
      <dgm:prSet presAssocID="{BDDF67E8-6F47-404B-BB57-D51EA181C7F3}" presName="hierChild4" presStyleCnt="0"/>
      <dgm:spPr/>
    </dgm:pt>
    <dgm:pt modelId="{A7D9B89C-5776-45CA-8165-2F3DE9948E3C}" type="pres">
      <dgm:prSet presAssocID="{E09B2C1D-DB2F-4ED4-B242-B2A7E152684B}" presName="Name17" presStyleLbl="parChTrans1D3" presStyleIdx="4" presStyleCnt="12"/>
      <dgm:spPr/>
      <dgm:t>
        <a:bodyPr/>
        <a:lstStyle/>
        <a:p>
          <a:endParaRPr lang="tr-TR"/>
        </a:p>
      </dgm:t>
    </dgm:pt>
    <dgm:pt modelId="{8A9A87BB-6977-45E9-BDDD-0A0446091E0D}" type="pres">
      <dgm:prSet presAssocID="{09FEBF7C-AA21-47B1-85B2-1D42101EB28D}" presName="hierRoot3" presStyleCnt="0"/>
      <dgm:spPr/>
    </dgm:pt>
    <dgm:pt modelId="{05E400DF-B97C-4793-A344-42616D4593EA}" type="pres">
      <dgm:prSet presAssocID="{09FEBF7C-AA21-47B1-85B2-1D42101EB28D}" presName="composite3" presStyleCnt="0"/>
      <dgm:spPr/>
    </dgm:pt>
    <dgm:pt modelId="{841C0A8F-9704-4712-8543-2744528E7F48}" type="pres">
      <dgm:prSet presAssocID="{09FEBF7C-AA21-47B1-85B2-1D42101EB28D}" presName="background3" presStyleLbl="node3" presStyleIdx="4" presStyleCnt="12"/>
      <dgm:spPr>
        <a:solidFill>
          <a:srgbClr val="FF0000"/>
        </a:solidFill>
      </dgm:spPr>
    </dgm:pt>
    <dgm:pt modelId="{25663698-5377-457C-934B-F19D0A28FB5B}" type="pres">
      <dgm:prSet presAssocID="{09FEBF7C-AA21-47B1-85B2-1D42101EB28D}" presName="text3" presStyleLbl="fgAcc3" presStyleIdx="4" presStyleCnt="12" custScaleX="100801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D6B1D7BF-CBE4-4050-8995-09A0D7F89D0D}" type="pres">
      <dgm:prSet presAssocID="{09FEBF7C-AA21-47B1-85B2-1D42101EB28D}" presName="hierChild4" presStyleCnt="0"/>
      <dgm:spPr/>
    </dgm:pt>
    <dgm:pt modelId="{89702361-7957-4973-B8F5-AEC974FC66B5}" type="pres">
      <dgm:prSet presAssocID="{9C89AE8B-EB7E-48EA-9D6F-FE9388A3F11C}" presName="Name17" presStyleLbl="parChTrans1D3" presStyleIdx="5" presStyleCnt="12"/>
      <dgm:spPr/>
      <dgm:t>
        <a:bodyPr/>
        <a:lstStyle/>
        <a:p>
          <a:endParaRPr lang="tr-TR"/>
        </a:p>
      </dgm:t>
    </dgm:pt>
    <dgm:pt modelId="{18C7EAEA-640A-4A98-AB96-CDFFA3BAFF1C}" type="pres">
      <dgm:prSet presAssocID="{A2D006DE-70C0-44E4-A886-E195AB960646}" presName="hierRoot3" presStyleCnt="0"/>
      <dgm:spPr/>
    </dgm:pt>
    <dgm:pt modelId="{9CF39AA5-5A4A-4C27-910B-AB2CB19B0699}" type="pres">
      <dgm:prSet presAssocID="{A2D006DE-70C0-44E4-A886-E195AB960646}" presName="composite3" presStyleCnt="0"/>
      <dgm:spPr/>
    </dgm:pt>
    <dgm:pt modelId="{899CC268-74A1-456E-9FA9-7911A889ED02}" type="pres">
      <dgm:prSet presAssocID="{A2D006DE-70C0-44E4-A886-E195AB960646}" presName="background3" presStyleLbl="node3" presStyleIdx="5" presStyleCnt="12"/>
      <dgm:spPr>
        <a:solidFill>
          <a:srgbClr val="FF0000"/>
        </a:solidFill>
      </dgm:spPr>
    </dgm:pt>
    <dgm:pt modelId="{3E17FD0C-6601-4146-85DB-5A68F19C0A47}" type="pres">
      <dgm:prSet presAssocID="{A2D006DE-70C0-44E4-A886-E195AB960646}" presName="text3" presStyleLbl="fgAcc3" presStyleIdx="5" presStyleCnt="12" custScaleX="100801" custScaleY="167377" custLinFactNeighborX="1132" custLinFactNeighborY="579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F4B81DA-EC5E-41C1-9216-0B028D15F8F0}" type="pres">
      <dgm:prSet presAssocID="{A2D006DE-70C0-44E4-A886-E195AB960646}" presName="hierChild4" presStyleCnt="0"/>
      <dgm:spPr/>
    </dgm:pt>
    <dgm:pt modelId="{BB9E3D17-B44C-4A51-9932-C4C984681C31}" type="pres">
      <dgm:prSet presAssocID="{FC991D79-C901-470C-8F0C-6CB1AF30AC70}" presName="Name10" presStyleLbl="parChTrans1D2" presStyleIdx="2" presStyleCnt="4"/>
      <dgm:spPr/>
      <dgm:t>
        <a:bodyPr/>
        <a:lstStyle/>
        <a:p>
          <a:endParaRPr lang="tr-TR"/>
        </a:p>
      </dgm:t>
    </dgm:pt>
    <dgm:pt modelId="{DADB2D61-A369-44F8-B334-798C423969BB}" type="pres">
      <dgm:prSet presAssocID="{B8E64868-9053-495D-A08A-D5B75226C376}" presName="hierRoot2" presStyleCnt="0"/>
      <dgm:spPr/>
    </dgm:pt>
    <dgm:pt modelId="{F340BC89-21E8-45B8-A942-64DE1C95EAAA}" type="pres">
      <dgm:prSet presAssocID="{B8E64868-9053-495D-A08A-D5B75226C376}" presName="composite2" presStyleCnt="0"/>
      <dgm:spPr/>
    </dgm:pt>
    <dgm:pt modelId="{9FE5FB64-9A8F-47B2-979F-5D8053567259}" type="pres">
      <dgm:prSet presAssocID="{B8E64868-9053-495D-A08A-D5B75226C376}" presName="background2" presStyleLbl="node2" presStyleIdx="2" presStyleCnt="4"/>
      <dgm:spPr>
        <a:solidFill>
          <a:srgbClr val="FFC000"/>
        </a:solidFill>
        <a:ln>
          <a:solidFill>
            <a:srgbClr val="FFC000"/>
          </a:solidFill>
        </a:ln>
      </dgm:spPr>
      <dgm:t>
        <a:bodyPr/>
        <a:lstStyle/>
        <a:p>
          <a:endParaRPr lang="tr-TR"/>
        </a:p>
      </dgm:t>
    </dgm:pt>
    <dgm:pt modelId="{BF8DF005-C491-4FCD-A820-F9714C1595D6}" type="pres">
      <dgm:prSet presAssocID="{B8E64868-9053-495D-A08A-D5B75226C376}" presName="text2" presStyleLbl="fgAcc2" presStyleIdx="2" presStyleCnt="4" custScaleX="315800" custScaleY="198810" custLinFactNeighborY="-3484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44D73907-8D8C-4914-91F2-6981C153EFC9}" type="pres">
      <dgm:prSet presAssocID="{B8E64868-9053-495D-A08A-D5B75226C376}" presName="hierChild3" presStyleCnt="0"/>
      <dgm:spPr/>
    </dgm:pt>
    <dgm:pt modelId="{E0481CC2-3201-412F-8F7E-C4F4F8988BB8}" type="pres">
      <dgm:prSet presAssocID="{9217ABD2-1F49-4076-91C0-DB8DF01054F6}" presName="Name17" presStyleLbl="parChTrans1D3" presStyleIdx="6" presStyleCnt="12"/>
      <dgm:spPr/>
      <dgm:t>
        <a:bodyPr/>
        <a:lstStyle/>
        <a:p>
          <a:endParaRPr lang="tr-TR"/>
        </a:p>
      </dgm:t>
    </dgm:pt>
    <dgm:pt modelId="{D7485E8B-9E2F-4F4E-9B9D-7CB1677A5A77}" type="pres">
      <dgm:prSet presAssocID="{BBD037EA-791B-4C08-A34F-E6696434E2D2}" presName="hierRoot3" presStyleCnt="0"/>
      <dgm:spPr/>
    </dgm:pt>
    <dgm:pt modelId="{DDA22975-BF1F-4458-B845-B25E912753C8}" type="pres">
      <dgm:prSet presAssocID="{BBD037EA-791B-4C08-A34F-E6696434E2D2}" presName="composite3" presStyleCnt="0"/>
      <dgm:spPr/>
    </dgm:pt>
    <dgm:pt modelId="{0F72E67C-D628-4B56-86CE-7E1F9E0A1712}" type="pres">
      <dgm:prSet presAssocID="{BBD037EA-791B-4C08-A34F-E6696434E2D2}" presName="background3" presStyleLbl="node3" presStyleIdx="6" presStyleCnt="12"/>
      <dgm:spPr>
        <a:solidFill>
          <a:srgbClr val="FFC000"/>
        </a:solidFill>
        <a:ln>
          <a:solidFill>
            <a:srgbClr val="FFC000"/>
          </a:solidFill>
        </a:ln>
      </dgm:spPr>
    </dgm:pt>
    <dgm:pt modelId="{D3BED9E5-385E-4A76-AB88-F3177EAA0D0C}" type="pres">
      <dgm:prSet presAssocID="{BBD037EA-791B-4C08-A34F-E6696434E2D2}" presName="text3" presStyleLbl="fgAcc3" presStyleIdx="6" presStyleCnt="12" custScaleX="124477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B75C9518-F804-46B0-82E6-868175CF67CC}" type="pres">
      <dgm:prSet presAssocID="{BBD037EA-791B-4C08-A34F-E6696434E2D2}" presName="hierChild4" presStyleCnt="0"/>
      <dgm:spPr/>
    </dgm:pt>
    <dgm:pt modelId="{E56C47A5-A5F8-4A26-AE7F-3B8D7214D58F}" type="pres">
      <dgm:prSet presAssocID="{CD0DC330-836A-4CB1-8D6B-D6A860235CEF}" presName="Name17" presStyleLbl="parChTrans1D3" presStyleIdx="7" presStyleCnt="12"/>
      <dgm:spPr/>
      <dgm:t>
        <a:bodyPr/>
        <a:lstStyle/>
        <a:p>
          <a:endParaRPr lang="tr-TR"/>
        </a:p>
      </dgm:t>
    </dgm:pt>
    <dgm:pt modelId="{A1B6028C-A855-4A09-859C-D58807A97125}" type="pres">
      <dgm:prSet presAssocID="{D7DCAC9C-A32E-4A1B-863C-8961CFBC63D2}" presName="hierRoot3" presStyleCnt="0"/>
      <dgm:spPr/>
    </dgm:pt>
    <dgm:pt modelId="{9843864D-4648-4B86-B334-66135F792888}" type="pres">
      <dgm:prSet presAssocID="{D7DCAC9C-A32E-4A1B-863C-8961CFBC63D2}" presName="composite3" presStyleCnt="0"/>
      <dgm:spPr/>
    </dgm:pt>
    <dgm:pt modelId="{89538EE4-03E6-4833-81CF-CBCE20B69A6E}" type="pres">
      <dgm:prSet presAssocID="{D7DCAC9C-A32E-4A1B-863C-8961CFBC63D2}" presName="background3" presStyleLbl="node3" presStyleIdx="7" presStyleCnt="12"/>
      <dgm:spPr>
        <a:solidFill>
          <a:srgbClr val="FFC000"/>
        </a:solidFill>
        <a:ln>
          <a:solidFill>
            <a:srgbClr val="FFC000"/>
          </a:solidFill>
        </a:ln>
      </dgm:spPr>
    </dgm:pt>
    <dgm:pt modelId="{6B97FE7D-A77C-490A-9809-F2C353432DC7}" type="pres">
      <dgm:prSet presAssocID="{D7DCAC9C-A32E-4A1B-863C-8961CFBC63D2}" presName="text3" presStyleLbl="fgAcc3" presStyleIdx="7" presStyleCnt="12" custScaleX="110772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96E96BF-E8C9-406C-9ABC-7F2972D41B62}" type="pres">
      <dgm:prSet presAssocID="{D7DCAC9C-A32E-4A1B-863C-8961CFBC63D2}" presName="hierChild4" presStyleCnt="0"/>
      <dgm:spPr/>
    </dgm:pt>
    <dgm:pt modelId="{53CBE9D0-A66C-4782-91F6-DBD9ED262CE5}" type="pres">
      <dgm:prSet presAssocID="{37A96DD5-0419-4DF2-9968-F29DAA273669}" presName="Name17" presStyleLbl="parChTrans1D3" presStyleIdx="8" presStyleCnt="12"/>
      <dgm:spPr/>
      <dgm:t>
        <a:bodyPr/>
        <a:lstStyle/>
        <a:p>
          <a:endParaRPr lang="tr-TR"/>
        </a:p>
      </dgm:t>
    </dgm:pt>
    <dgm:pt modelId="{EDAEC799-593D-452B-A232-3EC28523C5AF}" type="pres">
      <dgm:prSet presAssocID="{0BEB4C5C-DC5F-498B-850F-96E9D2AD620D}" presName="hierRoot3" presStyleCnt="0"/>
      <dgm:spPr/>
    </dgm:pt>
    <dgm:pt modelId="{23A0252A-277C-497E-8DF4-87817CC95EE8}" type="pres">
      <dgm:prSet presAssocID="{0BEB4C5C-DC5F-498B-850F-96E9D2AD620D}" presName="composite3" presStyleCnt="0"/>
      <dgm:spPr/>
    </dgm:pt>
    <dgm:pt modelId="{028376E6-2E5D-4469-9AD1-B8E7598DF27F}" type="pres">
      <dgm:prSet presAssocID="{0BEB4C5C-DC5F-498B-850F-96E9D2AD620D}" presName="background3" presStyleLbl="node3" presStyleIdx="8" presStyleCnt="12"/>
      <dgm:spPr>
        <a:solidFill>
          <a:srgbClr val="FFC000"/>
        </a:solidFill>
        <a:ln>
          <a:solidFill>
            <a:srgbClr val="FFC000"/>
          </a:solidFill>
        </a:ln>
      </dgm:spPr>
    </dgm:pt>
    <dgm:pt modelId="{542F2B3D-DE6D-4EC3-95D0-B23B400E4F23}" type="pres">
      <dgm:prSet presAssocID="{0BEB4C5C-DC5F-498B-850F-96E9D2AD620D}" presName="text3" presStyleLbl="fgAcc3" presStyleIdx="8" presStyleCnt="12" custScaleX="133288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D4F2ACD-CEFD-49F2-B44A-434AB329F0D1}" type="pres">
      <dgm:prSet presAssocID="{0BEB4C5C-DC5F-498B-850F-96E9D2AD620D}" presName="hierChild4" presStyleCnt="0"/>
      <dgm:spPr/>
    </dgm:pt>
    <dgm:pt modelId="{DE92C77E-9E4D-4F53-849E-13A59BCB1A13}" type="pres">
      <dgm:prSet presAssocID="{25D89EAB-1CC7-405C-A9BE-E38C66F7184D}" presName="Name10" presStyleLbl="parChTrans1D2" presStyleIdx="3" presStyleCnt="4"/>
      <dgm:spPr/>
      <dgm:t>
        <a:bodyPr/>
        <a:lstStyle/>
        <a:p>
          <a:endParaRPr lang="tr-TR"/>
        </a:p>
      </dgm:t>
    </dgm:pt>
    <dgm:pt modelId="{3E39F681-B287-4CE5-8B95-2322C58BC07B}" type="pres">
      <dgm:prSet presAssocID="{93AD229E-CDC5-4C52-A0C2-634CFF8CE888}" presName="hierRoot2" presStyleCnt="0"/>
      <dgm:spPr/>
    </dgm:pt>
    <dgm:pt modelId="{DA6B71AD-AEE1-4F79-B9B8-03B8803E9FD0}" type="pres">
      <dgm:prSet presAssocID="{93AD229E-CDC5-4C52-A0C2-634CFF8CE888}" presName="composite2" presStyleCnt="0"/>
      <dgm:spPr/>
    </dgm:pt>
    <dgm:pt modelId="{3B7B5FF8-F04B-45B7-8757-D1882163A4D2}" type="pres">
      <dgm:prSet presAssocID="{93AD229E-CDC5-4C52-A0C2-634CFF8CE888}" presName="background2" presStyleLbl="node2" presStyleIdx="3" presStyleCnt="4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8FEB67D5-C292-4520-A1D2-9D8C912EB80E}" type="pres">
      <dgm:prSet presAssocID="{93AD229E-CDC5-4C52-A0C2-634CFF8CE888}" presName="text2" presStyleLbl="fgAcc2" presStyleIdx="3" presStyleCnt="4" custScaleX="315800" custScaleY="198810" custLinFactNeighborY="-481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3F3F77C-6E83-4E11-89A1-82C2C00849AC}" type="pres">
      <dgm:prSet presAssocID="{93AD229E-CDC5-4C52-A0C2-634CFF8CE888}" presName="hierChild3" presStyleCnt="0"/>
      <dgm:spPr/>
    </dgm:pt>
    <dgm:pt modelId="{8DBAD2B0-7099-41D8-8A60-1C361D0010B8}" type="pres">
      <dgm:prSet presAssocID="{B96C4EE9-A99F-48A1-8E51-374F3B564F20}" presName="Name17" presStyleLbl="parChTrans1D3" presStyleIdx="9" presStyleCnt="12"/>
      <dgm:spPr/>
      <dgm:t>
        <a:bodyPr/>
        <a:lstStyle/>
        <a:p>
          <a:endParaRPr lang="tr-TR"/>
        </a:p>
      </dgm:t>
    </dgm:pt>
    <dgm:pt modelId="{746E8218-1F65-4F94-95C7-B2FD78307B6D}" type="pres">
      <dgm:prSet presAssocID="{DF874238-3210-49C4-B70B-11C12F0D4E61}" presName="hierRoot3" presStyleCnt="0"/>
      <dgm:spPr/>
    </dgm:pt>
    <dgm:pt modelId="{02261625-8689-4B94-8685-6B260BFD55D1}" type="pres">
      <dgm:prSet presAssocID="{DF874238-3210-49C4-B70B-11C12F0D4E61}" presName="composite3" presStyleCnt="0"/>
      <dgm:spPr/>
    </dgm:pt>
    <dgm:pt modelId="{713EEAD0-30A4-4BF2-A017-59C59E64E3FA}" type="pres">
      <dgm:prSet presAssocID="{DF874238-3210-49C4-B70B-11C12F0D4E61}" presName="background3" presStyleLbl="node3" presStyleIdx="9" presStyleCnt="12"/>
      <dgm:spPr>
        <a:solidFill>
          <a:srgbClr val="0000CC"/>
        </a:solidFill>
      </dgm:spPr>
      <dgm:t>
        <a:bodyPr/>
        <a:lstStyle/>
        <a:p>
          <a:endParaRPr lang="tr-TR"/>
        </a:p>
      </dgm:t>
    </dgm:pt>
    <dgm:pt modelId="{9F575C7B-1D26-4A28-A1ED-1BCD326E4D91}" type="pres">
      <dgm:prSet presAssocID="{DF874238-3210-49C4-B70B-11C12F0D4E61}" presName="text3" presStyleLbl="fgAcc3" presStyleIdx="9" presStyleCnt="12" custScaleX="135466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8A903A4-E42A-4A41-B67B-1D5EDFE24401}" type="pres">
      <dgm:prSet presAssocID="{DF874238-3210-49C4-B70B-11C12F0D4E61}" presName="hierChild4" presStyleCnt="0"/>
      <dgm:spPr/>
    </dgm:pt>
    <dgm:pt modelId="{D0AC7F43-A0B4-4EE2-A2C8-5802A03F4C15}" type="pres">
      <dgm:prSet presAssocID="{76238395-EDF1-409D-97FD-1BBB6656690B}" presName="Name17" presStyleLbl="parChTrans1D3" presStyleIdx="10" presStyleCnt="12"/>
      <dgm:spPr/>
      <dgm:t>
        <a:bodyPr/>
        <a:lstStyle/>
        <a:p>
          <a:endParaRPr lang="tr-TR"/>
        </a:p>
      </dgm:t>
    </dgm:pt>
    <dgm:pt modelId="{38020CB0-5050-4D8C-B14D-637341419CC0}" type="pres">
      <dgm:prSet presAssocID="{5A4F3156-89CE-45FC-9A5A-49FE5EA03931}" presName="hierRoot3" presStyleCnt="0"/>
      <dgm:spPr/>
    </dgm:pt>
    <dgm:pt modelId="{5E78D3A7-7EA6-4FD1-AF66-8FAA3A97B19E}" type="pres">
      <dgm:prSet presAssocID="{5A4F3156-89CE-45FC-9A5A-49FE5EA03931}" presName="composite3" presStyleCnt="0"/>
      <dgm:spPr/>
    </dgm:pt>
    <dgm:pt modelId="{B4D970DA-58B3-4BCA-9258-16FFCE215CB1}" type="pres">
      <dgm:prSet presAssocID="{5A4F3156-89CE-45FC-9A5A-49FE5EA03931}" presName="background3" presStyleLbl="node3" presStyleIdx="10" presStyleCnt="12"/>
      <dgm:spPr>
        <a:solidFill>
          <a:srgbClr val="0043C8"/>
        </a:solidFill>
      </dgm:spPr>
      <dgm:t>
        <a:bodyPr/>
        <a:lstStyle/>
        <a:p>
          <a:endParaRPr lang="tr-TR"/>
        </a:p>
      </dgm:t>
    </dgm:pt>
    <dgm:pt modelId="{831169BD-D450-463D-B55C-60005544A0B0}" type="pres">
      <dgm:prSet presAssocID="{5A4F3156-89CE-45FC-9A5A-49FE5EA03931}" presName="text3" presStyleLbl="fgAcc3" presStyleIdx="10" presStyleCnt="12" custScaleX="106165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5129CDAC-5547-489A-8876-33CD5BBC2A93}" type="pres">
      <dgm:prSet presAssocID="{5A4F3156-89CE-45FC-9A5A-49FE5EA03931}" presName="hierChild4" presStyleCnt="0"/>
      <dgm:spPr/>
    </dgm:pt>
    <dgm:pt modelId="{7D1D5498-3E59-4712-8ED9-BE4DAA8EF04C}" type="pres">
      <dgm:prSet presAssocID="{C32925C2-D6A3-4257-8C84-221FD1CBAF1C}" presName="Name17" presStyleLbl="parChTrans1D3" presStyleIdx="11" presStyleCnt="12"/>
      <dgm:spPr/>
      <dgm:t>
        <a:bodyPr/>
        <a:lstStyle/>
        <a:p>
          <a:endParaRPr lang="tr-TR"/>
        </a:p>
      </dgm:t>
    </dgm:pt>
    <dgm:pt modelId="{3872D40B-5EEB-4988-9747-6D7A639A2ABC}" type="pres">
      <dgm:prSet presAssocID="{D068F2EE-AB67-467E-B92C-88B665471237}" presName="hierRoot3" presStyleCnt="0"/>
      <dgm:spPr/>
    </dgm:pt>
    <dgm:pt modelId="{5A56C994-949D-48FF-A099-01B9DE1F896B}" type="pres">
      <dgm:prSet presAssocID="{D068F2EE-AB67-467E-B92C-88B665471237}" presName="composite3" presStyleCnt="0"/>
      <dgm:spPr/>
    </dgm:pt>
    <dgm:pt modelId="{ACF0F611-4F6B-46EB-8EDA-7D59ABD0125C}" type="pres">
      <dgm:prSet presAssocID="{D068F2EE-AB67-467E-B92C-88B665471237}" presName="background3" presStyleLbl="node3" presStyleIdx="11" presStyleCnt="12"/>
      <dgm:spPr>
        <a:solidFill>
          <a:srgbClr val="0000CC"/>
        </a:solidFill>
      </dgm:spPr>
      <dgm:t>
        <a:bodyPr/>
        <a:lstStyle/>
        <a:p>
          <a:endParaRPr lang="tr-TR"/>
        </a:p>
      </dgm:t>
    </dgm:pt>
    <dgm:pt modelId="{2AB951AB-81A9-4989-A576-529A18C31AE7}" type="pres">
      <dgm:prSet presAssocID="{D068F2EE-AB67-467E-B92C-88B665471237}" presName="text3" presStyleLbl="fgAcc3" presStyleIdx="11" presStyleCnt="12" custScaleX="111649" custScaleY="167377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F383FE5-FDB3-461D-B977-E218C372AF46}" type="pres">
      <dgm:prSet presAssocID="{D068F2EE-AB67-467E-B92C-88B665471237}" presName="hierChild4" presStyleCnt="0"/>
      <dgm:spPr/>
    </dgm:pt>
  </dgm:ptLst>
  <dgm:cxnLst>
    <dgm:cxn modelId="{C0B276E4-FE52-4431-B765-82D6E1707340}" srcId="{AACB8E4B-31A6-434B-89EE-CF6373241379}" destId="{ECDFB909-6A1C-4AF4-8468-5904D9F8B66D}" srcOrd="0" destOrd="0" parTransId="{0CB6C9E6-C6CB-4F78-AE07-DA57DAE98929}" sibTransId="{CB7F8D43-8768-4AAB-A701-B9926EFE404E}"/>
    <dgm:cxn modelId="{4C5A9404-991E-46D8-918F-61EE42C8E82F}" type="presOf" srcId="{BD2B1FF7-DF61-47D7-9C95-677FB9F1D3B7}" destId="{47A6F2EC-FA81-4280-B137-FC95CD926F3C}" srcOrd="0" destOrd="0" presId="urn:microsoft.com/office/officeart/2005/8/layout/hierarchy1"/>
    <dgm:cxn modelId="{03CA6CFE-A759-42CA-BAB1-97246DF160FD}" srcId="{AACB8E4B-31A6-434B-89EE-CF6373241379}" destId="{7404C941-68C0-4DAA-9569-7D1CD7E96983}" srcOrd="1" destOrd="0" parTransId="{9829111F-57A2-491D-BCDB-556C21740E8E}" sibTransId="{7AC81765-A43A-4E9E-80C2-A82DB9607F2D}"/>
    <dgm:cxn modelId="{FD04BB3B-2606-4593-B5D2-09B50DF7ECC2}" srcId="{B8E64868-9053-495D-A08A-D5B75226C376}" destId="{BBD037EA-791B-4C08-A34F-E6696434E2D2}" srcOrd="0" destOrd="0" parTransId="{9217ABD2-1F49-4076-91C0-DB8DF01054F6}" sibTransId="{7C10BDF4-A8CC-4579-A6D4-BB7C6B20222D}"/>
    <dgm:cxn modelId="{EB71199D-9432-4387-87D8-1109F03BEEAB}" type="presOf" srcId="{C32925C2-D6A3-4257-8C84-221FD1CBAF1C}" destId="{7D1D5498-3E59-4712-8ED9-BE4DAA8EF04C}" srcOrd="0" destOrd="0" presId="urn:microsoft.com/office/officeart/2005/8/layout/hierarchy1"/>
    <dgm:cxn modelId="{02730EF6-5DDE-4E0E-81B3-EB7590AA4FD4}" srcId="{B8E64868-9053-495D-A08A-D5B75226C376}" destId="{0BEB4C5C-DC5F-498B-850F-96E9D2AD620D}" srcOrd="2" destOrd="0" parTransId="{37A96DD5-0419-4DF2-9968-F29DAA273669}" sibTransId="{07DBBCD0-4484-4C42-8B6C-73B962914C15}"/>
    <dgm:cxn modelId="{558CE49E-F72C-49D8-B6C5-29549CC25E07}" type="presOf" srcId="{93AD229E-CDC5-4C52-A0C2-634CFF8CE888}" destId="{8FEB67D5-C292-4520-A1D2-9D8C912EB80E}" srcOrd="0" destOrd="0" presId="urn:microsoft.com/office/officeart/2005/8/layout/hierarchy1"/>
    <dgm:cxn modelId="{F54A2F6B-7A8C-4EE1-9493-115C3889752B}" type="presOf" srcId="{BBD037EA-791B-4C08-A34F-E6696434E2D2}" destId="{D3BED9E5-385E-4A76-AB88-F3177EAA0D0C}" srcOrd="0" destOrd="0" presId="urn:microsoft.com/office/officeart/2005/8/layout/hierarchy1"/>
    <dgm:cxn modelId="{D514F3EE-10E3-4DA1-8F74-F724C0700E26}" srcId="{93AD229E-CDC5-4C52-A0C2-634CFF8CE888}" destId="{DF874238-3210-49C4-B70B-11C12F0D4E61}" srcOrd="0" destOrd="0" parTransId="{B96C4EE9-A99F-48A1-8E51-374F3B564F20}" sibTransId="{A291AB12-8DF1-4164-A8CD-47B5BAA7740C}"/>
    <dgm:cxn modelId="{76BB1F58-2D04-4C50-814D-8D6CAEFE7EE0}" type="presOf" srcId="{E09B2C1D-DB2F-4ED4-B242-B2A7E152684B}" destId="{A7D9B89C-5776-45CA-8165-2F3DE9948E3C}" srcOrd="0" destOrd="0" presId="urn:microsoft.com/office/officeart/2005/8/layout/hierarchy1"/>
    <dgm:cxn modelId="{FA09B1CF-31FA-4D25-BA3F-4B1EF45F9EB0}" type="presOf" srcId="{2BC449E3-6233-4021-842E-D034AB2EB2D9}" destId="{AB420B57-D846-4633-A30C-0F1DCF6D981C}" srcOrd="0" destOrd="0" presId="urn:microsoft.com/office/officeart/2005/8/layout/hierarchy1"/>
    <dgm:cxn modelId="{14CC131C-36FB-422F-AD0E-4EEA3BC706FF}" srcId="{ECDFB909-6A1C-4AF4-8468-5904D9F8B66D}" destId="{BD2B1FF7-DF61-47D7-9C95-677FB9F1D3B7}" srcOrd="0" destOrd="0" parTransId="{7F45F395-DE8C-4ED9-8200-365B85EF581D}" sibTransId="{9021081B-076A-4DA8-BA14-C91C14B0DEF0}"/>
    <dgm:cxn modelId="{2376F397-F3AA-44F9-B637-63A7B41BC57E}" type="presOf" srcId="{BDDF67E8-6F47-404B-BB57-D51EA181C7F3}" destId="{039950AE-79D0-4BA2-A8AF-72F39E028A20}" srcOrd="0" destOrd="0" presId="urn:microsoft.com/office/officeart/2005/8/layout/hierarchy1"/>
    <dgm:cxn modelId="{5AF3EBF1-A7B0-4C2D-AE61-AFC610EB35DA}" type="presOf" srcId="{AACB8E4B-31A6-434B-89EE-CF6373241379}" destId="{3C83D702-86A3-4873-B4BC-6D6AEA01090F}" srcOrd="0" destOrd="0" presId="urn:microsoft.com/office/officeart/2005/8/layout/hierarchy1"/>
    <dgm:cxn modelId="{50310967-644F-489C-AD92-65BF772EEE41}" type="presOf" srcId="{09FEBF7C-AA21-47B1-85B2-1D42101EB28D}" destId="{25663698-5377-457C-934B-F19D0A28FB5B}" srcOrd="0" destOrd="0" presId="urn:microsoft.com/office/officeart/2005/8/layout/hierarchy1"/>
    <dgm:cxn modelId="{F542C3AC-6774-4D11-A535-4B7DC6B4CE8D}" type="presOf" srcId="{76238395-EDF1-409D-97FD-1BBB6656690B}" destId="{D0AC7F43-A0B4-4EE2-A2C8-5802A03F4C15}" srcOrd="0" destOrd="0" presId="urn:microsoft.com/office/officeart/2005/8/layout/hierarchy1"/>
    <dgm:cxn modelId="{BF79B655-80B4-4E95-BE09-0ABFDF56ED92}" type="presOf" srcId="{9C89AE8B-EB7E-48EA-9D6F-FE9388A3F11C}" destId="{89702361-7957-4973-B8F5-AEC974FC66B5}" srcOrd="0" destOrd="0" presId="urn:microsoft.com/office/officeart/2005/8/layout/hierarchy1"/>
    <dgm:cxn modelId="{F0B19A87-910F-412F-9E04-10632011FBB6}" srcId="{AACB8E4B-31A6-434B-89EE-CF6373241379}" destId="{B8E64868-9053-495D-A08A-D5B75226C376}" srcOrd="2" destOrd="0" parTransId="{FC991D79-C901-470C-8F0C-6CB1AF30AC70}" sibTransId="{D0E81336-B251-43E2-91A7-5AB2B5675DBB}"/>
    <dgm:cxn modelId="{3D741B82-ABB5-4A0B-B3DC-637A82A83FA4}" srcId="{AACB8E4B-31A6-434B-89EE-CF6373241379}" destId="{93AD229E-CDC5-4C52-A0C2-634CFF8CE888}" srcOrd="3" destOrd="0" parTransId="{25D89EAB-1CC7-405C-A9BE-E38C66F7184D}" sibTransId="{BAFC38A4-1D4B-4530-9ABB-D0FDFC3B1C7C}"/>
    <dgm:cxn modelId="{E9B32DE9-BEC0-479C-AED1-A8F988B49C34}" type="presOf" srcId="{FC991D79-C901-470C-8F0C-6CB1AF30AC70}" destId="{BB9E3D17-B44C-4A51-9932-C4C984681C31}" srcOrd="0" destOrd="0" presId="urn:microsoft.com/office/officeart/2005/8/layout/hierarchy1"/>
    <dgm:cxn modelId="{04D32B01-E011-49AD-BD97-C12254E4D036}" type="presOf" srcId="{5A4F3156-89CE-45FC-9A5A-49FE5EA03931}" destId="{831169BD-D450-463D-B55C-60005544A0B0}" srcOrd="0" destOrd="0" presId="urn:microsoft.com/office/officeart/2005/8/layout/hierarchy1"/>
    <dgm:cxn modelId="{8EA93BA0-43ED-4959-B0E0-CA5A82DD13CC}" srcId="{B8E64868-9053-495D-A08A-D5B75226C376}" destId="{D7DCAC9C-A32E-4A1B-863C-8961CFBC63D2}" srcOrd="1" destOrd="0" parTransId="{CD0DC330-836A-4CB1-8D6B-D6A860235CEF}" sibTransId="{F83E4494-FF0C-4464-8100-C04012F38C59}"/>
    <dgm:cxn modelId="{6B29A110-FE70-40C7-AC48-536AB170236A}" type="presOf" srcId="{7404C941-68C0-4DAA-9569-7D1CD7E96983}" destId="{FA304A3E-D11D-4928-96D0-AFA6A94A6F08}" srcOrd="0" destOrd="0" presId="urn:microsoft.com/office/officeart/2005/8/layout/hierarchy1"/>
    <dgm:cxn modelId="{57EE45A4-1E56-43AF-9D9C-07D08C7B1265}" srcId="{7404C941-68C0-4DAA-9569-7D1CD7E96983}" destId="{A2D006DE-70C0-44E4-A886-E195AB960646}" srcOrd="2" destOrd="0" parTransId="{9C89AE8B-EB7E-48EA-9D6F-FE9388A3F11C}" sibTransId="{63F102C0-F9FD-41FD-BF15-72C0A6530B50}"/>
    <dgm:cxn modelId="{3E34BB5B-23F4-4FC3-8F77-E372236A5B6F}" type="presOf" srcId="{B8E64868-9053-495D-A08A-D5B75226C376}" destId="{BF8DF005-C491-4FCD-A820-F9714C1595D6}" srcOrd="0" destOrd="0" presId="urn:microsoft.com/office/officeart/2005/8/layout/hierarchy1"/>
    <dgm:cxn modelId="{298D94A9-D7DB-42DA-A688-DC70117EA87C}" type="presOf" srcId="{9217ABD2-1F49-4076-91C0-DB8DF01054F6}" destId="{E0481CC2-3201-412F-8F7E-C4F4F8988BB8}" srcOrd="0" destOrd="0" presId="urn:microsoft.com/office/officeart/2005/8/layout/hierarchy1"/>
    <dgm:cxn modelId="{5EE672F8-4A6E-4C28-AF61-1BE2F0521BCE}" type="presOf" srcId="{0CB6C9E6-C6CB-4F78-AE07-DA57DAE98929}" destId="{BF52A86B-B8B8-4651-982A-9DE9396CB64D}" srcOrd="0" destOrd="0" presId="urn:microsoft.com/office/officeart/2005/8/layout/hierarchy1"/>
    <dgm:cxn modelId="{5B63D9EF-F463-470A-8C97-E446FF14AB2D}" srcId="{BD214AF8-11B0-4E93-81FE-C0CD49E489E4}" destId="{AACB8E4B-31A6-434B-89EE-CF6373241379}" srcOrd="0" destOrd="0" parTransId="{7147A68B-72DE-4512-BB85-6AD71D841540}" sibTransId="{685A9F11-7577-4B15-9266-13ED95073D08}"/>
    <dgm:cxn modelId="{FA58AD0E-2146-4492-A4C3-2B6A02C1CD7A}" type="presOf" srcId="{3BF56282-91B5-466B-8BF3-02989344E9A1}" destId="{4FF8A30A-2DB5-4505-AD7C-909092336E00}" srcOrd="0" destOrd="0" presId="urn:microsoft.com/office/officeart/2005/8/layout/hierarchy1"/>
    <dgm:cxn modelId="{15B793CB-119A-4E3C-9DF5-9C8E5D324C65}" type="presOf" srcId="{37A96DD5-0419-4DF2-9968-F29DAA273669}" destId="{53CBE9D0-A66C-4782-91F6-DBD9ED262CE5}" srcOrd="0" destOrd="0" presId="urn:microsoft.com/office/officeart/2005/8/layout/hierarchy1"/>
    <dgm:cxn modelId="{C3E174C2-8DE2-45E2-93D5-10C028057969}" type="presOf" srcId="{D068F2EE-AB67-467E-B92C-88B665471237}" destId="{2AB951AB-81A9-4989-A576-529A18C31AE7}" srcOrd="0" destOrd="0" presId="urn:microsoft.com/office/officeart/2005/8/layout/hierarchy1"/>
    <dgm:cxn modelId="{44CB8EBA-CBA8-4B62-A478-B02DE4615AB1}" type="presOf" srcId="{7F45F395-DE8C-4ED9-8200-365B85EF581D}" destId="{FE0EDEAA-1B82-480C-BB7F-A527ED090B25}" srcOrd="0" destOrd="0" presId="urn:microsoft.com/office/officeart/2005/8/layout/hierarchy1"/>
    <dgm:cxn modelId="{714599A2-7AF7-4BAF-9DD8-0B5B5A28907B}" type="presOf" srcId="{A2D006DE-70C0-44E4-A886-E195AB960646}" destId="{3E17FD0C-6601-4146-85DB-5A68F19C0A47}" srcOrd="0" destOrd="0" presId="urn:microsoft.com/office/officeart/2005/8/layout/hierarchy1"/>
    <dgm:cxn modelId="{4084B7F7-C1BE-4927-BD27-C64F5177FCBF}" type="presOf" srcId="{3197752C-28F4-4D85-A0DA-CA589E64940F}" destId="{50936E82-8871-4E80-81AE-CF2C844FB365}" srcOrd="0" destOrd="0" presId="urn:microsoft.com/office/officeart/2005/8/layout/hierarchy1"/>
    <dgm:cxn modelId="{13B010B6-ABCB-407A-B384-0BF1919F451E}" type="presOf" srcId="{CD0DC330-836A-4CB1-8D6B-D6A860235CEF}" destId="{E56C47A5-A5F8-4A26-AE7F-3B8D7214D58F}" srcOrd="0" destOrd="0" presId="urn:microsoft.com/office/officeart/2005/8/layout/hierarchy1"/>
    <dgm:cxn modelId="{02037A7C-6387-450A-8A6A-0611F7F3D2A5}" type="presOf" srcId="{D6B54C9C-0B8F-49CE-B9CD-9277055C3F63}" destId="{6FDAE664-091B-4F18-8838-B81261143420}" srcOrd="0" destOrd="0" presId="urn:microsoft.com/office/officeart/2005/8/layout/hierarchy1"/>
    <dgm:cxn modelId="{C136E047-1A9E-4574-877C-43654073F146}" type="presOf" srcId="{ECDFB909-6A1C-4AF4-8468-5904D9F8B66D}" destId="{DC5D8257-05F2-44BB-9E34-F3669AEDC41D}" srcOrd="0" destOrd="0" presId="urn:microsoft.com/office/officeart/2005/8/layout/hierarchy1"/>
    <dgm:cxn modelId="{B66DD5E9-FFCD-47B8-ACDE-DC81C6957E81}" type="presOf" srcId="{BD214AF8-11B0-4E93-81FE-C0CD49E489E4}" destId="{831CC88F-B870-4F1C-A200-6BC671D4E481}" srcOrd="0" destOrd="0" presId="urn:microsoft.com/office/officeart/2005/8/layout/hierarchy1"/>
    <dgm:cxn modelId="{456FABA2-9C3F-4C89-BD87-04BC5023727C}" srcId="{7404C941-68C0-4DAA-9569-7D1CD7E96983}" destId="{09FEBF7C-AA21-47B1-85B2-1D42101EB28D}" srcOrd="1" destOrd="0" parTransId="{E09B2C1D-DB2F-4ED4-B242-B2A7E152684B}" sibTransId="{76739609-603B-4E5F-8A19-482DAABC096F}"/>
    <dgm:cxn modelId="{D45FDE73-20FF-4957-AB60-1346D4A47B81}" srcId="{93AD229E-CDC5-4C52-A0C2-634CFF8CE888}" destId="{D068F2EE-AB67-467E-B92C-88B665471237}" srcOrd="2" destOrd="0" parTransId="{C32925C2-D6A3-4257-8C84-221FD1CBAF1C}" sibTransId="{4311E95E-8265-4A6F-90EF-263897FEFB16}"/>
    <dgm:cxn modelId="{0F1197ED-E4AA-47E1-A8E0-7DFD1476E34F}" srcId="{ECDFB909-6A1C-4AF4-8468-5904D9F8B66D}" destId="{5FDDF293-C162-496A-9B76-BB39DF82EFC7}" srcOrd="1" destOrd="0" parTransId="{D6B54C9C-0B8F-49CE-B9CD-9277055C3F63}" sibTransId="{84EB4A97-DF43-438F-B721-BEF7C122504B}"/>
    <dgm:cxn modelId="{66055DDC-5978-45A1-8ADF-B97090F43DD0}" type="presOf" srcId="{5FDDF293-C162-496A-9B76-BB39DF82EFC7}" destId="{D8C5E27D-672A-4D2C-9FB6-B39CDA2BF410}" srcOrd="0" destOrd="0" presId="urn:microsoft.com/office/officeart/2005/8/layout/hierarchy1"/>
    <dgm:cxn modelId="{BF4FCE53-4E85-40D5-BD09-FF9F5E33E98C}" type="presOf" srcId="{25D89EAB-1CC7-405C-A9BE-E38C66F7184D}" destId="{DE92C77E-9E4D-4F53-849E-13A59BCB1A13}" srcOrd="0" destOrd="0" presId="urn:microsoft.com/office/officeart/2005/8/layout/hierarchy1"/>
    <dgm:cxn modelId="{55035ABF-F686-4FE4-AC6A-2ECD04AD8601}" type="presOf" srcId="{9829111F-57A2-491D-BCDB-556C21740E8E}" destId="{A38CE68E-6D41-451D-AEE7-5B7E1431D75D}" srcOrd="0" destOrd="0" presId="urn:microsoft.com/office/officeart/2005/8/layout/hierarchy1"/>
    <dgm:cxn modelId="{9E0F6FE8-D740-42CA-AD61-F78A1B8486BD}" srcId="{7404C941-68C0-4DAA-9569-7D1CD7E96983}" destId="{BDDF67E8-6F47-404B-BB57-D51EA181C7F3}" srcOrd="0" destOrd="0" parTransId="{3197752C-28F4-4D85-A0DA-CA589E64940F}" sibTransId="{B8D334F2-9A8B-4A04-9F13-805DF76F4732}"/>
    <dgm:cxn modelId="{6266FC71-8867-4642-AA1B-6CE55E511259}" type="presOf" srcId="{0BEB4C5C-DC5F-498B-850F-96E9D2AD620D}" destId="{542F2B3D-DE6D-4EC3-95D0-B23B400E4F23}" srcOrd="0" destOrd="0" presId="urn:microsoft.com/office/officeart/2005/8/layout/hierarchy1"/>
    <dgm:cxn modelId="{104BD2FD-B256-4884-9BD4-51178B2B4518}" type="presOf" srcId="{D7DCAC9C-A32E-4A1B-863C-8961CFBC63D2}" destId="{6B97FE7D-A77C-490A-9809-F2C353432DC7}" srcOrd="0" destOrd="0" presId="urn:microsoft.com/office/officeart/2005/8/layout/hierarchy1"/>
    <dgm:cxn modelId="{A023A36C-16A0-45CC-8120-7160DBC11E92}" srcId="{93AD229E-CDC5-4C52-A0C2-634CFF8CE888}" destId="{5A4F3156-89CE-45FC-9A5A-49FE5EA03931}" srcOrd="1" destOrd="0" parTransId="{76238395-EDF1-409D-97FD-1BBB6656690B}" sibTransId="{388846C4-792C-441B-85AD-79EF6E4CB428}"/>
    <dgm:cxn modelId="{7C9A0379-592D-4D5F-88FE-D0A468FB1885}" srcId="{ECDFB909-6A1C-4AF4-8468-5904D9F8B66D}" destId="{2BC449E3-6233-4021-842E-D034AB2EB2D9}" srcOrd="2" destOrd="0" parTransId="{3BF56282-91B5-466B-8BF3-02989344E9A1}" sibTransId="{8DD7DC0A-963A-4219-BEB9-98785F1C16B5}"/>
    <dgm:cxn modelId="{9255FE03-09D1-4D8D-A1B1-812F5DA07211}" type="presOf" srcId="{B96C4EE9-A99F-48A1-8E51-374F3B564F20}" destId="{8DBAD2B0-7099-41D8-8A60-1C361D0010B8}" srcOrd="0" destOrd="0" presId="urn:microsoft.com/office/officeart/2005/8/layout/hierarchy1"/>
    <dgm:cxn modelId="{C6ABD0D4-782C-4028-ACE1-425E22DBD10B}" type="presOf" srcId="{DF874238-3210-49C4-B70B-11C12F0D4E61}" destId="{9F575C7B-1D26-4A28-A1ED-1BCD326E4D91}" srcOrd="0" destOrd="0" presId="urn:microsoft.com/office/officeart/2005/8/layout/hierarchy1"/>
    <dgm:cxn modelId="{F0A7A02A-C589-48FB-8DC1-AEA6074BF5CB}" type="presParOf" srcId="{831CC88F-B870-4F1C-A200-6BC671D4E481}" destId="{A6A4A073-3C24-4C46-833B-3DA60BAE840C}" srcOrd="0" destOrd="0" presId="urn:microsoft.com/office/officeart/2005/8/layout/hierarchy1"/>
    <dgm:cxn modelId="{8AE56BAF-CF7A-494E-B370-89F94FAFA698}" type="presParOf" srcId="{A6A4A073-3C24-4C46-833B-3DA60BAE840C}" destId="{42444EB1-2C4E-483E-A47A-E870B98DCC50}" srcOrd="0" destOrd="0" presId="urn:microsoft.com/office/officeart/2005/8/layout/hierarchy1"/>
    <dgm:cxn modelId="{55A99498-B0A8-4842-9C8B-47D520DB61BB}" type="presParOf" srcId="{42444EB1-2C4E-483E-A47A-E870B98DCC50}" destId="{4D64DB84-2D67-4E69-B8C6-51CA21BB0794}" srcOrd="0" destOrd="0" presId="urn:microsoft.com/office/officeart/2005/8/layout/hierarchy1"/>
    <dgm:cxn modelId="{2F796CE9-A514-4408-804C-C80DE1364BB5}" type="presParOf" srcId="{42444EB1-2C4E-483E-A47A-E870B98DCC50}" destId="{3C83D702-86A3-4873-B4BC-6D6AEA01090F}" srcOrd="1" destOrd="0" presId="urn:microsoft.com/office/officeart/2005/8/layout/hierarchy1"/>
    <dgm:cxn modelId="{DD7FBBE7-4747-4DF1-A3AF-BFDDEA8CF517}" type="presParOf" srcId="{A6A4A073-3C24-4C46-833B-3DA60BAE840C}" destId="{211DC930-0E38-4B06-9077-53CAFC17A23B}" srcOrd="1" destOrd="0" presId="urn:microsoft.com/office/officeart/2005/8/layout/hierarchy1"/>
    <dgm:cxn modelId="{6BC8966F-A75A-465A-8D0D-7421AF704965}" type="presParOf" srcId="{211DC930-0E38-4B06-9077-53CAFC17A23B}" destId="{BF52A86B-B8B8-4651-982A-9DE9396CB64D}" srcOrd="0" destOrd="0" presId="urn:microsoft.com/office/officeart/2005/8/layout/hierarchy1"/>
    <dgm:cxn modelId="{7C115925-904A-4C70-8384-60B8CFB47647}" type="presParOf" srcId="{211DC930-0E38-4B06-9077-53CAFC17A23B}" destId="{64EA1066-D6CD-458E-BD82-012B6234C1FE}" srcOrd="1" destOrd="0" presId="urn:microsoft.com/office/officeart/2005/8/layout/hierarchy1"/>
    <dgm:cxn modelId="{351102AE-46F8-4356-A434-6ED888330E8B}" type="presParOf" srcId="{64EA1066-D6CD-458E-BD82-012B6234C1FE}" destId="{B1D1B10C-39EF-44DB-90D9-759F16499277}" srcOrd="0" destOrd="0" presId="urn:microsoft.com/office/officeart/2005/8/layout/hierarchy1"/>
    <dgm:cxn modelId="{9A449EBE-5E54-44E1-813A-4193FE9214E2}" type="presParOf" srcId="{B1D1B10C-39EF-44DB-90D9-759F16499277}" destId="{B83A9026-8445-4AD3-824F-B3136D957675}" srcOrd="0" destOrd="0" presId="urn:microsoft.com/office/officeart/2005/8/layout/hierarchy1"/>
    <dgm:cxn modelId="{98FEBE1F-7BD3-4D8D-980E-8D8C6067F9FB}" type="presParOf" srcId="{B1D1B10C-39EF-44DB-90D9-759F16499277}" destId="{DC5D8257-05F2-44BB-9E34-F3669AEDC41D}" srcOrd="1" destOrd="0" presId="urn:microsoft.com/office/officeart/2005/8/layout/hierarchy1"/>
    <dgm:cxn modelId="{0599A743-4486-4020-9FBC-C049A3E6068C}" type="presParOf" srcId="{64EA1066-D6CD-458E-BD82-012B6234C1FE}" destId="{E146BD3E-9851-484E-836C-21BA3DEC784D}" srcOrd="1" destOrd="0" presId="urn:microsoft.com/office/officeart/2005/8/layout/hierarchy1"/>
    <dgm:cxn modelId="{24467B31-C096-4E66-8CFE-BAA85DAB74BC}" type="presParOf" srcId="{E146BD3E-9851-484E-836C-21BA3DEC784D}" destId="{FE0EDEAA-1B82-480C-BB7F-A527ED090B25}" srcOrd="0" destOrd="0" presId="urn:microsoft.com/office/officeart/2005/8/layout/hierarchy1"/>
    <dgm:cxn modelId="{AA31B958-870C-4518-B122-AF1EC35B7232}" type="presParOf" srcId="{E146BD3E-9851-484E-836C-21BA3DEC784D}" destId="{47DD9F9E-DAD5-44E3-A267-8A7C053023C3}" srcOrd="1" destOrd="0" presId="urn:microsoft.com/office/officeart/2005/8/layout/hierarchy1"/>
    <dgm:cxn modelId="{5DA4D5F3-9E3C-492B-8096-2693213AFABC}" type="presParOf" srcId="{47DD9F9E-DAD5-44E3-A267-8A7C053023C3}" destId="{EB45B518-5596-41F6-AEB9-6953AC770507}" srcOrd="0" destOrd="0" presId="urn:microsoft.com/office/officeart/2005/8/layout/hierarchy1"/>
    <dgm:cxn modelId="{DEFCEB37-8245-4CCF-B39A-34B664BEAF79}" type="presParOf" srcId="{EB45B518-5596-41F6-AEB9-6953AC770507}" destId="{3D960E25-FA49-4343-A193-A7190460ECBD}" srcOrd="0" destOrd="0" presId="urn:microsoft.com/office/officeart/2005/8/layout/hierarchy1"/>
    <dgm:cxn modelId="{992DCB78-8C38-4A13-BC7D-F2753008AB48}" type="presParOf" srcId="{EB45B518-5596-41F6-AEB9-6953AC770507}" destId="{47A6F2EC-FA81-4280-B137-FC95CD926F3C}" srcOrd="1" destOrd="0" presId="urn:microsoft.com/office/officeart/2005/8/layout/hierarchy1"/>
    <dgm:cxn modelId="{20669572-66BE-45E6-A7F9-B8F40A98AC46}" type="presParOf" srcId="{47DD9F9E-DAD5-44E3-A267-8A7C053023C3}" destId="{A39E1383-5576-48B5-BC05-DC437C49E718}" srcOrd="1" destOrd="0" presId="urn:microsoft.com/office/officeart/2005/8/layout/hierarchy1"/>
    <dgm:cxn modelId="{35E6D48E-27CB-4DCD-83DC-002EF059594B}" type="presParOf" srcId="{E146BD3E-9851-484E-836C-21BA3DEC784D}" destId="{6FDAE664-091B-4F18-8838-B81261143420}" srcOrd="2" destOrd="0" presId="urn:microsoft.com/office/officeart/2005/8/layout/hierarchy1"/>
    <dgm:cxn modelId="{51A21075-7CEB-4704-98A4-6C0DE9F51175}" type="presParOf" srcId="{E146BD3E-9851-484E-836C-21BA3DEC784D}" destId="{5F5B40DB-1886-44EF-8C3F-B50EA48DC93E}" srcOrd="3" destOrd="0" presId="urn:microsoft.com/office/officeart/2005/8/layout/hierarchy1"/>
    <dgm:cxn modelId="{9499DBFB-22CE-4331-90F3-F276ABE91663}" type="presParOf" srcId="{5F5B40DB-1886-44EF-8C3F-B50EA48DC93E}" destId="{9743F8B8-7633-4653-BF6E-D44E483BC2FF}" srcOrd="0" destOrd="0" presId="urn:microsoft.com/office/officeart/2005/8/layout/hierarchy1"/>
    <dgm:cxn modelId="{6BFAFA0C-77B6-41C4-9681-F6A720F6F588}" type="presParOf" srcId="{9743F8B8-7633-4653-BF6E-D44E483BC2FF}" destId="{48CA9C14-41FB-47DC-9BF7-57B8AE4A40B2}" srcOrd="0" destOrd="0" presId="urn:microsoft.com/office/officeart/2005/8/layout/hierarchy1"/>
    <dgm:cxn modelId="{CEEED6EE-E56F-4C90-9886-EDED0D7447DE}" type="presParOf" srcId="{9743F8B8-7633-4653-BF6E-D44E483BC2FF}" destId="{D8C5E27D-672A-4D2C-9FB6-B39CDA2BF410}" srcOrd="1" destOrd="0" presId="urn:microsoft.com/office/officeart/2005/8/layout/hierarchy1"/>
    <dgm:cxn modelId="{5C1916C6-83FF-42C3-9D14-9017FB838AD9}" type="presParOf" srcId="{5F5B40DB-1886-44EF-8C3F-B50EA48DC93E}" destId="{5537C476-4962-4B97-856B-15C9E6F0C432}" srcOrd="1" destOrd="0" presId="urn:microsoft.com/office/officeart/2005/8/layout/hierarchy1"/>
    <dgm:cxn modelId="{09B0CF50-D4B3-4548-932E-A003C3ABF410}" type="presParOf" srcId="{E146BD3E-9851-484E-836C-21BA3DEC784D}" destId="{4FF8A30A-2DB5-4505-AD7C-909092336E00}" srcOrd="4" destOrd="0" presId="urn:microsoft.com/office/officeart/2005/8/layout/hierarchy1"/>
    <dgm:cxn modelId="{A43893EA-C365-4DCF-A9B4-25B137D5F66E}" type="presParOf" srcId="{E146BD3E-9851-484E-836C-21BA3DEC784D}" destId="{DEED308F-78D4-4A22-BCA8-6874971719EE}" srcOrd="5" destOrd="0" presId="urn:microsoft.com/office/officeart/2005/8/layout/hierarchy1"/>
    <dgm:cxn modelId="{E31EECE5-83F8-4624-95CF-C48EB3378D30}" type="presParOf" srcId="{DEED308F-78D4-4A22-BCA8-6874971719EE}" destId="{9BE5AF59-8A92-4DF7-871E-8D276DB22850}" srcOrd="0" destOrd="0" presId="urn:microsoft.com/office/officeart/2005/8/layout/hierarchy1"/>
    <dgm:cxn modelId="{6C24A35D-0370-4CE7-AF74-8CE47DC20B35}" type="presParOf" srcId="{9BE5AF59-8A92-4DF7-871E-8D276DB22850}" destId="{81052356-8D1B-4938-AEEA-DE8CD8827836}" srcOrd="0" destOrd="0" presId="urn:microsoft.com/office/officeart/2005/8/layout/hierarchy1"/>
    <dgm:cxn modelId="{A80CA15D-E30B-4BF7-855F-1AD5E4DA0F73}" type="presParOf" srcId="{9BE5AF59-8A92-4DF7-871E-8D276DB22850}" destId="{AB420B57-D846-4633-A30C-0F1DCF6D981C}" srcOrd="1" destOrd="0" presId="urn:microsoft.com/office/officeart/2005/8/layout/hierarchy1"/>
    <dgm:cxn modelId="{E7D87B5B-8839-421D-957F-7F4AEE8F38CB}" type="presParOf" srcId="{DEED308F-78D4-4A22-BCA8-6874971719EE}" destId="{2A5F9DEE-57EF-4379-BF79-17FF1B319F3B}" srcOrd="1" destOrd="0" presId="urn:microsoft.com/office/officeart/2005/8/layout/hierarchy1"/>
    <dgm:cxn modelId="{ECB09615-C880-480A-AF36-E634AEDBF762}" type="presParOf" srcId="{211DC930-0E38-4B06-9077-53CAFC17A23B}" destId="{A38CE68E-6D41-451D-AEE7-5B7E1431D75D}" srcOrd="2" destOrd="0" presId="urn:microsoft.com/office/officeart/2005/8/layout/hierarchy1"/>
    <dgm:cxn modelId="{B32E8B57-D4EF-4964-8918-8E8EB162BE7F}" type="presParOf" srcId="{211DC930-0E38-4B06-9077-53CAFC17A23B}" destId="{9A1AD668-5F1F-4BA9-9739-E9C3B711DD6A}" srcOrd="3" destOrd="0" presId="urn:microsoft.com/office/officeart/2005/8/layout/hierarchy1"/>
    <dgm:cxn modelId="{CA599D50-C619-4E80-96F8-EA717667EB56}" type="presParOf" srcId="{9A1AD668-5F1F-4BA9-9739-E9C3B711DD6A}" destId="{1BE8AE02-C62C-4976-B82F-D9859C17E461}" srcOrd="0" destOrd="0" presId="urn:microsoft.com/office/officeart/2005/8/layout/hierarchy1"/>
    <dgm:cxn modelId="{9AF06184-5BE4-432C-A2A8-F5C752D7A7EC}" type="presParOf" srcId="{1BE8AE02-C62C-4976-B82F-D9859C17E461}" destId="{BB9FE33D-7AA0-4E67-8D08-25BB38A99555}" srcOrd="0" destOrd="0" presId="urn:microsoft.com/office/officeart/2005/8/layout/hierarchy1"/>
    <dgm:cxn modelId="{04FD944F-4170-4F8E-976A-EE72FE2259A4}" type="presParOf" srcId="{1BE8AE02-C62C-4976-B82F-D9859C17E461}" destId="{FA304A3E-D11D-4928-96D0-AFA6A94A6F08}" srcOrd="1" destOrd="0" presId="urn:microsoft.com/office/officeart/2005/8/layout/hierarchy1"/>
    <dgm:cxn modelId="{811E7C74-50FB-4F3A-9E81-92666B131A2D}" type="presParOf" srcId="{9A1AD668-5F1F-4BA9-9739-E9C3B711DD6A}" destId="{7A4E1FCB-5A53-4722-82FC-D32AFE2BF936}" srcOrd="1" destOrd="0" presId="urn:microsoft.com/office/officeart/2005/8/layout/hierarchy1"/>
    <dgm:cxn modelId="{31DAA0DC-4F33-442C-A156-2313D26FB197}" type="presParOf" srcId="{7A4E1FCB-5A53-4722-82FC-D32AFE2BF936}" destId="{50936E82-8871-4E80-81AE-CF2C844FB365}" srcOrd="0" destOrd="0" presId="urn:microsoft.com/office/officeart/2005/8/layout/hierarchy1"/>
    <dgm:cxn modelId="{F031452A-D11E-49DE-8AE8-B9EDB92CBAE4}" type="presParOf" srcId="{7A4E1FCB-5A53-4722-82FC-D32AFE2BF936}" destId="{4EE5C02B-6317-433E-A95C-1E9F235E29A3}" srcOrd="1" destOrd="0" presId="urn:microsoft.com/office/officeart/2005/8/layout/hierarchy1"/>
    <dgm:cxn modelId="{1EEF229B-BEE5-4037-8BC3-4CA506EA3112}" type="presParOf" srcId="{4EE5C02B-6317-433E-A95C-1E9F235E29A3}" destId="{1342F6E9-74EC-457C-973B-B843B4749816}" srcOrd="0" destOrd="0" presId="urn:microsoft.com/office/officeart/2005/8/layout/hierarchy1"/>
    <dgm:cxn modelId="{65123229-DBA6-4447-A021-8D4976385F14}" type="presParOf" srcId="{1342F6E9-74EC-457C-973B-B843B4749816}" destId="{636F45D9-4645-412C-9B7C-7AF79876ECDB}" srcOrd="0" destOrd="0" presId="urn:microsoft.com/office/officeart/2005/8/layout/hierarchy1"/>
    <dgm:cxn modelId="{5321A994-70A4-4AE2-AD28-D853324D18D1}" type="presParOf" srcId="{1342F6E9-74EC-457C-973B-B843B4749816}" destId="{039950AE-79D0-4BA2-A8AF-72F39E028A20}" srcOrd="1" destOrd="0" presId="urn:microsoft.com/office/officeart/2005/8/layout/hierarchy1"/>
    <dgm:cxn modelId="{D812DF83-14D9-4B83-81E3-31CEDC6945D9}" type="presParOf" srcId="{4EE5C02B-6317-433E-A95C-1E9F235E29A3}" destId="{9AE71DAF-40CF-4134-8854-C45457D28E30}" srcOrd="1" destOrd="0" presId="urn:microsoft.com/office/officeart/2005/8/layout/hierarchy1"/>
    <dgm:cxn modelId="{CD1FE001-F79C-462B-8B25-39A2C1AE64D7}" type="presParOf" srcId="{7A4E1FCB-5A53-4722-82FC-D32AFE2BF936}" destId="{A7D9B89C-5776-45CA-8165-2F3DE9948E3C}" srcOrd="2" destOrd="0" presId="urn:microsoft.com/office/officeart/2005/8/layout/hierarchy1"/>
    <dgm:cxn modelId="{AAF11ACB-1BE4-4840-B523-B7D77751D619}" type="presParOf" srcId="{7A4E1FCB-5A53-4722-82FC-D32AFE2BF936}" destId="{8A9A87BB-6977-45E9-BDDD-0A0446091E0D}" srcOrd="3" destOrd="0" presId="urn:microsoft.com/office/officeart/2005/8/layout/hierarchy1"/>
    <dgm:cxn modelId="{060B352B-934E-40B4-A6EB-BC03B8BCCE8E}" type="presParOf" srcId="{8A9A87BB-6977-45E9-BDDD-0A0446091E0D}" destId="{05E400DF-B97C-4793-A344-42616D4593EA}" srcOrd="0" destOrd="0" presId="urn:microsoft.com/office/officeart/2005/8/layout/hierarchy1"/>
    <dgm:cxn modelId="{0F13F7B0-2041-4325-BEA6-48215D1191A5}" type="presParOf" srcId="{05E400DF-B97C-4793-A344-42616D4593EA}" destId="{841C0A8F-9704-4712-8543-2744528E7F48}" srcOrd="0" destOrd="0" presId="urn:microsoft.com/office/officeart/2005/8/layout/hierarchy1"/>
    <dgm:cxn modelId="{F7B335E0-2CB9-4E72-B645-851EF07A6452}" type="presParOf" srcId="{05E400DF-B97C-4793-A344-42616D4593EA}" destId="{25663698-5377-457C-934B-F19D0A28FB5B}" srcOrd="1" destOrd="0" presId="urn:microsoft.com/office/officeart/2005/8/layout/hierarchy1"/>
    <dgm:cxn modelId="{87257086-3904-42BB-8DFA-CA35A80524D9}" type="presParOf" srcId="{8A9A87BB-6977-45E9-BDDD-0A0446091E0D}" destId="{D6B1D7BF-CBE4-4050-8995-09A0D7F89D0D}" srcOrd="1" destOrd="0" presId="urn:microsoft.com/office/officeart/2005/8/layout/hierarchy1"/>
    <dgm:cxn modelId="{0F936A42-17C1-42E5-A862-50F8181D3EF8}" type="presParOf" srcId="{7A4E1FCB-5A53-4722-82FC-D32AFE2BF936}" destId="{89702361-7957-4973-B8F5-AEC974FC66B5}" srcOrd="4" destOrd="0" presId="urn:microsoft.com/office/officeart/2005/8/layout/hierarchy1"/>
    <dgm:cxn modelId="{0AF5EB1C-5A34-4014-B14D-B7F05BACD36B}" type="presParOf" srcId="{7A4E1FCB-5A53-4722-82FC-D32AFE2BF936}" destId="{18C7EAEA-640A-4A98-AB96-CDFFA3BAFF1C}" srcOrd="5" destOrd="0" presId="urn:microsoft.com/office/officeart/2005/8/layout/hierarchy1"/>
    <dgm:cxn modelId="{5BC07475-152F-4598-9113-4ED2AB475392}" type="presParOf" srcId="{18C7EAEA-640A-4A98-AB96-CDFFA3BAFF1C}" destId="{9CF39AA5-5A4A-4C27-910B-AB2CB19B0699}" srcOrd="0" destOrd="0" presId="urn:microsoft.com/office/officeart/2005/8/layout/hierarchy1"/>
    <dgm:cxn modelId="{5662805F-926E-436D-9737-4770985AE152}" type="presParOf" srcId="{9CF39AA5-5A4A-4C27-910B-AB2CB19B0699}" destId="{899CC268-74A1-456E-9FA9-7911A889ED02}" srcOrd="0" destOrd="0" presId="urn:microsoft.com/office/officeart/2005/8/layout/hierarchy1"/>
    <dgm:cxn modelId="{C7AC7681-11E3-419D-B80C-782354FA59F1}" type="presParOf" srcId="{9CF39AA5-5A4A-4C27-910B-AB2CB19B0699}" destId="{3E17FD0C-6601-4146-85DB-5A68F19C0A47}" srcOrd="1" destOrd="0" presId="urn:microsoft.com/office/officeart/2005/8/layout/hierarchy1"/>
    <dgm:cxn modelId="{B6339CC9-C77D-41AE-A94C-026B8E49DCB7}" type="presParOf" srcId="{18C7EAEA-640A-4A98-AB96-CDFFA3BAFF1C}" destId="{5F4B81DA-EC5E-41C1-9216-0B028D15F8F0}" srcOrd="1" destOrd="0" presId="urn:microsoft.com/office/officeart/2005/8/layout/hierarchy1"/>
    <dgm:cxn modelId="{40734663-F939-42C7-A01C-756680FDBB2C}" type="presParOf" srcId="{211DC930-0E38-4B06-9077-53CAFC17A23B}" destId="{BB9E3D17-B44C-4A51-9932-C4C984681C31}" srcOrd="4" destOrd="0" presId="urn:microsoft.com/office/officeart/2005/8/layout/hierarchy1"/>
    <dgm:cxn modelId="{E139D2AD-05C1-432B-9D85-BF21D8265401}" type="presParOf" srcId="{211DC930-0E38-4B06-9077-53CAFC17A23B}" destId="{DADB2D61-A369-44F8-B334-798C423969BB}" srcOrd="5" destOrd="0" presId="urn:microsoft.com/office/officeart/2005/8/layout/hierarchy1"/>
    <dgm:cxn modelId="{9554EF24-795B-44D8-96E6-7C6636C43551}" type="presParOf" srcId="{DADB2D61-A369-44F8-B334-798C423969BB}" destId="{F340BC89-21E8-45B8-A942-64DE1C95EAAA}" srcOrd="0" destOrd="0" presId="urn:microsoft.com/office/officeart/2005/8/layout/hierarchy1"/>
    <dgm:cxn modelId="{7A43B699-958F-4A0A-802B-B046E283354C}" type="presParOf" srcId="{F340BC89-21E8-45B8-A942-64DE1C95EAAA}" destId="{9FE5FB64-9A8F-47B2-979F-5D8053567259}" srcOrd="0" destOrd="0" presId="urn:microsoft.com/office/officeart/2005/8/layout/hierarchy1"/>
    <dgm:cxn modelId="{C1C6AEA8-6E88-44FE-9D1A-B641610F6114}" type="presParOf" srcId="{F340BC89-21E8-45B8-A942-64DE1C95EAAA}" destId="{BF8DF005-C491-4FCD-A820-F9714C1595D6}" srcOrd="1" destOrd="0" presId="urn:microsoft.com/office/officeart/2005/8/layout/hierarchy1"/>
    <dgm:cxn modelId="{35656CB8-C709-4505-93B2-1DA136809B40}" type="presParOf" srcId="{DADB2D61-A369-44F8-B334-798C423969BB}" destId="{44D73907-8D8C-4914-91F2-6981C153EFC9}" srcOrd="1" destOrd="0" presId="urn:microsoft.com/office/officeart/2005/8/layout/hierarchy1"/>
    <dgm:cxn modelId="{D36568FF-24DA-4BB6-A6B7-D75089D8BBAF}" type="presParOf" srcId="{44D73907-8D8C-4914-91F2-6981C153EFC9}" destId="{E0481CC2-3201-412F-8F7E-C4F4F8988BB8}" srcOrd="0" destOrd="0" presId="urn:microsoft.com/office/officeart/2005/8/layout/hierarchy1"/>
    <dgm:cxn modelId="{C01FA327-15AE-4A60-8ADC-BB96F4782914}" type="presParOf" srcId="{44D73907-8D8C-4914-91F2-6981C153EFC9}" destId="{D7485E8B-9E2F-4F4E-9B9D-7CB1677A5A77}" srcOrd="1" destOrd="0" presId="urn:microsoft.com/office/officeart/2005/8/layout/hierarchy1"/>
    <dgm:cxn modelId="{36144822-AD20-4310-83DA-BFE07A245542}" type="presParOf" srcId="{D7485E8B-9E2F-4F4E-9B9D-7CB1677A5A77}" destId="{DDA22975-BF1F-4458-B845-B25E912753C8}" srcOrd="0" destOrd="0" presId="urn:microsoft.com/office/officeart/2005/8/layout/hierarchy1"/>
    <dgm:cxn modelId="{B095666F-4CC9-4C8D-A0FE-2A6DDF7B8C24}" type="presParOf" srcId="{DDA22975-BF1F-4458-B845-B25E912753C8}" destId="{0F72E67C-D628-4B56-86CE-7E1F9E0A1712}" srcOrd="0" destOrd="0" presId="urn:microsoft.com/office/officeart/2005/8/layout/hierarchy1"/>
    <dgm:cxn modelId="{3DDCDBE8-51DE-4172-AD6C-A697ED1AD330}" type="presParOf" srcId="{DDA22975-BF1F-4458-B845-B25E912753C8}" destId="{D3BED9E5-385E-4A76-AB88-F3177EAA0D0C}" srcOrd="1" destOrd="0" presId="urn:microsoft.com/office/officeart/2005/8/layout/hierarchy1"/>
    <dgm:cxn modelId="{0657AED0-A9BD-4D2C-8E97-AC030EEA1839}" type="presParOf" srcId="{D7485E8B-9E2F-4F4E-9B9D-7CB1677A5A77}" destId="{B75C9518-F804-46B0-82E6-868175CF67CC}" srcOrd="1" destOrd="0" presId="urn:microsoft.com/office/officeart/2005/8/layout/hierarchy1"/>
    <dgm:cxn modelId="{BDF5BBFF-4F02-4A67-A3D7-A5ED0AA247DC}" type="presParOf" srcId="{44D73907-8D8C-4914-91F2-6981C153EFC9}" destId="{E56C47A5-A5F8-4A26-AE7F-3B8D7214D58F}" srcOrd="2" destOrd="0" presId="urn:microsoft.com/office/officeart/2005/8/layout/hierarchy1"/>
    <dgm:cxn modelId="{25DD121E-B864-4854-8BF3-F40C2CA2146F}" type="presParOf" srcId="{44D73907-8D8C-4914-91F2-6981C153EFC9}" destId="{A1B6028C-A855-4A09-859C-D58807A97125}" srcOrd="3" destOrd="0" presId="urn:microsoft.com/office/officeart/2005/8/layout/hierarchy1"/>
    <dgm:cxn modelId="{A332E861-0545-4227-A6F8-04961CA598E9}" type="presParOf" srcId="{A1B6028C-A855-4A09-859C-D58807A97125}" destId="{9843864D-4648-4B86-B334-66135F792888}" srcOrd="0" destOrd="0" presId="urn:microsoft.com/office/officeart/2005/8/layout/hierarchy1"/>
    <dgm:cxn modelId="{442A445B-2E82-4C98-BA5D-B9B7C64B05DA}" type="presParOf" srcId="{9843864D-4648-4B86-B334-66135F792888}" destId="{89538EE4-03E6-4833-81CF-CBCE20B69A6E}" srcOrd="0" destOrd="0" presId="urn:microsoft.com/office/officeart/2005/8/layout/hierarchy1"/>
    <dgm:cxn modelId="{36D3D34E-38A3-493A-BE26-166E39C91F80}" type="presParOf" srcId="{9843864D-4648-4B86-B334-66135F792888}" destId="{6B97FE7D-A77C-490A-9809-F2C353432DC7}" srcOrd="1" destOrd="0" presId="urn:microsoft.com/office/officeart/2005/8/layout/hierarchy1"/>
    <dgm:cxn modelId="{B65D7616-BABB-4831-A232-25E82FF5F3DD}" type="presParOf" srcId="{A1B6028C-A855-4A09-859C-D58807A97125}" destId="{696E96BF-E8C9-406C-9ABC-7F2972D41B62}" srcOrd="1" destOrd="0" presId="urn:microsoft.com/office/officeart/2005/8/layout/hierarchy1"/>
    <dgm:cxn modelId="{F8B76462-B4BA-4710-9B8A-36BF57CC06C2}" type="presParOf" srcId="{44D73907-8D8C-4914-91F2-6981C153EFC9}" destId="{53CBE9D0-A66C-4782-91F6-DBD9ED262CE5}" srcOrd="4" destOrd="0" presId="urn:microsoft.com/office/officeart/2005/8/layout/hierarchy1"/>
    <dgm:cxn modelId="{E20B7B73-CAF8-45B8-8FB2-D8D16A86D9C4}" type="presParOf" srcId="{44D73907-8D8C-4914-91F2-6981C153EFC9}" destId="{EDAEC799-593D-452B-A232-3EC28523C5AF}" srcOrd="5" destOrd="0" presId="urn:microsoft.com/office/officeart/2005/8/layout/hierarchy1"/>
    <dgm:cxn modelId="{25704CA9-6328-4012-8784-E3348FB0153A}" type="presParOf" srcId="{EDAEC799-593D-452B-A232-3EC28523C5AF}" destId="{23A0252A-277C-497E-8DF4-87817CC95EE8}" srcOrd="0" destOrd="0" presId="urn:microsoft.com/office/officeart/2005/8/layout/hierarchy1"/>
    <dgm:cxn modelId="{483AD932-0AF6-4101-B349-6492B2487B9A}" type="presParOf" srcId="{23A0252A-277C-497E-8DF4-87817CC95EE8}" destId="{028376E6-2E5D-4469-9AD1-B8E7598DF27F}" srcOrd="0" destOrd="0" presId="urn:microsoft.com/office/officeart/2005/8/layout/hierarchy1"/>
    <dgm:cxn modelId="{3D53F168-F1DC-47F4-963A-03C1267B5CAB}" type="presParOf" srcId="{23A0252A-277C-497E-8DF4-87817CC95EE8}" destId="{542F2B3D-DE6D-4EC3-95D0-B23B400E4F23}" srcOrd="1" destOrd="0" presId="urn:microsoft.com/office/officeart/2005/8/layout/hierarchy1"/>
    <dgm:cxn modelId="{8F598453-D4A4-448A-B104-9B70462A0F8F}" type="presParOf" srcId="{EDAEC799-593D-452B-A232-3EC28523C5AF}" destId="{2D4F2ACD-CEFD-49F2-B44A-434AB329F0D1}" srcOrd="1" destOrd="0" presId="urn:microsoft.com/office/officeart/2005/8/layout/hierarchy1"/>
    <dgm:cxn modelId="{74531B46-2CD0-40E5-9516-A17EB5A56D67}" type="presParOf" srcId="{211DC930-0E38-4B06-9077-53CAFC17A23B}" destId="{DE92C77E-9E4D-4F53-849E-13A59BCB1A13}" srcOrd="6" destOrd="0" presId="urn:microsoft.com/office/officeart/2005/8/layout/hierarchy1"/>
    <dgm:cxn modelId="{736DD0C6-D2CA-4586-8C87-49C1CFF55A46}" type="presParOf" srcId="{211DC930-0E38-4B06-9077-53CAFC17A23B}" destId="{3E39F681-B287-4CE5-8B95-2322C58BC07B}" srcOrd="7" destOrd="0" presId="urn:microsoft.com/office/officeart/2005/8/layout/hierarchy1"/>
    <dgm:cxn modelId="{DB1D02BF-CDAA-4363-9F0D-9D4F989B11AA}" type="presParOf" srcId="{3E39F681-B287-4CE5-8B95-2322C58BC07B}" destId="{DA6B71AD-AEE1-4F79-B9B8-03B8803E9FD0}" srcOrd="0" destOrd="0" presId="urn:microsoft.com/office/officeart/2005/8/layout/hierarchy1"/>
    <dgm:cxn modelId="{E370BDC2-0E77-4C55-97A9-3EC69A50A6B6}" type="presParOf" srcId="{DA6B71AD-AEE1-4F79-B9B8-03B8803E9FD0}" destId="{3B7B5FF8-F04B-45B7-8757-D1882163A4D2}" srcOrd="0" destOrd="0" presId="urn:microsoft.com/office/officeart/2005/8/layout/hierarchy1"/>
    <dgm:cxn modelId="{FA26E303-94E5-4B7D-AA90-7D80047DA660}" type="presParOf" srcId="{DA6B71AD-AEE1-4F79-B9B8-03B8803E9FD0}" destId="{8FEB67D5-C292-4520-A1D2-9D8C912EB80E}" srcOrd="1" destOrd="0" presId="urn:microsoft.com/office/officeart/2005/8/layout/hierarchy1"/>
    <dgm:cxn modelId="{84D3192D-5DA7-4CFE-A0BE-8E147075ED35}" type="presParOf" srcId="{3E39F681-B287-4CE5-8B95-2322C58BC07B}" destId="{53F3F77C-6E83-4E11-89A1-82C2C00849AC}" srcOrd="1" destOrd="0" presId="urn:microsoft.com/office/officeart/2005/8/layout/hierarchy1"/>
    <dgm:cxn modelId="{36922AF3-A83F-4D7B-83BD-ED0B0D168C86}" type="presParOf" srcId="{53F3F77C-6E83-4E11-89A1-82C2C00849AC}" destId="{8DBAD2B0-7099-41D8-8A60-1C361D0010B8}" srcOrd="0" destOrd="0" presId="urn:microsoft.com/office/officeart/2005/8/layout/hierarchy1"/>
    <dgm:cxn modelId="{2A5C3A53-3A44-4394-AD11-962E1047B1C7}" type="presParOf" srcId="{53F3F77C-6E83-4E11-89A1-82C2C00849AC}" destId="{746E8218-1F65-4F94-95C7-B2FD78307B6D}" srcOrd="1" destOrd="0" presId="urn:microsoft.com/office/officeart/2005/8/layout/hierarchy1"/>
    <dgm:cxn modelId="{E2B2E9E0-34D8-4E7C-BDE6-B2F10ED5CA33}" type="presParOf" srcId="{746E8218-1F65-4F94-95C7-B2FD78307B6D}" destId="{02261625-8689-4B94-8685-6B260BFD55D1}" srcOrd="0" destOrd="0" presId="urn:microsoft.com/office/officeart/2005/8/layout/hierarchy1"/>
    <dgm:cxn modelId="{AB6E898D-7533-4CB0-8B78-3DD430EF9010}" type="presParOf" srcId="{02261625-8689-4B94-8685-6B260BFD55D1}" destId="{713EEAD0-30A4-4BF2-A017-59C59E64E3FA}" srcOrd="0" destOrd="0" presId="urn:microsoft.com/office/officeart/2005/8/layout/hierarchy1"/>
    <dgm:cxn modelId="{A7A1F34E-C57C-44EE-97F7-07DF43E3E545}" type="presParOf" srcId="{02261625-8689-4B94-8685-6B260BFD55D1}" destId="{9F575C7B-1D26-4A28-A1ED-1BCD326E4D91}" srcOrd="1" destOrd="0" presId="urn:microsoft.com/office/officeart/2005/8/layout/hierarchy1"/>
    <dgm:cxn modelId="{6A760204-5AC4-4FC6-A62A-07AFA3828F30}" type="presParOf" srcId="{746E8218-1F65-4F94-95C7-B2FD78307B6D}" destId="{78A903A4-E42A-4A41-B67B-1D5EDFE24401}" srcOrd="1" destOrd="0" presId="urn:microsoft.com/office/officeart/2005/8/layout/hierarchy1"/>
    <dgm:cxn modelId="{B327F1F0-F42B-4A91-93CA-FEC764D7E193}" type="presParOf" srcId="{53F3F77C-6E83-4E11-89A1-82C2C00849AC}" destId="{D0AC7F43-A0B4-4EE2-A2C8-5802A03F4C15}" srcOrd="2" destOrd="0" presId="urn:microsoft.com/office/officeart/2005/8/layout/hierarchy1"/>
    <dgm:cxn modelId="{5BAE75E0-60FB-4D72-B951-2E902C028210}" type="presParOf" srcId="{53F3F77C-6E83-4E11-89A1-82C2C00849AC}" destId="{38020CB0-5050-4D8C-B14D-637341419CC0}" srcOrd="3" destOrd="0" presId="urn:microsoft.com/office/officeart/2005/8/layout/hierarchy1"/>
    <dgm:cxn modelId="{0E0D0151-1CA1-4131-ABE0-2C1E3066E188}" type="presParOf" srcId="{38020CB0-5050-4D8C-B14D-637341419CC0}" destId="{5E78D3A7-7EA6-4FD1-AF66-8FAA3A97B19E}" srcOrd="0" destOrd="0" presId="urn:microsoft.com/office/officeart/2005/8/layout/hierarchy1"/>
    <dgm:cxn modelId="{9D810FA7-8B9D-4C48-AB69-6432EFD29995}" type="presParOf" srcId="{5E78D3A7-7EA6-4FD1-AF66-8FAA3A97B19E}" destId="{B4D970DA-58B3-4BCA-9258-16FFCE215CB1}" srcOrd="0" destOrd="0" presId="urn:microsoft.com/office/officeart/2005/8/layout/hierarchy1"/>
    <dgm:cxn modelId="{5D4E84B0-7893-4DAB-B865-B6C9A832FA36}" type="presParOf" srcId="{5E78D3A7-7EA6-4FD1-AF66-8FAA3A97B19E}" destId="{831169BD-D450-463D-B55C-60005544A0B0}" srcOrd="1" destOrd="0" presId="urn:microsoft.com/office/officeart/2005/8/layout/hierarchy1"/>
    <dgm:cxn modelId="{43A3FA4F-0D2C-4F53-9E69-FFE5ECA78FC5}" type="presParOf" srcId="{38020CB0-5050-4D8C-B14D-637341419CC0}" destId="{5129CDAC-5547-489A-8876-33CD5BBC2A93}" srcOrd="1" destOrd="0" presId="urn:microsoft.com/office/officeart/2005/8/layout/hierarchy1"/>
    <dgm:cxn modelId="{AC416A2B-5D41-4841-B269-12299F494559}" type="presParOf" srcId="{53F3F77C-6E83-4E11-89A1-82C2C00849AC}" destId="{7D1D5498-3E59-4712-8ED9-BE4DAA8EF04C}" srcOrd="4" destOrd="0" presId="urn:microsoft.com/office/officeart/2005/8/layout/hierarchy1"/>
    <dgm:cxn modelId="{43B559E1-C6E8-40F7-81EF-19C20E25CDFB}" type="presParOf" srcId="{53F3F77C-6E83-4E11-89A1-82C2C00849AC}" destId="{3872D40B-5EEB-4988-9747-6D7A639A2ABC}" srcOrd="5" destOrd="0" presId="urn:microsoft.com/office/officeart/2005/8/layout/hierarchy1"/>
    <dgm:cxn modelId="{2C75306C-3CFC-46DE-8510-C26178EF3117}" type="presParOf" srcId="{3872D40B-5EEB-4988-9747-6D7A639A2ABC}" destId="{5A56C994-949D-48FF-A099-01B9DE1F896B}" srcOrd="0" destOrd="0" presId="urn:microsoft.com/office/officeart/2005/8/layout/hierarchy1"/>
    <dgm:cxn modelId="{6BD14A7C-6B50-4587-8E48-4BBE94BDEFBF}" type="presParOf" srcId="{5A56C994-949D-48FF-A099-01B9DE1F896B}" destId="{ACF0F611-4F6B-46EB-8EDA-7D59ABD0125C}" srcOrd="0" destOrd="0" presId="urn:microsoft.com/office/officeart/2005/8/layout/hierarchy1"/>
    <dgm:cxn modelId="{BEBDC391-57DA-46A9-9831-618622AFC413}" type="presParOf" srcId="{5A56C994-949D-48FF-A099-01B9DE1F896B}" destId="{2AB951AB-81A9-4989-A576-529A18C31AE7}" srcOrd="1" destOrd="0" presId="urn:microsoft.com/office/officeart/2005/8/layout/hierarchy1"/>
    <dgm:cxn modelId="{25D30F5A-73D1-497F-BA85-5F7B2DE3E47E}" type="presParOf" srcId="{3872D40B-5EEB-4988-9747-6D7A639A2ABC}" destId="{9F383FE5-FDB3-461D-B977-E218C372AF4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7215859F-C774-4C88-8284-97B5D5E85106}" type="doc">
      <dgm:prSet loTypeId="urn:microsoft.com/office/officeart/2005/8/layout/chevron2" loCatId="list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6E4FAB92-42BE-40A4-86B1-CE51559A14AC}">
      <dgm:prSet phldrT="[Metin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2800" b="1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2800" dirty="0"/>
        </a:p>
      </dgm:t>
    </dgm:pt>
    <dgm:pt modelId="{87102CB8-12F3-4F27-A76B-F16C172EF439}" type="parTrans" cxnId="{276571FF-A762-4CE3-9581-7A9773E92882}">
      <dgm:prSet/>
      <dgm:spPr/>
      <dgm:t>
        <a:bodyPr/>
        <a:lstStyle/>
        <a:p>
          <a:pPr algn="just"/>
          <a:endParaRPr lang="tr-TR" sz="1800"/>
        </a:p>
      </dgm:t>
    </dgm:pt>
    <dgm:pt modelId="{323449A8-C8A2-41CB-9E27-9C82B1158F1C}" type="sibTrans" cxnId="{276571FF-A762-4CE3-9581-7A9773E92882}">
      <dgm:prSet/>
      <dgm:spPr/>
      <dgm:t>
        <a:bodyPr/>
        <a:lstStyle/>
        <a:p>
          <a:pPr algn="just"/>
          <a:endParaRPr lang="tr-TR" sz="1800"/>
        </a:p>
      </dgm:t>
    </dgm:pt>
    <dgm:pt modelId="{0D61E4A0-CF4E-4134-8CB7-5451990C813C}">
      <dgm:prSet phldrT="[Metin]"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Sektörel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uzmanlaşma ve benzer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kurma yada satın alma yoluyla kolay büyüme</a:t>
          </a:r>
          <a:endParaRPr lang="tr-TR" sz="1800" dirty="0"/>
        </a:p>
      </dgm:t>
    </dgm:pt>
    <dgm:pt modelId="{ADDCD6E1-15F8-44D3-ACA0-163AA8F27A0A}" type="parTrans" cxnId="{EBF08CBD-BF11-4542-9415-F0B57CB1B4A8}">
      <dgm:prSet/>
      <dgm:spPr/>
      <dgm:t>
        <a:bodyPr/>
        <a:lstStyle/>
        <a:p>
          <a:pPr algn="just"/>
          <a:endParaRPr lang="tr-TR" sz="1800"/>
        </a:p>
      </dgm:t>
    </dgm:pt>
    <dgm:pt modelId="{F867A148-5B5B-4EE8-BD73-A96F19AC205F}" type="sibTrans" cxnId="{EBF08CBD-BF11-4542-9415-F0B57CB1B4A8}">
      <dgm:prSet/>
      <dgm:spPr/>
      <dgm:t>
        <a:bodyPr/>
        <a:lstStyle/>
        <a:p>
          <a:pPr algn="just"/>
          <a:endParaRPr lang="tr-TR" sz="1800"/>
        </a:p>
      </dgm:t>
    </dgm:pt>
    <dgm:pt modelId="{1E36F2DF-8D3A-4855-BA81-A264078921C5}">
      <dgm:prSet phldrT="[Metin]" custT="1">
        <dgm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/>
          <a:r>
            <a:rPr lang="tr-TR" sz="2800" b="1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2800" dirty="0"/>
        </a:p>
      </dgm:t>
    </dgm:pt>
    <dgm:pt modelId="{EA0A35B2-A0CB-4C43-8595-117C25D45B7B}" type="parTrans" cxnId="{4BF46E77-7D64-4BAA-8F10-E1E528E55E9D}">
      <dgm:prSet/>
      <dgm:spPr/>
      <dgm:t>
        <a:bodyPr/>
        <a:lstStyle/>
        <a:p>
          <a:pPr algn="just"/>
          <a:endParaRPr lang="tr-TR" sz="1800"/>
        </a:p>
      </dgm:t>
    </dgm:pt>
    <dgm:pt modelId="{0C349838-F305-430C-907C-CD79C76B169E}" type="sibTrans" cxnId="{4BF46E77-7D64-4BAA-8F10-E1E528E55E9D}">
      <dgm:prSet/>
      <dgm:spPr/>
      <dgm:t>
        <a:bodyPr/>
        <a:lstStyle/>
        <a:p>
          <a:pPr algn="just"/>
          <a:endParaRPr lang="tr-TR" sz="1800"/>
        </a:p>
      </dgm:t>
    </dgm:pt>
    <dgm:pt modelId="{E7B3460C-89CB-4CE3-935E-0782AFE019B1}">
      <dgm:prSet phldrT="[Metin]"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bölüm yüzünden yatay ve dikey koordinasyon zorluğu</a:t>
          </a:r>
          <a:endParaRPr lang="tr-TR" sz="1800" dirty="0"/>
        </a:p>
      </dgm:t>
    </dgm:pt>
    <dgm:pt modelId="{F1112A2D-E4E8-47E5-9084-13216E4153DA}" type="parTrans" cxnId="{BAD16A33-31BE-4BE7-81B5-0A971367E29E}">
      <dgm:prSet/>
      <dgm:spPr/>
      <dgm:t>
        <a:bodyPr/>
        <a:lstStyle/>
        <a:p>
          <a:pPr algn="just"/>
          <a:endParaRPr lang="tr-TR" sz="1800"/>
        </a:p>
      </dgm:t>
    </dgm:pt>
    <dgm:pt modelId="{FF43EE82-B833-4980-8856-3BCC85FC7E19}" type="sibTrans" cxnId="{BAD16A33-31BE-4BE7-81B5-0A971367E29E}">
      <dgm:prSet/>
      <dgm:spPr/>
      <dgm:t>
        <a:bodyPr/>
        <a:lstStyle/>
        <a:p>
          <a:pPr algn="just"/>
          <a:endParaRPr lang="tr-TR" sz="1800"/>
        </a:p>
      </dgm:t>
    </dgm:pt>
    <dgm:pt modelId="{3534AF4F-8D50-47ED-9514-6CB6A8CC9D54}">
      <dgm:prSet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Benzer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Sib’ler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ve sektörler için portföy analizi ve kıyaslama yapma  imkanı</a:t>
          </a:r>
          <a:endParaRPr kumimoji="0" lang="tr-TR" sz="1800" b="1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9F115CD7-61B0-4853-98FA-B7EA4442AE75}" type="parTrans" cxnId="{55910288-EC29-43C8-A924-E13AC030EF44}">
      <dgm:prSet/>
      <dgm:spPr/>
      <dgm:t>
        <a:bodyPr/>
        <a:lstStyle/>
        <a:p>
          <a:pPr algn="just"/>
          <a:endParaRPr lang="tr-TR" sz="1800"/>
        </a:p>
      </dgm:t>
    </dgm:pt>
    <dgm:pt modelId="{0C1EA639-AA9E-48BB-82C9-287A50395A23}" type="sibTrans" cxnId="{55910288-EC29-43C8-A924-E13AC030EF44}">
      <dgm:prSet/>
      <dgm:spPr/>
      <dgm:t>
        <a:bodyPr/>
        <a:lstStyle/>
        <a:p>
          <a:pPr algn="just"/>
          <a:endParaRPr lang="tr-TR" sz="1800"/>
        </a:p>
      </dgm:t>
    </dgm:pt>
    <dgm:pt modelId="{73D1CE6F-408E-42E7-A6DF-F18B8258D84B}">
      <dgm:prSet custT="1"/>
      <dgm:spPr>
        <a:ln w="19050">
          <a:solidFill>
            <a:schemeClr val="accent2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Tasarruf yada büyüme stratejileri izlerken yeniden yapılanma kolaylığı</a:t>
          </a:r>
          <a:endParaRPr kumimoji="0" lang="tr-TR" sz="1800" b="0" i="0" u="none" strike="noStrike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635FD147-BE2C-4F55-B7C2-C416E0A07ADB}" type="parTrans" cxnId="{6D51DF73-BA3F-4887-82E2-89CD4BFD0D8F}">
      <dgm:prSet/>
      <dgm:spPr/>
      <dgm:t>
        <a:bodyPr/>
        <a:lstStyle/>
        <a:p>
          <a:pPr algn="just"/>
          <a:endParaRPr lang="tr-TR" sz="1800"/>
        </a:p>
      </dgm:t>
    </dgm:pt>
    <dgm:pt modelId="{ED2A1EC0-41BE-4A16-8710-B8B0DB382E1D}" type="sibTrans" cxnId="{6D51DF73-BA3F-4887-82E2-89CD4BFD0D8F}">
      <dgm:prSet/>
      <dgm:spPr/>
      <dgm:t>
        <a:bodyPr/>
        <a:lstStyle/>
        <a:p>
          <a:pPr algn="just"/>
          <a:endParaRPr lang="tr-TR" sz="1800"/>
        </a:p>
      </dgm:t>
    </dgm:pt>
    <dgm:pt modelId="{35A0A074-BE5B-4C1F-8F94-B215F00CF1E7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Kaynak dağıtımı ve kontrol zorluğu </a:t>
          </a:r>
          <a:endParaRPr kumimoji="0" lang="tr-TR" sz="1800" b="1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729F5813-5EDA-4D10-8AD0-48D4A0A87467}" type="parTrans" cxnId="{90516816-D1D6-4877-88B1-69F0BCFA0827}">
      <dgm:prSet/>
      <dgm:spPr/>
      <dgm:t>
        <a:bodyPr/>
        <a:lstStyle/>
        <a:p>
          <a:pPr algn="just"/>
          <a:endParaRPr lang="tr-TR" sz="1800"/>
        </a:p>
      </dgm:t>
    </dgm:pt>
    <dgm:pt modelId="{FE01418E-2BAA-48AC-A3F8-FC1571A90C4F}" type="sibTrans" cxnId="{90516816-D1D6-4877-88B1-69F0BCFA0827}">
      <dgm:prSet/>
      <dgm:spPr/>
      <dgm:t>
        <a:bodyPr/>
        <a:lstStyle/>
        <a:p>
          <a:pPr algn="just"/>
          <a:endParaRPr lang="tr-TR" sz="1800"/>
        </a:p>
      </dgm:t>
    </dgm:pt>
    <dgm:pt modelId="{A4903C04-4370-4552-BED3-2B0D660A9FF1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Başarılı bir sektör grubu içerisinde başarısız bir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Sib’in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gözden kaçması</a:t>
          </a:r>
          <a:endParaRPr kumimoji="0" lang="tr-TR" sz="1800" b="1" i="0" u="none" strike="noStrike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7CDF6089-0095-4FBC-BC0C-1439503BCFCE}" type="parTrans" cxnId="{83F097B2-AC0C-4D71-90AC-C3CFB8D11882}">
      <dgm:prSet/>
      <dgm:spPr/>
      <dgm:t>
        <a:bodyPr/>
        <a:lstStyle/>
        <a:p>
          <a:pPr algn="just"/>
          <a:endParaRPr lang="tr-TR" sz="1800"/>
        </a:p>
      </dgm:t>
    </dgm:pt>
    <dgm:pt modelId="{FC0CAAC5-37D7-4DF0-90A1-0A99669764CB}" type="sibTrans" cxnId="{83F097B2-AC0C-4D71-90AC-C3CFB8D11882}">
      <dgm:prSet/>
      <dgm:spPr/>
      <dgm:t>
        <a:bodyPr/>
        <a:lstStyle/>
        <a:p>
          <a:pPr algn="just"/>
          <a:endParaRPr lang="tr-TR" sz="1800"/>
        </a:p>
      </dgm:t>
    </dgm:pt>
    <dgm:pt modelId="{FA624F28-97BC-457B-941F-4FBB0C0208DA}">
      <dgm:prSet custT="1"/>
      <dgm:spPr>
        <a:ln w="28575">
          <a:solidFill>
            <a:schemeClr val="accent5">
              <a:lumMod val="60000"/>
              <a:lumOff val="40000"/>
            </a:schemeClr>
          </a:solidFill>
        </a:ln>
      </dgm:spPr>
      <dgm:t>
        <a:bodyPr/>
        <a:lstStyle/>
        <a:p>
          <a:pPr algn="just" rtl="0"/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Başarısız bir sektör grubu içerisinde başarılı bir </a:t>
          </a:r>
          <a:r>
            <a:rPr kumimoji="0" lang="tr-TR" sz="1800" b="0" i="0" u="none" strike="noStrike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Sib’in</a:t>
          </a:r>
          <a:r>
            <a:rPr kumimoji="0" lang="tr-TR" sz="1800" b="0" i="0" u="none" strike="noStrike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gözden kaçması</a:t>
          </a:r>
          <a:endParaRPr kumimoji="0" lang="tr-TR" sz="1800" b="0" i="0" u="none" strike="noStrike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5EEEA51D-69EA-415B-AE89-CB969C29E259}" type="parTrans" cxnId="{72952163-D770-4D82-B934-03FE8CE06984}">
      <dgm:prSet/>
      <dgm:spPr/>
      <dgm:t>
        <a:bodyPr/>
        <a:lstStyle/>
        <a:p>
          <a:pPr algn="just"/>
          <a:endParaRPr lang="tr-TR" sz="1800"/>
        </a:p>
      </dgm:t>
    </dgm:pt>
    <dgm:pt modelId="{E07ADEFF-1357-4D66-BC81-7214B63BBBE9}" type="sibTrans" cxnId="{72952163-D770-4D82-B934-03FE8CE06984}">
      <dgm:prSet/>
      <dgm:spPr/>
      <dgm:t>
        <a:bodyPr/>
        <a:lstStyle/>
        <a:p>
          <a:pPr algn="just"/>
          <a:endParaRPr lang="tr-TR" sz="1800"/>
        </a:p>
      </dgm:t>
    </dgm:pt>
    <dgm:pt modelId="{BE057C2F-5CD7-4A41-BFE2-612EE8C63B18}" type="pres">
      <dgm:prSet presAssocID="{7215859F-C774-4C88-8284-97B5D5E85106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5E87D1F7-A988-4D58-AB18-A13F9085FDE5}" type="pres">
      <dgm:prSet presAssocID="{6E4FAB92-42BE-40A4-86B1-CE51559A14AC}" presName="composite" presStyleCnt="0"/>
      <dgm:spPr/>
    </dgm:pt>
    <dgm:pt modelId="{797C0DDA-E5B5-44C0-A4AB-423995696D48}" type="pres">
      <dgm:prSet presAssocID="{6E4FAB92-42BE-40A4-86B1-CE51559A14AC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BFFCA01-F829-44B7-A497-B86E890A3DF2}" type="pres">
      <dgm:prSet presAssocID="{6E4FAB92-42BE-40A4-86B1-CE51559A14AC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B3AF10E0-A025-4785-97F8-0CB480DC545B}" type="pres">
      <dgm:prSet presAssocID="{323449A8-C8A2-41CB-9E27-9C82B1158F1C}" presName="sp" presStyleCnt="0"/>
      <dgm:spPr/>
    </dgm:pt>
    <dgm:pt modelId="{CA9B24ED-CA2D-4A2F-8A2B-14EEC8920856}" type="pres">
      <dgm:prSet presAssocID="{1E36F2DF-8D3A-4855-BA81-A264078921C5}" presName="composite" presStyleCnt="0"/>
      <dgm:spPr/>
    </dgm:pt>
    <dgm:pt modelId="{85767311-2FE4-4F4C-B731-3E65C97AA1ED}" type="pres">
      <dgm:prSet presAssocID="{1E36F2DF-8D3A-4855-BA81-A264078921C5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A47B013-196C-4000-966A-3C449A6538B4}" type="pres">
      <dgm:prSet presAssocID="{1E36F2DF-8D3A-4855-BA81-A264078921C5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1800CDD8-B038-4869-9090-46C0CBC4B10B}" type="presOf" srcId="{73D1CE6F-408E-42E7-A6DF-F18B8258D84B}" destId="{FBFFCA01-F829-44B7-A497-B86E890A3DF2}" srcOrd="0" destOrd="2" presId="urn:microsoft.com/office/officeart/2005/8/layout/chevron2"/>
    <dgm:cxn modelId="{83F097B2-AC0C-4D71-90AC-C3CFB8D11882}" srcId="{1E36F2DF-8D3A-4855-BA81-A264078921C5}" destId="{A4903C04-4370-4552-BED3-2B0D660A9FF1}" srcOrd="2" destOrd="0" parTransId="{7CDF6089-0095-4FBC-BC0C-1439503BCFCE}" sibTransId="{FC0CAAC5-37D7-4DF0-90A1-0A99669764CB}"/>
    <dgm:cxn modelId="{BAD16A33-31BE-4BE7-81B5-0A971367E29E}" srcId="{1E36F2DF-8D3A-4855-BA81-A264078921C5}" destId="{E7B3460C-89CB-4CE3-935E-0782AFE019B1}" srcOrd="0" destOrd="0" parTransId="{F1112A2D-E4E8-47E5-9084-13216E4153DA}" sibTransId="{FF43EE82-B833-4980-8856-3BCC85FC7E19}"/>
    <dgm:cxn modelId="{14D3193C-29A9-4A67-88D3-B0158B76724E}" type="presOf" srcId="{6E4FAB92-42BE-40A4-86B1-CE51559A14AC}" destId="{797C0DDA-E5B5-44C0-A4AB-423995696D48}" srcOrd="0" destOrd="0" presId="urn:microsoft.com/office/officeart/2005/8/layout/chevron2"/>
    <dgm:cxn modelId="{215A9D8D-7B39-42DA-ACBE-1B4865F43ED2}" type="presOf" srcId="{A4903C04-4370-4552-BED3-2B0D660A9FF1}" destId="{1A47B013-196C-4000-966A-3C449A6538B4}" srcOrd="0" destOrd="2" presId="urn:microsoft.com/office/officeart/2005/8/layout/chevron2"/>
    <dgm:cxn modelId="{4C26C3FD-790D-40CE-9DC0-D70F8F360A8D}" type="presOf" srcId="{35A0A074-BE5B-4C1F-8F94-B215F00CF1E7}" destId="{1A47B013-196C-4000-966A-3C449A6538B4}" srcOrd="0" destOrd="1" presId="urn:microsoft.com/office/officeart/2005/8/layout/chevron2"/>
    <dgm:cxn modelId="{2ADA2719-A097-4E41-B2FE-8C45D97495AE}" type="presOf" srcId="{1E36F2DF-8D3A-4855-BA81-A264078921C5}" destId="{85767311-2FE4-4F4C-B731-3E65C97AA1ED}" srcOrd="0" destOrd="0" presId="urn:microsoft.com/office/officeart/2005/8/layout/chevron2"/>
    <dgm:cxn modelId="{E27466E4-A33D-4020-B27F-2A334B8E6ACF}" type="presOf" srcId="{0D61E4A0-CF4E-4134-8CB7-5451990C813C}" destId="{FBFFCA01-F829-44B7-A497-B86E890A3DF2}" srcOrd="0" destOrd="0" presId="urn:microsoft.com/office/officeart/2005/8/layout/chevron2"/>
    <dgm:cxn modelId="{4BF46E77-7D64-4BAA-8F10-E1E528E55E9D}" srcId="{7215859F-C774-4C88-8284-97B5D5E85106}" destId="{1E36F2DF-8D3A-4855-BA81-A264078921C5}" srcOrd="1" destOrd="0" parTransId="{EA0A35B2-A0CB-4C43-8595-117C25D45B7B}" sibTransId="{0C349838-F305-430C-907C-CD79C76B169E}"/>
    <dgm:cxn modelId="{90516816-D1D6-4877-88B1-69F0BCFA0827}" srcId="{1E36F2DF-8D3A-4855-BA81-A264078921C5}" destId="{35A0A074-BE5B-4C1F-8F94-B215F00CF1E7}" srcOrd="1" destOrd="0" parTransId="{729F5813-5EDA-4D10-8AD0-48D4A0A87467}" sibTransId="{FE01418E-2BAA-48AC-A3F8-FC1571A90C4F}"/>
    <dgm:cxn modelId="{72952163-D770-4D82-B934-03FE8CE06984}" srcId="{1E36F2DF-8D3A-4855-BA81-A264078921C5}" destId="{FA624F28-97BC-457B-941F-4FBB0C0208DA}" srcOrd="3" destOrd="0" parTransId="{5EEEA51D-69EA-415B-AE89-CB969C29E259}" sibTransId="{E07ADEFF-1357-4D66-BC81-7214B63BBBE9}"/>
    <dgm:cxn modelId="{EBF08CBD-BF11-4542-9415-F0B57CB1B4A8}" srcId="{6E4FAB92-42BE-40A4-86B1-CE51559A14AC}" destId="{0D61E4A0-CF4E-4134-8CB7-5451990C813C}" srcOrd="0" destOrd="0" parTransId="{ADDCD6E1-15F8-44D3-ACA0-163AA8F27A0A}" sibTransId="{F867A148-5B5B-4EE8-BD73-A96F19AC205F}"/>
    <dgm:cxn modelId="{F97743FF-8635-450C-905B-8E10A78C1D8C}" type="presOf" srcId="{7215859F-C774-4C88-8284-97B5D5E85106}" destId="{BE057C2F-5CD7-4A41-BFE2-612EE8C63B18}" srcOrd="0" destOrd="0" presId="urn:microsoft.com/office/officeart/2005/8/layout/chevron2"/>
    <dgm:cxn modelId="{6D51DF73-BA3F-4887-82E2-89CD4BFD0D8F}" srcId="{6E4FAB92-42BE-40A4-86B1-CE51559A14AC}" destId="{73D1CE6F-408E-42E7-A6DF-F18B8258D84B}" srcOrd="2" destOrd="0" parTransId="{635FD147-BE2C-4F55-B7C2-C416E0A07ADB}" sibTransId="{ED2A1EC0-41BE-4A16-8710-B8B0DB382E1D}"/>
    <dgm:cxn modelId="{5F361A15-7F81-4F5F-BDD5-4CF3E25C1BA0}" type="presOf" srcId="{E7B3460C-89CB-4CE3-935E-0782AFE019B1}" destId="{1A47B013-196C-4000-966A-3C449A6538B4}" srcOrd="0" destOrd="0" presId="urn:microsoft.com/office/officeart/2005/8/layout/chevron2"/>
    <dgm:cxn modelId="{CD5E6623-8485-40A1-B28B-8F7303E040FF}" type="presOf" srcId="{FA624F28-97BC-457B-941F-4FBB0C0208DA}" destId="{1A47B013-196C-4000-966A-3C449A6538B4}" srcOrd="0" destOrd="3" presId="urn:microsoft.com/office/officeart/2005/8/layout/chevron2"/>
    <dgm:cxn modelId="{55910288-EC29-43C8-A924-E13AC030EF44}" srcId="{6E4FAB92-42BE-40A4-86B1-CE51559A14AC}" destId="{3534AF4F-8D50-47ED-9514-6CB6A8CC9D54}" srcOrd="1" destOrd="0" parTransId="{9F115CD7-61B0-4853-98FA-B7EA4442AE75}" sibTransId="{0C1EA639-AA9E-48BB-82C9-287A50395A23}"/>
    <dgm:cxn modelId="{276571FF-A762-4CE3-9581-7A9773E92882}" srcId="{7215859F-C774-4C88-8284-97B5D5E85106}" destId="{6E4FAB92-42BE-40A4-86B1-CE51559A14AC}" srcOrd="0" destOrd="0" parTransId="{87102CB8-12F3-4F27-A76B-F16C172EF439}" sibTransId="{323449A8-C8A2-41CB-9E27-9C82B1158F1C}"/>
    <dgm:cxn modelId="{1E678C11-71F3-4133-9E07-F850E3B09F7C}" type="presOf" srcId="{3534AF4F-8D50-47ED-9514-6CB6A8CC9D54}" destId="{FBFFCA01-F829-44B7-A497-B86E890A3DF2}" srcOrd="0" destOrd="1" presId="urn:microsoft.com/office/officeart/2005/8/layout/chevron2"/>
    <dgm:cxn modelId="{7668E9F6-0E24-49AA-98E6-CBDEB7BD56AB}" type="presParOf" srcId="{BE057C2F-5CD7-4A41-BFE2-612EE8C63B18}" destId="{5E87D1F7-A988-4D58-AB18-A13F9085FDE5}" srcOrd="0" destOrd="0" presId="urn:microsoft.com/office/officeart/2005/8/layout/chevron2"/>
    <dgm:cxn modelId="{EA05E984-576B-4EEF-A680-7D0D10F25663}" type="presParOf" srcId="{5E87D1F7-A988-4D58-AB18-A13F9085FDE5}" destId="{797C0DDA-E5B5-44C0-A4AB-423995696D48}" srcOrd="0" destOrd="0" presId="urn:microsoft.com/office/officeart/2005/8/layout/chevron2"/>
    <dgm:cxn modelId="{6C8855C1-F883-4ED2-B8EE-3A8A44B25CF0}" type="presParOf" srcId="{5E87D1F7-A988-4D58-AB18-A13F9085FDE5}" destId="{FBFFCA01-F829-44B7-A497-B86E890A3DF2}" srcOrd="1" destOrd="0" presId="urn:microsoft.com/office/officeart/2005/8/layout/chevron2"/>
    <dgm:cxn modelId="{E8B8F0E1-1EA3-4E03-AD50-0AB9D0C5CF0A}" type="presParOf" srcId="{BE057C2F-5CD7-4A41-BFE2-612EE8C63B18}" destId="{B3AF10E0-A025-4785-97F8-0CB480DC545B}" srcOrd="1" destOrd="0" presId="urn:microsoft.com/office/officeart/2005/8/layout/chevron2"/>
    <dgm:cxn modelId="{052C15B9-E97C-4053-91F1-F33E883E9B76}" type="presParOf" srcId="{BE057C2F-5CD7-4A41-BFE2-612EE8C63B18}" destId="{CA9B24ED-CA2D-4A2F-8A2B-14EEC8920856}" srcOrd="2" destOrd="0" presId="urn:microsoft.com/office/officeart/2005/8/layout/chevron2"/>
    <dgm:cxn modelId="{63A385A3-0C5B-47DC-8151-D19AD3585591}" type="presParOf" srcId="{CA9B24ED-CA2D-4A2F-8A2B-14EEC8920856}" destId="{85767311-2FE4-4F4C-B731-3E65C97AA1ED}" srcOrd="0" destOrd="0" presId="urn:microsoft.com/office/officeart/2005/8/layout/chevron2"/>
    <dgm:cxn modelId="{452CB19E-541B-4E67-A256-295D0214EF3A}" type="presParOf" srcId="{CA9B24ED-CA2D-4A2F-8A2B-14EEC8920856}" destId="{1A47B013-196C-4000-966A-3C449A6538B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5FB66E-DE3E-4423-9781-6C26D1B7305B}" type="doc">
      <dgm:prSet loTypeId="urn:microsoft.com/office/officeart/2005/8/layout/chevron2" loCatId="list" qsTypeId="urn:microsoft.com/office/officeart/2005/8/quickstyle/simple4" qsCatId="simple" csTypeId="urn:microsoft.com/office/officeart/2005/8/colors/accent5_2" csCatId="accent5" phldr="1"/>
      <dgm:spPr/>
      <dgm:t>
        <a:bodyPr/>
        <a:lstStyle/>
        <a:p>
          <a:endParaRPr lang="tr-TR"/>
        </a:p>
      </dgm:t>
    </dgm:pt>
    <dgm:pt modelId="{A0A0CE9D-5D9F-4ACB-9867-4C3348E6027C}">
      <dgm:prSet phldrT="[Metin]"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dirty="0"/>
        </a:p>
      </dgm:t>
    </dgm:pt>
    <dgm:pt modelId="{A7FD22BF-3E4D-449A-9406-8CDB6FA35E20}" type="parTrans" cxnId="{29113A46-B249-44F5-AAED-E6E6DDE87301}">
      <dgm:prSet/>
      <dgm:spPr/>
      <dgm:t>
        <a:bodyPr/>
        <a:lstStyle/>
        <a:p>
          <a:endParaRPr lang="tr-TR"/>
        </a:p>
      </dgm:t>
    </dgm:pt>
    <dgm:pt modelId="{96B760FE-672A-4F88-89CE-005804797111}" type="sibTrans" cxnId="{29113A46-B249-44F5-AAED-E6E6DDE87301}">
      <dgm:prSet/>
      <dgm:spPr/>
      <dgm:t>
        <a:bodyPr/>
        <a:lstStyle/>
        <a:p>
          <a:endParaRPr lang="tr-TR"/>
        </a:p>
      </dgm:t>
    </dgm:pt>
    <dgm:pt modelId="{3FA4E451-56D5-489C-A821-333FFDF7A59C}">
      <dgm:prSet phldrT="[Metin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Hem fonksiyonel hem ürün-proje bölümlü yapıdan kaynaklanan avantajlar</a:t>
          </a:r>
          <a:endParaRPr lang="tr-TR" sz="1600" dirty="0"/>
        </a:p>
      </dgm:t>
    </dgm:pt>
    <dgm:pt modelId="{8C571B85-FE91-459B-A570-6F25B3E5EBFD}" type="parTrans" cxnId="{BCA79682-5857-4279-B593-8389E6DBE15C}">
      <dgm:prSet/>
      <dgm:spPr/>
      <dgm:t>
        <a:bodyPr/>
        <a:lstStyle/>
        <a:p>
          <a:endParaRPr lang="tr-TR"/>
        </a:p>
      </dgm:t>
    </dgm:pt>
    <dgm:pt modelId="{D8AE1203-BF6E-40C6-A2CB-0235A8B6A1A0}" type="sibTrans" cxnId="{BCA79682-5857-4279-B593-8389E6DBE15C}">
      <dgm:prSet/>
      <dgm:spPr/>
      <dgm:t>
        <a:bodyPr/>
        <a:lstStyle/>
        <a:p>
          <a:endParaRPr lang="tr-TR"/>
        </a:p>
      </dgm:t>
    </dgm:pt>
    <dgm:pt modelId="{2ECBEC57-7F1C-47A6-8404-3CBCC1806D71}">
      <dgm:prSet phldrT="[Metin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dirty="0"/>
        </a:p>
      </dgm:t>
    </dgm:pt>
    <dgm:pt modelId="{BF905126-DE56-47DC-9219-F48334D55674}" type="parTrans" cxnId="{5524F774-86E9-4959-BA62-46FA530DDE9E}">
      <dgm:prSet/>
      <dgm:spPr/>
      <dgm:t>
        <a:bodyPr/>
        <a:lstStyle/>
        <a:p>
          <a:endParaRPr lang="tr-TR"/>
        </a:p>
      </dgm:t>
    </dgm:pt>
    <dgm:pt modelId="{214C8217-958E-49DA-9CF4-48679BD6AFFC}" type="sibTrans" cxnId="{5524F774-86E9-4959-BA62-46FA530DDE9E}">
      <dgm:prSet/>
      <dgm:spPr/>
      <dgm:t>
        <a:bodyPr/>
        <a:lstStyle/>
        <a:p>
          <a:endParaRPr lang="tr-TR"/>
        </a:p>
      </dgm:t>
    </dgm:pt>
    <dgm:pt modelId="{A6BE9ECD-787B-4C28-B8EB-A60148A24270}">
      <dgm:prSet phldrT="[Metin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Projeler arası koordinasyon zorluğu </a:t>
          </a:r>
          <a:endParaRPr lang="tr-TR" sz="1600" dirty="0"/>
        </a:p>
      </dgm:t>
    </dgm:pt>
    <dgm:pt modelId="{B34708E7-1515-44D3-BD43-1438424ABBBB}" type="parTrans" cxnId="{6B6B045C-4479-46F6-8D00-2911CDE3CDD3}">
      <dgm:prSet/>
      <dgm:spPr/>
      <dgm:t>
        <a:bodyPr/>
        <a:lstStyle/>
        <a:p>
          <a:endParaRPr lang="tr-TR"/>
        </a:p>
      </dgm:t>
    </dgm:pt>
    <dgm:pt modelId="{95C57C0D-AB49-4869-95FD-2097ED643265}" type="sibTrans" cxnId="{6B6B045C-4479-46F6-8D00-2911CDE3CDD3}">
      <dgm:prSet/>
      <dgm:spPr/>
      <dgm:t>
        <a:bodyPr/>
        <a:lstStyle/>
        <a:p>
          <a:endParaRPr lang="tr-TR"/>
        </a:p>
      </dgm:t>
    </dgm:pt>
    <dgm:pt modelId="{7B3B2E35-C9AD-4A9A-BB05-4BC32642B18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Fonksiyonel uzman personelin aynı zamanda projelerde istihdamı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8A9ADEF4-8039-4F9B-803D-0F5C8C2E4CB2}" type="parTrans" cxnId="{6FA5C39D-5407-416F-9A30-5756F335BE7E}">
      <dgm:prSet/>
      <dgm:spPr/>
      <dgm:t>
        <a:bodyPr/>
        <a:lstStyle/>
        <a:p>
          <a:endParaRPr lang="tr-TR"/>
        </a:p>
      </dgm:t>
    </dgm:pt>
    <dgm:pt modelId="{EE4F97C1-2B82-42E7-AC14-4CCABAF913D6}" type="sibTrans" cxnId="{6FA5C39D-5407-416F-9A30-5756F335BE7E}">
      <dgm:prSet/>
      <dgm:spPr/>
      <dgm:t>
        <a:bodyPr/>
        <a:lstStyle/>
        <a:p>
          <a:endParaRPr lang="tr-TR"/>
        </a:p>
      </dgm:t>
    </dgm:pt>
    <dgm:pt modelId="{23829CEB-CCF1-4682-B565-FF05C52B79D2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Esnek ve dinamik bir yapıdır, eski projeler tamamlanıp yenileri başladıkça sürekli ve kolay bir şekilde yeniden yapılanma sağlanır.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9DD7DA13-619F-4623-9F44-E70363D5EC17}" type="parTrans" cxnId="{CFDF9F41-3306-4AA9-9D8D-A014BDE6529B}">
      <dgm:prSet/>
      <dgm:spPr/>
      <dgm:t>
        <a:bodyPr/>
        <a:lstStyle/>
        <a:p>
          <a:endParaRPr lang="tr-TR"/>
        </a:p>
      </dgm:t>
    </dgm:pt>
    <dgm:pt modelId="{479FAA30-39C8-448C-BEF7-3E8CC9D00ECB}" type="sibTrans" cxnId="{CFDF9F41-3306-4AA9-9D8D-A014BDE6529B}">
      <dgm:prSet/>
      <dgm:spPr/>
      <dgm:t>
        <a:bodyPr/>
        <a:lstStyle/>
        <a:p>
          <a:endParaRPr lang="tr-TR"/>
        </a:p>
      </dgm:t>
    </dgm:pt>
    <dgm:pt modelId="{A075DDE1-B16B-4E2F-B8F8-9D8ACE4A90A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Değişik ve yeni projelerin uygulanması proje ve fonksiyon yöneticilerinin yetişmesine katkıda bulunur.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856CD2C2-6702-42F5-81D5-DA46C1D8618E}" type="parTrans" cxnId="{7DFFC3EA-5AAC-4F35-A351-7A3029427A3B}">
      <dgm:prSet/>
      <dgm:spPr/>
      <dgm:t>
        <a:bodyPr/>
        <a:lstStyle/>
        <a:p>
          <a:endParaRPr lang="tr-TR"/>
        </a:p>
      </dgm:t>
    </dgm:pt>
    <dgm:pt modelId="{5CA41DC1-189A-4AF7-933D-472EB9C9FD54}" type="sibTrans" cxnId="{7DFFC3EA-5AAC-4F35-A351-7A3029427A3B}">
      <dgm:prSet/>
      <dgm:spPr/>
      <dgm:t>
        <a:bodyPr/>
        <a:lstStyle/>
        <a:p>
          <a:endParaRPr lang="tr-TR"/>
        </a:p>
      </dgm:t>
    </dgm:pt>
    <dgm:pt modelId="{41AB507F-15A9-4660-B1FA-4EF87FDC1A16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Değişik ve yeni projelerin uygulanması personele iş tatmini ve motivasyon sağlar.</a:t>
          </a:r>
          <a:endParaRPr kumimoji="0" lang="tr-TR" sz="1600" i="0" u="none" strike="noStrike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CED33995-06B9-44FF-B9E8-FD3689800C2D}" type="parTrans" cxnId="{06AA3A43-9CC5-4644-B883-7BC9C663578C}">
      <dgm:prSet/>
      <dgm:spPr/>
      <dgm:t>
        <a:bodyPr/>
        <a:lstStyle/>
        <a:p>
          <a:endParaRPr lang="tr-TR"/>
        </a:p>
      </dgm:t>
    </dgm:pt>
    <dgm:pt modelId="{D70EC3CE-2477-4844-AF28-B070C4D93974}" type="sibTrans" cxnId="{06AA3A43-9CC5-4644-B883-7BC9C663578C}">
      <dgm:prSet/>
      <dgm:spPr/>
      <dgm:t>
        <a:bodyPr/>
        <a:lstStyle/>
        <a:p>
          <a:endParaRPr lang="tr-TR"/>
        </a:p>
      </dgm:t>
    </dgm:pt>
    <dgm:pt modelId="{835AD77D-7522-4801-A0D7-D614EB9D17F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0B9C3B37-8BD5-4552-A2F5-06F8BCABA8FE}" type="parTrans" cxnId="{CD53D682-C519-4E4C-A76D-080A8F7961CE}">
      <dgm:prSet/>
      <dgm:spPr/>
      <dgm:t>
        <a:bodyPr/>
        <a:lstStyle/>
        <a:p>
          <a:endParaRPr lang="tr-TR"/>
        </a:p>
      </dgm:t>
    </dgm:pt>
    <dgm:pt modelId="{CF197D64-1379-449B-99B5-9FDBFBFAF0F9}" type="sibTrans" cxnId="{CD53D682-C519-4E4C-A76D-080A8F7961CE}">
      <dgm:prSet/>
      <dgm:spPr/>
      <dgm:t>
        <a:bodyPr/>
        <a:lstStyle/>
        <a:p>
          <a:endParaRPr lang="tr-TR"/>
        </a:p>
      </dgm:t>
    </dgm:pt>
    <dgm:pt modelId="{444D60A2-0E37-4750-A238-D51AA60614E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Ekonomik kriz dönemlerinde uzman  personel kaynağının atıl kalması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E79CE0F5-07CE-46BE-B895-F0CB8D4BB84D}" type="parTrans" cxnId="{0408F43C-C3A6-4733-AA8A-D846E2E9448B}">
      <dgm:prSet/>
      <dgm:spPr/>
      <dgm:t>
        <a:bodyPr/>
        <a:lstStyle/>
        <a:p>
          <a:endParaRPr lang="tr-TR"/>
        </a:p>
      </dgm:t>
    </dgm:pt>
    <dgm:pt modelId="{B7E08CE6-DA1A-4FF3-B759-2A55C8C42E54}" type="sibTrans" cxnId="{0408F43C-C3A6-4733-AA8A-D846E2E9448B}">
      <dgm:prSet/>
      <dgm:spPr/>
      <dgm:t>
        <a:bodyPr/>
        <a:lstStyle/>
        <a:p>
          <a:endParaRPr lang="tr-TR"/>
        </a:p>
      </dgm:t>
    </dgm:pt>
    <dgm:pt modelId="{C869B031-A0BF-4154-80FA-EF5EB59EF96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Uzman  personel kaynağının bağlı olduğu üstleri tarafından paylaşılamaması</a:t>
          </a:r>
          <a:endParaRPr kumimoji="0" lang="tr-TR" sz="1600" i="0" u="none" strike="noStrike" cap="none" spc="0" normalizeH="0" baseline="0" noProof="0" dirty="0" smtClean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DFFC8E78-4E36-4630-B09F-2B3896D16B63}" type="parTrans" cxnId="{5B5B5FB0-F426-409B-8927-759FCD70FAF6}">
      <dgm:prSet/>
      <dgm:spPr/>
      <dgm:t>
        <a:bodyPr/>
        <a:lstStyle/>
        <a:p>
          <a:endParaRPr lang="tr-TR"/>
        </a:p>
      </dgm:t>
    </dgm:pt>
    <dgm:pt modelId="{8A74F22C-72BF-4550-A73B-379EBDF03F63}" type="sibTrans" cxnId="{5B5B5FB0-F426-409B-8927-759FCD70FAF6}">
      <dgm:prSet/>
      <dgm:spPr/>
      <dgm:t>
        <a:bodyPr/>
        <a:lstStyle/>
        <a:p>
          <a:endParaRPr lang="tr-TR"/>
        </a:p>
      </dgm:t>
    </dgm:pt>
    <dgm:pt modelId="{2D804615-E90C-4586-B448-2434F67225AC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l" rtl="0"/>
          <a:r>
            <a:rPr kumimoji="0" lang="tr-TR" sz="1600" i="0" u="none" strike="noStrike" cap="none" spc="0" normalizeH="0" baseline="0" noProof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Uzman  personelin çok başlı olarak yönetilmeye ayak uyduramaması</a:t>
          </a:r>
          <a:endParaRPr kumimoji="0" lang="tr-TR" sz="1600" i="0" u="none" strike="noStrike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A06C8B61-2ADB-4594-B96D-513BEEBC5785}" type="parTrans" cxnId="{455C2701-C485-4012-8E88-11A9E7EB48A0}">
      <dgm:prSet/>
      <dgm:spPr/>
      <dgm:t>
        <a:bodyPr/>
        <a:lstStyle/>
        <a:p>
          <a:endParaRPr lang="tr-TR"/>
        </a:p>
      </dgm:t>
    </dgm:pt>
    <dgm:pt modelId="{CFCAA584-989C-42EE-93D8-20BDBB31B177}" type="sibTrans" cxnId="{455C2701-C485-4012-8E88-11A9E7EB48A0}">
      <dgm:prSet/>
      <dgm:spPr/>
      <dgm:t>
        <a:bodyPr/>
        <a:lstStyle/>
        <a:p>
          <a:endParaRPr lang="tr-TR"/>
        </a:p>
      </dgm:t>
    </dgm:pt>
    <dgm:pt modelId="{5301E059-7182-4F4B-BB53-C40FB5CC9343}" type="pres">
      <dgm:prSet presAssocID="{9B5FB66E-DE3E-4423-9781-6C26D1B7305B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65D82491-CF6E-4484-AB6B-F9FA8C2D57C0}" type="pres">
      <dgm:prSet presAssocID="{A0A0CE9D-5D9F-4ACB-9867-4C3348E6027C}" presName="composite" presStyleCnt="0"/>
      <dgm:spPr/>
    </dgm:pt>
    <dgm:pt modelId="{F26FA27C-CDAC-4909-8ECF-C7EF420C190A}" type="pres">
      <dgm:prSet presAssocID="{A0A0CE9D-5D9F-4ACB-9867-4C3348E6027C}" presName="parentText" presStyleLbl="alignNode1" presStyleIdx="0" presStyleCnt="2" custScaleY="112630" custLinFactNeighborY="-1735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F316FE1-5855-4225-934F-60A229C83A05}" type="pres">
      <dgm:prSet presAssocID="{A0A0CE9D-5D9F-4ACB-9867-4C3348E6027C}" presName="descendantText" presStyleLbl="alignAcc1" presStyleIdx="0" presStyleCnt="2" custScaleY="12476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3863804-2A60-4736-895D-D20C7C735FAE}" type="pres">
      <dgm:prSet presAssocID="{96B760FE-672A-4F88-89CE-005804797111}" presName="sp" presStyleCnt="0"/>
      <dgm:spPr/>
    </dgm:pt>
    <dgm:pt modelId="{EDC9919B-5829-4063-B570-C83A9946D4E5}" type="pres">
      <dgm:prSet presAssocID="{2ECBEC57-7F1C-47A6-8404-3CBCC1806D71}" presName="composite" presStyleCnt="0"/>
      <dgm:spPr/>
    </dgm:pt>
    <dgm:pt modelId="{6FF28C43-8E76-4263-9A75-4EA4D9469AA2}" type="pres">
      <dgm:prSet presAssocID="{2ECBEC57-7F1C-47A6-8404-3CBCC1806D71}" presName="parentText" presStyleLbl="alignNode1" presStyleIdx="1" presStyleCnt="2" custLinFactNeighborY="-1099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F270320-FFF8-4926-87D3-2946EACCD8C1}" type="pres">
      <dgm:prSet presAssocID="{2ECBEC57-7F1C-47A6-8404-3CBCC1806D71}" presName="descendantText" presStyleLbl="alignAcc1" presStyleIdx="1" presStyleCnt="2" custScaleY="129587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6B6B045C-4479-46F6-8D00-2911CDE3CDD3}" srcId="{2ECBEC57-7F1C-47A6-8404-3CBCC1806D71}" destId="{A6BE9ECD-787B-4C28-B8EB-A60148A24270}" srcOrd="0" destOrd="0" parTransId="{B34708E7-1515-44D3-BD43-1438424ABBBB}" sibTransId="{95C57C0D-AB49-4869-95FD-2097ED643265}"/>
    <dgm:cxn modelId="{F3C2F9F8-3CBB-4AED-83D3-486DB6A1AC7B}" type="presOf" srcId="{2ECBEC57-7F1C-47A6-8404-3CBCC1806D71}" destId="{6FF28C43-8E76-4263-9A75-4EA4D9469AA2}" srcOrd="0" destOrd="0" presId="urn:microsoft.com/office/officeart/2005/8/layout/chevron2"/>
    <dgm:cxn modelId="{0408F43C-C3A6-4733-AA8A-D846E2E9448B}" srcId="{2ECBEC57-7F1C-47A6-8404-3CBCC1806D71}" destId="{444D60A2-0E37-4750-A238-D51AA60614E2}" srcOrd="2" destOrd="0" parTransId="{E79CE0F5-07CE-46BE-B895-F0CB8D4BB84D}" sibTransId="{B7E08CE6-DA1A-4FF3-B759-2A55C8C42E54}"/>
    <dgm:cxn modelId="{F9B99357-F36C-4A10-85F7-2396D2C45F2E}" type="presOf" srcId="{444D60A2-0E37-4750-A238-D51AA60614E2}" destId="{0F270320-FFF8-4926-87D3-2946EACCD8C1}" srcOrd="0" destOrd="2" presId="urn:microsoft.com/office/officeart/2005/8/layout/chevron2"/>
    <dgm:cxn modelId="{ABF37881-CD66-427C-B9FD-F7374FFEC4A6}" type="presOf" srcId="{835AD77D-7522-4801-A0D7-D614EB9D17F7}" destId="{0F270320-FFF8-4926-87D3-2946EACCD8C1}" srcOrd="0" destOrd="1" presId="urn:microsoft.com/office/officeart/2005/8/layout/chevron2"/>
    <dgm:cxn modelId="{5B5B5FB0-F426-409B-8927-759FCD70FAF6}" srcId="{2ECBEC57-7F1C-47A6-8404-3CBCC1806D71}" destId="{C869B031-A0BF-4154-80FA-EF5EB59EF962}" srcOrd="3" destOrd="0" parTransId="{DFFC8E78-4E36-4630-B09F-2B3896D16B63}" sibTransId="{8A74F22C-72BF-4550-A73B-379EBDF03F63}"/>
    <dgm:cxn modelId="{AC384509-442B-46E3-95A8-0DE4D00FA610}" type="presOf" srcId="{C869B031-A0BF-4154-80FA-EF5EB59EF962}" destId="{0F270320-FFF8-4926-87D3-2946EACCD8C1}" srcOrd="0" destOrd="3" presId="urn:microsoft.com/office/officeart/2005/8/layout/chevron2"/>
    <dgm:cxn modelId="{6FA5C39D-5407-416F-9A30-5756F335BE7E}" srcId="{A0A0CE9D-5D9F-4ACB-9867-4C3348E6027C}" destId="{7B3B2E35-C9AD-4A9A-BB05-4BC32642B185}" srcOrd="1" destOrd="0" parTransId="{8A9ADEF4-8039-4F9B-803D-0F5C8C2E4CB2}" sibTransId="{EE4F97C1-2B82-42E7-AC14-4CCABAF913D6}"/>
    <dgm:cxn modelId="{F1D77D2B-C235-4A1E-ACD2-3B63C1E10056}" type="presOf" srcId="{9B5FB66E-DE3E-4423-9781-6C26D1B7305B}" destId="{5301E059-7182-4F4B-BB53-C40FB5CC9343}" srcOrd="0" destOrd="0" presId="urn:microsoft.com/office/officeart/2005/8/layout/chevron2"/>
    <dgm:cxn modelId="{CFDF9F41-3306-4AA9-9D8D-A014BDE6529B}" srcId="{A0A0CE9D-5D9F-4ACB-9867-4C3348E6027C}" destId="{23829CEB-CCF1-4682-B565-FF05C52B79D2}" srcOrd="2" destOrd="0" parTransId="{9DD7DA13-619F-4623-9F44-E70363D5EC17}" sibTransId="{479FAA30-39C8-448C-BEF7-3E8CC9D00ECB}"/>
    <dgm:cxn modelId="{F2A33171-5E65-45B8-9DAB-8B5AA49D12D6}" type="presOf" srcId="{23829CEB-CCF1-4682-B565-FF05C52B79D2}" destId="{EF316FE1-5855-4225-934F-60A229C83A05}" srcOrd="0" destOrd="2" presId="urn:microsoft.com/office/officeart/2005/8/layout/chevron2"/>
    <dgm:cxn modelId="{43325B98-9A82-4D7A-AEEA-9511361DF360}" type="presOf" srcId="{3FA4E451-56D5-489C-A821-333FFDF7A59C}" destId="{EF316FE1-5855-4225-934F-60A229C83A05}" srcOrd="0" destOrd="0" presId="urn:microsoft.com/office/officeart/2005/8/layout/chevron2"/>
    <dgm:cxn modelId="{62FC069A-E76D-43F2-8E79-53DFFB715013}" type="presOf" srcId="{2D804615-E90C-4586-B448-2434F67225AC}" destId="{0F270320-FFF8-4926-87D3-2946EACCD8C1}" srcOrd="0" destOrd="4" presId="urn:microsoft.com/office/officeart/2005/8/layout/chevron2"/>
    <dgm:cxn modelId="{5FAFE293-7E49-42E2-82A9-D6AD14855D5C}" type="presOf" srcId="{41AB507F-15A9-4660-B1FA-4EF87FDC1A16}" destId="{EF316FE1-5855-4225-934F-60A229C83A05}" srcOrd="0" destOrd="4" presId="urn:microsoft.com/office/officeart/2005/8/layout/chevron2"/>
    <dgm:cxn modelId="{06AA3A43-9CC5-4644-B883-7BC9C663578C}" srcId="{A0A0CE9D-5D9F-4ACB-9867-4C3348E6027C}" destId="{41AB507F-15A9-4660-B1FA-4EF87FDC1A16}" srcOrd="4" destOrd="0" parTransId="{CED33995-06B9-44FF-B9E8-FD3689800C2D}" sibTransId="{D70EC3CE-2477-4844-AF28-B070C4D93974}"/>
    <dgm:cxn modelId="{C9DD8DD5-82E0-4FA1-9CD4-6CC13116E2C3}" type="presOf" srcId="{A6BE9ECD-787B-4C28-B8EB-A60148A24270}" destId="{0F270320-FFF8-4926-87D3-2946EACCD8C1}" srcOrd="0" destOrd="0" presId="urn:microsoft.com/office/officeart/2005/8/layout/chevron2"/>
    <dgm:cxn modelId="{8A40341E-30F1-40B6-9AFB-F8ED6B6377CF}" type="presOf" srcId="{7B3B2E35-C9AD-4A9A-BB05-4BC32642B185}" destId="{EF316FE1-5855-4225-934F-60A229C83A05}" srcOrd="0" destOrd="1" presId="urn:microsoft.com/office/officeart/2005/8/layout/chevron2"/>
    <dgm:cxn modelId="{BCA79682-5857-4279-B593-8389E6DBE15C}" srcId="{A0A0CE9D-5D9F-4ACB-9867-4C3348E6027C}" destId="{3FA4E451-56D5-489C-A821-333FFDF7A59C}" srcOrd="0" destOrd="0" parTransId="{8C571B85-FE91-459B-A570-6F25B3E5EBFD}" sibTransId="{D8AE1203-BF6E-40C6-A2CB-0235A8B6A1A0}"/>
    <dgm:cxn modelId="{41289EBB-B040-409C-AE30-8570F2D0B26D}" type="presOf" srcId="{A0A0CE9D-5D9F-4ACB-9867-4C3348E6027C}" destId="{F26FA27C-CDAC-4909-8ECF-C7EF420C190A}" srcOrd="0" destOrd="0" presId="urn:microsoft.com/office/officeart/2005/8/layout/chevron2"/>
    <dgm:cxn modelId="{CD53D682-C519-4E4C-A76D-080A8F7961CE}" srcId="{2ECBEC57-7F1C-47A6-8404-3CBCC1806D71}" destId="{835AD77D-7522-4801-A0D7-D614EB9D17F7}" srcOrd="1" destOrd="0" parTransId="{0B9C3B37-8BD5-4552-A2F5-06F8BCABA8FE}" sibTransId="{CF197D64-1379-449B-99B5-9FDBFBFAF0F9}"/>
    <dgm:cxn modelId="{5524F774-86E9-4959-BA62-46FA530DDE9E}" srcId="{9B5FB66E-DE3E-4423-9781-6C26D1B7305B}" destId="{2ECBEC57-7F1C-47A6-8404-3CBCC1806D71}" srcOrd="1" destOrd="0" parTransId="{BF905126-DE56-47DC-9219-F48334D55674}" sibTransId="{214C8217-958E-49DA-9CF4-48679BD6AFFC}"/>
    <dgm:cxn modelId="{9C9A7BDE-71B5-4017-AD4E-D44F7700C477}" type="presOf" srcId="{A075DDE1-B16B-4E2F-B8F8-9D8ACE4A90A5}" destId="{EF316FE1-5855-4225-934F-60A229C83A05}" srcOrd="0" destOrd="3" presId="urn:microsoft.com/office/officeart/2005/8/layout/chevron2"/>
    <dgm:cxn modelId="{7DFFC3EA-5AAC-4F35-A351-7A3029427A3B}" srcId="{A0A0CE9D-5D9F-4ACB-9867-4C3348E6027C}" destId="{A075DDE1-B16B-4E2F-B8F8-9D8ACE4A90A5}" srcOrd="3" destOrd="0" parTransId="{856CD2C2-6702-42F5-81D5-DA46C1D8618E}" sibTransId="{5CA41DC1-189A-4AF7-933D-472EB9C9FD54}"/>
    <dgm:cxn modelId="{29113A46-B249-44F5-AAED-E6E6DDE87301}" srcId="{9B5FB66E-DE3E-4423-9781-6C26D1B7305B}" destId="{A0A0CE9D-5D9F-4ACB-9867-4C3348E6027C}" srcOrd="0" destOrd="0" parTransId="{A7FD22BF-3E4D-449A-9406-8CDB6FA35E20}" sibTransId="{96B760FE-672A-4F88-89CE-005804797111}"/>
    <dgm:cxn modelId="{455C2701-C485-4012-8E88-11A9E7EB48A0}" srcId="{2ECBEC57-7F1C-47A6-8404-3CBCC1806D71}" destId="{2D804615-E90C-4586-B448-2434F67225AC}" srcOrd="4" destOrd="0" parTransId="{A06C8B61-2ADB-4594-B96D-513BEEBC5785}" sibTransId="{CFCAA584-989C-42EE-93D8-20BDBB31B177}"/>
    <dgm:cxn modelId="{4C2190A4-1978-4AD9-B5E5-B2E6476D3003}" type="presParOf" srcId="{5301E059-7182-4F4B-BB53-C40FB5CC9343}" destId="{65D82491-CF6E-4484-AB6B-F9FA8C2D57C0}" srcOrd="0" destOrd="0" presId="urn:microsoft.com/office/officeart/2005/8/layout/chevron2"/>
    <dgm:cxn modelId="{C75D3F4B-5CEA-439C-A2DE-A88DA06EA24D}" type="presParOf" srcId="{65D82491-CF6E-4484-AB6B-F9FA8C2D57C0}" destId="{F26FA27C-CDAC-4909-8ECF-C7EF420C190A}" srcOrd="0" destOrd="0" presId="urn:microsoft.com/office/officeart/2005/8/layout/chevron2"/>
    <dgm:cxn modelId="{6F02A222-47A1-41F6-BB31-71B4AFC1B90A}" type="presParOf" srcId="{65D82491-CF6E-4484-AB6B-F9FA8C2D57C0}" destId="{EF316FE1-5855-4225-934F-60A229C83A05}" srcOrd="1" destOrd="0" presId="urn:microsoft.com/office/officeart/2005/8/layout/chevron2"/>
    <dgm:cxn modelId="{03722C23-A1D7-4463-AD33-B46AF519AD09}" type="presParOf" srcId="{5301E059-7182-4F4B-BB53-C40FB5CC9343}" destId="{03863804-2A60-4736-895D-D20C7C735FAE}" srcOrd="1" destOrd="0" presId="urn:microsoft.com/office/officeart/2005/8/layout/chevron2"/>
    <dgm:cxn modelId="{C4A73CF0-00C4-48AE-9625-970FA48CA27E}" type="presParOf" srcId="{5301E059-7182-4F4B-BB53-C40FB5CC9343}" destId="{EDC9919B-5829-4063-B570-C83A9946D4E5}" srcOrd="2" destOrd="0" presId="urn:microsoft.com/office/officeart/2005/8/layout/chevron2"/>
    <dgm:cxn modelId="{3940460B-0D58-4246-B9FC-2CA2F6FBF366}" type="presParOf" srcId="{EDC9919B-5829-4063-B570-C83A9946D4E5}" destId="{6FF28C43-8E76-4263-9A75-4EA4D9469AA2}" srcOrd="0" destOrd="0" presId="urn:microsoft.com/office/officeart/2005/8/layout/chevron2"/>
    <dgm:cxn modelId="{10EBBD15-B88D-45A4-8190-AE97FBE2A259}" type="presParOf" srcId="{EDC9919B-5829-4063-B570-C83A9946D4E5}" destId="{0F270320-FFF8-4926-87D3-2946EACCD8C1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B7D0B13-AFCB-4E3B-8E63-C502049F6994}" type="doc">
      <dgm:prSet loTypeId="urn:microsoft.com/office/officeart/2005/8/layout/vList2" loCatId="list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tr-TR"/>
        </a:p>
      </dgm:t>
    </dgm:pt>
    <dgm:pt modelId="{331A16CF-FEDC-4FD6-BEB2-CEAB4E55625E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Görev, yetki ve sorumlulukların yeniden belirlenmesi ve dağıtımı sorumluların strateji ve politikalar doğrultusunda hareket edip etmediklerinin kolayca kontrolü için gereklidir.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2203243B-CE9C-4745-8BF3-1F0FC1717CDB}" type="parTrans" cxnId="{CC4701B2-2042-44E7-B977-A8325D35A3B6}">
      <dgm:prSet/>
      <dgm:spPr/>
      <dgm:t>
        <a:bodyPr/>
        <a:lstStyle/>
        <a:p>
          <a:pPr algn="just"/>
          <a:endParaRPr lang="tr-TR"/>
        </a:p>
      </dgm:t>
    </dgm:pt>
    <dgm:pt modelId="{D08E0B29-AB98-4831-B1AA-9C97E0472D87}" type="sibTrans" cxnId="{CC4701B2-2042-44E7-B977-A8325D35A3B6}">
      <dgm:prSet/>
      <dgm:spPr/>
      <dgm:t>
        <a:bodyPr/>
        <a:lstStyle/>
        <a:p>
          <a:pPr algn="just"/>
          <a:endParaRPr lang="tr-TR"/>
        </a:p>
      </dgm:t>
    </dgm:pt>
    <dgm:pt modelId="{20ED6A29-F89E-482D-A93C-607F0078A24E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Örgütlü faaliyet ayrı ayrı bireysel faaliyetler toplamından daha etkin ve verimlidir. Stratejinin başarısı için örgüt yapısının birbiriyle uyumlu ve tamamlayıcı birey ve bölümlerden oluşması gerekir.</a:t>
          </a:r>
          <a:endParaRPr lang="tr-TR" sz="2000" dirty="0">
            <a:latin typeface="Times New Roman" pitchFamily="18" charset="0"/>
            <a:cs typeface="Times New Roman" pitchFamily="18" charset="0"/>
          </a:endParaRPr>
        </a:p>
      </dgm:t>
    </dgm:pt>
    <dgm:pt modelId="{71AA8567-006B-4E7E-8A7B-089DD0699572}" type="parTrans" cxnId="{4B7111FF-E1FF-4F34-BFE8-3A751B56349E}">
      <dgm:prSet/>
      <dgm:spPr/>
      <dgm:t>
        <a:bodyPr/>
        <a:lstStyle/>
        <a:p>
          <a:pPr algn="just"/>
          <a:endParaRPr lang="tr-TR"/>
        </a:p>
      </dgm:t>
    </dgm:pt>
    <dgm:pt modelId="{5F970C0F-E429-4AAB-B0C8-AD372781C01D}" type="sibTrans" cxnId="{4B7111FF-E1FF-4F34-BFE8-3A751B56349E}">
      <dgm:prSet/>
      <dgm:spPr/>
      <dgm:t>
        <a:bodyPr/>
        <a:lstStyle/>
        <a:p>
          <a:pPr algn="just"/>
          <a:endParaRPr lang="tr-TR"/>
        </a:p>
      </dgm:t>
    </dgm:pt>
    <dgm:pt modelId="{CBE750CC-1422-473B-9AF9-8219DA2B5500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pPr algn="just" rtl="0"/>
          <a:r>
            <a:rPr lang="tr-TR" sz="2000" baseline="0" dirty="0" smtClean="0">
              <a:latin typeface="Times New Roman" pitchFamily="18" charset="0"/>
              <a:cs typeface="Times New Roman" pitchFamily="18" charset="0"/>
            </a:rPr>
            <a:t>Stratejinin başarısı için örgütün farklı bölümleri arasında iletişimi ve koordinasyonu en etkin biçimde sağlayacak bir örgüt yapısına ihtiyaç vardır.</a:t>
          </a:r>
          <a:endParaRPr lang="tr-TR" sz="2000" baseline="0" dirty="0">
            <a:latin typeface="Times New Roman" pitchFamily="18" charset="0"/>
            <a:cs typeface="Times New Roman" pitchFamily="18" charset="0"/>
          </a:endParaRPr>
        </a:p>
      </dgm:t>
    </dgm:pt>
    <dgm:pt modelId="{FD70DCDF-1F5B-43FA-97B7-6A2469E3ACDE}" type="parTrans" cxnId="{C5BDA476-628F-48A3-815A-7B72C0767EC2}">
      <dgm:prSet/>
      <dgm:spPr/>
      <dgm:t>
        <a:bodyPr/>
        <a:lstStyle/>
        <a:p>
          <a:pPr algn="just"/>
          <a:endParaRPr lang="tr-TR"/>
        </a:p>
      </dgm:t>
    </dgm:pt>
    <dgm:pt modelId="{35321FDA-5EC7-4363-AB6F-BCF9CD7BDB79}" type="sibTrans" cxnId="{C5BDA476-628F-48A3-815A-7B72C0767EC2}">
      <dgm:prSet/>
      <dgm:spPr/>
      <dgm:t>
        <a:bodyPr/>
        <a:lstStyle/>
        <a:p>
          <a:pPr algn="just"/>
          <a:endParaRPr lang="tr-TR"/>
        </a:p>
      </dgm:t>
    </dgm:pt>
    <dgm:pt modelId="{9EA5BE56-C753-4064-A89E-3FA8BD87C7CB}" type="pres">
      <dgm:prSet presAssocID="{EB7D0B13-AFCB-4E3B-8E63-C502049F699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8BD81DBD-DA16-4284-B707-DF2343CC7A00}" type="pres">
      <dgm:prSet presAssocID="{331A16CF-FEDC-4FD6-BEB2-CEAB4E55625E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EBFB2F2-7943-46EF-AC89-94AB157DC5D2}" type="pres">
      <dgm:prSet presAssocID="{D08E0B29-AB98-4831-B1AA-9C97E0472D87}" presName="spacer" presStyleCnt="0"/>
      <dgm:spPr/>
    </dgm:pt>
    <dgm:pt modelId="{E5E0D080-E7BC-4605-9E8A-3A86953F49D3}" type="pres">
      <dgm:prSet presAssocID="{20ED6A29-F89E-482D-A93C-607F0078A24E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51EF227E-2432-45E6-9139-DAC63ED8D456}" type="pres">
      <dgm:prSet presAssocID="{5F970C0F-E429-4AAB-B0C8-AD372781C01D}" presName="spacer" presStyleCnt="0"/>
      <dgm:spPr/>
    </dgm:pt>
    <dgm:pt modelId="{F481FBEC-3C85-4E62-9ADC-7B0B7BFD0582}" type="pres">
      <dgm:prSet presAssocID="{CBE750CC-1422-473B-9AF9-8219DA2B5500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57CF85A-BF50-466C-9149-19855B6E9F6B}" type="presOf" srcId="{EB7D0B13-AFCB-4E3B-8E63-C502049F6994}" destId="{9EA5BE56-C753-4064-A89E-3FA8BD87C7CB}" srcOrd="0" destOrd="0" presId="urn:microsoft.com/office/officeart/2005/8/layout/vList2"/>
    <dgm:cxn modelId="{4B7111FF-E1FF-4F34-BFE8-3A751B56349E}" srcId="{EB7D0B13-AFCB-4E3B-8E63-C502049F6994}" destId="{20ED6A29-F89E-482D-A93C-607F0078A24E}" srcOrd="1" destOrd="0" parTransId="{71AA8567-006B-4E7E-8A7B-089DD0699572}" sibTransId="{5F970C0F-E429-4AAB-B0C8-AD372781C01D}"/>
    <dgm:cxn modelId="{26839BE6-C56D-434C-8B87-6EECE42FB2B0}" type="presOf" srcId="{20ED6A29-F89E-482D-A93C-607F0078A24E}" destId="{E5E0D080-E7BC-4605-9E8A-3A86953F49D3}" srcOrd="0" destOrd="0" presId="urn:microsoft.com/office/officeart/2005/8/layout/vList2"/>
    <dgm:cxn modelId="{CC4701B2-2042-44E7-B977-A8325D35A3B6}" srcId="{EB7D0B13-AFCB-4E3B-8E63-C502049F6994}" destId="{331A16CF-FEDC-4FD6-BEB2-CEAB4E55625E}" srcOrd="0" destOrd="0" parTransId="{2203243B-CE9C-4745-8BF3-1F0FC1717CDB}" sibTransId="{D08E0B29-AB98-4831-B1AA-9C97E0472D87}"/>
    <dgm:cxn modelId="{BAE1DD8E-1B44-4F6A-B069-E7569D5E1A0F}" type="presOf" srcId="{331A16CF-FEDC-4FD6-BEB2-CEAB4E55625E}" destId="{8BD81DBD-DA16-4284-B707-DF2343CC7A00}" srcOrd="0" destOrd="0" presId="urn:microsoft.com/office/officeart/2005/8/layout/vList2"/>
    <dgm:cxn modelId="{C5BDA476-628F-48A3-815A-7B72C0767EC2}" srcId="{EB7D0B13-AFCB-4E3B-8E63-C502049F6994}" destId="{CBE750CC-1422-473B-9AF9-8219DA2B5500}" srcOrd="2" destOrd="0" parTransId="{FD70DCDF-1F5B-43FA-97B7-6A2469E3ACDE}" sibTransId="{35321FDA-5EC7-4363-AB6F-BCF9CD7BDB79}"/>
    <dgm:cxn modelId="{EE7605AA-0C5B-4540-AD0D-3AB25E129107}" type="presOf" srcId="{CBE750CC-1422-473B-9AF9-8219DA2B5500}" destId="{F481FBEC-3C85-4E62-9ADC-7B0B7BFD0582}" srcOrd="0" destOrd="0" presId="urn:microsoft.com/office/officeart/2005/8/layout/vList2"/>
    <dgm:cxn modelId="{1BD091D8-34BF-463C-A6B3-B2030DBB2DE3}" type="presParOf" srcId="{9EA5BE56-C753-4064-A89E-3FA8BD87C7CB}" destId="{8BD81DBD-DA16-4284-B707-DF2343CC7A00}" srcOrd="0" destOrd="0" presId="urn:microsoft.com/office/officeart/2005/8/layout/vList2"/>
    <dgm:cxn modelId="{18D3D85E-D6F2-471E-81E8-9BA06B4EB732}" type="presParOf" srcId="{9EA5BE56-C753-4064-A89E-3FA8BD87C7CB}" destId="{8EBFB2F2-7943-46EF-AC89-94AB157DC5D2}" srcOrd="1" destOrd="0" presId="urn:microsoft.com/office/officeart/2005/8/layout/vList2"/>
    <dgm:cxn modelId="{55AEE763-4E41-40F0-8DFC-30AECCD750AF}" type="presParOf" srcId="{9EA5BE56-C753-4064-A89E-3FA8BD87C7CB}" destId="{E5E0D080-E7BC-4605-9E8A-3A86953F49D3}" srcOrd="2" destOrd="0" presId="urn:microsoft.com/office/officeart/2005/8/layout/vList2"/>
    <dgm:cxn modelId="{0098D975-E84C-46DD-B948-40A8FC200D3F}" type="presParOf" srcId="{9EA5BE56-C753-4064-A89E-3FA8BD87C7CB}" destId="{51EF227E-2432-45E6-9139-DAC63ED8D456}" srcOrd="3" destOrd="0" presId="urn:microsoft.com/office/officeart/2005/8/layout/vList2"/>
    <dgm:cxn modelId="{7DD31FCA-44BE-45E9-A5C2-7E727EB2EAB7}" type="presParOf" srcId="{9EA5BE56-C753-4064-A89E-3FA8BD87C7CB}" destId="{F481FBEC-3C85-4E62-9ADC-7B0B7BFD0582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C685A0-4390-417B-BDAD-8109CE35E46A}" type="doc">
      <dgm:prSet loTypeId="urn:microsoft.com/office/officeart/2005/8/layout/pyramid2" loCatId="pyramid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C461CFD3-76F8-4E86-BC67-5FA7F46B936B}">
      <dgm:prSet custT="1"/>
      <dgm:spPr/>
      <dgm:t>
        <a:bodyPr/>
        <a:lstStyle/>
        <a:p>
          <a:pPr algn="l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Hiyerarşik Basamak: Çok		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CCFB1A22-3C1D-4A73-BFBA-7F16019B3833}" type="parTrans" cxnId="{2313694D-B0BB-4C1C-9CBE-A1620735191F}">
      <dgm:prSet/>
      <dgm:spPr/>
      <dgm:t>
        <a:bodyPr/>
        <a:lstStyle/>
        <a:p>
          <a:pPr algn="just"/>
          <a:endParaRPr lang="tr-TR"/>
        </a:p>
      </dgm:t>
    </dgm:pt>
    <dgm:pt modelId="{99877902-9AA3-4671-A101-E50CFF7E307C}" type="sibTrans" cxnId="{2313694D-B0BB-4C1C-9CBE-A1620735191F}">
      <dgm:prSet/>
      <dgm:spPr/>
      <dgm:t>
        <a:bodyPr/>
        <a:lstStyle/>
        <a:p>
          <a:pPr algn="just"/>
          <a:endParaRPr lang="tr-TR"/>
        </a:p>
      </dgm:t>
    </dgm:pt>
    <dgm:pt modelId="{88E06C83-D057-4DD9-8B33-49959D3698E0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İletişim: Güç		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ADCB7A41-6479-4220-8D38-2F9CBB7C9F10}" type="parTrans" cxnId="{FE745368-29DE-4712-A304-BD621C08B328}">
      <dgm:prSet/>
      <dgm:spPr/>
      <dgm:t>
        <a:bodyPr/>
        <a:lstStyle/>
        <a:p>
          <a:pPr algn="just"/>
          <a:endParaRPr lang="tr-TR"/>
        </a:p>
      </dgm:t>
    </dgm:pt>
    <dgm:pt modelId="{6379F298-08FD-4B83-A040-5F2DFEE1C9E3}" type="sibTrans" cxnId="{FE745368-29DE-4712-A304-BD621C08B328}">
      <dgm:prSet/>
      <dgm:spPr/>
      <dgm:t>
        <a:bodyPr/>
        <a:lstStyle/>
        <a:p>
          <a:pPr algn="just"/>
          <a:endParaRPr lang="tr-TR"/>
        </a:p>
      </dgm:t>
    </dgm:pt>
    <dgm:pt modelId="{888EE88F-7E44-413D-A541-5E3B5E112791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Kontrol Alanı: Dar		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76AD9610-758C-4728-92AA-31DDB8A58DBF}" type="parTrans" cxnId="{48752CE1-E73F-43F3-9541-E5525B6D2E02}">
      <dgm:prSet/>
      <dgm:spPr/>
      <dgm:t>
        <a:bodyPr/>
        <a:lstStyle/>
        <a:p>
          <a:pPr algn="just"/>
          <a:endParaRPr lang="tr-TR"/>
        </a:p>
      </dgm:t>
    </dgm:pt>
    <dgm:pt modelId="{30426630-6691-447F-AEAA-60EE916AAA7A}" type="sibTrans" cxnId="{48752CE1-E73F-43F3-9541-E5525B6D2E02}">
      <dgm:prSet/>
      <dgm:spPr/>
      <dgm:t>
        <a:bodyPr/>
        <a:lstStyle/>
        <a:p>
          <a:pPr algn="just"/>
          <a:endParaRPr lang="tr-TR"/>
        </a:p>
      </dgm:t>
    </dgm:pt>
    <dgm:pt modelId="{FB75D6EE-A534-4BEF-9D3E-4FC4D40C961C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Yetki Devri: Az		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B177D4CA-63DA-4406-9800-C89AC1CFBA59}" type="parTrans" cxnId="{5A740963-1202-40EE-9F0C-D05E86E8D517}">
      <dgm:prSet/>
      <dgm:spPr/>
      <dgm:t>
        <a:bodyPr/>
        <a:lstStyle/>
        <a:p>
          <a:pPr algn="just"/>
          <a:endParaRPr lang="tr-TR"/>
        </a:p>
      </dgm:t>
    </dgm:pt>
    <dgm:pt modelId="{9911314B-3487-459B-919D-A70B1F3BF5E7}" type="sibTrans" cxnId="{5A740963-1202-40EE-9F0C-D05E86E8D517}">
      <dgm:prSet/>
      <dgm:spPr/>
      <dgm:t>
        <a:bodyPr/>
        <a:lstStyle/>
        <a:p>
          <a:pPr algn="just"/>
          <a:endParaRPr lang="tr-TR"/>
        </a:p>
      </dgm:t>
    </dgm:pt>
    <dgm:pt modelId="{7C53DE99-7D6C-45D3-9FE2-6E085DADA230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Ast-üst İlişkileri:	          Merkeziyetçi	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4BA5B32F-3F25-4A38-BFF3-EF21825D034C}" type="parTrans" cxnId="{A63B33AC-60F9-41AD-85BD-402B62B3E3C5}">
      <dgm:prSet/>
      <dgm:spPr/>
      <dgm:t>
        <a:bodyPr/>
        <a:lstStyle/>
        <a:p>
          <a:pPr algn="just"/>
          <a:endParaRPr lang="tr-TR"/>
        </a:p>
      </dgm:t>
    </dgm:pt>
    <dgm:pt modelId="{FA335340-0668-419A-9A08-4CD13029C36D}" type="sibTrans" cxnId="{A63B33AC-60F9-41AD-85BD-402B62B3E3C5}">
      <dgm:prSet/>
      <dgm:spPr/>
      <dgm:t>
        <a:bodyPr/>
        <a:lstStyle/>
        <a:p>
          <a:pPr algn="just"/>
          <a:endParaRPr lang="tr-TR"/>
        </a:p>
      </dgm:t>
    </dgm:pt>
    <dgm:pt modelId="{66E64B04-8049-443E-B4A6-9D0E872E1F75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Strateji:	                       Tek Ürün Tek Pazar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EE7A3067-7691-427E-BA70-A33E1A26C2C0}" type="parTrans" cxnId="{729F6B03-7716-4822-A681-6A32D1D115A3}">
      <dgm:prSet/>
      <dgm:spPr/>
      <dgm:t>
        <a:bodyPr/>
        <a:lstStyle/>
        <a:p>
          <a:pPr algn="just"/>
          <a:endParaRPr lang="tr-TR"/>
        </a:p>
      </dgm:t>
    </dgm:pt>
    <dgm:pt modelId="{35174991-0DD9-453E-87FE-5BEE7B50E480}" type="sibTrans" cxnId="{729F6B03-7716-4822-A681-6A32D1D115A3}">
      <dgm:prSet/>
      <dgm:spPr/>
      <dgm:t>
        <a:bodyPr/>
        <a:lstStyle/>
        <a:p>
          <a:pPr algn="just"/>
          <a:endParaRPr lang="tr-TR"/>
        </a:p>
      </dgm:t>
    </dgm:pt>
    <dgm:pt modelId="{5A7FA78E-4764-4D8F-A501-B20130F1EF33}" type="pres">
      <dgm:prSet presAssocID="{96C685A0-4390-417B-BDAD-8109CE35E46A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EE34B84A-6D0F-407D-98D2-5FC35B1DDE79}" type="pres">
      <dgm:prSet presAssocID="{96C685A0-4390-417B-BDAD-8109CE35E46A}" presName="pyramid" presStyleLbl="node1" presStyleIdx="0" presStyleCnt="1" custScaleX="117769" custLinFactNeighborX="-19818"/>
      <dgm:spPr/>
      <dgm:t>
        <a:bodyPr/>
        <a:lstStyle/>
        <a:p>
          <a:endParaRPr lang="tr-TR"/>
        </a:p>
      </dgm:t>
    </dgm:pt>
    <dgm:pt modelId="{48781486-2EFC-4434-8B1B-E20A79B75A68}" type="pres">
      <dgm:prSet presAssocID="{96C685A0-4390-417B-BDAD-8109CE35E46A}" presName="theList" presStyleCnt="0"/>
      <dgm:spPr/>
      <dgm:t>
        <a:bodyPr/>
        <a:lstStyle/>
        <a:p>
          <a:endParaRPr lang="tr-TR"/>
        </a:p>
      </dgm:t>
    </dgm:pt>
    <dgm:pt modelId="{14B7E2DE-4570-4615-88F4-C5B606534B54}" type="pres">
      <dgm:prSet presAssocID="{C461CFD3-76F8-4E86-BC67-5FA7F46B936B}" presName="aNode" presStyleLbl="fgAcc1" presStyleIdx="0" presStyleCnt="6" custScaleX="163022" custLinFactNeighborX="4987" custLinFactNeighborY="65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D3D982A-2E0C-4BB7-B1C3-A42324718BEE}" type="pres">
      <dgm:prSet presAssocID="{C461CFD3-76F8-4E86-BC67-5FA7F46B936B}" presName="aSpace" presStyleCnt="0"/>
      <dgm:spPr/>
      <dgm:t>
        <a:bodyPr/>
        <a:lstStyle/>
        <a:p>
          <a:endParaRPr lang="tr-TR"/>
        </a:p>
      </dgm:t>
    </dgm:pt>
    <dgm:pt modelId="{39394394-1D53-49F3-B26E-92E116C3FF71}" type="pres">
      <dgm:prSet presAssocID="{88E06C83-D057-4DD9-8B33-49959D3698E0}" presName="aNode" presStyleLbl="fgAcc1" presStyleIdx="1" presStyleCnt="6" custScaleX="163022" custLinFactNeighborX="4987" custLinFactNeighborY="65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052E7BF-0389-480A-B7BB-777F88CEE16B}" type="pres">
      <dgm:prSet presAssocID="{88E06C83-D057-4DD9-8B33-49959D3698E0}" presName="aSpace" presStyleCnt="0"/>
      <dgm:spPr/>
      <dgm:t>
        <a:bodyPr/>
        <a:lstStyle/>
        <a:p>
          <a:endParaRPr lang="tr-TR"/>
        </a:p>
      </dgm:t>
    </dgm:pt>
    <dgm:pt modelId="{F2345CAE-CBB6-4FF6-8E96-6F97CAB524E5}" type="pres">
      <dgm:prSet presAssocID="{888EE88F-7E44-413D-A541-5E3B5E112791}" presName="aNode" presStyleLbl="fgAcc1" presStyleIdx="2" presStyleCnt="6" custScaleX="163022" custLinFactNeighborX="4987" custLinFactNeighborY="65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9B0D457-696D-4997-9327-702D2A8C554C}" type="pres">
      <dgm:prSet presAssocID="{888EE88F-7E44-413D-A541-5E3B5E112791}" presName="aSpace" presStyleCnt="0"/>
      <dgm:spPr/>
      <dgm:t>
        <a:bodyPr/>
        <a:lstStyle/>
        <a:p>
          <a:endParaRPr lang="tr-TR"/>
        </a:p>
      </dgm:t>
    </dgm:pt>
    <dgm:pt modelId="{8F162ED3-C59B-4CFB-8E54-8A64B494D8AE}" type="pres">
      <dgm:prSet presAssocID="{FB75D6EE-A534-4BEF-9D3E-4FC4D40C961C}" presName="aNode" presStyleLbl="fgAcc1" presStyleIdx="3" presStyleCnt="6" custScaleX="163022" custLinFactNeighborX="4987" custLinFactNeighborY="65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84586CD-710B-4A13-9652-CD6990A0A41C}" type="pres">
      <dgm:prSet presAssocID="{FB75D6EE-A534-4BEF-9D3E-4FC4D40C961C}" presName="aSpace" presStyleCnt="0"/>
      <dgm:spPr/>
      <dgm:t>
        <a:bodyPr/>
        <a:lstStyle/>
        <a:p>
          <a:endParaRPr lang="tr-TR"/>
        </a:p>
      </dgm:t>
    </dgm:pt>
    <dgm:pt modelId="{13B76A5A-9B13-42CF-A2F9-266DE2BE0413}" type="pres">
      <dgm:prSet presAssocID="{7C53DE99-7D6C-45D3-9FE2-6E085DADA230}" presName="aNode" presStyleLbl="fgAcc1" presStyleIdx="4" presStyleCnt="6" custScaleX="163022" custLinFactNeighborX="4987" custLinFactNeighborY="65584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F7564C0-A464-478C-9818-E4239A28BE31}" type="pres">
      <dgm:prSet presAssocID="{7C53DE99-7D6C-45D3-9FE2-6E085DADA230}" presName="aSpace" presStyleCnt="0"/>
      <dgm:spPr/>
      <dgm:t>
        <a:bodyPr/>
        <a:lstStyle/>
        <a:p>
          <a:endParaRPr lang="tr-TR"/>
        </a:p>
      </dgm:t>
    </dgm:pt>
    <dgm:pt modelId="{12A54110-CBF1-4B53-893A-DA7070417C68}" type="pres">
      <dgm:prSet presAssocID="{66E64B04-8049-443E-B4A6-9D0E872E1F75}" presName="aNode" presStyleLbl="fgAcc1" presStyleIdx="5" presStyleCnt="6" custScaleX="163022" custLinFactNeighborX="4928" custLinFactNeighborY="5535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6C0BE09-5A4A-4FCF-A924-C27305D6AD00}" type="pres">
      <dgm:prSet presAssocID="{66E64B04-8049-443E-B4A6-9D0E872E1F75}" presName="aSpace" presStyleCnt="0"/>
      <dgm:spPr/>
      <dgm:t>
        <a:bodyPr/>
        <a:lstStyle/>
        <a:p>
          <a:endParaRPr lang="tr-TR"/>
        </a:p>
      </dgm:t>
    </dgm:pt>
  </dgm:ptLst>
  <dgm:cxnLst>
    <dgm:cxn modelId="{D04C45FD-1881-4053-BC4D-7177133974FA}" type="presOf" srcId="{FB75D6EE-A534-4BEF-9D3E-4FC4D40C961C}" destId="{8F162ED3-C59B-4CFB-8E54-8A64B494D8AE}" srcOrd="0" destOrd="0" presId="urn:microsoft.com/office/officeart/2005/8/layout/pyramid2"/>
    <dgm:cxn modelId="{FE745368-29DE-4712-A304-BD621C08B328}" srcId="{96C685A0-4390-417B-BDAD-8109CE35E46A}" destId="{88E06C83-D057-4DD9-8B33-49959D3698E0}" srcOrd="1" destOrd="0" parTransId="{ADCB7A41-6479-4220-8D38-2F9CBB7C9F10}" sibTransId="{6379F298-08FD-4B83-A040-5F2DFEE1C9E3}"/>
    <dgm:cxn modelId="{62E30AF5-77A7-4B0A-BD92-34CC3D314957}" type="presOf" srcId="{96C685A0-4390-417B-BDAD-8109CE35E46A}" destId="{5A7FA78E-4764-4D8F-A501-B20130F1EF33}" srcOrd="0" destOrd="0" presId="urn:microsoft.com/office/officeart/2005/8/layout/pyramid2"/>
    <dgm:cxn modelId="{2313694D-B0BB-4C1C-9CBE-A1620735191F}" srcId="{96C685A0-4390-417B-BDAD-8109CE35E46A}" destId="{C461CFD3-76F8-4E86-BC67-5FA7F46B936B}" srcOrd="0" destOrd="0" parTransId="{CCFB1A22-3C1D-4A73-BFBA-7F16019B3833}" sibTransId="{99877902-9AA3-4671-A101-E50CFF7E307C}"/>
    <dgm:cxn modelId="{A63B33AC-60F9-41AD-85BD-402B62B3E3C5}" srcId="{96C685A0-4390-417B-BDAD-8109CE35E46A}" destId="{7C53DE99-7D6C-45D3-9FE2-6E085DADA230}" srcOrd="4" destOrd="0" parTransId="{4BA5B32F-3F25-4A38-BFF3-EF21825D034C}" sibTransId="{FA335340-0668-419A-9A08-4CD13029C36D}"/>
    <dgm:cxn modelId="{27AE5139-A97F-4490-8901-3530021729CC}" type="presOf" srcId="{7C53DE99-7D6C-45D3-9FE2-6E085DADA230}" destId="{13B76A5A-9B13-42CF-A2F9-266DE2BE0413}" srcOrd="0" destOrd="0" presId="urn:microsoft.com/office/officeart/2005/8/layout/pyramid2"/>
    <dgm:cxn modelId="{AFF3602A-BC92-4262-A750-CF7558A29223}" type="presOf" srcId="{C461CFD3-76F8-4E86-BC67-5FA7F46B936B}" destId="{14B7E2DE-4570-4615-88F4-C5B606534B54}" srcOrd="0" destOrd="0" presId="urn:microsoft.com/office/officeart/2005/8/layout/pyramid2"/>
    <dgm:cxn modelId="{C501107E-1DF6-4578-95B3-E4D1246283B2}" type="presOf" srcId="{888EE88F-7E44-413D-A541-5E3B5E112791}" destId="{F2345CAE-CBB6-4FF6-8E96-6F97CAB524E5}" srcOrd="0" destOrd="0" presId="urn:microsoft.com/office/officeart/2005/8/layout/pyramid2"/>
    <dgm:cxn modelId="{729F6B03-7716-4822-A681-6A32D1D115A3}" srcId="{96C685A0-4390-417B-BDAD-8109CE35E46A}" destId="{66E64B04-8049-443E-B4A6-9D0E872E1F75}" srcOrd="5" destOrd="0" parTransId="{EE7A3067-7691-427E-BA70-A33E1A26C2C0}" sibTransId="{35174991-0DD9-453E-87FE-5BEE7B50E480}"/>
    <dgm:cxn modelId="{48752CE1-E73F-43F3-9541-E5525B6D2E02}" srcId="{96C685A0-4390-417B-BDAD-8109CE35E46A}" destId="{888EE88F-7E44-413D-A541-5E3B5E112791}" srcOrd="2" destOrd="0" parTransId="{76AD9610-758C-4728-92AA-31DDB8A58DBF}" sibTransId="{30426630-6691-447F-AEAA-60EE916AAA7A}"/>
    <dgm:cxn modelId="{0BB9CC07-06C1-4696-B57B-E42ED9F915EA}" type="presOf" srcId="{66E64B04-8049-443E-B4A6-9D0E872E1F75}" destId="{12A54110-CBF1-4B53-893A-DA7070417C68}" srcOrd="0" destOrd="0" presId="urn:microsoft.com/office/officeart/2005/8/layout/pyramid2"/>
    <dgm:cxn modelId="{2D168512-0119-4BA2-ACEC-A8E3AE3170B4}" type="presOf" srcId="{88E06C83-D057-4DD9-8B33-49959D3698E0}" destId="{39394394-1D53-49F3-B26E-92E116C3FF71}" srcOrd="0" destOrd="0" presId="urn:microsoft.com/office/officeart/2005/8/layout/pyramid2"/>
    <dgm:cxn modelId="{5A740963-1202-40EE-9F0C-D05E86E8D517}" srcId="{96C685A0-4390-417B-BDAD-8109CE35E46A}" destId="{FB75D6EE-A534-4BEF-9D3E-4FC4D40C961C}" srcOrd="3" destOrd="0" parTransId="{B177D4CA-63DA-4406-9800-C89AC1CFBA59}" sibTransId="{9911314B-3487-459B-919D-A70B1F3BF5E7}"/>
    <dgm:cxn modelId="{F1099F05-DDAC-432E-BB9B-F910479C9DA5}" type="presParOf" srcId="{5A7FA78E-4764-4D8F-A501-B20130F1EF33}" destId="{EE34B84A-6D0F-407D-98D2-5FC35B1DDE79}" srcOrd="0" destOrd="0" presId="urn:microsoft.com/office/officeart/2005/8/layout/pyramid2"/>
    <dgm:cxn modelId="{60E25CCD-3C27-4FEA-8C9F-719F04BB6FF5}" type="presParOf" srcId="{5A7FA78E-4764-4D8F-A501-B20130F1EF33}" destId="{48781486-2EFC-4434-8B1B-E20A79B75A68}" srcOrd="1" destOrd="0" presId="urn:microsoft.com/office/officeart/2005/8/layout/pyramid2"/>
    <dgm:cxn modelId="{723092DC-BBBA-4E4D-B41C-EF784CCF6CD5}" type="presParOf" srcId="{48781486-2EFC-4434-8B1B-E20A79B75A68}" destId="{14B7E2DE-4570-4615-88F4-C5B606534B54}" srcOrd="0" destOrd="0" presId="urn:microsoft.com/office/officeart/2005/8/layout/pyramid2"/>
    <dgm:cxn modelId="{95B8A70F-A7EC-4134-A6A6-6176CD95BCC2}" type="presParOf" srcId="{48781486-2EFC-4434-8B1B-E20A79B75A68}" destId="{AD3D982A-2E0C-4BB7-B1C3-A42324718BEE}" srcOrd="1" destOrd="0" presId="urn:microsoft.com/office/officeart/2005/8/layout/pyramid2"/>
    <dgm:cxn modelId="{B0B5497A-63C2-4840-AEC7-4712537F9F65}" type="presParOf" srcId="{48781486-2EFC-4434-8B1B-E20A79B75A68}" destId="{39394394-1D53-49F3-B26E-92E116C3FF71}" srcOrd="2" destOrd="0" presId="urn:microsoft.com/office/officeart/2005/8/layout/pyramid2"/>
    <dgm:cxn modelId="{3C58371B-E576-4845-9736-26BD305AA3AD}" type="presParOf" srcId="{48781486-2EFC-4434-8B1B-E20A79B75A68}" destId="{D052E7BF-0389-480A-B7BB-777F88CEE16B}" srcOrd="3" destOrd="0" presId="urn:microsoft.com/office/officeart/2005/8/layout/pyramid2"/>
    <dgm:cxn modelId="{1AE4D402-4DF8-4956-A79B-E71C9E4BEBA5}" type="presParOf" srcId="{48781486-2EFC-4434-8B1B-E20A79B75A68}" destId="{F2345CAE-CBB6-4FF6-8E96-6F97CAB524E5}" srcOrd="4" destOrd="0" presId="urn:microsoft.com/office/officeart/2005/8/layout/pyramid2"/>
    <dgm:cxn modelId="{54A4BD5B-730C-4802-8D66-7D4F2E630B46}" type="presParOf" srcId="{48781486-2EFC-4434-8B1B-E20A79B75A68}" destId="{19B0D457-696D-4997-9327-702D2A8C554C}" srcOrd="5" destOrd="0" presId="urn:microsoft.com/office/officeart/2005/8/layout/pyramid2"/>
    <dgm:cxn modelId="{6068C12F-79FB-4F00-A787-78DC44946FEE}" type="presParOf" srcId="{48781486-2EFC-4434-8B1B-E20A79B75A68}" destId="{8F162ED3-C59B-4CFB-8E54-8A64B494D8AE}" srcOrd="6" destOrd="0" presId="urn:microsoft.com/office/officeart/2005/8/layout/pyramid2"/>
    <dgm:cxn modelId="{A3B3E8CF-0373-4160-ACBF-417AB2ED3D55}" type="presParOf" srcId="{48781486-2EFC-4434-8B1B-E20A79B75A68}" destId="{084586CD-710B-4A13-9652-CD6990A0A41C}" srcOrd="7" destOrd="0" presId="urn:microsoft.com/office/officeart/2005/8/layout/pyramid2"/>
    <dgm:cxn modelId="{1C225CD1-C148-49AD-8FF8-72CADEB9B1F9}" type="presParOf" srcId="{48781486-2EFC-4434-8B1B-E20A79B75A68}" destId="{13B76A5A-9B13-42CF-A2F9-266DE2BE0413}" srcOrd="8" destOrd="0" presId="urn:microsoft.com/office/officeart/2005/8/layout/pyramid2"/>
    <dgm:cxn modelId="{C1E8D3A8-899F-4FA7-B81E-7C8BE3BD6203}" type="presParOf" srcId="{48781486-2EFC-4434-8B1B-E20A79B75A68}" destId="{9F7564C0-A464-478C-9818-E4239A28BE31}" srcOrd="9" destOrd="0" presId="urn:microsoft.com/office/officeart/2005/8/layout/pyramid2"/>
    <dgm:cxn modelId="{41B4534B-637B-4886-A499-33C6364966B4}" type="presParOf" srcId="{48781486-2EFC-4434-8B1B-E20A79B75A68}" destId="{12A54110-CBF1-4B53-893A-DA7070417C68}" srcOrd="10" destOrd="0" presId="urn:microsoft.com/office/officeart/2005/8/layout/pyramid2"/>
    <dgm:cxn modelId="{1347BA4B-DC0D-4FCA-AD79-6FE0648842C2}" type="presParOf" srcId="{48781486-2EFC-4434-8B1B-E20A79B75A68}" destId="{36C0BE09-5A4A-4FCF-A924-C27305D6AD0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C4A175-47E8-4A79-B527-4BB88A2AE4D6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FCBE9819-E518-4B7B-AE42-E23BEAB1A9FB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Hiyerarşik Basamak: Az 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CBD46B07-7D38-4D1A-AB54-2A115EE83264}" type="parTrans" cxnId="{E7695E4D-D0BB-44BD-BC7A-181AE4E47C96}">
      <dgm:prSet/>
      <dgm:spPr/>
      <dgm:t>
        <a:bodyPr/>
        <a:lstStyle/>
        <a:p>
          <a:pPr algn="just"/>
          <a:endParaRPr lang="tr-TR"/>
        </a:p>
      </dgm:t>
    </dgm:pt>
    <dgm:pt modelId="{955D5329-3982-434D-BB4B-90005A44277D}" type="sibTrans" cxnId="{E7695E4D-D0BB-44BD-BC7A-181AE4E47C96}">
      <dgm:prSet/>
      <dgm:spPr/>
      <dgm:t>
        <a:bodyPr/>
        <a:lstStyle/>
        <a:p>
          <a:pPr algn="just"/>
          <a:endParaRPr lang="tr-TR"/>
        </a:p>
      </dgm:t>
    </dgm:pt>
    <dgm:pt modelId="{AE398B75-BE90-4902-A3E4-051C5E7E38EA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İletişim: Kolay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31B2B7A2-D597-4943-AF2B-EB2D1BA590BA}" type="parTrans" cxnId="{66BD5698-9260-4D0B-9BCD-01E543363288}">
      <dgm:prSet/>
      <dgm:spPr/>
      <dgm:t>
        <a:bodyPr/>
        <a:lstStyle/>
        <a:p>
          <a:pPr algn="just"/>
          <a:endParaRPr lang="tr-TR"/>
        </a:p>
      </dgm:t>
    </dgm:pt>
    <dgm:pt modelId="{BEC60B45-020C-49CB-A09C-084B37F593E4}" type="sibTrans" cxnId="{66BD5698-9260-4D0B-9BCD-01E543363288}">
      <dgm:prSet/>
      <dgm:spPr/>
      <dgm:t>
        <a:bodyPr/>
        <a:lstStyle/>
        <a:p>
          <a:pPr algn="just"/>
          <a:endParaRPr lang="tr-TR"/>
        </a:p>
      </dgm:t>
    </dgm:pt>
    <dgm:pt modelId="{3D996113-8E1B-437A-A0FE-3E6C8A169829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Kontrol Alanı: Geniş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EEEF98A3-00D7-4FD2-BF91-658B2CE2A543}" type="parTrans" cxnId="{DCF919DF-6AA1-47EF-B50D-FEB159F276AA}">
      <dgm:prSet/>
      <dgm:spPr/>
      <dgm:t>
        <a:bodyPr/>
        <a:lstStyle/>
        <a:p>
          <a:pPr algn="just"/>
          <a:endParaRPr lang="tr-TR"/>
        </a:p>
      </dgm:t>
    </dgm:pt>
    <dgm:pt modelId="{F5C8A8F1-BE54-44E7-8A2B-5D6E533B022E}" type="sibTrans" cxnId="{DCF919DF-6AA1-47EF-B50D-FEB159F276AA}">
      <dgm:prSet/>
      <dgm:spPr/>
      <dgm:t>
        <a:bodyPr/>
        <a:lstStyle/>
        <a:p>
          <a:pPr algn="just"/>
          <a:endParaRPr lang="tr-TR"/>
        </a:p>
      </dgm:t>
    </dgm:pt>
    <dgm:pt modelId="{92B4AC68-55F6-4A27-9A60-D4044C84F484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Yetki Devri: Çok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97166285-D98D-4305-9114-28357B4758C1}" type="parTrans" cxnId="{598BAA94-904C-41E7-8540-AB54E037E865}">
      <dgm:prSet/>
      <dgm:spPr/>
      <dgm:t>
        <a:bodyPr/>
        <a:lstStyle/>
        <a:p>
          <a:pPr algn="just"/>
          <a:endParaRPr lang="tr-TR"/>
        </a:p>
      </dgm:t>
    </dgm:pt>
    <dgm:pt modelId="{CCF7280E-5864-4DEB-BD80-61A306DC22BA}" type="sibTrans" cxnId="{598BAA94-904C-41E7-8540-AB54E037E865}">
      <dgm:prSet/>
      <dgm:spPr/>
      <dgm:t>
        <a:bodyPr/>
        <a:lstStyle/>
        <a:p>
          <a:pPr algn="just"/>
          <a:endParaRPr lang="tr-TR"/>
        </a:p>
      </dgm:t>
    </dgm:pt>
    <dgm:pt modelId="{B2C3623B-BAD2-42CE-B5EE-CBF2E6286758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Ast-üst İlişkileri: Güvene Dayalı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6E76F44E-9CE1-43F8-8456-EDB903DC7B0D}" type="parTrans" cxnId="{C8A183CE-97F8-4945-9801-567E8199D208}">
      <dgm:prSet/>
      <dgm:spPr/>
      <dgm:t>
        <a:bodyPr/>
        <a:lstStyle/>
        <a:p>
          <a:pPr algn="just"/>
          <a:endParaRPr lang="tr-TR"/>
        </a:p>
      </dgm:t>
    </dgm:pt>
    <dgm:pt modelId="{4D866031-B6F7-4BFB-B5DF-68E28D9DE3D5}" type="sibTrans" cxnId="{C8A183CE-97F8-4945-9801-567E8199D208}">
      <dgm:prSet/>
      <dgm:spPr/>
      <dgm:t>
        <a:bodyPr/>
        <a:lstStyle/>
        <a:p>
          <a:pPr algn="just"/>
          <a:endParaRPr lang="tr-TR"/>
        </a:p>
      </dgm:t>
    </dgm:pt>
    <dgm:pt modelId="{523C56A4-C221-4ED7-AFC0-CBD06E40CBFA}">
      <dgm:prSet custT="1"/>
      <dgm:spPr/>
      <dgm:t>
        <a:bodyPr/>
        <a:lstStyle/>
        <a:p>
          <a:pPr algn="just" rtl="0"/>
          <a:r>
            <a:rPr lang="tr-TR" sz="1600" dirty="0" smtClean="0">
              <a:latin typeface="Times New Roman" pitchFamily="18" charset="0"/>
              <a:cs typeface="Times New Roman" pitchFamily="18" charset="0"/>
            </a:rPr>
            <a:t>Strateji: Ürün Ve Pazar Çeşitlendirme</a:t>
          </a:r>
          <a:endParaRPr lang="tr-TR" sz="1600" dirty="0">
            <a:latin typeface="Times New Roman" pitchFamily="18" charset="0"/>
            <a:cs typeface="Times New Roman" pitchFamily="18" charset="0"/>
          </a:endParaRPr>
        </a:p>
      </dgm:t>
    </dgm:pt>
    <dgm:pt modelId="{72E5788D-2B2A-4BAC-B455-1734B8B30A54}" type="parTrans" cxnId="{A1421053-DE03-47FE-8740-E746BE9700D0}">
      <dgm:prSet/>
      <dgm:spPr/>
      <dgm:t>
        <a:bodyPr/>
        <a:lstStyle/>
        <a:p>
          <a:pPr algn="just"/>
          <a:endParaRPr lang="tr-TR"/>
        </a:p>
      </dgm:t>
    </dgm:pt>
    <dgm:pt modelId="{E3597208-3D24-4734-9B9A-E83736D01B49}" type="sibTrans" cxnId="{A1421053-DE03-47FE-8740-E746BE9700D0}">
      <dgm:prSet/>
      <dgm:spPr/>
      <dgm:t>
        <a:bodyPr/>
        <a:lstStyle/>
        <a:p>
          <a:pPr algn="just"/>
          <a:endParaRPr lang="tr-TR"/>
        </a:p>
      </dgm:t>
    </dgm:pt>
    <dgm:pt modelId="{540D100B-0FA5-4181-AA4D-BBACDA1683D8}" type="pres">
      <dgm:prSet presAssocID="{42C4A175-47E8-4A79-B527-4BB88A2AE4D6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tr-TR"/>
        </a:p>
      </dgm:t>
    </dgm:pt>
    <dgm:pt modelId="{4F880701-1752-44A7-8CD0-9EABB2749AE9}" type="pres">
      <dgm:prSet presAssocID="{42C4A175-47E8-4A79-B527-4BB88A2AE4D6}" presName="pyramid" presStyleLbl="node1" presStyleIdx="0" presStyleCnt="1" custScaleX="182921" custLinFactNeighborX="-2500"/>
      <dgm:spPr/>
    </dgm:pt>
    <dgm:pt modelId="{10FF0FD1-221E-4EE5-8388-2DFD106BB35D}" type="pres">
      <dgm:prSet presAssocID="{42C4A175-47E8-4A79-B527-4BB88A2AE4D6}" presName="theList" presStyleCnt="0"/>
      <dgm:spPr/>
    </dgm:pt>
    <dgm:pt modelId="{6BDEB41F-2EBC-432C-B664-E5BF3C098402}" type="pres">
      <dgm:prSet presAssocID="{FCBE9819-E518-4B7B-AE42-E23BEAB1A9FB}" presName="aNode" presStyleLbl="fgAcc1" presStyleIdx="0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CB3FF98-BBA9-44CC-B94C-972E9F37B7ED}" type="pres">
      <dgm:prSet presAssocID="{FCBE9819-E518-4B7B-AE42-E23BEAB1A9FB}" presName="aSpace" presStyleCnt="0"/>
      <dgm:spPr/>
    </dgm:pt>
    <dgm:pt modelId="{523995F0-72E7-4197-B77E-1A223E437BCB}" type="pres">
      <dgm:prSet presAssocID="{AE398B75-BE90-4902-A3E4-051C5E7E38EA}" presName="aNode" presStyleLbl="fgAcc1" presStyleIdx="1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8D66FDC-0C01-4397-A7C1-17D9D4A7FEAA}" type="pres">
      <dgm:prSet presAssocID="{AE398B75-BE90-4902-A3E4-051C5E7E38EA}" presName="aSpace" presStyleCnt="0"/>
      <dgm:spPr/>
    </dgm:pt>
    <dgm:pt modelId="{9FA2BE36-F7AC-495C-84D0-0968AD694CB9}" type="pres">
      <dgm:prSet presAssocID="{3D996113-8E1B-437A-A0FE-3E6C8A169829}" presName="aNode" presStyleLbl="fgAcc1" presStyleIdx="2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20425E87-1A6A-45D6-AC26-21C0CC501195}" type="pres">
      <dgm:prSet presAssocID="{3D996113-8E1B-437A-A0FE-3E6C8A169829}" presName="aSpace" presStyleCnt="0"/>
      <dgm:spPr/>
    </dgm:pt>
    <dgm:pt modelId="{1E220C72-5550-40EF-A938-2B1FA3B1C689}" type="pres">
      <dgm:prSet presAssocID="{92B4AC68-55F6-4A27-9A60-D4044C84F484}" presName="aNode" presStyleLbl="fgAcc1" presStyleIdx="3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D73FA4C-DDF9-4008-B81D-D8AB15F5070A}" type="pres">
      <dgm:prSet presAssocID="{92B4AC68-55F6-4A27-9A60-D4044C84F484}" presName="aSpace" presStyleCnt="0"/>
      <dgm:spPr/>
    </dgm:pt>
    <dgm:pt modelId="{3A46AA2F-F9CA-4774-9BD5-DEAA21A8A7B8}" type="pres">
      <dgm:prSet presAssocID="{B2C3623B-BAD2-42CE-B5EE-CBF2E6286758}" presName="aNode" presStyleLbl="fgAcc1" presStyleIdx="4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D852EA8E-6480-466D-BAA7-2F6D61D47870}" type="pres">
      <dgm:prSet presAssocID="{B2C3623B-BAD2-42CE-B5EE-CBF2E6286758}" presName="aSpace" presStyleCnt="0"/>
      <dgm:spPr/>
    </dgm:pt>
    <dgm:pt modelId="{CCB59B49-6E8E-4E6C-827F-F8998DDCD2DA}" type="pres">
      <dgm:prSet presAssocID="{523C56A4-C221-4ED7-AFC0-CBD06E40CBFA}" presName="aNode" presStyleLbl="fgAcc1" presStyleIdx="5" presStyleCnt="6" custScaleX="205678" custScaleY="186137" custLinFactY="75821" custLinFactNeighborX="11000" custLinFactNeighborY="100000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1356CF6-46FB-4931-A0BD-143956B797B2}" type="pres">
      <dgm:prSet presAssocID="{523C56A4-C221-4ED7-AFC0-CBD06E40CBFA}" presName="aSpace" presStyleCnt="0"/>
      <dgm:spPr/>
    </dgm:pt>
  </dgm:ptLst>
  <dgm:cxnLst>
    <dgm:cxn modelId="{ACF33C0B-D736-4A52-A5D9-E7A22A881D92}" type="presOf" srcId="{92B4AC68-55F6-4A27-9A60-D4044C84F484}" destId="{1E220C72-5550-40EF-A938-2B1FA3B1C689}" srcOrd="0" destOrd="0" presId="urn:microsoft.com/office/officeart/2005/8/layout/pyramid2"/>
    <dgm:cxn modelId="{66BD5698-9260-4D0B-9BCD-01E543363288}" srcId="{42C4A175-47E8-4A79-B527-4BB88A2AE4D6}" destId="{AE398B75-BE90-4902-A3E4-051C5E7E38EA}" srcOrd="1" destOrd="0" parTransId="{31B2B7A2-D597-4943-AF2B-EB2D1BA590BA}" sibTransId="{BEC60B45-020C-49CB-A09C-084B37F593E4}"/>
    <dgm:cxn modelId="{765EC56E-67AC-4D58-AD55-8F71F47557D2}" type="presOf" srcId="{FCBE9819-E518-4B7B-AE42-E23BEAB1A9FB}" destId="{6BDEB41F-2EBC-432C-B664-E5BF3C098402}" srcOrd="0" destOrd="0" presId="urn:microsoft.com/office/officeart/2005/8/layout/pyramid2"/>
    <dgm:cxn modelId="{E7695E4D-D0BB-44BD-BC7A-181AE4E47C96}" srcId="{42C4A175-47E8-4A79-B527-4BB88A2AE4D6}" destId="{FCBE9819-E518-4B7B-AE42-E23BEAB1A9FB}" srcOrd="0" destOrd="0" parTransId="{CBD46B07-7D38-4D1A-AB54-2A115EE83264}" sibTransId="{955D5329-3982-434D-BB4B-90005A44277D}"/>
    <dgm:cxn modelId="{5BF7193A-9374-47E6-A6FC-B68022250444}" type="presOf" srcId="{B2C3623B-BAD2-42CE-B5EE-CBF2E6286758}" destId="{3A46AA2F-F9CA-4774-9BD5-DEAA21A8A7B8}" srcOrd="0" destOrd="0" presId="urn:microsoft.com/office/officeart/2005/8/layout/pyramid2"/>
    <dgm:cxn modelId="{DCF919DF-6AA1-47EF-B50D-FEB159F276AA}" srcId="{42C4A175-47E8-4A79-B527-4BB88A2AE4D6}" destId="{3D996113-8E1B-437A-A0FE-3E6C8A169829}" srcOrd="2" destOrd="0" parTransId="{EEEF98A3-00D7-4FD2-BF91-658B2CE2A543}" sibTransId="{F5C8A8F1-BE54-44E7-8A2B-5D6E533B022E}"/>
    <dgm:cxn modelId="{A1421053-DE03-47FE-8740-E746BE9700D0}" srcId="{42C4A175-47E8-4A79-B527-4BB88A2AE4D6}" destId="{523C56A4-C221-4ED7-AFC0-CBD06E40CBFA}" srcOrd="5" destOrd="0" parTransId="{72E5788D-2B2A-4BAC-B455-1734B8B30A54}" sibTransId="{E3597208-3D24-4734-9B9A-E83736D01B49}"/>
    <dgm:cxn modelId="{C8A183CE-97F8-4945-9801-567E8199D208}" srcId="{42C4A175-47E8-4A79-B527-4BB88A2AE4D6}" destId="{B2C3623B-BAD2-42CE-B5EE-CBF2E6286758}" srcOrd="4" destOrd="0" parTransId="{6E76F44E-9CE1-43F8-8456-EDB903DC7B0D}" sibTransId="{4D866031-B6F7-4BFB-B5DF-68E28D9DE3D5}"/>
    <dgm:cxn modelId="{6CAD372C-6171-44BC-8E69-116EA135C61B}" type="presOf" srcId="{AE398B75-BE90-4902-A3E4-051C5E7E38EA}" destId="{523995F0-72E7-4197-B77E-1A223E437BCB}" srcOrd="0" destOrd="0" presId="urn:microsoft.com/office/officeart/2005/8/layout/pyramid2"/>
    <dgm:cxn modelId="{5B098CAF-0D5D-4A70-80B7-C54FBCE4487C}" type="presOf" srcId="{3D996113-8E1B-437A-A0FE-3E6C8A169829}" destId="{9FA2BE36-F7AC-495C-84D0-0968AD694CB9}" srcOrd="0" destOrd="0" presId="urn:microsoft.com/office/officeart/2005/8/layout/pyramid2"/>
    <dgm:cxn modelId="{1DEA3319-397E-4A6E-8403-6997F8E0D8E2}" type="presOf" srcId="{523C56A4-C221-4ED7-AFC0-CBD06E40CBFA}" destId="{CCB59B49-6E8E-4E6C-827F-F8998DDCD2DA}" srcOrd="0" destOrd="0" presId="urn:microsoft.com/office/officeart/2005/8/layout/pyramid2"/>
    <dgm:cxn modelId="{9733BC9F-91FA-4BA7-9D18-024199E181F5}" type="presOf" srcId="{42C4A175-47E8-4A79-B527-4BB88A2AE4D6}" destId="{540D100B-0FA5-4181-AA4D-BBACDA1683D8}" srcOrd="0" destOrd="0" presId="urn:microsoft.com/office/officeart/2005/8/layout/pyramid2"/>
    <dgm:cxn modelId="{598BAA94-904C-41E7-8540-AB54E037E865}" srcId="{42C4A175-47E8-4A79-B527-4BB88A2AE4D6}" destId="{92B4AC68-55F6-4A27-9A60-D4044C84F484}" srcOrd="3" destOrd="0" parTransId="{97166285-D98D-4305-9114-28357B4758C1}" sibTransId="{CCF7280E-5864-4DEB-BD80-61A306DC22BA}"/>
    <dgm:cxn modelId="{EAD38E4D-D8C6-422E-87F4-A9A9FEEBFB0A}" type="presParOf" srcId="{540D100B-0FA5-4181-AA4D-BBACDA1683D8}" destId="{4F880701-1752-44A7-8CD0-9EABB2749AE9}" srcOrd="0" destOrd="0" presId="urn:microsoft.com/office/officeart/2005/8/layout/pyramid2"/>
    <dgm:cxn modelId="{57BF7CB8-AC5C-4DD7-8D62-D160C25AE337}" type="presParOf" srcId="{540D100B-0FA5-4181-AA4D-BBACDA1683D8}" destId="{10FF0FD1-221E-4EE5-8388-2DFD106BB35D}" srcOrd="1" destOrd="0" presId="urn:microsoft.com/office/officeart/2005/8/layout/pyramid2"/>
    <dgm:cxn modelId="{860961DA-222B-4D37-9684-5BC99EB363FF}" type="presParOf" srcId="{10FF0FD1-221E-4EE5-8388-2DFD106BB35D}" destId="{6BDEB41F-2EBC-432C-B664-E5BF3C098402}" srcOrd="0" destOrd="0" presId="urn:microsoft.com/office/officeart/2005/8/layout/pyramid2"/>
    <dgm:cxn modelId="{9CBE29D0-8830-4C3A-9E13-610814A04AEF}" type="presParOf" srcId="{10FF0FD1-221E-4EE5-8388-2DFD106BB35D}" destId="{ACB3FF98-BBA9-44CC-B94C-972E9F37B7ED}" srcOrd="1" destOrd="0" presId="urn:microsoft.com/office/officeart/2005/8/layout/pyramid2"/>
    <dgm:cxn modelId="{1C954CBE-2942-4A05-9D68-EB2728E0B225}" type="presParOf" srcId="{10FF0FD1-221E-4EE5-8388-2DFD106BB35D}" destId="{523995F0-72E7-4197-B77E-1A223E437BCB}" srcOrd="2" destOrd="0" presId="urn:microsoft.com/office/officeart/2005/8/layout/pyramid2"/>
    <dgm:cxn modelId="{72E815CA-2C33-461D-86C6-5B5E03FC80D2}" type="presParOf" srcId="{10FF0FD1-221E-4EE5-8388-2DFD106BB35D}" destId="{A8D66FDC-0C01-4397-A7C1-17D9D4A7FEAA}" srcOrd="3" destOrd="0" presId="urn:microsoft.com/office/officeart/2005/8/layout/pyramid2"/>
    <dgm:cxn modelId="{EFCB2A52-75AB-46BC-BE6C-B70A2FF8B08B}" type="presParOf" srcId="{10FF0FD1-221E-4EE5-8388-2DFD106BB35D}" destId="{9FA2BE36-F7AC-495C-84D0-0968AD694CB9}" srcOrd="4" destOrd="0" presId="urn:microsoft.com/office/officeart/2005/8/layout/pyramid2"/>
    <dgm:cxn modelId="{B29FC087-D9C1-429A-9372-6AFC7422ADE0}" type="presParOf" srcId="{10FF0FD1-221E-4EE5-8388-2DFD106BB35D}" destId="{20425E87-1A6A-45D6-AC26-21C0CC501195}" srcOrd="5" destOrd="0" presId="urn:microsoft.com/office/officeart/2005/8/layout/pyramid2"/>
    <dgm:cxn modelId="{0272628B-9195-4DB1-8AE7-49D18909D43B}" type="presParOf" srcId="{10FF0FD1-221E-4EE5-8388-2DFD106BB35D}" destId="{1E220C72-5550-40EF-A938-2B1FA3B1C689}" srcOrd="6" destOrd="0" presId="urn:microsoft.com/office/officeart/2005/8/layout/pyramid2"/>
    <dgm:cxn modelId="{85A239A6-F515-4CD8-9A43-7C9D44386D8C}" type="presParOf" srcId="{10FF0FD1-221E-4EE5-8388-2DFD106BB35D}" destId="{ED73FA4C-DDF9-4008-B81D-D8AB15F5070A}" srcOrd="7" destOrd="0" presId="urn:microsoft.com/office/officeart/2005/8/layout/pyramid2"/>
    <dgm:cxn modelId="{F3B608D0-618A-4B26-9E8E-8F49776E815A}" type="presParOf" srcId="{10FF0FD1-221E-4EE5-8388-2DFD106BB35D}" destId="{3A46AA2F-F9CA-4774-9BD5-DEAA21A8A7B8}" srcOrd="8" destOrd="0" presId="urn:microsoft.com/office/officeart/2005/8/layout/pyramid2"/>
    <dgm:cxn modelId="{5892882E-E62B-440B-8824-AECC3579602D}" type="presParOf" srcId="{10FF0FD1-221E-4EE5-8388-2DFD106BB35D}" destId="{D852EA8E-6480-466D-BAA7-2F6D61D47870}" srcOrd="9" destOrd="0" presId="urn:microsoft.com/office/officeart/2005/8/layout/pyramid2"/>
    <dgm:cxn modelId="{A89AE4F6-C03A-4A71-BD50-5AF689CC2E7F}" type="presParOf" srcId="{10FF0FD1-221E-4EE5-8388-2DFD106BB35D}" destId="{CCB59B49-6E8E-4E6C-827F-F8998DDCD2DA}" srcOrd="10" destOrd="0" presId="urn:microsoft.com/office/officeart/2005/8/layout/pyramid2"/>
    <dgm:cxn modelId="{AF3555B2-25C7-4C31-809B-C8035124F370}" type="presParOf" srcId="{10FF0FD1-221E-4EE5-8388-2DFD106BB35D}" destId="{91356CF6-46FB-4931-A0BD-143956B797B2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0A2BAC7-8F36-4BE3-A7B1-9B3F7E4B65E6}" type="doc">
      <dgm:prSet loTypeId="urn:microsoft.com/office/officeart/2005/8/layout/cycle2" loCatId="cycle" qsTypeId="urn:microsoft.com/office/officeart/2005/8/quickstyle/simple3" qsCatId="simple" csTypeId="urn:microsoft.com/office/officeart/2005/8/colors/colorful5" csCatId="colorful"/>
      <dgm:spPr/>
      <dgm:t>
        <a:bodyPr/>
        <a:lstStyle/>
        <a:p>
          <a:endParaRPr lang="tr-TR"/>
        </a:p>
      </dgm:t>
    </dgm:pt>
    <dgm:pt modelId="{CE7AE20C-A8F9-4D08-9D65-989524D57F53}">
      <dgm:prSet custT="1"/>
      <dgm:spPr/>
      <dgm:t>
        <a:bodyPr/>
        <a:lstStyle/>
        <a:p>
          <a:pPr algn="ctr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Ürün çeşitlendirme stratejisi izledikleri halde bazı örgütler çok kademeli yapıyı tercih edebilirler.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9B06779-776A-4CD2-90CC-674C1B5DCBA7}" type="parTrans" cxnId="{AB9ED61F-212C-4620-BFC3-C021DDC9A0FD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F47E035B-3652-445B-BBBE-B9201E7A4646}" type="sibTrans" cxnId="{AB9ED61F-212C-4620-BFC3-C021DDC9A0FD}">
      <dgm:prSet custT="1"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FFCD733F-23EF-4DAB-B5F7-3BD2A00D9E92}">
      <dgm:prSet custT="1"/>
      <dgm:spPr/>
      <dgm:t>
        <a:bodyPr/>
        <a:lstStyle/>
        <a:p>
          <a:pPr algn="ctr" rtl="0"/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Ürün ve pazar çeşitlendirme stratejisi izlemedikleri halde bazı örgütler basık yapıyı tercih edebilirler.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6D4D7B5D-FAF3-49F1-8613-4EE2EBB74BF2}" type="parTrans" cxnId="{ED6AA396-F80F-48CD-A2EF-457606E5E5C5}">
      <dgm:prSet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A832DB8D-CCE9-422C-9E29-DCE95A45461C}" type="sibTrans" cxnId="{ED6AA396-F80F-48CD-A2EF-457606E5E5C5}">
      <dgm:prSet custT="1"/>
      <dgm:spPr/>
      <dgm:t>
        <a:bodyPr/>
        <a:lstStyle/>
        <a:p>
          <a:pPr algn="ctr"/>
          <a:endParaRPr lang="tr-TR" sz="1800">
            <a:latin typeface="Times New Roman" pitchFamily="18" charset="0"/>
            <a:cs typeface="Times New Roman" pitchFamily="18" charset="0"/>
          </a:endParaRPr>
        </a:p>
      </dgm:t>
    </dgm:pt>
    <dgm:pt modelId="{9B77EAB0-4F54-4F9A-991C-C94B75E13C30}" type="pres">
      <dgm:prSet presAssocID="{C0A2BAC7-8F36-4BE3-A7B1-9B3F7E4B65E6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4850774B-C772-4BD7-98F0-0D17EF33922F}" type="pres">
      <dgm:prSet presAssocID="{CE7AE20C-A8F9-4D08-9D65-989524D57F53}" presName="node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E380B27-F0D0-497D-AC92-1855EF67A1D5}" type="pres">
      <dgm:prSet presAssocID="{F47E035B-3652-445B-BBBE-B9201E7A4646}" presName="sibTrans" presStyleLbl="sibTrans2D1" presStyleIdx="0" presStyleCnt="2"/>
      <dgm:spPr/>
      <dgm:t>
        <a:bodyPr/>
        <a:lstStyle/>
        <a:p>
          <a:endParaRPr lang="tr-TR"/>
        </a:p>
      </dgm:t>
    </dgm:pt>
    <dgm:pt modelId="{AF9C211D-E69C-4A15-A819-413DFE7DEA68}" type="pres">
      <dgm:prSet presAssocID="{F47E035B-3652-445B-BBBE-B9201E7A4646}" presName="connectorText" presStyleLbl="sibTrans2D1" presStyleIdx="0" presStyleCnt="2"/>
      <dgm:spPr/>
      <dgm:t>
        <a:bodyPr/>
        <a:lstStyle/>
        <a:p>
          <a:endParaRPr lang="tr-TR"/>
        </a:p>
      </dgm:t>
    </dgm:pt>
    <dgm:pt modelId="{6322DDD2-F1E1-49B2-A8AB-B3B9E7C96BBF}" type="pres">
      <dgm:prSet presAssocID="{FFCD733F-23EF-4DAB-B5F7-3BD2A00D9E92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97FFAA4-3F50-4C1B-B91A-4E073CD5ACC3}" type="pres">
      <dgm:prSet presAssocID="{A832DB8D-CCE9-422C-9E29-DCE95A45461C}" presName="sibTrans" presStyleLbl="sibTrans2D1" presStyleIdx="1" presStyleCnt="2"/>
      <dgm:spPr/>
      <dgm:t>
        <a:bodyPr/>
        <a:lstStyle/>
        <a:p>
          <a:endParaRPr lang="tr-TR"/>
        </a:p>
      </dgm:t>
    </dgm:pt>
    <dgm:pt modelId="{5FE28C5B-C2C7-48E2-8BC7-C09294C601CF}" type="pres">
      <dgm:prSet presAssocID="{A832DB8D-CCE9-422C-9E29-DCE95A45461C}" presName="connectorText" presStyleLbl="sibTrans2D1" presStyleIdx="1" presStyleCnt="2"/>
      <dgm:spPr/>
      <dgm:t>
        <a:bodyPr/>
        <a:lstStyle/>
        <a:p>
          <a:endParaRPr lang="tr-TR"/>
        </a:p>
      </dgm:t>
    </dgm:pt>
  </dgm:ptLst>
  <dgm:cxnLst>
    <dgm:cxn modelId="{0BA34639-F2EA-4BFD-9DB6-57916A3618CF}" type="presOf" srcId="{F47E035B-3652-445B-BBBE-B9201E7A4646}" destId="{AF9C211D-E69C-4A15-A819-413DFE7DEA68}" srcOrd="1" destOrd="0" presId="urn:microsoft.com/office/officeart/2005/8/layout/cycle2"/>
    <dgm:cxn modelId="{3CDD6292-AF6C-4BEC-A635-266C25D0D9B6}" type="presOf" srcId="{FFCD733F-23EF-4DAB-B5F7-3BD2A00D9E92}" destId="{6322DDD2-F1E1-49B2-A8AB-B3B9E7C96BBF}" srcOrd="0" destOrd="0" presId="urn:microsoft.com/office/officeart/2005/8/layout/cycle2"/>
    <dgm:cxn modelId="{D0D8BA6B-2FE4-4B71-99B9-ED22C7F1878B}" type="presOf" srcId="{C0A2BAC7-8F36-4BE3-A7B1-9B3F7E4B65E6}" destId="{9B77EAB0-4F54-4F9A-991C-C94B75E13C30}" srcOrd="0" destOrd="0" presId="urn:microsoft.com/office/officeart/2005/8/layout/cycle2"/>
    <dgm:cxn modelId="{AB9ED61F-212C-4620-BFC3-C021DDC9A0FD}" srcId="{C0A2BAC7-8F36-4BE3-A7B1-9B3F7E4B65E6}" destId="{CE7AE20C-A8F9-4D08-9D65-989524D57F53}" srcOrd="0" destOrd="0" parTransId="{69B06779-776A-4CD2-90CC-674C1B5DCBA7}" sibTransId="{F47E035B-3652-445B-BBBE-B9201E7A4646}"/>
    <dgm:cxn modelId="{569103E0-85D1-4190-AD54-94688076BC5C}" type="presOf" srcId="{A832DB8D-CCE9-422C-9E29-DCE95A45461C}" destId="{5FE28C5B-C2C7-48E2-8BC7-C09294C601CF}" srcOrd="1" destOrd="0" presId="urn:microsoft.com/office/officeart/2005/8/layout/cycle2"/>
    <dgm:cxn modelId="{9F50DAF7-6455-41C6-B602-A0B68F744EF4}" type="presOf" srcId="{A832DB8D-CCE9-422C-9E29-DCE95A45461C}" destId="{997FFAA4-3F50-4C1B-B91A-4E073CD5ACC3}" srcOrd="0" destOrd="0" presId="urn:microsoft.com/office/officeart/2005/8/layout/cycle2"/>
    <dgm:cxn modelId="{ED6AA396-F80F-48CD-A2EF-457606E5E5C5}" srcId="{C0A2BAC7-8F36-4BE3-A7B1-9B3F7E4B65E6}" destId="{FFCD733F-23EF-4DAB-B5F7-3BD2A00D9E92}" srcOrd="1" destOrd="0" parTransId="{6D4D7B5D-FAF3-49F1-8613-4EE2EBB74BF2}" sibTransId="{A832DB8D-CCE9-422C-9E29-DCE95A45461C}"/>
    <dgm:cxn modelId="{4CECF5B7-8D86-4CF2-92F2-EE1463368145}" type="presOf" srcId="{F47E035B-3652-445B-BBBE-B9201E7A4646}" destId="{9E380B27-F0D0-497D-AC92-1855EF67A1D5}" srcOrd="0" destOrd="0" presId="urn:microsoft.com/office/officeart/2005/8/layout/cycle2"/>
    <dgm:cxn modelId="{863E94BF-BBB7-40B8-BDF8-C70FFB4B462C}" type="presOf" srcId="{CE7AE20C-A8F9-4D08-9D65-989524D57F53}" destId="{4850774B-C772-4BD7-98F0-0D17EF33922F}" srcOrd="0" destOrd="0" presId="urn:microsoft.com/office/officeart/2005/8/layout/cycle2"/>
    <dgm:cxn modelId="{72C6A1FF-09C4-43CA-972E-48157047F99C}" type="presParOf" srcId="{9B77EAB0-4F54-4F9A-991C-C94B75E13C30}" destId="{4850774B-C772-4BD7-98F0-0D17EF33922F}" srcOrd="0" destOrd="0" presId="urn:microsoft.com/office/officeart/2005/8/layout/cycle2"/>
    <dgm:cxn modelId="{6B3F464B-75B1-4576-9F6C-D77687CF7E86}" type="presParOf" srcId="{9B77EAB0-4F54-4F9A-991C-C94B75E13C30}" destId="{9E380B27-F0D0-497D-AC92-1855EF67A1D5}" srcOrd="1" destOrd="0" presId="urn:microsoft.com/office/officeart/2005/8/layout/cycle2"/>
    <dgm:cxn modelId="{6F2CC97E-9088-4119-ADE9-B4DADACAF41E}" type="presParOf" srcId="{9E380B27-F0D0-497D-AC92-1855EF67A1D5}" destId="{AF9C211D-E69C-4A15-A819-413DFE7DEA68}" srcOrd="0" destOrd="0" presId="urn:microsoft.com/office/officeart/2005/8/layout/cycle2"/>
    <dgm:cxn modelId="{36741312-78C6-477E-A4CA-87CBD46B15AF}" type="presParOf" srcId="{9B77EAB0-4F54-4F9A-991C-C94B75E13C30}" destId="{6322DDD2-F1E1-49B2-A8AB-B3B9E7C96BBF}" srcOrd="2" destOrd="0" presId="urn:microsoft.com/office/officeart/2005/8/layout/cycle2"/>
    <dgm:cxn modelId="{230D508A-8694-4023-9511-A435C0FB5B03}" type="presParOf" srcId="{9B77EAB0-4F54-4F9A-991C-C94B75E13C30}" destId="{997FFAA4-3F50-4C1B-B91A-4E073CD5ACC3}" srcOrd="3" destOrd="0" presId="urn:microsoft.com/office/officeart/2005/8/layout/cycle2"/>
    <dgm:cxn modelId="{B91AB2E1-5EEB-4637-93DC-72A6B240FC92}" type="presParOf" srcId="{997FFAA4-3F50-4C1B-B91A-4E073CD5ACC3}" destId="{5FE28C5B-C2C7-48E2-8BC7-C09294C601CF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72EE7627-DA53-4021-A4BF-994C9F6B6C1E}" type="doc">
      <dgm:prSet loTypeId="urn:microsoft.com/office/officeart/2005/8/layout/hierarchy1" loCatId="hierarchy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tr-TR"/>
        </a:p>
      </dgm:t>
    </dgm:pt>
    <dgm:pt modelId="{FE9F05FC-2993-4530-B70F-87171F7A12C8}">
      <dgm:prSet phldrT="[Metin]"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Sahip Yönetici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F9BFB38A-277C-47E7-B10D-47220F477ED4}" type="parTrans" cxnId="{77593ED4-3B1E-4110-8C81-7AC91AF703F6}">
      <dgm:prSet/>
      <dgm:spPr/>
      <dgm:t>
        <a:bodyPr/>
        <a:lstStyle/>
        <a:p>
          <a:endParaRPr lang="tr-TR"/>
        </a:p>
      </dgm:t>
    </dgm:pt>
    <dgm:pt modelId="{58AA99EE-EDB4-403C-AE4B-090B3A734E5E}" type="sibTrans" cxnId="{77593ED4-3B1E-4110-8C81-7AC91AF703F6}">
      <dgm:prSet/>
      <dgm:spPr/>
      <dgm:t>
        <a:bodyPr/>
        <a:lstStyle/>
        <a:p>
          <a:endParaRPr lang="tr-TR"/>
        </a:p>
      </dgm:t>
    </dgm:pt>
    <dgm:pt modelId="{2314D858-8840-40A9-B823-D31B1EDD6AB2}">
      <dgm:prSet phldrT="[Metin]"/>
      <dgm:spPr/>
      <dgm:t>
        <a:bodyPr/>
        <a:lstStyle/>
        <a:p>
          <a:r>
            <a:rPr lang="tr-TR" dirty="0" smtClean="0">
              <a:latin typeface="Times New Roman" pitchFamily="18" charset="0"/>
              <a:cs typeface="Times New Roman" pitchFamily="18" charset="0"/>
            </a:rPr>
            <a:t>Çalışanlar</a:t>
          </a:r>
          <a:endParaRPr lang="tr-TR" dirty="0">
            <a:latin typeface="Times New Roman" pitchFamily="18" charset="0"/>
            <a:cs typeface="Times New Roman" pitchFamily="18" charset="0"/>
          </a:endParaRPr>
        </a:p>
      </dgm:t>
    </dgm:pt>
    <dgm:pt modelId="{1F98E681-C239-48F0-81D1-58E5BF3EBF90}" type="parTrans" cxnId="{BE99F00E-5B6D-457E-88B0-6F021F3552CB}">
      <dgm:prSet/>
      <dgm:spPr/>
      <dgm:t>
        <a:bodyPr/>
        <a:lstStyle/>
        <a:p>
          <a:endParaRPr lang="tr-TR"/>
        </a:p>
      </dgm:t>
    </dgm:pt>
    <dgm:pt modelId="{C9BB533F-089B-4D83-B2B7-51CED5740AC0}" type="sibTrans" cxnId="{BE99F00E-5B6D-457E-88B0-6F021F3552CB}">
      <dgm:prSet/>
      <dgm:spPr/>
      <dgm:t>
        <a:bodyPr/>
        <a:lstStyle/>
        <a:p>
          <a:endParaRPr lang="tr-TR"/>
        </a:p>
      </dgm:t>
    </dgm:pt>
    <dgm:pt modelId="{79D21DEF-60A5-4624-9F2B-D54B073DF911}" type="pres">
      <dgm:prSet presAssocID="{72EE7627-DA53-4021-A4BF-994C9F6B6C1E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540179CF-B256-452B-91B9-88791437E48C}" type="pres">
      <dgm:prSet presAssocID="{FE9F05FC-2993-4530-B70F-87171F7A12C8}" presName="hierRoot1" presStyleCnt="0"/>
      <dgm:spPr/>
    </dgm:pt>
    <dgm:pt modelId="{EDF0FEB7-2943-4805-82D7-6B028E33F003}" type="pres">
      <dgm:prSet presAssocID="{FE9F05FC-2993-4530-B70F-87171F7A12C8}" presName="composite" presStyleCnt="0"/>
      <dgm:spPr/>
    </dgm:pt>
    <dgm:pt modelId="{64975FAA-9CFF-438E-86A6-8FDE58160D75}" type="pres">
      <dgm:prSet presAssocID="{FE9F05FC-2993-4530-B70F-87171F7A12C8}" presName="background" presStyleLbl="node0" presStyleIdx="0" presStyleCn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</dgm:pt>
    <dgm:pt modelId="{95D8C5EA-D58E-44A0-9B59-CF453AEF8EFD}" type="pres">
      <dgm:prSet presAssocID="{FE9F05FC-2993-4530-B70F-87171F7A12C8}" presName="text" presStyleLbl="fgAcc0" presStyleIdx="0" presStyleCnt="1" custScaleX="279241" custScaleY="764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78FEFC3-141D-433E-8B99-CFFB803DC3D1}" type="pres">
      <dgm:prSet presAssocID="{FE9F05FC-2993-4530-B70F-87171F7A12C8}" presName="hierChild2" presStyleCnt="0"/>
      <dgm:spPr/>
    </dgm:pt>
    <dgm:pt modelId="{C7AFC822-ABAC-40C5-8A4B-4D4AA26D2C99}" type="pres">
      <dgm:prSet presAssocID="{1F98E681-C239-48F0-81D1-58E5BF3EBF90}" presName="Name10" presStyleLbl="parChTrans1D2" presStyleIdx="0" presStyleCnt="1"/>
      <dgm:spPr/>
      <dgm:t>
        <a:bodyPr/>
        <a:lstStyle/>
        <a:p>
          <a:endParaRPr lang="tr-TR"/>
        </a:p>
      </dgm:t>
    </dgm:pt>
    <dgm:pt modelId="{888B9576-E2A3-4D8F-870F-96839352ED6D}" type="pres">
      <dgm:prSet presAssocID="{2314D858-8840-40A9-B823-D31B1EDD6AB2}" presName="hierRoot2" presStyleCnt="0"/>
      <dgm:spPr/>
    </dgm:pt>
    <dgm:pt modelId="{1B90A90D-1FE5-42C9-8FF1-0D5112E35434}" type="pres">
      <dgm:prSet presAssocID="{2314D858-8840-40A9-B823-D31B1EDD6AB2}" presName="composite2" presStyleCnt="0"/>
      <dgm:spPr/>
    </dgm:pt>
    <dgm:pt modelId="{38181AA6-C909-428A-B717-281CAE32F988}" type="pres">
      <dgm:prSet presAssocID="{2314D858-8840-40A9-B823-D31B1EDD6AB2}" presName="background2" presStyleLbl="node2" presStyleIdx="0" presStyleCn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</dgm:pt>
    <dgm:pt modelId="{153473DC-D04E-4B2B-B517-6F594A4DC91D}" type="pres">
      <dgm:prSet presAssocID="{2314D858-8840-40A9-B823-D31B1EDD6AB2}" presName="text2" presStyleLbl="fgAcc2" presStyleIdx="0" presStyleCnt="1" custScaleX="279241" custScaleY="76420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00C356EE-9A57-4D1F-A58C-BA16ED56CA01}" type="pres">
      <dgm:prSet presAssocID="{2314D858-8840-40A9-B823-D31B1EDD6AB2}" presName="hierChild3" presStyleCnt="0"/>
      <dgm:spPr/>
    </dgm:pt>
  </dgm:ptLst>
  <dgm:cxnLst>
    <dgm:cxn modelId="{BE99F00E-5B6D-457E-88B0-6F021F3552CB}" srcId="{FE9F05FC-2993-4530-B70F-87171F7A12C8}" destId="{2314D858-8840-40A9-B823-D31B1EDD6AB2}" srcOrd="0" destOrd="0" parTransId="{1F98E681-C239-48F0-81D1-58E5BF3EBF90}" sibTransId="{C9BB533F-089B-4D83-B2B7-51CED5740AC0}"/>
    <dgm:cxn modelId="{77593ED4-3B1E-4110-8C81-7AC91AF703F6}" srcId="{72EE7627-DA53-4021-A4BF-994C9F6B6C1E}" destId="{FE9F05FC-2993-4530-B70F-87171F7A12C8}" srcOrd="0" destOrd="0" parTransId="{F9BFB38A-277C-47E7-B10D-47220F477ED4}" sibTransId="{58AA99EE-EDB4-403C-AE4B-090B3A734E5E}"/>
    <dgm:cxn modelId="{AFBF4F31-769D-4CE2-B387-BEE0A2A687ED}" type="presOf" srcId="{FE9F05FC-2993-4530-B70F-87171F7A12C8}" destId="{95D8C5EA-D58E-44A0-9B59-CF453AEF8EFD}" srcOrd="0" destOrd="0" presId="urn:microsoft.com/office/officeart/2005/8/layout/hierarchy1"/>
    <dgm:cxn modelId="{954D4FEC-EB6C-4A50-A3E1-4CAC93D4C9B4}" type="presOf" srcId="{72EE7627-DA53-4021-A4BF-994C9F6B6C1E}" destId="{79D21DEF-60A5-4624-9F2B-D54B073DF911}" srcOrd="0" destOrd="0" presId="urn:microsoft.com/office/officeart/2005/8/layout/hierarchy1"/>
    <dgm:cxn modelId="{2418BD72-70A6-426F-A2DD-4F08386E1442}" type="presOf" srcId="{2314D858-8840-40A9-B823-D31B1EDD6AB2}" destId="{153473DC-D04E-4B2B-B517-6F594A4DC91D}" srcOrd="0" destOrd="0" presId="urn:microsoft.com/office/officeart/2005/8/layout/hierarchy1"/>
    <dgm:cxn modelId="{C6D9A11F-97A3-4712-8B45-D5FC20CCCCE9}" type="presOf" srcId="{1F98E681-C239-48F0-81D1-58E5BF3EBF90}" destId="{C7AFC822-ABAC-40C5-8A4B-4D4AA26D2C99}" srcOrd="0" destOrd="0" presId="urn:microsoft.com/office/officeart/2005/8/layout/hierarchy1"/>
    <dgm:cxn modelId="{6C5A3AD2-832E-45E0-8052-E3C1AE9310EB}" type="presParOf" srcId="{79D21DEF-60A5-4624-9F2B-D54B073DF911}" destId="{540179CF-B256-452B-91B9-88791437E48C}" srcOrd="0" destOrd="0" presId="urn:microsoft.com/office/officeart/2005/8/layout/hierarchy1"/>
    <dgm:cxn modelId="{E39C8B3A-C352-4B35-924D-ABD221899157}" type="presParOf" srcId="{540179CF-B256-452B-91B9-88791437E48C}" destId="{EDF0FEB7-2943-4805-82D7-6B028E33F003}" srcOrd="0" destOrd="0" presId="urn:microsoft.com/office/officeart/2005/8/layout/hierarchy1"/>
    <dgm:cxn modelId="{303D502B-057B-48A5-A2E9-6CA274F4938B}" type="presParOf" srcId="{EDF0FEB7-2943-4805-82D7-6B028E33F003}" destId="{64975FAA-9CFF-438E-86A6-8FDE58160D75}" srcOrd="0" destOrd="0" presId="urn:microsoft.com/office/officeart/2005/8/layout/hierarchy1"/>
    <dgm:cxn modelId="{EBE87232-E8DD-42C0-B461-1868AC528ED3}" type="presParOf" srcId="{EDF0FEB7-2943-4805-82D7-6B028E33F003}" destId="{95D8C5EA-D58E-44A0-9B59-CF453AEF8EFD}" srcOrd="1" destOrd="0" presId="urn:microsoft.com/office/officeart/2005/8/layout/hierarchy1"/>
    <dgm:cxn modelId="{99E1CAAE-F217-4B1D-82B2-8FA722F5E00E}" type="presParOf" srcId="{540179CF-B256-452B-91B9-88791437E48C}" destId="{978FEFC3-141D-433E-8B99-CFFB803DC3D1}" srcOrd="1" destOrd="0" presId="urn:microsoft.com/office/officeart/2005/8/layout/hierarchy1"/>
    <dgm:cxn modelId="{8EE45F77-46F0-46B1-9140-B91D763BAB60}" type="presParOf" srcId="{978FEFC3-141D-433E-8B99-CFFB803DC3D1}" destId="{C7AFC822-ABAC-40C5-8A4B-4D4AA26D2C99}" srcOrd="0" destOrd="0" presId="urn:microsoft.com/office/officeart/2005/8/layout/hierarchy1"/>
    <dgm:cxn modelId="{46E654ED-6EFA-4996-9617-5AC6AE5BD603}" type="presParOf" srcId="{978FEFC3-141D-433E-8B99-CFFB803DC3D1}" destId="{888B9576-E2A3-4D8F-870F-96839352ED6D}" srcOrd="1" destOrd="0" presId="urn:microsoft.com/office/officeart/2005/8/layout/hierarchy1"/>
    <dgm:cxn modelId="{37184525-7AE3-48AF-8E11-BE59DC4F5C33}" type="presParOf" srcId="{888B9576-E2A3-4D8F-870F-96839352ED6D}" destId="{1B90A90D-1FE5-42C9-8FF1-0D5112E35434}" srcOrd="0" destOrd="0" presId="urn:microsoft.com/office/officeart/2005/8/layout/hierarchy1"/>
    <dgm:cxn modelId="{CC08F0D9-4B24-4AEB-B1F4-81753D4CD27E}" type="presParOf" srcId="{1B90A90D-1FE5-42C9-8FF1-0D5112E35434}" destId="{38181AA6-C909-428A-B717-281CAE32F988}" srcOrd="0" destOrd="0" presId="urn:microsoft.com/office/officeart/2005/8/layout/hierarchy1"/>
    <dgm:cxn modelId="{E2A35E68-1DBD-49FD-987D-69DCBF47FD6A}" type="presParOf" srcId="{1B90A90D-1FE5-42C9-8FF1-0D5112E35434}" destId="{153473DC-D04E-4B2B-B517-6F594A4DC91D}" srcOrd="1" destOrd="0" presId="urn:microsoft.com/office/officeart/2005/8/layout/hierarchy1"/>
    <dgm:cxn modelId="{827BAF6C-1EFB-48CD-9E39-18325DA47DF0}" type="presParOf" srcId="{888B9576-E2A3-4D8F-870F-96839352ED6D}" destId="{00C356EE-9A57-4D1F-A58C-BA16ED56CA0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2A15EA7-F6D2-4212-B637-4428EC4BDC52}" type="doc">
      <dgm:prSet loTypeId="urn:microsoft.com/office/officeart/2005/8/layout/hierarchy1" loCatId="hierarchy" qsTypeId="urn:microsoft.com/office/officeart/2005/8/quickstyle/simple4" qsCatId="simple" csTypeId="urn:microsoft.com/office/officeart/2005/8/colors/colorful1#2" csCatId="colorful" phldr="1"/>
      <dgm:spPr/>
      <dgm:t>
        <a:bodyPr/>
        <a:lstStyle/>
        <a:p>
          <a:endParaRPr lang="tr-TR"/>
        </a:p>
      </dgm:t>
    </dgm:pt>
    <dgm:pt modelId="{C431EFA1-9A66-4D98-A2DF-A8F823FF574D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SAHİP/GENEL MÜDÜR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BE30CCB3-6817-4A8D-A595-15A49A584B84}" type="parTrans" cxnId="{CBF8ACBD-485C-427E-976E-7B172A0BE88A}">
      <dgm:prSet/>
      <dgm:spPr/>
      <dgm:t>
        <a:bodyPr/>
        <a:lstStyle/>
        <a:p>
          <a:endParaRPr lang="tr-TR"/>
        </a:p>
      </dgm:t>
    </dgm:pt>
    <dgm:pt modelId="{05B4D96F-4B98-4A80-A6C0-9782FF98EBB9}" type="sibTrans" cxnId="{CBF8ACBD-485C-427E-976E-7B172A0BE88A}">
      <dgm:prSet/>
      <dgm:spPr/>
      <dgm:t>
        <a:bodyPr/>
        <a:lstStyle/>
        <a:p>
          <a:endParaRPr lang="tr-TR"/>
        </a:p>
      </dgm:t>
    </dgm:pt>
    <dgm:pt modelId="{3E81C3D4-3F2F-4B1C-B729-72EC2F138ABC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TEDARİK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B6E6C0C2-F91E-4469-AE53-A96CF0B637C0}" type="parTrans" cxnId="{62D6DD6F-1695-41FB-B7A9-0646417C4532}">
      <dgm:prSet/>
      <dgm:spPr/>
      <dgm:t>
        <a:bodyPr/>
        <a:lstStyle/>
        <a:p>
          <a:endParaRPr lang="tr-TR"/>
        </a:p>
      </dgm:t>
    </dgm:pt>
    <dgm:pt modelId="{C926B4E5-46C7-4A83-8A97-19182EEF7B63}" type="sibTrans" cxnId="{62D6DD6F-1695-41FB-B7A9-0646417C4532}">
      <dgm:prSet/>
      <dgm:spPr/>
      <dgm:t>
        <a:bodyPr/>
        <a:lstStyle/>
        <a:p>
          <a:endParaRPr lang="tr-TR"/>
        </a:p>
      </dgm:t>
    </dgm:pt>
    <dgm:pt modelId="{735413CA-A379-4E9B-9760-628E79EC6BA6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ÜRETİM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072B6CB-00AB-47E3-AC1A-FCA9BBD83D8C}" type="parTrans" cxnId="{1DA49BF6-C3C6-40C2-8C70-09BCB9C4D9F7}">
      <dgm:prSet/>
      <dgm:spPr/>
      <dgm:t>
        <a:bodyPr/>
        <a:lstStyle/>
        <a:p>
          <a:endParaRPr lang="tr-TR"/>
        </a:p>
      </dgm:t>
    </dgm:pt>
    <dgm:pt modelId="{0ECEFD8F-DDCD-4DF2-A0FC-75A039ACA3D8}" type="sibTrans" cxnId="{1DA49BF6-C3C6-40C2-8C70-09BCB9C4D9F7}">
      <dgm:prSet/>
      <dgm:spPr/>
      <dgm:t>
        <a:bodyPr/>
        <a:lstStyle/>
        <a:p>
          <a:endParaRPr lang="tr-TR"/>
        </a:p>
      </dgm:t>
    </dgm:pt>
    <dgm:pt modelId="{0F78BDD4-6F4C-456A-93B7-84A8F12C3005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FİNANS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C21A161-72B6-4588-AC4E-7E2FFC03D135}" type="parTrans" cxnId="{07912C81-43AD-414F-8111-6C3849F18FB5}">
      <dgm:prSet/>
      <dgm:spPr/>
      <dgm:t>
        <a:bodyPr/>
        <a:lstStyle/>
        <a:p>
          <a:endParaRPr lang="tr-TR"/>
        </a:p>
      </dgm:t>
    </dgm:pt>
    <dgm:pt modelId="{2BE8E240-70DB-4292-8A3A-38309374BEB6}" type="sibTrans" cxnId="{07912C81-43AD-414F-8111-6C3849F18FB5}">
      <dgm:prSet/>
      <dgm:spPr/>
      <dgm:t>
        <a:bodyPr/>
        <a:lstStyle/>
        <a:p>
          <a:endParaRPr lang="tr-TR"/>
        </a:p>
      </dgm:t>
    </dgm:pt>
    <dgm:pt modelId="{BE25F8FB-17C6-4DC1-A6BE-DA301FF7F0E0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PAZARLAMA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284E2CDC-B868-4799-A4E6-64C6113962B4}" type="parTrans" cxnId="{67E47270-85B6-4A46-A5F9-D16B33E9E055}">
      <dgm:prSet/>
      <dgm:spPr/>
      <dgm:t>
        <a:bodyPr/>
        <a:lstStyle/>
        <a:p>
          <a:endParaRPr lang="tr-TR"/>
        </a:p>
      </dgm:t>
    </dgm:pt>
    <dgm:pt modelId="{F4F7B44D-4ADF-428C-B88B-70F17170C8D5}" type="sibTrans" cxnId="{67E47270-85B6-4A46-A5F9-D16B33E9E055}">
      <dgm:prSet/>
      <dgm:spPr/>
      <dgm:t>
        <a:bodyPr/>
        <a:lstStyle/>
        <a:p>
          <a:endParaRPr lang="tr-TR"/>
        </a:p>
      </dgm:t>
    </dgm:pt>
    <dgm:pt modelId="{256B8038-4C8E-43D2-81CC-17D2B7832E20}" type="pres">
      <dgm:prSet presAssocID="{02A15EA7-F6D2-4212-B637-4428EC4BDC52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88BD7FE9-9676-4594-A36E-05745C3A026C}" type="pres">
      <dgm:prSet presAssocID="{C431EFA1-9A66-4D98-A2DF-A8F823FF574D}" presName="hierRoot1" presStyleCnt="0"/>
      <dgm:spPr/>
    </dgm:pt>
    <dgm:pt modelId="{A583737D-A75B-4ACE-A367-B70CBFAD20BA}" type="pres">
      <dgm:prSet presAssocID="{C431EFA1-9A66-4D98-A2DF-A8F823FF574D}" presName="composite" presStyleCnt="0"/>
      <dgm:spPr/>
    </dgm:pt>
    <dgm:pt modelId="{151E46E8-52D7-4264-B911-5AB2E879EF7B}" type="pres">
      <dgm:prSet presAssocID="{C431EFA1-9A66-4D98-A2DF-A8F823FF574D}" presName="background" presStyleLbl="node0" presStyleIdx="0" presStyleCn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/>
    </dgm:pt>
    <dgm:pt modelId="{856410C1-AA4D-4C01-BD07-B52BC17A256C}" type="pres">
      <dgm:prSet presAssocID="{C431EFA1-9A66-4D98-A2DF-A8F823FF574D}" presName="text" presStyleLbl="fgAcc0" presStyleIdx="0" presStyleCnt="1" custScaleX="180112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602F668B-6A23-4D21-AECE-D02FA203D27E}" type="pres">
      <dgm:prSet presAssocID="{C431EFA1-9A66-4D98-A2DF-A8F823FF574D}" presName="hierChild2" presStyleCnt="0"/>
      <dgm:spPr/>
    </dgm:pt>
    <dgm:pt modelId="{12987693-81B7-486D-9763-8F3E97E8B520}" type="pres">
      <dgm:prSet presAssocID="{B6E6C0C2-F91E-4469-AE53-A96CF0B637C0}" presName="Name10" presStyleLbl="parChTrans1D2" presStyleIdx="0" presStyleCnt="4"/>
      <dgm:spPr/>
      <dgm:t>
        <a:bodyPr/>
        <a:lstStyle/>
        <a:p>
          <a:endParaRPr lang="tr-TR"/>
        </a:p>
      </dgm:t>
    </dgm:pt>
    <dgm:pt modelId="{3BC46348-CF63-44A3-A110-C0755AECE1B3}" type="pres">
      <dgm:prSet presAssocID="{3E81C3D4-3F2F-4B1C-B729-72EC2F138ABC}" presName="hierRoot2" presStyleCnt="0"/>
      <dgm:spPr/>
    </dgm:pt>
    <dgm:pt modelId="{3B923141-8DA3-4FF8-8AAC-65AD02E4B495}" type="pres">
      <dgm:prSet presAssocID="{3E81C3D4-3F2F-4B1C-B729-72EC2F138ABC}" presName="composite2" presStyleCnt="0"/>
      <dgm:spPr/>
    </dgm:pt>
    <dgm:pt modelId="{5576D91F-BE8C-4AB8-9499-A777F08293CD}" type="pres">
      <dgm:prSet presAssocID="{3E81C3D4-3F2F-4B1C-B729-72EC2F138ABC}" presName="background2" presStyleLbl="node2" presStyleIdx="0" presStyleCnt="4"/>
      <dgm:spPr/>
    </dgm:pt>
    <dgm:pt modelId="{9A88E596-8FBE-4AFA-B642-84AAD73522E8}" type="pres">
      <dgm:prSet presAssocID="{3E81C3D4-3F2F-4B1C-B729-72EC2F138ABC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B880659-5C76-4B1D-941F-E37EB3CA7187}" type="pres">
      <dgm:prSet presAssocID="{3E81C3D4-3F2F-4B1C-B729-72EC2F138ABC}" presName="hierChild3" presStyleCnt="0"/>
      <dgm:spPr/>
    </dgm:pt>
    <dgm:pt modelId="{25074F02-ADA4-455B-A0AD-F430C4053362}" type="pres">
      <dgm:prSet presAssocID="{A072B6CB-00AB-47E3-AC1A-FCA9BBD83D8C}" presName="Name10" presStyleLbl="parChTrans1D2" presStyleIdx="1" presStyleCnt="4"/>
      <dgm:spPr/>
      <dgm:t>
        <a:bodyPr/>
        <a:lstStyle/>
        <a:p>
          <a:endParaRPr lang="tr-TR"/>
        </a:p>
      </dgm:t>
    </dgm:pt>
    <dgm:pt modelId="{5F5821F1-AD6F-44DE-82D8-ABB5916F46BA}" type="pres">
      <dgm:prSet presAssocID="{735413CA-A379-4E9B-9760-628E79EC6BA6}" presName="hierRoot2" presStyleCnt="0"/>
      <dgm:spPr/>
    </dgm:pt>
    <dgm:pt modelId="{65874022-8D74-4F6E-84C6-E561F4ED8689}" type="pres">
      <dgm:prSet presAssocID="{735413CA-A379-4E9B-9760-628E79EC6BA6}" presName="composite2" presStyleCnt="0"/>
      <dgm:spPr/>
    </dgm:pt>
    <dgm:pt modelId="{321FF655-0A12-4E20-AD13-396346E9D363}" type="pres">
      <dgm:prSet presAssocID="{735413CA-A379-4E9B-9760-628E79EC6BA6}" presName="background2" presStyleLbl="node2" presStyleIdx="1" presStyleCnt="4"/>
      <dgm:spPr/>
    </dgm:pt>
    <dgm:pt modelId="{A3B334EA-4999-4250-BF74-E239458AD535}" type="pres">
      <dgm:prSet presAssocID="{735413CA-A379-4E9B-9760-628E79EC6BA6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2AA2CB8B-E972-4205-9A6F-44C37E82988E}" type="pres">
      <dgm:prSet presAssocID="{735413CA-A379-4E9B-9760-628E79EC6BA6}" presName="hierChild3" presStyleCnt="0"/>
      <dgm:spPr/>
    </dgm:pt>
    <dgm:pt modelId="{EED2A7FE-CE98-483C-9EF1-C3294430DD8D}" type="pres">
      <dgm:prSet presAssocID="{5C21A161-72B6-4588-AC4E-7E2FFC03D135}" presName="Name10" presStyleLbl="parChTrans1D2" presStyleIdx="2" presStyleCnt="4"/>
      <dgm:spPr/>
      <dgm:t>
        <a:bodyPr/>
        <a:lstStyle/>
        <a:p>
          <a:endParaRPr lang="tr-TR"/>
        </a:p>
      </dgm:t>
    </dgm:pt>
    <dgm:pt modelId="{008FF917-2EAE-4840-8969-660EB85BE786}" type="pres">
      <dgm:prSet presAssocID="{0F78BDD4-6F4C-456A-93B7-84A8F12C3005}" presName="hierRoot2" presStyleCnt="0"/>
      <dgm:spPr/>
    </dgm:pt>
    <dgm:pt modelId="{728D0A38-6B6A-4187-8277-D0492513B841}" type="pres">
      <dgm:prSet presAssocID="{0F78BDD4-6F4C-456A-93B7-84A8F12C3005}" presName="composite2" presStyleCnt="0"/>
      <dgm:spPr/>
    </dgm:pt>
    <dgm:pt modelId="{28F02E89-24FE-4E82-B10E-B0C5DC335C83}" type="pres">
      <dgm:prSet presAssocID="{0F78BDD4-6F4C-456A-93B7-84A8F12C3005}" presName="background2" presStyleLbl="node2" presStyleIdx="2" presStyleCnt="4"/>
      <dgm:spPr/>
    </dgm:pt>
    <dgm:pt modelId="{88CC2818-CB48-41C8-943E-17BC09EBEEFF}" type="pres">
      <dgm:prSet presAssocID="{0F78BDD4-6F4C-456A-93B7-84A8F12C3005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F0E7876D-B48F-44A0-8855-D6AA2E0BB2B9}" type="pres">
      <dgm:prSet presAssocID="{0F78BDD4-6F4C-456A-93B7-84A8F12C3005}" presName="hierChild3" presStyleCnt="0"/>
      <dgm:spPr/>
    </dgm:pt>
    <dgm:pt modelId="{3C41B8DE-5852-46B0-86D0-A4C35B3F7901}" type="pres">
      <dgm:prSet presAssocID="{284E2CDC-B868-4799-A4E6-64C6113962B4}" presName="Name10" presStyleLbl="parChTrans1D2" presStyleIdx="3" presStyleCnt="4"/>
      <dgm:spPr/>
      <dgm:t>
        <a:bodyPr/>
        <a:lstStyle/>
        <a:p>
          <a:endParaRPr lang="tr-TR"/>
        </a:p>
      </dgm:t>
    </dgm:pt>
    <dgm:pt modelId="{CDC0BD19-480F-46B8-BEFF-98203760C925}" type="pres">
      <dgm:prSet presAssocID="{BE25F8FB-17C6-4DC1-A6BE-DA301FF7F0E0}" presName="hierRoot2" presStyleCnt="0"/>
      <dgm:spPr/>
    </dgm:pt>
    <dgm:pt modelId="{3FE2C53B-227B-4574-A5ED-807D78C35F78}" type="pres">
      <dgm:prSet presAssocID="{BE25F8FB-17C6-4DC1-A6BE-DA301FF7F0E0}" presName="composite2" presStyleCnt="0"/>
      <dgm:spPr/>
    </dgm:pt>
    <dgm:pt modelId="{D20836B9-5D5B-436C-B94D-9016816B1B4D}" type="pres">
      <dgm:prSet presAssocID="{BE25F8FB-17C6-4DC1-A6BE-DA301FF7F0E0}" presName="background2" presStyleLbl="node2" presStyleIdx="3" presStyleCnt="4"/>
      <dgm:spPr/>
    </dgm:pt>
    <dgm:pt modelId="{A3761449-E950-4CDB-B406-34DAA0C9EFC4}" type="pres">
      <dgm:prSet presAssocID="{BE25F8FB-17C6-4DC1-A6BE-DA301FF7F0E0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7C4980AE-B42D-4FEF-9A60-AB1B933BDC7C}" type="pres">
      <dgm:prSet presAssocID="{BE25F8FB-17C6-4DC1-A6BE-DA301FF7F0E0}" presName="hierChild3" presStyleCnt="0"/>
      <dgm:spPr/>
    </dgm:pt>
  </dgm:ptLst>
  <dgm:cxnLst>
    <dgm:cxn modelId="{C74F4250-1571-4B8B-A675-D89A43A8D7B9}" type="presOf" srcId="{5C21A161-72B6-4588-AC4E-7E2FFC03D135}" destId="{EED2A7FE-CE98-483C-9EF1-C3294430DD8D}" srcOrd="0" destOrd="0" presId="urn:microsoft.com/office/officeart/2005/8/layout/hierarchy1"/>
    <dgm:cxn modelId="{07912C81-43AD-414F-8111-6C3849F18FB5}" srcId="{C431EFA1-9A66-4D98-A2DF-A8F823FF574D}" destId="{0F78BDD4-6F4C-456A-93B7-84A8F12C3005}" srcOrd="2" destOrd="0" parTransId="{5C21A161-72B6-4588-AC4E-7E2FFC03D135}" sibTransId="{2BE8E240-70DB-4292-8A3A-38309374BEB6}"/>
    <dgm:cxn modelId="{5F708BFF-071E-4463-8C32-33E7D1D76F95}" type="presOf" srcId="{0F78BDD4-6F4C-456A-93B7-84A8F12C3005}" destId="{88CC2818-CB48-41C8-943E-17BC09EBEEFF}" srcOrd="0" destOrd="0" presId="urn:microsoft.com/office/officeart/2005/8/layout/hierarchy1"/>
    <dgm:cxn modelId="{10AD3069-46A3-471A-A014-EA179A8D5751}" type="presOf" srcId="{02A15EA7-F6D2-4212-B637-4428EC4BDC52}" destId="{256B8038-4C8E-43D2-81CC-17D2B7832E20}" srcOrd="0" destOrd="0" presId="urn:microsoft.com/office/officeart/2005/8/layout/hierarchy1"/>
    <dgm:cxn modelId="{9830DF6D-9A72-4688-9FAC-4E9FBBB8DD46}" type="presOf" srcId="{BE25F8FB-17C6-4DC1-A6BE-DA301FF7F0E0}" destId="{A3761449-E950-4CDB-B406-34DAA0C9EFC4}" srcOrd="0" destOrd="0" presId="urn:microsoft.com/office/officeart/2005/8/layout/hierarchy1"/>
    <dgm:cxn modelId="{67E47270-85B6-4A46-A5F9-D16B33E9E055}" srcId="{C431EFA1-9A66-4D98-A2DF-A8F823FF574D}" destId="{BE25F8FB-17C6-4DC1-A6BE-DA301FF7F0E0}" srcOrd="3" destOrd="0" parTransId="{284E2CDC-B868-4799-A4E6-64C6113962B4}" sibTransId="{F4F7B44D-4ADF-428C-B88B-70F17170C8D5}"/>
    <dgm:cxn modelId="{01EE94B8-64B6-4BD9-82B1-5C59D9FF9D59}" type="presOf" srcId="{284E2CDC-B868-4799-A4E6-64C6113962B4}" destId="{3C41B8DE-5852-46B0-86D0-A4C35B3F7901}" srcOrd="0" destOrd="0" presId="urn:microsoft.com/office/officeart/2005/8/layout/hierarchy1"/>
    <dgm:cxn modelId="{1DA49BF6-C3C6-40C2-8C70-09BCB9C4D9F7}" srcId="{C431EFA1-9A66-4D98-A2DF-A8F823FF574D}" destId="{735413CA-A379-4E9B-9760-628E79EC6BA6}" srcOrd="1" destOrd="0" parTransId="{A072B6CB-00AB-47E3-AC1A-FCA9BBD83D8C}" sibTransId="{0ECEFD8F-DDCD-4DF2-A0FC-75A039ACA3D8}"/>
    <dgm:cxn modelId="{7AACD204-B0FF-4084-B685-2B7755D87B68}" type="presOf" srcId="{C431EFA1-9A66-4D98-A2DF-A8F823FF574D}" destId="{856410C1-AA4D-4C01-BD07-B52BC17A256C}" srcOrd="0" destOrd="0" presId="urn:microsoft.com/office/officeart/2005/8/layout/hierarchy1"/>
    <dgm:cxn modelId="{CBF8ACBD-485C-427E-976E-7B172A0BE88A}" srcId="{02A15EA7-F6D2-4212-B637-4428EC4BDC52}" destId="{C431EFA1-9A66-4D98-A2DF-A8F823FF574D}" srcOrd="0" destOrd="0" parTransId="{BE30CCB3-6817-4A8D-A595-15A49A584B84}" sibTransId="{05B4D96F-4B98-4A80-A6C0-9782FF98EBB9}"/>
    <dgm:cxn modelId="{809C35EC-776D-45A6-9A9F-0942EB40A76A}" type="presOf" srcId="{B6E6C0C2-F91E-4469-AE53-A96CF0B637C0}" destId="{12987693-81B7-486D-9763-8F3E97E8B520}" srcOrd="0" destOrd="0" presId="urn:microsoft.com/office/officeart/2005/8/layout/hierarchy1"/>
    <dgm:cxn modelId="{D2DD4266-7D08-486C-8F7E-2C44804E098E}" type="presOf" srcId="{735413CA-A379-4E9B-9760-628E79EC6BA6}" destId="{A3B334EA-4999-4250-BF74-E239458AD535}" srcOrd="0" destOrd="0" presId="urn:microsoft.com/office/officeart/2005/8/layout/hierarchy1"/>
    <dgm:cxn modelId="{E41BCCE0-56FD-4D7B-866B-1A7A2A7649CF}" type="presOf" srcId="{A072B6CB-00AB-47E3-AC1A-FCA9BBD83D8C}" destId="{25074F02-ADA4-455B-A0AD-F430C4053362}" srcOrd="0" destOrd="0" presId="urn:microsoft.com/office/officeart/2005/8/layout/hierarchy1"/>
    <dgm:cxn modelId="{8458E0F2-A443-4E58-B7F5-C9478B257C68}" type="presOf" srcId="{3E81C3D4-3F2F-4B1C-B729-72EC2F138ABC}" destId="{9A88E596-8FBE-4AFA-B642-84AAD73522E8}" srcOrd="0" destOrd="0" presId="urn:microsoft.com/office/officeart/2005/8/layout/hierarchy1"/>
    <dgm:cxn modelId="{62D6DD6F-1695-41FB-B7A9-0646417C4532}" srcId="{C431EFA1-9A66-4D98-A2DF-A8F823FF574D}" destId="{3E81C3D4-3F2F-4B1C-B729-72EC2F138ABC}" srcOrd="0" destOrd="0" parTransId="{B6E6C0C2-F91E-4469-AE53-A96CF0B637C0}" sibTransId="{C926B4E5-46C7-4A83-8A97-19182EEF7B63}"/>
    <dgm:cxn modelId="{281AEB75-76AC-40F8-B2C5-09B7C8D49A2E}" type="presParOf" srcId="{256B8038-4C8E-43D2-81CC-17D2B7832E20}" destId="{88BD7FE9-9676-4594-A36E-05745C3A026C}" srcOrd="0" destOrd="0" presId="urn:microsoft.com/office/officeart/2005/8/layout/hierarchy1"/>
    <dgm:cxn modelId="{41DC9414-1722-46EA-B092-3125A2DBF8F4}" type="presParOf" srcId="{88BD7FE9-9676-4594-A36E-05745C3A026C}" destId="{A583737D-A75B-4ACE-A367-B70CBFAD20BA}" srcOrd="0" destOrd="0" presId="urn:microsoft.com/office/officeart/2005/8/layout/hierarchy1"/>
    <dgm:cxn modelId="{F242165F-8A2A-4155-AE75-11EB74A44241}" type="presParOf" srcId="{A583737D-A75B-4ACE-A367-B70CBFAD20BA}" destId="{151E46E8-52D7-4264-B911-5AB2E879EF7B}" srcOrd="0" destOrd="0" presId="urn:microsoft.com/office/officeart/2005/8/layout/hierarchy1"/>
    <dgm:cxn modelId="{37075373-998D-44B8-A78C-6CA967F974C3}" type="presParOf" srcId="{A583737D-A75B-4ACE-A367-B70CBFAD20BA}" destId="{856410C1-AA4D-4C01-BD07-B52BC17A256C}" srcOrd="1" destOrd="0" presId="urn:microsoft.com/office/officeart/2005/8/layout/hierarchy1"/>
    <dgm:cxn modelId="{3025195E-E234-4EFE-9EAE-D7C6A5F114BD}" type="presParOf" srcId="{88BD7FE9-9676-4594-A36E-05745C3A026C}" destId="{602F668B-6A23-4D21-AECE-D02FA203D27E}" srcOrd="1" destOrd="0" presId="urn:microsoft.com/office/officeart/2005/8/layout/hierarchy1"/>
    <dgm:cxn modelId="{E1A0BE26-9C42-4BEA-AF72-541A80A94AF4}" type="presParOf" srcId="{602F668B-6A23-4D21-AECE-D02FA203D27E}" destId="{12987693-81B7-486D-9763-8F3E97E8B520}" srcOrd="0" destOrd="0" presId="urn:microsoft.com/office/officeart/2005/8/layout/hierarchy1"/>
    <dgm:cxn modelId="{0D96CEDA-533A-4925-AB78-410D0D678E72}" type="presParOf" srcId="{602F668B-6A23-4D21-AECE-D02FA203D27E}" destId="{3BC46348-CF63-44A3-A110-C0755AECE1B3}" srcOrd="1" destOrd="0" presId="urn:microsoft.com/office/officeart/2005/8/layout/hierarchy1"/>
    <dgm:cxn modelId="{B7CB1264-AD99-4EDF-B162-4604F096FE5D}" type="presParOf" srcId="{3BC46348-CF63-44A3-A110-C0755AECE1B3}" destId="{3B923141-8DA3-4FF8-8AAC-65AD02E4B495}" srcOrd="0" destOrd="0" presId="urn:microsoft.com/office/officeart/2005/8/layout/hierarchy1"/>
    <dgm:cxn modelId="{341AB45E-AB04-463D-9669-5C3F63BA53D9}" type="presParOf" srcId="{3B923141-8DA3-4FF8-8AAC-65AD02E4B495}" destId="{5576D91F-BE8C-4AB8-9499-A777F08293CD}" srcOrd="0" destOrd="0" presId="urn:microsoft.com/office/officeart/2005/8/layout/hierarchy1"/>
    <dgm:cxn modelId="{7D26DA2F-9EC9-4E53-9BDE-AB9A4DC00B70}" type="presParOf" srcId="{3B923141-8DA3-4FF8-8AAC-65AD02E4B495}" destId="{9A88E596-8FBE-4AFA-B642-84AAD73522E8}" srcOrd="1" destOrd="0" presId="urn:microsoft.com/office/officeart/2005/8/layout/hierarchy1"/>
    <dgm:cxn modelId="{F5534A9A-03FC-4C41-BF28-6638BD3F7557}" type="presParOf" srcId="{3BC46348-CF63-44A3-A110-C0755AECE1B3}" destId="{9B880659-5C76-4B1D-941F-E37EB3CA7187}" srcOrd="1" destOrd="0" presId="urn:microsoft.com/office/officeart/2005/8/layout/hierarchy1"/>
    <dgm:cxn modelId="{572BF1C1-A119-434A-AC38-9FF936FD85BD}" type="presParOf" srcId="{602F668B-6A23-4D21-AECE-D02FA203D27E}" destId="{25074F02-ADA4-455B-A0AD-F430C4053362}" srcOrd="2" destOrd="0" presId="urn:microsoft.com/office/officeart/2005/8/layout/hierarchy1"/>
    <dgm:cxn modelId="{13FBC9E7-B1A3-4484-B66F-223F50D495DD}" type="presParOf" srcId="{602F668B-6A23-4D21-AECE-D02FA203D27E}" destId="{5F5821F1-AD6F-44DE-82D8-ABB5916F46BA}" srcOrd="3" destOrd="0" presId="urn:microsoft.com/office/officeart/2005/8/layout/hierarchy1"/>
    <dgm:cxn modelId="{880AE50A-64FB-49A2-9A30-CBE8ACEE59FE}" type="presParOf" srcId="{5F5821F1-AD6F-44DE-82D8-ABB5916F46BA}" destId="{65874022-8D74-4F6E-84C6-E561F4ED8689}" srcOrd="0" destOrd="0" presId="urn:microsoft.com/office/officeart/2005/8/layout/hierarchy1"/>
    <dgm:cxn modelId="{02B01D0D-3C51-4B45-888E-0A5367B7CCC9}" type="presParOf" srcId="{65874022-8D74-4F6E-84C6-E561F4ED8689}" destId="{321FF655-0A12-4E20-AD13-396346E9D363}" srcOrd="0" destOrd="0" presId="urn:microsoft.com/office/officeart/2005/8/layout/hierarchy1"/>
    <dgm:cxn modelId="{C6ABFCAF-CB69-4573-B34F-7F6464BF8280}" type="presParOf" srcId="{65874022-8D74-4F6E-84C6-E561F4ED8689}" destId="{A3B334EA-4999-4250-BF74-E239458AD535}" srcOrd="1" destOrd="0" presId="urn:microsoft.com/office/officeart/2005/8/layout/hierarchy1"/>
    <dgm:cxn modelId="{9AA7813A-0251-40B8-820E-33A861501BF2}" type="presParOf" srcId="{5F5821F1-AD6F-44DE-82D8-ABB5916F46BA}" destId="{2AA2CB8B-E972-4205-9A6F-44C37E82988E}" srcOrd="1" destOrd="0" presId="urn:microsoft.com/office/officeart/2005/8/layout/hierarchy1"/>
    <dgm:cxn modelId="{65FDC322-C146-4C83-8A45-C133D940AE69}" type="presParOf" srcId="{602F668B-6A23-4D21-AECE-D02FA203D27E}" destId="{EED2A7FE-CE98-483C-9EF1-C3294430DD8D}" srcOrd="4" destOrd="0" presId="urn:microsoft.com/office/officeart/2005/8/layout/hierarchy1"/>
    <dgm:cxn modelId="{57FE7569-1DD0-432A-9216-748325E739F2}" type="presParOf" srcId="{602F668B-6A23-4D21-AECE-D02FA203D27E}" destId="{008FF917-2EAE-4840-8969-660EB85BE786}" srcOrd="5" destOrd="0" presId="urn:microsoft.com/office/officeart/2005/8/layout/hierarchy1"/>
    <dgm:cxn modelId="{E3FE1D6E-ED69-4958-8285-BF5B505EE6D7}" type="presParOf" srcId="{008FF917-2EAE-4840-8969-660EB85BE786}" destId="{728D0A38-6B6A-4187-8277-D0492513B841}" srcOrd="0" destOrd="0" presId="urn:microsoft.com/office/officeart/2005/8/layout/hierarchy1"/>
    <dgm:cxn modelId="{C496C62B-236D-4E48-8D74-3D5FBC3F830E}" type="presParOf" srcId="{728D0A38-6B6A-4187-8277-D0492513B841}" destId="{28F02E89-24FE-4E82-B10E-B0C5DC335C83}" srcOrd="0" destOrd="0" presId="urn:microsoft.com/office/officeart/2005/8/layout/hierarchy1"/>
    <dgm:cxn modelId="{80B28AD8-4170-4E87-9D91-BC5DBDF9178C}" type="presParOf" srcId="{728D0A38-6B6A-4187-8277-D0492513B841}" destId="{88CC2818-CB48-41C8-943E-17BC09EBEEFF}" srcOrd="1" destOrd="0" presId="urn:microsoft.com/office/officeart/2005/8/layout/hierarchy1"/>
    <dgm:cxn modelId="{4E076060-D0F6-4D3F-A3B6-2416145DA879}" type="presParOf" srcId="{008FF917-2EAE-4840-8969-660EB85BE786}" destId="{F0E7876D-B48F-44A0-8855-D6AA2E0BB2B9}" srcOrd="1" destOrd="0" presId="urn:microsoft.com/office/officeart/2005/8/layout/hierarchy1"/>
    <dgm:cxn modelId="{42F9331F-4F07-4654-B6DB-9E9DAAF5BCD3}" type="presParOf" srcId="{602F668B-6A23-4D21-AECE-D02FA203D27E}" destId="{3C41B8DE-5852-46B0-86D0-A4C35B3F7901}" srcOrd="6" destOrd="0" presId="urn:microsoft.com/office/officeart/2005/8/layout/hierarchy1"/>
    <dgm:cxn modelId="{620F70D7-7A13-4FC5-A290-45293A234341}" type="presParOf" srcId="{602F668B-6A23-4D21-AECE-D02FA203D27E}" destId="{CDC0BD19-480F-46B8-BEFF-98203760C925}" srcOrd="7" destOrd="0" presId="urn:microsoft.com/office/officeart/2005/8/layout/hierarchy1"/>
    <dgm:cxn modelId="{CE5B9BC2-04AC-46DC-B3FC-6F1A46922E21}" type="presParOf" srcId="{CDC0BD19-480F-46B8-BEFF-98203760C925}" destId="{3FE2C53B-227B-4574-A5ED-807D78C35F78}" srcOrd="0" destOrd="0" presId="urn:microsoft.com/office/officeart/2005/8/layout/hierarchy1"/>
    <dgm:cxn modelId="{C0B687E2-9DE2-456D-9B9E-674BEAF41346}" type="presParOf" srcId="{3FE2C53B-227B-4574-A5ED-807D78C35F78}" destId="{D20836B9-5D5B-436C-B94D-9016816B1B4D}" srcOrd="0" destOrd="0" presId="urn:microsoft.com/office/officeart/2005/8/layout/hierarchy1"/>
    <dgm:cxn modelId="{DBA8BFD8-F186-47EA-B35E-B19C9812A5B4}" type="presParOf" srcId="{3FE2C53B-227B-4574-A5ED-807D78C35F78}" destId="{A3761449-E950-4CDB-B406-34DAA0C9EFC4}" srcOrd="1" destOrd="0" presId="urn:microsoft.com/office/officeart/2005/8/layout/hierarchy1"/>
    <dgm:cxn modelId="{65B69863-AA72-4A20-9B35-9714FBEA4760}" type="presParOf" srcId="{CDC0BD19-480F-46B8-BEFF-98203760C925}" destId="{7C4980AE-B42D-4FEF-9A60-AB1B933BDC7C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28CEAE99-23B1-4470-95A3-5CB6EA38B064}" type="doc">
      <dgm:prSet loTypeId="urn:microsoft.com/office/officeart/2005/8/layout/chevron2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tr-TR"/>
        </a:p>
      </dgm:t>
    </dgm:pt>
    <dgm:pt modelId="{6FF6084C-35AA-4DFF-B677-77C4EF778EE2}">
      <dgm:prSet phldrT="[Metin]" custT="1"/>
      <dgm:spPr/>
      <dgm:t>
        <a:bodyPr/>
        <a:lstStyle/>
        <a:p>
          <a:pPr algn="ctr" rtl="0">
            <a:lnSpc>
              <a:spcPct val="100000"/>
            </a:lnSpc>
          </a:pPr>
          <a:r>
            <a:rPr kumimoji="0" lang="tr-TR" sz="3200" strike="noStrike" cap="none" spc="0" normalizeH="0" baseline="0" noProof="0" dirty="0" smtClean="0">
              <a:ln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Faydaları</a:t>
          </a:r>
          <a:endParaRPr lang="tr-TR" sz="3200" dirty="0"/>
        </a:p>
      </dgm:t>
    </dgm:pt>
    <dgm:pt modelId="{BC239D72-4EB2-4CF2-B6B5-3FEC2ABCB112}" type="parTrans" cxnId="{C17FE62A-8985-4804-B84E-55273189E124}">
      <dgm:prSet/>
      <dgm:spPr/>
      <dgm:t>
        <a:bodyPr/>
        <a:lstStyle/>
        <a:p>
          <a:pPr algn="just"/>
          <a:endParaRPr lang="tr-TR"/>
        </a:p>
      </dgm:t>
    </dgm:pt>
    <dgm:pt modelId="{F08242C3-58EA-4766-8F5C-80C38A8AD755}" type="sibTrans" cxnId="{C17FE62A-8985-4804-B84E-55273189E124}">
      <dgm:prSet/>
      <dgm:spPr/>
      <dgm:t>
        <a:bodyPr/>
        <a:lstStyle/>
        <a:p>
          <a:pPr algn="just"/>
          <a:endParaRPr lang="tr-TR"/>
        </a:p>
      </dgm:t>
    </dgm:pt>
    <dgm:pt modelId="{A19D5565-EA56-44B0-BCE1-85431E16D19E}">
      <dgm:prSet phldrT="[Metin]"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Uzman yöneticiler sayesinde fonksiyonlarda verim artışı, iyileşme ve yeniliklerin oluşması</a:t>
          </a:r>
          <a:endParaRPr lang="tr-TR" sz="1800" dirty="0"/>
        </a:p>
      </dgm:t>
    </dgm:pt>
    <dgm:pt modelId="{CE5CFD86-0DC5-4D4F-98E7-8C9EC44A6C71}" type="parTrans" cxnId="{308675D1-E24A-4587-BAE2-FF6D8B43BC27}">
      <dgm:prSet/>
      <dgm:spPr/>
      <dgm:t>
        <a:bodyPr/>
        <a:lstStyle/>
        <a:p>
          <a:pPr algn="just"/>
          <a:endParaRPr lang="tr-TR"/>
        </a:p>
      </dgm:t>
    </dgm:pt>
    <dgm:pt modelId="{17337D21-DE6E-4D47-905B-5ABE9C13BCD1}" type="sibTrans" cxnId="{308675D1-E24A-4587-BAE2-FF6D8B43BC27}">
      <dgm:prSet/>
      <dgm:spPr/>
      <dgm:t>
        <a:bodyPr/>
        <a:lstStyle/>
        <a:p>
          <a:pPr algn="just"/>
          <a:endParaRPr lang="tr-TR"/>
        </a:p>
      </dgm:t>
    </dgm:pt>
    <dgm:pt modelId="{8AAE7D06-ED63-49FB-A0E2-0D829D4BF652}">
      <dgm:prSet phldrT="[Metin]" custT="1"/>
      <dgm:spPr/>
      <dgm:t>
        <a:bodyPr/>
        <a:lstStyle/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dirty="0" smtClean="0">
            <a:latin typeface="Times New Roman" pitchFamily="18" charset="0"/>
            <a:cs typeface="Times New Roman" pitchFamily="18" charset="0"/>
          </a:endParaRPr>
        </a:p>
        <a:p>
          <a:pPr marL="0" marR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3200" dirty="0" smtClean="0"/>
        </a:p>
        <a:p>
          <a:pPr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3200" dirty="0" smtClean="0">
              <a:latin typeface="Times New Roman" pitchFamily="18" charset="0"/>
              <a:cs typeface="Times New Roman" pitchFamily="18" charset="0"/>
            </a:rPr>
            <a:t>      </a:t>
          </a:r>
          <a:endParaRPr lang="tr-TR" sz="3200" dirty="0"/>
        </a:p>
      </dgm:t>
    </dgm:pt>
    <dgm:pt modelId="{34AFA4F4-3D4F-4D70-9D9E-C545D3D3864F}" type="parTrans" cxnId="{2F6ABD9C-E974-42DC-9B68-D07862FD9F12}">
      <dgm:prSet/>
      <dgm:spPr/>
      <dgm:t>
        <a:bodyPr/>
        <a:lstStyle/>
        <a:p>
          <a:pPr algn="just"/>
          <a:endParaRPr lang="tr-TR"/>
        </a:p>
      </dgm:t>
    </dgm:pt>
    <dgm:pt modelId="{F5BFD94C-5A70-41CD-B795-B7B36F1290DD}" type="sibTrans" cxnId="{2F6ABD9C-E974-42DC-9B68-D07862FD9F12}">
      <dgm:prSet/>
      <dgm:spPr/>
      <dgm:t>
        <a:bodyPr/>
        <a:lstStyle/>
        <a:p>
          <a:pPr algn="just"/>
          <a:endParaRPr lang="tr-TR"/>
        </a:p>
      </dgm:t>
    </dgm:pt>
    <dgm:pt modelId="{058CBED2-8A2B-4EC8-AC41-75693B52DF79}">
      <dgm:prSet phldrT="[Metin]"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Fonksiyonel bölümler arası iletişim ve koordinasyon engelleri</a:t>
          </a:r>
          <a:endParaRPr lang="tr-TR" sz="1800" dirty="0"/>
        </a:p>
      </dgm:t>
    </dgm:pt>
    <dgm:pt modelId="{72E3B60D-B77D-4DEF-A730-55E953C75936}" type="parTrans" cxnId="{3427BF6B-C5F7-408B-8B70-50BAEBD3DE22}">
      <dgm:prSet/>
      <dgm:spPr/>
      <dgm:t>
        <a:bodyPr/>
        <a:lstStyle/>
        <a:p>
          <a:pPr algn="just"/>
          <a:endParaRPr lang="tr-TR"/>
        </a:p>
      </dgm:t>
    </dgm:pt>
    <dgm:pt modelId="{3CF84042-5E38-47DD-85B9-3C9A0D84A039}" type="sibTrans" cxnId="{3427BF6B-C5F7-408B-8B70-50BAEBD3DE22}">
      <dgm:prSet/>
      <dgm:spPr/>
      <dgm:t>
        <a:bodyPr/>
        <a:lstStyle/>
        <a:p>
          <a:pPr algn="just"/>
          <a:endParaRPr lang="tr-TR"/>
        </a:p>
      </dgm:t>
    </dgm:pt>
    <dgm:pt modelId="{BBB627BF-A2A4-4846-8A40-51860D1EAD3B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Kaynakların daha etkin kullanımı</a:t>
          </a:r>
        </a:p>
      </dgm:t>
    </dgm:pt>
    <dgm:pt modelId="{3087B400-4DA3-4B19-B8A9-831F5E562D17}" type="parTrans" cxnId="{7A393234-A1C7-4A25-AAD8-0C6084F5CDA4}">
      <dgm:prSet/>
      <dgm:spPr/>
      <dgm:t>
        <a:bodyPr/>
        <a:lstStyle/>
        <a:p>
          <a:pPr algn="just"/>
          <a:endParaRPr lang="tr-TR"/>
        </a:p>
      </dgm:t>
    </dgm:pt>
    <dgm:pt modelId="{5B5F2A0B-AD40-4960-B523-8231CE040247}" type="sibTrans" cxnId="{7A393234-A1C7-4A25-AAD8-0C6084F5CDA4}">
      <dgm:prSet/>
      <dgm:spPr/>
      <dgm:t>
        <a:bodyPr/>
        <a:lstStyle/>
        <a:p>
          <a:pPr algn="just"/>
          <a:endParaRPr lang="tr-TR"/>
        </a:p>
      </dgm:t>
    </dgm:pt>
    <dgm:pt modelId="{7BA2525C-5FE4-4F4F-AA28-6F5178CBBEC3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Çalışanların karar alma alanları belli olduğu için amaçlara ulaşma kolaylığı</a:t>
          </a:r>
        </a:p>
      </dgm:t>
    </dgm:pt>
    <dgm:pt modelId="{BDF30C6A-C379-4017-A004-BE1BCE490F54}" type="parTrans" cxnId="{09ED9300-A1FF-4287-98C2-FA573F7C8A6C}">
      <dgm:prSet/>
      <dgm:spPr/>
      <dgm:t>
        <a:bodyPr/>
        <a:lstStyle/>
        <a:p>
          <a:pPr algn="just"/>
          <a:endParaRPr lang="tr-TR"/>
        </a:p>
      </dgm:t>
    </dgm:pt>
    <dgm:pt modelId="{C07A3C68-02C9-46E5-B9E4-6795DD408DCD}" type="sibTrans" cxnId="{09ED9300-A1FF-4287-98C2-FA573F7C8A6C}">
      <dgm:prSet/>
      <dgm:spPr/>
      <dgm:t>
        <a:bodyPr/>
        <a:lstStyle/>
        <a:p>
          <a:pPr algn="just"/>
          <a:endParaRPr lang="tr-TR"/>
        </a:p>
      </dgm:t>
    </dgm:pt>
    <dgm:pt modelId="{7CA7697A-5F88-42E8-994A-1A56A5043159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Fonksiyonlar birbirinden ayrı olduğu için fonksiyonel bölüm ve onların yöneticilerini değerlemede kolaylık</a:t>
          </a:r>
          <a:endParaRPr kumimoji="0" lang="tr-TR" sz="1800" strike="noStrike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18DF5FCF-B2A3-4F5A-98ED-2556CFDE5694}" type="parTrans" cxnId="{B6223101-9D37-4773-A4C1-FB662F16833E}">
      <dgm:prSet/>
      <dgm:spPr/>
      <dgm:t>
        <a:bodyPr/>
        <a:lstStyle/>
        <a:p>
          <a:pPr algn="just"/>
          <a:endParaRPr lang="tr-TR"/>
        </a:p>
      </dgm:t>
    </dgm:pt>
    <dgm:pt modelId="{42EE0EF3-86EC-4C63-B27B-E911EC5A26FC}" type="sibTrans" cxnId="{B6223101-9D37-4773-A4C1-FB662F16833E}">
      <dgm:prSet/>
      <dgm:spPr/>
      <dgm:t>
        <a:bodyPr/>
        <a:lstStyle/>
        <a:p>
          <a:pPr algn="just"/>
          <a:endParaRPr lang="tr-TR"/>
        </a:p>
      </dgm:t>
    </dgm:pt>
    <dgm:pt modelId="{20002F93-6974-4AA8-826D-09C6D43FD906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Fonksiyonel bölümlerin kendi içine kapanması ve bölümler arası çatışma</a:t>
          </a:r>
        </a:p>
      </dgm:t>
    </dgm:pt>
    <dgm:pt modelId="{289466CB-C198-46A6-A22D-CD93E675308C}" type="parTrans" cxnId="{E8EA9445-878C-4CB2-9FC2-282E9CC1E8FB}">
      <dgm:prSet/>
      <dgm:spPr/>
      <dgm:t>
        <a:bodyPr/>
        <a:lstStyle/>
        <a:p>
          <a:pPr algn="just"/>
          <a:endParaRPr lang="tr-TR"/>
        </a:p>
      </dgm:t>
    </dgm:pt>
    <dgm:pt modelId="{8FD525A1-4E0A-465B-BDB9-265B7F5D5D75}" type="sibTrans" cxnId="{E8EA9445-878C-4CB2-9FC2-282E9CC1E8FB}">
      <dgm:prSet/>
      <dgm:spPr/>
      <dgm:t>
        <a:bodyPr/>
        <a:lstStyle/>
        <a:p>
          <a:pPr algn="just"/>
          <a:endParaRPr lang="tr-TR"/>
        </a:p>
      </dgm:t>
    </dgm:pt>
    <dgm:pt modelId="{63F72BEF-2E98-4EA9-BAFB-663E761B9F34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Ortak hedeflerden ziyade fonksiyonel hedeflere önem verilmesi</a:t>
          </a:r>
        </a:p>
      </dgm:t>
    </dgm:pt>
    <dgm:pt modelId="{1A199D08-29D5-4DF8-BF1A-BA96501732E3}" type="parTrans" cxnId="{5FB0CBD0-776A-472A-803F-C1B2B6A1F878}">
      <dgm:prSet/>
      <dgm:spPr/>
      <dgm:t>
        <a:bodyPr/>
        <a:lstStyle/>
        <a:p>
          <a:pPr algn="just"/>
          <a:endParaRPr lang="tr-TR"/>
        </a:p>
      </dgm:t>
    </dgm:pt>
    <dgm:pt modelId="{4D6B7C75-D9C1-4FAF-8C2B-642378567175}" type="sibTrans" cxnId="{5FB0CBD0-776A-472A-803F-C1B2B6A1F878}">
      <dgm:prSet/>
      <dgm:spPr/>
      <dgm:t>
        <a:bodyPr/>
        <a:lstStyle/>
        <a:p>
          <a:pPr algn="just"/>
          <a:endParaRPr lang="tr-TR"/>
        </a:p>
      </dgm:t>
    </dgm:pt>
    <dgm:pt modelId="{ED36B7B3-242E-45AE-88C6-75B856873EA1}">
      <dgm:prSet custT="1"/>
      <dgm:spPr/>
      <dgm:t>
        <a:bodyPr/>
        <a:lstStyle/>
        <a:p>
          <a:pPr algn="just" rtl="0"/>
          <a:r>
            <a:rPr kumimoji="0" lang="tr-TR" sz="1800" strike="noStrike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Ürün ya da pazar çeşitlemesine gidilmişse performans sonuçlarının sorumlularını bulma zorluğu</a:t>
          </a:r>
          <a:endParaRPr kumimoji="0" lang="tr-TR" sz="1800" strike="noStrike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gm:t>
    </dgm:pt>
    <dgm:pt modelId="{64306B83-3027-4B61-9A28-8ECF2158F10C}" type="parTrans" cxnId="{FE2E7193-4237-4DF0-87A4-63414E0C4D7A}">
      <dgm:prSet/>
      <dgm:spPr/>
      <dgm:t>
        <a:bodyPr/>
        <a:lstStyle/>
        <a:p>
          <a:pPr algn="just"/>
          <a:endParaRPr lang="tr-TR"/>
        </a:p>
      </dgm:t>
    </dgm:pt>
    <dgm:pt modelId="{AA257CFC-2982-433F-9955-38EB4DC4A712}" type="sibTrans" cxnId="{FE2E7193-4237-4DF0-87A4-63414E0C4D7A}">
      <dgm:prSet/>
      <dgm:spPr/>
      <dgm:t>
        <a:bodyPr/>
        <a:lstStyle/>
        <a:p>
          <a:pPr algn="just"/>
          <a:endParaRPr lang="tr-TR"/>
        </a:p>
      </dgm:t>
    </dgm:pt>
    <dgm:pt modelId="{4F671B75-CC0B-4F50-B38A-55B70193A298}" type="pres">
      <dgm:prSet presAssocID="{28CEAE99-23B1-4470-95A3-5CB6EA38B06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7894CB83-A11C-483D-A510-34587ACC096A}" type="pres">
      <dgm:prSet presAssocID="{6FF6084C-35AA-4DFF-B677-77C4EF778EE2}" presName="composite" presStyleCnt="0"/>
      <dgm:spPr/>
    </dgm:pt>
    <dgm:pt modelId="{F1277B5B-D75D-4211-8126-A2006165F9A9}" type="pres">
      <dgm:prSet presAssocID="{6FF6084C-35AA-4DFF-B677-77C4EF778EE2}" presName="parentText" presStyleLbl="alignNode1" presStyleIdx="0" presStyleCnt="2" custLinFactNeighborY="-2653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DC56F9E-BEE0-4096-AE13-B907A663F8E8}" type="pres">
      <dgm:prSet presAssocID="{6FF6084C-35AA-4DFF-B677-77C4EF778EE2}" presName="descendantText" presStyleLbl="alignAcc1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037BD2F-4EB0-4D8F-8B25-2A9977E1E162}" type="pres">
      <dgm:prSet presAssocID="{F08242C3-58EA-4766-8F5C-80C38A8AD755}" presName="sp" presStyleCnt="0"/>
      <dgm:spPr/>
    </dgm:pt>
    <dgm:pt modelId="{1A6991D9-78EC-49D3-8EB5-F12A3B30F780}" type="pres">
      <dgm:prSet presAssocID="{8AAE7D06-ED63-49FB-A0E2-0D829D4BF652}" presName="composite" presStyleCnt="0"/>
      <dgm:spPr/>
    </dgm:pt>
    <dgm:pt modelId="{FA00A673-D761-4FBA-8CB8-BA2B6BC499B1}" type="pres">
      <dgm:prSet presAssocID="{8AAE7D06-ED63-49FB-A0E2-0D829D4BF652}" presName="parentText" presStyleLbl="alignNode1" presStyleIdx="1" presStyleCnt="2" custLinFactNeighborY="206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64F7F22-9C32-4914-9FA6-B9E5ABB04EE0}" type="pres">
      <dgm:prSet presAssocID="{8AAE7D06-ED63-49FB-A0E2-0D829D4BF652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02D67339-A20B-49C2-A4CD-3E96ED2C37F5}" type="presOf" srcId="{20002F93-6974-4AA8-826D-09C6D43FD906}" destId="{A64F7F22-9C32-4914-9FA6-B9E5ABB04EE0}" srcOrd="0" destOrd="1" presId="urn:microsoft.com/office/officeart/2005/8/layout/chevron2"/>
    <dgm:cxn modelId="{B638C9A0-2DC3-4B90-8FD5-5502B2F6C889}" type="presOf" srcId="{A19D5565-EA56-44B0-BCE1-85431E16D19E}" destId="{FDC56F9E-BEE0-4096-AE13-B907A663F8E8}" srcOrd="0" destOrd="0" presId="urn:microsoft.com/office/officeart/2005/8/layout/chevron2"/>
    <dgm:cxn modelId="{C17FE62A-8985-4804-B84E-55273189E124}" srcId="{28CEAE99-23B1-4470-95A3-5CB6EA38B064}" destId="{6FF6084C-35AA-4DFF-B677-77C4EF778EE2}" srcOrd="0" destOrd="0" parTransId="{BC239D72-4EB2-4CF2-B6B5-3FEC2ABCB112}" sibTransId="{F08242C3-58EA-4766-8F5C-80C38A8AD755}"/>
    <dgm:cxn modelId="{641DB5A3-1D2F-4842-9642-7D53FD9F825E}" type="presOf" srcId="{ED36B7B3-242E-45AE-88C6-75B856873EA1}" destId="{A64F7F22-9C32-4914-9FA6-B9E5ABB04EE0}" srcOrd="0" destOrd="3" presId="urn:microsoft.com/office/officeart/2005/8/layout/chevron2"/>
    <dgm:cxn modelId="{FE2E7193-4237-4DF0-87A4-63414E0C4D7A}" srcId="{8AAE7D06-ED63-49FB-A0E2-0D829D4BF652}" destId="{ED36B7B3-242E-45AE-88C6-75B856873EA1}" srcOrd="3" destOrd="0" parTransId="{64306B83-3027-4B61-9A28-8ECF2158F10C}" sibTransId="{AA257CFC-2982-433F-9955-38EB4DC4A712}"/>
    <dgm:cxn modelId="{69449985-4120-4C83-A667-7DFD48A81430}" type="presOf" srcId="{6FF6084C-35AA-4DFF-B677-77C4EF778EE2}" destId="{F1277B5B-D75D-4211-8126-A2006165F9A9}" srcOrd="0" destOrd="0" presId="urn:microsoft.com/office/officeart/2005/8/layout/chevron2"/>
    <dgm:cxn modelId="{2D199755-D404-4C22-B2F9-91D6DC518AD3}" type="presOf" srcId="{8AAE7D06-ED63-49FB-A0E2-0D829D4BF652}" destId="{FA00A673-D761-4FBA-8CB8-BA2B6BC499B1}" srcOrd="0" destOrd="0" presId="urn:microsoft.com/office/officeart/2005/8/layout/chevron2"/>
    <dgm:cxn modelId="{B6223101-9D37-4773-A4C1-FB662F16833E}" srcId="{6FF6084C-35AA-4DFF-B677-77C4EF778EE2}" destId="{7CA7697A-5F88-42E8-994A-1A56A5043159}" srcOrd="3" destOrd="0" parTransId="{18DF5FCF-B2A3-4F5A-98ED-2556CFDE5694}" sibTransId="{42EE0EF3-86EC-4C63-B27B-E911EC5A26FC}"/>
    <dgm:cxn modelId="{9042024D-BD94-49FA-9CD0-D65DE098154D}" type="presOf" srcId="{7CA7697A-5F88-42E8-994A-1A56A5043159}" destId="{FDC56F9E-BEE0-4096-AE13-B907A663F8E8}" srcOrd="0" destOrd="3" presId="urn:microsoft.com/office/officeart/2005/8/layout/chevron2"/>
    <dgm:cxn modelId="{50D67EA3-BDE8-4E63-929A-8504585EA1D2}" type="presOf" srcId="{63F72BEF-2E98-4EA9-BAFB-663E761B9F34}" destId="{A64F7F22-9C32-4914-9FA6-B9E5ABB04EE0}" srcOrd="0" destOrd="2" presId="urn:microsoft.com/office/officeart/2005/8/layout/chevron2"/>
    <dgm:cxn modelId="{2F6ABD9C-E974-42DC-9B68-D07862FD9F12}" srcId="{28CEAE99-23B1-4470-95A3-5CB6EA38B064}" destId="{8AAE7D06-ED63-49FB-A0E2-0D829D4BF652}" srcOrd="1" destOrd="0" parTransId="{34AFA4F4-3D4F-4D70-9D9E-C545D3D3864F}" sibTransId="{F5BFD94C-5A70-41CD-B795-B7B36F1290DD}"/>
    <dgm:cxn modelId="{09ED9300-A1FF-4287-98C2-FA573F7C8A6C}" srcId="{6FF6084C-35AA-4DFF-B677-77C4EF778EE2}" destId="{7BA2525C-5FE4-4F4F-AA28-6F5178CBBEC3}" srcOrd="2" destOrd="0" parTransId="{BDF30C6A-C379-4017-A004-BE1BCE490F54}" sibTransId="{C07A3C68-02C9-46E5-B9E4-6795DD408DCD}"/>
    <dgm:cxn modelId="{A56E2963-C390-4460-A129-6BE847B5A08B}" type="presOf" srcId="{7BA2525C-5FE4-4F4F-AA28-6F5178CBBEC3}" destId="{FDC56F9E-BEE0-4096-AE13-B907A663F8E8}" srcOrd="0" destOrd="2" presId="urn:microsoft.com/office/officeart/2005/8/layout/chevron2"/>
    <dgm:cxn modelId="{7A393234-A1C7-4A25-AAD8-0C6084F5CDA4}" srcId="{6FF6084C-35AA-4DFF-B677-77C4EF778EE2}" destId="{BBB627BF-A2A4-4846-8A40-51860D1EAD3B}" srcOrd="1" destOrd="0" parTransId="{3087B400-4DA3-4B19-B8A9-831F5E562D17}" sibTransId="{5B5F2A0B-AD40-4960-B523-8231CE040247}"/>
    <dgm:cxn modelId="{DC41F709-9CA7-4EB0-9B6E-91E85ABC402D}" type="presOf" srcId="{28CEAE99-23B1-4470-95A3-5CB6EA38B064}" destId="{4F671B75-CC0B-4F50-B38A-55B70193A298}" srcOrd="0" destOrd="0" presId="urn:microsoft.com/office/officeart/2005/8/layout/chevron2"/>
    <dgm:cxn modelId="{308675D1-E24A-4587-BAE2-FF6D8B43BC27}" srcId="{6FF6084C-35AA-4DFF-B677-77C4EF778EE2}" destId="{A19D5565-EA56-44B0-BCE1-85431E16D19E}" srcOrd="0" destOrd="0" parTransId="{CE5CFD86-0DC5-4D4F-98E7-8C9EC44A6C71}" sibTransId="{17337D21-DE6E-4D47-905B-5ABE9C13BCD1}"/>
    <dgm:cxn modelId="{E8EA9445-878C-4CB2-9FC2-282E9CC1E8FB}" srcId="{8AAE7D06-ED63-49FB-A0E2-0D829D4BF652}" destId="{20002F93-6974-4AA8-826D-09C6D43FD906}" srcOrd="1" destOrd="0" parTransId="{289466CB-C198-46A6-A22D-CD93E675308C}" sibTransId="{8FD525A1-4E0A-465B-BDB9-265B7F5D5D75}"/>
    <dgm:cxn modelId="{5FB0CBD0-776A-472A-803F-C1B2B6A1F878}" srcId="{8AAE7D06-ED63-49FB-A0E2-0D829D4BF652}" destId="{63F72BEF-2E98-4EA9-BAFB-663E761B9F34}" srcOrd="2" destOrd="0" parTransId="{1A199D08-29D5-4DF8-BF1A-BA96501732E3}" sibTransId="{4D6B7C75-D9C1-4FAF-8C2B-642378567175}"/>
    <dgm:cxn modelId="{8B8FD36A-C67C-43AE-AA45-AB2B9F453F95}" type="presOf" srcId="{058CBED2-8A2B-4EC8-AC41-75693B52DF79}" destId="{A64F7F22-9C32-4914-9FA6-B9E5ABB04EE0}" srcOrd="0" destOrd="0" presId="urn:microsoft.com/office/officeart/2005/8/layout/chevron2"/>
    <dgm:cxn modelId="{75CC3B16-5947-482C-8CF6-05AB1690DB3A}" type="presOf" srcId="{BBB627BF-A2A4-4846-8A40-51860D1EAD3B}" destId="{FDC56F9E-BEE0-4096-AE13-B907A663F8E8}" srcOrd="0" destOrd="1" presId="urn:microsoft.com/office/officeart/2005/8/layout/chevron2"/>
    <dgm:cxn modelId="{3427BF6B-C5F7-408B-8B70-50BAEBD3DE22}" srcId="{8AAE7D06-ED63-49FB-A0E2-0D829D4BF652}" destId="{058CBED2-8A2B-4EC8-AC41-75693B52DF79}" srcOrd="0" destOrd="0" parTransId="{72E3B60D-B77D-4DEF-A730-55E953C75936}" sibTransId="{3CF84042-5E38-47DD-85B9-3C9A0D84A039}"/>
    <dgm:cxn modelId="{2CDD0C82-7496-4239-84D5-51218A4B797C}" type="presParOf" srcId="{4F671B75-CC0B-4F50-B38A-55B70193A298}" destId="{7894CB83-A11C-483D-A510-34587ACC096A}" srcOrd="0" destOrd="0" presId="urn:microsoft.com/office/officeart/2005/8/layout/chevron2"/>
    <dgm:cxn modelId="{4DF49BEC-1429-4189-94C4-4E4EE4ADB940}" type="presParOf" srcId="{7894CB83-A11C-483D-A510-34587ACC096A}" destId="{F1277B5B-D75D-4211-8126-A2006165F9A9}" srcOrd="0" destOrd="0" presId="urn:microsoft.com/office/officeart/2005/8/layout/chevron2"/>
    <dgm:cxn modelId="{1E2FBB42-AA6A-4006-8BA6-18239CF2257A}" type="presParOf" srcId="{7894CB83-A11C-483D-A510-34587ACC096A}" destId="{FDC56F9E-BEE0-4096-AE13-B907A663F8E8}" srcOrd="1" destOrd="0" presId="urn:microsoft.com/office/officeart/2005/8/layout/chevron2"/>
    <dgm:cxn modelId="{D6815F30-BF26-43BB-BAF1-98D5BBF1856C}" type="presParOf" srcId="{4F671B75-CC0B-4F50-B38A-55B70193A298}" destId="{A037BD2F-4EB0-4D8F-8B25-2A9977E1E162}" srcOrd="1" destOrd="0" presId="urn:microsoft.com/office/officeart/2005/8/layout/chevron2"/>
    <dgm:cxn modelId="{D9CE9172-69E9-4F74-8664-A818FBB611AA}" type="presParOf" srcId="{4F671B75-CC0B-4F50-B38A-55B70193A298}" destId="{1A6991D9-78EC-49D3-8EB5-F12A3B30F780}" srcOrd="2" destOrd="0" presId="urn:microsoft.com/office/officeart/2005/8/layout/chevron2"/>
    <dgm:cxn modelId="{E559E703-400C-48B8-A15B-38128FD90338}" type="presParOf" srcId="{1A6991D9-78EC-49D3-8EB5-F12A3B30F780}" destId="{FA00A673-D761-4FBA-8CB8-BA2B6BC499B1}" srcOrd="0" destOrd="0" presId="urn:microsoft.com/office/officeart/2005/8/layout/chevron2"/>
    <dgm:cxn modelId="{71535466-3F45-49D3-8093-C3AC8FB52A70}" type="presParOf" srcId="{1A6991D9-78EC-49D3-8EB5-F12A3B30F780}" destId="{A64F7F22-9C32-4914-9FA6-B9E5ABB04EE0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36690D0E-FDC2-45BD-9D4E-EFC63723C1A5}" type="doc">
      <dgm:prSet loTypeId="urn:microsoft.com/office/officeart/2005/8/layout/hierarchy1" loCatId="hierarchy" qsTypeId="urn:microsoft.com/office/officeart/2005/8/quickstyle/simple5" qsCatId="simple" csTypeId="urn:microsoft.com/office/officeart/2005/8/colors/colorful1#4" csCatId="colorful" phldr="1"/>
      <dgm:spPr/>
      <dgm:t>
        <a:bodyPr/>
        <a:lstStyle/>
        <a:p>
          <a:endParaRPr lang="tr-TR"/>
        </a:p>
      </dgm:t>
    </dgm:pt>
    <dgm:pt modelId="{2EF43C38-3773-4D11-8220-7F7D482AD7DA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SÜPERMARKET  YÖNETİCİSİ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523919BC-EA82-4652-88C6-49A71EF5E3E6}" type="parTrans" cxnId="{0DFD4A74-AB0F-479E-A3DB-6C074506EEB5}">
      <dgm:prSet/>
      <dgm:spPr/>
      <dgm:t>
        <a:bodyPr/>
        <a:lstStyle/>
        <a:p>
          <a:endParaRPr lang="tr-TR"/>
        </a:p>
      </dgm:t>
    </dgm:pt>
    <dgm:pt modelId="{1749A804-45A9-4293-B76B-5FEFB7E73DFC}" type="sibTrans" cxnId="{0DFD4A74-AB0F-479E-A3DB-6C074506EEB5}">
      <dgm:prSet/>
      <dgm:spPr/>
      <dgm:t>
        <a:bodyPr/>
        <a:lstStyle/>
        <a:p>
          <a:endParaRPr lang="tr-TR"/>
        </a:p>
      </dgm:t>
    </dgm:pt>
    <dgm:pt modelId="{C6780095-D9C6-4FD2-8788-FB5F2F6BF54E}">
      <dgm:prSet phldrT="[Metin]" custT="1"/>
      <dgm:spPr/>
      <dgm:t>
        <a:bodyPr/>
        <a:lstStyle/>
        <a:p>
          <a:r>
            <a:rPr lang="tr-TR" sz="1800" smtClean="0">
              <a:latin typeface="Times New Roman" pitchFamily="18" charset="0"/>
              <a:cs typeface="Times New Roman" pitchFamily="18" charset="0"/>
            </a:rPr>
            <a:t>ET ÜRÜNLERİ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A139B241-DCD4-40F1-B966-40A65298F5F5}" type="parTrans" cxnId="{09261D24-65AB-423C-9C2B-48A22A94719B}">
      <dgm:prSet/>
      <dgm:spPr/>
      <dgm:t>
        <a:bodyPr/>
        <a:lstStyle/>
        <a:p>
          <a:endParaRPr lang="tr-TR"/>
        </a:p>
      </dgm:t>
    </dgm:pt>
    <dgm:pt modelId="{3E9A100D-D022-4DA4-A137-ADB44F39D2F7}" type="sibTrans" cxnId="{09261D24-65AB-423C-9C2B-48A22A94719B}">
      <dgm:prSet/>
      <dgm:spPr/>
      <dgm:t>
        <a:bodyPr/>
        <a:lstStyle/>
        <a:p>
          <a:endParaRPr lang="tr-TR"/>
        </a:p>
      </dgm:t>
    </dgm:pt>
    <dgm:pt modelId="{373AC728-BE5D-40B0-BC29-B625D409F091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SÜT ÜRÜNLERİ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23265477-C067-4A6D-86DD-8CF9493A1A4D}" type="parTrans" cxnId="{B83D980F-EE80-44CE-89B8-E2F1DA8BDA78}">
      <dgm:prSet/>
      <dgm:spPr/>
      <dgm:t>
        <a:bodyPr/>
        <a:lstStyle/>
        <a:p>
          <a:endParaRPr lang="tr-TR"/>
        </a:p>
      </dgm:t>
    </dgm:pt>
    <dgm:pt modelId="{C3AEDBA9-70A2-4A58-ABE2-B7B9D3ED0AF8}" type="sibTrans" cxnId="{B83D980F-EE80-44CE-89B8-E2F1DA8BDA78}">
      <dgm:prSet/>
      <dgm:spPr/>
      <dgm:t>
        <a:bodyPr/>
        <a:lstStyle/>
        <a:p>
          <a:endParaRPr lang="tr-TR"/>
        </a:p>
      </dgm:t>
    </dgm:pt>
    <dgm:pt modelId="{FB195E9E-17B8-4ADB-A679-161DBAE20A4F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UNLU MAMÜLLERİ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34A1968D-4BA1-43AB-9371-EC7D6ECBD1FF}" type="parTrans" cxnId="{DAFE5A73-0DD9-41B3-94F2-32A1DA7BB81C}">
      <dgm:prSet/>
      <dgm:spPr/>
      <dgm:t>
        <a:bodyPr/>
        <a:lstStyle/>
        <a:p>
          <a:endParaRPr lang="tr-TR"/>
        </a:p>
      </dgm:t>
    </dgm:pt>
    <dgm:pt modelId="{FFEC1FDE-7955-4DE3-A74E-453F49B89E89}" type="sibTrans" cxnId="{DAFE5A73-0DD9-41B3-94F2-32A1DA7BB81C}">
      <dgm:prSet/>
      <dgm:spPr/>
      <dgm:t>
        <a:bodyPr/>
        <a:lstStyle/>
        <a:p>
          <a:endParaRPr lang="tr-TR"/>
        </a:p>
      </dgm:t>
    </dgm:pt>
    <dgm:pt modelId="{A093AA1D-D892-454E-9A66-B50B8DF6CC85}">
      <dgm:prSet phldrT="[Metin]" custT="1"/>
      <dgm:spPr/>
      <dgm:t>
        <a:bodyPr/>
        <a:lstStyle/>
        <a:p>
          <a:r>
            <a:rPr lang="tr-TR" sz="1800" dirty="0" smtClean="0">
              <a:latin typeface="Times New Roman" pitchFamily="18" charset="0"/>
              <a:cs typeface="Times New Roman" pitchFamily="18" charset="0"/>
            </a:rPr>
            <a:t>SEBZE VE MEYVE</a:t>
          </a:r>
          <a:endParaRPr lang="tr-TR" sz="1800" dirty="0">
            <a:latin typeface="Times New Roman" pitchFamily="18" charset="0"/>
            <a:cs typeface="Times New Roman" pitchFamily="18" charset="0"/>
          </a:endParaRPr>
        </a:p>
      </dgm:t>
    </dgm:pt>
    <dgm:pt modelId="{CC542650-B9DF-4E2C-9C81-8616B7104DA1}" type="parTrans" cxnId="{3C502E60-3F7C-4957-9A56-BB1EB2AFA35C}">
      <dgm:prSet/>
      <dgm:spPr/>
      <dgm:t>
        <a:bodyPr/>
        <a:lstStyle/>
        <a:p>
          <a:endParaRPr lang="tr-TR"/>
        </a:p>
      </dgm:t>
    </dgm:pt>
    <dgm:pt modelId="{3FBD5446-9B67-4543-AC0A-E5246FB108BF}" type="sibTrans" cxnId="{3C502E60-3F7C-4957-9A56-BB1EB2AFA35C}">
      <dgm:prSet/>
      <dgm:spPr/>
      <dgm:t>
        <a:bodyPr/>
        <a:lstStyle/>
        <a:p>
          <a:endParaRPr lang="tr-TR"/>
        </a:p>
      </dgm:t>
    </dgm:pt>
    <dgm:pt modelId="{3FF8AA83-F80C-4797-B3EC-45C0CE02BA1B}" type="pres">
      <dgm:prSet presAssocID="{36690D0E-FDC2-45BD-9D4E-EFC63723C1A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tr-TR"/>
        </a:p>
      </dgm:t>
    </dgm:pt>
    <dgm:pt modelId="{4772362A-2FEB-4FCB-B69F-882E5FEA9423}" type="pres">
      <dgm:prSet presAssocID="{2EF43C38-3773-4D11-8220-7F7D482AD7DA}" presName="hierRoot1" presStyleCnt="0"/>
      <dgm:spPr/>
    </dgm:pt>
    <dgm:pt modelId="{1C6C355B-A56C-4087-8916-EEC2F141FD0E}" type="pres">
      <dgm:prSet presAssocID="{2EF43C38-3773-4D11-8220-7F7D482AD7DA}" presName="composite" presStyleCnt="0"/>
      <dgm:spPr/>
    </dgm:pt>
    <dgm:pt modelId="{E2C71FE8-1A3C-45D5-98A4-8BC9CBE29C35}" type="pres">
      <dgm:prSet presAssocID="{2EF43C38-3773-4D11-8220-7F7D482AD7DA}" presName="background" presStyleLbl="node0" presStyleIdx="0" presStyleCnt="1"/>
      <dgm:spPr/>
    </dgm:pt>
    <dgm:pt modelId="{BFB1244A-CD7C-4BAC-9644-7098C7E80D79}" type="pres">
      <dgm:prSet presAssocID="{2EF43C38-3773-4D11-8220-7F7D482AD7DA}" presName="text" presStyleLbl="fgAcc0" presStyleIdx="0" presStyleCnt="1" custScaleX="241005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A25CD65-5700-47BE-9F04-D6B0CB1F3B75}" type="pres">
      <dgm:prSet presAssocID="{2EF43C38-3773-4D11-8220-7F7D482AD7DA}" presName="hierChild2" presStyleCnt="0"/>
      <dgm:spPr/>
    </dgm:pt>
    <dgm:pt modelId="{7F868D7C-BEEE-402B-A453-E0FC419346CA}" type="pres">
      <dgm:prSet presAssocID="{A139B241-DCD4-40F1-B966-40A65298F5F5}" presName="Name10" presStyleLbl="parChTrans1D2" presStyleIdx="0" presStyleCnt="4"/>
      <dgm:spPr/>
      <dgm:t>
        <a:bodyPr/>
        <a:lstStyle/>
        <a:p>
          <a:endParaRPr lang="tr-TR"/>
        </a:p>
      </dgm:t>
    </dgm:pt>
    <dgm:pt modelId="{EA0673E7-2EED-4553-9236-6277CCACF7AA}" type="pres">
      <dgm:prSet presAssocID="{C6780095-D9C6-4FD2-8788-FB5F2F6BF54E}" presName="hierRoot2" presStyleCnt="0"/>
      <dgm:spPr/>
    </dgm:pt>
    <dgm:pt modelId="{82BDD1DC-3C19-4AD1-A4E6-BBE71938FB8B}" type="pres">
      <dgm:prSet presAssocID="{C6780095-D9C6-4FD2-8788-FB5F2F6BF54E}" presName="composite2" presStyleCnt="0"/>
      <dgm:spPr/>
    </dgm:pt>
    <dgm:pt modelId="{434106DD-4842-4D9A-90C8-1B9DCFF6D04E}" type="pres">
      <dgm:prSet presAssocID="{C6780095-D9C6-4FD2-8788-FB5F2F6BF54E}" presName="background2" presStyleLbl="node2" presStyleIdx="0" presStyleCnt="4"/>
      <dgm:spPr/>
    </dgm:pt>
    <dgm:pt modelId="{59FF560C-583A-4E9B-8D62-E94823BC9250}" type="pres">
      <dgm:prSet presAssocID="{C6780095-D9C6-4FD2-8788-FB5F2F6BF54E}" presName="text2" presStyleLbl="fgAcc2" presStyleIdx="0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EDFBD137-EFB8-4964-8DD4-7429008F869A}" type="pres">
      <dgm:prSet presAssocID="{C6780095-D9C6-4FD2-8788-FB5F2F6BF54E}" presName="hierChild3" presStyleCnt="0"/>
      <dgm:spPr/>
    </dgm:pt>
    <dgm:pt modelId="{34C69C65-A9E7-4C5D-B704-D819F16E328E}" type="pres">
      <dgm:prSet presAssocID="{23265477-C067-4A6D-86DD-8CF9493A1A4D}" presName="Name10" presStyleLbl="parChTrans1D2" presStyleIdx="1" presStyleCnt="4"/>
      <dgm:spPr/>
      <dgm:t>
        <a:bodyPr/>
        <a:lstStyle/>
        <a:p>
          <a:endParaRPr lang="tr-TR"/>
        </a:p>
      </dgm:t>
    </dgm:pt>
    <dgm:pt modelId="{8FD8A1F6-70C3-441A-910B-E08268EC665E}" type="pres">
      <dgm:prSet presAssocID="{373AC728-BE5D-40B0-BC29-B625D409F091}" presName="hierRoot2" presStyleCnt="0"/>
      <dgm:spPr/>
    </dgm:pt>
    <dgm:pt modelId="{AE7046A0-2DEC-483D-A569-BD2C5961E5F8}" type="pres">
      <dgm:prSet presAssocID="{373AC728-BE5D-40B0-BC29-B625D409F091}" presName="composite2" presStyleCnt="0"/>
      <dgm:spPr/>
    </dgm:pt>
    <dgm:pt modelId="{1F883CA3-A142-470B-9896-84E158C5BF76}" type="pres">
      <dgm:prSet presAssocID="{373AC728-BE5D-40B0-BC29-B625D409F091}" presName="background2" presStyleLbl="node2" presStyleIdx="1" presStyleCnt="4"/>
      <dgm:spPr/>
    </dgm:pt>
    <dgm:pt modelId="{EFAB87EB-C1DF-44B6-B6C6-0AC6576BAFC8}" type="pres">
      <dgm:prSet presAssocID="{373AC728-BE5D-40B0-BC29-B625D409F091}" presName="text2" presStyleLbl="fgAcc2" presStyleIdx="1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8D3A1B9-7C19-4AB6-A9DB-8C9AE8B1EEE9}" type="pres">
      <dgm:prSet presAssocID="{373AC728-BE5D-40B0-BC29-B625D409F091}" presName="hierChild3" presStyleCnt="0"/>
      <dgm:spPr/>
    </dgm:pt>
    <dgm:pt modelId="{11A67DDB-FBBB-48D6-A074-D9D400931C9C}" type="pres">
      <dgm:prSet presAssocID="{34A1968D-4BA1-43AB-9371-EC7D6ECBD1FF}" presName="Name10" presStyleLbl="parChTrans1D2" presStyleIdx="2" presStyleCnt="4"/>
      <dgm:spPr/>
      <dgm:t>
        <a:bodyPr/>
        <a:lstStyle/>
        <a:p>
          <a:endParaRPr lang="tr-TR"/>
        </a:p>
      </dgm:t>
    </dgm:pt>
    <dgm:pt modelId="{81972474-765C-4522-8978-C4249AA54A0D}" type="pres">
      <dgm:prSet presAssocID="{FB195E9E-17B8-4ADB-A679-161DBAE20A4F}" presName="hierRoot2" presStyleCnt="0"/>
      <dgm:spPr/>
    </dgm:pt>
    <dgm:pt modelId="{D48D48F7-477D-4471-B54F-04FFF6126104}" type="pres">
      <dgm:prSet presAssocID="{FB195E9E-17B8-4ADB-A679-161DBAE20A4F}" presName="composite2" presStyleCnt="0"/>
      <dgm:spPr/>
    </dgm:pt>
    <dgm:pt modelId="{B62DF8BD-84C4-4692-8F67-A36600C9F375}" type="pres">
      <dgm:prSet presAssocID="{FB195E9E-17B8-4ADB-A679-161DBAE20A4F}" presName="background2" presStyleLbl="node2" presStyleIdx="2" presStyleCnt="4"/>
      <dgm:spPr/>
    </dgm:pt>
    <dgm:pt modelId="{93A27DC6-3FEA-4646-A59C-7EDFCB7140A0}" type="pres">
      <dgm:prSet presAssocID="{FB195E9E-17B8-4ADB-A679-161DBAE20A4F}" presName="text2" presStyleLbl="fgAcc2" presStyleIdx="2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945276A3-F84D-4177-92FF-837175DD7C8B}" type="pres">
      <dgm:prSet presAssocID="{FB195E9E-17B8-4ADB-A679-161DBAE20A4F}" presName="hierChild3" presStyleCnt="0"/>
      <dgm:spPr/>
    </dgm:pt>
    <dgm:pt modelId="{23906664-E252-45AD-A5E6-ADFC895614C4}" type="pres">
      <dgm:prSet presAssocID="{CC542650-B9DF-4E2C-9C81-8616B7104DA1}" presName="Name10" presStyleLbl="parChTrans1D2" presStyleIdx="3" presStyleCnt="4"/>
      <dgm:spPr/>
      <dgm:t>
        <a:bodyPr/>
        <a:lstStyle/>
        <a:p>
          <a:endParaRPr lang="tr-TR"/>
        </a:p>
      </dgm:t>
    </dgm:pt>
    <dgm:pt modelId="{2ED67DFB-338C-45D1-9FF5-B8DFCEF749DA}" type="pres">
      <dgm:prSet presAssocID="{A093AA1D-D892-454E-9A66-B50B8DF6CC85}" presName="hierRoot2" presStyleCnt="0"/>
      <dgm:spPr/>
    </dgm:pt>
    <dgm:pt modelId="{8BB2B95C-D024-4B14-843C-1BB7A7873C07}" type="pres">
      <dgm:prSet presAssocID="{A093AA1D-D892-454E-9A66-B50B8DF6CC85}" presName="composite2" presStyleCnt="0"/>
      <dgm:spPr/>
    </dgm:pt>
    <dgm:pt modelId="{388F3398-9A35-46B7-9BE7-56B8B4012662}" type="pres">
      <dgm:prSet presAssocID="{A093AA1D-D892-454E-9A66-B50B8DF6CC85}" presName="background2" presStyleLbl="node2" presStyleIdx="3" presStyleCnt="4"/>
      <dgm:spPr/>
    </dgm:pt>
    <dgm:pt modelId="{0B35F606-E1CF-4F80-B530-A100BD4C3D2A}" type="pres">
      <dgm:prSet presAssocID="{A093AA1D-D892-454E-9A66-B50B8DF6CC85}" presName="text2" presStyleLbl="fgAcc2" presStyleIdx="3" presStyleCnt="4">
        <dgm:presLayoutVars>
          <dgm:chPref val="3"/>
        </dgm:presLayoutVars>
      </dgm:prSet>
      <dgm:spPr/>
      <dgm:t>
        <a:bodyPr/>
        <a:lstStyle/>
        <a:p>
          <a:endParaRPr lang="tr-TR"/>
        </a:p>
      </dgm:t>
    </dgm:pt>
    <dgm:pt modelId="{A37BF70D-EF6D-4CCA-A83B-40BD6336C20A}" type="pres">
      <dgm:prSet presAssocID="{A093AA1D-D892-454E-9A66-B50B8DF6CC85}" presName="hierChild3" presStyleCnt="0"/>
      <dgm:spPr/>
    </dgm:pt>
  </dgm:ptLst>
  <dgm:cxnLst>
    <dgm:cxn modelId="{09261D24-65AB-423C-9C2B-48A22A94719B}" srcId="{2EF43C38-3773-4D11-8220-7F7D482AD7DA}" destId="{C6780095-D9C6-4FD2-8788-FB5F2F6BF54E}" srcOrd="0" destOrd="0" parTransId="{A139B241-DCD4-40F1-B966-40A65298F5F5}" sibTransId="{3E9A100D-D022-4DA4-A137-ADB44F39D2F7}"/>
    <dgm:cxn modelId="{23769F0C-7551-4BF2-ABC8-C69598154DD2}" type="presOf" srcId="{373AC728-BE5D-40B0-BC29-B625D409F091}" destId="{EFAB87EB-C1DF-44B6-B6C6-0AC6576BAFC8}" srcOrd="0" destOrd="0" presId="urn:microsoft.com/office/officeart/2005/8/layout/hierarchy1"/>
    <dgm:cxn modelId="{260537FD-6C53-48E6-876A-271F98DEEC11}" type="presOf" srcId="{23265477-C067-4A6D-86DD-8CF9493A1A4D}" destId="{34C69C65-A9E7-4C5D-B704-D819F16E328E}" srcOrd="0" destOrd="0" presId="urn:microsoft.com/office/officeart/2005/8/layout/hierarchy1"/>
    <dgm:cxn modelId="{B83D980F-EE80-44CE-89B8-E2F1DA8BDA78}" srcId="{2EF43C38-3773-4D11-8220-7F7D482AD7DA}" destId="{373AC728-BE5D-40B0-BC29-B625D409F091}" srcOrd="1" destOrd="0" parTransId="{23265477-C067-4A6D-86DD-8CF9493A1A4D}" sibTransId="{C3AEDBA9-70A2-4A58-ABE2-B7B9D3ED0AF8}"/>
    <dgm:cxn modelId="{263DD2F1-BF29-462F-B18F-5C51DD183518}" type="presOf" srcId="{CC542650-B9DF-4E2C-9C81-8616B7104DA1}" destId="{23906664-E252-45AD-A5E6-ADFC895614C4}" srcOrd="0" destOrd="0" presId="urn:microsoft.com/office/officeart/2005/8/layout/hierarchy1"/>
    <dgm:cxn modelId="{95230238-B25C-4931-8F2F-D978A44BB417}" type="presOf" srcId="{2EF43C38-3773-4D11-8220-7F7D482AD7DA}" destId="{BFB1244A-CD7C-4BAC-9644-7098C7E80D79}" srcOrd="0" destOrd="0" presId="urn:microsoft.com/office/officeart/2005/8/layout/hierarchy1"/>
    <dgm:cxn modelId="{9B4F9508-B8C4-4FC1-BBC5-3DBC6D9AA510}" type="presOf" srcId="{FB195E9E-17B8-4ADB-A679-161DBAE20A4F}" destId="{93A27DC6-3FEA-4646-A59C-7EDFCB7140A0}" srcOrd="0" destOrd="0" presId="urn:microsoft.com/office/officeart/2005/8/layout/hierarchy1"/>
    <dgm:cxn modelId="{36E73FF9-3756-42E5-8E0A-C79FC18169F9}" type="presOf" srcId="{A093AA1D-D892-454E-9A66-B50B8DF6CC85}" destId="{0B35F606-E1CF-4F80-B530-A100BD4C3D2A}" srcOrd="0" destOrd="0" presId="urn:microsoft.com/office/officeart/2005/8/layout/hierarchy1"/>
    <dgm:cxn modelId="{0AE8375C-B9DC-4DEF-BE37-EA2B446A4CC9}" type="presOf" srcId="{C6780095-D9C6-4FD2-8788-FB5F2F6BF54E}" destId="{59FF560C-583A-4E9B-8D62-E94823BC9250}" srcOrd="0" destOrd="0" presId="urn:microsoft.com/office/officeart/2005/8/layout/hierarchy1"/>
    <dgm:cxn modelId="{3C502E60-3F7C-4957-9A56-BB1EB2AFA35C}" srcId="{2EF43C38-3773-4D11-8220-7F7D482AD7DA}" destId="{A093AA1D-D892-454E-9A66-B50B8DF6CC85}" srcOrd="3" destOrd="0" parTransId="{CC542650-B9DF-4E2C-9C81-8616B7104DA1}" sibTransId="{3FBD5446-9B67-4543-AC0A-E5246FB108BF}"/>
    <dgm:cxn modelId="{6DD908BB-2FE0-409B-9F55-7AE578F981BB}" type="presOf" srcId="{34A1968D-4BA1-43AB-9371-EC7D6ECBD1FF}" destId="{11A67DDB-FBBB-48D6-A074-D9D400931C9C}" srcOrd="0" destOrd="0" presId="urn:microsoft.com/office/officeart/2005/8/layout/hierarchy1"/>
    <dgm:cxn modelId="{0DFD4A74-AB0F-479E-A3DB-6C074506EEB5}" srcId="{36690D0E-FDC2-45BD-9D4E-EFC63723C1A5}" destId="{2EF43C38-3773-4D11-8220-7F7D482AD7DA}" srcOrd="0" destOrd="0" parTransId="{523919BC-EA82-4652-88C6-49A71EF5E3E6}" sibTransId="{1749A804-45A9-4293-B76B-5FEFB7E73DFC}"/>
    <dgm:cxn modelId="{FF2AC636-9054-4CF0-B304-68AAEBA9420A}" type="presOf" srcId="{36690D0E-FDC2-45BD-9D4E-EFC63723C1A5}" destId="{3FF8AA83-F80C-4797-B3EC-45C0CE02BA1B}" srcOrd="0" destOrd="0" presId="urn:microsoft.com/office/officeart/2005/8/layout/hierarchy1"/>
    <dgm:cxn modelId="{458F30EF-7431-485E-8469-2F3D9E318F47}" type="presOf" srcId="{A139B241-DCD4-40F1-B966-40A65298F5F5}" destId="{7F868D7C-BEEE-402B-A453-E0FC419346CA}" srcOrd="0" destOrd="0" presId="urn:microsoft.com/office/officeart/2005/8/layout/hierarchy1"/>
    <dgm:cxn modelId="{DAFE5A73-0DD9-41B3-94F2-32A1DA7BB81C}" srcId="{2EF43C38-3773-4D11-8220-7F7D482AD7DA}" destId="{FB195E9E-17B8-4ADB-A679-161DBAE20A4F}" srcOrd="2" destOrd="0" parTransId="{34A1968D-4BA1-43AB-9371-EC7D6ECBD1FF}" sibTransId="{FFEC1FDE-7955-4DE3-A74E-453F49B89E89}"/>
    <dgm:cxn modelId="{3D00D34B-449A-46F2-B190-78A06E289FB4}" type="presParOf" srcId="{3FF8AA83-F80C-4797-B3EC-45C0CE02BA1B}" destId="{4772362A-2FEB-4FCB-B69F-882E5FEA9423}" srcOrd="0" destOrd="0" presId="urn:microsoft.com/office/officeart/2005/8/layout/hierarchy1"/>
    <dgm:cxn modelId="{3EEC100A-D919-41E7-98FB-C9CD15F7A7E5}" type="presParOf" srcId="{4772362A-2FEB-4FCB-B69F-882E5FEA9423}" destId="{1C6C355B-A56C-4087-8916-EEC2F141FD0E}" srcOrd="0" destOrd="0" presId="urn:microsoft.com/office/officeart/2005/8/layout/hierarchy1"/>
    <dgm:cxn modelId="{E4378678-6A8F-4194-9B2C-6CCB1EA852FB}" type="presParOf" srcId="{1C6C355B-A56C-4087-8916-EEC2F141FD0E}" destId="{E2C71FE8-1A3C-45D5-98A4-8BC9CBE29C35}" srcOrd="0" destOrd="0" presId="urn:microsoft.com/office/officeart/2005/8/layout/hierarchy1"/>
    <dgm:cxn modelId="{8ED0EDF3-E091-4F91-BF9A-5CF023C7CA51}" type="presParOf" srcId="{1C6C355B-A56C-4087-8916-EEC2F141FD0E}" destId="{BFB1244A-CD7C-4BAC-9644-7098C7E80D79}" srcOrd="1" destOrd="0" presId="urn:microsoft.com/office/officeart/2005/8/layout/hierarchy1"/>
    <dgm:cxn modelId="{F0BFDE45-F129-4ADE-9150-7414CB33A30C}" type="presParOf" srcId="{4772362A-2FEB-4FCB-B69F-882E5FEA9423}" destId="{AA25CD65-5700-47BE-9F04-D6B0CB1F3B75}" srcOrd="1" destOrd="0" presId="urn:microsoft.com/office/officeart/2005/8/layout/hierarchy1"/>
    <dgm:cxn modelId="{323A212B-3184-4CC2-9505-D3CC82084380}" type="presParOf" srcId="{AA25CD65-5700-47BE-9F04-D6B0CB1F3B75}" destId="{7F868D7C-BEEE-402B-A453-E0FC419346CA}" srcOrd="0" destOrd="0" presId="urn:microsoft.com/office/officeart/2005/8/layout/hierarchy1"/>
    <dgm:cxn modelId="{49E25F1D-800D-4EC2-A58F-4A9CCB4565FC}" type="presParOf" srcId="{AA25CD65-5700-47BE-9F04-D6B0CB1F3B75}" destId="{EA0673E7-2EED-4553-9236-6277CCACF7AA}" srcOrd="1" destOrd="0" presId="urn:microsoft.com/office/officeart/2005/8/layout/hierarchy1"/>
    <dgm:cxn modelId="{52BC9361-4BAA-4F06-8B17-5A77C9A4FBF1}" type="presParOf" srcId="{EA0673E7-2EED-4553-9236-6277CCACF7AA}" destId="{82BDD1DC-3C19-4AD1-A4E6-BBE71938FB8B}" srcOrd="0" destOrd="0" presId="urn:microsoft.com/office/officeart/2005/8/layout/hierarchy1"/>
    <dgm:cxn modelId="{D05AC2B3-A2AB-4CF3-8C59-0D870B41B242}" type="presParOf" srcId="{82BDD1DC-3C19-4AD1-A4E6-BBE71938FB8B}" destId="{434106DD-4842-4D9A-90C8-1B9DCFF6D04E}" srcOrd="0" destOrd="0" presId="urn:microsoft.com/office/officeart/2005/8/layout/hierarchy1"/>
    <dgm:cxn modelId="{E776DFC0-E6C4-4345-8123-D502D89860C5}" type="presParOf" srcId="{82BDD1DC-3C19-4AD1-A4E6-BBE71938FB8B}" destId="{59FF560C-583A-4E9B-8D62-E94823BC9250}" srcOrd="1" destOrd="0" presId="urn:microsoft.com/office/officeart/2005/8/layout/hierarchy1"/>
    <dgm:cxn modelId="{C3226567-197A-499A-A316-01BDAB3F013A}" type="presParOf" srcId="{EA0673E7-2EED-4553-9236-6277CCACF7AA}" destId="{EDFBD137-EFB8-4964-8DD4-7429008F869A}" srcOrd="1" destOrd="0" presId="urn:microsoft.com/office/officeart/2005/8/layout/hierarchy1"/>
    <dgm:cxn modelId="{91236746-CD29-4962-9D3A-CB7EE3787240}" type="presParOf" srcId="{AA25CD65-5700-47BE-9F04-D6B0CB1F3B75}" destId="{34C69C65-A9E7-4C5D-B704-D819F16E328E}" srcOrd="2" destOrd="0" presId="urn:microsoft.com/office/officeart/2005/8/layout/hierarchy1"/>
    <dgm:cxn modelId="{0C48A919-874F-41B7-8D1F-D28C0D5D34E2}" type="presParOf" srcId="{AA25CD65-5700-47BE-9F04-D6B0CB1F3B75}" destId="{8FD8A1F6-70C3-441A-910B-E08268EC665E}" srcOrd="3" destOrd="0" presId="urn:microsoft.com/office/officeart/2005/8/layout/hierarchy1"/>
    <dgm:cxn modelId="{07980B02-A8EB-445A-89E3-F73B10F3712B}" type="presParOf" srcId="{8FD8A1F6-70C3-441A-910B-E08268EC665E}" destId="{AE7046A0-2DEC-483D-A569-BD2C5961E5F8}" srcOrd="0" destOrd="0" presId="urn:microsoft.com/office/officeart/2005/8/layout/hierarchy1"/>
    <dgm:cxn modelId="{BF73788A-83D0-4D2F-831E-8005058EA686}" type="presParOf" srcId="{AE7046A0-2DEC-483D-A569-BD2C5961E5F8}" destId="{1F883CA3-A142-470B-9896-84E158C5BF76}" srcOrd="0" destOrd="0" presId="urn:microsoft.com/office/officeart/2005/8/layout/hierarchy1"/>
    <dgm:cxn modelId="{313B9E33-67F3-4E77-8071-B9BDB24B5AB7}" type="presParOf" srcId="{AE7046A0-2DEC-483D-A569-BD2C5961E5F8}" destId="{EFAB87EB-C1DF-44B6-B6C6-0AC6576BAFC8}" srcOrd="1" destOrd="0" presId="urn:microsoft.com/office/officeart/2005/8/layout/hierarchy1"/>
    <dgm:cxn modelId="{D9A2C71A-F118-4455-A858-7DEE318E6472}" type="presParOf" srcId="{8FD8A1F6-70C3-441A-910B-E08268EC665E}" destId="{A8D3A1B9-7C19-4AB6-A9DB-8C9AE8B1EEE9}" srcOrd="1" destOrd="0" presId="urn:microsoft.com/office/officeart/2005/8/layout/hierarchy1"/>
    <dgm:cxn modelId="{5A8CBBEA-FD10-4DC4-AEFC-5451607A252F}" type="presParOf" srcId="{AA25CD65-5700-47BE-9F04-D6B0CB1F3B75}" destId="{11A67DDB-FBBB-48D6-A074-D9D400931C9C}" srcOrd="4" destOrd="0" presId="urn:microsoft.com/office/officeart/2005/8/layout/hierarchy1"/>
    <dgm:cxn modelId="{A5C23DC2-95A1-4743-85EF-B945DB2C19FB}" type="presParOf" srcId="{AA25CD65-5700-47BE-9F04-D6B0CB1F3B75}" destId="{81972474-765C-4522-8978-C4249AA54A0D}" srcOrd="5" destOrd="0" presId="urn:microsoft.com/office/officeart/2005/8/layout/hierarchy1"/>
    <dgm:cxn modelId="{49663990-CCBC-4DF5-9323-0BECE03AE351}" type="presParOf" srcId="{81972474-765C-4522-8978-C4249AA54A0D}" destId="{D48D48F7-477D-4471-B54F-04FFF6126104}" srcOrd="0" destOrd="0" presId="urn:microsoft.com/office/officeart/2005/8/layout/hierarchy1"/>
    <dgm:cxn modelId="{2147AD95-2836-47A8-8624-BF2B9A164CA9}" type="presParOf" srcId="{D48D48F7-477D-4471-B54F-04FFF6126104}" destId="{B62DF8BD-84C4-4692-8F67-A36600C9F375}" srcOrd="0" destOrd="0" presId="urn:microsoft.com/office/officeart/2005/8/layout/hierarchy1"/>
    <dgm:cxn modelId="{2A01A4E2-678B-4EBE-B350-DCEF5E1B7FF4}" type="presParOf" srcId="{D48D48F7-477D-4471-B54F-04FFF6126104}" destId="{93A27DC6-3FEA-4646-A59C-7EDFCB7140A0}" srcOrd="1" destOrd="0" presId="urn:microsoft.com/office/officeart/2005/8/layout/hierarchy1"/>
    <dgm:cxn modelId="{5AE96060-A8A5-4B47-A1D8-9F10FC94469C}" type="presParOf" srcId="{81972474-765C-4522-8978-C4249AA54A0D}" destId="{945276A3-F84D-4177-92FF-837175DD7C8B}" srcOrd="1" destOrd="0" presId="urn:microsoft.com/office/officeart/2005/8/layout/hierarchy1"/>
    <dgm:cxn modelId="{6952D70F-0043-4E00-BE50-813AA40F106E}" type="presParOf" srcId="{AA25CD65-5700-47BE-9F04-D6B0CB1F3B75}" destId="{23906664-E252-45AD-A5E6-ADFC895614C4}" srcOrd="6" destOrd="0" presId="urn:microsoft.com/office/officeart/2005/8/layout/hierarchy1"/>
    <dgm:cxn modelId="{EE682F4B-B68E-4BC7-8110-1C5D27594707}" type="presParOf" srcId="{AA25CD65-5700-47BE-9F04-D6B0CB1F3B75}" destId="{2ED67DFB-338C-45D1-9FF5-B8DFCEF749DA}" srcOrd="7" destOrd="0" presId="urn:microsoft.com/office/officeart/2005/8/layout/hierarchy1"/>
    <dgm:cxn modelId="{0C94A83D-0181-4C4F-BF1C-F3513941CE3C}" type="presParOf" srcId="{2ED67DFB-338C-45D1-9FF5-B8DFCEF749DA}" destId="{8BB2B95C-D024-4B14-843C-1BB7A7873C07}" srcOrd="0" destOrd="0" presId="urn:microsoft.com/office/officeart/2005/8/layout/hierarchy1"/>
    <dgm:cxn modelId="{0EB7EB26-3736-4DFA-A553-2E2046258FBC}" type="presParOf" srcId="{8BB2B95C-D024-4B14-843C-1BB7A7873C07}" destId="{388F3398-9A35-46B7-9BE7-56B8B4012662}" srcOrd="0" destOrd="0" presId="urn:microsoft.com/office/officeart/2005/8/layout/hierarchy1"/>
    <dgm:cxn modelId="{CC0186DC-43F5-4BB6-B27C-4125320BF029}" type="presParOf" srcId="{8BB2B95C-D024-4B14-843C-1BB7A7873C07}" destId="{0B35F606-E1CF-4F80-B530-A100BD4C3D2A}" srcOrd="1" destOrd="0" presId="urn:microsoft.com/office/officeart/2005/8/layout/hierarchy1"/>
    <dgm:cxn modelId="{3B1889C2-C1D3-456E-981C-96C5434FE73B}" type="presParOf" srcId="{2ED67DFB-338C-45D1-9FF5-B8DFCEF749DA}" destId="{A37BF70D-EF6D-4CCA-A83B-40BD6336C20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6B551-6980-4FB8-A6B0-D5E73E1BA018}">
      <dsp:nvSpPr>
        <dsp:cNvPr id="0" name=""/>
        <dsp:cNvSpPr/>
      </dsp:nvSpPr>
      <dsp:spPr>
        <a:xfrm>
          <a:off x="0" y="472801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842A34E-865E-42B5-840D-E257F3F678FB}">
      <dsp:nvSpPr>
        <dsp:cNvPr id="0" name=""/>
        <dsp:cNvSpPr/>
      </dsp:nvSpPr>
      <dsp:spPr>
        <a:xfrm>
          <a:off x="216023" y="78186"/>
          <a:ext cx="7662558" cy="660294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2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Yeni strateji yeni örgüt yapısını şekillendirir.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256" y="110419"/>
        <a:ext cx="7598092" cy="595828"/>
      </dsp:txXfrm>
    </dsp:sp>
    <dsp:sp modelId="{334E1997-08B8-4EF2-9B79-B76BF9DFEFD0}">
      <dsp:nvSpPr>
        <dsp:cNvPr id="0" name=""/>
        <dsp:cNvSpPr/>
      </dsp:nvSpPr>
      <dsp:spPr>
        <a:xfrm>
          <a:off x="0" y="1418215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55B9BE5-48D4-4726-ABD8-D4332D094BD7}">
      <dsp:nvSpPr>
        <dsp:cNvPr id="0" name=""/>
        <dsp:cNvSpPr/>
      </dsp:nvSpPr>
      <dsp:spPr>
        <a:xfrm>
          <a:off x="216023" y="1023601"/>
          <a:ext cx="7662558" cy="660294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3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Yeni örgüt yapısının yeni stratejiye uygun olması gerekir.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256" y="1055834"/>
        <a:ext cx="7598092" cy="595828"/>
      </dsp:txXfrm>
    </dsp:sp>
    <dsp:sp modelId="{4E13E3F7-A5A4-4D5F-9E31-9CCEDA738F71}">
      <dsp:nvSpPr>
        <dsp:cNvPr id="0" name=""/>
        <dsp:cNvSpPr/>
      </dsp:nvSpPr>
      <dsp:spPr>
        <a:xfrm>
          <a:off x="0" y="2363630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D08DDD-3B59-46EF-989D-2322E25B5A41}">
      <dsp:nvSpPr>
        <dsp:cNvPr id="0" name=""/>
        <dsp:cNvSpPr/>
      </dsp:nvSpPr>
      <dsp:spPr>
        <a:xfrm>
          <a:off x="216023" y="1969015"/>
          <a:ext cx="7662558" cy="660294"/>
        </a:xfrm>
        <a:prstGeom prst="roundRect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4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Personelin kişisel özellikleri ve becerileri stratejinin ve yapının oluşumunu ve başarısını etkiler.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8256" y="2001248"/>
        <a:ext cx="7598092" cy="595828"/>
      </dsp:txXfrm>
    </dsp:sp>
    <dsp:sp modelId="{C90B850F-808A-4DA9-B431-4F2EFA1449AF}">
      <dsp:nvSpPr>
        <dsp:cNvPr id="0" name=""/>
        <dsp:cNvSpPr/>
      </dsp:nvSpPr>
      <dsp:spPr>
        <a:xfrm>
          <a:off x="0" y="3309045"/>
          <a:ext cx="8352928" cy="45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6EBAC60-1A08-47BF-9204-F5F926873603}">
      <dsp:nvSpPr>
        <dsp:cNvPr id="0" name=""/>
        <dsp:cNvSpPr/>
      </dsp:nvSpPr>
      <dsp:spPr>
        <a:xfrm>
          <a:off x="216023" y="2914430"/>
          <a:ext cx="7662558" cy="660294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1005" tIns="0" rIns="221005" bIns="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Tasarruf stratejisi izleyen işletmelerin yönetsel masrafları daha düşük olan yapılara geçmeleri gerekir.</a:t>
          </a:r>
          <a:endParaRPr lang="tr-TR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248256" y="2946663"/>
        <a:ext cx="7598092" cy="59582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69FD68-95B2-468B-BD50-2F8B4F9D8B32}">
      <dsp:nvSpPr>
        <dsp:cNvPr id="0" name=""/>
        <dsp:cNvSpPr/>
      </dsp:nvSpPr>
      <dsp:spPr>
        <a:xfrm rot="5400000">
          <a:off x="-419191" y="419191"/>
          <a:ext cx="2794610" cy="1956227"/>
        </a:xfrm>
        <a:prstGeom prst="chevron">
          <a:avLst/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w="114300" prst="hardEdge"/>
        </a:sp3d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3200" kern="1200" dirty="0"/>
        </a:p>
      </dsp:txBody>
      <dsp:txXfrm rot="-5400000">
        <a:off x="1" y="978114"/>
        <a:ext cx="1956227" cy="838383"/>
      </dsp:txXfrm>
    </dsp:sp>
    <dsp:sp modelId="{68A9C567-6AFF-4D2C-B7B3-624B7AA05CF6}">
      <dsp:nvSpPr>
        <dsp:cNvPr id="0" name=""/>
        <dsp:cNvSpPr/>
      </dsp:nvSpPr>
      <dsp:spPr>
        <a:xfrm rot="5400000">
          <a:off x="4121742" y="-2149203"/>
          <a:ext cx="1921653" cy="625268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Müşteri tatmini ve ürün kalitesinin yüksekliği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ürün için sorumlu yöneticinin belli olması 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</a:t>
          </a: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ürün performansının isabetle değerlenmesi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üründen sorumlu olan yöneticinin tüm fonksiyonlarda bilgi sahibi olarak yetişmesi</a:t>
          </a:r>
          <a:endParaRPr kumimoji="0" lang="tr-TR" sz="18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1956227" y="110119"/>
        <a:ext cx="6158877" cy="1734039"/>
      </dsp:txXfrm>
    </dsp:sp>
    <dsp:sp modelId="{C5D946F6-44A5-4377-9FCE-96C00CACA66C}">
      <dsp:nvSpPr>
        <dsp:cNvPr id="0" name=""/>
        <dsp:cNvSpPr/>
      </dsp:nvSpPr>
      <dsp:spPr>
        <a:xfrm rot="5400000">
          <a:off x="-419191" y="3025190"/>
          <a:ext cx="2794610" cy="1956227"/>
        </a:xfrm>
        <a:prstGeom prst="chevron">
          <a:avLst/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/>
        </a:scene3d>
        <a:sp3d>
          <a:bevelT w="114300" prst="artDeco"/>
        </a:sp3d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3200" kern="1200" dirty="0"/>
        </a:p>
      </dsp:txBody>
      <dsp:txXfrm rot="-5400000">
        <a:off x="1" y="3584113"/>
        <a:ext cx="1956227" cy="838383"/>
      </dsp:txXfrm>
    </dsp:sp>
    <dsp:sp modelId="{B90A89C3-ABE3-4F3D-BD23-B2E79C30C1CB}">
      <dsp:nvSpPr>
        <dsp:cNvPr id="0" name=""/>
        <dsp:cNvSpPr/>
      </dsp:nvSpPr>
      <dsp:spPr>
        <a:xfrm rot="5400000">
          <a:off x="3965587" y="582920"/>
          <a:ext cx="2233963" cy="6252684"/>
        </a:xfrm>
        <a:prstGeom prst="round2SameRect">
          <a:avLst/>
        </a:prstGeom>
        <a:solidFill>
          <a:schemeClr val="lt1"/>
        </a:solidFill>
        <a:ln w="42500" cap="flat" cmpd="sng" algn="ctr">
          <a:solidFill>
            <a:schemeClr val="accent2"/>
          </a:solidFill>
          <a:prstDash val="solid"/>
        </a:ln>
        <a:effectLst/>
        <a:scene3d>
          <a:camera prst="orthographicFront"/>
          <a:lightRig rig="threePt" dir="t"/>
        </a:scene3d>
        <a:sp3d>
          <a:bevelT w="114300" prst="hardEdge"/>
        </a:sp3d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Farklı ve çelişen ürün politikaları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Tek bir ürünün başarısızlığı sonucunda müşteri gözünde tüm şirket ürünlerinin zedelenmesi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Ürün yöneticilerinin şirketten ziyade kendi ürünlerinin başarısı için çalışmaları ve ortak kaynaklar için çatışmaları</a:t>
          </a: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Merkezde ortak olarak yapılabilecek işlerin her ürün için ayrı ayrı olarak yapılması</a:t>
          </a:r>
          <a:endParaRPr kumimoji="0" lang="tr-TR" sz="1800" i="0" u="none" strike="noStrike" kern="1200" cap="none" spc="0" normalizeH="0" baseline="0" noProof="0" dirty="0">
            <a:ln>
              <a:noFill/>
            </a:ln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1956227" y="2701334"/>
        <a:ext cx="6143631" cy="2015857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E46F14-0704-4F02-A4BB-DCC4251C7735}">
      <dsp:nvSpPr>
        <dsp:cNvPr id="0" name=""/>
        <dsp:cNvSpPr/>
      </dsp:nvSpPr>
      <dsp:spPr>
        <a:xfrm>
          <a:off x="6722983" y="2282025"/>
          <a:ext cx="832610" cy="25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"/>
              </a:lnTo>
              <a:lnTo>
                <a:pt x="832610" y="174432"/>
              </a:lnTo>
              <a:lnTo>
                <a:pt x="832610" y="255964"/>
              </a:lnTo>
            </a:path>
          </a:pathLst>
        </a:custGeom>
        <a:noFill/>
        <a:ln w="425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91C7E0-1295-4748-8149-7205FEAE16BD}">
      <dsp:nvSpPr>
        <dsp:cNvPr id="0" name=""/>
        <dsp:cNvSpPr/>
      </dsp:nvSpPr>
      <dsp:spPr>
        <a:xfrm>
          <a:off x="5890373" y="2282025"/>
          <a:ext cx="832610" cy="255964"/>
        </a:xfrm>
        <a:custGeom>
          <a:avLst/>
          <a:gdLst/>
          <a:ahLst/>
          <a:cxnLst/>
          <a:rect l="0" t="0" r="0" b="0"/>
          <a:pathLst>
            <a:path>
              <a:moveTo>
                <a:pt x="832610" y="0"/>
              </a:moveTo>
              <a:lnTo>
                <a:pt x="832610" y="174432"/>
              </a:lnTo>
              <a:lnTo>
                <a:pt x="0" y="174432"/>
              </a:lnTo>
              <a:lnTo>
                <a:pt x="0" y="255964"/>
              </a:lnTo>
            </a:path>
          </a:pathLst>
        </a:custGeom>
        <a:noFill/>
        <a:ln w="425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6ED5717-4EB3-458A-9BA4-93D2D10A5025}">
      <dsp:nvSpPr>
        <dsp:cNvPr id="0" name=""/>
        <dsp:cNvSpPr/>
      </dsp:nvSpPr>
      <dsp:spPr>
        <a:xfrm>
          <a:off x="4601539" y="1059228"/>
          <a:ext cx="2121443" cy="38226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0737"/>
              </a:lnTo>
              <a:lnTo>
                <a:pt x="2121443" y="300737"/>
              </a:lnTo>
              <a:lnTo>
                <a:pt x="2121443" y="382269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AE8A91E-415D-4821-B9EE-7A70B2F3826B}">
      <dsp:nvSpPr>
        <dsp:cNvPr id="0" name=""/>
        <dsp:cNvSpPr/>
      </dsp:nvSpPr>
      <dsp:spPr>
        <a:xfrm>
          <a:off x="2480096" y="2282025"/>
          <a:ext cx="1933249" cy="25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"/>
              </a:lnTo>
              <a:lnTo>
                <a:pt x="1933249" y="174432"/>
              </a:lnTo>
              <a:lnTo>
                <a:pt x="1933249" y="255964"/>
              </a:lnTo>
            </a:path>
          </a:pathLst>
        </a:custGeom>
        <a:noFill/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56F5E6F4-8547-4085-B7EB-6BAD73C8A183}">
      <dsp:nvSpPr>
        <dsp:cNvPr id="0" name=""/>
        <dsp:cNvSpPr/>
      </dsp:nvSpPr>
      <dsp:spPr>
        <a:xfrm>
          <a:off x="2480096" y="2282025"/>
          <a:ext cx="644416" cy="2559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432"/>
              </a:lnTo>
              <a:lnTo>
                <a:pt x="644416" y="174432"/>
              </a:lnTo>
              <a:lnTo>
                <a:pt x="644416" y="255964"/>
              </a:lnTo>
            </a:path>
          </a:pathLst>
        </a:custGeom>
        <a:noFill/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7DDE31E-D306-48C1-93B6-6A34B089BA17}">
      <dsp:nvSpPr>
        <dsp:cNvPr id="0" name=""/>
        <dsp:cNvSpPr/>
      </dsp:nvSpPr>
      <dsp:spPr>
        <a:xfrm>
          <a:off x="1835680" y="2282025"/>
          <a:ext cx="644416" cy="259156"/>
        </a:xfrm>
        <a:custGeom>
          <a:avLst/>
          <a:gdLst/>
          <a:ahLst/>
          <a:cxnLst/>
          <a:rect l="0" t="0" r="0" b="0"/>
          <a:pathLst>
            <a:path>
              <a:moveTo>
                <a:pt x="644416" y="0"/>
              </a:moveTo>
              <a:lnTo>
                <a:pt x="644416" y="177623"/>
              </a:lnTo>
              <a:lnTo>
                <a:pt x="0" y="177623"/>
              </a:lnTo>
              <a:lnTo>
                <a:pt x="0" y="259156"/>
              </a:lnTo>
            </a:path>
          </a:pathLst>
        </a:custGeom>
        <a:noFill/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9BB8D1A9-AF8C-4C92-ABE7-1193AF264C5F}">
      <dsp:nvSpPr>
        <dsp:cNvPr id="0" name=""/>
        <dsp:cNvSpPr/>
      </dsp:nvSpPr>
      <dsp:spPr>
        <a:xfrm>
          <a:off x="546846" y="2282025"/>
          <a:ext cx="1933249" cy="255964"/>
        </a:xfrm>
        <a:custGeom>
          <a:avLst/>
          <a:gdLst/>
          <a:ahLst/>
          <a:cxnLst/>
          <a:rect l="0" t="0" r="0" b="0"/>
          <a:pathLst>
            <a:path>
              <a:moveTo>
                <a:pt x="1933249" y="0"/>
              </a:moveTo>
              <a:lnTo>
                <a:pt x="1933249" y="174432"/>
              </a:lnTo>
              <a:lnTo>
                <a:pt x="0" y="174432"/>
              </a:lnTo>
              <a:lnTo>
                <a:pt x="0" y="255964"/>
              </a:lnTo>
            </a:path>
          </a:pathLst>
        </a:custGeom>
        <a:noFill/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/>
      </dsp:spPr>
      <dsp:style>
        <a:lnRef idx="1">
          <a:schemeClr val="accent6"/>
        </a:lnRef>
        <a:fillRef idx="0">
          <a:schemeClr val="accent6"/>
        </a:fillRef>
        <a:effectRef idx="0">
          <a:schemeClr val="accent6"/>
        </a:effectRef>
        <a:fontRef idx="minor">
          <a:schemeClr val="tx1"/>
        </a:fontRef>
      </dsp:style>
    </dsp:sp>
    <dsp:sp modelId="{48F37517-1065-44D3-AB20-F88B826C9645}">
      <dsp:nvSpPr>
        <dsp:cNvPr id="0" name=""/>
        <dsp:cNvSpPr/>
      </dsp:nvSpPr>
      <dsp:spPr>
        <a:xfrm>
          <a:off x="2480096" y="1059228"/>
          <a:ext cx="2121443" cy="382269"/>
        </a:xfrm>
        <a:custGeom>
          <a:avLst/>
          <a:gdLst/>
          <a:ahLst/>
          <a:cxnLst/>
          <a:rect l="0" t="0" r="0" b="0"/>
          <a:pathLst>
            <a:path>
              <a:moveTo>
                <a:pt x="2121443" y="0"/>
              </a:moveTo>
              <a:lnTo>
                <a:pt x="2121443" y="300737"/>
              </a:lnTo>
              <a:lnTo>
                <a:pt x="0" y="300737"/>
              </a:lnTo>
              <a:lnTo>
                <a:pt x="0" y="382269"/>
              </a:lnTo>
            </a:path>
          </a:pathLst>
        </a:custGeom>
        <a:noFill/>
        <a:ln w="425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D01F6C-B652-4772-ADEB-907660DFBB24}">
      <dsp:nvSpPr>
        <dsp:cNvPr id="0" name=""/>
        <dsp:cNvSpPr/>
      </dsp:nvSpPr>
      <dsp:spPr>
        <a:xfrm>
          <a:off x="3144691" y="218700"/>
          <a:ext cx="2913696" cy="840527"/>
        </a:xfrm>
        <a:prstGeom prst="roundRect">
          <a:avLst>
            <a:gd name="adj" fmla="val 10000"/>
          </a:avLst>
        </a:prstGeom>
        <a:solidFill>
          <a:schemeClr val="accent4">
            <a:lumMod val="60000"/>
            <a:lumOff val="40000"/>
          </a:schemeClr>
        </a:solidFill>
        <a:ln>
          <a:solidFill>
            <a:srgbClr val="92D050"/>
          </a:solidFill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537A6A-17DD-4424-856A-2D73D6A00412}">
      <dsp:nvSpPr>
        <dsp:cNvPr id="0" name=""/>
        <dsp:cNvSpPr/>
      </dsp:nvSpPr>
      <dsp:spPr>
        <a:xfrm>
          <a:off x="3242481" y="311601"/>
          <a:ext cx="2913696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92D05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67099" y="336219"/>
        <a:ext cx="2864460" cy="791291"/>
      </dsp:txXfrm>
    </dsp:sp>
    <dsp:sp modelId="{56D3307A-3D16-401F-8A1E-7EB1D1F9B706}">
      <dsp:nvSpPr>
        <dsp:cNvPr id="0" name=""/>
        <dsp:cNvSpPr/>
      </dsp:nvSpPr>
      <dsp:spPr>
        <a:xfrm>
          <a:off x="1350076" y="1441497"/>
          <a:ext cx="2260039" cy="84052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6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B779410-CD8C-4566-84D0-50A2405D76E7}">
      <dsp:nvSpPr>
        <dsp:cNvPr id="0" name=""/>
        <dsp:cNvSpPr/>
      </dsp:nvSpPr>
      <dsp:spPr>
        <a:xfrm>
          <a:off x="1447866" y="1534398"/>
          <a:ext cx="2260039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TÜRKİYE FAALİYETLERİ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72484" y="1559016"/>
        <a:ext cx="2210803" cy="791291"/>
      </dsp:txXfrm>
    </dsp:sp>
    <dsp:sp modelId="{4111856A-B070-4B86-9226-73942C928FB4}">
      <dsp:nvSpPr>
        <dsp:cNvPr id="0" name=""/>
        <dsp:cNvSpPr/>
      </dsp:nvSpPr>
      <dsp:spPr>
        <a:xfrm>
          <a:off x="220" y="2537990"/>
          <a:ext cx="1093253" cy="840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9F8E007D-B311-4238-AAD9-1C47AC0DE74B}">
      <dsp:nvSpPr>
        <dsp:cNvPr id="0" name=""/>
        <dsp:cNvSpPr/>
      </dsp:nvSpPr>
      <dsp:spPr>
        <a:xfrm>
          <a:off x="98010" y="2630891"/>
          <a:ext cx="1093253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İSTANBUL FAB.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2628" y="2655509"/>
        <a:ext cx="1044017" cy="791291"/>
      </dsp:txXfrm>
    </dsp:sp>
    <dsp:sp modelId="{594BCA2D-8FB3-49FA-9045-AC266F7EA31E}">
      <dsp:nvSpPr>
        <dsp:cNvPr id="0" name=""/>
        <dsp:cNvSpPr/>
      </dsp:nvSpPr>
      <dsp:spPr>
        <a:xfrm>
          <a:off x="1289053" y="2541181"/>
          <a:ext cx="1093253" cy="840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216DB46F-2539-4DEE-992F-7FD8A8537B33}">
      <dsp:nvSpPr>
        <dsp:cNvPr id="0" name=""/>
        <dsp:cNvSpPr/>
      </dsp:nvSpPr>
      <dsp:spPr>
        <a:xfrm>
          <a:off x="1386843" y="2634082"/>
          <a:ext cx="1093253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ADANA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 FAB.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11461" y="2658700"/>
        <a:ext cx="1044017" cy="791291"/>
      </dsp:txXfrm>
    </dsp:sp>
    <dsp:sp modelId="{B2088664-EF65-4FD1-BCAE-1A922E41F1B6}">
      <dsp:nvSpPr>
        <dsp:cNvPr id="0" name=""/>
        <dsp:cNvSpPr/>
      </dsp:nvSpPr>
      <dsp:spPr>
        <a:xfrm>
          <a:off x="2577886" y="2537990"/>
          <a:ext cx="1093253" cy="840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053A49CD-5E85-4B7C-A3B6-4E014C7EAED4}">
      <dsp:nvSpPr>
        <dsp:cNvPr id="0" name=""/>
        <dsp:cNvSpPr/>
      </dsp:nvSpPr>
      <dsp:spPr>
        <a:xfrm>
          <a:off x="2675676" y="2630891"/>
          <a:ext cx="1093253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EGE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SATIŞ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00294" y="2655509"/>
        <a:ext cx="1044017" cy="791291"/>
      </dsp:txXfrm>
    </dsp:sp>
    <dsp:sp modelId="{9D16B082-51C6-4456-89E9-0AE084A636EF}">
      <dsp:nvSpPr>
        <dsp:cNvPr id="0" name=""/>
        <dsp:cNvSpPr/>
      </dsp:nvSpPr>
      <dsp:spPr>
        <a:xfrm>
          <a:off x="3866719" y="2537990"/>
          <a:ext cx="1093253" cy="84052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</dsp:sp>
    <dsp:sp modelId="{BA39F304-1316-4AB9-AC0D-5C781319D267}">
      <dsp:nvSpPr>
        <dsp:cNvPr id="0" name=""/>
        <dsp:cNvSpPr/>
      </dsp:nvSpPr>
      <dsp:spPr>
        <a:xfrm>
          <a:off x="3964509" y="2630891"/>
          <a:ext cx="1093253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lumMod val="40000"/>
              <a:lumOff val="6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MARMARA SATIŞ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89127" y="2655509"/>
        <a:ext cx="1044017" cy="791291"/>
      </dsp:txXfrm>
    </dsp:sp>
    <dsp:sp modelId="{FD77B651-3C7F-4D3C-ADE5-1D1144D977B1}">
      <dsp:nvSpPr>
        <dsp:cNvPr id="0" name=""/>
        <dsp:cNvSpPr/>
      </dsp:nvSpPr>
      <dsp:spPr>
        <a:xfrm>
          <a:off x="5592963" y="1441497"/>
          <a:ext cx="2260039" cy="8405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13259E2-5223-4C11-8B75-1E569EBB21F3}">
      <dsp:nvSpPr>
        <dsp:cNvPr id="0" name=""/>
        <dsp:cNvSpPr/>
      </dsp:nvSpPr>
      <dsp:spPr>
        <a:xfrm>
          <a:off x="5690753" y="1534398"/>
          <a:ext cx="2260039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7030A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ULUSLARARASI FAALİYETLER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715371" y="1559016"/>
        <a:ext cx="2210803" cy="791291"/>
      </dsp:txXfrm>
    </dsp:sp>
    <dsp:sp modelId="{FDC2C362-5CBF-4ABA-967D-8E23D7B24781}">
      <dsp:nvSpPr>
        <dsp:cNvPr id="0" name=""/>
        <dsp:cNvSpPr/>
      </dsp:nvSpPr>
      <dsp:spPr>
        <a:xfrm>
          <a:off x="5155552" y="2537990"/>
          <a:ext cx="1469640" cy="8405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E87A8AB-0A04-4410-A1CE-A1A928C89503}">
      <dsp:nvSpPr>
        <dsp:cNvPr id="0" name=""/>
        <dsp:cNvSpPr/>
      </dsp:nvSpPr>
      <dsp:spPr>
        <a:xfrm>
          <a:off x="5253342" y="2630891"/>
          <a:ext cx="1469640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AVRUPA FAALİYETLER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77960" y="2655509"/>
        <a:ext cx="1420404" cy="791291"/>
      </dsp:txXfrm>
    </dsp:sp>
    <dsp:sp modelId="{9FD44827-A3E8-4111-891A-9E4FBE7B9987}">
      <dsp:nvSpPr>
        <dsp:cNvPr id="0" name=""/>
        <dsp:cNvSpPr/>
      </dsp:nvSpPr>
      <dsp:spPr>
        <a:xfrm>
          <a:off x="6820773" y="2537990"/>
          <a:ext cx="1469640" cy="840527"/>
        </a:xfrm>
        <a:prstGeom prst="roundRect">
          <a:avLst>
            <a:gd name="adj" fmla="val 10000"/>
          </a:avLst>
        </a:prstGeom>
        <a:solidFill>
          <a:srgbClr val="002060"/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6E2C68A2-374E-45B8-B385-7C9C77172B0B}">
      <dsp:nvSpPr>
        <dsp:cNvPr id="0" name=""/>
        <dsp:cNvSpPr/>
      </dsp:nvSpPr>
      <dsp:spPr>
        <a:xfrm>
          <a:off x="6918563" y="2630891"/>
          <a:ext cx="1469640" cy="8405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0070C0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AMERİKA FAALİYETLER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3181" y="2655509"/>
        <a:ext cx="1420404" cy="79129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30761D-937F-4873-B41A-4454CA900E1B}">
      <dsp:nvSpPr>
        <dsp:cNvPr id="0" name=""/>
        <dsp:cNvSpPr/>
      </dsp:nvSpPr>
      <dsp:spPr>
        <a:xfrm rot="5400000">
          <a:off x="-554725" y="554725"/>
          <a:ext cx="2830443" cy="1720993"/>
        </a:xfrm>
        <a:prstGeom prst="chevron">
          <a:avLst/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 prst="convex"/>
        </a:sp3d>
      </dsp:spPr>
      <dsp:style>
        <a:lnRef idx="0">
          <a:schemeClr val="accent4"/>
        </a:lnRef>
        <a:fillRef idx="3">
          <a:schemeClr val="accent4"/>
        </a:fillRef>
        <a:effectRef idx="3">
          <a:schemeClr val="accent4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2900" kern="1200" dirty="0"/>
        </a:p>
      </dsp:txBody>
      <dsp:txXfrm rot="-5400000">
        <a:off x="1" y="860497"/>
        <a:ext cx="1720993" cy="1109450"/>
      </dsp:txXfrm>
    </dsp:sp>
    <dsp:sp modelId="{A8810C31-A917-4867-A52F-C82F7E25A3D3}">
      <dsp:nvSpPr>
        <dsp:cNvPr id="0" name=""/>
        <dsp:cNvSpPr/>
      </dsp:nvSpPr>
      <dsp:spPr>
        <a:xfrm rot="5400000">
          <a:off x="3669097" y="-1919523"/>
          <a:ext cx="2591709" cy="6487918"/>
        </a:xfrm>
        <a:prstGeom prst="round2SameRect">
          <a:avLst/>
        </a:prstGeom>
        <a:solidFill>
          <a:schemeClr val="lt1"/>
        </a:solidFill>
        <a:ln w="42500" cap="flat" cmpd="sng" algn="ctr">
          <a:solidFill>
            <a:schemeClr val="accent4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113792" tIns="10160" rIns="10160" bIns="1016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Her coğrafi bölüm yöneticisi kendi bölgesinin işle ilgili özelliklerini daha iyi bilir. Bu özellikler:</a:t>
          </a:r>
          <a:endParaRPr lang="tr-TR" sz="1600" kern="1200" dirty="0"/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Halkın ihtiyaçları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Halkın alım gücü</a:t>
          </a:r>
        </a:p>
        <a:p>
          <a:pPr marL="342900" lvl="2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Ve </a:t>
          </a: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iklim koşulları olabilir.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Ar-</a:t>
          </a:r>
          <a:r>
            <a:rPr kumimoji="0" lang="tr-TR" sz="1600" i="0" u="none" strike="noStrike" kern="1200" cap="none" spc="0" normalizeH="0" baseline="0" noProof="0" dirty="0" err="1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ge</a:t>
          </a: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, tasarım, üretim, pazarlama ve yönetici geliştirme fonksiyonları bu özelliklere uygun şekilde </a:t>
          </a:r>
          <a:r>
            <a:rPr kumimoji="0" lang="tr-TR" sz="1600" b="1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yerinden</a:t>
          </a: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 yönetilebilir.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Farklı coğrafi pazarlarda aynı ürünü satmak maliyet avantajı sağlar.</a:t>
          </a:r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6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Bölgesel kar merkezleri oluşturularak sorumluluk tayini kolaylaşır.</a:t>
          </a:r>
          <a:endParaRPr kumimoji="0" lang="tr-TR" sz="1600" i="0" u="none" strike="noStrike" kern="1200" cap="none" spc="0" normalizeH="0" baseline="0" noProof="0" dirty="0">
            <a:ln>
              <a:noFill/>
            </a:ln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1720993" y="155098"/>
        <a:ext cx="6361401" cy="2338675"/>
      </dsp:txXfrm>
    </dsp:sp>
    <dsp:sp modelId="{036D5E05-9751-435A-A389-88F7680F3FAD}">
      <dsp:nvSpPr>
        <dsp:cNvPr id="0" name=""/>
        <dsp:cNvSpPr/>
      </dsp:nvSpPr>
      <dsp:spPr>
        <a:xfrm rot="5400000">
          <a:off x="-368784" y="3382839"/>
          <a:ext cx="2458561" cy="1720993"/>
        </a:xfrm>
        <a:prstGeom prst="chevron">
          <a:avLst/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 prst="convex"/>
        </a:sp3d>
      </dsp:spPr>
      <dsp:style>
        <a:lnRef idx="0">
          <a:schemeClr val="accent6"/>
        </a:lnRef>
        <a:fillRef idx="3">
          <a:schemeClr val="accent6"/>
        </a:fillRef>
        <a:effectRef idx="3">
          <a:schemeClr val="accent6"/>
        </a:effectRef>
        <a:fontRef idx="minor">
          <a:schemeClr val="lt1"/>
        </a:fontRef>
      </dsp:style>
      <dsp:txBody>
        <a:bodyPr spcFirstLastPara="0" vert="horz" wrap="square" lIns="18415" tIns="18415" rIns="18415" bIns="1841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900" kern="1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2900" kern="1200" dirty="0"/>
        </a:p>
      </dsp:txBody>
      <dsp:txXfrm rot="-5400000">
        <a:off x="1" y="3874552"/>
        <a:ext cx="1720993" cy="737568"/>
      </dsp:txXfrm>
    </dsp:sp>
    <dsp:sp modelId="{144C13B9-EE1E-4BB3-8F8C-363663137B8E}">
      <dsp:nvSpPr>
        <dsp:cNvPr id="0" name=""/>
        <dsp:cNvSpPr/>
      </dsp:nvSpPr>
      <dsp:spPr>
        <a:xfrm rot="5400000">
          <a:off x="4040823" y="704499"/>
          <a:ext cx="1848258" cy="6487918"/>
        </a:xfrm>
        <a:prstGeom prst="round2SameRect">
          <a:avLst/>
        </a:prstGeom>
        <a:solidFill>
          <a:schemeClr val="lt1"/>
        </a:solidFill>
        <a:ln w="42500" cap="flat" cmpd="sng" algn="ctr">
          <a:solidFill>
            <a:schemeClr val="accent6"/>
          </a:solidFill>
          <a:prstDash val="solid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hemeClr val="accent6"/>
        </a:lnRef>
        <a:fillRef idx="1">
          <a:schemeClr val="lt1"/>
        </a:fillRef>
        <a:effectRef idx="0">
          <a:schemeClr val="accent6"/>
        </a:effectRef>
        <a:fontRef idx="minor">
          <a:schemeClr val="dk1"/>
        </a:fontRef>
      </dsp:style>
      <dsp:txBody>
        <a:bodyPr spcFirstLastPara="0" vert="horz" wrap="square" lIns="142240" tIns="12700" rIns="12700" bIns="127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2000" i="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rPr>
            <a:t>Genel merkezden kontrolün zayıflaması</a:t>
          </a:r>
          <a:endParaRPr kumimoji="0" lang="tr-TR" sz="2000" i="0" u="none" strike="noStrike" kern="1200" cap="none" spc="0" normalizeH="0" baseline="0" noProof="0" dirty="0">
            <a:ln>
              <a:noFill/>
            </a:ln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1720994" y="3114554"/>
        <a:ext cx="6397693" cy="1667808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B12753-7D04-4246-B128-2500A656FBED}">
      <dsp:nvSpPr>
        <dsp:cNvPr id="0" name=""/>
        <dsp:cNvSpPr/>
      </dsp:nvSpPr>
      <dsp:spPr>
        <a:xfrm>
          <a:off x="7587368" y="1883381"/>
          <a:ext cx="343784" cy="51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60"/>
              </a:lnTo>
              <a:lnTo>
                <a:pt x="343784" y="449260"/>
              </a:lnTo>
              <a:lnTo>
                <a:pt x="343784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06B605-A93C-4FA2-B1EA-6DA7F1F03DAA}">
      <dsp:nvSpPr>
        <dsp:cNvPr id="0" name=""/>
        <dsp:cNvSpPr/>
      </dsp:nvSpPr>
      <dsp:spPr>
        <a:xfrm>
          <a:off x="7085245" y="1883381"/>
          <a:ext cx="502123" cy="513376"/>
        </a:xfrm>
        <a:custGeom>
          <a:avLst/>
          <a:gdLst/>
          <a:ahLst/>
          <a:cxnLst/>
          <a:rect l="0" t="0" r="0" b="0"/>
          <a:pathLst>
            <a:path>
              <a:moveTo>
                <a:pt x="502123" y="0"/>
              </a:moveTo>
              <a:lnTo>
                <a:pt x="502123" y="449260"/>
              </a:lnTo>
              <a:lnTo>
                <a:pt x="0" y="449260"/>
              </a:lnTo>
              <a:lnTo>
                <a:pt x="0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F9ED728-418C-4F56-A2D6-1B2DD893DB0A}">
      <dsp:nvSpPr>
        <dsp:cNvPr id="0" name=""/>
        <dsp:cNvSpPr/>
      </dsp:nvSpPr>
      <dsp:spPr>
        <a:xfrm>
          <a:off x="4250770" y="1018652"/>
          <a:ext cx="3336597" cy="42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25"/>
              </a:lnTo>
              <a:lnTo>
                <a:pt x="3336597" y="361125"/>
              </a:lnTo>
              <a:lnTo>
                <a:pt x="3336597" y="4252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031470A-A315-4724-A0BE-DEA44FC2547C}">
      <dsp:nvSpPr>
        <dsp:cNvPr id="0" name=""/>
        <dsp:cNvSpPr/>
      </dsp:nvSpPr>
      <dsp:spPr>
        <a:xfrm>
          <a:off x="5868568" y="1883381"/>
          <a:ext cx="370769" cy="51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60"/>
              </a:lnTo>
              <a:lnTo>
                <a:pt x="370769" y="449260"/>
              </a:lnTo>
              <a:lnTo>
                <a:pt x="370769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4A3F61-EFAF-429C-82B9-15E7DA2402D5}">
      <dsp:nvSpPr>
        <dsp:cNvPr id="0" name=""/>
        <dsp:cNvSpPr/>
      </dsp:nvSpPr>
      <dsp:spPr>
        <a:xfrm>
          <a:off x="5393430" y="1883381"/>
          <a:ext cx="475138" cy="513376"/>
        </a:xfrm>
        <a:custGeom>
          <a:avLst/>
          <a:gdLst/>
          <a:ahLst/>
          <a:cxnLst/>
          <a:rect l="0" t="0" r="0" b="0"/>
          <a:pathLst>
            <a:path>
              <a:moveTo>
                <a:pt x="475138" y="0"/>
              </a:moveTo>
              <a:lnTo>
                <a:pt x="475138" y="449260"/>
              </a:lnTo>
              <a:lnTo>
                <a:pt x="0" y="449260"/>
              </a:lnTo>
              <a:lnTo>
                <a:pt x="0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4A77E8-4C26-4889-9A72-7057DDEAEDD2}">
      <dsp:nvSpPr>
        <dsp:cNvPr id="0" name=""/>
        <dsp:cNvSpPr/>
      </dsp:nvSpPr>
      <dsp:spPr>
        <a:xfrm>
          <a:off x="4250770" y="1018652"/>
          <a:ext cx="1617797" cy="4252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125"/>
              </a:lnTo>
              <a:lnTo>
                <a:pt x="1617797" y="361125"/>
              </a:lnTo>
              <a:lnTo>
                <a:pt x="1617797" y="4252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CFFEB23-C66E-4009-8E9E-A8FC6A2BCE59}">
      <dsp:nvSpPr>
        <dsp:cNvPr id="0" name=""/>
        <dsp:cNvSpPr/>
      </dsp:nvSpPr>
      <dsp:spPr>
        <a:xfrm>
          <a:off x="3724087" y="1883381"/>
          <a:ext cx="823435" cy="51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60"/>
              </a:lnTo>
              <a:lnTo>
                <a:pt x="823435" y="449260"/>
              </a:lnTo>
              <a:lnTo>
                <a:pt x="823435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91F5DA0-ECC0-4C02-9E52-7EB699108148}">
      <dsp:nvSpPr>
        <dsp:cNvPr id="0" name=""/>
        <dsp:cNvSpPr/>
      </dsp:nvSpPr>
      <dsp:spPr>
        <a:xfrm>
          <a:off x="3655894" y="1883381"/>
          <a:ext cx="91440" cy="513376"/>
        </a:xfrm>
        <a:custGeom>
          <a:avLst/>
          <a:gdLst/>
          <a:ahLst/>
          <a:cxnLst/>
          <a:rect l="0" t="0" r="0" b="0"/>
          <a:pathLst>
            <a:path>
              <a:moveTo>
                <a:pt x="68192" y="0"/>
              </a:moveTo>
              <a:lnTo>
                <a:pt x="68192" y="449260"/>
              </a:lnTo>
              <a:lnTo>
                <a:pt x="45720" y="449260"/>
              </a:lnTo>
              <a:lnTo>
                <a:pt x="45720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D64E6-5045-422C-B308-53D5AE3EB600}">
      <dsp:nvSpPr>
        <dsp:cNvPr id="0" name=""/>
        <dsp:cNvSpPr/>
      </dsp:nvSpPr>
      <dsp:spPr>
        <a:xfrm>
          <a:off x="2855706" y="1883381"/>
          <a:ext cx="868380" cy="513376"/>
        </a:xfrm>
        <a:custGeom>
          <a:avLst/>
          <a:gdLst/>
          <a:ahLst/>
          <a:cxnLst/>
          <a:rect l="0" t="0" r="0" b="0"/>
          <a:pathLst>
            <a:path>
              <a:moveTo>
                <a:pt x="868380" y="0"/>
              </a:moveTo>
              <a:lnTo>
                <a:pt x="868380" y="449260"/>
              </a:lnTo>
              <a:lnTo>
                <a:pt x="0" y="449260"/>
              </a:lnTo>
              <a:lnTo>
                <a:pt x="0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32D0C56-BAF0-4E49-B25C-17477A5DC809}">
      <dsp:nvSpPr>
        <dsp:cNvPr id="0" name=""/>
        <dsp:cNvSpPr/>
      </dsp:nvSpPr>
      <dsp:spPr>
        <a:xfrm>
          <a:off x="3724087" y="1018652"/>
          <a:ext cx="526683" cy="425241"/>
        </a:xfrm>
        <a:custGeom>
          <a:avLst/>
          <a:gdLst/>
          <a:ahLst/>
          <a:cxnLst/>
          <a:rect l="0" t="0" r="0" b="0"/>
          <a:pathLst>
            <a:path>
              <a:moveTo>
                <a:pt x="526683" y="0"/>
              </a:moveTo>
              <a:lnTo>
                <a:pt x="526683" y="361125"/>
              </a:lnTo>
              <a:lnTo>
                <a:pt x="0" y="361125"/>
              </a:lnTo>
              <a:lnTo>
                <a:pt x="0" y="4252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04F120-7228-44E4-B9CD-8CD67D47A075}">
      <dsp:nvSpPr>
        <dsp:cNvPr id="0" name=""/>
        <dsp:cNvSpPr/>
      </dsp:nvSpPr>
      <dsp:spPr>
        <a:xfrm>
          <a:off x="1064961" y="1883381"/>
          <a:ext cx="944837" cy="51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60"/>
              </a:lnTo>
              <a:lnTo>
                <a:pt x="944837" y="449260"/>
              </a:lnTo>
              <a:lnTo>
                <a:pt x="944837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0B6021-10F2-4C1F-BBFB-3082414DC289}">
      <dsp:nvSpPr>
        <dsp:cNvPr id="0" name=""/>
        <dsp:cNvSpPr/>
      </dsp:nvSpPr>
      <dsp:spPr>
        <a:xfrm>
          <a:off x="1064961" y="1883381"/>
          <a:ext cx="98929" cy="51337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9260"/>
              </a:lnTo>
              <a:lnTo>
                <a:pt x="98929" y="449260"/>
              </a:lnTo>
              <a:lnTo>
                <a:pt x="98929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1CADF14-C0B4-424F-9575-35334C1A28A7}">
      <dsp:nvSpPr>
        <dsp:cNvPr id="0" name=""/>
        <dsp:cNvSpPr/>
      </dsp:nvSpPr>
      <dsp:spPr>
        <a:xfrm>
          <a:off x="317983" y="1883381"/>
          <a:ext cx="746978" cy="513376"/>
        </a:xfrm>
        <a:custGeom>
          <a:avLst/>
          <a:gdLst/>
          <a:ahLst/>
          <a:cxnLst/>
          <a:rect l="0" t="0" r="0" b="0"/>
          <a:pathLst>
            <a:path>
              <a:moveTo>
                <a:pt x="746978" y="0"/>
              </a:moveTo>
              <a:lnTo>
                <a:pt x="746978" y="449260"/>
              </a:lnTo>
              <a:lnTo>
                <a:pt x="0" y="449260"/>
              </a:lnTo>
              <a:lnTo>
                <a:pt x="0" y="513376"/>
              </a:lnTo>
            </a:path>
          </a:pathLst>
        </a:custGeom>
        <a:noFill/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656B2B5-CF9C-4503-AAE6-A8E1EE299FD1}">
      <dsp:nvSpPr>
        <dsp:cNvPr id="0" name=""/>
        <dsp:cNvSpPr/>
      </dsp:nvSpPr>
      <dsp:spPr>
        <a:xfrm>
          <a:off x="1064961" y="1018652"/>
          <a:ext cx="3185809" cy="425241"/>
        </a:xfrm>
        <a:custGeom>
          <a:avLst/>
          <a:gdLst/>
          <a:ahLst/>
          <a:cxnLst/>
          <a:rect l="0" t="0" r="0" b="0"/>
          <a:pathLst>
            <a:path>
              <a:moveTo>
                <a:pt x="3185809" y="0"/>
              </a:moveTo>
              <a:lnTo>
                <a:pt x="3185809" y="361125"/>
              </a:lnTo>
              <a:lnTo>
                <a:pt x="0" y="361125"/>
              </a:lnTo>
              <a:lnTo>
                <a:pt x="0" y="425241"/>
              </a:lnTo>
            </a:path>
          </a:pathLst>
        </a:custGeom>
        <a:noFill/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45D8FA-25F8-4320-B358-0EEC5F746F6B}">
      <dsp:nvSpPr>
        <dsp:cNvPr id="0" name=""/>
        <dsp:cNvSpPr/>
      </dsp:nvSpPr>
      <dsp:spPr>
        <a:xfrm>
          <a:off x="2854311" y="277856"/>
          <a:ext cx="2792919" cy="74079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hade val="45000"/>
                <a:satMod val="155000"/>
              </a:schemeClr>
            </a:gs>
            <a:gs pos="60000">
              <a:schemeClr val="accent1">
                <a:shade val="95000"/>
                <a:satMod val="150000"/>
              </a:schemeClr>
            </a:gs>
            <a:gs pos="100000">
              <a:schemeClr val="accent1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1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</dsp:sp>
    <dsp:sp modelId="{A361032D-3DB0-4A3C-BC63-4F6B7F0A3516}">
      <dsp:nvSpPr>
        <dsp:cNvPr id="0" name=""/>
        <dsp:cNvSpPr/>
      </dsp:nvSpPr>
      <dsp:spPr>
        <a:xfrm>
          <a:off x="2931211" y="350912"/>
          <a:ext cx="2792919" cy="740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952908" y="372609"/>
        <a:ext cx="2749525" cy="697401"/>
      </dsp:txXfrm>
    </dsp:sp>
    <dsp:sp modelId="{84DBC09A-EC9D-4D61-BD08-89A3661AA563}">
      <dsp:nvSpPr>
        <dsp:cNvPr id="0" name=""/>
        <dsp:cNvSpPr/>
      </dsp:nvSpPr>
      <dsp:spPr>
        <a:xfrm>
          <a:off x="340806" y="1443894"/>
          <a:ext cx="1448308" cy="43948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D57BA36-ADA7-49CA-95C8-61DBF04B1C21}">
      <dsp:nvSpPr>
        <dsp:cNvPr id="0" name=""/>
        <dsp:cNvSpPr/>
      </dsp:nvSpPr>
      <dsp:spPr>
        <a:xfrm>
          <a:off x="417707" y="1516949"/>
          <a:ext cx="1448308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ELEKTRİKLİ ALETLER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0579" y="1529821"/>
        <a:ext cx="1422564" cy="413743"/>
      </dsp:txXfrm>
    </dsp:sp>
    <dsp:sp modelId="{C7EB4EF1-F1C1-49EF-A843-6774822062FC}">
      <dsp:nvSpPr>
        <dsp:cNvPr id="0" name=""/>
        <dsp:cNvSpPr/>
      </dsp:nvSpPr>
      <dsp:spPr>
        <a:xfrm>
          <a:off x="-28070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68AF535A-4B45-4C90-8779-D31E1DC0E831}">
      <dsp:nvSpPr>
        <dsp:cNvPr id="0" name=""/>
        <dsp:cNvSpPr/>
      </dsp:nvSpPr>
      <dsp:spPr>
        <a:xfrm>
          <a:off x="48830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KLİMA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1702" y="2482685"/>
        <a:ext cx="666362" cy="413743"/>
      </dsp:txXfrm>
    </dsp:sp>
    <dsp:sp modelId="{54277557-B39E-4EA7-A048-19E0091380C2}">
      <dsp:nvSpPr>
        <dsp:cNvPr id="0" name=""/>
        <dsp:cNvSpPr/>
      </dsp:nvSpPr>
      <dsp:spPr>
        <a:xfrm>
          <a:off x="817837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4A5AC9F4-0C28-4372-B625-96B9A934867A}">
      <dsp:nvSpPr>
        <dsp:cNvPr id="0" name=""/>
        <dsp:cNvSpPr/>
      </dsp:nvSpPr>
      <dsp:spPr>
        <a:xfrm>
          <a:off x="894738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SOĞUTUCU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907610" y="2482685"/>
        <a:ext cx="666362" cy="413743"/>
      </dsp:txXfrm>
    </dsp:sp>
    <dsp:sp modelId="{0194723F-1C9A-491C-A2AA-14E2B4869A64}">
      <dsp:nvSpPr>
        <dsp:cNvPr id="0" name=""/>
        <dsp:cNvSpPr/>
      </dsp:nvSpPr>
      <dsp:spPr>
        <a:xfrm>
          <a:off x="1663745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DA2927AD-0CBE-4834-A6F1-D0DB56582622}">
      <dsp:nvSpPr>
        <dsp:cNvPr id="0" name=""/>
        <dsp:cNvSpPr/>
      </dsp:nvSpPr>
      <dsp:spPr>
        <a:xfrm>
          <a:off x="1740646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ÜTÜ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753518" y="2482685"/>
        <a:ext cx="666362" cy="413743"/>
      </dsp:txXfrm>
    </dsp:sp>
    <dsp:sp modelId="{41C554C2-3B8D-468F-A4C9-B63C295CDDEA}">
      <dsp:nvSpPr>
        <dsp:cNvPr id="0" name=""/>
        <dsp:cNvSpPr/>
      </dsp:nvSpPr>
      <dsp:spPr>
        <a:xfrm>
          <a:off x="2999932" y="1443894"/>
          <a:ext cx="1448308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855687D3-412D-4E47-A0B6-ABF115F7147F}">
      <dsp:nvSpPr>
        <dsp:cNvPr id="0" name=""/>
        <dsp:cNvSpPr/>
      </dsp:nvSpPr>
      <dsp:spPr>
        <a:xfrm>
          <a:off x="3076833" y="1516949"/>
          <a:ext cx="1448308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BEYAZ EŞYA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089705" y="1529821"/>
        <a:ext cx="1422564" cy="413743"/>
      </dsp:txXfrm>
    </dsp:sp>
    <dsp:sp modelId="{6BCE13F5-08F1-42DD-BC08-23DA8ADB8924}">
      <dsp:nvSpPr>
        <dsp:cNvPr id="0" name=""/>
        <dsp:cNvSpPr/>
      </dsp:nvSpPr>
      <dsp:spPr>
        <a:xfrm>
          <a:off x="2509653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B048AFB-66ED-4110-8E87-E6047256E8B6}">
      <dsp:nvSpPr>
        <dsp:cNvPr id="0" name=""/>
        <dsp:cNvSpPr/>
      </dsp:nvSpPr>
      <dsp:spPr>
        <a:xfrm>
          <a:off x="2586554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FIRIN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599426" y="2482685"/>
        <a:ext cx="666362" cy="413743"/>
      </dsp:txXfrm>
    </dsp:sp>
    <dsp:sp modelId="{136BA45E-9101-42CB-8E8F-DBF3330B96CC}">
      <dsp:nvSpPr>
        <dsp:cNvPr id="0" name=""/>
        <dsp:cNvSpPr/>
      </dsp:nvSpPr>
      <dsp:spPr>
        <a:xfrm>
          <a:off x="3355561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D7299369-B75E-4D31-877F-1E677365C923}">
      <dsp:nvSpPr>
        <dsp:cNvPr id="0" name=""/>
        <dsp:cNvSpPr/>
      </dsp:nvSpPr>
      <dsp:spPr>
        <a:xfrm>
          <a:off x="3432461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TV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45333" y="2482685"/>
        <a:ext cx="666362" cy="413743"/>
      </dsp:txXfrm>
    </dsp:sp>
    <dsp:sp modelId="{0101356B-2E8A-4520-8885-32F898F2E88E}">
      <dsp:nvSpPr>
        <dsp:cNvPr id="0" name=""/>
        <dsp:cNvSpPr/>
      </dsp:nvSpPr>
      <dsp:spPr>
        <a:xfrm>
          <a:off x="4201469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tint val="65000"/>
                <a:satMod val="270000"/>
              </a:schemeClr>
            </a:gs>
            <a:gs pos="25000">
              <a:schemeClr val="accent4">
                <a:tint val="60000"/>
                <a:satMod val="300000"/>
              </a:schemeClr>
            </a:gs>
            <a:gs pos="100000">
              <a:schemeClr val="accent4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</dsp:sp>
    <dsp:sp modelId="{3E80394B-D8DB-4878-B095-A94A05BA7D16}">
      <dsp:nvSpPr>
        <dsp:cNvPr id="0" name=""/>
        <dsp:cNvSpPr/>
      </dsp:nvSpPr>
      <dsp:spPr>
        <a:xfrm>
          <a:off x="4278369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VİDEO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291241" y="2482685"/>
        <a:ext cx="666362" cy="413743"/>
      </dsp:txXfrm>
    </dsp:sp>
    <dsp:sp modelId="{F01EDCD8-04C3-47E2-81EE-3B1161B70E5B}">
      <dsp:nvSpPr>
        <dsp:cNvPr id="0" name=""/>
        <dsp:cNvSpPr/>
      </dsp:nvSpPr>
      <dsp:spPr>
        <a:xfrm>
          <a:off x="5144414" y="1443894"/>
          <a:ext cx="1448308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shade val="45000"/>
                <a:satMod val="155000"/>
              </a:schemeClr>
            </a:gs>
            <a:gs pos="60000">
              <a:schemeClr val="accent5">
                <a:shade val="95000"/>
                <a:satMod val="150000"/>
              </a:schemeClr>
            </a:gs>
            <a:gs pos="100000">
              <a:schemeClr val="accent5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3">
          <a:schemeClr val="accent5"/>
        </a:fillRef>
        <a:effectRef idx="2">
          <a:schemeClr val="accent5"/>
        </a:effectRef>
        <a:fontRef idx="minor">
          <a:schemeClr val="lt1"/>
        </a:fontRef>
      </dsp:style>
    </dsp:sp>
    <dsp:sp modelId="{B04380FF-DA85-478A-9C54-37568478B406}">
      <dsp:nvSpPr>
        <dsp:cNvPr id="0" name=""/>
        <dsp:cNvSpPr/>
      </dsp:nvSpPr>
      <dsp:spPr>
        <a:xfrm>
          <a:off x="5221315" y="1516949"/>
          <a:ext cx="1448308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GIDA ÜRÜNLERİ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234187" y="1529821"/>
        <a:ext cx="1422564" cy="413743"/>
      </dsp:txXfrm>
    </dsp:sp>
    <dsp:sp modelId="{5A01DC6A-0A4D-409A-A7AD-DEFF15273E9B}">
      <dsp:nvSpPr>
        <dsp:cNvPr id="0" name=""/>
        <dsp:cNvSpPr/>
      </dsp:nvSpPr>
      <dsp:spPr>
        <a:xfrm>
          <a:off x="5047376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7CF565F2-ACEE-4F5E-8B13-613CCFB97D81}">
      <dsp:nvSpPr>
        <dsp:cNvPr id="0" name=""/>
        <dsp:cNvSpPr/>
      </dsp:nvSpPr>
      <dsp:spPr>
        <a:xfrm>
          <a:off x="5124277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BİSKÜVİ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137149" y="2482685"/>
        <a:ext cx="666362" cy="413743"/>
      </dsp:txXfrm>
    </dsp:sp>
    <dsp:sp modelId="{26F608D4-0B16-437C-9BF9-E0C1CC44CD1D}">
      <dsp:nvSpPr>
        <dsp:cNvPr id="0" name=""/>
        <dsp:cNvSpPr/>
      </dsp:nvSpPr>
      <dsp:spPr>
        <a:xfrm>
          <a:off x="5893284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</dsp:sp>
    <dsp:sp modelId="{FF7A053B-5432-4B36-853A-51D632D06850}">
      <dsp:nvSpPr>
        <dsp:cNvPr id="0" name=""/>
        <dsp:cNvSpPr/>
      </dsp:nvSpPr>
      <dsp:spPr>
        <a:xfrm>
          <a:off x="5970185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MAKARNA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83057" y="2482685"/>
        <a:ext cx="666362" cy="413743"/>
      </dsp:txXfrm>
    </dsp:sp>
    <dsp:sp modelId="{DBB8D827-F7A0-481B-826C-A013BBFB3CB4}">
      <dsp:nvSpPr>
        <dsp:cNvPr id="0" name=""/>
        <dsp:cNvSpPr/>
      </dsp:nvSpPr>
      <dsp:spPr>
        <a:xfrm>
          <a:off x="6863214" y="1443894"/>
          <a:ext cx="1448308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shade val="45000"/>
                <a:satMod val="155000"/>
              </a:schemeClr>
            </a:gs>
            <a:gs pos="60000">
              <a:schemeClr val="accent6">
                <a:shade val="95000"/>
                <a:satMod val="150000"/>
              </a:schemeClr>
            </a:gs>
            <a:gs pos="100000">
              <a:schemeClr val="accent6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3">
          <a:schemeClr val="accent6"/>
        </a:fillRef>
        <a:effectRef idx="2">
          <a:schemeClr val="accent6"/>
        </a:effectRef>
        <a:fontRef idx="minor">
          <a:schemeClr val="lt1"/>
        </a:fontRef>
      </dsp:style>
    </dsp:sp>
    <dsp:sp modelId="{71FAC8C1-6ADF-41F5-A1E5-68242DAE7770}">
      <dsp:nvSpPr>
        <dsp:cNvPr id="0" name=""/>
        <dsp:cNvSpPr/>
      </dsp:nvSpPr>
      <dsp:spPr>
        <a:xfrm>
          <a:off x="6940115" y="1516949"/>
          <a:ext cx="1448308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400" kern="1200" dirty="0" smtClean="0">
              <a:latin typeface="Times New Roman" pitchFamily="18" charset="0"/>
              <a:cs typeface="Times New Roman" pitchFamily="18" charset="0"/>
            </a:rPr>
            <a:t>TURİZM</a:t>
          </a:r>
          <a:endParaRPr lang="tr-TR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52987" y="1529821"/>
        <a:ext cx="1422564" cy="413743"/>
      </dsp:txXfrm>
    </dsp:sp>
    <dsp:sp modelId="{1C96169C-08AC-4C9E-94E9-C70A94A59471}">
      <dsp:nvSpPr>
        <dsp:cNvPr id="0" name=""/>
        <dsp:cNvSpPr/>
      </dsp:nvSpPr>
      <dsp:spPr>
        <a:xfrm>
          <a:off x="6739192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DA50E5E5-CDF8-4BCC-B319-07B151A712FF}">
      <dsp:nvSpPr>
        <dsp:cNvPr id="0" name=""/>
        <dsp:cNvSpPr/>
      </dsp:nvSpPr>
      <dsp:spPr>
        <a:xfrm>
          <a:off x="6816093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SEYAHAT ACENTASI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828965" y="2482685"/>
        <a:ext cx="666362" cy="413743"/>
      </dsp:txXfrm>
    </dsp:sp>
    <dsp:sp modelId="{09CCF8CE-8A10-4921-9FEA-EE25E26E8309}">
      <dsp:nvSpPr>
        <dsp:cNvPr id="0" name=""/>
        <dsp:cNvSpPr/>
      </dsp:nvSpPr>
      <dsp:spPr>
        <a:xfrm>
          <a:off x="7585100" y="2396758"/>
          <a:ext cx="692106" cy="43948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4BFB3A7-9702-46C3-9B3C-A1CB6635CC43}">
      <dsp:nvSpPr>
        <dsp:cNvPr id="0" name=""/>
        <dsp:cNvSpPr/>
      </dsp:nvSpPr>
      <dsp:spPr>
        <a:xfrm>
          <a:off x="7662001" y="2469813"/>
          <a:ext cx="692106" cy="43948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OTELCİLİK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74873" y="2482685"/>
        <a:ext cx="666362" cy="413743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408D71-14AB-4F7B-9A16-0DBFAF09F3C8}">
      <dsp:nvSpPr>
        <dsp:cNvPr id="0" name=""/>
        <dsp:cNvSpPr/>
      </dsp:nvSpPr>
      <dsp:spPr>
        <a:xfrm rot="5400000">
          <a:off x="-430867" y="435305"/>
          <a:ext cx="2872449" cy="2010714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3100" kern="1200" dirty="0"/>
        </a:p>
      </dsp:txBody>
      <dsp:txXfrm rot="-5400000">
        <a:off x="1" y="1009794"/>
        <a:ext cx="2010714" cy="861735"/>
      </dsp:txXfrm>
    </dsp:sp>
    <dsp:sp modelId="{808F403F-B9CB-4038-A067-5ACF5D6DFAD3}">
      <dsp:nvSpPr>
        <dsp:cNvPr id="0" name=""/>
        <dsp:cNvSpPr/>
      </dsp:nvSpPr>
      <dsp:spPr>
        <a:xfrm rot="5400000">
          <a:off x="4176267" y="-2161114"/>
          <a:ext cx="1867091" cy="6198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Belli sektörlerde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uzmanlaşılması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ve o sektörler içerisinde yeni  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Sib’ler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kurabilme kolaylığı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Her sektör için bir tepe yönetimi kurulması ve o sektör için stratejik analizlerin yapılması</a:t>
          </a:r>
          <a:endParaRPr kumimoji="0" lang="tr-TR" sz="1800" b="1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Sektör grupları arasında ve Sib’ler arasında başarı kıyaslaması yapma imkanı</a:t>
          </a:r>
          <a:endParaRPr kumimoji="0" lang="tr-TR" sz="1800" b="1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bölümlülükten kaynaklanan yetki devri </a:t>
          </a:r>
          <a:endParaRPr kumimoji="0" lang="tr-TR" sz="1800" b="0" i="0" u="none" strike="noStrike" kern="1200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10714" y="95583"/>
        <a:ext cx="6107053" cy="1684803"/>
      </dsp:txXfrm>
    </dsp:sp>
    <dsp:sp modelId="{3C86DAEC-62E2-4A4B-855A-7FE751734BC0}">
      <dsp:nvSpPr>
        <dsp:cNvPr id="0" name=""/>
        <dsp:cNvSpPr/>
      </dsp:nvSpPr>
      <dsp:spPr>
        <a:xfrm rot="5400000">
          <a:off x="-430867" y="3026588"/>
          <a:ext cx="2872449" cy="2010714"/>
        </a:xfrm>
        <a:prstGeom prst="chevron">
          <a:avLst/>
        </a:prstGeom>
        <a:gradFill rotWithShape="0">
          <a:gsLst>
            <a:gs pos="0">
              <a:schemeClr val="accent3">
                <a:hueOff val="-5580972"/>
                <a:satOff val="-30571"/>
                <a:lumOff val="9412"/>
                <a:alphaOff val="0"/>
                <a:shade val="45000"/>
                <a:satMod val="155000"/>
              </a:schemeClr>
            </a:gs>
            <a:gs pos="60000">
              <a:schemeClr val="accent3">
                <a:hueOff val="-5580972"/>
                <a:satOff val="-30571"/>
                <a:lumOff val="9412"/>
                <a:alphaOff val="0"/>
                <a:shade val="95000"/>
                <a:satMod val="150000"/>
              </a:schemeClr>
            </a:gs>
            <a:gs pos="100000">
              <a:schemeClr val="accent3">
                <a:hueOff val="-5580972"/>
                <a:satOff val="-30571"/>
                <a:lumOff val="9412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" tIns="19685" rIns="19685" bIns="19685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100" b="1" kern="1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3100" kern="1200" dirty="0"/>
        </a:p>
      </dsp:txBody>
      <dsp:txXfrm rot="-5400000">
        <a:off x="1" y="3601077"/>
        <a:ext cx="2010714" cy="861735"/>
      </dsp:txXfrm>
    </dsp:sp>
    <dsp:sp modelId="{16286B28-5D58-4B56-9D7A-39B0912EA50D}">
      <dsp:nvSpPr>
        <dsp:cNvPr id="0" name=""/>
        <dsp:cNvSpPr/>
      </dsp:nvSpPr>
      <dsp:spPr>
        <a:xfrm rot="5400000">
          <a:off x="4176267" y="430167"/>
          <a:ext cx="1867091" cy="619819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-5580972"/>
              <a:satOff val="-30571"/>
              <a:lumOff val="9412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yüksek yönetsel giderler</a:t>
          </a:r>
          <a:endParaRPr lang="tr-TR" sz="1800" kern="1200" dirty="0"/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Bölümler arası kaynak dağılımı için sürtüşmeler</a:t>
          </a:r>
          <a:endParaRPr kumimoji="0" lang="tr-TR" sz="1800" b="0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Şirketin tüm karlılığından ziyade Sib karlılıklarının ön plana çıkması</a:t>
          </a:r>
          <a:endParaRPr kumimoji="0" lang="tr-TR" sz="1800" b="0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l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Birbiri ile alışveriş yapan Sib’ler arasında transfer fiyatlarının tayin zorluğu</a:t>
          </a:r>
          <a:endParaRPr kumimoji="0" lang="tr-TR" sz="1800" b="0" i="0" u="none" strike="noStrike" kern="1200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10714" y="2686864"/>
        <a:ext cx="6107053" cy="1684803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D5498-3E59-4712-8ED9-BE4DAA8EF04C}">
      <dsp:nvSpPr>
        <dsp:cNvPr id="0" name=""/>
        <dsp:cNvSpPr/>
      </dsp:nvSpPr>
      <dsp:spPr>
        <a:xfrm>
          <a:off x="7329446" y="1962215"/>
          <a:ext cx="741408" cy="3090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063"/>
              </a:lnTo>
              <a:lnTo>
                <a:pt x="741408" y="261063"/>
              </a:lnTo>
              <a:lnTo>
                <a:pt x="741408" y="309080"/>
              </a:lnTo>
            </a:path>
          </a:pathLst>
        </a:custGeom>
        <a:noFill/>
        <a:ln w="425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AC7F43-A0B4-4EE2-A2C8-5802A03F4C15}">
      <dsp:nvSpPr>
        <dsp:cNvPr id="0" name=""/>
        <dsp:cNvSpPr/>
      </dsp:nvSpPr>
      <dsp:spPr>
        <a:xfrm>
          <a:off x="7283726" y="1962215"/>
          <a:ext cx="91440" cy="30908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61063"/>
              </a:lnTo>
              <a:lnTo>
                <a:pt x="107445" y="261063"/>
              </a:lnTo>
              <a:lnTo>
                <a:pt x="107445" y="309080"/>
              </a:lnTo>
            </a:path>
          </a:pathLst>
        </a:custGeom>
        <a:noFill/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BAD2B0-7099-41D8-8A60-1C361D0010B8}">
      <dsp:nvSpPr>
        <dsp:cNvPr id="0" name=""/>
        <dsp:cNvSpPr/>
      </dsp:nvSpPr>
      <dsp:spPr>
        <a:xfrm>
          <a:off x="6649762" y="1962215"/>
          <a:ext cx="679683" cy="309080"/>
        </a:xfrm>
        <a:custGeom>
          <a:avLst/>
          <a:gdLst/>
          <a:ahLst/>
          <a:cxnLst/>
          <a:rect l="0" t="0" r="0" b="0"/>
          <a:pathLst>
            <a:path>
              <a:moveTo>
                <a:pt x="679683" y="0"/>
              </a:moveTo>
              <a:lnTo>
                <a:pt x="679683" y="261063"/>
              </a:lnTo>
              <a:lnTo>
                <a:pt x="0" y="261063"/>
              </a:lnTo>
              <a:lnTo>
                <a:pt x="0" y="309080"/>
              </a:lnTo>
            </a:path>
          </a:pathLst>
        </a:custGeom>
        <a:noFill/>
        <a:ln w="42500" cap="flat" cmpd="sng" algn="ctr">
          <a:solidFill>
            <a:srgbClr val="000099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92C77E-9E4D-4F53-849E-13A59BCB1A13}">
      <dsp:nvSpPr>
        <dsp:cNvPr id="0" name=""/>
        <dsp:cNvSpPr/>
      </dsp:nvSpPr>
      <dsp:spPr>
        <a:xfrm>
          <a:off x="4170180" y="825271"/>
          <a:ext cx="3159265" cy="4825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34562"/>
              </a:lnTo>
              <a:lnTo>
                <a:pt x="3159265" y="434562"/>
              </a:lnTo>
              <a:lnTo>
                <a:pt x="3159265" y="48258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53CBE9D0-A66C-4782-91F6-DBD9ED262CE5}">
      <dsp:nvSpPr>
        <dsp:cNvPr id="0" name=""/>
        <dsp:cNvSpPr/>
      </dsp:nvSpPr>
      <dsp:spPr>
        <a:xfrm>
          <a:off x="5113191" y="2005869"/>
          <a:ext cx="724868" cy="26542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7409"/>
              </a:lnTo>
              <a:lnTo>
                <a:pt x="724868" y="217409"/>
              </a:lnTo>
              <a:lnTo>
                <a:pt x="724868" y="265426"/>
              </a:lnTo>
            </a:path>
          </a:pathLst>
        </a:custGeom>
        <a:noFill/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6C47A5-A5F8-4A26-AE7F-3B8D7214D58F}">
      <dsp:nvSpPr>
        <dsp:cNvPr id="0" name=""/>
        <dsp:cNvSpPr/>
      </dsp:nvSpPr>
      <dsp:spPr>
        <a:xfrm>
          <a:off x="5044636" y="2005869"/>
          <a:ext cx="91440" cy="265426"/>
        </a:xfrm>
        <a:custGeom>
          <a:avLst/>
          <a:gdLst/>
          <a:ahLst/>
          <a:cxnLst/>
          <a:rect l="0" t="0" r="0" b="0"/>
          <a:pathLst>
            <a:path>
              <a:moveTo>
                <a:pt x="68555" y="0"/>
              </a:moveTo>
              <a:lnTo>
                <a:pt x="68555" y="217409"/>
              </a:lnTo>
              <a:lnTo>
                <a:pt x="45720" y="217409"/>
              </a:lnTo>
              <a:lnTo>
                <a:pt x="45720" y="265426"/>
              </a:lnTo>
            </a:path>
          </a:pathLst>
        </a:custGeom>
        <a:noFill/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481CC2-3201-412F-8F7E-C4F4F8988BB8}">
      <dsp:nvSpPr>
        <dsp:cNvPr id="0" name=""/>
        <dsp:cNvSpPr/>
      </dsp:nvSpPr>
      <dsp:spPr>
        <a:xfrm>
          <a:off x="4365487" y="2005869"/>
          <a:ext cx="747704" cy="265426"/>
        </a:xfrm>
        <a:custGeom>
          <a:avLst/>
          <a:gdLst/>
          <a:ahLst/>
          <a:cxnLst/>
          <a:rect l="0" t="0" r="0" b="0"/>
          <a:pathLst>
            <a:path>
              <a:moveTo>
                <a:pt x="747704" y="0"/>
              </a:moveTo>
              <a:lnTo>
                <a:pt x="747704" y="217409"/>
              </a:lnTo>
              <a:lnTo>
                <a:pt x="0" y="217409"/>
              </a:lnTo>
              <a:lnTo>
                <a:pt x="0" y="265426"/>
              </a:lnTo>
            </a:path>
          </a:pathLst>
        </a:custGeom>
        <a:noFill/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B9E3D17-B44C-4A51-9932-C4C984681C31}">
      <dsp:nvSpPr>
        <dsp:cNvPr id="0" name=""/>
        <dsp:cNvSpPr/>
      </dsp:nvSpPr>
      <dsp:spPr>
        <a:xfrm>
          <a:off x="4170180" y="825271"/>
          <a:ext cx="943010" cy="5262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8216"/>
              </a:lnTo>
              <a:lnTo>
                <a:pt x="943010" y="478216"/>
              </a:lnTo>
              <a:lnTo>
                <a:pt x="943010" y="52623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89702361-7957-4973-B8F5-AEC974FC66B5}">
      <dsp:nvSpPr>
        <dsp:cNvPr id="0" name=""/>
        <dsp:cNvSpPr/>
      </dsp:nvSpPr>
      <dsp:spPr>
        <a:xfrm>
          <a:off x="3054931" y="2005869"/>
          <a:ext cx="617395" cy="2844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6473"/>
              </a:lnTo>
              <a:lnTo>
                <a:pt x="617395" y="236473"/>
              </a:lnTo>
              <a:lnTo>
                <a:pt x="617395" y="284490"/>
              </a:lnTo>
            </a:path>
          </a:pathLst>
        </a:custGeom>
        <a:noFill/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7D9B89C-5776-45CA-8165-2F3DE9948E3C}">
      <dsp:nvSpPr>
        <dsp:cNvPr id="0" name=""/>
        <dsp:cNvSpPr/>
      </dsp:nvSpPr>
      <dsp:spPr>
        <a:xfrm>
          <a:off x="2988939" y="2005869"/>
          <a:ext cx="91440" cy="284490"/>
        </a:xfrm>
        <a:custGeom>
          <a:avLst/>
          <a:gdLst/>
          <a:ahLst/>
          <a:cxnLst/>
          <a:rect l="0" t="0" r="0" b="0"/>
          <a:pathLst>
            <a:path>
              <a:moveTo>
                <a:pt x="65991" y="0"/>
              </a:moveTo>
              <a:lnTo>
                <a:pt x="65991" y="236473"/>
              </a:lnTo>
              <a:lnTo>
                <a:pt x="45720" y="236473"/>
              </a:lnTo>
              <a:lnTo>
                <a:pt x="45720" y="284490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936E82-8871-4E80-81AE-CF2C844FB365}">
      <dsp:nvSpPr>
        <dsp:cNvPr id="0" name=""/>
        <dsp:cNvSpPr/>
      </dsp:nvSpPr>
      <dsp:spPr>
        <a:xfrm>
          <a:off x="2396992" y="2005869"/>
          <a:ext cx="657939" cy="284490"/>
        </a:xfrm>
        <a:custGeom>
          <a:avLst/>
          <a:gdLst/>
          <a:ahLst/>
          <a:cxnLst/>
          <a:rect l="0" t="0" r="0" b="0"/>
          <a:pathLst>
            <a:path>
              <a:moveTo>
                <a:pt x="657939" y="0"/>
              </a:moveTo>
              <a:lnTo>
                <a:pt x="657939" y="236473"/>
              </a:lnTo>
              <a:lnTo>
                <a:pt x="0" y="236473"/>
              </a:lnTo>
              <a:lnTo>
                <a:pt x="0" y="284490"/>
              </a:lnTo>
            </a:path>
          </a:pathLst>
        </a:custGeom>
        <a:noFill/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8CE68E-6D41-451D-AEE7-5B7E1431D75D}">
      <dsp:nvSpPr>
        <dsp:cNvPr id="0" name=""/>
        <dsp:cNvSpPr/>
      </dsp:nvSpPr>
      <dsp:spPr>
        <a:xfrm>
          <a:off x="3054931" y="825271"/>
          <a:ext cx="1115249" cy="526234"/>
        </a:xfrm>
        <a:custGeom>
          <a:avLst/>
          <a:gdLst/>
          <a:ahLst/>
          <a:cxnLst/>
          <a:rect l="0" t="0" r="0" b="0"/>
          <a:pathLst>
            <a:path>
              <a:moveTo>
                <a:pt x="1115249" y="0"/>
              </a:moveTo>
              <a:lnTo>
                <a:pt x="1115249" y="478216"/>
              </a:lnTo>
              <a:lnTo>
                <a:pt x="0" y="478216"/>
              </a:lnTo>
              <a:lnTo>
                <a:pt x="0" y="526234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4FF8A30A-2DB5-4505-AD7C-909092336E00}">
      <dsp:nvSpPr>
        <dsp:cNvPr id="0" name=""/>
        <dsp:cNvSpPr/>
      </dsp:nvSpPr>
      <dsp:spPr>
        <a:xfrm>
          <a:off x="1010915" y="1962215"/>
          <a:ext cx="686585" cy="32814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80127"/>
              </a:lnTo>
              <a:lnTo>
                <a:pt x="686585" y="280127"/>
              </a:lnTo>
              <a:lnTo>
                <a:pt x="686585" y="32814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6FDAE664-091B-4F18-8838-B81261143420}">
      <dsp:nvSpPr>
        <dsp:cNvPr id="0" name=""/>
        <dsp:cNvSpPr/>
      </dsp:nvSpPr>
      <dsp:spPr>
        <a:xfrm>
          <a:off x="952289" y="1962215"/>
          <a:ext cx="91440" cy="328144"/>
        </a:xfrm>
        <a:custGeom>
          <a:avLst/>
          <a:gdLst/>
          <a:ahLst/>
          <a:cxnLst/>
          <a:rect l="0" t="0" r="0" b="0"/>
          <a:pathLst>
            <a:path>
              <a:moveTo>
                <a:pt x="58626" y="0"/>
              </a:moveTo>
              <a:lnTo>
                <a:pt x="58626" y="280127"/>
              </a:lnTo>
              <a:lnTo>
                <a:pt x="45720" y="280127"/>
              </a:lnTo>
              <a:lnTo>
                <a:pt x="45720" y="328144"/>
              </a:lnTo>
            </a:path>
          </a:pathLst>
        </a:custGeom>
        <a:noFill/>
        <a:ln w="425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0EDEAA-1B82-480C-BB7F-A527ED090B25}">
      <dsp:nvSpPr>
        <dsp:cNvPr id="0" name=""/>
        <dsp:cNvSpPr/>
      </dsp:nvSpPr>
      <dsp:spPr>
        <a:xfrm>
          <a:off x="317291" y="1962215"/>
          <a:ext cx="693623" cy="328144"/>
        </a:xfrm>
        <a:custGeom>
          <a:avLst/>
          <a:gdLst/>
          <a:ahLst/>
          <a:cxnLst/>
          <a:rect l="0" t="0" r="0" b="0"/>
          <a:pathLst>
            <a:path>
              <a:moveTo>
                <a:pt x="693623" y="0"/>
              </a:moveTo>
              <a:lnTo>
                <a:pt x="693623" y="280127"/>
              </a:lnTo>
              <a:lnTo>
                <a:pt x="0" y="280127"/>
              </a:lnTo>
              <a:lnTo>
                <a:pt x="0" y="328144"/>
              </a:lnTo>
            </a:path>
          </a:pathLst>
        </a:custGeom>
        <a:noFill/>
        <a:ln w="38100" cap="flat" cmpd="sng" algn="ctr">
          <a:solidFill>
            <a:schemeClr val="accent4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4"/>
        </a:lnRef>
        <a:fillRef idx="0">
          <a:schemeClr val="accent4"/>
        </a:fillRef>
        <a:effectRef idx="2">
          <a:schemeClr val="accent4"/>
        </a:effectRef>
        <a:fontRef idx="minor">
          <a:schemeClr val="tx1"/>
        </a:fontRef>
      </dsp:style>
    </dsp:sp>
    <dsp:sp modelId="{BF52A86B-B8B8-4651-982A-9DE9396CB64D}">
      <dsp:nvSpPr>
        <dsp:cNvPr id="0" name=""/>
        <dsp:cNvSpPr/>
      </dsp:nvSpPr>
      <dsp:spPr>
        <a:xfrm>
          <a:off x="1010915" y="825271"/>
          <a:ext cx="3159265" cy="482580"/>
        </a:xfrm>
        <a:custGeom>
          <a:avLst/>
          <a:gdLst/>
          <a:ahLst/>
          <a:cxnLst/>
          <a:rect l="0" t="0" r="0" b="0"/>
          <a:pathLst>
            <a:path>
              <a:moveTo>
                <a:pt x="3159265" y="0"/>
              </a:moveTo>
              <a:lnTo>
                <a:pt x="3159265" y="434562"/>
              </a:lnTo>
              <a:lnTo>
                <a:pt x="0" y="434562"/>
              </a:lnTo>
              <a:lnTo>
                <a:pt x="0" y="482580"/>
              </a:lnTo>
            </a:path>
          </a:pathLst>
        </a:custGeom>
        <a:noFill/>
        <a:ln w="38100" cap="flat" cmpd="sng" algn="ctr">
          <a:solidFill>
            <a:schemeClr val="accent2"/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dsp:style>
    </dsp:sp>
    <dsp:sp modelId="{4D64DB84-2D67-4E69-B8C6-51CA21BB0794}">
      <dsp:nvSpPr>
        <dsp:cNvPr id="0" name=""/>
        <dsp:cNvSpPr/>
      </dsp:nvSpPr>
      <dsp:spPr>
        <a:xfrm>
          <a:off x="2400541" y="89304"/>
          <a:ext cx="3539278" cy="73596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C83D702-86A3-4873-B4BC-6D6AEA01090F}">
      <dsp:nvSpPr>
        <dsp:cNvPr id="0" name=""/>
        <dsp:cNvSpPr/>
      </dsp:nvSpPr>
      <dsp:spPr>
        <a:xfrm>
          <a:off x="2458134" y="144016"/>
          <a:ext cx="3539278" cy="7359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itchFamily="18" charset="0"/>
              <a:cs typeface="Times New Roman" pitchFamily="18" charset="0"/>
            </a:rPr>
            <a:t>GENEL MÜDÜR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79690" y="165572"/>
        <a:ext cx="3496166" cy="692855"/>
      </dsp:txXfrm>
    </dsp:sp>
    <dsp:sp modelId="{B83A9026-8445-4AD3-824F-B3136D957675}">
      <dsp:nvSpPr>
        <dsp:cNvPr id="0" name=""/>
        <dsp:cNvSpPr/>
      </dsp:nvSpPr>
      <dsp:spPr>
        <a:xfrm>
          <a:off x="192471" y="1307852"/>
          <a:ext cx="1636889" cy="654363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C5D8257-05F2-44BB-9E34-F3669AEDC41D}">
      <dsp:nvSpPr>
        <dsp:cNvPr id="0" name=""/>
        <dsp:cNvSpPr/>
      </dsp:nvSpPr>
      <dsp:spPr>
        <a:xfrm>
          <a:off x="250063" y="1362564"/>
          <a:ext cx="1636889" cy="65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TURİZM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9229" y="1381730"/>
        <a:ext cx="1598557" cy="616031"/>
      </dsp:txXfrm>
    </dsp:sp>
    <dsp:sp modelId="{3D960E25-FA49-4343-A193-A7190460ECBD}">
      <dsp:nvSpPr>
        <dsp:cNvPr id="0" name=""/>
        <dsp:cNvSpPr/>
      </dsp:nvSpPr>
      <dsp:spPr>
        <a:xfrm>
          <a:off x="13000" y="2290360"/>
          <a:ext cx="608582" cy="5509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47A6F2EC-FA81-4280-B137-FC95CD926F3C}">
      <dsp:nvSpPr>
        <dsp:cNvPr id="0" name=""/>
        <dsp:cNvSpPr/>
      </dsp:nvSpPr>
      <dsp:spPr>
        <a:xfrm>
          <a:off x="70592" y="2345073"/>
          <a:ext cx="608582" cy="55090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AKDENİZ OTELİ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6727" y="2361208"/>
        <a:ext cx="576312" cy="518634"/>
      </dsp:txXfrm>
    </dsp:sp>
    <dsp:sp modelId="{48CA9C14-41FB-47DC-9BF7-57B8AE4A40B2}">
      <dsp:nvSpPr>
        <dsp:cNvPr id="0" name=""/>
        <dsp:cNvSpPr/>
      </dsp:nvSpPr>
      <dsp:spPr>
        <a:xfrm>
          <a:off x="736767" y="2290360"/>
          <a:ext cx="522482" cy="5509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D8C5E27D-672A-4D2C-9FB6-B39CDA2BF410}">
      <dsp:nvSpPr>
        <dsp:cNvPr id="0" name=""/>
        <dsp:cNvSpPr/>
      </dsp:nvSpPr>
      <dsp:spPr>
        <a:xfrm>
          <a:off x="794360" y="2345073"/>
          <a:ext cx="522482" cy="55090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EGE OTELİ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809663" y="2360376"/>
        <a:ext cx="491876" cy="520298"/>
      </dsp:txXfrm>
    </dsp:sp>
    <dsp:sp modelId="{81052356-8D1B-4938-AEEA-DE8CD8827836}">
      <dsp:nvSpPr>
        <dsp:cNvPr id="0" name=""/>
        <dsp:cNvSpPr/>
      </dsp:nvSpPr>
      <dsp:spPr>
        <a:xfrm>
          <a:off x="1374435" y="2290360"/>
          <a:ext cx="646130" cy="550904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hade val="45000"/>
                <a:satMod val="155000"/>
              </a:schemeClr>
            </a:gs>
            <a:gs pos="60000">
              <a:schemeClr val="accent4">
                <a:shade val="95000"/>
                <a:satMod val="150000"/>
              </a:schemeClr>
            </a:gs>
            <a:gs pos="100000">
              <a:schemeClr val="accent4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4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</dsp:sp>
    <dsp:sp modelId="{AB420B57-D846-4633-A30C-0F1DCF6D981C}">
      <dsp:nvSpPr>
        <dsp:cNvPr id="0" name=""/>
        <dsp:cNvSpPr/>
      </dsp:nvSpPr>
      <dsp:spPr>
        <a:xfrm>
          <a:off x="1432027" y="2345073"/>
          <a:ext cx="646130" cy="550904"/>
        </a:xfrm>
        <a:prstGeom prst="roundRect">
          <a:avLst>
            <a:gd name="adj" fmla="val 10000"/>
          </a:avLst>
        </a:prstGeom>
        <a:solidFill>
          <a:schemeClr val="lt1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MARMARA OTELİ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448162" y="2361208"/>
        <a:ext cx="613860" cy="518634"/>
      </dsp:txXfrm>
    </dsp:sp>
    <dsp:sp modelId="{BB9FE33D-7AA0-4E67-8D08-25BB38A99555}">
      <dsp:nvSpPr>
        <dsp:cNvPr id="0" name=""/>
        <dsp:cNvSpPr/>
      </dsp:nvSpPr>
      <dsp:spPr>
        <a:xfrm>
          <a:off x="2236487" y="1351505"/>
          <a:ext cx="1636889" cy="65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2">
                <a:shade val="45000"/>
                <a:satMod val="155000"/>
              </a:schemeClr>
            </a:gs>
            <a:gs pos="60000">
              <a:schemeClr val="accent2">
                <a:shade val="95000"/>
                <a:satMod val="150000"/>
              </a:schemeClr>
            </a:gs>
            <a:gs pos="100000">
              <a:schemeClr val="accent2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</dsp:sp>
    <dsp:sp modelId="{FA304A3E-D11D-4928-96D0-AFA6A94A6F08}">
      <dsp:nvSpPr>
        <dsp:cNvPr id="0" name=""/>
        <dsp:cNvSpPr/>
      </dsp:nvSpPr>
      <dsp:spPr>
        <a:xfrm>
          <a:off x="2294079" y="1406218"/>
          <a:ext cx="1636889" cy="65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BANKACILIK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13245" y="1425384"/>
        <a:ext cx="1598557" cy="616031"/>
      </dsp:txXfrm>
    </dsp:sp>
    <dsp:sp modelId="{636F45D9-4645-412C-9B7C-7AF79876ECDB}">
      <dsp:nvSpPr>
        <dsp:cNvPr id="0" name=""/>
        <dsp:cNvSpPr/>
      </dsp:nvSpPr>
      <dsp:spPr>
        <a:xfrm>
          <a:off x="2135750" y="2290360"/>
          <a:ext cx="522482" cy="550904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9950AE-79D0-4BA2-A8AF-72F39E028A20}">
      <dsp:nvSpPr>
        <dsp:cNvPr id="0" name=""/>
        <dsp:cNvSpPr/>
      </dsp:nvSpPr>
      <dsp:spPr>
        <a:xfrm>
          <a:off x="2193343" y="2345073"/>
          <a:ext cx="522482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YİĞİT BANK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08646" y="2360376"/>
        <a:ext cx="491876" cy="520298"/>
      </dsp:txXfrm>
    </dsp:sp>
    <dsp:sp modelId="{841C0A8F-9704-4712-8543-2744528E7F48}">
      <dsp:nvSpPr>
        <dsp:cNvPr id="0" name=""/>
        <dsp:cNvSpPr/>
      </dsp:nvSpPr>
      <dsp:spPr>
        <a:xfrm>
          <a:off x="2773418" y="2290360"/>
          <a:ext cx="522482" cy="550904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663698-5377-457C-934B-F19D0A28FB5B}">
      <dsp:nvSpPr>
        <dsp:cNvPr id="0" name=""/>
        <dsp:cNvSpPr/>
      </dsp:nvSpPr>
      <dsp:spPr>
        <a:xfrm>
          <a:off x="2831010" y="2345073"/>
          <a:ext cx="522482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YAĞIZ BANK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46313" y="2360376"/>
        <a:ext cx="491876" cy="520298"/>
      </dsp:txXfrm>
    </dsp:sp>
    <dsp:sp modelId="{899CC268-74A1-456E-9FA9-7911A889ED02}">
      <dsp:nvSpPr>
        <dsp:cNvPr id="0" name=""/>
        <dsp:cNvSpPr/>
      </dsp:nvSpPr>
      <dsp:spPr>
        <a:xfrm>
          <a:off x="3411085" y="2290360"/>
          <a:ext cx="522482" cy="550904"/>
        </a:xfrm>
        <a:prstGeom prst="roundRect">
          <a:avLst>
            <a:gd name="adj" fmla="val 10000"/>
          </a:avLst>
        </a:prstGeom>
        <a:solidFill>
          <a:srgbClr val="FF0000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17FD0C-6601-4146-85DB-5A68F19C0A47}">
      <dsp:nvSpPr>
        <dsp:cNvPr id="0" name=""/>
        <dsp:cNvSpPr/>
      </dsp:nvSpPr>
      <dsp:spPr>
        <a:xfrm>
          <a:off x="3468678" y="2345073"/>
          <a:ext cx="522482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BAŞARI BANK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483981" y="2360376"/>
        <a:ext cx="491876" cy="520298"/>
      </dsp:txXfrm>
    </dsp:sp>
    <dsp:sp modelId="{9FE5FB64-9A8F-47B2-979F-5D8053567259}">
      <dsp:nvSpPr>
        <dsp:cNvPr id="0" name=""/>
        <dsp:cNvSpPr/>
      </dsp:nvSpPr>
      <dsp:spPr>
        <a:xfrm>
          <a:off x="4294746" y="1351505"/>
          <a:ext cx="1636889" cy="654363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8DF005-C491-4FCD-A820-F9714C1595D6}">
      <dsp:nvSpPr>
        <dsp:cNvPr id="0" name=""/>
        <dsp:cNvSpPr/>
      </dsp:nvSpPr>
      <dsp:spPr>
        <a:xfrm>
          <a:off x="4352339" y="1406218"/>
          <a:ext cx="1636889" cy="65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ÇİMENTO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371505" y="1425384"/>
        <a:ext cx="1598557" cy="616031"/>
      </dsp:txXfrm>
    </dsp:sp>
    <dsp:sp modelId="{0F72E67C-D628-4B56-86CE-7E1F9E0A1712}">
      <dsp:nvSpPr>
        <dsp:cNvPr id="0" name=""/>
        <dsp:cNvSpPr/>
      </dsp:nvSpPr>
      <dsp:spPr>
        <a:xfrm>
          <a:off x="4042885" y="2271296"/>
          <a:ext cx="645202" cy="550904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BED9E5-385E-4A76-AB88-F3177EAA0D0C}">
      <dsp:nvSpPr>
        <dsp:cNvPr id="0" name=""/>
        <dsp:cNvSpPr/>
      </dsp:nvSpPr>
      <dsp:spPr>
        <a:xfrm>
          <a:off x="4100478" y="2326009"/>
          <a:ext cx="645202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ANADOLU ÇİMENTO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116613" y="2342144"/>
        <a:ext cx="612932" cy="518634"/>
      </dsp:txXfrm>
    </dsp:sp>
    <dsp:sp modelId="{89538EE4-03E6-4833-81CF-CBCE20B69A6E}">
      <dsp:nvSpPr>
        <dsp:cNvPr id="0" name=""/>
        <dsp:cNvSpPr/>
      </dsp:nvSpPr>
      <dsp:spPr>
        <a:xfrm>
          <a:off x="4803273" y="2271296"/>
          <a:ext cx="574165" cy="550904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97FE7D-A77C-490A-9809-F2C353432DC7}">
      <dsp:nvSpPr>
        <dsp:cNvPr id="0" name=""/>
        <dsp:cNvSpPr/>
      </dsp:nvSpPr>
      <dsp:spPr>
        <a:xfrm>
          <a:off x="4860865" y="2326009"/>
          <a:ext cx="574165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EGE ÇİMENTO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77000" y="2342144"/>
        <a:ext cx="541895" cy="518634"/>
      </dsp:txXfrm>
    </dsp:sp>
    <dsp:sp modelId="{028376E6-2E5D-4469-9AD1-B8E7598DF27F}">
      <dsp:nvSpPr>
        <dsp:cNvPr id="0" name=""/>
        <dsp:cNvSpPr/>
      </dsp:nvSpPr>
      <dsp:spPr>
        <a:xfrm>
          <a:off x="5492623" y="2271296"/>
          <a:ext cx="690873" cy="550904"/>
        </a:xfrm>
        <a:prstGeom prst="roundRect">
          <a:avLst>
            <a:gd name="adj" fmla="val 10000"/>
          </a:avLst>
        </a:prstGeom>
        <a:solidFill>
          <a:srgbClr val="FFC000"/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2F2B3D-DE6D-4EC3-95D0-B23B400E4F23}">
      <dsp:nvSpPr>
        <dsp:cNvPr id="0" name=""/>
        <dsp:cNvSpPr/>
      </dsp:nvSpPr>
      <dsp:spPr>
        <a:xfrm>
          <a:off x="5550216" y="2326009"/>
          <a:ext cx="690873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FFC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MARMARA ÇİMENTO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566351" y="2342144"/>
        <a:ext cx="658603" cy="518634"/>
      </dsp:txXfrm>
    </dsp:sp>
    <dsp:sp modelId="{3B7B5FF8-F04B-45B7-8757-D1882163A4D2}">
      <dsp:nvSpPr>
        <dsp:cNvPr id="0" name=""/>
        <dsp:cNvSpPr/>
      </dsp:nvSpPr>
      <dsp:spPr>
        <a:xfrm>
          <a:off x="6511001" y="1307852"/>
          <a:ext cx="1636889" cy="654363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8FEB67D5-C292-4520-A1D2-9D8C912EB80E}">
      <dsp:nvSpPr>
        <dsp:cNvPr id="0" name=""/>
        <dsp:cNvSpPr/>
      </dsp:nvSpPr>
      <dsp:spPr>
        <a:xfrm>
          <a:off x="6568593" y="1362564"/>
          <a:ext cx="1636889" cy="6543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00CC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SIVI YAĞLAR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587759" y="1381730"/>
        <a:ext cx="1598557" cy="616031"/>
      </dsp:txXfrm>
    </dsp:sp>
    <dsp:sp modelId="{713EEAD0-30A4-4BF2-A017-59C59E64E3FA}">
      <dsp:nvSpPr>
        <dsp:cNvPr id="0" name=""/>
        <dsp:cNvSpPr/>
      </dsp:nvSpPr>
      <dsp:spPr>
        <a:xfrm>
          <a:off x="6298681" y="2271296"/>
          <a:ext cx="702162" cy="550904"/>
        </a:xfrm>
        <a:prstGeom prst="roundRect">
          <a:avLst>
            <a:gd name="adj" fmla="val 10000"/>
          </a:avLst>
        </a:prstGeom>
        <a:solidFill>
          <a:srgbClr val="00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575C7B-1D26-4A28-A1ED-1BCD326E4D91}">
      <dsp:nvSpPr>
        <dsp:cNvPr id="0" name=""/>
        <dsp:cNvSpPr/>
      </dsp:nvSpPr>
      <dsp:spPr>
        <a:xfrm>
          <a:off x="6356273" y="2326009"/>
          <a:ext cx="702162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43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ÇUKUROVA YAĞLARI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372408" y="2342144"/>
        <a:ext cx="669892" cy="518634"/>
      </dsp:txXfrm>
    </dsp:sp>
    <dsp:sp modelId="{B4D970DA-58B3-4BCA-9258-16FFCE215CB1}">
      <dsp:nvSpPr>
        <dsp:cNvPr id="0" name=""/>
        <dsp:cNvSpPr/>
      </dsp:nvSpPr>
      <dsp:spPr>
        <a:xfrm>
          <a:off x="7116028" y="2271296"/>
          <a:ext cx="550286" cy="550904"/>
        </a:xfrm>
        <a:prstGeom prst="roundRect">
          <a:avLst>
            <a:gd name="adj" fmla="val 10000"/>
          </a:avLst>
        </a:prstGeom>
        <a:solidFill>
          <a:srgbClr val="0043C8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169BD-D450-463D-B55C-60005544A0B0}">
      <dsp:nvSpPr>
        <dsp:cNvPr id="0" name=""/>
        <dsp:cNvSpPr/>
      </dsp:nvSpPr>
      <dsp:spPr>
        <a:xfrm>
          <a:off x="7173620" y="2326009"/>
          <a:ext cx="550286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43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TRAKYA YAĞLARI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189737" y="2342126"/>
        <a:ext cx="518052" cy="518670"/>
      </dsp:txXfrm>
    </dsp:sp>
    <dsp:sp modelId="{ACF0F611-4F6B-46EB-8EDA-7D59ABD0125C}">
      <dsp:nvSpPr>
        <dsp:cNvPr id="0" name=""/>
        <dsp:cNvSpPr/>
      </dsp:nvSpPr>
      <dsp:spPr>
        <a:xfrm>
          <a:off x="7781499" y="2271296"/>
          <a:ext cx="578711" cy="550904"/>
        </a:xfrm>
        <a:prstGeom prst="roundRect">
          <a:avLst>
            <a:gd name="adj" fmla="val 10000"/>
          </a:avLst>
        </a:prstGeom>
        <a:solidFill>
          <a:srgbClr val="0000CC"/>
        </a:solidFill>
        <a:ln w="425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B951AB-81A9-4989-A576-529A18C31AE7}">
      <dsp:nvSpPr>
        <dsp:cNvPr id="0" name=""/>
        <dsp:cNvSpPr/>
      </dsp:nvSpPr>
      <dsp:spPr>
        <a:xfrm>
          <a:off x="7839091" y="2326009"/>
          <a:ext cx="578711" cy="55090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2500" cap="flat" cmpd="sng" algn="ctr">
          <a:solidFill>
            <a:srgbClr val="0043C8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800" kern="1200" dirty="0" smtClean="0">
              <a:latin typeface="Times New Roman" pitchFamily="18" charset="0"/>
              <a:cs typeface="Times New Roman" pitchFamily="18" charset="0"/>
            </a:rPr>
            <a:t>AYVALIK YAĞLARI</a:t>
          </a:r>
          <a:endParaRPr lang="tr-TR" sz="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855226" y="2342144"/>
        <a:ext cx="546441" cy="518634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7C0DDA-E5B5-44C0-A4AB-423995696D48}">
      <dsp:nvSpPr>
        <dsp:cNvPr id="0" name=""/>
        <dsp:cNvSpPr/>
      </dsp:nvSpPr>
      <dsp:spPr>
        <a:xfrm rot="5400000">
          <a:off x="-433351" y="437004"/>
          <a:ext cx="2889010" cy="2022307"/>
        </a:xfrm>
        <a:prstGeom prst="chevron">
          <a:avLst/>
        </a:prstGeom>
        <a:gradFill rotWithShape="1">
          <a:gsLst>
            <a:gs pos="0">
              <a:schemeClr val="accent2">
                <a:tint val="65000"/>
                <a:satMod val="270000"/>
              </a:schemeClr>
            </a:gs>
            <a:gs pos="25000">
              <a:schemeClr val="accent2">
                <a:tint val="60000"/>
                <a:satMod val="300000"/>
              </a:schemeClr>
            </a:gs>
            <a:gs pos="100000">
              <a:schemeClr val="accent2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imes New Roman" pitchFamily="18" charset="0"/>
              <a:cs typeface="Times New Roman" pitchFamily="18" charset="0"/>
            </a:rPr>
            <a:t>Faydaları</a:t>
          </a:r>
          <a:endParaRPr lang="tr-TR" sz="2800" kern="1200" dirty="0"/>
        </a:p>
      </dsp:txBody>
      <dsp:txXfrm rot="-5400000">
        <a:off x="1" y="1014807"/>
        <a:ext cx="2022307" cy="866703"/>
      </dsp:txXfrm>
    </dsp:sp>
    <dsp:sp modelId="{FBFFCA01-F829-44B7-A497-B86E890A3DF2}">
      <dsp:nvSpPr>
        <dsp:cNvPr id="0" name=""/>
        <dsp:cNvSpPr/>
      </dsp:nvSpPr>
      <dsp:spPr>
        <a:xfrm rot="5400000">
          <a:off x="4176681" y="-2150721"/>
          <a:ext cx="1877856" cy="618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Sektörel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uzmanlaşma ve benzer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kurma yada satın alma yoluyla kolay büyüme</a:t>
          </a:r>
          <a:endParaRPr lang="tr-TR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Benzer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Sib’ler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ve sektörler için portföy analizi ve kıyaslama yapma  imkanı</a:t>
          </a:r>
          <a:endParaRPr kumimoji="0" lang="tr-TR" sz="1800" b="1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Tasarruf yada büyüme stratejileri izlerken yeniden yapılanma kolaylığı</a:t>
          </a:r>
          <a:endParaRPr kumimoji="0" lang="tr-TR" sz="1800" b="0" i="0" u="none" strike="noStrike" kern="1200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22308" y="95321"/>
        <a:ext cx="6094935" cy="1694518"/>
      </dsp:txXfrm>
    </dsp:sp>
    <dsp:sp modelId="{85767311-2FE4-4F4C-B731-3E65C97AA1ED}">
      <dsp:nvSpPr>
        <dsp:cNvPr id="0" name=""/>
        <dsp:cNvSpPr/>
      </dsp:nvSpPr>
      <dsp:spPr>
        <a:xfrm rot="5400000">
          <a:off x="-433351" y="3044848"/>
          <a:ext cx="2889010" cy="2022307"/>
        </a:xfrm>
        <a:prstGeom prst="chevron">
          <a:avLst/>
        </a:prstGeom>
        <a:gradFill rotWithShape="1">
          <a:gsLst>
            <a:gs pos="0">
              <a:schemeClr val="accent5">
                <a:tint val="65000"/>
                <a:satMod val="270000"/>
              </a:schemeClr>
            </a:gs>
            <a:gs pos="25000">
              <a:schemeClr val="accent5">
                <a:tint val="60000"/>
                <a:satMod val="300000"/>
              </a:schemeClr>
            </a:gs>
            <a:gs pos="100000">
              <a:schemeClr val="accent5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5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5"/>
        </a:lnRef>
        <a:fillRef idx="2">
          <a:schemeClr val="accent5"/>
        </a:fillRef>
        <a:effectRef idx="1">
          <a:schemeClr val="accent5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just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800" b="1" kern="1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2800" kern="1200" dirty="0"/>
        </a:p>
      </dsp:txBody>
      <dsp:txXfrm rot="-5400000">
        <a:off x="1" y="3622651"/>
        <a:ext cx="2022307" cy="866703"/>
      </dsp:txXfrm>
    </dsp:sp>
    <dsp:sp modelId="{1A47B013-196C-4000-966A-3C449A6538B4}">
      <dsp:nvSpPr>
        <dsp:cNvPr id="0" name=""/>
        <dsp:cNvSpPr/>
      </dsp:nvSpPr>
      <dsp:spPr>
        <a:xfrm rot="5400000">
          <a:off x="4176681" y="457122"/>
          <a:ext cx="1877856" cy="6186604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8575" cap="flat" cmpd="sng" algn="ctr">
          <a:solidFill>
            <a:schemeClr val="accent5">
              <a:lumMod val="60000"/>
              <a:lumOff val="4000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Çok mevki ve bölüm yüzünden yatay ve dikey koordinasyon zorluğu</a:t>
          </a:r>
          <a:endParaRPr lang="tr-TR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Kaynak dağıtımı ve kontrol zorluğu </a:t>
          </a:r>
          <a:endParaRPr kumimoji="0" lang="tr-TR" sz="1800" b="1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Başarılı bir sektör grubu içerisinde başarısız bir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Sib’in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gözden kaçması</a:t>
          </a:r>
          <a:endParaRPr kumimoji="0" lang="tr-TR" sz="1800" b="1" i="0" u="none" strike="noStrike" kern="1200" cap="none" spc="0" normalizeH="0" baseline="0" noProof="0" dirty="0" smtClean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Başarısız bir sektör grubu içerisinde başarılı bir </a:t>
          </a:r>
          <a:r>
            <a:rPr kumimoji="0" lang="tr-TR" sz="1800" b="0" i="0" u="none" strike="noStrike" kern="1200" cap="none" spc="0" normalizeH="0" baseline="0" noProof="0" dirty="0" err="1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Sib’in</a:t>
          </a:r>
          <a:r>
            <a:rPr kumimoji="0" lang="tr-TR" sz="1800" b="0" i="0" u="none" strike="noStrike" kern="1200" cap="none" spc="0" normalizeH="0" baseline="0" noProof="0" dirty="0" smtClean="0">
              <a:ln/>
              <a:effectLst/>
              <a:uLnTx/>
              <a:uFillTx/>
              <a:latin typeface="Times New Roman" pitchFamily="18" charset="0"/>
              <a:cs typeface="Times New Roman" pitchFamily="18" charset="0"/>
            </a:rPr>
            <a:t> gözden kaçması</a:t>
          </a:r>
          <a:endParaRPr kumimoji="0" lang="tr-TR" sz="1800" b="0" i="0" u="none" strike="noStrike" kern="1200" cap="none" spc="0" normalizeH="0" baseline="0" noProof="0" dirty="0">
            <a:ln/>
            <a:effectLst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22308" y="2703165"/>
        <a:ext cx="6094935" cy="1694518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D81DBD-DA16-4284-B707-DF2343CC7A00}">
      <dsp:nvSpPr>
        <dsp:cNvPr id="0" name=""/>
        <dsp:cNvSpPr/>
      </dsp:nvSpPr>
      <dsp:spPr>
        <a:xfrm>
          <a:off x="0" y="5442"/>
          <a:ext cx="8352928" cy="1044225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Görev, yetki ve sorumlulukların yeniden belirlenmesi ve dağıtımı sorumluların strateji ve politikalar doğrultusunda hareket edip etmediklerinin kolayca kontrolü için gereklidir.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75" y="56417"/>
        <a:ext cx="8250978" cy="942275"/>
      </dsp:txXfrm>
    </dsp:sp>
    <dsp:sp modelId="{E5E0D080-E7BC-4605-9E8A-3A86953F49D3}">
      <dsp:nvSpPr>
        <dsp:cNvPr id="0" name=""/>
        <dsp:cNvSpPr/>
      </dsp:nvSpPr>
      <dsp:spPr>
        <a:xfrm>
          <a:off x="0" y="1150467"/>
          <a:ext cx="8352928" cy="1044225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1"/>
          </a:solidFill>
          <a:prstDash val="solid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Örgütlü faaliyet ayrı ayrı bireysel faaliyetler toplamından daha etkin ve verimlidir. Stratejinin başarısı için örgüt yapısının birbiriyle uyumlu ve tamamlayıcı birey ve bölümlerden oluşması gerekir.</a:t>
          </a:r>
          <a:endParaRPr lang="tr-TR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0975" y="1201442"/>
        <a:ext cx="8250978" cy="942275"/>
      </dsp:txXfrm>
    </dsp:sp>
    <dsp:sp modelId="{F481FBEC-3C85-4E62-9ADC-7B0B7BFD0582}">
      <dsp:nvSpPr>
        <dsp:cNvPr id="0" name=""/>
        <dsp:cNvSpPr/>
      </dsp:nvSpPr>
      <dsp:spPr>
        <a:xfrm>
          <a:off x="0" y="2295492"/>
          <a:ext cx="8352928" cy="1044225"/>
        </a:xfrm>
        <a:prstGeom prst="roundRect">
          <a:avLst/>
        </a:prstGeom>
        <a:solidFill>
          <a:schemeClr val="lt1"/>
        </a:solidFill>
        <a:ln w="42500" cap="flat" cmpd="sng" algn="ctr">
          <a:solidFill>
            <a:schemeClr val="accent3"/>
          </a:solidFill>
          <a:prstDash val="solid"/>
        </a:ln>
        <a:effectLst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baseline="0" dirty="0" smtClean="0">
              <a:latin typeface="Times New Roman" pitchFamily="18" charset="0"/>
              <a:cs typeface="Times New Roman" pitchFamily="18" charset="0"/>
            </a:rPr>
            <a:t>Stratejinin başarısı için örgütün farklı bölümleri arasında iletişimi ve koordinasyonu en etkin biçimde sağlayacak bir örgüt yapısına ihtiyaç vardır.</a:t>
          </a:r>
          <a:endParaRPr lang="tr-TR" sz="2000" kern="1200" baseline="0" dirty="0">
            <a:latin typeface="Times New Roman" pitchFamily="18" charset="0"/>
            <a:cs typeface="Times New Roman" pitchFamily="18" charset="0"/>
          </a:endParaRPr>
        </a:p>
      </dsp:txBody>
      <dsp:txXfrm>
        <a:off x="50975" y="2346467"/>
        <a:ext cx="8250978" cy="942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34B84A-6D0F-407D-98D2-5FC35B1DDE79}">
      <dsp:nvSpPr>
        <dsp:cNvPr id="0" name=""/>
        <dsp:cNvSpPr/>
      </dsp:nvSpPr>
      <dsp:spPr>
        <a:xfrm>
          <a:off x="0" y="0"/>
          <a:ext cx="2563492" cy="4032448"/>
        </a:xfrm>
        <a:prstGeom prst="triangl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4B7E2DE-4570-4615-88F4-C5B606534B54}">
      <dsp:nvSpPr>
        <dsp:cNvPr id="0" name=""/>
        <dsp:cNvSpPr/>
      </dsp:nvSpPr>
      <dsp:spPr>
        <a:xfrm>
          <a:off x="1063436" y="444537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Hiyerarşik Basamak: Çok		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735" y="467836"/>
        <a:ext cx="2259940" cy="430680"/>
      </dsp:txXfrm>
    </dsp:sp>
    <dsp:sp modelId="{39394394-1D53-49F3-B26E-92E116C3FF71}">
      <dsp:nvSpPr>
        <dsp:cNvPr id="0" name=""/>
        <dsp:cNvSpPr/>
      </dsp:nvSpPr>
      <dsp:spPr>
        <a:xfrm>
          <a:off x="1063436" y="981475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İletişim: Güç		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735" y="1004774"/>
        <a:ext cx="2259940" cy="430680"/>
      </dsp:txXfrm>
    </dsp:sp>
    <dsp:sp modelId="{F2345CAE-CBB6-4FF6-8E96-6F97CAB524E5}">
      <dsp:nvSpPr>
        <dsp:cNvPr id="0" name=""/>
        <dsp:cNvSpPr/>
      </dsp:nvSpPr>
      <dsp:spPr>
        <a:xfrm>
          <a:off x="1063436" y="1518413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Kontrol Alanı: Dar		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735" y="1541712"/>
        <a:ext cx="2259940" cy="430680"/>
      </dsp:txXfrm>
    </dsp:sp>
    <dsp:sp modelId="{8F162ED3-C59B-4CFB-8E54-8A64B494D8AE}">
      <dsp:nvSpPr>
        <dsp:cNvPr id="0" name=""/>
        <dsp:cNvSpPr/>
      </dsp:nvSpPr>
      <dsp:spPr>
        <a:xfrm>
          <a:off x="1063436" y="2055351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Yetki Devri: Az		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735" y="2078650"/>
        <a:ext cx="2259940" cy="430680"/>
      </dsp:txXfrm>
    </dsp:sp>
    <dsp:sp modelId="{13B76A5A-9B13-42CF-A2F9-266DE2BE0413}">
      <dsp:nvSpPr>
        <dsp:cNvPr id="0" name=""/>
        <dsp:cNvSpPr/>
      </dsp:nvSpPr>
      <dsp:spPr>
        <a:xfrm>
          <a:off x="1063436" y="2592289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Ast-üst İlişkileri:	          Merkeziyetçi	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6735" y="2615588"/>
        <a:ext cx="2259940" cy="430680"/>
      </dsp:txXfrm>
    </dsp:sp>
    <dsp:sp modelId="{12A54110-CBF1-4B53-893A-DA7070417C68}">
      <dsp:nvSpPr>
        <dsp:cNvPr id="0" name=""/>
        <dsp:cNvSpPr/>
      </dsp:nvSpPr>
      <dsp:spPr>
        <a:xfrm>
          <a:off x="1062601" y="3123122"/>
          <a:ext cx="2306538" cy="477278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Strateji:	                       Tek Ürün Tek Pazar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085900" y="3146421"/>
        <a:ext cx="2259940" cy="43068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880701-1752-44A7-8CD0-9EABB2749AE9}">
      <dsp:nvSpPr>
        <dsp:cNvPr id="0" name=""/>
        <dsp:cNvSpPr/>
      </dsp:nvSpPr>
      <dsp:spPr>
        <a:xfrm>
          <a:off x="537650" y="0"/>
          <a:ext cx="4478403" cy="2448272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BDEB41F-2EBC-432C-B664-E5BF3C098402}">
      <dsp:nvSpPr>
        <dsp:cNvPr id="0" name=""/>
        <dsp:cNvSpPr/>
      </dsp:nvSpPr>
      <dsp:spPr>
        <a:xfrm>
          <a:off x="2172242" y="390398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Hiyerarşik Basamak: Az 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405323"/>
        <a:ext cx="3243261" cy="275887"/>
      </dsp:txXfrm>
    </dsp:sp>
    <dsp:sp modelId="{523995F0-72E7-4197-B77E-1A223E437BCB}">
      <dsp:nvSpPr>
        <dsp:cNvPr id="0" name=""/>
        <dsp:cNvSpPr/>
      </dsp:nvSpPr>
      <dsp:spPr>
        <a:xfrm>
          <a:off x="2172242" y="716667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İletişim: Kolay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731592"/>
        <a:ext cx="3243261" cy="275887"/>
      </dsp:txXfrm>
    </dsp:sp>
    <dsp:sp modelId="{9FA2BE36-F7AC-495C-84D0-0968AD694CB9}">
      <dsp:nvSpPr>
        <dsp:cNvPr id="0" name=""/>
        <dsp:cNvSpPr/>
      </dsp:nvSpPr>
      <dsp:spPr>
        <a:xfrm>
          <a:off x="2172242" y="1042937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Kontrol Alanı: Geniş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1057862"/>
        <a:ext cx="3243261" cy="275887"/>
      </dsp:txXfrm>
    </dsp:sp>
    <dsp:sp modelId="{1E220C72-5550-40EF-A938-2B1FA3B1C689}">
      <dsp:nvSpPr>
        <dsp:cNvPr id="0" name=""/>
        <dsp:cNvSpPr/>
      </dsp:nvSpPr>
      <dsp:spPr>
        <a:xfrm>
          <a:off x="2172242" y="1369206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Yetki Devri: Çok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1384131"/>
        <a:ext cx="3243261" cy="275887"/>
      </dsp:txXfrm>
    </dsp:sp>
    <dsp:sp modelId="{3A46AA2F-F9CA-4774-9BD5-DEAA21A8A7B8}">
      <dsp:nvSpPr>
        <dsp:cNvPr id="0" name=""/>
        <dsp:cNvSpPr/>
      </dsp:nvSpPr>
      <dsp:spPr>
        <a:xfrm>
          <a:off x="2172242" y="1695476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Ast-üst İlişkileri: Güvene Dayalı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1710401"/>
        <a:ext cx="3243261" cy="275887"/>
      </dsp:txXfrm>
    </dsp:sp>
    <dsp:sp modelId="{CCB59B49-6E8E-4E6C-827F-F8998DDCD2DA}">
      <dsp:nvSpPr>
        <dsp:cNvPr id="0" name=""/>
        <dsp:cNvSpPr/>
      </dsp:nvSpPr>
      <dsp:spPr>
        <a:xfrm>
          <a:off x="2172242" y="2021746"/>
          <a:ext cx="3273111" cy="30573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just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600" kern="1200" dirty="0" smtClean="0">
              <a:latin typeface="Times New Roman" pitchFamily="18" charset="0"/>
              <a:cs typeface="Times New Roman" pitchFamily="18" charset="0"/>
            </a:rPr>
            <a:t>Strateji: Ürün Ve Pazar Çeşitlendirme</a:t>
          </a:r>
          <a:endParaRPr lang="tr-TR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187167" y="2036671"/>
        <a:ext cx="3243261" cy="275887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50774B-C772-4BD7-98F0-0D17EF33922F}">
      <dsp:nvSpPr>
        <dsp:cNvPr id="0" name=""/>
        <dsp:cNvSpPr/>
      </dsp:nvSpPr>
      <dsp:spPr>
        <a:xfrm>
          <a:off x="444" y="410846"/>
          <a:ext cx="3282763" cy="3282763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Ürün çeşitlendirme stratejisi izledikleri halde bazı örgütler çok kademeli yapıyı tercih edebilirler.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1194" y="891596"/>
        <a:ext cx="2321263" cy="2321263"/>
      </dsp:txXfrm>
    </dsp:sp>
    <dsp:sp modelId="{9E380B27-F0D0-497D-AC92-1855EF67A1D5}">
      <dsp:nvSpPr>
        <dsp:cNvPr id="0" name=""/>
        <dsp:cNvSpPr/>
      </dsp:nvSpPr>
      <dsp:spPr>
        <a:xfrm>
          <a:off x="3026066" y="-52813"/>
          <a:ext cx="2041236" cy="1107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5000"/>
                <a:satMod val="270000"/>
              </a:schemeClr>
            </a:gs>
            <a:gs pos="25000">
              <a:schemeClr val="accent5">
                <a:hueOff val="0"/>
                <a:satOff val="0"/>
                <a:lumOff val="0"/>
                <a:alphaOff val="0"/>
                <a:tint val="60000"/>
                <a:satMod val="3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Times New Roman" pitchFamily="18" charset="0"/>
            <a:cs typeface="Times New Roman" pitchFamily="18" charset="0"/>
          </a:endParaRPr>
        </a:p>
      </dsp:txBody>
      <dsp:txXfrm>
        <a:off x="3026066" y="168773"/>
        <a:ext cx="1708856" cy="664760"/>
      </dsp:txXfrm>
    </dsp:sp>
    <dsp:sp modelId="{6322DDD2-F1E1-49B2-A8AB-B3B9E7C96BBF}">
      <dsp:nvSpPr>
        <dsp:cNvPr id="0" name=""/>
        <dsp:cNvSpPr/>
      </dsp:nvSpPr>
      <dsp:spPr>
        <a:xfrm>
          <a:off x="4925703" y="410846"/>
          <a:ext cx="3282763" cy="3282763"/>
        </a:xfrm>
        <a:prstGeom prst="ellipse">
          <a:avLst/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8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Ürün ve pazar çeşitlendirme stratejisi izlemedikleri halde bazı örgütler basık yapıyı tercih edebilirler.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406453" y="891596"/>
        <a:ext cx="2321263" cy="2321263"/>
      </dsp:txXfrm>
    </dsp:sp>
    <dsp:sp modelId="{997FFAA4-3F50-4C1B-B91A-4E073CD5ACC3}">
      <dsp:nvSpPr>
        <dsp:cNvPr id="0" name=""/>
        <dsp:cNvSpPr/>
      </dsp:nvSpPr>
      <dsp:spPr>
        <a:xfrm rot="10800000">
          <a:off x="3141608" y="3049337"/>
          <a:ext cx="2041236" cy="110793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4019298"/>
                <a:satOff val="20613"/>
                <a:lumOff val="17647"/>
                <a:alphaOff val="0"/>
                <a:tint val="65000"/>
                <a:satMod val="270000"/>
              </a:schemeClr>
            </a:gs>
            <a:gs pos="25000">
              <a:schemeClr val="accent5">
                <a:hueOff val="-14019298"/>
                <a:satOff val="20613"/>
                <a:lumOff val="17647"/>
                <a:alphaOff val="0"/>
                <a:tint val="60000"/>
                <a:satMod val="300000"/>
              </a:schemeClr>
            </a:gs>
            <a:gs pos="100000">
              <a:schemeClr val="accent5">
                <a:hueOff val="-14019298"/>
                <a:satOff val="20613"/>
                <a:lumOff val="17647"/>
                <a:alphaOff val="0"/>
                <a:tint val="29000"/>
                <a:satMod val="400000"/>
              </a:schemeClr>
            </a:gs>
          </a:gsLst>
          <a:lin ang="16200000" scaled="1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tr-TR" sz="1800" kern="1200">
            <a:latin typeface="Times New Roman" pitchFamily="18" charset="0"/>
            <a:cs typeface="Times New Roman" pitchFamily="18" charset="0"/>
          </a:endParaRPr>
        </a:p>
      </dsp:txBody>
      <dsp:txXfrm rot="10800000">
        <a:off x="3473988" y="3270923"/>
        <a:ext cx="1708856" cy="66476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7AFC822-ABAC-40C5-8A4B-4D4AA26D2C99}">
      <dsp:nvSpPr>
        <dsp:cNvPr id="0" name=""/>
        <dsp:cNvSpPr/>
      </dsp:nvSpPr>
      <dsp:spPr>
        <a:xfrm>
          <a:off x="2205066" y="904938"/>
          <a:ext cx="91440" cy="4683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468395"/>
              </a:lnTo>
            </a:path>
          </a:pathLst>
        </a:custGeom>
        <a:noFill/>
        <a:ln w="425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4975FAA-9CFF-438E-86A6-8FDE58160D75}">
      <dsp:nvSpPr>
        <dsp:cNvPr id="0" name=""/>
        <dsp:cNvSpPr/>
      </dsp:nvSpPr>
      <dsp:spPr>
        <a:xfrm>
          <a:off x="2158" y="123401"/>
          <a:ext cx="4497255" cy="7815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tint val="65000"/>
                <a:satMod val="270000"/>
              </a:schemeClr>
            </a:gs>
            <a:gs pos="25000">
              <a:schemeClr val="accent3">
                <a:tint val="60000"/>
                <a:satMod val="300000"/>
              </a:schemeClr>
            </a:gs>
            <a:gs pos="100000">
              <a:schemeClr val="accent3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</dsp:sp>
    <dsp:sp modelId="{95D8C5EA-D58E-44A0-9B59-CF453AEF8EFD}">
      <dsp:nvSpPr>
        <dsp:cNvPr id="0" name=""/>
        <dsp:cNvSpPr/>
      </dsp:nvSpPr>
      <dsp:spPr>
        <a:xfrm>
          <a:off x="181105" y="293402"/>
          <a:ext cx="4497255" cy="781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latin typeface="Times New Roman" pitchFamily="18" charset="0"/>
              <a:cs typeface="Times New Roman" pitchFamily="18" charset="0"/>
            </a:rPr>
            <a:t>Sahip Yönetici</a:t>
          </a:r>
          <a:endParaRPr lang="tr-TR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995" y="316292"/>
        <a:ext cx="4451475" cy="735756"/>
      </dsp:txXfrm>
    </dsp:sp>
    <dsp:sp modelId="{38181AA6-C909-428A-B717-281CAE32F988}">
      <dsp:nvSpPr>
        <dsp:cNvPr id="0" name=""/>
        <dsp:cNvSpPr/>
      </dsp:nvSpPr>
      <dsp:spPr>
        <a:xfrm>
          <a:off x="2158" y="1373333"/>
          <a:ext cx="4497255" cy="7815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6">
                <a:tint val="65000"/>
                <a:satMod val="270000"/>
              </a:schemeClr>
            </a:gs>
            <a:gs pos="25000">
              <a:schemeClr val="accent6">
                <a:tint val="60000"/>
                <a:satMod val="300000"/>
              </a:schemeClr>
            </a:gs>
            <a:gs pos="100000">
              <a:schemeClr val="accent6">
                <a:tint val="29000"/>
                <a:satMod val="400000"/>
              </a:schemeClr>
            </a:gs>
          </a:gsLst>
          <a:lin ang="16200000" scaled="1"/>
        </a:gradFill>
        <a:ln w="9525" cap="flat" cmpd="sng" algn="ctr">
          <a:solidFill>
            <a:schemeClr val="accent6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</dsp:sp>
    <dsp:sp modelId="{153473DC-D04E-4B2B-B517-6F594A4DC91D}">
      <dsp:nvSpPr>
        <dsp:cNvPr id="0" name=""/>
        <dsp:cNvSpPr/>
      </dsp:nvSpPr>
      <dsp:spPr>
        <a:xfrm>
          <a:off x="181105" y="1543333"/>
          <a:ext cx="4497255" cy="78153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3500" kern="1200" dirty="0" smtClean="0">
              <a:latin typeface="Times New Roman" pitchFamily="18" charset="0"/>
              <a:cs typeface="Times New Roman" pitchFamily="18" charset="0"/>
            </a:rPr>
            <a:t>Çalışanlar</a:t>
          </a:r>
          <a:endParaRPr lang="tr-TR" sz="35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03995" y="1566223"/>
        <a:ext cx="4451475" cy="735756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41B8DE-5852-46B0-86D0-A4C35B3F7901}">
      <dsp:nvSpPr>
        <dsp:cNvPr id="0" name=""/>
        <dsp:cNvSpPr/>
      </dsp:nvSpPr>
      <dsp:spPr>
        <a:xfrm>
          <a:off x="4013268" y="1042839"/>
          <a:ext cx="3009199" cy="47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12"/>
              </a:lnTo>
              <a:lnTo>
                <a:pt x="3009199" y="325312"/>
              </a:lnTo>
              <a:lnTo>
                <a:pt x="3009199" y="47736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ED2A7FE-CE98-483C-9EF1-C3294430DD8D}">
      <dsp:nvSpPr>
        <dsp:cNvPr id="0" name=""/>
        <dsp:cNvSpPr/>
      </dsp:nvSpPr>
      <dsp:spPr>
        <a:xfrm>
          <a:off x="4013268" y="1042839"/>
          <a:ext cx="1003066" cy="47736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5312"/>
              </a:lnTo>
              <a:lnTo>
                <a:pt x="1003066" y="325312"/>
              </a:lnTo>
              <a:lnTo>
                <a:pt x="1003066" y="47736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074F02-ADA4-455B-A0AD-F430C4053362}">
      <dsp:nvSpPr>
        <dsp:cNvPr id="0" name=""/>
        <dsp:cNvSpPr/>
      </dsp:nvSpPr>
      <dsp:spPr>
        <a:xfrm>
          <a:off x="3010201" y="1042839"/>
          <a:ext cx="1003066" cy="477368"/>
        </a:xfrm>
        <a:custGeom>
          <a:avLst/>
          <a:gdLst/>
          <a:ahLst/>
          <a:cxnLst/>
          <a:rect l="0" t="0" r="0" b="0"/>
          <a:pathLst>
            <a:path>
              <a:moveTo>
                <a:pt x="1003066" y="0"/>
              </a:moveTo>
              <a:lnTo>
                <a:pt x="1003066" y="325312"/>
              </a:lnTo>
              <a:lnTo>
                <a:pt x="0" y="325312"/>
              </a:lnTo>
              <a:lnTo>
                <a:pt x="0" y="47736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987693-81B7-486D-9763-8F3E97E8B520}">
      <dsp:nvSpPr>
        <dsp:cNvPr id="0" name=""/>
        <dsp:cNvSpPr/>
      </dsp:nvSpPr>
      <dsp:spPr>
        <a:xfrm>
          <a:off x="1004068" y="1042839"/>
          <a:ext cx="3009199" cy="477368"/>
        </a:xfrm>
        <a:custGeom>
          <a:avLst/>
          <a:gdLst/>
          <a:ahLst/>
          <a:cxnLst/>
          <a:rect l="0" t="0" r="0" b="0"/>
          <a:pathLst>
            <a:path>
              <a:moveTo>
                <a:pt x="3009199" y="0"/>
              </a:moveTo>
              <a:lnTo>
                <a:pt x="3009199" y="325312"/>
              </a:lnTo>
              <a:lnTo>
                <a:pt x="0" y="325312"/>
              </a:lnTo>
              <a:lnTo>
                <a:pt x="0" y="477368"/>
              </a:lnTo>
            </a:path>
          </a:pathLst>
        </a:cu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1E46E8-52D7-4264-B911-5AB2E879EF7B}">
      <dsp:nvSpPr>
        <dsp:cNvPr id="0" name=""/>
        <dsp:cNvSpPr/>
      </dsp:nvSpPr>
      <dsp:spPr>
        <a:xfrm>
          <a:off x="2535105" y="561"/>
          <a:ext cx="2956325" cy="1042277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shade val="45000"/>
                <a:satMod val="155000"/>
              </a:schemeClr>
            </a:gs>
            <a:gs pos="60000">
              <a:schemeClr val="accent3">
                <a:shade val="95000"/>
                <a:satMod val="150000"/>
              </a:schemeClr>
            </a:gs>
            <a:gs pos="100000">
              <a:schemeClr val="accent3">
                <a:tint val="87000"/>
                <a:satMod val="250000"/>
              </a:schemeClr>
            </a:gs>
          </a:gsLst>
          <a:lin ang="16200000" scaled="0"/>
        </a:gradFill>
        <a:ln w="9525" cap="flat" cmpd="sng" algn="ctr">
          <a:solidFill>
            <a:schemeClr val="accent3">
              <a:satMod val="15000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</dsp:sp>
    <dsp:sp modelId="{856410C1-AA4D-4C01-BD07-B52BC17A256C}">
      <dsp:nvSpPr>
        <dsp:cNvPr id="0" name=""/>
        <dsp:cNvSpPr/>
      </dsp:nvSpPr>
      <dsp:spPr>
        <a:xfrm>
          <a:off x="2717481" y="173818"/>
          <a:ext cx="2956325" cy="1042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SAHİP/GENEL MÜDÜR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748008" y="204345"/>
        <a:ext cx="2895271" cy="981223"/>
      </dsp:txXfrm>
    </dsp:sp>
    <dsp:sp modelId="{5576D91F-BE8C-4AB8-9499-A777F08293CD}">
      <dsp:nvSpPr>
        <dsp:cNvPr id="0" name=""/>
        <dsp:cNvSpPr/>
      </dsp:nvSpPr>
      <dsp:spPr>
        <a:xfrm>
          <a:off x="183377" y="1520207"/>
          <a:ext cx="1641381" cy="104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A88E596-8FBE-4AFA-B642-84AAD73522E8}">
      <dsp:nvSpPr>
        <dsp:cNvPr id="0" name=""/>
        <dsp:cNvSpPr/>
      </dsp:nvSpPr>
      <dsp:spPr>
        <a:xfrm>
          <a:off x="365753" y="1693464"/>
          <a:ext cx="1641381" cy="1042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TEDARİK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96280" y="1723991"/>
        <a:ext cx="1580327" cy="981223"/>
      </dsp:txXfrm>
    </dsp:sp>
    <dsp:sp modelId="{321FF655-0A12-4E20-AD13-396346E9D363}">
      <dsp:nvSpPr>
        <dsp:cNvPr id="0" name=""/>
        <dsp:cNvSpPr/>
      </dsp:nvSpPr>
      <dsp:spPr>
        <a:xfrm>
          <a:off x="2189510" y="1520207"/>
          <a:ext cx="1641381" cy="104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B334EA-4999-4250-BF74-E239458AD535}">
      <dsp:nvSpPr>
        <dsp:cNvPr id="0" name=""/>
        <dsp:cNvSpPr/>
      </dsp:nvSpPr>
      <dsp:spPr>
        <a:xfrm>
          <a:off x="2371886" y="1693464"/>
          <a:ext cx="1641381" cy="1042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ÜRETİM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02413" y="1723991"/>
        <a:ext cx="1580327" cy="981223"/>
      </dsp:txXfrm>
    </dsp:sp>
    <dsp:sp modelId="{28F02E89-24FE-4E82-B10E-B0C5DC335C83}">
      <dsp:nvSpPr>
        <dsp:cNvPr id="0" name=""/>
        <dsp:cNvSpPr/>
      </dsp:nvSpPr>
      <dsp:spPr>
        <a:xfrm>
          <a:off x="4195643" y="1520207"/>
          <a:ext cx="1641381" cy="104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8CC2818-CB48-41C8-943E-17BC09EBEEFF}">
      <dsp:nvSpPr>
        <dsp:cNvPr id="0" name=""/>
        <dsp:cNvSpPr/>
      </dsp:nvSpPr>
      <dsp:spPr>
        <a:xfrm>
          <a:off x="4378019" y="1693464"/>
          <a:ext cx="1641381" cy="1042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FİNANS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08546" y="1723991"/>
        <a:ext cx="1580327" cy="981223"/>
      </dsp:txXfrm>
    </dsp:sp>
    <dsp:sp modelId="{D20836B9-5D5B-436C-B94D-9016816B1B4D}">
      <dsp:nvSpPr>
        <dsp:cNvPr id="0" name=""/>
        <dsp:cNvSpPr/>
      </dsp:nvSpPr>
      <dsp:spPr>
        <a:xfrm>
          <a:off x="6201776" y="1520207"/>
          <a:ext cx="1641381" cy="104227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3761449-E950-4CDB-B406-34DAA0C9EFC4}">
      <dsp:nvSpPr>
        <dsp:cNvPr id="0" name=""/>
        <dsp:cNvSpPr/>
      </dsp:nvSpPr>
      <dsp:spPr>
        <a:xfrm>
          <a:off x="6384152" y="1693464"/>
          <a:ext cx="1641381" cy="10422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PAZARLAMA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14679" y="1723991"/>
        <a:ext cx="1580327" cy="981223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1277B5B-D75D-4211-8126-A2006165F9A9}">
      <dsp:nvSpPr>
        <dsp:cNvPr id="0" name=""/>
        <dsp:cNvSpPr/>
      </dsp:nvSpPr>
      <dsp:spPr>
        <a:xfrm rot="5400000">
          <a:off x="-441384" y="441384"/>
          <a:ext cx="2942560" cy="2059792"/>
        </a:xfrm>
        <a:prstGeom prst="chevron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 rtl="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kumimoji="0" lang="tr-TR" sz="32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ea typeface="+mj-ea"/>
              <a:cs typeface="Times New Roman" pitchFamily="18" charset="0"/>
            </a:rPr>
            <a:t>Faydaları</a:t>
          </a:r>
          <a:endParaRPr lang="tr-TR" sz="3200" kern="1200" dirty="0"/>
        </a:p>
      </dsp:txBody>
      <dsp:txXfrm rot="-5400000">
        <a:off x="0" y="1029896"/>
        <a:ext cx="2059792" cy="882768"/>
      </dsp:txXfrm>
    </dsp:sp>
    <dsp:sp modelId="{FDC56F9E-BEE0-4096-AE13-B907A663F8E8}">
      <dsp:nvSpPr>
        <dsp:cNvPr id="0" name=""/>
        <dsp:cNvSpPr/>
      </dsp:nvSpPr>
      <dsp:spPr>
        <a:xfrm rot="5400000">
          <a:off x="4214024" y="-2148158"/>
          <a:ext cx="1912664" cy="622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Uzman yöneticiler sayesinde fonksiyonlarda verim artışı, iyileşme ve yeniliklerin oluşması</a:t>
          </a:r>
          <a:endParaRPr lang="tr-TR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Kaynakların daha etkin kullanımı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Çalışanların karar alma alanları belli olduğu için amaçlara ulaşma kolaylığı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Fonksiyonlar birbirinden ayrı olduğu için fonksiyonel bölüm ve onların yöneticilerini değerlemede kolaylık</a:t>
          </a:r>
          <a:endParaRPr kumimoji="0" lang="tr-TR" sz="1800" strike="noStrike" kern="1200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59793" y="99442"/>
        <a:ext cx="6127758" cy="1725926"/>
      </dsp:txXfrm>
    </dsp:sp>
    <dsp:sp modelId="{FA00A673-D761-4FBA-8CB8-BA2B6BC499B1}">
      <dsp:nvSpPr>
        <dsp:cNvPr id="0" name=""/>
        <dsp:cNvSpPr/>
      </dsp:nvSpPr>
      <dsp:spPr>
        <a:xfrm rot="5400000">
          <a:off x="-441384" y="3115435"/>
          <a:ext cx="2942560" cy="2059792"/>
        </a:xfrm>
        <a:prstGeom prst="chevron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3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tr-TR" sz="3200" kern="1200" dirty="0" smtClean="0">
            <a:latin typeface="Times New Roman" pitchFamily="18" charset="0"/>
            <a:cs typeface="Times New Roman" pitchFamily="18" charset="0"/>
          </a:endParaRPr>
        </a:p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Sakıncaları</a:t>
          </a:r>
          <a:endParaRPr lang="tr-TR" sz="3200" kern="1200" dirty="0" smtClean="0"/>
        </a:p>
        <a:p>
          <a:pPr lvl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tr-TR" sz="3200" kern="1200" dirty="0" smtClean="0">
              <a:latin typeface="Times New Roman" pitchFamily="18" charset="0"/>
              <a:cs typeface="Times New Roman" pitchFamily="18" charset="0"/>
            </a:rPr>
            <a:t>      </a:t>
          </a:r>
          <a:endParaRPr lang="tr-TR" sz="3200" kern="1200" dirty="0"/>
        </a:p>
      </dsp:txBody>
      <dsp:txXfrm rot="-5400000">
        <a:off x="0" y="3703947"/>
        <a:ext cx="2059792" cy="882768"/>
      </dsp:txXfrm>
    </dsp:sp>
    <dsp:sp modelId="{A64F7F22-9C32-4914-9FA6-B9E5ABB04EE0}">
      <dsp:nvSpPr>
        <dsp:cNvPr id="0" name=""/>
        <dsp:cNvSpPr/>
      </dsp:nvSpPr>
      <dsp:spPr>
        <a:xfrm rot="5400000">
          <a:off x="4213521" y="514261"/>
          <a:ext cx="1913669" cy="6221127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extrusionH="190500" prstMaterial="dkEdge">
          <a:bevelT w="13540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28016" tIns="11430" rIns="11430" bIns="11430" numCol="1" spcCol="1270" anchor="ctr" anchorCtr="0">
          <a:noAutofit/>
        </a:bodyPr>
        <a:lstStyle/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Fonksiyonel bölümler arası iletişim ve koordinasyon engelleri</a:t>
          </a:r>
          <a:endParaRPr lang="tr-TR" sz="1800" kern="1200" dirty="0"/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Fonksiyonel bölümlerin kendi içine kapanması ve bölümler arası çatışma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Ortak hedeflerden ziyade fonksiyonel hedeflere önem verilmesi</a:t>
          </a:r>
        </a:p>
        <a:p>
          <a:pPr marL="171450" lvl="1" indent="-171450" algn="just" defTabSz="8001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kumimoji="0" lang="tr-TR" sz="1800" strike="noStrike" kern="1200" cap="none" spc="0" normalizeH="0" baseline="0" noProof="0" dirty="0" smtClean="0">
              <a:ln/>
              <a:uLnTx/>
              <a:uFillTx/>
              <a:latin typeface="Times New Roman" pitchFamily="18" charset="0"/>
              <a:cs typeface="Times New Roman" pitchFamily="18" charset="0"/>
            </a:rPr>
            <a:t>Ürün ya da pazar çeşitlemesine gidilmişse performans sonuçlarının sorumlularını bulma zorluğu</a:t>
          </a:r>
          <a:endParaRPr kumimoji="0" lang="tr-TR" sz="1800" strike="noStrike" kern="1200" cap="none" spc="0" normalizeH="0" baseline="0" noProof="0" dirty="0">
            <a:ln/>
            <a:uLnTx/>
            <a:uFillTx/>
            <a:latin typeface="Times New Roman" pitchFamily="18" charset="0"/>
            <a:cs typeface="Times New Roman" pitchFamily="18" charset="0"/>
          </a:endParaRPr>
        </a:p>
      </dsp:txBody>
      <dsp:txXfrm rot="-5400000">
        <a:off x="2059792" y="2761408"/>
        <a:ext cx="6127709" cy="1726833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906664-E252-45AD-A5E6-ADFC895614C4}">
      <dsp:nvSpPr>
        <dsp:cNvPr id="0" name=""/>
        <dsp:cNvSpPr/>
      </dsp:nvSpPr>
      <dsp:spPr>
        <a:xfrm>
          <a:off x="4478461" y="1070457"/>
          <a:ext cx="3086769" cy="489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3086769" y="333698"/>
              </a:lnTo>
              <a:lnTo>
                <a:pt x="3086769" y="489673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1A67DDB-FBBB-48D6-A074-D9D400931C9C}">
      <dsp:nvSpPr>
        <dsp:cNvPr id="0" name=""/>
        <dsp:cNvSpPr/>
      </dsp:nvSpPr>
      <dsp:spPr>
        <a:xfrm>
          <a:off x="4478461" y="1070457"/>
          <a:ext cx="1028923" cy="489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3698"/>
              </a:lnTo>
              <a:lnTo>
                <a:pt x="1028923" y="333698"/>
              </a:lnTo>
              <a:lnTo>
                <a:pt x="1028923" y="489673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C69C65-A9E7-4C5D-B704-D819F16E328E}">
      <dsp:nvSpPr>
        <dsp:cNvPr id="0" name=""/>
        <dsp:cNvSpPr/>
      </dsp:nvSpPr>
      <dsp:spPr>
        <a:xfrm>
          <a:off x="3449538" y="1070457"/>
          <a:ext cx="1028923" cy="489673"/>
        </a:xfrm>
        <a:custGeom>
          <a:avLst/>
          <a:gdLst/>
          <a:ahLst/>
          <a:cxnLst/>
          <a:rect l="0" t="0" r="0" b="0"/>
          <a:pathLst>
            <a:path>
              <a:moveTo>
                <a:pt x="1028923" y="0"/>
              </a:moveTo>
              <a:lnTo>
                <a:pt x="1028923" y="333698"/>
              </a:lnTo>
              <a:lnTo>
                <a:pt x="0" y="333698"/>
              </a:lnTo>
              <a:lnTo>
                <a:pt x="0" y="489673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868D7C-BEEE-402B-A453-E0FC419346CA}">
      <dsp:nvSpPr>
        <dsp:cNvPr id="0" name=""/>
        <dsp:cNvSpPr/>
      </dsp:nvSpPr>
      <dsp:spPr>
        <a:xfrm>
          <a:off x="1391691" y="1070457"/>
          <a:ext cx="3086769" cy="489673"/>
        </a:xfrm>
        <a:custGeom>
          <a:avLst/>
          <a:gdLst/>
          <a:ahLst/>
          <a:cxnLst/>
          <a:rect l="0" t="0" r="0" b="0"/>
          <a:pathLst>
            <a:path>
              <a:moveTo>
                <a:pt x="3086769" y="0"/>
              </a:moveTo>
              <a:lnTo>
                <a:pt x="3086769" y="333698"/>
              </a:lnTo>
              <a:lnTo>
                <a:pt x="0" y="333698"/>
              </a:lnTo>
              <a:lnTo>
                <a:pt x="0" y="489673"/>
              </a:lnTo>
            </a:path>
          </a:pathLst>
        </a:custGeom>
        <a:noFill/>
        <a:ln w="425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C71FE8-1A3C-45D5-98A4-8BC9CBE29C35}">
      <dsp:nvSpPr>
        <dsp:cNvPr id="0" name=""/>
        <dsp:cNvSpPr/>
      </dsp:nvSpPr>
      <dsp:spPr>
        <a:xfrm>
          <a:off x="2449569" y="1312"/>
          <a:ext cx="4057783" cy="10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1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FB1244A-CD7C-4BAC-9644-7098C7E80D79}">
      <dsp:nvSpPr>
        <dsp:cNvPr id="0" name=""/>
        <dsp:cNvSpPr/>
      </dsp:nvSpPr>
      <dsp:spPr>
        <a:xfrm>
          <a:off x="2636646" y="179035"/>
          <a:ext cx="4057783" cy="1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SÜPERMARKET  YÖNETİCİSİ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667960" y="210349"/>
        <a:ext cx="3995155" cy="1006516"/>
      </dsp:txXfrm>
    </dsp:sp>
    <dsp:sp modelId="{434106DD-4842-4D9A-90C8-1B9DCFF6D04E}">
      <dsp:nvSpPr>
        <dsp:cNvPr id="0" name=""/>
        <dsp:cNvSpPr/>
      </dsp:nvSpPr>
      <dsp:spPr>
        <a:xfrm>
          <a:off x="549845" y="1560131"/>
          <a:ext cx="1683692" cy="10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9FF560C-583A-4E9B-8D62-E94823BC9250}">
      <dsp:nvSpPr>
        <dsp:cNvPr id="0" name=""/>
        <dsp:cNvSpPr/>
      </dsp:nvSpPr>
      <dsp:spPr>
        <a:xfrm>
          <a:off x="736922" y="1737854"/>
          <a:ext cx="1683692" cy="1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smtClean="0">
              <a:latin typeface="Times New Roman" pitchFamily="18" charset="0"/>
              <a:cs typeface="Times New Roman" pitchFamily="18" charset="0"/>
            </a:rPr>
            <a:t>ET ÜRÜNLERİ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768236" y="1769168"/>
        <a:ext cx="1621064" cy="1006516"/>
      </dsp:txXfrm>
    </dsp:sp>
    <dsp:sp modelId="{1F883CA3-A142-470B-9896-84E158C5BF76}">
      <dsp:nvSpPr>
        <dsp:cNvPr id="0" name=""/>
        <dsp:cNvSpPr/>
      </dsp:nvSpPr>
      <dsp:spPr>
        <a:xfrm>
          <a:off x="2607691" y="1560131"/>
          <a:ext cx="1683692" cy="10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EFAB87EB-C1DF-44B6-B6C6-0AC6576BAFC8}">
      <dsp:nvSpPr>
        <dsp:cNvPr id="0" name=""/>
        <dsp:cNvSpPr/>
      </dsp:nvSpPr>
      <dsp:spPr>
        <a:xfrm>
          <a:off x="2794768" y="1737854"/>
          <a:ext cx="1683692" cy="1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SÜT ÜRÜNLERİ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826082" y="1769168"/>
        <a:ext cx="1621064" cy="1006516"/>
      </dsp:txXfrm>
    </dsp:sp>
    <dsp:sp modelId="{B62DF8BD-84C4-4692-8F67-A36600C9F375}">
      <dsp:nvSpPr>
        <dsp:cNvPr id="0" name=""/>
        <dsp:cNvSpPr/>
      </dsp:nvSpPr>
      <dsp:spPr>
        <a:xfrm>
          <a:off x="4665538" y="1560131"/>
          <a:ext cx="1683692" cy="10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3A27DC6-3FEA-4646-A59C-7EDFCB7140A0}">
      <dsp:nvSpPr>
        <dsp:cNvPr id="0" name=""/>
        <dsp:cNvSpPr/>
      </dsp:nvSpPr>
      <dsp:spPr>
        <a:xfrm>
          <a:off x="4852615" y="1737854"/>
          <a:ext cx="1683692" cy="1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UNLU MAMÜLLERİ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883929" y="1769168"/>
        <a:ext cx="1621064" cy="1006516"/>
      </dsp:txXfrm>
    </dsp:sp>
    <dsp:sp modelId="{388F3398-9A35-46B7-9BE7-56B8B4012662}">
      <dsp:nvSpPr>
        <dsp:cNvPr id="0" name=""/>
        <dsp:cNvSpPr/>
      </dsp:nvSpPr>
      <dsp:spPr>
        <a:xfrm>
          <a:off x="6723384" y="1560131"/>
          <a:ext cx="1683692" cy="106914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45000"/>
                <a:satMod val="155000"/>
              </a:schemeClr>
            </a:gs>
            <a:gs pos="60000">
              <a:schemeClr val="accent2">
                <a:hueOff val="0"/>
                <a:satOff val="0"/>
                <a:lumOff val="0"/>
                <a:alphaOff val="0"/>
                <a:shade val="95000"/>
                <a:satMod val="15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87000"/>
                <a:satMod val="250000"/>
              </a:schemeClr>
            </a:gs>
          </a:gsLst>
          <a:lin ang="16200000" scaled="0"/>
        </a:gradFill>
        <a:ln>
          <a:noFill/>
        </a:ln>
        <a:effectLst>
          <a:outerShdw blurRad="65500" dist="38100" dir="5400000" rotWithShape="0">
            <a:srgbClr val="000000">
              <a:alpha val="4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12000000"/>
          </a:lightRig>
        </a:scene3d>
        <a:sp3d prstMaterial="powder">
          <a:bevelT h="508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0B35F606-E1CF-4F80-B530-A100BD4C3D2A}">
      <dsp:nvSpPr>
        <dsp:cNvPr id="0" name=""/>
        <dsp:cNvSpPr/>
      </dsp:nvSpPr>
      <dsp:spPr>
        <a:xfrm>
          <a:off x="6910461" y="1737854"/>
          <a:ext cx="1683692" cy="10691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65500" dist="38100" dir="5400000" rotWithShape="0">
            <a:srgbClr val="000000">
              <a:alpha val="4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1800" kern="1200" dirty="0" smtClean="0">
              <a:latin typeface="Times New Roman" pitchFamily="18" charset="0"/>
              <a:cs typeface="Times New Roman" pitchFamily="18" charset="0"/>
            </a:rPr>
            <a:t>SEBZE VE MEYVE</a:t>
          </a:r>
          <a:endParaRPr lang="tr-TR" sz="18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941775" y="1769168"/>
        <a:ext cx="1621064" cy="100651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16C8B3-14BA-4667-8224-9AE73DDE1A7E}" type="datetimeFigureOut">
              <a:rPr lang="en-US" smtClean="0"/>
              <a:pPr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11000F-794B-4FF2-B49A-7B5017E5C18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2491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6643827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21573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32070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104353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64904761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7402597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863284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045183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692427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548088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121836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4896947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36089712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4021980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2919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0542576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758609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3333605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8757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209532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0000" lnSpcReduction="20000"/>
          </a:bodyPr>
          <a:lstStyle/>
          <a:p>
            <a:r>
              <a:rPr lang="en-US" sz="1400" b="1" dirty="0" smtClean="0"/>
              <a:t>Flowered lace background</a:t>
            </a:r>
          </a:p>
          <a:p>
            <a:r>
              <a:rPr lang="en-US" sz="1400" dirty="0" smtClean="0"/>
              <a:t>(Basic)</a:t>
            </a:r>
          </a:p>
          <a:p>
            <a:endParaRPr lang="en-US" sz="1400" dirty="0" smtClean="0"/>
          </a:p>
          <a:p>
            <a:endParaRPr lang="en-US" sz="1200" dirty="0" smtClean="0"/>
          </a:p>
          <a:p>
            <a:r>
              <a:rPr lang="en-US" sz="1200" dirty="0" smtClean="0"/>
              <a:t>To reproduce the shape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Slides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Layout</a:t>
            </a:r>
            <a:r>
              <a:rPr lang="en-US" sz="1200" baseline="0" dirty="0" smtClean="0"/>
              <a:t> and then click </a:t>
            </a:r>
            <a:r>
              <a:rPr lang="en-US" sz="1200" b="1" baseline="0" dirty="0" smtClean="0"/>
              <a:t>Blank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Insert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Images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Clip Art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Clip Art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pane, in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Search for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00435540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select the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Include Office.com content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check box, and then 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Select the clip art file in the pane to insert it into the slide. (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If you choose another clip art file, the clip art must be in the Windows Metafile format [.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wmf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].)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clip art.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Microsoft Office PowerPoint </a:t>
            </a:r>
            <a:r>
              <a:rPr lang="en-US" sz="1200" baseline="0" dirty="0" smtClean="0"/>
              <a:t>dialog box, click </a:t>
            </a:r>
            <a:r>
              <a:rPr lang="en-US" sz="1200" b="1" baseline="0" dirty="0" smtClean="0"/>
              <a:t>Yes</a:t>
            </a:r>
            <a:r>
              <a:rPr lang="en-US" sz="1200" baseline="0" dirty="0" smtClean="0"/>
              <a:t>. </a:t>
            </a:r>
            <a:endParaRPr lang="en-US" sz="1200" i="1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select the converted clip art.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Selection Pane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Selection and Visibility </a:t>
            </a:r>
            <a:r>
              <a:rPr lang="en-US" sz="1200" b="0" baseline="0" dirty="0" smtClean="0"/>
              <a:t>pane</a:t>
            </a:r>
            <a:r>
              <a:rPr lang="en-US" sz="1200" baseline="0" dirty="0" smtClean="0"/>
              <a:t>, select the top-level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Ungroup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baseline="0" dirty="0" smtClean="0"/>
              <a:t>Selection and Visibility</a:t>
            </a:r>
            <a:r>
              <a:rPr lang="en-US" sz="1200" baseline="0" dirty="0" smtClean="0"/>
              <a:t> pane, select the </a:t>
            </a:r>
            <a:r>
              <a:rPr lang="en-US" sz="1200" b="1" baseline="0" dirty="0" smtClean="0"/>
              <a:t>Autoshape</a:t>
            </a:r>
            <a:r>
              <a:rPr lang="en-US" sz="1200" baseline="0" dirty="0" smtClean="0"/>
              <a:t> object, and then press DELETE.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Editing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Select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Select All</a:t>
            </a:r>
            <a:r>
              <a:rPr lang="en-US" sz="1200" baseline="0" dirty="0" smtClean="0"/>
              <a:t>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</a:t>
            </a:r>
            <a:r>
              <a:rPr lang="en-US" sz="1200" b="1" baseline="0" dirty="0" smtClean="0"/>
              <a:t>Arrange</a:t>
            </a:r>
            <a:r>
              <a:rPr lang="en-US" sz="1200" baseline="0" dirty="0" smtClean="0"/>
              <a:t>, and then click </a:t>
            </a:r>
            <a:r>
              <a:rPr lang="en-US" sz="1200" b="1" baseline="0" dirty="0" smtClean="0"/>
              <a:t>Regroup</a:t>
            </a:r>
            <a:r>
              <a:rPr lang="en-US" sz="1200" baseline="0" dirty="0" smtClean="0"/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On the slide, drag the adjustment handles on the group to increase its size so that it extends beyond the edges 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Select the group. On the </a:t>
            </a:r>
            <a:r>
              <a:rPr lang="en-US" sz="1200" b="1" baseline="0" dirty="0" smtClean="0"/>
              <a:t>Home</a:t>
            </a:r>
            <a:r>
              <a:rPr lang="en-US" sz="1200" baseline="0" dirty="0" smtClean="0"/>
              <a:t> tab, in the bottom right corner of the </a:t>
            </a:r>
            <a:r>
              <a:rPr lang="en-US" sz="1200" b="1" baseline="0" dirty="0" smtClean="0"/>
              <a:t>Drawing</a:t>
            </a:r>
            <a:r>
              <a:rPr lang="en-US" sz="1200" baseline="0" dirty="0" smtClean="0"/>
              <a:t> group, click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launcher.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Fill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Solid fill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Fill</a:t>
            </a:r>
            <a:r>
              <a:rPr lang="en-US" sz="1200" baseline="0" dirty="0" smtClean="0"/>
              <a:t> pane, and then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aseline="0" dirty="0" smtClean="0"/>
              <a:t>Click the button next to </a:t>
            </a:r>
            <a:r>
              <a:rPr lang="en-US" sz="1200" b="1" baseline="0" dirty="0" smtClean="0"/>
              <a:t>Color</a:t>
            </a:r>
            <a:r>
              <a:rPr lang="en-US" sz="1200" baseline="0" dirty="0" smtClean="0"/>
              <a:t>, and then under </a:t>
            </a:r>
            <a:r>
              <a:rPr lang="en-US" sz="1200" b="1" baseline="0" dirty="0" smtClean="0"/>
              <a:t>Theme Colors </a:t>
            </a:r>
            <a:r>
              <a:rPr lang="en-US" sz="1200" baseline="0" dirty="0" smtClean="0"/>
              <a:t>click </a:t>
            </a:r>
            <a:r>
              <a:rPr lang="en-US" sz="1200" b="1" dirty="0" smtClean="0"/>
              <a:t>White, Background 1</a:t>
            </a:r>
            <a:r>
              <a:rPr lang="en-US" sz="1200" b="0" dirty="0" smtClean="0"/>
              <a:t> (first row, first option from the left).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/>
              <a:t>In the </a:t>
            </a:r>
            <a:r>
              <a:rPr lang="en-US" sz="1200" b="1" baseline="0" dirty="0" smtClean="0"/>
              <a:t>Transparency</a:t>
            </a:r>
            <a:r>
              <a:rPr lang="en-US" sz="1200" b="0" baseline="0" dirty="0" smtClean="0"/>
              <a:t> box, enter </a:t>
            </a:r>
            <a:r>
              <a:rPr lang="en-US" sz="1200" b="1" baseline="0" dirty="0" smtClean="0"/>
              <a:t>80%</a:t>
            </a:r>
            <a:r>
              <a:rPr lang="en-US" sz="1200" b="0" baseline="0" dirty="0" smtClean="0"/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/>
              <a:t>Also in the </a:t>
            </a:r>
            <a:r>
              <a:rPr lang="en-US" sz="1200" b="1" dirty="0" smtClean="0"/>
              <a:t>Format Shape </a:t>
            </a:r>
            <a:r>
              <a:rPr lang="en-US" sz="1200" dirty="0" smtClean="0"/>
              <a:t>dialog box , click </a:t>
            </a:r>
            <a:r>
              <a:rPr lang="en-US" sz="1200" b="1" dirty="0" smtClean="0"/>
              <a:t>Line</a:t>
            </a:r>
            <a:r>
              <a:rPr lang="en-US" sz="1200" dirty="0" smtClean="0"/>
              <a:t> </a:t>
            </a:r>
            <a:r>
              <a:rPr lang="en-US" sz="1200" b="1" dirty="0" smtClean="0"/>
              <a:t>Color</a:t>
            </a:r>
            <a:r>
              <a:rPr lang="en-US" sz="1200" dirty="0" smtClean="0"/>
              <a:t> in</a:t>
            </a:r>
            <a:r>
              <a:rPr lang="en-US" sz="1200" baseline="0" dirty="0" smtClean="0"/>
              <a:t> the left pane, select </a:t>
            </a:r>
            <a:r>
              <a:rPr lang="en-US" sz="1200" b="1" baseline="0" dirty="0" smtClean="0"/>
              <a:t>Gradient line </a:t>
            </a:r>
            <a:r>
              <a:rPr lang="en-US" sz="1200" baseline="0" dirty="0" smtClean="0"/>
              <a:t>in the </a:t>
            </a:r>
            <a:r>
              <a:rPr lang="en-US" sz="1200" b="1" baseline="0" dirty="0" smtClean="0"/>
              <a:t>Line Color</a:t>
            </a:r>
            <a:r>
              <a:rPr lang="en-US" sz="1200" baseline="0" dirty="0" smtClean="0"/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Down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second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slider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dirty="0" smtClean="0"/>
              <a:t>White, Background 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lang="en-US" sz="1200" baseline="0" dirty="0" smtClean="0"/>
          </a:p>
          <a:p>
            <a:endParaRPr lang="en-US" sz="1200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 reproduce the background on this slide, do the following: 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Design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 launcher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 </a:t>
            </a:r>
            <a:endParaRPr lang="en-US" sz="1200" b="1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225⁰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Add gradient stop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Remove gradient stop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three stops appear in the slider.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first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Tan,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Background 2, Darker 10%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second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18%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 1 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left)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b="0" dirty="0" smtClean="0"/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third stop in the slider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/>
              <a:t>Click the button next to </a:t>
            </a:r>
            <a:r>
              <a:rPr lang="en-US" sz="1200" b="1" dirty="0" smtClean="0"/>
              <a:t>Color</a:t>
            </a:r>
            <a:r>
              <a:rPr lang="en-US" sz="1200" dirty="0" smtClean="0"/>
              <a:t>, click </a:t>
            </a:r>
            <a:r>
              <a:rPr lang="en-US" sz="1200" b="1" dirty="0" smtClean="0"/>
              <a:t>More Colors</a:t>
            </a:r>
            <a:r>
              <a:rPr lang="en-US" sz="1200" dirty="0" smtClean="0"/>
              <a:t>, and then in the </a:t>
            </a:r>
            <a:r>
              <a:rPr lang="en-US" sz="1200" b="1" dirty="0" smtClean="0"/>
              <a:t>Colors</a:t>
            </a:r>
            <a:r>
              <a:rPr lang="en-US" sz="1200" dirty="0" smtClean="0"/>
              <a:t> dialog box, on the </a:t>
            </a:r>
            <a:r>
              <a:rPr lang="en-US" sz="1200" b="1" dirty="0" smtClean="0"/>
              <a:t>Custom</a:t>
            </a:r>
            <a:r>
              <a:rPr lang="en-US" sz="1200" dirty="0" smtClean="0"/>
              <a:t> tab, enter values for Red: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209</a:t>
            </a:r>
            <a:r>
              <a:rPr lang="en-US" sz="1200" dirty="0" smtClean="0"/>
              <a:t>, Green: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211</a:t>
            </a:r>
            <a:r>
              <a:rPr lang="en-US" sz="1200" dirty="0" smtClean="0"/>
              <a:t>, Blue: </a:t>
            </a:r>
            <a:r>
              <a:rPr 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191</a:t>
            </a:r>
            <a:r>
              <a:rPr lang="en-US" sz="1200" smtClean="0"/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4001772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Yuvarlatılmış Dikdörtgen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4 Başlık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20" name="19 Alt Başlık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19" name="18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10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Yuvarlatılmış Dikdörtgen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Tek Köşesi Yuvarlatılmış Dikdörtgen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tr-TR" smtClean="0"/>
              <a:t>Resim eklemek için simgeyi tıklatın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Yuvarlatılmış Dikdörtgen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Yuvarlatılmış Dikdörtgen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12 Başlık Yer Tutucusu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25" name="24 Veri Yer Tutucusu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12/16/2014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8" name="17 Altbilgi Yer Tutucusu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43" r:id="rId1"/>
    <p:sldLayoutId id="2147484444" r:id="rId2"/>
    <p:sldLayoutId id="2147484445" r:id="rId3"/>
    <p:sldLayoutId id="2147484446" r:id="rId4"/>
    <p:sldLayoutId id="2147484447" r:id="rId5"/>
    <p:sldLayoutId id="2147484448" r:id="rId6"/>
    <p:sldLayoutId id="2147484449" r:id="rId7"/>
    <p:sldLayoutId id="2147484450" r:id="rId8"/>
    <p:sldLayoutId id="2147484451" r:id="rId9"/>
    <p:sldLayoutId id="2147484452" r:id="rId10"/>
    <p:sldLayoutId id="214748445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6.gi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7.gif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8.gif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9.gif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emf"/><Relationship Id="rId5" Type="http://schemas.openxmlformats.org/officeDocument/2006/relationships/oleObject" Target="../embeddings/Microsoft_Word_97_-_2003_Belgesi1.doc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4.xml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11" Type="http://schemas.openxmlformats.org/officeDocument/2006/relationships/diagramColors" Target="../diagrams/colors4.xml"/><Relationship Id="rId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4.xml"/><Relationship Id="rId4" Type="http://schemas.openxmlformats.org/officeDocument/2006/relationships/diagramLayout" Target="../diagrams/layout3.xml"/><Relationship Id="rId9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4.gif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5.gif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Picture 3" descr="\\KLMN-AA0CC8569B\Stratejik Yonetim\soyut\307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5" name="4 Dikdörtgen"/>
          <p:cNvSpPr/>
          <p:nvPr/>
        </p:nvSpPr>
        <p:spPr>
          <a:xfrm>
            <a:off x="107504" y="2636912"/>
            <a:ext cx="8928992" cy="1261884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tr-TR" sz="4000" b="1" dirty="0" smtClean="0">
                <a:effectLst/>
                <a:latin typeface="Times New Roman" pitchFamily="18" charset="0"/>
                <a:cs typeface="Times New Roman" pitchFamily="18" charset="0"/>
              </a:rPr>
              <a:t>STRATEJİNİN UYGULANMASI: </a:t>
            </a:r>
          </a:p>
          <a:p>
            <a:pPr lvl="0" algn="ctr">
              <a:spcBef>
                <a:spcPct val="0"/>
              </a:spcBef>
              <a:defRPr/>
            </a:pPr>
            <a:r>
              <a:rPr lang="tr-TR" sz="3600" dirty="0" smtClean="0">
                <a:solidFill>
                  <a:schemeClr val="accent3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STRATEJİ VE ÖRGÜTSEL YAPI</a:t>
            </a:r>
            <a:endParaRPr lang="tr-TR" sz="36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4 Dikdörtgen"/>
          <p:cNvSpPr/>
          <p:nvPr/>
        </p:nvSpPr>
        <p:spPr>
          <a:xfrm>
            <a:off x="5364088" y="6165304"/>
            <a:ext cx="3702992" cy="646331"/>
          </a:xfrm>
          <a:prstGeom prst="rect">
            <a:avLst/>
          </a:prstGeom>
          <a:solidFill>
            <a:schemeClr val="bg1"/>
          </a:solidFill>
          <a:effectLst>
            <a:glow rad="228600">
              <a:schemeClr val="accent3">
                <a:satMod val="175000"/>
                <a:alpha val="40000"/>
              </a:schemeClr>
            </a:glow>
            <a:softEdge rad="31750"/>
          </a:effectLst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endParaRPr lang="tr-TR" sz="3600" dirty="0">
              <a:solidFill>
                <a:schemeClr val="accent3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4536504" y="6182330"/>
            <a:ext cx="4572000" cy="61555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0" indent="-265176" algn="r">
              <a:buClr>
                <a:schemeClr val="accent1"/>
              </a:buClr>
              <a:buSzPct val="80000"/>
              <a:defRPr/>
            </a:pPr>
            <a:r>
              <a:rPr lang="tr-TR" sz="1700" smtClean="0">
                <a:latin typeface="Times New Roman" pitchFamily="18" charset="0"/>
                <a:cs typeface="Times New Roman" pitchFamily="18" charset="0"/>
              </a:rPr>
              <a:t>Prof. </a:t>
            </a: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Dr. CEMAL ZEHİR</a:t>
            </a:r>
          </a:p>
          <a:p>
            <a:pPr lvl="0" indent="-265176" algn="r">
              <a:buClr>
                <a:schemeClr val="accent1"/>
              </a:buClr>
              <a:buSzPct val="80000"/>
              <a:defRPr/>
            </a:pPr>
            <a:r>
              <a:rPr lang="tr-TR" sz="1700" dirty="0" smtClean="0">
                <a:latin typeface="Times New Roman" pitchFamily="18" charset="0"/>
                <a:cs typeface="Times New Roman" pitchFamily="18" charset="0"/>
              </a:rPr>
              <a:t>Yönetim ve Organizasyon Ana Bilim Dalı</a:t>
            </a:r>
            <a:endParaRPr lang="tr-TR" sz="17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764704"/>
            <a:ext cx="5832648" cy="57606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3. ÜRÜN BÖLÜMÜNE GÖRE YAPI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5496" y="5373216"/>
            <a:ext cx="6984776" cy="432048"/>
          </a:xfrm>
          <a:prstGeom prst="rect">
            <a:avLst/>
          </a:prstGeom>
          <a:noFill/>
          <a:ln/>
        </p:spPr>
        <p:txBody>
          <a:bodyPr/>
          <a:lstStyle/>
          <a:p>
            <a:pPr marL="582613" marR="0" lvl="1" indent="-206375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3"/>
              </a:buBlip>
              <a:tabLst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He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r ürün için uzman yöneticiler atanması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0" y="1701969"/>
          <a:ext cx="9144000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Dikdörtgen"/>
          <p:cNvSpPr/>
          <p:nvPr/>
        </p:nvSpPr>
        <p:spPr>
          <a:xfrm>
            <a:off x="1259632" y="4653136"/>
            <a:ext cx="7416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82613" lvl="1" indent="-206375" algn="just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10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Ürün çeşitlendirmesine gitmiş, çok 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Sib’li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bir şirketin yapısı 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yagram"/>
          <p:cNvGraphicFramePr/>
          <p:nvPr>
            <p:extLst>
              <p:ext uri="{D42A27DB-BD31-4B8C-83A1-F6EECF244321}">
                <p14:modId xmlns:p14="http://schemas.microsoft.com/office/powerpoint/2010/main" val="2170666979"/>
              </p:ext>
            </p:extLst>
          </p:nvPr>
        </p:nvGraphicFramePr>
        <p:xfrm>
          <a:off x="467544" y="692696"/>
          <a:ext cx="820891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620688"/>
            <a:ext cx="6336704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4. COĞRAFİ BÖLÜME GÖRE YAPI</a:t>
            </a:r>
            <a:endParaRPr kumimoji="0" lang="tr-TR" sz="28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5707360"/>
            <a:ext cx="8077200" cy="385936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Her coğrafi bölüm için sorumlu yöneticilerin atanması</a:t>
            </a:r>
            <a:endParaRPr kumimoji="0" lang="tr-TR" sz="20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60040" y="1268760"/>
          <a:ext cx="8388424" cy="3816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Dikdörtgen"/>
          <p:cNvSpPr/>
          <p:nvPr/>
        </p:nvSpPr>
        <p:spPr>
          <a:xfrm>
            <a:off x="1475656" y="4901098"/>
            <a:ext cx="66247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Pazar çeşitlendirmesine gitmiş, çok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Sib’li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bir şirketin yapısı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yagram"/>
          <p:cNvGraphicFramePr/>
          <p:nvPr/>
        </p:nvGraphicFramePr>
        <p:xfrm>
          <a:off x="467544" y="764704"/>
          <a:ext cx="8208912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620688"/>
            <a:ext cx="7772400" cy="5334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5. ÇOK BÖLÜMLÜ YAPI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51520" y="5229200"/>
            <a:ext cx="5688632" cy="504056"/>
          </a:xfrm>
          <a:prstGeom prst="rect">
            <a:avLst/>
          </a:prstGeom>
          <a:noFill/>
          <a:ln/>
        </p:spPr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05000"/>
              </a:lnSpc>
              <a:spcBef>
                <a:spcPts val="250"/>
              </a:spcBef>
              <a:spcAft>
                <a:spcPts val="0"/>
              </a:spcAft>
              <a:buClr>
                <a:schemeClr val="accent3">
                  <a:lumMod val="60000"/>
                  <a:lumOff val="40000"/>
                </a:schemeClr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i="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Sib’ler</a:t>
            </a: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sektörlerine göre gruplanır ve yönetilirler.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60040" y="1277888"/>
          <a:ext cx="8388424" cy="3312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Dikdörtgen"/>
          <p:cNvSpPr/>
          <p:nvPr/>
        </p:nvSpPr>
        <p:spPr>
          <a:xfrm>
            <a:off x="755576" y="4413970"/>
            <a:ext cx="9001000" cy="38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lnSpc>
                <a:spcPct val="105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Çok fazla ürün ve pazar çeşitlendirmesine gitmiş, pek çok </a:t>
            </a:r>
            <a:r>
              <a:rPr lang="tr-TR" dirty="0" err="1" smtClean="0">
                <a:latin typeface="Times New Roman" pitchFamily="18" charset="0"/>
                <a:cs typeface="Times New Roman" pitchFamily="18" charset="0"/>
              </a:rPr>
              <a:t>Sib’li</a:t>
            </a: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 bir şirketin yapısı 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10 Diyagram"/>
          <p:cNvGraphicFramePr/>
          <p:nvPr/>
        </p:nvGraphicFramePr>
        <p:xfrm>
          <a:off x="539552" y="764704"/>
          <a:ext cx="8208912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288032" y="692696"/>
            <a:ext cx="8388424" cy="54178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4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6. BENZER SİB’LERDEN OLUŞAN ÇOK BÖLÜMLÜ YAPI</a:t>
            </a:r>
            <a:endParaRPr kumimoji="0" lang="tr-TR" sz="24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5229200"/>
            <a:ext cx="7416824" cy="399256"/>
          </a:xfrm>
          <a:prstGeom prst="rect">
            <a:avLst/>
          </a:prstGeom>
          <a:noFill/>
          <a:ln/>
        </p:spPr>
        <p:txBody>
          <a:bodyPr/>
          <a:lstStyle/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Aynı sektördeki benzer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tr-TR" sz="2000" b="0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ib’lerin</a:t>
            </a:r>
            <a:r>
              <a:rPr kumimoji="0" lang="tr-TR" sz="2000" b="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farklı yönetim ve pazarları vardır.</a:t>
            </a:r>
            <a:endParaRPr kumimoji="0" lang="tr-TR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23528" y="1340768"/>
          <a:ext cx="8424936" cy="34563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Dikdörtgen"/>
          <p:cNvSpPr/>
          <p:nvPr/>
        </p:nvSpPr>
        <p:spPr>
          <a:xfrm>
            <a:off x="1475656" y="4365104"/>
            <a:ext cx="66967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Sektörlere göre gruplanmış benzer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Sib’lerden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oluşan yapı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yagram"/>
          <p:cNvGraphicFramePr/>
          <p:nvPr/>
        </p:nvGraphicFramePr>
        <p:xfrm>
          <a:off x="539552" y="805160"/>
          <a:ext cx="8208912" cy="5504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76672"/>
            <a:ext cx="3818384" cy="45990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7. MATRİKS YAPI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7171" name="Object 3"/>
          <p:cNvGraphicFramePr>
            <a:graphicFrameLocks/>
          </p:cNvGraphicFramePr>
          <p:nvPr/>
        </p:nvGraphicFramePr>
        <p:xfrm>
          <a:off x="395288" y="1014412"/>
          <a:ext cx="8353425" cy="42867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77" name="Document" r:id="rId5" imgW="6581792" imgH="3743257" progId="Word.Document.8">
                  <p:embed/>
                </p:oleObj>
              </mc:Choice>
              <mc:Fallback>
                <p:oleObj name="Document" r:id="rId5" imgW="6581792" imgH="3743257" progId="Word.Document.8">
                  <p:embed/>
                  <p:pic>
                    <p:nvPicPr>
                      <p:cNvPr id="0" name="Picture 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014412"/>
                        <a:ext cx="8353425" cy="4286796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07F09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E3DED1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2844433" y="5435932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C43243"/>
              </a:buClr>
              <a:buSzPct val="80000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İki ya da daha çok boyutlu yapı</a:t>
            </a:r>
          </a:p>
        </p:txBody>
      </p:sp>
      <p:sp>
        <p:nvSpPr>
          <p:cNvPr id="7" name="6 Dikdörtgen"/>
          <p:cNvSpPr/>
          <p:nvPr/>
        </p:nvSpPr>
        <p:spPr>
          <a:xfrm>
            <a:off x="323528" y="5805264"/>
            <a:ext cx="9073008" cy="6848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spcBef>
                <a:spcPts val="250"/>
              </a:spcBef>
              <a:buClr>
                <a:srgbClr val="C43243"/>
              </a:buClr>
              <a:buSzPct val="80000"/>
              <a:buFont typeface="Wingdings 2"/>
              <a:buChar char="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Uzman personelin zaman ve becerisi birden çok üst birim tarafından kullanılır.</a:t>
            </a:r>
          </a:p>
          <a:p>
            <a:pPr marL="265176" lvl="0" indent="-265176">
              <a:spcBef>
                <a:spcPts val="250"/>
              </a:spcBef>
              <a:buClr>
                <a:srgbClr val="C43243"/>
              </a:buClr>
              <a:buSzPct val="80000"/>
              <a:buFont typeface="Wingdings 2"/>
              <a:buChar char=""/>
              <a:defRPr/>
            </a:pPr>
            <a:r>
              <a:rPr lang="tr-TR" dirty="0" smtClean="0">
                <a:latin typeface="Times New Roman" pitchFamily="18" charset="0"/>
                <a:cs typeface="Times New Roman" pitchFamily="18" charset="0"/>
              </a:rPr>
              <a:t>Personeli ortak olarak kullanan üst birim boyutlarından biri proje yönetimidir.</a:t>
            </a:r>
            <a:endParaRPr lang="tr-TR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8 Diyagram"/>
          <p:cNvGraphicFramePr/>
          <p:nvPr/>
        </p:nvGraphicFramePr>
        <p:xfrm>
          <a:off x="467544" y="964952"/>
          <a:ext cx="8280920" cy="5272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611560" y="548680"/>
            <a:ext cx="8077200" cy="64849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400" b="1" dirty="0" smtClean="0">
                <a:ln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 VE ÖRGÜT YAPISI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23528" y="3996680"/>
            <a:ext cx="8496944" cy="1952600"/>
          </a:xfrm>
          <a:prstGeom prst="rect">
            <a:avLst/>
          </a:prstGeom>
          <a:noFill/>
          <a:ln/>
        </p:spPr>
        <p:txBody>
          <a:bodyPr/>
          <a:lstStyle/>
          <a:p>
            <a:pPr marL="369888" marR="0" lvl="0" indent="-369888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Strateji ve örgüt yapısı arasında sıkı bir ilişki vardır.</a:t>
            </a:r>
          </a:p>
          <a:p>
            <a:pPr marL="369888" marR="0" lvl="0" indent="-369888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Stratejinin başarısı örgüt yapısının başarısına bağlıdır.</a:t>
            </a:r>
          </a:p>
          <a:p>
            <a:pPr marL="369888" marR="0" lvl="0" indent="-369888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Örgütün yapısal ve personel özellikleri stratejinin oluşumunu ve başarısını etkiler.</a:t>
            </a:r>
          </a:p>
          <a:p>
            <a:pPr marL="369888" marR="0" lvl="0" indent="-369888" algn="just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Strateji değiştikçe zaman içerisinde yapı da değişmek durumundadır.</a:t>
            </a:r>
            <a:endParaRPr kumimoji="0" lang="tr-TR" sz="2000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901600" y="1660542"/>
            <a:ext cx="6766011" cy="1984483"/>
            <a:chOff x="720" y="757"/>
            <a:chExt cx="3987" cy="899"/>
          </a:xfrm>
        </p:grpSpPr>
        <p:grpSp>
          <p:nvGrpSpPr>
            <p:cNvPr id="6" name="Group 7"/>
            <p:cNvGrpSpPr>
              <a:grpSpLocks/>
            </p:cNvGrpSpPr>
            <p:nvPr/>
          </p:nvGrpSpPr>
          <p:grpSpPr bwMode="auto">
            <a:xfrm>
              <a:off x="720" y="757"/>
              <a:ext cx="3987" cy="899"/>
              <a:chOff x="720" y="757"/>
              <a:chExt cx="3987" cy="899"/>
            </a:xfrm>
          </p:grpSpPr>
          <p:sp>
            <p:nvSpPr>
              <p:cNvPr id="11" name="Rectangle 4"/>
              <p:cNvSpPr>
                <a:spLocks noChangeArrowheads="1"/>
              </p:cNvSpPr>
              <p:nvPr/>
            </p:nvSpPr>
            <p:spPr bwMode="auto">
              <a:xfrm>
                <a:off x="2658" y="757"/>
                <a:ext cx="564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/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AMAÇ </a:t>
                </a:r>
              </a:p>
            </p:txBody>
          </p:sp>
          <p:sp>
            <p:nvSpPr>
              <p:cNvPr id="12" name="Rectangle 5"/>
              <p:cNvSpPr>
                <a:spLocks noChangeArrowheads="1"/>
              </p:cNvSpPr>
              <p:nvPr/>
            </p:nvSpPr>
            <p:spPr bwMode="auto">
              <a:xfrm>
                <a:off x="720" y="1474"/>
                <a:ext cx="82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/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STRATEJİ</a:t>
                </a:r>
              </a:p>
            </p:txBody>
          </p:sp>
          <p:sp>
            <p:nvSpPr>
              <p:cNvPr id="13" name="Rectangle 6"/>
              <p:cNvSpPr>
                <a:spLocks noChangeArrowheads="1"/>
              </p:cNvSpPr>
              <p:nvPr/>
            </p:nvSpPr>
            <p:spPr bwMode="auto">
              <a:xfrm>
                <a:off x="4230" y="1474"/>
                <a:ext cx="477" cy="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 lIns="92075" tIns="46038" rIns="92075" bIns="46038">
                <a:spAutoFit/>
              </a:bodyPr>
              <a:lstStyle/>
              <a:p>
                <a:pPr defTabSz="762000"/>
                <a:r>
                  <a:rPr lang="tr-TR" sz="2000" dirty="0">
                    <a:latin typeface="Times New Roman" pitchFamily="18" charset="0"/>
                    <a:cs typeface="Times New Roman" pitchFamily="18" charset="0"/>
                  </a:rPr>
                  <a:t>YAPI</a:t>
                </a:r>
              </a:p>
            </p:txBody>
          </p:sp>
        </p:grpSp>
        <p:grpSp>
          <p:nvGrpSpPr>
            <p:cNvPr id="7" name="Group 11"/>
            <p:cNvGrpSpPr>
              <a:grpSpLocks/>
            </p:cNvGrpSpPr>
            <p:nvPr/>
          </p:nvGrpSpPr>
          <p:grpSpPr bwMode="auto">
            <a:xfrm>
              <a:off x="1525" y="938"/>
              <a:ext cx="2651" cy="702"/>
              <a:chOff x="1525" y="938"/>
              <a:chExt cx="2651" cy="702"/>
            </a:xfrm>
          </p:grpSpPr>
          <p:sp>
            <p:nvSpPr>
              <p:cNvPr id="8" name="Line 8"/>
              <p:cNvSpPr>
                <a:spLocks noChangeShapeType="1"/>
              </p:cNvSpPr>
              <p:nvPr/>
            </p:nvSpPr>
            <p:spPr bwMode="auto">
              <a:xfrm>
                <a:off x="1525" y="1640"/>
                <a:ext cx="2651" cy="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stealth" w="med" len="lg"/>
                <a:tailEnd type="stealth" w="med" len="lg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tr-TR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9" name="Line 9"/>
              <p:cNvSpPr>
                <a:spLocks noChangeShapeType="1"/>
              </p:cNvSpPr>
              <p:nvPr/>
            </p:nvSpPr>
            <p:spPr bwMode="auto">
              <a:xfrm flipV="1">
                <a:off x="1560" y="944"/>
                <a:ext cx="1128" cy="490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stealth" w="med" len="lg"/>
                <a:tailEnd type="stealth" w="med" len="lg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tr-TR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0" name="Line 10"/>
              <p:cNvSpPr>
                <a:spLocks noChangeShapeType="1"/>
              </p:cNvSpPr>
              <p:nvPr/>
            </p:nvSpPr>
            <p:spPr bwMode="auto">
              <a:xfrm flipH="1" flipV="1">
                <a:off x="3137" y="938"/>
                <a:ext cx="1039" cy="538"/>
              </a:xfrm>
              <a:prstGeom prst="line">
                <a:avLst/>
              </a:prstGeom>
              <a:ln>
                <a:solidFill>
                  <a:schemeClr val="accent2">
                    <a:lumMod val="75000"/>
                  </a:schemeClr>
                </a:solidFill>
                <a:headEnd type="stealth" w="med" len="lg"/>
                <a:tailEnd type="stealth" w="med" len="lg"/>
              </a:ln>
              <a:effectLst>
                <a:outerShdw blurRad="65500" dist="38100" dir="5400000" rotWithShape="0">
                  <a:srgbClr val="000000">
                    <a:alpha val="40000"/>
                  </a:srgbClr>
                </a:outerShdw>
              </a:effectLst>
            </p:spPr>
            <p:style>
              <a:lnRef idx="3">
                <a:schemeClr val="accent3"/>
              </a:lnRef>
              <a:fillRef idx="0">
                <a:schemeClr val="accent3"/>
              </a:fillRef>
              <a:effectRef idx="2">
                <a:schemeClr val="accent3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tr-TR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667544"/>
            <a:ext cx="6050632" cy="4572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8. ŞEBEKE ORGANİZASYON YAPISI</a:t>
            </a:r>
            <a:endParaRPr kumimoji="0" lang="tr-TR" sz="28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770508" y="1384300"/>
            <a:ext cx="7617916" cy="4781004"/>
            <a:chOff x="440" y="872"/>
            <a:chExt cx="4574" cy="2830"/>
          </a:xfrm>
        </p:grpSpPr>
        <p:sp>
          <p:nvSpPr>
            <p:cNvPr id="5" name="Oval 3"/>
            <p:cNvSpPr>
              <a:spLocks noChangeArrowheads="1"/>
            </p:cNvSpPr>
            <p:nvPr/>
          </p:nvSpPr>
          <p:spPr bwMode="auto">
            <a:xfrm>
              <a:off x="2168" y="872"/>
              <a:ext cx="1136" cy="704"/>
            </a:xfrm>
            <a:prstGeom prst="ellipse">
              <a:avLst/>
            </a:prstGeom>
            <a:noFill/>
            <a:ln w="25400">
              <a:solidFill>
                <a:srgbClr val="0070C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Tasarım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Oval 4"/>
            <p:cNvSpPr>
              <a:spLocks noChangeArrowheads="1"/>
            </p:cNvSpPr>
            <p:nvPr/>
          </p:nvSpPr>
          <p:spPr bwMode="auto">
            <a:xfrm>
              <a:off x="3878" y="1298"/>
              <a:ext cx="1136" cy="704"/>
            </a:xfrm>
            <a:prstGeom prst="ellipse">
              <a:avLst/>
            </a:prstGeom>
            <a:noFill/>
            <a:ln w="25400">
              <a:solidFill>
                <a:schemeClr val="accent4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Üretim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5"/>
            <p:cNvSpPr>
              <a:spLocks noChangeArrowheads="1"/>
            </p:cNvSpPr>
            <p:nvPr/>
          </p:nvSpPr>
          <p:spPr bwMode="auto">
            <a:xfrm>
              <a:off x="474" y="1344"/>
              <a:ext cx="1136" cy="70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Tanıtım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8" name="Oval 6"/>
            <p:cNvSpPr>
              <a:spLocks noChangeArrowheads="1"/>
            </p:cNvSpPr>
            <p:nvPr/>
          </p:nvSpPr>
          <p:spPr bwMode="auto">
            <a:xfrm>
              <a:off x="3833" y="2635"/>
              <a:ext cx="1136" cy="704"/>
            </a:xfrm>
            <a:prstGeom prst="ellipse">
              <a:avLst/>
            </a:prstGeom>
            <a:solidFill>
              <a:schemeClr val="bg1"/>
            </a:solidFill>
            <a:ln w="25400">
              <a:solidFill>
                <a:srgbClr val="FFC000"/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Pazarlama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Oval 7"/>
            <p:cNvSpPr>
              <a:spLocks noChangeArrowheads="1"/>
            </p:cNvSpPr>
            <p:nvPr/>
          </p:nvSpPr>
          <p:spPr bwMode="auto">
            <a:xfrm>
              <a:off x="440" y="2545"/>
              <a:ext cx="1136" cy="704"/>
            </a:xfrm>
            <a:prstGeom prst="ellipse">
              <a:avLst/>
            </a:prstGeom>
            <a:noFill/>
            <a:ln w="25400">
              <a:solidFill>
                <a:schemeClr val="accent6">
                  <a:lumMod val="75000"/>
                </a:schemeClr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Finans Ve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Muhasebe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0" name="Oval 8"/>
            <p:cNvSpPr>
              <a:spLocks noChangeArrowheads="1"/>
            </p:cNvSpPr>
            <p:nvPr/>
          </p:nvSpPr>
          <p:spPr bwMode="auto">
            <a:xfrm>
              <a:off x="2154" y="2998"/>
              <a:ext cx="1136" cy="704"/>
            </a:xfrm>
            <a:prstGeom prst="ellips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round/>
              <a:headEnd/>
              <a:tailEnd/>
            </a:ln>
            <a:effectLst/>
          </p:spPr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1800" dirty="0" err="1" smtClean="0">
                  <a:latin typeface="Times New Roman" pitchFamily="18" charset="0"/>
                  <a:cs typeface="Times New Roman" pitchFamily="18" charset="0"/>
                </a:rPr>
                <a:t>Faktoring</a:t>
              </a:r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 defTabSz="762000"/>
              <a:r>
                <a:rPr lang="tr-TR" sz="1800" dirty="0" smtClean="0">
                  <a:latin typeface="Times New Roman" pitchFamily="18" charset="0"/>
                  <a:cs typeface="Times New Roman" pitchFamily="18" charset="0"/>
                </a:rPr>
                <a:t>Firması</a:t>
              </a:r>
              <a:endParaRPr lang="tr-TR" sz="18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1928" y="1976"/>
              <a:ext cx="1616" cy="608"/>
            </a:xfrm>
            <a:prstGeom prst="rect">
              <a:avLst/>
            </a:prstGeom>
            <a:ln>
              <a:headEnd/>
              <a:tailEnd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none" lIns="92075" tIns="46038" rIns="92075" bIns="46038" anchor="ctr"/>
            <a:lstStyle/>
            <a:p>
              <a:pPr algn="ctr" defTabSz="762000"/>
              <a:r>
                <a:rPr lang="tr-TR" sz="2000" dirty="0" smtClean="0">
                  <a:latin typeface="Times New Roman" pitchFamily="18" charset="0"/>
                  <a:cs typeface="Times New Roman" pitchFamily="18" charset="0"/>
                </a:rPr>
                <a:t>Aracı </a:t>
              </a:r>
            </a:p>
            <a:p>
              <a:pPr algn="ctr" defTabSz="762000"/>
              <a:r>
                <a:rPr lang="tr-TR" sz="2000" dirty="0" smtClean="0">
                  <a:latin typeface="Times New Roman" pitchFamily="18" charset="0"/>
                  <a:cs typeface="Times New Roman" pitchFamily="18" charset="0"/>
                </a:rPr>
                <a:t>Organizatör</a:t>
              </a:r>
              <a:endParaRPr lang="tr-TR" sz="20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>
              <a:off x="2736" y="1584"/>
              <a:ext cx="0" cy="384"/>
            </a:xfrm>
            <a:prstGeom prst="line">
              <a:avLst/>
            </a:prstGeom>
            <a:noFill/>
            <a:ln w="25400">
              <a:solidFill>
                <a:srgbClr val="0070C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>
              <a:off x="2736" y="2592"/>
              <a:ext cx="0" cy="384"/>
            </a:xfrm>
            <a:prstGeom prst="line">
              <a:avLst/>
            </a:prstGeom>
            <a:noFill/>
            <a:ln w="25400">
              <a:solidFill>
                <a:schemeClr val="accent2">
                  <a:lumMod val="60000"/>
                  <a:lumOff val="40000"/>
                </a:schemeClr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>
              <a:off x="1606" y="1782"/>
              <a:ext cx="340" cy="18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3"/>
            <p:cNvSpPr>
              <a:spLocks noChangeShapeType="1"/>
            </p:cNvSpPr>
            <p:nvPr/>
          </p:nvSpPr>
          <p:spPr bwMode="auto">
            <a:xfrm flipV="1">
              <a:off x="1563" y="2592"/>
              <a:ext cx="355" cy="198"/>
            </a:xfrm>
            <a:prstGeom prst="line">
              <a:avLst/>
            </a:prstGeom>
            <a:noFill/>
            <a:ln w="25400">
              <a:solidFill>
                <a:schemeClr val="bg2">
                  <a:lumMod val="50000"/>
                </a:schemeClr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Line 14"/>
            <p:cNvSpPr>
              <a:spLocks noChangeShapeType="1"/>
            </p:cNvSpPr>
            <p:nvPr/>
          </p:nvSpPr>
          <p:spPr bwMode="auto">
            <a:xfrm flipH="1">
              <a:off x="3533" y="1776"/>
              <a:ext cx="355" cy="198"/>
            </a:xfrm>
            <a:prstGeom prst="line">
              <a:avLst/>
            </a:prstGeom>
            <a:noFill/>
            <a:ln w="25400">
              <a:solidFill>
                <a:srgbClr val="00B05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>
              <a:off x="3539" y="2581"/>
              <a:ext cx="342" cy="221"/>
            </a:xfrm>
            <a:prstGeom prst="line">
              <a:avLst/>
            </a:prstGeom>
            <a:noFill/>
            <a:ln w="25400">
              <a:solidFill>
                <a:srgbClr val="FFC000"/>
              </a:solidFill>
              <a:round/>
              <a:headEnd type="stealth" w="med" len="lg"/>
              <a:tailEnd type="stealth" w="med" len="lg"/>
            </a:ln>
            <a:effectLst/>
          </p:spPr>
          <p:txBody>
            <a:bodyPr/>
            <a:lstStyle/>
            <a:p>
              <a:endParaRPr lang="tr-TR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1412776"/>
            <a:ext cx="8496944" cy="18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Dış alım, iç üretimden daha az maliyetli ve daha kaliteli ise taşeronlar kullanılır.</a:t>
            </a: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Faaliyetin değişik safhaları, o işte uzman olan değişik firmalara verilir</a:t>
            </a:r>
          </a:p>
          <a:p>
            <a:pPr marL="265176" marR="0" lvl="0" indent="-265176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Blip>
                <a:blip r:embed="rId3"/>
              </a:buBlip>
              <a:tabLst/>
              <a:defRPr/>
            </a:pPr>
            <a:r>
              <a:rPr kumimoji="0" lang="tr-TR" sz="2000" i="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Aracı organizatör gibi faaliyet gösteren firma faaliyetin her safhasını en etkin şekilde yapabilecek taşeronları bulup şebekeyi organize eder.</a:t>
            </a:r>
            <a:endParaRPr kumimoji="0" lang="tr-TR" sz="2000" i="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0179" name="Picture 3" descr="C:\Users\Kara\Pictures\Philippine-Outsourcing-Team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-10000" contrast="-10000"/>
          </a:blip>
          <a:srcRect/>
          <a:stretch>
            <a:fillRect/>
          </a:stretch>
        </p:blipFill>
        <p:spPr bwMode="auto">
          <a:xfrm>
            <a:off x="1979712" y="3260008"/>
            <a:ext cx="5400600" cy="3265336"/>
          </a:xfrm>
          <a:prstGeom prst="rect">
            <a:avLst/>
          </a:prstGeom>
          <a:noFill/>
        </p:spPr>
      </p:pic>
      <p:sp>
        <p:nvSpPr>
          <p:cNvPr id="4" name="3 Dikdörtgen"/>
          <p:cNvSpPr/>
          <p:nvPr/>
        </p:nvSpPr>
        <p:spPr>
          <a:xfrm>
            <a:off x="395536" y="837873"/>
            <a:ext cx="828092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76" lvl="0" indent="-265176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Faaliyetlerinden bazılarını dış faaliyet ortaklarına ihale eden şirketlerin yapısı: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694184"/>
            <a:ext cx="7992888" cy="64658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 VE YAPI İLİŞKİLERİ:</a:t>
            </a:r>
            <a:endParaRPr lang="tr-TR" sz="4000" b="1" dirty="0">
              <a:ln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4 Diyagram"/>
          <p:cNvGraphicFramePr/>
          <p:nvPr/>
        </p:nvGraphicFramePr>
        <p:xfrm>
          <a:off x="395536" y="1820416"/>
          <a:ext cx="8352928" cy="3840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39552" y="404664"/>
            <a:ext cx="8136904" cy="1296144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 VE YAPI UYUMUNUN SEBEPLERİ:</a:t>
            </a:r>
            <a:endParaRPr lang="tr-TR" sz="4000" b="1" dirty="0">
              <a:ln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395536" y="2172072"/>
          <a:ext cx="8352928" cy="3345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95536" y="548680"/>
            <a:ext cx="7772400" cy="6096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STRATEJİ VE ÖRGÜT ŞEMASI</a:t>
            </a:r>
            <a:endParaRPr lang="tr-TR" sz="4000" b="1" dirty="0">
              <a:ln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76808" y="1215008"/>
            <a:ext cx="8011616" cy="773832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Örgüt Şeması: Örgüt içerisindeki çalışanların emir ve rapor verme açısından aralarındaki bağları; ast-üst ilişkilerini ve yatay ilişkileri gösterir. </a:t>
            </a:r>
            <a:endParaRPr kumimoji="0" lang="tr-TR" sz="20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44730" y="1988840"/>
            <a:ext cx="5063374" cy="4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tr-TR" sz="2200" b="1" dirty="0" smtClean="0">
                <a:latin typeface="Times New Roman" pitchFamily="18" charset="0"/>
                <a:cs typeface="Times New Roman" pitchFamily="18" charset="0"/>
              </a:rPr>
              <a:t>Örgüt Şemasının Kademeleri Ve Strateji</a:t>
            </a:r>
            <a:endParaRPr lang="tr-TR" sz="22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5" name="34 Diyagram"/>
          <p:cNvGraphicFramePr/>
          <p:nvPr/>
        </p:nvGraphicFramePr>
        <p:xfrm>
          <a:off x="395536" y="2420888"/>
          <a:ext cx="3456384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3" name="Rectangle 25"/>
          <p:cNvSpPr>
            <a:spLocks noChangeArrowheads="1"/>
          </p:cNvSpPr>
          <p:nvPr/>
        </p:nvSpPr>
        <p:spPr bwMode="auto">
          <a:xfrm>
            <a:off x="395536" y="6021288"/>
            <a:ext cx="2687723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>
            <a:spAutoFit/>
          </a:bodyPr>
          <a:lstStyle/>
          <a:p>
            <a:pPr defTabSz="762000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Çok Kademeli Yapı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35 Diyagram"/>
          <p:cNvGraphicFramePr/>
          <p:nvPr/>
        </p:nvGraphicFramePr>
        <p:xfrm>
          <a:off x="3347864" y="4005064"/>
          <a:ext cx="586916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37" name="Rectangle 12"/>
          <p:cNvSpPr>
            <a:spLocks noChangeArrowheads="1"/>
          </p:cNvSpPr>
          <p:nvPr/>
        </p:nvSpPr>
        <p:spPr bwMode="auto">
          <a:xfrm>
            <a:off x="4788024" y="3356992"/>
            <a:ext cx="2592288" cy="462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>
            <a:spAutoFit/>
          </a:bodyPr>
          <a:lstStyle/>
          <a:p>
            <a:pPr defTabSz="762000"/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Az Kademeli Yapı:</a:t>
            </a:r>
            <a:endParaRPr lang="tr-TR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Dikdörtgen"/>
          <p:cNvSpPr/>
          <p:nvPr/>
        </p:nvSpPr>
        <p:spPr>
          <a:xfrm>
            <a:off x="395536" y="1087625"/>
            <a:ext cx="3228101" cy="4691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80000"/>
              <a:defRPr/>
            </a:pPr>
            <a:r>
              <a:rPr lang="tr-TR" sz="2400" dirty="0" smtClean="0">
                <a:latin typeface="Times New Roman" pitchFamily="18" charset="0"/>
                <a:cs typeface="Times New Roman" pitchFamily="18" charset="0"/>
              </a:rPr>
              <a:t>Bazı durumlarda ise:</a:t>
            </a:r>
          </a:p>
        </p:txBody>
      </p:sp>
      <p:graphicFrame>
        <p:nvGraphicFramePr>
          <p:cNvPr id="15" name="14 Diyagram"/>
          <p:cNvGraphicFramePr/>
          <p:nvPr>
            <p:extLst>
              <p:ext uri="{D42A27DB-BD31-4B8C-83A1-F6EECF244321}">
                <p14:modId xmlns:p14="http://schemas.microsoft.com/office/powerpoint/2010/main" val="2848342877"/>
              </p:ext>
            </p:extLst>
          </p:nvPr>
        </p:nvGraphicFramePr>
        <p:xfrm>
          <a:off x="467544" y="1772816"/>
          <a:ext cx="8208912" cy="4104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323528" y="476672"/>
            <a:ext cx="8278688" cy="609600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sz="4000" b="1" dirty="0" smtClean="0">
                <a:ln/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ÖRGÜT YAPILARI VE STRATEJİ</a:t>
            </a:r>
            <a:endParaRPr lang="tr-TR" sz="4000" b="1" dirty="0">
              <a:ln/>
              <a:solidFill>
                <a:srgbClr val="002060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395536" y="1340768"/>
            <a:ext cx="4248472" cy="50405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1. GİRİŞİMCİ YAPI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 smtClean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80000"/>
              <a:buFontTx/>
              <a:buNone/>
              <a:tabLst/>
              <a:defRPr/>
            </a:pPr>
            <a:endParaRPr kumimoji="0" lang="tr-TR" sz="28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5 Dikdörtgen"/>
          <p:cNvSpPr/>
          <p:nvPr/>
        </p:nvSpPr>
        <p:spPr>
          <a:xfrm>
            <a:off x="323528" y="4941168"/>
            <a:ext cx="7704856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292100" algn="just">
              <a:spcBef>
                <a:spcPts val="250"/>
              </a:spcBef>
              <a:buClr>
                <a:schemeClr val="accent1"/>
              </a:buClr>
              <a:buSzPct val="100000"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Tüm yönetsel görevleri ve sorumlulukları bizzat patron üstlenmiştir.</a:t>
            </a:r>
          </a:p>
          <a:p>
            <a:pPr marL="180000" lvl="1" indent="-292100" algn="just">
              <a:spcBef>
                <a:spcPts val="250"/>
              </a:spcBef>
              <a:buClr>
                <a:schemeClr val="accent1"/>
              </a:buClr>
              <a:buSzPct val="100000"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Esnek, basit ve dinamik bir yapı</a:t>
            </a:r>
          </a:p>
          <a:p>
            <a:pPr marL="180000" lvl="1" indent="-292100" algn="just">
              <a:spcBef>
                <a:spcPts val="250"/>
              </a:spcBef>
              <a:buClr>
                <a:schemeClr val="accent1"/>
              </a:buClr>
              <a:buSzPct val="100000"/>
              <a:buBlip>
                <a:blip r:embed="rId3"/>
              </a:buBlip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Tek ürün, tek pazar 	</a:t>
            </a:r>
            <a:endParaRPr lang="tr-TR" sz="24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6 Diyagram"/>
          <p:cNvGraphicFramePr/>
          <p:nvPr/>
        </p:nvGraphicFramePr>
        <p:xfrm>
          <a:off x="2123728" y="1844824"/>
          <a:ext cx="4680520" cy="2448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8" name="7 Dikdörtgen"/>
          <p:cNvSpPr/>
          <p:nvPr/>
        </p:nvSpPr>
        <p:spPr>
          <a:xfrm>
            <a:off x="1475656" y="425302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000" lvl="1" indent="-292100" algn="just">
              <a:spcBef>
                <a:spcPts val="250"/>
              </a:spcBef>
              <a:buClr>
                <a:schemeClr val="accent1"/>
              </a:buClr>
              <a:buSzPct val="10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Yeni kurulmuş küçük işletmelerin ya da </a:t>
            </a:r>
            <a:r>
              <a:rPr lang="tr-TR" sz="2000" dirty="0" err="1" smtClean="0">
                <a:latin typeface="Times New Roman" pitchFamily="18" charset="0"/>
                <a:cs typeface="Times New Roman" pitchFamily="18" charset="0"/>
              </a:rPr>
              <a:t>Sib’lerin</a:t>
            </a: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 yapısı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467544" y="548680"/>
            <a:ext cx="4824536" cy="504056"/>
          </a:xfrm>
          <a:prstGeom prst="rect">
            <a:avLst/>
          </a:prstGeom>
          <a:noFill/>
          <a:ln/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tr-TR" sz="28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2. FONKSİYONEL YAPI</a:t>
            </a:r>
            <a:endParaRPr kumimoji="0" lang="tr-TR" sz="28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-36512" y="4941168"/>
            <a:ext cx="9001000" cy="1152128"/>
          </a:xfrm>
          <a:prstGeom prst="rect">
            <a:avLst/>
          </a:prstGeom>
          <a:noFill/>
          <a:ln/>
        </p:spPr>
        <p:txBody>
          <a:bodyPr/>
          <a:lstStyle/>
          <a:p>
            <a:pPr marL="582613" marR="0" lvl="1" indent="-206375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Bir ya da birkaç </a:t>
            </a:r>
            <a:r>
              <a:rPr lang="tr-TR" sz="2000" noProof="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kumimoji="0" lang="tr-TR" sz="2000" u="none" strike="noStrike" kern="1200" cap="none" spc="0" normalizeH="0" baseline="0" noProof="0" dirty="0" err="1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ib’li</a:t>
            </a: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 yapılar</a:t>
            </a:r>
          </a:p>
          <a:p>
            <a:pPr marL="582613" marR="0" lvl="1" indent="-206375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Yönetsel görev ve sorumlulukların fonksiyonel uzman yöneticilere dağıtılması</a:t>
            </a:r>
          </a:p>
          <a:p>
            <a:pPr marL="582613" marR="0" lvl="1" indent="-206375" algn="l" defTabSz="914400" rtl="0" eaLnBrk="1" fontAlgn="auto" latinLnBrk="0" hangingPunct="1">
              <a:lnSpc>
                <a:spcPct val="110000"/>
              </a:lnSpc>
              <a:spcBef>
                <a:spcPts val="250"/>
              </a:spcBef>
              <a:spcAft>
                <a:spcPts val="0"/>
              </a:spcAft>
              <a:buClr>
                <a:schemeClr val="accent1"/>
              </a:buClr>
              <a:buSzPct val="100000"/>
              <a:buBlip>
                <a:blip r:embed="rId3"/>
              </a:buBlip>
              <a:tabLst/>
              <a:defRPr/>
            </a:pPr>
            <a:r>
              <a:rPr kumimoji="0" lang="tr-TR" sz="2000" u="none" strike="noStrike" kern="1200" cap="none" spc="0" normalizeH="0" baseline="0" noProof="0" dirty="0" smtClean="0">
                <a:ln>
                  <a:noFill/>
                </a:ln>
                <a:uLnTx/>
                <a:uFillTx/>
                <a:latin typeface="Times New Roman" pitchFamily="18" charset="0"/>
                <a:cs typeface="Times New Roman" pitchFamily="18" charset="0"/>
              </a:rPr>
              <a:t>Nispeten basit bir yapı </a:t>
            </a:r>
            <a:endParaRPr kumimoji="0" lang="tr-TR" sz="2000" u="none" strike="noStrike" kern="1200" cap="none" spc="0" normalizeH="0" baseline="0" noProof="0" dirty="0">
              <a:ln>
                <a:noFill/>
              </a:ln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5 Diyagram"/>
          <p:cNvGraphicFramePr/>
          <p:nvPr/>
        </p:nvGraphicFramePr>
        <p:xfrm>
          <a:off x="539552" y="1340768"/>
          <a:ext cx="8208912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Dikdörtgen"/>
          <p:cNvSpPr/>
          <p:nvPr/>
        </p:nvSpPr>
        <p:spPr>
          <a:xfrm>
            <a:off x="2483768" y="4222249"/>
            <a:ext cx="372441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82613" lvl="1" indent="-206375">
              <a:lnSpc>
                <a:spcPct val="110000"/>
              </a:lnSpc>
              <a:spcBef>
                <a:spcPts val="250"/>
              </a:spcBef>
              <a:buClr>
                <a:schemeClr val="accent1"/>
              </a:buClr>
              <a:buSzPct val="100000"/>
              <a:defRPr/>
            </a:pPr>
            <a:r>
              <a:rPr lang="tr-TR" sz="2000" dirty="0" smtClean="0">
                <a:latin typeface="Times New Roman" pitchFamily="18" charset="0"/>
                <a:cs typeface="Times New Roman" pitchFamily="18" charset="0"/>
              </a:rPr>
              <a:t>Orta ölçekli işletmelerin yapısı</a:t>
            </a:r>
          </a:p>
        </p:txBody>
      </p:sp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alpha val="0"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Diyagram"/>
          <p:cNvGraphicFramePr/>
          <p:nvPr/>
        </p:nvGraphicFramePr>
        <p:xfrm>
          <a:off x="467544" y="692696"/>
          <a:ext cx="8280920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3650461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örünüş">
  <a:themeElements>
    <a:clrScheme name="Görünüş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Görünüş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Görünüş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A061ADE0-074F-4D81-9D06-AA7EF9A469F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20085</Words>
  <Application>Microsoft Office PowerPoint</Application>
  <PresentationFormat>Ekran Gösterisi (4:3)</PresentationFormat>
  <Paragraphs>1283</Paragraphs>
  <Slides>21</Slides>
  <Notes>21</Notes>
  <HiddenSlides>0</HiddenSlides>
  <MMClips>0</MMClips>
  <ScaleCrop>false</ScaleCrop>
  <HeadingPairs>
    <vt:vector size="8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Eklenmiş OLE Hizmet Programları</vt:lpstr>
      </vt:variant>
      <vt:variant>
        <vt:i4>1</vt:i4>
      </vt:variant>
      <vt:variant>
        <vt:lpstr>Slayt Başlıkları</vt:lpstr>
      </vt:variant>
      <vt:variant>
        <vt:i4>21</vt:i4>
      </vt:variant>
    </vt:vector>
  </HeadingPairs>
  <TitlesOfParts>
    <vt:vector size="28" baseType="lpstr">
      <vt:lpstr>Arial</vt:lpstr>
      <vt:lpstr>Calibri</vt:lpstr>
      <vt:lpstr>Times New Roman</vt:lpstr>
      <vt:lpstr>Verdana</vt:lpstr>
      <vt:lpstr>Wingdings 2</vt:lpstr>
      <vt:lpstr>Görünüş</vt:lpstr>
      <vt:lpstr>Document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2011-04-23T12:50:34Z</dcterms:created>
  <dcterms:modified xsi:type="dcterms:W3CDTF">2014-12-16T17:35:23Z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TC020116459991</vt:lpwstr>
  </property>
</Properties>
</file>