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6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A993-4349-43F7-BD9C-EC41F7CF3573}" type="datetimeFigureOut">
              <a:rPr lang="tr-TR" smtClean="0"/>
              <a:t>17.11.2020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9502-CD22-41EB-91FB-DE885D24BE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675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A993-4349-43F7-BD9C-EC41F7CF3573}" type="datetimeFigureOut">
              <a:rPr lang="tr-TR" smtClean="0"/>
              <a:t>17.11.2020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9502-CD22-41EB-91FB-DE885D24BE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703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A993-4349-43F7-BD9C-EC41F7CF3573}" type="datetimeFigureOut">
              <a:rPr lang="tr-TR" smtClean="0"/>
              <a:t>17.11.2020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9502-CD22-41EB-91FB-DE885D24BE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546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A993-4349-43F7-BD9C-EC41F7CF3573}" type="datetimeFigureOut">
              <a:rPr lang="tr-TR" smtClean="0"/>
              <a:t>17.11.2020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9502-CD22-41EB-91FB-DE885D24BE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983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A993-4349-43F7-BD9C-EC41F7CF3573}" type="datetimeFigureOut">
              <a:rPr lang="tr-TR" smtClean="0"/>
              <a:t>17.11.2020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9502-CD22-41EB-91FB-DE885D24BE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019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A993-4349-43F7-BD9C-EC41F7CF3573}" type="datetimeFigureOut">
              <a:rPr lang="tr-TR" smtClean="0"/>
              <a:t>17.11.2020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9502-CD22-41EB-91FB-DE885D24BE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103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A993-4349-43F7-BD9C-EC41F7CF3573}" type="datetimeFigureOut">
              <a:rPr lang="tr-TR" smtClean="0"/>
              <a:t>17.11.2020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9502-CD22-41EB-91FB-DE885D24BE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106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A993-4349-43F7-BD9C-EC41F7CF3573}" type="datetimeFigureOut">
              <a:rPr lang="tr-TR" smtClean="0"/>
              <a:t>17.11.2020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9502-CD22-41EB-91FB-DE885D24BE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81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A993-4349-43F7-BD9C-EC41F7CF3573}" type="datetimeFigureOut">
              <a:rPr lang="tr-TR" smtClean="0"/>
              <a:t>17.11.2020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9502-CD22-41EB-91FB-DE885D24BE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176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A993-4349-43F7-BD9C-EC41F7CF3573}" type="datetimeFigureOut">
              <a:rPr lang="tr-TR" smtClean="0"/>
              <a:t>17.11.2020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9502-CD22-41EB-91FB-DE885D24BE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A993-4349-43F7-BD9C-EC41F7CF3573}" type="datetimeFigureOut">
              <a:rPr lang="tr-TR" smtClean="0"/>
              <a:t>17.11.2020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9502-CD22-41EB-91FB-DE885D24BE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7659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7A993-4349-43F7-BD9C-EC41F7CF3573}" type="datetimeFigureOut">
              <a:rPr lang="tr-TR" smtClean="0"/>
              <a:t>17.11.2020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A9502-CD22-41EB-91FB-DE885D24BE3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76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/>
          <a:lstStyle/>
          <a:p>
            <a:r>
              <a:rPr lang="tr-TR" dirty="0" smtClean="0"/>
              <a:t>DIRECTIONAL DERIVATIVE AND GRADIENT VECTORS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3791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84887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561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4" y="1124744"/>
            <a:ext cx="7856220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7920880" cy="184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218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424936" cy="191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901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726680" cy="299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74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7848600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976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794766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264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2728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759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86384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496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69674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830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7883"/>
            <a:ext cx="835292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624"/>
            <a:ext cx="2867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013176"/>
            <a:ext cx="741682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87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806958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753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42493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463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0956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942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039100" cy="137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388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34481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662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79248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925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338211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833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10006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549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28092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10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99288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453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13690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628800"/>
            <a:ext cx="94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183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42493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255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05678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048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88086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885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799288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863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566660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119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054340" cy="401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563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069580" cy="185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758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48883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935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771906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425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4503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255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51332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72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63284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332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91276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07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08482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78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5544616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9" y="2636912"/>
            <a:ext cx="734481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671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791718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710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4991100" cy="17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6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90956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216305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</Words>
  <Application>Microsoft Office PowerPoint</Application>
  <PresentationFormat>Ekran Gösterisi (4:3)</PresentationFormat>
  <Paragraphs>1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1" baseType="lpstr">
      <vt:lpstr>Ofis Teması</vt:lpstr>
      <vt:lpstr>DIRECTIONAL DERIVATIVE AND GRADIENT VECTORS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DIRECTIONAL DERIVATIVE AND GRADIENT VECTORS</dc:title>
  <dc:creator>lenovo</dc:creator>
  <cp:lastModifiedBy>lenovo</cp:lastModifiedBy>
  <cp:revision>5</cp:revision>
  <dcterms:created xsi:type="dcterms:W3CDTF">2020-11-16T22:44:20Z</dcterms:created>
  <dcterms:modified xsi:type="dcterms:W3CDTF">2020-11-16T23:27:35Z</dcterms:modified>
</cp:coreProperties>
</file>