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316" r:id="rId3"/>
    <p:sldId id="317" r:id="rId4"/>
    <p:sldId id="318" r:id="rId5"/>
    <p:sldId id="319" r:id="rId6"/>
    <p:sldId id="321" r:id="rId7"/>
    <p:sldId id="322" r:id="rId8"/>
    <p:sldId id="323" r:id="rId9"/>
    <p:sldId id="320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4" r:id="rId40"/>
    <p:sldId id="355" r:id="rId41"/>
    <p:sldId id="356" r:id="rId42"/>
    <p:sldId id="357" r:id="rId43"/>
    <p:sldId id="358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830678BC-1560-40A7-90B8-7E1E1713C66B}">
          <p14:sldIdLst>
            <p14:sldId id="269"/>
            <p14:sldId id="316"/>
            <p14:sldId id="317"/>
            <p14:sldId id="318"/>
            <p14:sldId id="319"/>
            <p14:sldId id="321"/>
            <p14:sldId id="322"/>
            <p14:sldId id="323"/>
            <p14:sldId id="320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3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2A7A-77F1-466F-BD1B-5736E92513ED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9052-1907-4229-B7E5-4068CAA6E9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86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2A7A-77F1-466F-BD1B-5736E92513ED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9052-1907-4229-B7E5-4068CAA6E9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833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2A7A-77F1-466F-BD1B-5736E92513ED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9052-1907-4229-B7E5-4068CAA6E9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04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2A7A-77F1-466F-BD1B-5736E92513ED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9052-1907-4229-B7E5-4068CAA6E9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33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2A7A-77F1-466F-BD1B-5736E92513ED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9052-1907-4229-B7E5-4068CAA6E9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73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2A7A-77F1-466F-BD1B-5736E92513ED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9052-1907-4229-B7E5-4068CAA6E9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94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2A7A-77F1-466F-BD1B-5736E92513ED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9052-1907-4229-B7E5-4068CAA6E9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5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2A7A-77F1-466F-BD1B-5736E92513ED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9052-1907-4229-B7E5-4068CAA6E9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768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2A7A-77F1-466F-BD1B-5736E92513ED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9052-1907-4229-B7E5-4068CAA6E9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67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2A7A-77F1-466F-BD1B-5736E92513ED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9052-1907-4229-B7E5-4068CAA6E9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68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2A7A-77F1-466F-BD1B-5736E92513ED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F9052-1907-4229-B7E5-4068CAA6E9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225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62A7A-77F1-466F-BD1B-5736E92513ED}" type="datetimeFigureOut">
              <a:rPr lang="tr-TR" smtClean="0"/>
              <a:t>26.10.2023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F9052-1907-4229-B7E5-4068CAA6E9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905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lhanh76@gmail.com" TargetMode="External"/><Relationship Id="rId2" Type="http://schemas.openxmlformats.org/officeDocument/2006/relationships/hyperlink" Target="mailto:ilhanh@yildiz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49860" y="446860"/>
            <a:ext cx="9144000" cy="722912"/>
          </a:xfrm>
        </p:spPr>
        <p:txBody>
          <a:bodyPr>
            <a:normAutofit/>
          </a:bodyPr>
          <a:lstStyle/>
          <a:p>
            <a:r>
              <a:rPr lang="tr-TR" sz="4000" dirty="0" err="1"/>
              <a:t>Communication</a:t>
            </a:r>
            <a:r>
              <a:rPr lang="tr-TR" sz="4000" dirty="0"/>
              <a:t> 1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73427" y="1537818"/>
            <a:ext cx="9144000" cy="3005612"/>
          </a:xfrm>
        </p:spPr>
        <p:txBody>
          <a:bodyPr>
            <a:normAutofit lnSpcReduction="10000"/>
          </a:bodyPr>
          <a:lstStyle/>
          <a:p>
            <a:pPr algn="l"/>
            <a:r>
              <a:rPr lang="tr-TR" sz="2000" dirty="0"/>
              <a:t>Dersi veren: Prof. Dr. Hacı İLHAN</a:t>
            </a:r>
          </a:p>
          <a:p>
            <a:pPr algn="l"/>
            <a:r>
              <a:rPr lang="tr-TR" sz="2000" dirty="0"/>
              <a:t>Web sayfası: avesis.yildiz.edu.tr/</a:t>
            </a:r>
            <a:r>
              <a:rPr lang="tr-TR" sz="2000" dirty="0" err="1"/>
              <a:t>ilhanh</a:t>
            </a:r>
            <a:endParaRPr lang="tr-TR" sz="2000" dirty="0"/>
          </a:p>
          <a:p>
            <a:pPr algn="l"/>
            <a:r>
              <a:rPr lang="tr-TR" sz="2000" dirty="0"/>
              <a:t>E-mail: </a:t>
            </a:r>
            <a:r>
              <a:rPr lang="tr-TR" sz="2000" dirty="0">
                <a:hlinkClick r:id="rId2"/>
              </a:rPr>
              <a:t>ilhanh@yildiz.edu.tr</a:t>
            </a:r>
            <a:r>
              <a:rPr lang="tr-TR" sz="2000" dirty="0"/>
              <a:t>, </a:t>
            </a:r>
            <a:r>
              <a:rPr lang="tr-TR" sz="2000" dirty="0">
                <a:hlinkClick r:id="rId3"/>
              </a:rPr>
              <a:t>haciilhanh76@gmail.com</a:t>
            </a:r>
            <a:endParaRPr lang="tr-TR" sz="2000" dirty="0"/>
          </a:p>
          <a:p>
            <a:pPr algn="l"/>
            <a:r>
              <a:rPr lang="tr-TR" sz="2000" dirty="0"/>
              <a:t>Ders içeriği: http://www.bologna.yildiz.edu.tr/index.php?r=course/view&amp;id=337&amp;aid=5 </a:t>
            </a:r>
          </a:p>
          <a:p>
            <a:pPr algn="l"/>
            <a:endParaRPr lang="tr-TR" sz="2000" dirty="0"/>
          </a:p>
          <a:p>
            <a:r>
              <a:rPr lang="tr-TR" sz="4800" dirty="0"/>
              <a:t>Uygulama 1</a:t>
            </a:r>
          </a:p>
          <a:p>
            <a:pPr algn="l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05926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47637"/>
            <a:ext cx="11861700" cy="645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86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38125"/>
            <a:ext cx="11793329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8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" y="157161"/>
            <a:ext cx="12008650" cy="467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2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537" y="122238"/>
            <a:ext cx="2247900" cy="835025"/>
          </a:xfrm>
        </p:spPr>
        <p:txBody>
          <a:bodyPr/>
          <a:lstStyle/>
          <a:p>
            <a:r>
              <a:rPr lang="tr-TR" dirty="0"/>
              <a:t>Örnek 3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085849"/>
            <a:ext cx="11730038" cy="40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290511"/>
            <a:ext cx="11513576" cy="39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7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200024"/>
            <a:ext cx="11424790" cy="49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4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4" y="242887"/>
            <a:ext cx="11817629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08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295274"/>
            <a:ext cx="1182686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78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71462"/>
            <a:ext cx="11717982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1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537" y="122238"/>
            <a:ext cx="11877676" cy="1449387"/>
          </a:xfrm>
        </p:spPr>
        <p:txBody>
          <a:bodyPr>
            <a:normAutofit/>
          </a:bodyPr>
          <a:lstStyle/>
          <a:p>
            <a:r>
              <a:rPr lang="tr-TR" dirty="0"/>
              <a:t>Örnek 4: Aşağıda verilen işaretin </a:t>
            </a:r>
            <a:r>
              <a:rPr lang="tr-TR" dirty="0" err="1"/>
              <a:t>Fourier</a:t>
            </a:r>
            <a:r>
              <a:rPr lang="tr-TR" dirty="0"/>
              <a:t> Serisi Katsayılarını bulunuz.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890713"/>
            <a:ext cx="8505825" cy="373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1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4" y="1262060"/>
            <a:ext cx="11667647" cy="4167189"/>
          </a:xfrm>
          <a:prstGeom prst="rect">
            <a:avLst/>
          </a:prstGeom>
        </p:spPr>
      </p:pic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09537" y="122238"/>
            <a:ext cx="2247900" cy="835025"/>
          </a:xfrm>
        </p:spPr>
        <p:txBody>
          <a:bodyPr/>
          <a:lstStyle/>
          <a:p>
            <a:r>
              <a:rPr lang="tr-TR" dirty="0"/>
              <a:t>Örnek 1</a:t>
            </a:r>
          </a:p>
        </p:txBody>
      </p:sp>
    </p:spTree>
    <p:extLst>
      <p:ext uri="{BB962C8B-B14F-4D97-AF65-F5344CB8AC3E}">
        <p14:creationId xmlns:p14="http://schemas.microsoft.com/office/powerpoint/2010/main" val="938076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1" y="195262"/>
            <a:ext cx="11741715" cy="62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0975"/>
            <a:ext cx="1076954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29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266699"/>
            <a:ext cx="11688126" cy="51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57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4" y="242887"/>
            <a:ext cx="11708679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95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537" y="122238"/>
            <a:ext cx="2247900" cy="835025"/>
          </a:xfrm>
        </p:spPr>
        <p:txBody>
          <a:bodyPr/>
          <a:lstStyle/>
          <a:p>
            <a:r>
              <a:rPr lang="tr-TR" dirty="0"/>
              <a:t>Örnek 5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957263"/>
            <a:ext cx="8129589" cy="57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13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276224"/>
            <a:ext cx="11763944" cy="46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05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47650"/>
            <a:ext cx="11429848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03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4" y="166688"/>
            <a:ext cx="1156527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31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1" y="285751"/>
            <a:ext cx="11750942" cy="57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70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7173"/>
            <a:ext cx="10172702" cy="63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7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57162"/>
            <a:ext cx="11706226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51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366712"/>
            <a:ext cx="5765400" cy="13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4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537" y="122238"/>
            <a:ext cx="2247900" cy="835025"/>
          </a:xfrm>
        </p:spPr>
        <p:txBody>
          <a:bodyPr/>
          <a:lstStyle/>
          <a:p>
            <a:r>
              <a:rPr lang="tr-TR" dirty="0"/>
              <a:t>Örnek 6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8" y="1171575"/>
            <a:ext cx="11679474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4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1" y="419100"/>
            <a:ext cx="11204161" cy="57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74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66687"/>
            <a:ext cx="11877246" cy="467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28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537" y="122238"/>
            <a:ext cx="2247900" cy="835025"/>
          </a:xfrm>
        </p:spPr>
        <p:txBody>
          <a:bodyPr/>
          <a:lstStyle/>
          <a:p>
            <a:r>
              <a:rPr lang="tr-TR" dirty="0"/>
              <a:t>Örnek 7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6" y="1109662"/>
            <a:ext cx="11448341" cy="449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65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537" y="122238"/>
            <a:ext cx="2247900" cy="835025"/>
          </a:xfrm>
        </p:spPr>
        <p:txBody>
          <a:bodyPr/>
          <a:lstStyle/>
          <a:p>
            <a:r>
              <a:rPr lang="tr-TR" dirty="0"/>
              <a:t>Örnek 8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4" y="1138236"/>
            <a:ext cx="11618730" cy="40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26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1" y="514350"/>
            <a:ext cx="11132779" cy="51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048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4" y="176212"/>
            <a:ext cx="10625139" cy="64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42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4" y="285749"/>
            <a:ext cx="11498151" cy="478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25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219075"/>
            <a:ext cx="10196513" cy="64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61924"/>
            <a:ext cx="11844338" cy="58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72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537" y="122238"/>
            <a:ext cx="2247900" cy="835025"/>
          </a:xfrm>
        </p:spPr>
        <p:txBody>
          <a:bodyPr/>
          <a:lstStyle/>
          <a:p>
            <a:r>
              <a:rPr lang="tr-TR" dirty="0"/>
              <a:t>Örnek 9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0" y="1295400"/>
            <a:ext cx="11800332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30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57174"/>
            <a:ext cx="11209950" cy="470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3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537" y="122238"/>
            <a:ext cx="2247900" cy="835025"/>
          </a:xfrm>
        </p:spPr>
        <p:txBody>
          <a:bodyPr/>
          <a:lstStyle/>
          <a:p>
            <a:r>
              <a:rPr lang="tr-TR" dirty="0"/>
              <a:t>Örnek 10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1214437"/>
            <a:ext cx="1126064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831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6" y="504824"/>
            <a:ext cx="11849171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5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204787"/>
            <a:ext cx="11993413" cy="41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7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38112"/>
            <a:ext cx="11837893" cy="344805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3767138"/>
            <a:ext cx="8718118" cy="30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204779"/>
            <a:ext cx="9482138" cy="64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2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304800"/>
            <a:ext cx="11382457" cy="47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537" y="122238"/>
            <a:ext cx="2247900" cy="835025"/>
          </a:xfrm>
        </p:spPr>
        <p:txBody>
          <a:bodyPr/>
          <a:lstStyle/>
          <a:p>
            <a:r>
              <a:rPr lang="tr-TR" dirty="0"/>
              <a:t>Örnek 2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157286"/>
            <a:ext cx="11686336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4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101</Words>
  <Application>Microsoft Office PowerPoint</Application>
  <PresentationFormat>Geniş ekran</PresentationFormat>
  <Paragraphs>17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Teması</vt:lpstr>
      <vt:lpstr>Communication 1</vt:lpstr>
      <vt:lpstr>Örnek 1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Örnek 2</vt:lpstr>
      <vt:lpstr>PowerPoint Sunusu</vt:lpstr>
      <vt:lpstr>PowerPoint Sunusu</vt:lpstr>
      <vt:lpstr>PowerPoint Sunusu</vt:lpstr>
      <vt:lpstr>Örnek 3</vt:lpstr>
      <vt:lpstr>PowerPoint Sunusu</vt:lpstr>
      <vt:lpstr>PowerPoint Sunusu</vt:lpstr>
      <vt:lpstr>PowerPoint Sunusu</vt:lpstr>
      <vt:lpstr>PowerPoint Sunusu</vt:lpstr>
      <vt:lpstr>PowerPoint Sunusu</vt:lpstr>
      <vt:lpstr>Örnek 4: Aşağıda verilen işaretin Fourier Serisi Katsayılarını bulunuz.</vt:lpstr>
      <vt:lpstr>PowerPoint Sunusu</vt:lpstr>
      <vt:lpstr>PowerPoint Sunusu</vt:lpstr>
      <vt:lpstr>PowerPoint Sunusu</vt:lpstr>
      <vt:lpstr>PowerPoint Sunusu</vt:lpstr>
      <vt:lpstr>Örnek 5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Örnek 6</vt:lpstr>
      <vt:lpstr>PowerPoint Sunusu</vt:lpstr>
      <vt:lpstr>PowerPoint Sunusu</vt:lpstr>
      <vt:lpstr>Örnek 7</vt:lpstr>
      <vt:lpstr>Örnek 8</vt:lpstr>
      <vt:lpstr>PowerPoint Sunusu</vt:lpstr>
      <vt:lpstr>PowerPoint Sunusu</vt:lpstr>
      <vt:lpstr>PowerPoint Sunusu</vt:lpstr>
      <vt:lpstr>PowerPoint Sunusu</vt:lpstr>
      <vt:lpstr>Örnek 9</vt:lpstr>
      <vt:lpstr>PowerPoint Sunusu</vt:lpstr>
      <vt:lpstr>Örnek 10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Haberleşmenin (İletişimin) Amacı</dc:title>
  <dc:creator>Windows User</dc:creator>
  <cp:lastModifiedBy>Hacı İLHAN</cp:lastModifiedBy>
  <cp:revision>119</cp:revision>
  <dcterms:created xsi:type="dcterms:W3CDTF">2020-10-05T08:42:33Z</dcterms:created>
  <dcterms:modified xsi:type="dcterms:W3CDTF">2023-10-26T06:33:05Z</dcterms:modified>
</cp:coreProperties>
</file>