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  <p:sldMasterId id="2147483791" r:id="rId2"/>
  </p:sldMasterIdLst>
  <p:notesMasterIdLst>
    <p:notesMasterId r:id="rId31"/>
  </p:notesMasterIdLst>
  <p:sldIdLst>
    <p:sldId id="256" r:id="rId3"/>
    <p:sldId id="257" r:id="rId4"/>
    <p:sldId id="298" r:id="rId5"/>
    <p:sldId id="299" r:id="rId6"/>
    <p:sldId id="325" r:id="rId7"/>
    <p:sldId id="327" r:id="rId8"/>
    <p:sldId id="310" r:id="rId9"/>
    <p:sldId id="309" r:id="rId10"/>
    <p:sldId id="308" r:id="rId11"/>
    <p:sldId id="307" r:id="rId12"/>
    <p:sldId id="326" r:id="rId13"/>
    <p:sldId id="315" r:id="rId14"/>
    <p:sldId id="311" r:id="rId15"/>
    <p:sldId id="312" r:id="rId16"/>
    <p:sldId id="335" r:id="rId17"/>
    <p:sldId id="345" r:id="rId18"/>
    <p:sldId id="341" r:id="rId19"/>
    <p:sldId id="340" r:id="rId20"/>
    <p:sldId id="339" r:id="rId21"/>
    <p:sldId id="338" r:id="rId22"/>
    <p:sldId id="337" r:id="rId23"/>
    <p:sldId id="336" r:id="rId24"/>
    <p:sldId id="344" r:id="rId25"/>
    <p:sldId id="316" r:id="rId26"/>
    <p:sldId id="317" r:id="rId27"/>
    <p:sldId id="319" r:id="rId28"/>
    <p:sldId id="320" r:id="rId29"/>
    <p:sldId id="342" r:id="rId3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94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B06E2-5CA6-4555-A941-300CF530D89F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E1863-BC86-4E1A-A1DD-E93515FFF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803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81C9-9B10-49A1-A98F-9310096EF312}" type="datetimeFigureOut">
              <a:rPr lang="tr-TR" smtClean="0"/>
              <a:t>27.10.2023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CD56-9D20-4EC6-8C92-B2BC0FD96A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8896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81C9-9B10-49A1-A98F-9310096EF312}" type="datetimeFigureOut">
              <a:rPr lang="tr-TR" smtClean="0"/>
              <a:t>27.10.2023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CD56-9D20-4EC6-8C92-B2BC0FD96A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4671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81C9-9B10-49A1-A98F-9310096EF312}" type="datetimeFigureOut">
              <a:rPr lang="tr-TR" smtClean="0"/>
              <a:t>27.10.2023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CD56-9D20-4EC6-8C92-B2BC0FD96A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601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81C9-9B10-49A1-A98F-9310096EF312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27.10.2023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CD56-9D20-4EC6-8C92-B2BC0FD96AD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506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81C9-9B10-49A1-A98F-9310096EF312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27.10.2023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CD56-9D20-4EC6-8C92-B2BC0FD96AD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902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81C9-9B10-49A1-A98F-9310096EF312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27.10.2023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CD56-9D20-4EC6-8C92-B2BC0FD96AD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75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81C9-9B10-49A1-A98F-9310096EF312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27.10.2023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CD56-9D20-4EC6-8C92-B2BC0FD96AD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548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81C9-9B10-49A1-A98F-9310096EF312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27.10.2023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CD56-9D20-4EC6-8C92-B2BC0FD96AD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413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81C9-9B10-49A1-A98F-9310096EF312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27.10.2023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CD56-9D20-4EC6-8C92-B2BC0FD96AD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66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81C9-9B10-49A1-A98F-9310096EF312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27.10.2023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CD56-9D20-4EC6-8C92-B2BC0FD96AD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691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81C9-9B10-49A1-A98F-9310096EF312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27.10.2023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CD56-9D20-4EC6-8C92-B2BC0FD96AD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375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81C9-9B10-49A1-A98F-9310096EF312}" type="datetimeFigureOut">
              <a:rPr lang="tr-TR" smtClean="0"/>
              <a:t>27.10.2023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CD56-9D20-4EC6-8C92-B2BC0FD96A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23431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81C9-9B10-49A1-A98F-9310096EF312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27.10.2023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CD56-9D20-4EC6-8C92-B2BC0FD96AD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666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81C9-9B10-49A1-A98F-9310096EF312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27.10.2023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CD56-9D20-4EC6-8C92-B2BC0FD96AD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366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81C9-9B10-49A1-A98F-9310096EF312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27.10.2023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CD56-9D20-4EC6-8C92-B2BC0FD96AD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105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81C9-9B10-49A1-A98F-9310096EF312}" type="datetimeFigureOut">
              <a:rPr lang="tr-TR" smtClean="0"/>
              <a:t>27.10.2023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CD56-9D20-4EC6-8C92-B2BC0FD96A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9393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81C9-9B10-49A1-A98F-9310096EF312}" type="datetimeFigureOut">
              <a:rPr lang="tr-TR" smtClean="0"/>
              <a:t>27.10.2023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CD56-9D20-4EC6-8C92-B2BC0FD96A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4575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81C9-9B10-49A1-A98F-9310096EF312}" type="datetimeFigureOut">
              <a:rPr lang="tr-TR" smtClean="0"/>
              <a:t>27.10.2023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CD56-9D20-4EC6-8C92-B2BC0FD96A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8517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81C9-9B10-49A1-A98F-9310096EF312}" type="datetimeFigureOut">
              <a:rPr lang="tr-TR" smtClean="0"/>
              <a:t>27.10.2023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CD56-9D20-4EC6-8C92-B2BC0FD96A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9658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81C9-9B10-49A1-A98F-9310096EF312}" type="datetimeFigureOut">
              <a:rPr lang="tr-TR" smtClean="0"/>
              <a:t>27.10.2023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CD56-9D20-4EC6-8C92-B2BC0FD96A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5826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81C9-9B10-49A1-A98F-9310096EF312}" type="datetimeFigureOut">
              <a:rPr lang="tr-TR" smtClean="0"/>
              <a:t>27.10.2023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CD56-9D20-4EC6-8C92-B2BC0FD96A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2836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81C9-9B10-49A1-A98F-9310096EF312}" type="datetimeFigureOut">
              <a:rPr lang="tr-TR" smtClean="0"/>
              <a:t>27.10.2023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CD56-9D20-4EC6-8C92-B2BC0FD96A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4823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C81C9-9B10-49A1-A98F-9310096EF312}" type="datetimeFigureOut">
              <a:rPr lang="tr-TR" smtClean="0"/>
              <a:t>27.10.2023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9CD56-9D20-4EC6-8C92-B2BC0FD96A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852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92C81C9-9B10-49A1-A98F-9310096EF312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27.10.2023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9CD56-9D20-4EC6-8C92-B2BC0FD96AD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989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microsoft.com/office/2007/relationships/hdphoto" Target="../media/hdphoto3.wdp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508129"/>
            <a:ext cx="9144000" cy="2387600"/>
          </a:xfrm>
        </p:spPr>
        <p:txBody>
          <a:bodyPr/>
          <a:lstStyle/>
          <a:p>
            <a:r>
              <a:rPr lang="tr-T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tr-TR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(HRT3350)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2578947" y="492466"/>
            <a:ext cx="73194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/>
              <a:t>Yıldız Teknik Üniversitesi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tr-TR" sz="2000" dirty="0"/>
              <a:t>İnşaat Fakültesi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tr-TR" sz="2000" dirty="0"/>
              <a:t>Harita Mühendisliği Bölümü</a:t>
            </a:r>
            <a:endParaRPr lang="en-US" sz="2000" dirty="0"/>
          </a:p>
        </p:txBody>
      </p:sp>
      <p:pic>
        <p:nvPicPr>
          <p:cNvPr id="1026" name="Picture 2" descr="http://www.hrm.yildiz.edu.tr/images/images/HRMLogo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943" y="381000"/>
            <a:ext cx="1257300" cy="12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325463"/>
            <a:ext cx="1278011" cy="127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70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etin kutusu 13"/>
          <p:cNvSpPr txBox="1"/>
          <p:nvPr/>
        </p:nvSpPr>
        <p:spPr>
          <a:xfrm>
            <a:off x="11268670" y="101600"/>
            <a:ext cx="923330" cy="601911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JEODEZİK AĞ KAVRAMI VE ÖLÇME ALET VE SİSTEMLERİ</a:t>
            </a:r>
            <a:endParaRPr lang="en-US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5 Resim" descr="14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631" y="1053307"/>
            <a:ext cx="4643437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Metin kutusu 14"/>
          <p:cNvSpPr txBox="1"/>
          <p:nvPr/>
        </p:nvSpPr>
        <p:spPr>
          <a:xfrm>
            <a:off x="1143000" y="5854700"/>
            <a:ext cx="732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(</a:t>
            </a:r>
            <a:r>
              <a:rPr lang="tr-TR" dirty="0">
                <a:solidFill>
                  <a:prstClr val="black"/>
                </a:solidFill>
              </a:rPr>
              <a:t>Büyük Ölçekli Harita ve Harita Bilgileri Üretim Yönetmeliği</a:t>
            </a:r>
            <a:r>
              <a:rPr lang="en-US" dirty="0">
                <a:solidFill>
                  <a:prstClr val="black"/>
                </a:solidFill>
              </a:rPr>
              <a:t> , 2005)</a:t>
            </a: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 rotWithShape="1">
          <a:blip r:embed="rId3"/>
          <a:srcRect l="5140" r="35729"/>
          <a:stretch/>
        </p:blipFill>
        <p:spPr>
          <a:xfrm>
            <a:off x="5733434" y="2382404"/>
            <a:ext cx="3651250" cy="1994768"/>
          </a:xfrm>
          <a:prstGeom prst="rect">
            <a:avLst/>
          </a:prstGeom>
        </p:spPr>
      </p:pic>
      <p:sp>
        <p:nvSpPr>
          <p:cNvPr id="17" name="Unvan 1"/>
          <p:cNvSpPr>
            <a:spLocks noGrp="1"/>
          </p:cNvSpPr>
          <p:nvPr>
            <p:ph type="title"/>
          </p:nvPr>
        </p:nvSpPr>
        <p:spPr>
          <a:xfrm>
            <a:off x="788016" y="469107"/>
            <a:ext cx="8596668" cy="73660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/>
              <a:t>Poligon Noktası</a:t>
            </a:r>
            <a:endParaRPr lang="en-US" sz="3200" b="1" dirty="0"/>
          </a:p>
        </p:txBody>
      </p:sp>
      <p:sp>
        <p:nvSpPr>
          <p:cNvPr id="18" name="Unvan 1">
            <a:extLst>
              <a:ext uri="{FF2B5EF4-FFF2-40B4-BE49-F238E27FC236}">
                <a16:creationId xmlns="" xmlns:a16="http://schemas.microsoft.com/office/drawing/2014/main" id="{F11EFB58-07B1-4E0A-B116-B9A2DE580DD9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95434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etin kutusu 13"/>
          <p:cNvSpPr txBox="1"/>
          <p:nvPr/>
        </p:nvSpPr>
        <p:spPr>
          <a:xfrm>
            <a:off x="11268670" y="101600"/>
            <a:ext cx="923330" cy="601911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JEODEZİK AĞ KAVRAMI VE ÖLÇME ALET VE SİSTEMLERİ</a:t>
            </a:r>
            <a:endParaRPr lang="en-US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757880" y="1290318"/>
            <a:ext cx="3004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MADDE-8 SINIFLANDIRMA</a:t>
            </a:r>
          </a:p>
        </p:txBody>
      </p:sp>
      <p:sp>
        <p:nvSpPr>
          <p:cNvPr id="16" name="Dikdörtgen 15"/>
          <p:cNvSpPr/>
          <p:nvPr/>
        </p:nvSpPr>
        <p:spPr>
          <a:xfrm>
            <a:off x="757880" y="1772670"/>
            <a:ext cx="1063504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000000"/>
                </a:solidFill>
              </a:rPr>
              <a:t>c) TUDKA99 </a:t>
            </a:r>
            <a:r>
              <a:rPr lang="en-US" sz="2000" b="1" dirty="0" err="1">
                <a:solidFill>
                  <a:srgbClr val="000000"/>
                </a:solidFill>
              </a:rPr>
              <a:t>ve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buna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dayalı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olarak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oluşturulan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düşey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kontrol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ağlarının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derecelendirilmesi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aşağıda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belirtilmiştir</a:t>
            </a:r>
            <a:r>
              <a:rPr lang="en-US" sz="2000" b="1" dirty="0">
                <a:solidFill>
                  <a:srgbClr val="000000"/>
                </a:solidFill>
              </a:rPr>
              <a:t>. </a:t>
            </a:r>
            <a:endParaRPr lang="tr-TR" sz="2000" b="1" dirty="0">
              <a:solidFill>
                <a:srgbClr val="000000"/>
              </a:solidFill>
            </a:endParaRPr>
          </a:p>
          <a:p>
            <a:pPr algn="just"/>
            <a:endParaRPr lang="en-US" sz="2000" dirty="0">
              <a:solidFill>
                <a:srgbClr val="000000"/>
              </a:solidFill>
            </a:endParaRPr>
          </a:p>
          <a:p>
            <a:pPr marL="342900" indent="-342900" algn="just">
              <a:buAutoNum type="arabicParenR"/>
            </a:pPr>
            <a:r>
              <a:rPr lang="en-US" sz="2000" dirty="0">
                <a:solidFill>
                  <a:srgbClr val="000000"/>
                </a:solidFill>
              </a:rPr>
              <a:t>I. </a:t>
            </a:r>
            <a:r>
              <a:rPr lang="en-US" sz="2000" dirty="0" err="1">
                <a:solidFill>
                  <a:srgbClr val="000000"/>
                </a:solidFill>
              </a:rPr>
              <a:t>ve</a:t>
            </a:r>
            <a:r>
              <a:rPr lang="en-US" sz="2000" dirty="0">
                <a:solidFill>
                  <a:srgbClr val="000000"/>
                </a:solidFill>
              </a:rPr>
              <a:t> II. </a:t>
            </a:r>
            <a:r>
              <a:rPr lang="en-US" sz="2000" dirty="0" err="1">
                <a:solidFill>
                  <a:srgbClr val="000000"/>
                </a:solidFill>
              </a:rPr>
              <a:t>derece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nivelman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ağı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noktaları</a:t>
            </a:r>
            <a:r>
              <a:rPr lang="en-US" sz="2000" dirty="0">
                <a:solidFill>
                  <a:srgbClr val="000000"/>
                </a:solidFill>
              </a:rPr>
              <a:t>: </a:t>
            </a:r>
            <a:r>
              <a:rPr lang="en-US" sz="2000" dirty="0" err="1">
                <a:solidFill>
                  <a:srgbClr val="000000"/>
                </a:solidFill>
              </a:rPr>
              <a:t>Ülke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nivelman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ağı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noktaları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endParaRPr lang="tr-TR" sz="2000" dirty="0">
              <a:solidFill>
                <a:srgbClr val="000000"/>
              </a:solidFill>
            </a:endParaRPr>
          </a:p>
          <a:p>
            <a:pPr marL="342900" indent="-342900" algn="just">
              <a:buAutoNum type="arabicParenR"/>
            </a:pPr>
            <a:endParaRPr lang="en-US" sz="2000" dirty="0">
              <a:solidFill>
                <a:srgbClr val="000000"/>
              </a:solidFill>
            </a:endParaRPr>
          </a:p>
          <a:p>
            <a:pPr algn="just"/>
            <a:r>
              <a:rPr lang="en-US" sz="2000" dirty="0">
                <a:solidFill>
                  <a:srgbClr val="000000"/>
                </a:solidFill>
              </a:rPr>
              <a:t>2) III. </a:t>
            </a:r>
            <a:r>
              <a:rPr lang="en-US" sz="2000" dirty="0" err="1">
                <a:solidFill>
                  <a:srgbClr val="000000"/>
                </a:solidFill>
              </a:rPr>
              <a:t>derece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nivelman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ağı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noktaları</a:t>
            </a:r>
            <a:r>
              <a:rPr lang="en-US" sz="2000" dirty="0">
                <a:solidFill>
                  <a:srgbClr val="000000"/>
                </a:solidFill>
              </a:rPr>
              <a:t> (</a:t>
            </a:r>
            <a:r>
              <a:rPr lang="en-US" sz="2000" dirty="0" err="1">
                <a:solidFill>
                  <a:srgbClr val="000000"/>
                </a:solidFill>
              </a:rPr>
              <a:t>ana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nivelman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ağı</a:t>
            </a:r>
            <a:r>
              <a:rPr lang="en-US" sz="2000" dirty="0">
                <a:solidFill>
                  <a:srgbClr val="000000"/>
                </a:solidFill>
              </a:rPr>
              <a:t>): </a:t>
            </a:r>
            <a:r>
              <a:rPr lang="en-US" sz="2000" dirty="0" err="1">
                <a:solidFill>
                  <a:srgbClr val="000000"/>
                </a:solidFill>
              </a:rPr>
              <a:t>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çok</a:t>
            </a:r>
            <a:r>
              <a:rPr lang="en-US" sz="2000" dirty="0">
                <a:solidFill>
                  <a:srgbClr val="000000"/>
                </a:solidFill>
              </a:rPr>
              <a:t> 40 km </a:t>
            </a:r>
            <a:r>
              <a:rPr lang="en-US" sz="2000" dirty="0" err="1">
                <a:solidFill>
                  <a:srgbClr val="000000"/>
                </a:solidFill>
              </a:rPr>
              <a:t>uzunluğundaki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luplarla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üst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dereceli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ağlara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dayalı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sıklaştırma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ağı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noktaları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endParaRPr lang="tr-TR" sz="2000" dirty="0">
              <a:solidFill>
                <a:srgbClr val="000000"/>
              </a:solidFill>
            </a:endParaRPr>
          </a:p>
          <a:p>
            <a:pPr algn="just"/>
            <a:endParaRPr lang="en-US" sz="2000" dirty="0">
              <a:solidFill>
                <a:srgbClr val="000000"/>
              </a:solidFill>
            </a:endParaRPr>
          </a:p>
          <a:p>
            <a:pPr algn="just"/>
            <a:r>
              <a:rPr lang="en-US" sz="2000" dirty="0">
                <a:solidFill>
                  <a:srgbClr val="000000"/>
                </a:solidFill>
              </a:rPr>
              <a:t>3) IV. </a:t>
            </a:r>
            <a:r>
              <a:rPr lang="en-US" sz="2000" dirty="0" err="1">
                <a:solidFill>
                  <a:srgbClr val="000000"/>
                </a:solidFill>
              </a:rPr>
              <a:t>derece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nivelman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ağı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noktaları</a:t>
            </a:r>
            <a:r>
              <a:rPr lang="en-US" sz="2000" dirty="0">
                <a:solidFill>
                  <a:srgbClr val="000000"/>
                </a:solidFill>
              </a:rPr>
              <a:t> (</a:t>
            </a:r>
            <a:r>
              <a:rPr lang="en-US" sz="2000" dirty="0" err="1">
                <a:solidFill>
                  <a:srgbClr val="000000"/>
                </a:solidFill>
              </a:rPr>
              <a:t>ara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nivelman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ağı</a:t>
            </a:r>
            <a:r>
              <a:rPr lang="en-US" sz="2000" dirty="0">
                <a:solidFill>
                  <a:srgbClr val="000000"/>
                </a:solidFill>
              </a:rPr>
              <a:t>): </a:t>
            </a:r>
            <a:r>
              <a:rPr lang="en-US" sz="2000" dirty="0" err="1">
                <a:solidFill>
                  <a:srgbClr val="000000"/>
                </a:solidFill>
              </a:rPr>
              <a:t>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çok</a:t>
            </a:r>
            <a:r>
              <a:rPr lang="en-US" sz="2000" dirty="0">
                <a:solidFill>
                  <a:srgbClr val="000000"/>
                </a:solidFill>
              </a:rPr>
              <a:t> 10 km </a:t>
            </a:r>
            <a:r>
              <a:rPr lang="en-US" sz="2000" dirty="0" err="1">
                <a:solidFill>
                  <a:srgbClr val="000000"/>
                </a:solidFill>
              </a:rPr>
              <a:t>uzunluğundaki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luplarla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üst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dereceli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ağlara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dayalı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sıklaştırma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ağı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noktaları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endParaRPr lang="tr-TR" sz="2000" dirty="0">
              <a:solidFill>
                <a:srgbClr val="000000"/>
              </a:solidFill>
            </a:endParaRPr>
          </a:p>
          <a:p>
            <a:pPr algn="just"/>
            <a:endParaRPr lang="en-US" sz="2000" dirty="0">
              <a:solidFill>
                <a:srgbClr val="000000"/>
              </a:solidFill>
            </a:endParaRPr>
          </a:p>
          <a:p>
            <a:pPr algn="just"/>
            <a:r>
              <a:rPr lang="en-US" sz="2000" dirty="0">
                <a:solidFill>
                  <a:srgbClr val="000000"/>
                </a:solidFill>
              </a:rPr>
              <a:t>4) V. </a:t>
            </a:r>
            <a:r>
              <a:rPr lang="en-US" sz="2000" dirty="0" err="1">
                <a:solidFill>
                  <a:srgbClr val="000000"/>
                </a:solidFill>
              </a:rPr>
              <a:t>derece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nivelman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ağı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noktaları</a:t>
            </a:r>
            <a:r>
              <a:rPr lang="en-US" sz="2000" dirty="0">
                <a:solidFill>
                  <a:srgbClr val="000000"/>
                </a:solidFill>
              </a:rPr>
              <a:t>: </a:t>
            </a:r>
            <a:r>
              <a:rPr lang="en-US" sz="2000" dirty="0" err="1">
                <a:solidFill>
                  <a:srgbClr val="000000"/>
                </a:solidFill>
              </a:rPr>
              <a:t>Poligon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tamamlayıcı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nivelman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ağı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noktaları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endParaRPr lang="en-US" sz="2000" dirty="0"/>
          </a:p>
        </p:txBody>
      </p:sp>
      <p:sp>
        <p:nvSpPr>
          <p:cNvPr id="18" name="Dikdörtgen 17"/>
          <p:cNvSpPr/>
          <p:nvPr/>
        </p:nvSpPr>
        <p:spPr>
          <a:xfrm>
            <a:off x="6911548" y="6000448"/>
            <a:ext cx="510745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i="1" dirty="0"/>
              <a:t>BÜYÜK ÖLÇEKLİ HARİTA VE HARİTA BİLGİLERİ ÜRETİM YÖNETMELİĞİ</a:t>
            </a:r>
            <a:r>
              <a:rPr lang="tr-TR" sz="1100" b="1" i="1" dirty="0"/>
              <a:t>, NİSAN 2018</a:t>
            </a:r>
            <a:r>
              <a:rPr lang="en-US" sz="1100" b="1" i="1" dirty="0"/>
              <a:t> </a:t>
            </a:r>
          </a:p>
        </p:txBody>
      </p:sp>
      <p:sp>
        <p:nvSpPr>
          <p:cNvPr id="19" name="Dikdörtgen 18"/>
          <p:cNvSpPr/>
          <p:nvPr/>
        </p:nvSpPr>
        <p:spPr>
          <a:xfrm>
            <a:off x="757880" y="628742"/>
            <a:ext cx="76447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TÜRKİYE </a:t>
            </a:r>
            <a:r>
              <a:rPr lang="en-US" sz="2000" b="1" dirty="0">
                <a:solidFill>
                  <a:srgbClr val="0070C0"/>
                </a:solidFill>
              </a:rPr>
              <a:t>DÜŞEY KONTROL AĞLARININ </a:t>
            </a:r>
            <a:r>
              <a:rPr lang="tr-TR" sz="2000" b="1" dirty="0">
                <a:solidFill>
                  <a:srgbClr val="0070C0"/>
                </a:solidFill>
              </a:rPr>
              <a:t>(TUDKA) </a:t>
            </a:r>
            <a:r>
              <a:rPr lang="en-US" sz="2000" b="1" dirty="0">
                <a:solidFill>
                  <a:srgbClr val="0070C0"/>
                </a:solidFill>
              </a:rPr>
              <a:t>DERECELEND</a:t>
            </a:r>
            <a:r>
              <a:rPr lang="tr-TR" sz="2000" b="1" dirty="0">
                <a:solidFill>
                  <a:srgbClr val="0070C0"/>
                </a:solidFill>
              </a:rPr>
              <a:t>İ</a:t>
            </a:r>
            <a:r>
              <a:rPr lang="en-US" sz="2000" b="1" dirty="0">
                <a:solidFill>
                  <a:srgbClr val="0070C0"/>
                </a:solidFill>
              </a:rPr>
              <a:t>R</a:t>
            </a:r>
            <a:r>
              <a:rPr lang="tr-TR" sz="2000" b="1" dirty="0">
                <a:solidFill>
                  <a:srgbClr val="0070C0"/>
                </a:solidFill>
              </a:rPr>
              <a:t>İ</a:t>
            </a:r>
            <a:r>
              <a:rPr lang="en-US" sz="2000" b="1" dirty="0">
                <a:solidFill>
                  <a:srgbClr val="0070C0"/>
                </a:solidFill>
              </a:rPr>
              <a:t>LMES</a:t>
            </a:r>
            <a:r>
              <a:rPr lang="tr-TR" sz="2000" b="1" dirty="0">
                <a:solidFill>
                  <a:srgbClr val="0070C0"/>
                </a:solidFill>
              </a:rPr>
              <a:t>İ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7" name="Unvan 1">
            <a:extLst>
              <a:ext uri="{FF2B5EF4-FFF2-40B4-BE49-F238E27FC236}">
                <a16:creationId xmlns="" xmlns:a16="http://schemas.microsoft.com/office/drawing/2014/main" id="{81DE1246-CD45-4D09-B3EF-C349EE8A1CF8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28707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etin kutusu 13"/>
          <p:cNvSpPr txBox="1"/>
          <p:nvPr/>
        </p:nvSpPr>
        <p:spPr>
          <a:xfrm>
            <a:off x="11268670" y="101600"/>
            <a:ext cx="923330" cy="601911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JEODEZİK AĞ KAVRAMI VE ÖLÇME ALET VE SİSTEMLERİ</a:t>
            </a:r>
            <a:endParaRPr lang="en-US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867" y="1560406"/>
            <a:ext cx="8768435" cy="4249433"/>
          </a:xfrm>
          <a:prstGeom prst="rect">
            <a:avLst/>
          </a:prstGeom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016402" y="587894"/>
            <a:ext cx="75944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400" b="1" dirty="0">
                <a:solidFill>
                  <a:srgbClr val="FF3300"/>
                </a:solidFill>
              </a:rPr>
              <a:t>T</a:t>
            </a:r>
            <a:r>
              <a:rPr lang="tr-TR" altLang="tr-TR" sz="2400" b="1" dirty="0"/>
              <a:t>ÜRKİYE</a:t>
            </a:r>
            <a:r>
              <a:rPr lang="tr-TR" altLang="tr-TR" sz="2400" b="1" dirty="0">
                <a:solidFill>
                  <a:srgbClr val="FF3300"/>
                </a:solidFill>
              </a:rPr>
              <a:t> U</a:t>
            </a:r>
            <a:r>
              <a:rPr lang="tr-TR" altLang="tr-TR" sz="2400" b="1" dirty="0"/>
              <a:t>LUSAL</a:t>
            </a:r>
            <a:r>
              <a:rPr lang="tr-TR" altLang="tr-TR" sz="2400" b="1" dirty="0">
                <a:solidFill>
                  <a:srgbClr val="FF3300"/>
                </a:solidFill>
              </a:rPr>
              <a:t> D</a:t>
            </a:r>
            <a:r>
              <a:rPr lang="tr-TR" altLang="tr-TR" sz="2400" b="1" dirty="0"/>
              <a:t>ÜŞEY</a:t>
            </a:r>
            <a:r>
              <a:rPr lang="tr-TR" altLang="tr-TR" sz="2400" b="1" dirty="0">
                <a:solidFill>
                  <a:srgbClr val="FF3300"/>
                </a:solidFill>
              </a:rPr>
              <a:t> K</a:t>
            </a:r>
            <a:r>
              <a:rPr lang="tr-TR" altLang="tr-TR" sz="2400" b="1" dirty="0"/>
              <a:t>ONTROL</a:t>
            </a:r>
            <a:r>
              <a:rPr lang="tr-TR" altLang="tr-TR" sz="2400" b="1" dirty="0">
                <a:solidFill>
                  <a:srgbClr val="FF3300"/>
                </a:solidFill>
              </a:rPr>
              <a:t> A</a:t>
            </a:r>
            <a:r>
              <a:rPr lang="tr-TR" altLang="tr-TR" sz="2400" b="1" dirty="0"/>
              <a:t>ĞI (TUDKA)</a:t>
            </a:r>
          </a:p>
        </p:txBody>
      </p:sp>
      <p:sp>
        <p:nvSpPr>
          <p:cNvPr id="16" name="Unvan 1">
            <a:extLst>
              <a:ext uri="{FF2B5EF4-FFF2-40B4-BE49-F238E27FC236}">
                <a16:creationId xmlns="" xmlns:a16="http://schemas.microsoft.com/office/drawing/2014/main" id="{4F5AE85F-BDDE-416D-AF59-1520467551CE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60097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etin kutusu 13"/>
          <p:cNvSpPr txBox="1"/>
          <p:nvPr/>
        </p:nvSpPr>
        <p:spPr>
          <a:xfrm>
            <a:off x="11268670" y="101600"/>
            <a:ext cx="923330" cy="601911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JEODEZİK AĞ KAVRAMI VE ÖLÇME ALET VE SİSTEMLERİ</a:t>
            </a:r>
            <a:endParaRPr lang="en-US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Unvan 1"/>
          <p:cNvSpPr>
            <a:spLocks noGrp="1"/>
          </p:cNvSpPr>
          <p:nvPr>
            <p:ph type="title"/>
          </p:nvPr>
        </p:nvSpPr>
        <p:spPr>
          <a:xfrm>
            <a:off x="788016" y="469107"/>
            <a:ext cx="8596668" cy="73660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err="1"/>
              <a:t>Nivelman</a:t>
            </a:r>
            <a:r>
              <a:rPr lang="tr-TR" sz="3200" b="1" dirty="0"/>
              <a:t> Noktaları</a:t>
            </a:r>
            <a:endParaRPr lang="en-US" sz="3200" b="1" dirty="0"/>
          </a:p>
        </p:txBody>
      </p:sp>
      <p:sp>
        <p:nvSpPr>
          <p:cNvPr id="19" name="Metin kutusu 18"/>
          <p:cNvSpPr txBox="1"/>
          <p:nvPr/>
        </p:nvSpPr>
        <p:spPr>
          <a:xfrm>
            <a:off x="131457" y="4320918"/>
            <a:ext cx="391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err="1">
                <a:solidFill>
                  <a:prstClr val="black"/>
                </a:solidFill>
              </a:rPr>
              <a:t>Nivelman</a:t>
            </a:r>
            <a:r>
              <a:rPr lang="tr-TR" dirty="0">
                <a:solidFill>
                  <a:prstClr val="black"/>
                </a:solidFill>
              </a:rPr>
              <a:t> duvar noktası</a:t>
            </a:r>
          </a:p>
        </p:txBody>
      </p:sp>
      <p:sp>
        <p:nvSpPr>
          <p:cNvPr id="20" name="Metin kutusu 19"/>
          <p:cNvSpPr txBox="1"/>
          <p:nvPr/>
        </p:nvSpPr>
        <p:spPr>
          <a:xfrm>
            <a:off x="3585070" y="4313560"/>
            <a:ext cx="391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err="1">
                <a:solidFill>
                  <a:prstClr val="black"/>
                </a:solidFill>
              </a:rPr>
              <a:t>Nivelman</a:t>
            </a:r>
            <a:r>
              <a:rPr lang="tr-TR" dirty="0">
                <a:solidFill>
                  <a:prstClr val="black"/>
                </a:solidFill>
              </a:rPr>
              <a:t> zemin noktası</a:t>
            </a:r>
          </a:p>
        </p:txBody>
      </p:sp>
      <p:sp>
        <p:nvSpPr>
          <p:cNvPr id="21" name="Metin kutusu 20"/>
          <p:cNvSpPr txBox="1"/>
          <p:nvPr/>
        </p:nvSpPr>
        <p:spPr>
          <a:xfrm>
            <a:off x="7357070" y="4262183"/>
            <a:ext cx="391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solidFill>
                  <a:prstClr val="black"/>
                </a:solidFill>
              </a:rPr>
              <a:t>Yeraltı </a:t>
            </a:r>
            <a:r>
              <a:rPr lang="tr-TR" dirty="0" err="1">
                <a:solidFill>
                  <a:prstClr val="black"/>
                </a:solidFill>
              </a:rPr>
              <a:t>nivelman</a:t>
            </a:r>
            <a:r>
              <a:rPr lang="tr-TR" dirty="0">
                <a:solidFill>
                  <a:prstClr val="black"/>
                </a:solidFill>
              </a:rPr>
              <a:t> noktası</a:t>
            </a:r>
          </a:p>
        </p:txBody>
      </p:sp>
      <p:pic>
        <p:nvPicPr>
          <p:cNvPr id="22" name="Resim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94" y="1960946"/>
            <a:ext cx="2925276" cy="2160000"/>
          </a:xfrm>
          <a:prstGeom prst="rect">
            <a:avLst/>
          </a:prstGeom>
        </p:spPr>
      </p:pic>
      <p:pic>
        <p:nvPicPr>
          <p:cNvPr id="23" name="Resim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585" y="1960946"/>
            <a:ext cx="2902961" cy="2160000"/>
          </a:xfrm>
          <a:prstGeom prst="rect">
            <a:avLst/>
          </a:prstGeom>
        </p:spPr>
      </p:pic>
      <p:pic>
        <p:nvPicPr>
          <p:cNvPr id="24" name="Resim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" t="5196" r="2800" b="4595"/>
          <a:stretch/>
        </p:blipFill>
        <p:spPr>
          <a:xfrm>
            <a:off x="7907061" y="1960946"/>
            <a:ext cx="2811619" cy="2160000"/>
          </a:xfrm>
          <a:prstGeom prst="rect">
            <a:avLst/>
          </a:prstGeom>
        </p:spPr>
      </p:pic>
      <p:sp>
        <p:nvSpPr>
          <p:cNvPr id="16" name="Unvan 1">
            <a:extLst>
              <a:ext uri="{FF2B5EF4-FFF2-40B4-BE49-F238E27FC236}">
                <a16:creationId xmlns="" xmlns:a16="http://schemas.microsoft.com/office/drawing/2014/main" id="{90651BD1-CF85-44DB-902B-9CA210EEA70A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43282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etin kutusu 13"/>
          <p:cNvSpPr txBox="1"/>
          <p:nvPr/>
        </p:nvSpPr>
        <p:spPr>
          <a:xfrm>
            <a:off x="11268670" y="101600"/>
            <a:ext cx="923330" cy="601911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JEODEZİK AĞ KAVRAMI VE ÖLÇME ALET VE SİSTEMLERİ</a:t>
            </a:r>
            <a:endParaRPr lang="en-US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Unvan 1"/>
          <p:cNvSpPr>
            <a:spLocks noGrp="1"/>
          </p:cNvSpPr>
          <p:nvPr>
            <p:ph type="title"/>
          </p:nvPr>
        </p:nvSpPr>
        <p:spPr>
          <a:xfrm>
            <a:off x="788016" y="469107"/>
            <a:ext cx="8596668" cy="73660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err="1"/>
              <a:t>Nivelman</a:t>
            </a:r>
            <a:r>
              <a:rPr lang="tr-TR" sz="3200" b="1" dirty="0"/>
              <a:t> Noktaları</a:t>
            </a:r>
            <a:endParaRPr lang="en-US" sz="3200" b="1" dirty="0"/>
          </a:p>
        </p:txBody>
      </p:sp>
      <p:pic>
        <p:nvPicPr>
          <p:cNvPr id="25" name="5 Resim" descr="1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1330325"/>
            <a:ext cx="542925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Metin kutusu 25"/>
          <p:cNvSpPr txBox="1"/>
          <p:nvPr/>
        </p:nvSpPr>
        <p:spPr>
          <a:xfrm>
            <a:off x="1293283" y="5356411"/>
            <a:ext cx="732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(</a:t>
            </a:r>
            <a:r>
              <a:rPr lang="tr-TR" dirty="0">
                <a:solidFill>
                  <a:prstClr val="black"/>
                </a:solidFill>
              </a:rPr>
              <a:t>Büyük Ölçekli Harita ve Harita Bilgileri Üretim Yönetmeliği</a:t>
            </a:r>
            <a:r>
              <a:rPr lang="en-US" dirty="0">
                <a:solidFill>
                  <a:prstClr val="black"/>
                </a:solidFill>
              </a:rPr>
              <a:t> , 2005)</a:t>
            </a:r>
          </a:p>
        </p:txBody>
      </p:sp>
      <p:sp>
        <p:nvSpPr>
          <p:cNvPr id="12" name="Unvan 1">
            <a:extLst>
              <a:ext uri="{FF2B5EF4-FFF2-40B4-BE49-F238E27FC236}">
                <a16:creationId xmlns="" xmlns:a16="http://schemas.microsoft.com/office/drawing/2014/main" id="{C9E47CA2-F23A-4E83-817A-F90844610429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3176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etin kutusu 13"/>
          <p:cNvSpPr txBox="1"/>
          <p:nvPr/>
        </p:nvSpPr>
        <p:spPr>
          <a:xfrm>
            <a:off x="11268670" y="101600"/>
            <a:ext cx="923330" cy="601911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JEODEZİK AĞ KAVRAMI VE ÖLÇME ALET VE SİSTEMLERİ</a:t>
            </a:r>
            <a:endParaRPr lang="en-US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3287688" y="188641"/>
            <a:ext cx="549785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3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Mekanik Açı Ölçme Aletleri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630" y="1499756"/>
            <a:ext cx="7666927" cy="462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Metin kutusu 17"/>
          <p:cNvSpPr txBox="1"/>
          <p:nvPr/>
        </p:nvSpPr>
        <p:spPr>
          <a:xfrm>
            <a:off x="4583832" y="764704"/>
            <a:ext cx="24313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(Teodolit)</a:t>
            </a:r>
          </a:p>
        </p:txBody>
      </p:sp>
      <p:sp>
        <p:nvSpPr>
          <p:cNvPr id="17" name="Unvan 1">
            <a:extLst>
              <a:ext uri="{FF2B5EF4-FFF2-40B4-BE49-F238E27FC236}">
                <a16:creationId xmlns="" xmlns:a16="http://schemas.microsoft.com/office/drawing/2014/main" id="{1922FA02-5A80-47B5-A085-2585FB3EA4E2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45744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Unvan 1"/>
          <p:cNvSpPr txBox="1">
            <a:spLocks/>
          </p:cNvSpPr>
          <p:nvPr/>
        </p:nvSpPr>
        <p:spPr>
          <a:xfrm>
            <a:off x="788016" y="469107"/>
            <a:ext cx="8596668" cy="5976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3200" b="1" dirty="0" err="1"/>
              <a:t>Teodolit</a:t>
            </a:r>
            <a:r>
              <a:rPr lang="tr-TR" sz="3200" b="1" dirty="0"/>
              <a:t> Eksenleri</a:t>
            </a:r>
            <a:endParaRPr lang="en-US" sz="32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70" y="1066800"/>
            <a:ext cx="2295560" cy="289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840832" y="4165263"/>
            <a:ext cx="99629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tr-TR" sz="2000" b="1" dirty="0">
                <a:solidFill>
                  <a:srgbClr val="FF0000"/>
                </a:solidFill>
              </a:rPr>
              <a:t>Düşey (asal) eksen (VV): </a:t>
            </a:r>
            <a:r>
              <a:rPr lang="tr-TR" sz="2000" dirty="0"/>
              <a:t>Aleti etrafında döndürdüğümüz eksendir. Alet kurulduğu zaman düşey eksen tam düşey olmalıdır.</a:t>
            </a:r>
          </a:p>
          <a:p>
            <a:pPr lvl="0" algn="just"/>
            <a:r>
              <a:rPr lang="tr-TR" sz="2000" b="1" dirty="0">
                <a:solidFill>
                  <a:srgbClr val="FF0000"/>
                </a:solidFill>
              </a:rPr>
              <a:t>Yatay (muylu) eksen (KK) </a:t>
            </a:r>
            <a:r>
              <a:rPr lang="tr-TR" sz="2000" dirty="0"/>
              <a:t>: Dürbünü etrafında döndürdüğümüz eksendir. Alet kurulup, düşey eksen düşey duruma getirildikten sonra, yatay eksenin yatay olması gerekir.</a:t>
            </a:r>
          </a:p>
          <a:p>
            <a:pPr lvl="0" algn="just"/>
            <a:r>
              <a:rPr lang="tr-TR" sz="2000" b="1" dirty="0">
                <a:solidFill>
                  <a:srgbClr val="FF0000"/>
                </a:solidFill>
              </a:rPr>
              <a:t>Gözlem ekseni (ZZ): </a:t>
            </a:r>
            <a:r>
              <a:rPr lang="tr-TR" sz="2000" dirty="0"/>
              <a:t>Objektif optik merkezi ile gözlem çizgilerinin kesim noktasından geçen eksendir.   </a:t>
            </a:r>
          </a:p>
        </p:txBody>
      </p:sp>
      <p:sp>
        <p:nvSpPr>
          <p:cNvPr id="18" name="Metin kutusu 17"/>
          <p:cNvSpPr txBox="1"/>
          <p:nvPr/>
        </p:nvSpPr>
        <p:spPr>
          <a:xfrm>
            <a:off x="11268670" y="101600"/>
            <a:ext cx="923330" cy="601911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JEODEZİK AĞ KAVRAMI VE ÖLÇME ALET VE SİSTEMLERİ</a:t>
            </a:r>
            <a:endParaRPr lang="en-US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Unvan 1">
            <a:extLst>
              <a:ext uri="{FF2B5EF4-FFF2-40B4-BE49-F238E27FC236}">
                <a16:creationId xmlns="" xmlns:a16="http://schemas.microsoft.com/office/drawing/2014/main" id="{10907031-1676-4777-84AE-69EBE6D1EAE7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16596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etin kutusu 13"/>
          <p:cNvSpPr txBox="1"/>
          <p:nvPr/>
        </p:nvSpPr>
        <p:spPr>
          <a:xfrm>
            <a:off x="11268670" y="101600"/>
            <a:ext cx="923330" cy="601911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JEODEZİK AĞ KAVRAMI VE ÖLÇME ALET VE SİSTEMLERİ</a:t>
            </a:r>
            <a:endParaRPr lang="en-US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4151785" y="188641"/>
            <a:ext cx="387279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3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Açı Bölüm Daireleri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367" y="1268760"/>
            <a:ext cx="3001951" cy="4366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1012175"/>
            <a:ext cx="5403462" cy="529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Unvan 1">
            <a:extLst>
              <a:ext uri="{FF2B5EF4-FFF2-40B4-BE49-F238E27FC236}">
                <a16:creationId xmlns="" xmlns:a16="http://schemas.microsoft.com/office/drawing/2014/main" id="{0F72C1D9-A4CC-4C4B-BD79-46A64A8594CE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12360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etin kutusu 13"/>
          <p:cNvSpPr txBox="1"/>
          <p:nvPr/>
        </p:nvSpPr>
        <p:spPr>
          <a:xfrm>
            <a:off x="11268670" y="101600"/>
            <a:ext cx="923330" cy="601911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JEODEZİK AĞ KAVRAMI VE ÖLÇME ALET VE SİSTEMLERİ</a:t>
            </a:r>
            <a:endParaRPr lang="en-US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4295800" y="188641"/>
            <a:ext cx="365536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3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Teodolit Dürbünü</a:t>
            </a:r>
          </a:p>
        </p:txBody>
      </p:sp>
      <p:pic>
        <p:nvPicPr>
          <p:cNvPr id="15" name="Picture 2" descr="http://www.kioskflamant.com/icerikler/resimler/urunler/w1024/2200800037-5_origina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59" t="3853" r="26628" b="4272"/>
          <a:stretch/>
        </p:blipFill>
        <p:spPr bwMode="auto">
          <a:xfrm>
            <a:off x="3169417" y="1032043"/>
            <a:ext cx="2664295" cy="26642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9" y="1032042"/>
            <a:ext cx="1599418" cy="27056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up 16"/>
          <p:cNvGrpSpPr/>
          <p:nvPr/>
        </p:nvGrpSpPr>
        <p:grpSpPr>
          <a:xfrm>
            <a:off x="1096723" y="3768991"/>
            <a:ext cx="6542929" cy="2483063"/>
            <a:chOff x="2540000" y="1885955"/>
            <a:chExt cx="5829300" cy="1912941"/>
          </a:xfrm>
        </p:grpSpPr>
        <p:grpSp>
          <p:nvGrpSpPr>
            <p:cNvPr id="18" name="Group 103"/>
            <p:cNvGrpSpPr>
              <a:grpSpLocks/>
            </p:cNvGrpSpPr>
            <p:nvPr/>
          </p:nvGrpSpPr>
          <p:grpSpPr bwMode="auto">
            <a:xfrm>
              <a:off x="6700850" y="3306770"/>
              <a:ext cx="1639890" cy="492126"/>
              <a:chOff x="4221" y="2083"/>
              <a:chExt cx="1033" cy="310"/>
            </a:xfrm>
          </p:grpSpPr>
          <p:sp>
            <p:nvSpPr>
              <p:cNvPr id="74" name="Text Box 84"/>
              <p:cNvSpPr txBox="1">
                <a:spLocks noChangeArrowheads="1"/>
              </p:cNvSpPr>
              <p:nvPr/>
            </p:nvSpPr>
            <p:spPr bwMode="auto">
              <a:xfrm>
                <a:off x="4221" y="2199"/>
                <a:ext cx="1033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tr-TR" altLang="tr-TR" sz="2000" dirty="0">
                    <a:solidFill>
                      <a:srgbClr val="000099"/>
                    </a:solidFill>
                  </a:rPr>
                  <a:t>Gözlem Çizgileri</a:t>
                </a:r>
                <a:endParaRPr lang="de-DE" altLang="tr-TR" sz="2000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75" name="Line 87"/>
              <p:cNvSpPr>
                <a:spLocks noChangeShapeType="1"/>
              </p:cNvSpPr>
              <p:nvPr/>
            </p:nvSpPr>
            <p:spPr bwMode="auto">
              <a:xfrm flipH="1" flipV="1">
                <a:off x="4502" y="2083"/>
                <a:ext cx="236" cy="124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 sz="2000"/>
              </a:p>
            </p:txBody>
          </p:sp>
        </p:grpSp>
        <p:grpSp>
          <p:nvGrpSpPr>
            <p:cNvPr id="19" name="Group 99"/>
            <p:cNvGrpSpPr>
              <a:grpSpLocks/>
            </p:cNvGrpSpPr>
            <p:nvPr/>
          </p:nvGrpSpPr>
          <p:grpSpPr bwMode="auto">
            <a:xfrm>
              <a:off x="3165475" y="1885955"/>
              <a:ext cx="1071563" cy="342901"/>
              <a:chOff x="1994" y="1188"/>
              <a:chExt cx="675" cy="216"/>
            </a:xfrm>
          </p:grpSpPr>
          <p:sp>
            <p:nvSpPr>
              <p:cNvPr id="72" name="Text Box 81"/>
              <p:cNvSpPr txBox="1">
                <a:spLocks noChangeArrowheads="1"/>
              </p:cNvSpPr>
              <p:nvPr/>
            </p:nvSpPr>
            <p:spPr bwMode="auto">
              <a:xfrm>
                <a:off x="2097" y="1188"/>
                <a:ext cx="572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de-DE" altLang="tr-TR" sz="2000" dirty="0" err="1">
                    <a:solidFill>
                      <a:srgbClr val="000099"/>
                    </a:solidFill>
                  </a:rPr>
                  <a:t>Objekti</a:t>
                </a:r>
                <a:r>
                  <a:rPr lang="tr-TR" altLang="tr-TR" sz="2000" dirty="0">
                    <a:solidFill>
                      <a:srgbClr val="000099"/>
                    </a:solidFill>
                  </a:rPr>
                  <a:t>f</a:t>
                </a:r>
                <a:endParaRPr lang="de-DE" altLang="tr-TR" sz="2000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73" name="Line 89"/>
              <p:cNvSpPr>
                <a:spLocks noChangeShapeType="1"/>
              </p:cNvSpPr>
              <p:nvPr/>
            </p:nvSpPr>
            <p:spPr bwMode="auto">
              <a:xfrm flipH="1">
                <a:off x="1994" y="1327"/>
                <a:ext cx="101" cy="77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 sz="2000"/>
              </a:p>
            </p:txBody>
          </p:sp>
        </p:grpSp>
        <p:grpSp>
          <p:nvGrpSpPr>
            <p:cNvPr id="20" name="Group 101"/>
            <p:cNvGrpSpPr>
              <a:grpSpLocks/>
            </p:cNvGrpSpPr>
            <p:nvPr/>
          </p:nvGrpSpPr>
          <p:grpSpPr bwMode="auto">
            <a:xfrm>
              <a:off x="7197733" y="1897060"/>
              <a:ext cx="787401" cy="674686"/>
              <a:chOff x="4534" y="1195"/>
              <a:chExt cx="496" cy="425"/>
            </a:xfrm>
          </p:grpSpPr>
          <p:sp>
            <p:nvSpPr>
              <p:cNvPr id="70" name="Text Box 83"/>
              <p:cNvSpPr txBox="1">
                <a:spLocks noChangeArrowheads="1"/>
              </p:cNvSpPr>
              <p:nvPr/>
            </p:nvSpPr>
            <p:spPr bwMode="auto">
              <a:xfrm>
                <a:off x="4534" y="1195"/>
                <a:ext cx="496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de-DE" altLang="tr-TR" sz="2000" dirty="0">
                    <a:solidFill>
                      <a:srgbClr val="000099"/>
                    </a:solidFill>
                  </a:rPr>
                  <a:t>Ok</a:t>
                </a:r>
                <a:r>
                  <a:rPr lang="tr-TR" altLang="tr-TR" sz="2000" dirty="0" err="1">
                    <a:solidFill>
                      <a:srgbClr val="000099"/>
                    </a:solidFill>
                  </a:rPr>
                  <a:t>üler</a:t>
                </a:r>
                <a:endParaRPr lang="de-DE" altLang="tr-TR" sz="2000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71" name="Line 90"/>
              <p:cNvSpPr>
                <a:spLocks noChangeShapeType="1"/>
              </p:cNvSpPr>
              <p:nvPr/>
            </p:nvSpPr>
            <p:spPr bwMode="auto">
              <a:xfrm flipH="1">
                <a:off x="4834" y="1358"/>
                <a:ext cx="23" cy="26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 sz="2000"/>
              </a:p>
            </p:txBody>
          </p:sp>
        </p:grpSp>
        <p:grpSp>
          <p:nvGrpSpPr>
            <p:cNvPr id="21" name="Group 100"/>
            <p:cNvGrpSpPr>
              <a:grpSpLocks/>
            </p:cNvGrpSpPr>
            <p:nvPr/>
          </p:nvGrpSpPr>
          <p:grpSpPr bwMode="auto">
            <a:xfrm>
              <a:off x="4919666" y="1897060"/>
              <a:ext cx="1870076" cy="477836"/>
              <a:chOff x="3099" y="1195"/>
              <a:chExt cx="1178" cy="301"/>
            </a:xfrm>
          </p:grpSpPr>
          <p:sp>
            <p:nvSpPr>
              <p:cNvPr id="68" name="Line 88"/>
              <p:cNvSpPr>
                <a:spLocks noChangeShapeType="1"/>
              </p:cNvSpPr>
              <p:nvPr/>
            </p:nvSpPr>
            <p:spPr bwMode="auto">
              <a:xfrm>
                <a:off x="3445" y="1358"/>
                <a:ext cx="316" cy="138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 sz="2000"/>
              </a:p>
            </p:txBody>
          </p:sp>
          <p:sp>
            <p:nvSpPr>
              <p:cNvPr id="69" name="Text Box 91"/>
              <p:cNvSpPr txBox="1">
                <a:spLocks noChangeArrowheads="1"/>
              </p:cNvSpPr>
              <p:nvPr/>
            </p:nvSpPr>
            <p:spPr bwMode="auto">
              <a:xfrm>
                <a:off x="3099" y="1195"/>
                <a:ext cx="1178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tr-TR" altLang="tr-TR" sz="2000" dirty="0">
                    <a:solidFill>
                      <a:srgbClr val="000099"/>
                    </a:solidFill>
                  </a:rPr>
                  <a:t>Netleştirme Vidası</a:t>
                </a:r>
                <a:endParaRPr lang="de-DE" altLang="tr-TR" sz="2000" dirty="0">
                  <a:solidFill>
                    <a:srgbClr val="000099"/>
                  </a:solidFill>
                </a:endParaRPr>
              </a:p>
            </p:txBody>
          </p:sp>
        </p:grpSp>
        <p:grpSp>
          <p:nvGrpSpPr>
            <p:cNvPr id="22" name="Group 102"/>
            <p:cNvGrpSpPr>
              <a:grpSpLocks/>
            </p:cNvGrpSpPr>
            <p:nvPr/>
          </p:nvGrpSpPr>
          <p:grpSpPr bwMode="auto">
            <a:xfrm>
              <a:off x="4333886" y="3270250"/>
              <a:ext cx="2073279" cy="503238"/>
              <a:chOff x="2730" y="2060"/>
              <a:chExt cx="1306" cy="317"/>
            </a:xfrm>
          </p:grpSpPr>
          <p:sp>
            <p:nvSpPr>
              <p:cNvPr id="66" name="Text Box 82"/>
              <p:cNvSpPr txBox="1">
                <a:spLocks noChangeArrowheads="1"/>
              </p:cNvSpPr>
              <p:nvPr/>
            </p:nvSpPr>
            <p:spPr bwMode="auto">
              <a:xfrm>
                <a:off x="2730" y="2183"/>
                <a:ext cx="1306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tr-TR" altLang="tr-TR" sz="2000" dirty="0">
                    <a:solidFill>
                      <a:srgbClr val="000099"/>
                    </a:solidFill>
                  </a:rPr>
                  <a:t>Netleştirme Merceği</a:t>
                </a:r>
                <a:endParaRPr lang="de-DE" altLang="tr-TR" sz="2000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67" name="Line 92"/>
              <p:cNvSpPr>
                <a:spLocks noChangeShapeType="1"/>
              </p:cNvSpPr>
              <p:nvPr/>
            </p:nvSpPr>
            <p:spPr bwMode="auto">
              <a:xfrm flipV="1">
                <a:off x="3437" y="2060"/>
                <a:ext cx="347" cy="147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 sz="2000"/>
              </a:p>
            </p:txBody>
          </p:sp>
        </p:grpSp>
        <p:grpSp>
          <p:nvGrpSpPr>
            <p:cNvPr id="23" name="Group 110"/>
            <p:cNvGrpSpPr>
              <a:grpSpLocks/>
            </p:cNvGrpSpPr>
            <p:nvPr/>
          </p:nvGrpSpPr>
          <p:grpSpPr bwMode="auto">
            <a:xfrm>
              <a:off x="2813050" y="2284413"/>
              <a:ext cx="4948238" cy="1190625"/>
              <a:chOff x="1772" y="1439"/>
              <a:chExt cx="3117" cy="750"/>
            </a:xfrm>
          </p:grpSpPr>
          <p:sp>
            <p:nvSpPr>
              <p:cNvPr id="27" name="Oval 21"/>
              <p:cNvSpPr>
                <a:spLocks noChangeArrowheads="1"/>
              </p:cNvSpPr>
              <p:nvPr/>
            </p:nvSpPr>
            <p:spPr bwMode="auto">
              <a:xfrm>
                <a:off x="3783" y="1611"/>
                <a:ext cx="182" cy="39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 sz="2000"/>
              </a:p>
            </p:txBody>
          </p:sp>
          <p:sp>
            <p:nvSpPr>
              <p:cNvPr id="28" name="Rectangle 22"/>
              <p:cNvSpPr>
                <a:spLocks noChangeArrowheads="1"/>
              </p:cNvSpPr>
              <p:nvPr/>
            </p:nvSpPr>
            <p:spPr bwMode="auto">
              <a:xfrm>
                <a:off x="3868" y="1605"/>
                <a:ext cx="97" cy="39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 sz="2000"/>
              </a:p>
            </p:txBody>
          </p:sp>
          <p:sp>
            <p:nvSpPr>
              <p:cNvPr id="29" name="Oval 23"/>
              <p:cNvSpPr>
                <a:spLocks noChangeArrowheads="1"/>
              </p:cNvSpPr>
              <p:nvPr/>
            </p:nvSpPr>
            <p:spPr bwMode="auto">
              <a:xfrm>
                <a:off x="3894" y="1611"/>
                <a:ext cx="183" cy="39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 sz="2000"/>
              </a:p>
            </p:txBody>
          </p:sp>
          <p:sp>
            <p:nvSpPr>
              <p:cNvPr id="30" name="Oval 24"/>
              <p:cNvSpPr>
                <a:spLocks noChangeArrowheads="1"/>
              </p:cNvSpPr>
              <p:nvPr/>
            </p:nvSpPr>
            <p:spPr bwMode="auto">
              <a:xfrm>
                <a:off x="4739" y="1681"/>
                <a:ext cx="79" cy="275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 sz="2000"/>
              </a:p>
            </p:txBody>
          </p:sp>
          <p:sp>
            <p:nvSpPr>
              <p:cNvPr id="31" name="Rectangle 25"/>
              <p:cNvSpPr>
                <a:spLocks noChangeArrowheads="1"/>
              </p:cNvSpPr>
              <p:nvPr/>
            </p:nvSpPr>
            <p:spPr bwMode="auto">
              <a:xfrm>
                <a:off x="1957" y="1451"/>
                <a:ext cx="474" cy="73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 sz="2000"/>
              </a:p>
            </p:txBody>
          </p:sp>
          <p:sp>
            <p:nvSpPr>
              <p:cNvPr id="32" name="Line 26"/>
              <p:cNvSpPr>
                <a:spLocks noChangeShapeType="1"/>
              </p:cNvSpPr>
              <p:nvPr/>
            </p:nvSpPr>
            <p:spPr bwMode="auto">
              <a:xfrm>
                <a:off x="2446" y="1443"/>
                <a:ext cx="2" cy="74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 sz="2000"/>
              </a:p>
            </p:txBody>
          </p:sp>
          <p:sp>
            <p:nvSpPr>
              <p:cNvPr id="33" name="Line 27"/>
              <p:cNvSpPr>
                <a:spLocks noChangeShapeType="1"/>
              </p:cNvSpPr>
              <p:nvPr/>
            </p:nvSpPr>
            <p:spPr bwMode="auto">
              <a:xfrm>
                <a:off x="3407" y="1574"/>
                <a:ext cx="1349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 sz="2000"/>
              </a:p>
            </p:txBody>
          </p:sp>
          <p:sp>
            <p:nvSpPr>
              <p:cNvPr id="34" name="Line 28"/>
              <p:cNvSpPr>
                <a:spLocks noChangeShapeType="1"/>
              </p:cNvSpPr>
              <p:nvPr/>
            </p:nvSpPr>
            <p:spPr bwMode="auto">
              <a:xfrm flipH="1">
                <a:off x="3407" y="2031"/>
                <a:ext cx="1349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 sz="2000"/>
              </a:p>
            </p:txBody>
          </p:sp>
          <p:sp>
            <p:nvSpPr>
              <p:cNvPr id="35" name="Line 29"/>
              <p:cNvSpPr>
                <a:spLocks noChangeShapeType="1"/>
              </p:cNvSpPr>
              <p:nvPr/>
            </p:nvSpPr>
            <p:spPr bwMode="auto">
              <a:xfrm flipV="1">
                <a:off x="3407" y="1574"/>
                <a:ext cx="1" cy="45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 sz="2000"/>
              </a:p>
            </p:txBody>
          </p:sp>
          <p:sp>
            <p:nvSpPr>
              <p:cNvPr id="36" name="Line 30"/>
              <p:cNvSpPr>
                <a:spLocks noChangeShapeType="1"/>
              </p:cNvSpPr>
              <p:nvPr/>
            </p:nvSpPr>
            <p:spPr bwMode="auto">
              <a:xfrm>
                <a:off x="4756" y="1680"/>
                <a:ext cx="13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 sz="2000"/>
              </a:p>
            </p:txBody>
          </p:sp>
          <p:sp>
            <p:nvSpPr>
              <p:cNvPr id="37" name="Line 31"/>
              <p:cNvSpPr>
                <a:spLocks noChangeShapeType="1"/>
              </p:cNvSpPr>
              <p:nvPr/>
            </p:nvSpPr>
            <p:spPr bwMode="auto">
              <a:xfrm>
                <a:off x="4888" y="1680"/>
                <a:ext cx="1" cy="27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 sz="2000"/>
              </a:p>
            </p:txBody>
          </p:sp>
          <p:sp>
            <p:nvSpPr>
              <p:cNvPr id="38" name="Line 32"/>
              <p:cNvSpPr>
                <a:spLocks noChangeShapeType="1"/>
              </p:cNvSpPr>
              <p:nvPr/>
            </p:nvSpPr>
            <p:spPr bwMode="auto">
              <a:xfrm flipH="1">
                <a:off x="4756" y="1958"/>
                <a:ext cx="13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 sz="2000"/>
              </a:p>
            </p:txBody>
          </p:sp>
          <p:sp>
            <p:nvSpPr>
              <p:cNvPr id="39" name="Line 33"/>
              <p:cNvSpPr>
                <a:spLocks noChangeShapeType="1"/>
              </p:cNvSpPr>
              <p:nvPr/>
            </p:nvSpPr>
            <p:spPr bwMode="auto">
              <a:xfrm>
                <a:off x="2446" y="1439"/>
                <a:ext cx="961" cy="13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 sz="2000"/>
              </a:p>
            </p:txBody>
          </p:sp>
          <p:sp>
            <p:nvSpPr>
              <p:cNvPr id="40" name="Line 34"/>
              <p:cNvSpPr>
                <a:spLocks noChangeShapeType="1"/>
              </p:cNvSpPr>
              <p:nvPr/>
            </p:nvSpPr>
            <p:spPr bwMode="auto">
              <a:xfrm flipV="1">
                <a:off x="2444" y="2028"/>
                <a:ext cx="963" cy="16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 sz="2000"/>
              </a:p>
            </p:txBody>
          </p:sp>
          <p:sp>
            <p:nvSpPr>
              <p:cNvPr id="41" name="Oval 35"/>
              <p:cNvSpPr>
                <a:spLocks noChangeArrowheads="1"/>
              </p:cNvSpPr>
              <p:nvPr/>
            </p:nvSpPr>
            <p:spPr bwMode="auto">
              <a:xfrm>
                <a:off x="1846" y="1451"/>
                <a:ext cx="224" cy="7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 sz="2000"/>
              </a:p>
            </p:txBody>
          </p:sp>
          <p:sp>
            <p:nvSpPr>
              <p:cNvPr id="42" name="Oval 36"/>
              <p:cNvSpPr>
                <a:spLocks noChangeArrowheads="1"/>
              </p:cNvSpPr>
              <p:nvPr/>
            </p:nvSpPr>
            <p:spPr bwMode="auto">
              <a:xfrm>
                <a:off x="1772" y="1441"/>
                <a:ext cx="225" cy="748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 sz="2000"/>
              </a:p>
            </p:txBody>
          </p:sp>
          <p:sp>
            <p:nvSpPr>
              <p:cNvPr id="43" name="Line 37"/>
              <p:cNvSpPr>
                <a:spLocks noChangeShapeType="1"/>
              </p:cNvSpPr>
              <p:nvPr/>
            </p:nvSpPr>
            <p:spPr bwMode="auto">
              <a:xfrm>
                <a:off x="1882" y="1443"/>
                <a:ext cx="564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 sz="2000"/>
              </a:p>
            </p:txBody>
          </p:sp>
          <p:sp>
            <p:nvSpPr>
              <p:cNvPr id="44" name="Line 38"/>
              <p:cNvSpPr>
                <a:spLocks noChangeShapeType="1"/>
              </p:cNvSpPr>
              <p:nvPr/>
            </p:nvSpPr>
            <p:spPr bwMode="auto">
              <a:xfrm flipH="1">
                <a:off x="1882" y="2186"/>
                <a:ext cx="564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 sz="2000"/>
              </a:p>
            </p:txBody>
          </p:sp>
          <p:sp>
            <p:nvSpPr>
              <p:cNvPr id="45" name="Line 60"/>
              <p:cNvSpPr>
                <a:spLocks noChangeShapeType="1"/>
              </p:cNvSpPr>
              <p:nvPr/>
            </p:nvSpPr>
            <p:spPr bwMode="auto">
              <a:xfrm>
                <a:off x="4756" y="1574"/>
                <a:ext cx="1" cy="106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 sz="2000"/>
              </a:p>
            </p:txBody>
          </p:sp>
          <p:sp>
            <p:nvSpPr>
              <p:cNvPr id="46" name="Line 61"/>
              <p:cNvSpPr>
                <a:spLocks noChangeShapeType="1"/>
              </p:cNvSpPr>
              <p:nvPr/>
            </p:nvSpPr>
            <p:spPr bwMode="auto">
              <a:xfrm flipV="1">
                <a:off x="4756" y="1955"/>
                <a:ext cx="1" cy="76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 sz="2000"/>
              </a:p>
            </p:txBody>
          </p:sp>
          <p:sp>
            <p:nvSpPr>
              <p:cNvPr id="47" name="Line 62"/>
              <p:cNvSpPr>
                <a:spLocks noChangeShapeType="1"/>
              </p:cNvSpPr>
              <p:nvPr/>
            </p:nvSpPr>
            <p:spPr bwMode="auto">
              <a:xfrm>
                <a:off x="3700" y="1604"/>
                <a:ext cx="656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 sz="2000"/>
              </a:p>
            </p:txBody>
          </p:sp>
          <p:sp>
            <p:nvSpPr>
              <p:cNvPr id="48" name="Line 63"/>
              <p:cNvSpPr>
                <a:spLocks noChangeShapeType="1"/>
              </p:cNvSpPr>
              <p:nvPr/>
            </p:nvSpPr>
            <p:spPr bwMode="auto">
              <a:xfrm>
                <a:off x="3704" y="2005"/>
                <a:ext cx="655" cy="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 sz="2000"/>
              </a:p>
            </p:txBody>
          </p:sp>
          <p:sp>
            <p:nvSpPr>
              <p:cNvPr id="49" name="Line 64"/>
              <p:cNvSpPr>
                <a:spLocks noChangeShapeType="1"/>
              </p:cNvSpPr>
              <p:nvPr/>
            </p:nvSpPr>
            <p:spPr bwMode="auto">
              <a:xfrm>
                <a:off x="3807" y="1457"/>
                <a:ext cx="208" cy="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 sz="2000"/>
              </a:p>
            </p:txBody>
          </p:sp>
          <p:sp>
            <p:nvSpPr>
              <p:cNvPr id="50" name="Line 65"/>
              <p:cNvSpPr>
                <a:spLocks noChangeShapeType="1"/>
              </p:cNvSpPr>
              <p:nvPr/>
            </p:nvSpPr>
            <p:spPr bwMode="auto">
              <a:xfrm>
                <a:off x="4015" y="1457"/>
                <a:ext cx="2" cy="9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 sz="2000"/>
              </a:p>
            </p:txBody>
          </p:sp>
          <p:sp>
            <p:nvSpPr>
              <p:cNvPr id="51" name="Line 66"/>
              <p:cNvSpPr>
                <a:spLocks noChangeShapeType="1"/>
              </p:cNvSpPr>
              <p:nvPr/>
            </p:nvSpPr>
            <p:spPr bwMode="auto">
              <a:xfrm flipH="1">
                <a:off x="3807" y="1547"/>
                <a:ext cx="208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 sz="2000"/>
              </a:p>
            </p:txBody>
          </p:sp>
          <p:sp>
            <p:nvSpPr>
              <p:cNvPr id="52" name="Line 67"/>
              <p:cNvSpPr>
                <a:spLocks noChangeShapeType="1"/>
              </p:cNvSpPr>
              <p:nvPr/>
            </p:nvSpPr>
            <p:spPr bwMode="auto">
              <a:xfrm flipV="1">
                <a:off x="3807" y="1457"/>
                <a:ext cx="2" cy="9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 sz="2000"/>
              </a:p>
            </p:txBody>
          </p:sp>
          <p:sp>
            <p:nvSpPr>
              <p:cNvPr id="53" name="Line 68"/>
              <p:cNvSpPr>
                <a:spLocks noChangeShapeType="1"/>
              </p:cNvSpPr>
              <p:nvPr/>
            </p:nvSpPr>
            <p:spPr bwMode="auto">
              <a:xfrm>
                <a:off x="3829" y="1457"/>
                <a:ext cx="1" cy="9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 sz="2000"/>
              </a:p>
            </p:txBody>
          </p:sp>
          <p:sp>
            <p:nvSpPr>
              <p:cNvPr id="54" name="Line 69"/>
              <p:cNvSpPr>
                <a:spLocks noChangeShapeType="1"/>
              </p:cNvSpPr>
              <p:nvPr/>
            </p:nvSpPr>
            <p:spPr bwMode="auto">
              <a:xfrm>
                <a:off x="3850" y="1457"/>
                <a:ext cx="2" cy="9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 sz="2000"/>
              </a:p>
            </p:txBody>
          </p:sp>
          <p:sp>
            <p:nvSpPr>
              <p:cNvPr id="55" name="Line 70"/>
              <p:cNvSpPr>
                <a:spLocks noChangeShapeType="1"/>
              </p:cNvSpPr>
              <p:nvPr/>
            </p:nvSpPr>
            <p:spPr bwMode="auto">
              <a:xfrm>
                <a:off x="3872" y="1457"/>
                <a:ext cx="1" cy="9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 sz="2000"/>
              </a:p>
            </p:txBody>
          </p:sp>
          <p:sp>
            <p:nvSpPr>
              <p:cNvPr id="56" name="Line 71"/>
              <p:cNvSpPr>
                <a:spLocks noChangeShapeType="1"/>
              </p:cNvSpPr>
              <p:nvPr/>
            </p:nvSpPr>
            <p:spPr bwMode="auto">
              <a:xfrm>
                <a:off x="3894" y="1457"/>
                <a:ext cx="1" cy="9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 sz="2000"/>
              </a:p>
            </p:txBody>
          </p:sp>
          <p:sp>
            <p:nvSpPr>
              <p:cNvPr id="57" name="Line 72"/>
              <p:cNvSpPr>
                <a:spLocks noChangeShapeType="1"/>
              </p:cNvSpPr>
              <p:nvPr/>
            </p:nvSpPr>
            <p:spPr bwMode="auto">
              <a:xfrm>
                <a:off x="3916" y="1457"/>
                <a:ext cx="2" cy="9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 sz="2000"/>
              </a:p>
            </p:txBody>
          </p:sp>
          <p:sp>
            <p:nvSpPr>
              <p:cNvPr id="58" name="Line 73"/>
              <p:cNvSpPr>
                <a:spLocks noChangeShapeType="1"/>
              </p:cNvSpPr>
              <p:nvPr/>
            </p:nvSpPr>
            <p:spPr bwMode="auto">
              <a:xfrm>
                <a:off x="3936" y="1457"/>
                <a:ext cx="2" cy="9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 sz="2000"/>
              </a:p>
            </p:txBody>
          </p:sp>
          <p:sp>
            <p:nvSpPr>
              <p:cNvPr id="59" name="Line 74"/>
              <p:cNvSpPr>
                <a:spLocks noChangeShapeType="1"/>
              </p:cNvSpPr>
              <p:nvPr/>
            </p:nvSpPr>
            <p:spPr bwMode="auto">
              <a:xfrm>
                <a:off x="3958" y="1457"/>
                <a:ext cx="1" cy="9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 sz="2000"/>
              </a:p>
            </p:txBody>
          </p:sp>
          <p:sp>
            <p:nvSpPr>
              <p:cNvPr id="60" name="Line 75"/>
              <p:cNvSpPr>
                <a:spLocks noChangeShapeType="1"/>
              </p:cNvSpPr>
              <p:nvPr/>
            </p:nvSpPr>
            <p:spPr bwMode="auto">
              <a:xfrm>
                <a:off x="3979" y="1457"/>
                <a:ext cx="2" cy="9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 sz="2000"/>
              </a:p>
            </p:txBody>
          </p:sp>
          <p:sp>
            <p:nvSpPr>
              <p:cNvPr id="61" name="Line 76"/>
              <p:cNvSpPr>
                <a:spLocks noChangeShapeType="1"/>
              </p:cNvSpPr>
              <p:nvPr/>
            </p:nvSpPr>
            <p:spPr bwMode="auto">
              <a:xfrm>
                <a:off x="4001" y="1457"/>
                <a:ext cx="1" cy="9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 sz="2000"/>
              </a:p>
            </p:txBody>
          </p:sp>
          <p:sp>
            <p:nvSpPr>
              <p:cNvPr id="62" name="Rectangle 77"/>
              <p:cNvSpPr>
                <a:spLocks noChangeArrowheads="1"/>
              </p:cNvSpPr>
              <p:nvPr/>
            </p:nvSpPr>
            <p:spPr bwMode="auto">
              <a:xfrm>
                <a:off x="3898" y="1544"/>
                <a:ext cx="38" cy="5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 sz="2000"/>
              </a:p>
            </p:txBody>
          </p:sp>
          <p:sp>
            <p:nvSpPr>
              <p:cNvPr id="63" name="Rectangle 78"/>
              <p:cNvSpPr>
                <a:spLocks noChangeArrowheads="1"/>
              </p:cNvSpPr>
              <p:nvPr/>
            </p:nvSpPr>
            <p:spPr bwMode="auto">
              <a:xfrm>
                <a:off x="4485" y="1607"/>
                <a:ext cx="75" cy="397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 sz="2000"/>
              </a:p>
            </p:txBody>
          </p:sp>
          <p:sp>
            <p:nvSpPr>
              <p:cNvPr id="64" name="Rectangle 79"/>
              <p:cNvSpPr>
                <a:spLocks noChangeArrowheads="1"/>
              </p:cNvSpPr>
              <p:nvPr/>
            </p:nvSpPr>
            <p:spPr bwMode="auto">
              <a:xfrm>
                <a:off x="4499" y="1577"/>
                <a:ext cx="40" cy="3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 sz="2000"/>
              </a:p>
            </p:txBody>
          </p:sp>
          <p:sp>
            <p:nvSpPr>
              <p:cNvPr id="65" name="Rectangle 80"/>
              <p:cNvSpPr>
                <a:spLocks noChangeArrowheads="1"/>
              </p:cNvSpPr>
              <p:nvPr/>
            </p:nvSpPr>
            <p:spPr bwMode="auto">
              <a:xfrm>
                <a:off x="4506" y="1998"/>
                <a:ext cx="37" cy="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 sz="2000"/>
              </a:p>
            </p:txBody>
          </p:sp>
        </p:grpSp>
        <p:grpSp>
          <p:nvGrpSpPr>
            <p:cNvPr id="24" name="Group 112"/>
            <p:cNvGrpSpPr>
              <a:grpSpLocks/>
            </p:cNvGrpSpPr>
            <p:nvPr/>
          </p:nvGrpSpPr>
          <p:grpSpPr bwMode="auto">
            <a:xfrm>
              <a:off x="2540000" y="2538416"/>
              <a:ext cx="5829300" cy="319088"/>
              <a:chOff x="1600" y="1599"/>
              <a:chExt cx="3672" cy="201"/>
            </a:xfrm>
          </p:grpSpPr>
          <p:sp>
            <p:nvSpPr>
              <p:cNvPr id="25" name="Text Box 86"/>
              <p:cNvSpPr txBox="1">
                <a:spLocks noChangeArrowheads="1"/>
              </p:cNvSpPr>
              <p:nvPr/>
            </p:nvSpPr>
            <p:spPr bwMode="auto">
              <a:xfrm>
                <a:off x="2554" y="1599"/>
                <a:ext cx="937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tr-TR" altLang="tr-TR" sz="2000" i="1" dirty="0">
                    <a:solidFill>
                      <a:srgbClr val="000099"/>
                    </a:solidFill>
                  </a:rPr>
                  <a:t>Gözlem Ekseni</a:t>
                </a:r>
                <a:endParaRPr lang="de-DE" altLang="tr-TR" sz="2000" i="1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26" name="Line 111"/>
              <p:cNvSpPr>
                <a:spLocks noChangeShapeType="1"/>
              </p:cNvSpPr>
              <p:nvPr/>
            </p:nvSpPr>
            <p:spPr bwMode="auto">
              <a:xfrm>
                <a:off x="1600" y="1800"/>
                <a:ext cx="3672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lg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 sz="2000"/>
              </a:p>
            </p:txBody>
          </p:sp>
        </p:grpSp>
      </p:grpSp>
      <p:grpSp>
        <p:nvGrpSpPr>
          <p:cNvPr id="76" name="Group 109"/>
          <p:cNvGrpSpPr>
            <a:grpSpLocks/>
          </p:cNvGrpSpPr>
          <p:nvPr/>
        </p:nvGrpSpPr>
        <p:grpSpPr bwMode="auto">
          <a:xfrm>
            <a:off x="7924667" y="3839337"/>
            <a:ext cx="2233617" cy="2241550"/>
            <a:chOff x="2822" y="2581"/>
            <a:chExt cx="1407" cy="1412"/>
          </a:xfrm>
        </p:grpSpPr>
        <p:grpSp>
          <p:nvGrpSpPr>
            <p:cNvPr id="77" name="Group 96"/>
            <p:cNvGrpSpPr>
              <a:grpSpLocks/>
            </p:cNvGrpSpPr>
            <p:nvPr/>
          </p:nvGrpSpPr>
          <p:grpSpPr bwMode="auto">
            <a:xfrm>
              <a:off x="2911" y="2937"/>
              <a:ext cx="1144" cy="1056"/>
              <a:chOff x="2911" y="2937"/>
              <a:chExt cx="1144" cy="1056"/>
            </a:xfrm>
          </p:grpSpPr>
          <p:graphicFrame>
            <p:nvGraphicFramePr>
              <p:cNvPr id="79" name="Object 7"/>
              <p:cNvGraphicFramePr>
                <a:graphicFrameLocks noChangeAspect="1"/>
              </p:cNvGraphicFramePr>
              <p:nvPr/>
            </p:nvGraphicFramePr>
            <p:xfrm>
              <a:off x="2913" y="2938"/>
              <a:ext cx="1138" cy="105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3215" name="Photo Editor Photo" r:id="rId6" imgW="3067478" imgH="3029373" progId="MSPhotoEd.3">
                      <p:embed/>
                    </p:oleObj>
                  </mc:Choice>
                  <mc:Fallback>
                    <p:oleObj name="Photo Editor Photo" r:id="rId6" imgW="3067478" imgH="3029373" progId="MSPhotoEd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2938"/>
                            <a:ext cx="1138" cy="105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0" name="AutoShape 9"/>
              <p:cNvSpPr>
                <a:spLocks noChangeArrowheads="1"/>
              </p:cNvSpPr>
              <p:nvPr/>
            </p:nvSpPr>
            <p:spPr bwMode="auto">
              <a:xfrm>
                <a:off x="2911" y="2937"/>
                <a:ext cx="1144" cy="1056"/>
              </a:xfrm>
              <a:prstGeom prst="flowChartConnector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81" name="Line 10"/>
              <p:cNvSpPr>
                <a:spLocks noChangeShapeType="1"/>
              </p:cNvSpPr>
              <p:nvPr/>
            </p:nvSpPr>
            <p:spPr bwMode="auto">
              <a:xfrm>
                <a:off x="3485" y="2937"/>
                <a:ext cx="4" cy="10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82" name="Line 11"/>
              <p:cNvSpPr>
                <a:spLocks noChangeShapeType="1"/>
              </p:cNvSpPr>
              <p:nvPr/>
            </p:nvSpPr>
            <p:spPr bwMode="auto">
              <a:xfrm>
                <a:off x="2915" y="3476"/>
                <a:ext cx="1136" cy="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83" name="Line 12"/>
              <p:cNvSpPr>
                <a:spLocks noChangeShapeType="1"/>
              </p:cNvSpPr>
              <p:nvPr/>
            </p:nvSpPr>
            <p:spPr bwMode="auto">
              <a:xfrm>
                <a:off x="3351" y="3201"/>
                <a:ext cx="256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84" name="Line 13"/>
              <p:cNvSpPr>
                <a:spLocks noChangeShapeType="1"/>
              </p:cNvSpPr>
              <p:nvPr/>
            </p:nvSpPr>
            <p:spPr bwMode="auto">
              <a:xfrm>
                <a:off x="3355" y="3767"/>
                <a:ext cx="256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sp>
          <p:nvSpPr>
            <p:cNvPr id="78" name="Text Box 18"/>
            <p:cNvSpPr txBox="1">
              <a:spLocks noChangeArrowheads="1"/>
            </p:cNvSpPr>
            <p:nvPr/>
          </p:nvSpPr>
          <p:spPr bwMode="auto">
            <a:xfrm>
              <a:off x="2822" y="2581"/>
              <a:ext cx="140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tr-TR" altLang="tr-TR" sz="2000" dirty="0">
                  <a:solidFill>
                    <a:srgbClr val="000099"/>
                  </a:solidFill>
                </a:rPr>
                <a:t>Dürbün Görüş Alanı</a:t>
              </a:r>
              <a:endParaRPr lang="de-DE" altLang="tr-TR" sz="2000" dirty="0">
                <a:solidFill>
                  <a:srgbClr val="000099"/>
                </a:solidFill>
              </a:endParaRPr>
            </a:p>
          </p:txBody>
        </p:sp>
      </p:grpSp>
      <p:sp>
        <p:nvSpPr>
          <p:cNvPr id="85" name="Metin kutusu 84"/>
          <p:cNvSpPr txBox="1"/>
          <p:nvPr/>
        </p:nvSpPr>
        <p:spPr>
          <a:xfrm>
            <a:off x="9673818" y="6466175"/>
            <a:ext cx="98700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tr-TR" b="1" dirty="0">
                <a:ln w="50800"/>
                <a:solidFill>
                  <a:schemeClr val="bg1">
                    <a:shade val="50000"/>
                  </a:schemeClr>
                </a:solidFill>
              </a:rPr>
              <a:t>E.GÜLAL</a:t>
            </a:r>
          </a:p>
        </p:txBody>
      </p:sp>
      <p:sp>
        <p:nvSpPr>
          <p:cNvPr id="86" name="Unvan 1">
            <a:extLst>
              <a:ext uri="{FF2B5EF4-FFF2-40B4-BE49-F238E27FC236}">
                <a16:creationId xmlns="" xmlns:a16="http://schemas.microsoft.com/office/drawing/2014/main" id="{A2EC42AF-2BD3-46E2-9FDD-D34065691E28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27632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etin kutusu 13"/>
          <p:cNvSpPr txBox="1"/>
          <p:nvPr/>
        </p:nvSpPr>
        <p:spPr>
          <a:xfrm>
            <a:off x="11268670" y="101600"/>
            <a:ext cx="923330" cy="601911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JEODEZİK AĞ KAVRAMI VE ÖLÇME ALET VE SİSTEMLERİ</a:t>
            </a:r>
            <a:endParaRPr lang="en-US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7" y="3573016"/>
            <a:ext cx="31718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Metin kutusu 14"/>
          <p:cNvSpPr txBox="1"/>
          <p:nvPr/>
        </p:nvSpPr>
        <p:spPr>
          <a:xfrm>
            <a:off x="4453844" y="188641"/>
            <a:ext cx="322633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3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Gözlem Çizgileri</a:t>
            </a: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361" y="1412776"/>
            <a:ext cx="724145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854" y="4005064"/>
            <a:ext cx="1608605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up 17"/>
          <p:cNvGrpSpPr/>
          <p:nvPr/>
        </p:nvGrpSpPr>
        <p:grpSpPr>
          <a:xfrm>
            <a:off x="2939525" y="3789041"/>
            <a:ext cx="2267421" cy="2357541"/>
            <a:chOff x="7092280" y="4478528"/>
            <a:chExt cx="719138" cy="719138"/>
          </a:xfrm>
        </p:grpSpPr>
        <p:sp>
          <p:nvSpPr>
            <p:cNvPr id="19" name="Oval 84"/>
            <p:cNvSpPr>
              <a:spLocks noChangeArrowheads="1"/>
            </p:cNvSpPr>
            <p:nvPr/>
          </p:nvSpPr>
          <p:spPr bwMode="auto">
            <a:xfrm>
              <a:off x="7092280" y="4478528"/>
              <a:ext cx="719138" cy="71913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cxnSp>
          <p:nvCxnSpPr>
            <p:cNvPr id="20" name="AutoShape 85"/>
            <p:cNvCxnSpPr>
              <a:cxnSpLocks noChangeShapeType="1"/>
              <a:stCxn id="19" idx="0"/>
              <a:endCxn id="19" idx="4"/>
            </p:cNvCxnSpPr>
            <p:nvPr/>
          </p:nvCxnSpPr>
          <p:spPr bwMode="auto">
            <a:xfrm>
              <a:off x="7452642" y="4478528"/>
              <a:ext cx="0" cy="719138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AutoShape 86"/>
            <p:cNvCxnSpPr>
              <a:cxnSpLocks noChangeShapeType="1"/>
              <a:stCxn id="19" idx="6"/>
              <a:endCxn id="19" idx="2"/>
            </p:cNvCxnSpPr>
            <p:nvPr/>
          </p:nvCxnSpPr>
          <p:spPr bwMode="auto">
            <a:xfrm flipH="1">
              <a:off x="7092280" y="4838891"/>
              <a:ext cx="719138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Line 88"/>
            <p:cNvSpPr>
              <a:spLocks noChangeShapeType="1"/>
            </p:cNvSpPr>
            <p:nvPr/>
          </p:nvSpPr>
          <p:spPr bwMode="auto">
            <a:xfrm>
              <a:off x="7379617" y="4630928"/>
              <a:ext cx="1524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3" name="Line 89"/>
            <p:cNvSpPr>
              <a:spLocks noChangeShapeType="1"/>
            </p:cNvSpPr>
            <p:nvPr/>
          </p:nvSpPr>
          <p:spPr bwMode="auto">
            <a:xfrm>
              <a:off x="7379617" y="5069078"/>
              <a:ext cx="1524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24" name="Grup 23"/>
          <p:cNvGrpSpPr/>
          <p:nvPr/>
        </p:nvGrpSpPr>
        <p:grpSpPr>
          <a:xfrm>
            <a:off x="6744073" y="3864750"/>
            <a:ext cx="2267421" cy="2357541"/>
            <a:chOff x="7092280" y="4478528"/>
            <a:chExt cx="719138" cy="719138"/>
          </a:xfrm>
        </p:grpSpPr>
        <p:sp>
          <p:nvSpPr>
            <p:cNvPr id="25" name="Oval 84"/>
            <p:cNvSpPr>
              <a:spLocks noChangeArrowheads="1"/>
            </p:cNvSpPr>
            <p:nvPr/>
          </p:nvSpPr>
          <p:spPr bwMode="auto">
            <a:xfrm>
              <a:off x="7092280" y="4478528"/>
              <a:ext cx="719138" cy="71913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cxnSp>
          <p:nvCxnSpPr>
            <p:cNvPr id="26" name="AutoShape 85"/>
            <p:cNvCxnSpPr>
              <a:cxnSpLocks noChangeShapeType="1"/>
              <a:stCxn id="25" idx="0"/>
              <a:endCxn id="25" idx="4"/>
            </p:cNvCxnSpPr>
            <p:nvPr/>
          </p:nvCxnSpPr>
          <p:spPr bwMode="auto">
            <a:xfrm>
              <a:off x="7452642" y="4478528"/>
              <a:ext cx="0" cy="719138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AutoShape 86"/>
            <p:cNvCxnSpPr>
              <a:cxnSpLocks noChangeShapeType="1"/>
              <a:stCxn id="25" idx="6"/>
              <a:endCxn id="25" idx="2"/>
            </p:cNvCxnSpPr>
            <p:nvPr/>
          </p:nvCxnSpPr>
          <p:spPr bwMode="auto">
            <a:xfrm flipH="1">
              <a:off x="7092280" y="4838891"/>
              <a:ext cx="719138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Line 88"/>
            <p:cNvSpPr>
              <a:spLocks noChangeShapeType="1"/>
            </p:cNvSpPr>
            <p:nvPr/>
          </p:nvSpPr>
          <p:spPr bwMode="auto">
            <a:xfrm>
              <a:off x="7379617" y="4630928"/>
              <a:ext cx="1524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9" name="Line 89"/>
            <p:cNvSpPr>
              <a:spLocks noChangeShapeType="1"/>
            </p:cNvSpPr>
            <p:nvPr/>
          </p:nvSpPr>
          <p:spPr bwMode="auto">
            <a:xfrm>
              <a:off x="7379617" y="5069078"/>
              <a:ext cx="1524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30" name="Unvan 1">
            <a:extLst>
              <a:ext uri="{FF2B5EF4-FFF2-40B4-BE49-F238E27FC236}">
                <a16:creationId xmlns="" xmlns:a16="http://schemas.microsoft.com/office/drawing/2014/main" id="{381A45FE-10FB-41A4-8527-0B18F6B29414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5835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783098"/>
              </p:ext>
            </p:extLst>
          </p:nvPr>
        </p:nvGraphicFramePr>
        <p:xfrm>
          <a:off x="1786535" y="1198985"/>
          <a:ext cx="8483601" cy="952294"/>
        </p:xfrm>
        <a:graphic>
          <a:graphicData uri="http://schemas.openxmlformats.org/drawingml/2006/table">
            <a:tbl>
              <a:tblPr/>
              <a:tblGrid>
                <a:gridCol w="27178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017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7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287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6679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58799"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 b="1" noProof="0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Ders Adı</a:t>
                      </a:r>
                      <a:endParaRPr lang="en-US" sz="1200" b="1" noProof="0" dirty="0">
                        <a:solidFill>
                          <a:schemeClr val="bg1"/>
                        </a:solidFill>
                        <a:effectLst/>
                        <a:latin typeface="inherit"/>
                      </a:endParaRPr>
                    </a:p>
                  </a:txBody>
                  <a:tcPr marL="85005" marR="62773" marT="39233" marB="31386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94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noProof="0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Kodu</a:t>
                      </a:r>
                      <a:endParaRPr lang="en-US" sz="1200" b="1" noProof="0" dirty="0">
                        <a:solidFill>
                          <a:schemeClr val="bg1"/>
                        </a:solidFill>
                        <a:effectLst/>
                        <a:latin typeface="inherit"/>
                      </a:endParaRPr>
                    </a:p>
                  </a:txBody>
                  <a:tcPr marL="62773" marR="62773" marT="31386" marB="31386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94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noProof="0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Yerel Kredi</a:t>
                      </a:r>
                      <a:endParaRPr lang="en-US" sz="1200" b="1" noProof="0" dirty="0">
                        <a:solidFill>
                          <a:schemeClr val="bg1"/>
                        </a:solidFill>
                        <a:effectLst/>
                        <a:latin typeface="inherit"/>
                      </a:endParaRPr>
                    </a:p>
                  </a:txBody>
                  <a:tcPr marL="62773" marR="62773" marT="31386" marB="31386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94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ECTS</a:t>
                      </a:r>
                    </a:p>
                  </a:txBody>
                  <a:tcPr marL="62773" marR="62773" marT="31386" marB="31386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94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noProof="0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Ders</a:t>
                      </a:r>
                      <a:br>
                        <a:rPr lang="tr-TR" sz="1200" b="1" noProof="0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</a:br>
                      <a:r>
                        <a:rPr lang="en-US" sz="1200" b="1" noProof="0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(</a:t>
                      </a:r>
                      <a:r>
                        <a:rPr lang="tr-TR" sz="1200" b="1" noProof="0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saat</a:t>
                      </a:r>
                      <a:r>
                        <a:rPr lang="en-US" sz="1200" b="1" noProof="0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/</a:t>
                      </a:r>
                      <a:r>
                        <a:rPr lang="tr-TR" sz="1200" b="1" noProof="0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hafta</a:t>
                      </a:r>
                      <a:r>
                        <a:rPr lang="en-US" sz="1200" b="1" noProof="0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)</a:t>
                      </a:r>
                    </a:p>
                  </a:txBody>
                  <a:tcPr marL="62773" marR="62773" marT="31386" marB="31386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94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noProof="0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Uygulama</a:t>
                      </a:r>
                      <a:br>
                        <a:rPr lang="tr-TR" sz="1200" b="1" noProof="0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</a:br>
                      <a:r>
                        <a:rPr lang="en-US" sz="1200" b="1" noProof="0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(</a:t>
                      </a:r>
                      <a:r>
                        <a:rPr lang="tr-TR" sz="1200" b="1" noProof="0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saat</a:t>
                      </a:r>
                      <a:r>
                        <a:rPr lang="en-US" sz="1200" b="1" noProof="0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/</a:t>
                      </a:r>
                      <a:r>
                        <a:rPr lang="tr-TR" sz="1200" b="1" noProof="0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hafta</a:t>
                      </a:r>
                      <a:r>
                        <a:rPr lang="en-US" sz="1200" b="1" noProof="0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)</a:t>
                      </a:r>
                    </a:p>
                  </a:txBody>
                  <a:tcPr marL="62773" marR="62773" marT="31386" marB="31386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94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00" b="1" noProof="0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Laboratuvar</a:t>
                      </a:r>
                      <a:br>
                        <a:rPr lang="tr-TR" sz="1200" b="1" noProof="0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</a:br>
                      <a:r>
                        <a:rPr lang="en-US" sz="1200" b="1" noProof="0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(</a:t>
                      </a:r>
                      <a:r>
                        <a:rPr lang="tr-TR" sz="1200" b="1" noProof="0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saat</a:t>
                      </a:r>
                      <a:r>
                        <a:rPr lang="en-US" sz="1200" b="1" noProof="0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/</a:t>
                      </a:r>
                      <a:r>
                        <a:rPr lang="tr-TR" sz="1200" b="1" noProof="0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hafta</a:t>
                      </a:r>
                      <a:r>
                        <a:rPr lang="en-US" sz="1200" b="1" noProof="0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)</a:t>
                      </a:r>
                    </a:p>
                  </a:txBody>
                  <a:tcPr marL="62773" marR="62773" marT="31386" marB="31386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94C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349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dirty="0">
                          <a:effectLst/>
                          <a:latin typeface="inherit"/>
                        </a:rPr>
                        <a:t>Topografya</a:t>
                      </a:r>
                      <a:endParaRPr lang="tr-TR" sz="1200" b="0" dirty="0">
                        <a:effectLst/>
                        <a:latin typeface="inherit"/>
                      </a:endParaRPr>
                    </a:p>
                  </a:txBody>
                  <a:tcPr marL="32694" marR="65388" marT="26155" marB="2615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EC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dirty="0">
                          <a:effectLst/>
                          <a:latin typeface="inherit"/>
                        </a:rPr>
                        <a:t>HRT3350</a:t>
                      </a:r>
                    </a:p>
                  </a:txBody>
                  <a:tcPr marL="32694" marR="65388" marT="26155" marB="2615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EC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>
                          <a:effectLst/>
                          <a:latin typeface="inherit"/>
                        </a:rPr>
                        <a:t>3</a:t>
                      </a:r>
                    </a:p>
                  </a:txBody>
                  <a:tcPr marL="32694" marR="65388" marT="26155" marB="2615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EC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>
                          <a:effectLst/>
                          <a:latin typeface="inherit"/>
                        </a:rPr>
                        <a:t>4</a:t>
                      </a:r>
                    </a:p>
                  </a:txBody>
                  <a:tcPr marL="32694" marR="65388" marT="26155" marB="2615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EC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>
                          <a:effectLst/>
                          <a:latin typeface="inherit"/>
                        </a:rPr>
                        <a:t>3</a:t>
                      </a:r>
                    </a:p>
                  </a:txBody>
                  <a:tcPr marL="32694" marR="65388" marT="26155" marB="2615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EC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>
                          <a:effectLst/>
                          <a:latin typeface="inherit"/>
                        </a:rPr>
                        <a:t>0</a:t>
                      </a:r>
                    </a:p>
                  </a:txBody>
                  <a:tcPr marL="32694" marR="65388" marT="26155" marB="2615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EC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dirty="0">
                          <a:effectLst/>
                          <a:latin typeface="inherit"/>
                        </a:rPr>
                        <a:t>0</a:t>
                      </a:r>
                    </a:p>
                  </a:txBody>
                  <a:tcPr marL="32694" marR="65388" marT="26155" marB="2615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ECF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79357"/>
              </p:ext>
            </p:extLst>
          </p:nvPr>
        </p:nvGraphicFramePr>
        <p:xfrm>
          <a:off x="1786534" y="2748046"/>
          <a:ext cx="8483601" cy="1259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79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256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59036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Dersin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Amacı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94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Bu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dersin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amacı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temel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ölçme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teknikleri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ve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büyük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ölçekli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harita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üretiminde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kullanılan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matematiksel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tanımların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verilmesidir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Metin kutusu 7"/>
          <p:cNvSpPr txBox="1"/>
          <p:nvPr/>
        </p:nvSpPr>
        <p:spPr>
          <a:xfrm>
            <a:off x="1786533" y="4467397"/>
            <a:ext cx="848360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/>
              <a:t> Dr. Öğr. Üyesi Nihat ERSOY</a:t>
            </a:r>
          </a:p>
          <a:p>
            <a:pPr algn="ctr"/>
            <a:endParaRPr lang="tr-TR"/>
          </a:p>
          <a:p>
            <a:pPr algn="ctr"/>
            <a:r>
              <a:rPr lang="en-US" b="1">
                <a:solidFill>
                  <a:srgbClr val="5994C9"/>
                </a:solidFill>
              </a:rPr>
              <a:t>http://www.</a:t>
            </a:r>
            <a:r>
              <a:rPr lang="tr-TR" b="1">
                <a:solidFill>
                  <a:srgbClr val="5994C9"/>
                </a:solidFill>
              </a:rPr>
              <a:t>avesis</a:t>
            </a:r>
            <a:r>
              <a:rPr lang="en-US" b="1">
                <a:solidFill>
                  <a:srgbClr val="5994C9"/>
                </a:solidFill>
              </a:rPr>
              <a:t>.yildiz.edu.tr/</a:t>
            </a:r>
            <a:r>
              <a:rPr lang="tr-TR" b="1">
                <a:solidFill>
                  <a:srgbClr val="5994C9"/>
                </a:solidFill>
              </a:rPr>
              <a:t>ersoy</a:t>
            </a:r>
          </a:p>
          <a:p>
            <a:pPr algn="ctr"/>
            <a:r>
              <a:rPr lang="tr-TR" b="1">
                <a:solidFill>
                  <a:srgbClr val="5994C9"/>
                </a:solidFill>
              </a:rPr>
              <a:t>ersoy@yildiz.edu.tr </a:t>
            </a:r>
            <a:endParaRPr lang="en-US" b="1" dirty="0">
              <a:solidFill>
                <a:srgbClr val="5994C9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11638002" y="101600"/>
            <a:ext cx="553998" cy="601911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DERSİN AMACI</a:t>
            </a:r>
            <a:endParaRPr lang="en-US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5077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etin kutusu 13"/>
          <p:cNvSpPr txBox="1"/>
          <p:nvPr/>
        </p:nvSpPr>
        <p:spPr>
          <a:xfrm>
            <a:off x="11268670" y="101600"/>
            <a:ext cx="923330" cy="601911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JEODEZİK AĞ KAVRAMI VE ÖLÇME ALET VE SİSTEMLERİ</a:t>
            </a:r>
            <a:endParaRPr lang="en-US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4581636" y="188641"/>
            <a:ext cx="309854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3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Teodolit Düzeci</a:t>
            </a:r>
          </a:p>
        </p:txBody>
      </p:sp>
      <p:grpSp>
        <p:nvGrpSpPr>
          <p:cNvPr id="15" name="Group 2239"/>
          <p:cNvGrpSpPr>
            <a:grpSpLocks/>
          </p:cNvGrpSpPr>
          <p:nvPr/>
        </p:nvGrpSpPr>
        <p:grpSpPr bwMode="auto">
          <a:xfrm>
            <a:off x="6607001" y="1802060"/>
            <a:ext cx="2586038" cy="2058988"/>
            <a:chOff x="3566" y="1902"/>
            <a:chExt cx="1629" cy="1297"/>
          </a:xfrm>
        </p:grpSpPr>
        <p:grpSp>
          <p:nvGrpSpPr>
            <p:cNvPr id="16" name="Group 2230"/>
            <p:cNvGrpSpPr>
              <a:grpSpLocks/>
            </p:cNvGrpSpPr>
            <p:nvPr/>
          </p:nvGrpSpPr>
          <p:grpSpPr bwMode="auto">
            <a:xfrm>
              <a:off x="3566" y="1902"/>
              <a:ext cx="1629" cy="394"/>
              <a:chOff x="3623" y="1902"/>
              <a:chExt cx="1629" cy="394"/>
            </a:xfrm>
          </p:grpSpPr>
          <p:sp>
            <p:nvSpPr>
              <p:cNvPr id="224" name="Rectangle 1196"/>
              <p:cNvSpPr>
                <a:spLocks noChangeArrowheads="1"/>
              </p:cNvSpPr>
              <p:nvPr/>
            </p:nvSpPr>
            <p:spPr bwMode="auto">
              <a:xfrm>
                <a:off x="3719" y="1910"/>
                <a:ext cx="1428" cy="36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5" name="Line 1197"/>
              <p:cNvSpPr>
                <a:spLocks noChangeShapeType="1"/>
              </p:cNvSpPr>
              <p:nvPr/>
            </p:nvSpPr>
            <p:spPr bwMode="auto">
              <a:xfrm flipH="1">
                <a:off x="5150" y="1919"/>
                <a:ext cx="8" cy="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6" name="Line 1198"/>
              <p:cNvSpPr>
                <a:spLocks noChangeShapeType="1"/>
              </p:cNvSpPr>
              <p:nvPr/>
            </p:nvSpPr>
            <p:spPr bwMode="auto">
              <a:xfrm flipH="1">
                <a:off x="5150" y="1928"/>
                <a:ext cx="16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7" name="Line 1199"/>
              <p:cNvSpPr>
                <a:spLocks noChangeShapeType="1"/>
              </p:cNvSpPr>
              <p:nvPr/>
            </p:nvSpPr>
            <p:spPr bwMode="auto">
              <a:xfrm flipH="1">
                <a:off x="5150" y="1937"/>
                <a:ext cx="25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8" name="Line 1200"/>
              <p:cNvSpPr>
                <a:spLocks noChangeShapeType="1"/>
              </p:cNvSpPr>
              <p:nvPr/>
            </p:nvSpPr>
            <p:spPr bwMode="auto">
              <a:xfrm flipH="1">
                <a:off x="5150" y="1955"/>
                <a:ext cx="25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9" name="Line 1201"/>
              <p:cNvSpPr>
                <a:spLocks noChangeShapeType="1"/>
              </p:cNvSpPr>
              <p:nvPr/>
            </p:nvSpPr>
            <p:spPr bwMode="auto">
              <a:xfrm flipH="1">
                <a:off x="5150" y="1973"/>
                <a:ext cx="25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30" name="Line 1202"/>
              <p:cNvSpPr>
                <a:spLocks noChangeShapeType="1"/>
              </p:cNvSpPr>
              <p:nvPr/>
            </p:nvSpPr>
            <p:spPr bwMode="auto">
              <a:xfrm flipH="1">
                <a:off x="5150" y="1992"/>
                <a:ext cx="25" cy="2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31" name="Line 1203"/>
              <p:cNvSpPr>
                <a:spLocks noChangeShapeType="1"/>
              </p:cNvSpPr>
              <p:nvPr/>
            </p:nvSpPr>
            <p:spPr bwMode="auto">
              <a:xfrm flipH="1">
                <a:off x="5150" y="2010"/>
                <a:ext cx="25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32" name="Line 1204"/>
              <p:cNvSpPr>
                <a:spLocks noChangeShapeType="1"/>
              </p:cNvSpPr>
              <p:nvPr/>
            </p:nvSpPr>
            <p:spPr bwMode="auto">
              <a:xfrm flipH="1">
                <a:off x="5150" y="2029"/>
                <a:ext cx="25" cy="2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33" name="Line 1205"/>
              <p:cNvSpPr>
                <a:spLocks noChangeShapeType="1"/>
              </p:cNvSpPr>
              <p:nvPr/>
            </p:nvSpPr>
            <p:spPr bwMode="auto">
              <a:xfrm flipH="1">
                <a:off x="5150" y="2046"/>
                <a:ext cx="25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34" name="Line 1206"/>
              <p:cNvSpPr>
                <a:spLocks noChangeShapeType="1"/>
              </p:cNvSpPr>
              <p:nvPr/>
            </p:nvSpPr>
            <p:spPr bwMode="auto">
              <a:xfrm flipH="1">
                <a:off x="5150" y="2064"/>
                <a:ext cx="25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35" name="Line 1207"/>
              <p:cNvSpPr>
                <a:spLocks noChangeShapeType="1"/>
              </p:cNvSpPr>
              <p:nvPr/>
            </p:nvSpPr>
            <p:spPr bwMode="auto">
              <a:xfrm flipH="1">
                <a:off x="5150" y="2082"/>
                <a:ext cx="25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36" name="Line 1208"/>
              <p:cNvSpPr>
                <a:spLocks noChangeShapeType="1"/>
              </p:cNvSpPr>
              <p:nvPr/>
            </p:nvSpPr>
            <p:spPr bwMode="auto">
              <a:xfrm flipH="1">
                <a:off x="5150" y="2101"/>
                <a:ext cx="25" cy="2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37" name="Line 1209"/>
              <p:cNvSpPr>
                <a:spLocks noChangeShapeType="1"/>
              </p:cNvSpPr>
              <p:nvPr/>
            </p:nvSpPr>
            <p:spPr bwMode="auto">
              <a:xfrm flipH="1">
                <a:off x="5150" y="2119"/>
                <a:ext cx="25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38" name="Line 1210"/>
              <p:cNvSpPr>
                <a:spLocks noChangeShapeType="1"/>
              </p:cNvSpPr>
              <p:nvPr/>
            </p:nvSpPr>
            <p:spPr bwMode="auto">
              <a:xfrm flipH="1">
                <a:off x="5150" y="2137"/>
                <a:ext cx="25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39" name="Line 1211"/>
              <p:cNvSpPr>
                <a:spLocks noChangeShapeType="1"/>
              </p:cNvSpPr>
              <p:nvPr/>
            </p:nvSpPr>
            <p:spPr bwMode="auto">
              <a:xfrm flipH="1">
                <a:off x="5150" y="2156"/>
                <a:ext cx="25" cy="2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0" name="Line 1212"/>
              <p:cNvSpPr>
                <a:spLocks noChangeShapeType="1"/>
              </p:cNvSpPr>
              <p:nvPr/>
            </p:nvSpPr>
            <p:spPr bwMode="auto">
              <a:xfrm flipH="1">
                <a:off x="5150" y="2174"/>
                <a:ext cx="25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1" name="Line 1213"/>
              <p:cNvSpPr>
                <a:spLocks noChangeShapeType="1"/>
              </p:cNvSpPr>
              <p:nvPr/>
            </p:nvSpPr>
            <p:spPr bwMode="auto">
              <a:xfrm flipH="1">
                <a:off x="5150" y="2192"/>
                <a:ext cx="25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2" name="Line 1214"/>
              <p:cNvSpPr>
                <a:spLocks noChangeShapeType="1"/>
              </p:cNvSpPr>
              <p:nvPr/>
            </p:nvSpPr>
            <p:spPr bwMode="auto">
              <a:xfrm flipH="1">
                <a:off x="5150" y="2210"/>
                <a:ext cx="25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3" name="Line 1215"/>
              <p:cNvSpPr>
                <a:spLocks noChangeShapeType="1"/>
              </p:cNvSpPr>
              <p:nvPr/>
            </p:nvSpPr>
            <p:spPr bwMode="auto">
              <a:xfrm flipH="1">
                <a:off x="5150" y="2229"/>
                <a:ext cx="25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4" name="Line 1216"/>
              <p:cNvSpPr>
                <a:spLocks noChangeShapeType="1"/>
              </p:cNvSpPr>
              <p:nvPr/>
            </p:nvSpPr>
            <p:spPr bwMode="auto">
              <a:xfrm flipH="1">
                <a:off x="5150" y="2247"/>
                <a:ext cx="25" cy="2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5" name="Line 1217"/>
              <p:cNvSpPr>
                <a:spLocks noChangeShapeType="1"/>
              </p:cNvSpPr>
              <p:nvPr/>
            </p:nvSpPr>
            <p:spPr bwMode="auto">
              <a:xfrm flipH="1">
                <a:off x="5162" y="2265"/>
                <a:ext cx="13" cy="1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6" name="Line 1218"/>
              <p:cNvSpPr>
                <a:spLocks noChangeShapeType="1"/>
              </p:cNvSpPr>
              <p:nvPr/>
            </p:nvSpPr>
            <p:spPr bwMode="auto">
              <a:xfrm>
                <a:off x="5150" y="1929"/>
                <a:ext cx="25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7" name="Line 1219"/>
              <p:cNvSpPr>
                <a:spLocks noChangeShapeType="1"/>
              </p:cNvSpPr>
              <p:nvPr/>
            </p:nvSpPr>
            <p:spPr bwMode="auto">
              <a:xfrm>
                <a:off x="5150" y="1947"/>
                <a:ext cx="25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8" name="Line 1220"/>
              <p:cNvSpPr>
                <a:spLocks noChangeShapeType="1"/>
              </p:cNvSpPr>
              <p:nvPr/>
            </p:nvSpPr>
            <p:spPr bwMode="auto">
              <a:xfrm>
                <a:off x="5150" y="1966"/>
                <a:ext cx="25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9" name="Line 1221"/>
              <p:cNvSpPr>
                <a:spLocks noChangeShapeType="1"/>
              </p:cNvSpPr>
              <p:nvPr/>
            </p:nvSpPr>
            <p:spPr bwMode="auto">
              <a:xfrm>
                <a:off x="5150" y="1984"/>
                <a:ext cx="25" cy="2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0" name="Line 1222"/>
              <p:cNvSpPr>
                <a:spLocks noChangeShapeType="1"/>
              </p:cNvSpPr>
              <p:nvPr/>
            </p:nvSpPr>
            <p:spPr bwMode="auto">
              <a:xfrm>
                <a:off x="5150" y="2002"/>
                <a:ext cx="25" cy="2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1" name="Line 1223"/>
              <p:cNvSpPr>
                <a:spLocks noChangeShapeType="1"/>
              </p:cNvSpPr>
              <p:nvPr/>
            </p:nvSpPr>
            <p:spPr bwMode="auto">
              <a:xfrm>
                <a:off x="5150" y="2020"/>
                <a:ext cx="25" cy="2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2" name="Line 1224"/>
              <p:cNvSpPr>
                <a:spLocks noChangeShapeType="1"/>
              </p:cNvSpPr>
              <p:nvPr/>
            </p:nvSpPr>
            <p:spPr bwMode="auto">
              <a:xfrm>
                <a:off x="5150" y="2038"/>
                <a:ext cx="25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3" name="Line 1225"/>
              <p:cNvSpPr>
                <a:spLocks noChangeShapeType="1"/>
              </p:cNvSpPr>
              <p:nvPr/>
            </p:nvSpPr>
            <p:spPr bwMode="auto">
              <a:xfrm>
                <a:off x="5150" y="2056"/>
                <a:ext cx="25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4" name="Line 1226"/>
              <p:cNvSpPr>
                <a:spLocks noChangeShapeType="1"/>
              </p:cNvSpPr>
              <p:nvPr/>
            </p:nvSpPr>
            <p:spPr bwMode="auto">
              <a:xfrm>
                <a:off x="5150" y="2075"/>
                <a:ext cx="25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5" name="Line 1227"/>
              <p:cNvSpPr>
                <a:spLocks noChangeShapeType="1"/>
              </p:cNvSpPr>
              <p:nvPr/>
            </p:nvSpPr>
            <p:spPr bwMode="auto">
              <a:xfrm>
                <a:off x="5150" y="2093"/>
                <a:ext cx="25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" name="Line 1228"/>
              <p:cNvSpPr>
                <a:spLocks noChangeShapeType="1"/>
              </p:cNvSpPr>
              <p:nvPr/>
            </p:nvSpPr>
            <p:spPr bwMode="auto">
              <a:xfrm>
                <a:off x="5150" y="2111"/>
                <a:ext cx="25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7" name="Line 1229"/>
              <p:cNvSpPr>
                <a:spLocks noChangeShapeType="1"/>
              </p:cNvSpPr>
              <p:nvPr/>
            </p:nvSpPr>
            <p:spPr bwMode="auto">
              <a:xfrm>
                <a:off x="5150" y="2129"/>
                <a:ext cx="25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8" name="Line 1230"/>
              <p:cNvSpPr>
                <a:spLocks noChangeShapeType="1"/>
              </p:cNvSpPr>
              <p:nvPr/>
            </p:nvSpPr>
            <p:spPr bwMode="auto">
              <a:xfrm>
                <a:off x="5150" y="2148"/>
                <a:ext cx="25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9" name="Line 1231"/>
              <p:cNvSpPr>
                <a:spLocks noChangeShapeType="1"/>
              </p:cNvSpPr>
              <p:nvPr/>
            </p:nvSpPr>
            <p:spPr bwMode="auto">
              <a:xfrm>
                <a:off x="5150" y="2166"/>
                <a:ext cx="25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60" name="Line 1232"/>
              <p:cNvSpPr>
                <a:spLocks noChangeShapeType="1"/>
              </p:cNvSpPr>
              <p:nvPr/>
            </p:nvSpPr>
            <p:spPr bwMode="auto">
              <a:xfrm>
                <a:off x="5150" y="2184"/>
                <a:ext cx="25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61" name="Line 1233"/>
              <p:cNvSpPr>
                <a:spLocks noChangeShapeType="1"/>
              </p:cNvSpPr>
              <p:nvPr/>
            </p:nvSpPr>
            <p:spPr bwMode="auto">
              <a:xfrm>
                <a:off x="5150" y="2202"/>
                <a:ext cx="25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62" name="Line 1234"/>
              <p:cNvSpPr>
                <a:spLocks noChangeShapeType="1"/>
              </p:cNvSpPr>
              <p:nvPr/>
            </p:nvSpPr>
            <p:spPr bwMode="auto">
              <a:xfrm>
                <a:off x="5150" y="2221"/>
                <a:ext cx="25" cy="2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63" name="Line 1235"/>
              <p:cNvSpPr>
                <a:spLocks noChangeShapeType="1"/>
              </p:cNvSpPr>
              <p:nvPr/>
            </p:nvSpPr>
            <p:spPr bwMode="auto">
              <a:xfrm>
                <a:off x="5150" y="2239"/>
                <a:ext cx="25" cy="2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64" name="Line 1236"/>
              <p:cNvSpPr>
                <a:spLocks noChangeShapeType="1"/>
              </p:cNvSpPr>
              <p:nvPr/>
            </p:nvSpPr>
            <p:spPr bwMode="auto">
              <a:xfrm>
                <a:off x="5150" y="2257"/>
                <a:ext cx="21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65" name="Line 1237"/>
              <p:cNvSpPr>
                <a:spLocks noChangeShapeType="1"/>
              </p:cNvSpPr>
              <p:nvPr/>
            </p:nvSpPr>
            <p:spPr bwMode="auto">
              <a:xfrm>
                <a:off x="5150" y="2275"/>
                <a:ext cx="4" cy="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66" name="Line 1238"/>
              <p:cNvSpPr>
                <a:spLocks noChangeShapeType="1"/>
              </p:cNvSpPr>
              <p:nvPr/>
            </p:nvSpPr>
            <p:spPr bwMode="auto">
              <a:xfrm flipH="1">
                <a:off x="3706" y="1912"/>
                <a:ext cx="20" cy="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67" name="Line 1239"/>
              <p:cNvSpPr>
                <a:spLocks noChangeShapeType="1"/>
              </p:cNvSpPr>
              <p:nvPr/>
            </p:nvSpPr>
            <p:spPr bwMode="auto">
              <a:xfrm flipH="1">
                <a:off x="3706" y="1930"/>
                <a:ext cx="20" cy="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68" name="Line 1240"/>
              <p:cNvSpPr>
                <a:spLocks noChangeShapeType="1"/>
              </p:cNvSpPr>
              <p:nvPr/>
            </p:nvSpPr>
            <p:spPr bwMode="auto">
              <a:xfrm flipH="1">
                <a:off x="3706" y="1948"/>
                <a:ext cx="20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69" name="Line 1241"/>
              <p:cNvSpPr>
                <a:spLocks noChangeShapeType="1"/>
              </p:cNvSpPr>
              <p:nvPr/>
            </p:nvSpPr>
            <p:spPr bwMode="auto">
              <a:xfrm flipH="1">
                <a:off x="3706" y="1966"/>
                <a:ext cx="20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70" name="Line 1242"/>
              <p:cNvSpPr>
                <a:spLocks noChangeShapeType="1"/>
              </p:cNvSpPr>
              <p:nvPr/>
            </p:nvSpPr>
            <p:spPr bwMode="auto">
              <a:xfrm flipH="1">
                <a:off x="3706" y="1984"/>
                <a:ext cx="20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71" name="Line 1243"/>
              <p:cNvSpPr>
                <a:spLocks noChangeShapeType="1"/>
              </p:cNvSpPr>
              <p:nvPr/>
            </p:nvSpPr>
            <p:spPr bwMode="auto">
              <a:xfrm flipH="1">
                <a:off x="3706" y="2002"/>
                <a:ext cx="20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72" name="Line 1244"/>
              <p:cNvSpPr>
                <a:spLocks noChangeShapeType="1"/>
              </p:cNvSpPr>
              <p:nvPr/>
            </p:nvSpPr>
            <p:spPr bwMode="auto">
              <a:xfrm flipH="1">
                <a:off x="3706" y="2019"/>
                <a:ext cx="20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73" name="Line 1245"/>
              <p:cNvSpPr>
                <a:spLocks noChangeShapeType="1"/>
              </p:cNvSpPr>
              <p:nvPr/>
            </p:nvSpPr>
            <p:spPr bwMode="auto">
              <a:xfrm flipH="1">
                <a:off x="3706" y="2037"/>
                <a:ext cx="20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74" name="Line 1246"/>
              <p:cNvSpPr>
                <a:spLocks noChangeShapeType="1"/>
              </p:cNvSpPr>
              <p:nvPr/>
            </p:nvSpPr>
            <p:spPr bwMode="auto">
              <a:xfrm flipH="1">
                <a:off x="3706" y="2055"/>
                <a:ext cx="20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75" name="Line 1247"/>
              <p:cNvSpPr>
                <a:spLocks noChangeShapeType="1"/>
              </p:cNvSpPr>
              <p:nvPr/>
            </p:nvSpPr>
            <p:spPr bwMode="auto">
              <a:xfrm flipH="1">
                <a:off x="3706" y="2073"/>
                <a:ext cx="20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76" name="Line 1248"/>
              <p:cNvSpPr>
                <a:spLocks noChangeShapeType="1"/>
              </p:cNvSpPr>
              <p:nvPr/>
            </p:nvSpPr>
            <p:spPr bwMode="auto">
              <a:xfrm flipH="1">
                <a:off x="3706" y="2090"/>
                <a:ext cx="20" cy="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77" name="Line 1249"/>
              <p:cNvSpPr>
                <a:spLocks noChangeShapeType="1"/>
              </p:cNvSpPr>
              <p:nvPr/>
            </p:nvSpPr>
            <p:spPr bwMode="auto">
              <a:xfrm flipH="1">
                <a:off x="3706" y="2108"/>
                <a:ext cx="20" cy="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78" name="Line 1250"/>
              <p:cNvSpPr>
                <a:spLocks noChangeShapeType="1"/>
              </p:cNvSpPr>
              <p:nvPr/>
            </p:nvSpPr>
            <p:spPr bwMode="auto">
              <a:xfrm flipH="1">
                <a:off x="3706" y="2126"/>
                <a:ext cx="20" cy="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79" name="Line 1251"/>
              <p:cNvSpPr>
                <a:spLocks noChangeShapeType="1"/>
              </p:cNvSpPr>
              <p:nvPr/>
            </p:nvSpPr>
            <p:spPr bwMode="auto">
              <a:xfrm flipH="1">
                <a:off x="3706" y="2144"/>
                <a:ext cx="20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0" name="Line 1252"/>
              <p:cNvSpPr>
                <a:spLocks noChangeShapeType="1"/>
              </p:cNvSpPr>
              <p:nvPr/>
            </p:nvSpPr>
            <p:spPr bwMode="auto">
              <a:xfrm flipH="1">
                <a:off x="3706" y="2161"/>
                <a:ext cx="20" cy="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1" name="Line 1253"/>
              <p:cNvSpPr>
                <a:spLocks noChangeShapeType="1"/>
              </p:cNvSpPr>
              <p:nvPr/>
            </p:nvSpPr>
            <p:spPr bwMode="auto">
              <a:xfrm flipH="1">
                <a:off x="3706" y="2180"/>
                <a:ext cx="20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2" name="Line 1254"/>
              <p:cNvSpPr>
                <a:spLocks noChangeShapeType="1"/>
              </p:cNvSpPr>
              <p:nvPr/>
            </p:nvSpPr>
            <p:spPr bwMode="auto">
              <a:xfrm flipH="1">
                <a:off x="3706" y="2197"/>
                <a:ext cx="20" cy="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3" name="Line 1255"/>
              <p:cNvSpPr>
                <a:spLocks noChangeShapeType="1"/>
              </p:cNvSpPr>
              <p:nvPr/>
            </p:nvSpPr>
            <p:spPr bwMode="auto">
              <a:xfrm flipH="1">
                <a:off x="3706" y="2215"/>
                <a:ext cx="20" cy="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4" name="Line 1256"/>
              <p:cNvSpPr>
                <a:spLocks noChangeShapeType="1"/>
              </p:cNvSpPr>
              <p:nvPr/>
            </p:nvSpPr>
            <p:spPr bwMode="auto">
              <a:xfrm flipH="1">
                <a:off x="3706" y="2233"/>
                <a:ext cx="20" cy="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5" name="Line 1257"/>
              <p:cNvSpPr>
                <a:spLocks noChangeShapeType="1"/>
              </p:cNvSpPr>
              <p:nvPr/>
            </p:nvSpPr>
            <p:spPr bwMode="auto">
              <a:xfrm flipH="1">
                <a:off x="3712" y="2251"/>
                <a:ext cx="14" cy="1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6" name="Line 1258"/>
              <p:cNvSpPr>
                <a:spLocks noChangeShapeType="1"/>
              </p:cNvSpPr>
              <p:nvPr/>
            </p:nvSpPr>
            <p:spPr bwMode="auto">
              <a:xfrm flipH="1">
                <a:off x="3726" y="2269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7" name="Line 1259"/>
              <p:cNvSpPr>
                <a:spLocks noChangeShapeType="1"/>
              </p:cNvSpPr>
              <p:nvPr/>
            </p:nvSpPr>
            <p:spPr bwMode="auto">
              <a:xfrm>
                <a:off x="3717" y="1922"/>
                <a:ext cx="9" cy="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8" name="Line 1260"/>
              <p:cNvSpPr>
                <a:spLocks noChangeShapeType="1"/>
              </p:cNvSpPr>
              <p:nvPr/>
            </p:nvSpPr>
            <p:spPr bwMode="auto">
              <a:xfrm>
                <a:off x="3723" y="1913"/>
                <a:ext cx="3" cy="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9" name="Line 1261"/>
              <p:cNvSpPr>
                <a:spLocks noChangeShapeType="1"/>
              </p:cNvSpPr>
              <p:nvPr/>
            </p:nvSpPr>
            <p:spPr bwMode="auto">
              <a:xfrm>
                <a:off x="3710" y="1932"/>
                <a:ext cx="16" cy="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90" name="Line 1262"/>
              <p:cNvSpPr>
                <a:spLocks noChangeShapeType="1"/>
              </p:cNvSpPr>
              <p:nvPr/>
            </p:nvSpPr>
            <p:spPr bwMode="auto">
              <a:xfrm>
                <a:off x="3706" y="1942"/>
                <a:ext cx="20" cy="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91" name="Line 1263"/>
              <p:cNvSpPr>
                <a:spLocks noChangeShapeType="1"/>
              </p:cNvSpPr>
              <p:nvPr/>
            </p:nvSpPr>
            <p:spPr bwMode="auto">
              <a:xfrm>
                <a:off x="3706" y="1960"/>
                <a:ext cx="20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92" name="Line 1264"/>
              <p:cNvSpPr>
                <a:spLocks noChangeShapeType="1"/>
              </p:cNvSpPr>
              <p:nvPr/>
            </p:nvSpPr>
            <p:spPr bwMode="auto">
              <a:xfrm>
                <a:off x="3706" y="1977"/>
                <a:ext cx="20" cy="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93" name="Line 1265"/>
              <p:cNvSpPr>
                <a:spLocks noChangeShapeType="1"/>
              </p:cNvSpPr>
              <p:nvPr/>
            </p:nvSpPr>
            <p:spPr bwMode="auto">
              <a:xfrm>
                <a:off x="3706" y="1995"/>
                <a:ext cx="20" cy="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94" name="Line 1266"/>
              <p:cNvSpPr>
                <a:spLocks noChangeShapeType="1"/>
              </p:cNvSpPr>
              <p:nvPr/>
            </p:nvSpPr>
            <p:spPr bwMode="auto">
              <a:xfrm>
                <a:off x="3706" y="2013"/>
                <a:ext cx="20" cy="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95" name="Line 1267"/>
              <p:cNvSpPr>
                <a:spLocks noChangeShapeType="1"/>
              </p:cNvSpPr>
              <p:nvPr/>
            </p:nvSpPr>
            <p:spPr bwMode="auto">
              <a:xfrm>
                <a:off x="3706" y="2031"/>
                <a:ext cx="20" cy="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96" name="Line 1268"/>
              <p:cNvSpPr>
                <a:spLocks noChangeShapeType="1"/>
              </p:cNvSpPr>
              <p:nvPr/>
            </p:nvSpPr>
            <p:spPr bwMode="auto">
              <a:xfrm>
                <a:off x="3706" y="2049"/>
                <a:ext cx="20" cy="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97" name="Line 1269"/>
              <p:cNvSpPr>
                <a:spLocks noChangeShapeType="1"/>
              </p:cNvSpPr>
              <p:nvPr/>
            </p:nvSpPr>
            <p:spPr bwMode="auto">
              <a:xfrm>
                <a:off x="3706" y="2067"/>
                <a:ext cx="20" cy="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98" name="Line 1270"/>
              <p:cNvSpPr>
                <a:spLocks noChangeShapeType="1"/>
              </p:cNvSpPr>
              <p:nvPr/>
            </p:nvSpPr>
            <p:spPr bwMode="auto">
              <a:xfrm>
                <a:off x="3706" y="2085"/>
                <a:ext cx="20" cy="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99" name="Line 1271"/>
              <p:cNvSpPr>
                <a:spLocks noChangeShapeType="1"/>
              </p:cNvSpPr>
              <p:nvPr/>
            </p:nvSpPr>
            <p:spPr bwMode="auto">
              <a:xfrm>
                <a:off x="3706" y="2103"/>
                <a:ext cx="20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00" name="Line 1272"/>
              <p:cNvSpPr>
                <a:spLocks noChangeShapeType="1"/>
              </p:cNvSpPr>
              <p:nvPr/>
            </p:nvSpPr>
            <p:spPr bwMode="auto">
              <a:xfrm>
                <a:off x="3706" y="2120"/>
                <a:ext cx="20" cy="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01" name="Line 1273"/>
              <p:cNvSpPr>
                <a:spLocks noChangeShapeType="1"/>
              </p:cNvSpPr>
              <p:nvPr/>
            </p:nvSpPr>
            <p:spPr bwMode="auto">
              <a:xfrm>
                <a:off x="3706" y="2139"/>
                <a:ext cx="20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02" name="Line 1274"/>
              <p:cNvSpPr>
                <a:spLocks noChangeShapeType="1"/>
              </p:cNvSpPr>
              <p:nvPr/>
            </p:nvSpPr>
            <p:spPr bwMode="auto">
              <a:xfrm>
                <a:off x="3706" y="2156"/>
                <a:ext cx="20" cy="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03" name="Line 1275"/>
              <p:cNvSpPr>
                <a:spLocks noChangeShapeType="1"/>
              </p:cNvSpPr>
              <p:nvPr/>
            </p:nvSpPr>
            <p:spPr bwMode="auto">
              <a:xfrm>
                <a:off x="3706" y="2174"/>
                <a:ext cx="20" cy="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04" name="Line 1276"/>
              <p:cNvSpPr>
                <a:spLocks noChangeShapeType="1"/>
              </p:cNvSpPr>
              <p:nvPr/>
            </p:nvSpPr>
            <p:spPr bwMode="auto">
              <a:xfrm>
                <a:off x="3706" y="2192"/>
                <a:ext cx="20" cy="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05" name="Line 1277"/>
              <p:cNvSpPr>
                <a:spLocks noChangeShapeType="1"/>
              </p:cNvSpPr>
              <p:nvPr/>
            </p:nvSpPr>
            <p:spPr bwMode="auto">
              <a:xfrm>
                <a:off x="3706" y="2210"/>
                <a:ext cx="20" cy="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06" name="Line 1278"/>
              <p:cNvSpPr>
                <a:spLocks noChangeShapeType="1"/>
              </p:cNvSpPr>
              <p:nvPr/>
            </p:nvSpPr>
            <p:spPr bwMode="auto">
              <a:xfrm>
                <a:off x="3706" y="2228"/>
                <a:ext cx="20" cy="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07" name="Line 1279"/>
              <p:cNvSpPr>
                <a:spLocks noChangeShapeType="1"/>
              </p:cNvSpPr>
              <p:nvPr/>
            </p:nvSpPr>
            <p:spPr bwMode="auto">
              <a:xfrm>
                <a:off x="3706" y="2245"/>
                <a:ext cx="17" cy="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08" name="Line 1280"/>
              <p:cNvSpPr>
                <a:spLocks noChangeShapeType="1"/>
              </p:cNvSpPr>
              <p:nvPr/>
            </p:nvSpPr>
            <p:spPr bwMode="auto">
              <a:xfrm>
                <a:off x="3706" y="2264"/>
                <a:ext cx="4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09" name="Line 1281"/>
              <p:cNvSpPr>
                <a:spLocks noChangeShapeType="1"/>
              </p:cNvSpPr>
              <p:nvPr/>
            </p:nvSpPr>
            <p:spPr bwMode="auto">
              <a:xfrm>
                <a:off x="5175" y="1937"/>
                <a:ext cx="0" cy="3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10" name="Line 1282"/>
              <p:cNvSpPr>
                <a:spLocks noChangeShapeType="1"/>
              </p:cNvSpPr>
              <p:nvPr/>
            </p:nvSpPr>
            <p:spPr bwMode="auto">
              <a:xfrm flipH="1">
                <a:off x="3625" y="2272"/>
                <a:ext cx="162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11" name="Line 1283"/>
              <p:cNvSpPr>
                <a:spLocks noChangeShapeType="1"/>
              </p:cNvSpPr>
              <p:nvPr/>
            </p:nvSpPr>
            <p:spPr bwMode="auto">
              <a:xfrm flipV="1">
                <a:off x="3729" y="1902"/>
                <a:ext cx="1" cy="3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12" name="Rectangle 1284"/>
              <p:cNvSpPr>
                <a:spLocks noChangeArrowheads="1"/>
              </p:cNvSpPr>
              <p:nvPr/>
            </p:nvSpPr>
            <p:spPr bwMode="auto">
              <a:xfrm>
                <a:off x="3824" y="2025"/>
                <a:ext cx="1228" cy="22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13" name="Oval 1285"/>
              <p:cNvSpPr>
                <a:spLocks noChangeArrowheads="1"/>
              </p:cNvSpPr>
              <p:nvPr/>
            </p:nvSpPr>
            <p:spPr bwMode="auto">
              <a:xfrm>
                <a:off x="3825" y="1924"/>
                <a:ext cx="1227" cy="250"/>
              </a:xfrm>
              <a:prstGeom prst="ellipse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14" name="Arc 1286"/>
              <p:cNvSpPr>
                <a:spLocks/>
              </p:cNvSpPr>
              <p:nvPr/>
            </p:nvSpPr>
            <p:spPr bwMode="auto">
              <a:xfrm>
                <a:off x="4315" y="1924"/>
                <a:ext cx="266" cy="34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18876 w 43200"/>
                  <a:gd name="T1" fmla="*/ 173 h 43200"/>
                  <a:gd name="T2" fmla="*/ 18876 w 43200"/>
                  <a:gd name="T3" fmla="*/ 173 h 43200"/>
                  <a:gd name="T4" fmla="*/ 21600 w 4320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18875" y="172"/>
                    </a:moveTo>
                    <a:cubicBezTo>
                      <a:pt x="19779" y="57"/>
                      <a:pt x="20689" y="-1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10723"/>
                      <a:pt x="8086" y="1544"/>
                      <a:pt x="18875" y="172"/>
                    </a:cubicBezTo>
                  </a:path>
                  <a:path w="43200" h="43200" stroke="0" extrusionOk="0">
                    <a:moveTo>
                      <a:pt x="18875" y="172"/>
                    </a:moveTo>
                    <a:cubicBezTo>
                      <a:pt x="19779" y="57"/>
                      <a:pt x="20689" y="-1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10723"/>
                      <a:pt x="8086" y="1544"/>
                      <a:pt x="18875" y="172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15" name="Line 1287"/>
              <p:cNvSpPr>
                <a:spLocks noChangeShapeType="1"/>
              </p:cNvSpPr>
              <p:nvPr/>
            </p:nvSpPr>
            <p:spPr bwMode="auto">
              <a:xfrm flipV="1">
                <a:off x="3705" y="1933"/>
                <a:ext cx="1" cy="3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16" name="Line 1288"/>
              <p:cNvSpPr>
                <a:spLocks noChangeShapeType="1"/>
              </p:cNvSpPr>
              <p:nvPr/>
            </p:nvSpPr>
            <p:spPr bwMode="auto">
              <a:xfrm>
                <a:off x="5150" y="1914"/>
                <a:ext cx="1" cy="36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17" name="Line 1289"/>
              <p:cNvSpPr>
                <a:spLocks noChangeShapeType="1"/>
              </p:cNvSpPr>
              <p:nvPr/>
            </p:nvSpPr>
            <p:spPr bwMode="auto">
              <a:xfrm>
                <a:off x="5151" y="1910"/>
                <a:ext cx="24" cy="2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18" name="Line 1290"/>
              <p:cNvSpPr>
                <a:spLocks noChangeShapeType="1"/>
              </p:cNvSpPr>
              <p:nvPr/>
            </p:nvSpPr>
            <p:spPr bwMode="auto">
              <a:xfrm flipH="1">
                <a:off x="3625" y="2295"/>
                <a:ext cx="162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19" name="Line 1291"/>
              <p:cNvSpPr>
                <a:spLocks noChangeShapeType="1"/>
              </p:cNvSpPr>
              <p:nvPr/>
            </p:nvSpPr>
            <p:spPr bwMode="auto">
              <a:xfrm>
                <a:off x="3623" y="2270"/>
                <a:ext cx="1" cy="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20" name="Line 1292"/>
              <p:cNvSpPr>
                <a:spLocks noChangeShapeType="1"/>
              </p:cNvSpPr>
              <p:nvPr/>
            </p:nvSpPr>
            <p:spPr bwMode="auto">
              <a:xfrm>
                <a:off x="5251" y="2271"/>
                <a:ext cx="1" cy="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21" name="Line 1293"/>
              <p:cNvSpPr>
                <a:spLocks noChangeShapeType="1"/>
              </p:cNvSpPr>
              <p:nvPr/>
            </p:nvSpPr>
            <p:spPr bwMode="auto">
              <a:xfrm flipH="1">
                <a:off x="3624" y="2272"/>
                <a:ext cx="25" cy="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22" name="Line 1294"/>
              <p:cNvSpPr>
                <a:spLocks noChangeShapeType="1"/>
              </p:cNvSpPr>
              <p:nvPr/>
            </p:nvSpPr>
            <p:spPr bwMode="auto">
              <a:xfrm flipH="1">
                <a:off x="3640" y="2272"/>
                <a:ext cx="38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23" name="Line 1295"/>
              <p:cNvSpPr>
                <a:spLocks noChangeShapeType="1"/>
              </p:cNvSpPr>
              <p:nvPr/>
            </p:nvSpPr>
            <p:spPr bwMode="auto">
              <a:xfrm flipH="1">
                <a:off x="3669" y="2272"/>
                <a:ext cx="38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24" name="Line 1296"/>
              <p:cNvSpPr>
                <a:spLocks noChangeShapeType="1"/>
              </p:cNvSpPr>
              <p:nvPr/>
            </p:nvSpPr>
            <p:spPr bwMode="auto">
              <a:xfrm flipH="1">
                <a:off x="3699" y="2272"/>
                <a:ext cx="37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25" name="Line 1297"/>
              <p:cNvSpPr>
                <a:spLocks noChangeShapeType="1"/>
              </p:cNvSpPr>
              <p:nvPr/>
            </p:nvSpPr>
            <p:spPr bwMode="auto">
              <a:xfrm flipH="1">
                <a:off x="3727" y="2272"/>
                <a:ext cx="38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26" name="Line 1298"/>
              <p:cNvSpPr>
                <a:spLocks noChangeShapeType="1"/>
              </p:cNvSpPr>
              <p:nvPr/>
            </p:nvSpPr>
            <p:spPr bwMode="auto">
              <a:xfrm flipH="1">
                <a:off x="3756" y="2272"/>
                <a:ext cx="38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27" name="Line 1299"/>
              <p:cNvSpPr>
                <a:spLocks noChangeShapeType="1"/>
              </p:cNvSpPr>
              <p:nvPr/>
            </p:nvSpPr>
            <p:spPr bwMode="auto">
              <a:xfrm flipH="1">
                <a:off x="3785" y="2272"/>
                <a:ext cx="38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28" name="Line 1300"/>
              <p:cNvSpPr>
                <a:spLocks noChangeShapeType="1"/>
              </p:cNvSpPr>
              <p:nvPr/>
            </p:nvSpPr>
            <p:spPr bwMode="auto">
              <a:xfrm flipH="1">
                <a:off x="3814" y="2272"/>
                <a:ext cx="38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29" name="Line 1301"/>
              <p:cNvSpPr>
                <a:spLocks noChangeShapeType="1"/>
              </p:cNvSpPr>
              <p:nvPr/>
            </p:nvSpPr>
            <p:spPr bwMode="auto">
              <a:xfrm flipH="1">
                <a:off x="3843" y="2272"/>
                <a:ext cx="38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30" name="Line 1302"/>
              <p:cNvSpPr>
                <a:spLocks noChangeShapeType="1"/>
              </p:cNvSpPr>
              <p:nvPr/>
            </p:nvSpPr>
            <p:spPr bwMode="auto">
              <a:xfrm flipH="1">
                <a:off x="3872" y="2272"/>
                <a:ext cx="38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31" name="Line 1303"/>
              <p:cNvSpPr>
                <a:spLocks noChangeShapeType="1"/>
              </p:cNvSpPr>
              <p:nvPr/>
            </p:nvSpPr>
            <p:spPr bwMode="auto">
              <a:xfrm flipH="1">
                <a:off x="3901" y="2272"/>
                <a:ext cx="37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32" name="Line 1304"/>
              <p:cNvSpPr>
                <a:spLocks noChangeShapeType="1"/>
              </p:cNvSpPr>
              <p:nvPr/>
            </p:nvSpPr>
            <p:spPr bwMode="auto">
              <a:xfrm flipH="1">
                <a:off x="3929" y="2272"/>
                <a:ext cx="38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33" name="Line 1305"/>
              <p:cNvSpPr>
                <a:spLocks noChangeShapeType="1"/>
              </p:cNvSpPr>
              <p:nvPr/>
            </p:nvSpPr>
            <p:spPr bwMode="auto">
              <a:xfrm flipH="1">
                <a:off x="3958" y="2272"/>
                <a:ext cx="39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34" name="Line 1306"/>
              <p:cNvSpPr>
                <a:spLocks noChangeShapeType="1"/>
              </p:cNvSpPr>
              <p:nvPr/>
            </p:nvSpPr>
            <p:spPr bwMode="auto">
              <a:xfrm flipH="1">
                <a:off x="3987" y="2272"/>
                <a:ext cx="39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35" name="Line 1307"/>
              <p:cNvSpPr>
                <a:spLocks noChangeShapeType="1"/>
              </p:cNvSpPr>
              <p:nvPr/>
            </p:nvSpPr>
            <p:spPr bwMode="auto">
              <a:xfrm flipH="1">
                <a:off x="4017" y="2272"/>
                <a:ext cx="37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36" name="Line 1308"/>
              <p:cNvSpPr>
                <a:spLocks noChangeShapeType="1"/>
              </p:cNvSpPr>
              <p:nvPr/>
            </p:nvSpPr>
            <p:spPr bwMode="auto">
              <a:xfrm flipH="1">
                <a:off x="4046" y="2272"/>
                <a:ext cx="37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37" name="Line 1309"/>
              <p:cNvSpPr>
                <a:spLocks noChangeShapeType="1"/>
              </p:cNvSpPr>
              <p:nvPr/>
            </p:nvSpPr>
            <p:spPr bwMode="auto">
              <a:xfrm flipH="1">
                <a:off x="4074" y="2272"/>
                <a:ext cx="38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38" name="Line 1310"/>
              <p:cNvSpPr>
                <a:spLocks noChangeShapeType="1"/>
              </p:cNvSpPr>
              <p:nvPr/>
            </p:nvSpPr>
            <p:spPr bwMode="auto">
              <a:xfrm flipH="1">
                <a:off x="4103" y="2272"/>
                <a:ext cx="38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39" name="Line 1311"/>
              <p:cNvSpPr>
                <a:spLocks noChangeShapeType="1"/>
              </p:cNvSpPr>
              <p:nvPr/>
            </p:nvSpPr>
            <p:spPr bwMode="auto">
              <a:xfrm flipH="1">
                <a:off x="4132" y="2272"/>
                <a:ext cx="39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40" name="Line 1312"/>
              <p:cNvSpPr>
                <a:spLocks noChangeShapeType="1"/>
              </p:cNvSpPr>
              <p:nvPr/>
            </p:nvSpPr>
            <p:spPr bwMode="auto">
              <a:xfrm flipH="1">
                <a:off x="4161" y="2272"/>
                <a:ext cx="38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41" name="Line 1313"/>
              <p:cNvSpPr>
                <a:spLocks noChangeShapeType="1"/>
              </p:cNvSpPr>
              <p:nvPr/>
            </p:nvSpPr>
            <p:spPr bwMode="auto">
              <a:xfrm flipH="1">
                <a:off x="4191" y="2272"/>
                <a:ext cx="37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42" name="Line 1314"/>
              <p:cNvSpPr>
                <a:spLocks noChangeShapeType="1"/>
              </p:cNvSpPr>
              <p:nvPr/>
            </p:nvSpPr>
            <p:spPr bwMode="auto">
              <a:xfrm flipH="1">
                <a:off x="4219" y="2272"/>
                <a:ext cx="38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43" name="Line 1315"/>
              <p:cNvSpPr>
                <a:spLocks noChangeShapeType="1"/>
              </p:cNvSpPr>
              <p:nvPr/>
            </p:nvSpPr>
            <p:spPr bwMode="auto">
              <a:xfrm flipH="1">
                <a:off x="4248" y="2272"/>
                <a:ext cx="37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44" name="Line 1316"/>
              <p:cNvSpPr>
                <a:spLocks noChangeShapeType="1"/>
              </p:cNvSpPr>
              <p:nvPr/>
            </p:nvSpPr>
            <p:spPr bwMode="auto">
              <a:xfrm flipH="1">
                <a:off x="4277" y="2272"/>
                <a:ext cx="38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45" name="Line 1317"/>
              <p:cNvSpPr>
                <a:spLocks noChangeShapeType="1"/>
              </p:cNvSpPr>
              <p:nvPr/>
            </p:nvSpPr>
            <p:spPr bwMode="auto">
              <a:xfrm flipH="1">
                <a:off x="4305" y="2272"/>
                <a:ext cx="39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46" name="Line 1318"/>
              <p:cNvSpPr>
                <a:spLocks noChangeShapeType="1"/>
              </p:cNvSpPr>
              <p:nvPr/>
            </p:nvSpPr>
            <p:spPr bwMode="auto">
              <a:xfrm flipH="1">
                <a:off x="4335" y="2272"/>
                <a:ext cx="38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47" name="Line 1319"/>
              <p:cNvSpPr>
                <a:spLocks noChangeShapeType="1"/>
              </p:cNvSpPr>
              <p:nvPr/>
            </p:nvSpPr>
            <p:spPr bwMode="auto">
              <a:xfrm flipH="1">
                <a:off x="4364" y="2272"/>
                <a:ext cx="37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48" name="Line 1320"/>
              <p:cNvSpPr>
                <a:spLocks noChangeShapeType="1"/>
              </p:cNvSpPr>
              <p:nvPr/>
            </p:nvSpPr>
            <p:spPr bwMode="auto">
              <a:xfrm flipH="1">
                <a:off x="4393" y="2272"/>
                <a:ext cx="37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49" name="Line 1321"/>
              <p:cNvSpPr>
                <a:spLocks noChangeShapeType="1"/>
              </p:cNvSpPr>
              <p:nvPr/>
            </p:nvSpPr>
            <p:spPr bwMode="auto">
              <a:xfrm flipH="1">
                <a:off x="4422" y="2272"/>
                <a:ext cx="37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50" name="Line 1322"/>
              <p:cNvSpPr>
                <a:spLocks noChangeShapeType="1"/>
              </p:cNvSpPr>
              <p:nvPr/>
            </p:nvSpPr>
            <p:spPr bwMode="auto">
              <a:xfrm flipH="1">
                <a:off x="4450" y="2272"/>
                <a:ext cx="39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51" name="Line 1323"/>
              <p:cNvSpPr>
                <a:spLocks noChangeShapeType="1"/>
              </p:cNvSpPr>
              <p:nvPr/>
            </p:nvSpPr>
            <p:spPr bwMode="auto">
              <a:xfrm flipH="1">
                <a:off x="4479" y="2272"/>
                <a:ext cx="39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52" name="Line 1324"/>
              <p:cNvSpPr>
                <a:spLocks noChangeShapeType="1"/>
              </p:cNvSpPr>
              <p:nvPr/>
            </p:nvSpPr>
            <p:spPr bwMode="auto">
              <a:xfrm flipH="1">
                <a:off x="4509" y="2272"/>
                <a:ext cx="37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53" name="Line 1325"/>
              <p:cNvSpPr>
                <a:spLocks noChangeShapeType="1"/>
              </p:cNvSpPr>
              <p:nvPr/>
            </p:nvSpPr>
            <p:spPr bwMode="auto">
              <a:xfrm flipH="1">
                <a:off x="4538" y="2272"/>
                <a:ext cx="37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54" name="Line 1326"/>
              <p:cNvSpPr>
                <a:spLocks noChangeShapeType="1"/>
              </p:cNvSpPr>
              <p:nvPr/>
            </p:nvSpPr>
            <p:spPr bwMode="auto">
              <a:xfrm flipH="1">
                <a:off x="4567" y="2272"/>
                <a:ext cx="37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55" name="Line 1327"/>
              <p:cNvSpPr>
                <a:spLocks noChangeShapeType="1"/>
              </p:cNvSpPr>
              <p:nvPr/>
            </p:nvSpPr>
            <p:spPr bwMode="auto">
              <a:xfrm flipH="1">
                <a:off x="4595" y="2272"/>
                <a:ext cx="37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56" name="Line 1328"/>
              <p:cNvSpPr>
                <a:spLocks noChangeShapeType="1"/>
              </p:cNvSpPr>
              <p:nvPr/>
            </p:nvSpPr>
            <p:spPr bwMode="auto">
              <a:xfrm flipH="1">
                <a:off x="4624" y="2272"/>
                <a:ext cx="38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57" name="Line 1329"/>
              <p:cNvSpPr>
                <a:spLocks noChangeShapeType="1"/>
              </p:cNvSpPr>
              <p:nvPr/>
            </p:nvSpPr>
            <p:spPr bwMode="auto">
              <a:xfrm flipH="1">
                <a:off x="4653" y="2272"/>
                <a:ext cx="38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58" name="Line 1330"/>
              <p:cNvSpPr>
                <a:spLocks noChangeShapeType="1"/>
              </p:cNvSpPr>
              <p:nvPr/>
            </p:nvSpPr>
            <p:spPr bwMode="auto">
              <a:xfrm flipH="1">
                <a:off x="4682" y="2272"/>
                <a:ext cx="38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59" name="Line 1331"/>
              <p:cNvSpPr>
                <a:spLocks noChangeShapeType="1"/>
              </p:cNvSpPr>
              <p:nvPr/>
            </p:nvSpPr>
            <p:spPr bwMode="auto">
              <a:xfrm flipH="1">
                <a:off x="4711" y="2272"/>
                <a:ext cx="38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60" name="Line 1332"/>
              <p:cNvSpPr>
                <a:spLocks noChangeShapeType="1"/>
              </p:cNvSpPr>
              <p:nvPr/>
            </p:nvSpPr>
            <p:spPr bwMode="auto">
              <a:xfrm flipH="1">
                <a:off x="4740" y="2272"/>
                <a:ext cx="37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61" name="Line 1333"/>
              <p:cNvSpPr>
                <a:spLocks noChangeShapeType="1"/>
              </p:cNvSpPr>
              <p:nvPr/>
            </p:nvSpPr>
            <p:spPr bwMode="auto">
              <a:xfrm flipH="1">
                <a:off x="4769" y="2272"/>
                <a:ext cx="37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62" name="Line 1334"/>
              <p:cNvSpPr>
                <a:spLocks noChangeShapeType="1"/>
              </p:cNvSpPr>
              <p:nvPr/>
            </p:nvSpPr>
            <p:spPr bwMode="auto">
              <a:xfrm flipH="1">
                <a:off x="4797" y="2272"/>
                <a:ext cx="39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63" name="Line 1335"/>
              <p:cNvSpPr>
                <a:spLocks noChangeShapeType="1"/>
              </p:cNvSpPr>
              <p:nvPr/>
            </p:nvSpPr>
            <p:spPr bwMode="auto">
              <a:xfrm flipH="1">
                <a:off x="4827" y="2272"/>
                <a:ext cx="38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64" name="Line 1336"/>
              <p:cNvSpPr>
                <a:spLocks noChangeShapeType="1"/>
              </p:cNvSpPr>
              <p:nvPr/>
            </p:nvSpPr>
            <p:spPr bwMode="auto">
              <a:xfrm flipH="1">
                <a:off x="4856" y="2272"/>
                <a:ext cx="38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65" name="Line 1337"/>
              <p:cNvSpPr>
                <a:spLocks noChangeShapeType="1"/>
              </p:cNvSpPr>
              <p:nvPr/>
            </p:nvSpPr>
            <p:spPr bwMode="auto">
              <a:xfrm flipH="1">
                <a:off x="4885" y="2272"/>
                <a:ext cx="37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66" name="Line 1338"/>
              <p:cNvSpPr>
                <a:spLocks noChangeShapeType="1"/>
              </p:cNvSpPr>
              <p:nvPr/>
            </p:nvSpPr>
            <p:spPr bwMode="auto">
              <a:xfrm flipH="1">
                <a:off x="4914" y="2272"/>
                <a:ext cx="37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67" name="Line 1339"/>
              <p:cNvSpPr>
                <a:spLocks noChangeShapeType="1"/>
              </p:cNvSpPr>
              <p:nvPr/>
            </p:nvSpPr>
            <p:spPr bwMode="auto">
              <a:xfrm flipH="1">
                <a:off x="4942" y="2272"/>
                <a:ext cx="38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68" name="Line 1340"/>
              <p:cNvSpPr>
                <a:spLocks noChangeShapeType="1"/>
              </p:cNvSpPr>
              <p:nvPr/>
            </p:nvSpPr>
            <p:spPr bwMode="auto">
              <a:xfrm flipH="1">
                <a:off x="4971" y="2272"/>
                <a:ext cx="38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69" name="Line 1341"/>
              <p:cNvSpPr>
                <a:spLocks noChangeShapeType="1"/>
              </p:cNvSpPr>
              <p:nvPr/>
            </p:nvSpPr>
            <p:spPr bwMode="auto">
              <a:xfrm flipH="1">
                <a:off x="5001" y="2272"/>
                <a:ext cx="37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70" name="Line 1342"/>
              <p:cNvSpPr>
                <a:spLocks noChangeShapeType="1"/>
              </p:cNvSpPr>
              <p:nvPr/>
            </p:nvSpPr>
            <p:spPr bwMode="auto">
              <a:xfrm flipH="1">
                <a:off x="5029" y="2272"/>
                <a:ext cx="38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71" name="Line 1343"/>
              <p:cNvSpPr>
                <a:spLocks noChangeShapeType="1"/>
              </p:cNvSpPr>
              <p:nvPr/>
            </p:nvSpPr>
            <p:spPr bwMode="auto">
              <a:xfrm flipH="1">
                <a:off x="5058" y="2272"/>
                <a:ext cx="38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72" name="Line 1344"/>
              <p:cNvSpPr>
                <a:spLocks noChangeShapeType="1"/>
              </p:cNvSpPr>
              <p:nvPr/>
            </p:nvSpPr>
            <p:spPr bwMode="auto">
              <a:xfrm flipH="1">
                <a:off x="5087" y="2272"/>
                <a:ext cx="37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73" name="Line 1345"/>
              <p:cNvSpPr>
                <a:spLocks noChangeShapeType="1"/>
              </p:cNvSpPr>
              <p:nvPr/>
            </p:nvSpPr>
            <p:spPr bwMode="auto">
              <a:xfrm flipH="1">
                <a:off x="5116" y="2272"/>
                <a:ext cx="38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74" name="Line 1346"/>
              <p:cNvSpPr>
                <a:spLocks noChangeShapeType="1"/>
              </p:cNvSpPr>
              <p:nvPr/>
            </p:nvSpPr>
            <p:spPr bwMode="auto">
              <a:xfrm flipH="1">
                <a:off x="5145" y="2272"/>
                <a:ext cx="38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75" name="Line 1347"/>
              <p:cNvSpPr>
                <a:spLocks noChangeShapeType="1"/>
              </p:cNvSpPr>
              <p:nvPr/>
            </p:nvSpPr>
            <p:spPr bwMode="auto">
              <a:xfrm flipH="1">
                <a:off x="5174" y="2272"/>
                <a:ext cx="38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76" name="Line 1348"/>
              <p:cNvSpPr>
                <a:spLocks noChangeShapeType="1"/>
              </p:cNvSpPr>
              <p:nvPr/>
            </p:nvSpPr>
            <p:spPr bwMode="auto">
              <a:xfrm flipH="1">
                <a:off x="5203" y="2272"/>
                <a:ext cx="38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77" name="Line 1349"/>
              <p:cNvSpPr>
                <a:spLocks noChangeShapeType="1"/>
              </p:cNvSpPr>
              <p:nvPr/>
            </p:nvSpPr>
            <p:spPr bwMode="auto">
              <a:xfrm flipH="1">
                <a:off x="5232" y="2283"/>
                <a:ext cx="19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78" name="Line 1350"/>
              <p:cNvSpPr>
                <a:spLocks noChangeShapeType="1"/>
              </p:cNvSpPr>
              <p:nvPr/>
            </p:nvSpPr>
            <p:spPr bwMode="auto">
              <a:xfrm>
                <a:off x="3623" y="2270"/>
                <a:ext cx="39" cy="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79" name="Line 1351"/>
              <p:cNvSpPr>
                <a:spLocks noChangeShapeType="1"/>
              </p:cNvSpPr>
              <p:nvPr/>
            </p:nvSpPr>
            <p:spPr bwMode="auto">
              <a:xfrm>
                <a:off x="3654" y="2272"/>
                <a:ext cx="37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80" name="Line 1352"/>
              <p:cNvSpPr>
                <a:spLocks noChangeShapeType="1"/>
              </p:cNvSpPr>
              <p:nvPr/>
            </p:nvSpPr>
            <p:spPr bwMode="auto">
              <a:xfrm>
                <a:off x="3683" y="2272"/>
                <a:ext cx="37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81" name="Line 1353"/>
              <p:cNvSpPr>
                <a:spLocks noChangeShapeType="1"/>
              </p:cNvSpPr>
              <p:nvPr/>
            </p:nvSpPr>
            <p:spPr bwMode="auto">
              <a:xfrm>
                <a:off x="3711" y="2272"/>
                <a:ext cx="39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82" name="Line 1354"/>
              <p:cNvSpPr>
                <a:spLocks noChangeShapeType="1"/>
              </p:cNvSpPr>
              <p:nvPr/>
            </p:nvSpPr>
            <p:spPr bwMode="auto">
              <a:xfrm>
                <a:off x="3741" y="2272"/>
                <a:ext cx="38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83" name="Line 1355"/>
              <p:cNvSpPr>
                <a:spLocks noChangeShapeType="1"/>
              </p:cNvSpPr>
              <p:nvPr/>
            </p:nvSpPr>
            <p:spPr bwMode="auto">
              <a:xfrm>
                <a:off x="3770" y="2272"/>
                <a:ext cx="37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84" name="Line 1356"/>
              <p:cNvSpPr>
                <a:spLocks noChangeShapeType="1"/>
              </p:cNvSpPr>
              <p:nvPr/>
            </p:nvSpPr>
            <p:spPr bwMode="auto">
              <a:xfrm>
                <a:off x="3798" y="2272"/>
                <a:ext cx="38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85" name="Line 1357"/>
              <p:cNvSpPr>
                <a:spLocks noChangeShapeType="1"/>
              </p:cNvSpPr>
              <p:nvPr/>
            </p:nvSpPr>
            <p:spPr bwMode="auto">
              <a:xfrm>
                <a:off x="3827" y="2272"/>
                <a:ext cx="38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86" name="Line 1358"/>
              <p:cNvSpPr>
                <a:spLocks noChangeShapeType="1"/>
              </p:cNvSpPr>
              <p:nvPr/>
            </p:nvSpPr>
            <p:spPr bwMode="auto">
              <a:xfrm>
                <a:off x="3856" y="2272"/>
                <a:ext cx="38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87" name="Line 1359"/>
              <p:cNvSpPr>
                <a:spLocks noChangeShapeType="1"/>
              </p:cNvSpPr>
              <p:nvPr/>
            </p:nvSpPr>
            <p:spPr bwMode="auto">
              <a:xfrm>
                <a:off x="3885" y="2272"/>
                <a:ext cx="38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88" name="Line 1360"/>
              <p:cNvSpPr>
                <a:spLocks noChangeShapeType="1"/>
              </p:cNvSpPr>
              <p:nvPr/>
            </p:nvSpPr>
            <p:spPr bwMode="auto">
              <a:xfrm>
                <a:off x="3914" y="2272"/>
                <a:ext cx="38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89" name="Line 1361"/>
              <p:cNvSpPr>
                <a:spLocks noChangeShapeType="1"/>
              </p:cNvSpPr>
              <p:nvPr/>
            </p:nvSpPr>
            <p:spPr bwMode="auto">
              <a:xfrm>
                <a:off x="3943" y="2272"/>
                <a:ext cx="38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90" name="Line 1362"/>
              <p:cNvSpPr>
                <a:spLocks noChangeShapeType="1"/>
              </p:cNvSpPr>
              <p:nvPr/>
            </p:nvSpPr>
            <p:spPr bwMode="auto">
              <a:xfrm>
                <a:off x="3972" y="2272"/>
                <a:ext cx="38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91" name="Line 1363"/>
              <p:cNvSpPr>
                <a:spLocks noChangeShapeType="1"/>
              </p:cNvSpPr>
              <p:nvPr/>
            </p:nvSpPr>
            <p:spPr bwMode="auto">
              <a:xfrm>
                <a:off x="4001" y="2272"/>
                <a:ext cx="37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92" name="Line 1364"/>
              <p:cNvSpPr>
                <a:spLocks noChangeShapeType="1"/>
              </p:cNvSpPr>
              <p:nvPr/>
            </p:nvSpPr>
            <p:spPr bwMode="auto">
              <a:xfrm>
                <a:off x="4030" y="2272"/>
                <a:ext cx="38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93" name="Line 1365"/>
              <p:cNvSpPr>
                <a:spLocks noChangeShapeType="1"/>
              </p:cNvSpPr>
              <p:nvPr/>
            </p:nvSpPr>
            <p:spPr bwMode="auto">
              <a:xfrm>
                <a:off x="4058" y="2272"/>
                <a:ext cx="39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94" name="Line 1366"/>
              <p:cNvSpPr>
                <a:spLocks noChangeShapeType="1"/>
              </p:cNvSpPr>
              <p:nvPr/>
            </p:nvSpPr>
            <p:spPr bwMode="auto">
              <a:xfrm>
                <a:off x="4088" y="2272"/>
                <a:ext cx="38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95" name="Line 1367"/>
              <p:cNvSpPr>
                <a:spLocks noChangeShapeType="1"/>
              </p:cNvSpPr>
              <p:nvPr/>
            </p:nvSpPr>
            <p:spPr bwMode="auto">
              <a:xfrm>
                <a:off x="4117" y="2272"/>
                <a:ext cx="37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96" name="Line 1368"/>
              <p:cNvSpPr>
                <a:spLocks noChangeShapeType="1"/>
              </p:cNvSpPr>
              <p:nvPr/>
            </p:nvSpPr>
            <p:spPr bwMode="auto">
              <a:xfrm>
                <a:off x="4145" y="2272"/>
                <a:ext cx="38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97" name="Line 1369"/>
              <p:cNvSpPr>
                <a:spLocks noChangeShapeType="1"/>
              </p:cNvSpPr>
              <p:nvPr/>
            </p:nvSpPr>
            <p:spPr bwMode="auto">
              <a:xfrm>
                <a:off x="4174" y="2272"/>
                <a:ext cx="38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98" name="Line 1370"/>
              <p:cNvSpPr>
                <a:spLocks noChangeShapeType="1"/>
              </p:cNvSpPr>
              <p:nvPr/>
            </p:nvSpPr>
            <p:spPr bwMode="auto">
              <a:xfrm>
                <a:off x="4203" y="2272"/>
                <a:ext cx="38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99" name="Line 1371"/>
              <p:cNvSpPr>
                <a:spLocks noChangeShapeType="1"/>
              </p:cNvSpPr>
              <p:nvPr/>
            </p:nvSpPr>
            <p:spPr bwMode="auto">
              <a:xfrm>
                <a:off x="4233" y="2272"/>
                <a:ext cx="37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00" name="Line 1372"/>
              <p:cNvSpPr>
                <a:spLocks noChangeShapeType="1"/>
              </p:cNvSpPr>
              <p:nvPr/>
            </p:nvSpPr>
            <p:spPr bwMode="auto">
              <a:xfrm>
                <a:off x="4262" y="2272"/>
                <a:ext cx="37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01" name="Line 1373"/>
              <p:cNvSpPr>
                <a:spLocks noChangeShapeType="1"/>
              </p:cNvSpPr>
              <p:nvPr/>
            </p:nvSpPr>
            <p:spPr bwMode="auto">
              <a:xfrm>
                <a:off x="4290" y="2272"/>
                <a:ext cx="38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02" name="Line 1374"/>
              <p:cNvSpPr>
                <a:spLocks noChangeShapeType="1"/>
              </p:cNvSpPr>
              <p:nvPr/>
            </p:nvSpPr>
            <p:spPr bwMode="auto">
              <a:xfrm>
                <a:off x="4319" y="2272"/>
                <a:ext cx="38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03" name="Line 1375"/>
              <p:cNvSpPr>
                <a:spLocks noChangeShapeType="1"/>
              </p:cNvSpPr>
              <p:nvPr/>
            </p:nvSpPr>
            <p:spPr bwMode="auto">
              <a:xfrm>
                <a:off x="4348" y="2272"/>
                <a:ext cx="38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04" name="Line 1376"/>
              <p:cNvSpPr>
                <a:spLocks noChangeShapeType="1"/>
              </p:cNvSpPr>
              <p:nvPr/>
            </p:nvSpPr>
            <p:spPr bwMode="auto">
              <a:xfrm>
                <a:off x="4377" y="2272"/>
                <a:ext cx="38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05" name="Line 1377"/>
              <p:cNvSpPr>
                <a:spLocks noChangeShapeType="1"/>
              </p:cNvSpPr>
              <p:nvPr/>
            </p:nvSpPr>
            <p:spPr bwMode="auto">
              <a:xfrm>
                <a:off x="4407" y="2272"/>
                <a:ext cx="37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06" name="Line 1378"/>
              <p:cNvSpPr>
                <a:spLocks noChangeShapeType="1"/>
              </p:cNvSpPr>
              <p:nvPr/>
            </p:nvSpPr>
            <p:spPr bwMode="auto">
              <a:xfrm>
                <a:off x="4435" y="2272"/>
                <a:ext cx="38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07" name="Line 1379"/>
              <p:cNvSpPr>
                <a:spLocks noChangeShapeType="1"/>
              </p:cNvSpPr>
              <p:nvPr/>
            </p:nvSpPr>
            <p:spPr bwMode="auto">
              <a:xfrm>
                <a:off x="4464" y="2272"/>
                <a:ext cx="37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08" name="Line 1380"/>
              <p:cNvSpPr>
                <a:spLocks noChangeShapeType="1"/>
              </p:cNvSpPr>
              <p:nvPr/>
            </p:nvSpPr>
            <p:spPr bwMode="auto">
              <a:xfrm>
                <a:off x="4492" y="2272"/>
                <a:ext cx="38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09" name="Line 1381"/>
              <p:cNvSpPr>
                <a:spLocks noChangeShapeType="1"/>
              </p:cNvSpPr>
              <p:nvPr/>
            </p:nvSpPr>
            <p:spPr bwMode="auto">
              <a:xfrm>
                <a:off x="4521" y="2272"/>
                <a:ext cx="39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10" name="Line 1382"/>
              <p:cNvSpPr>
                <a:spLocks noChangeShapeType="1"/>
              </p:cNvSpPr>
              <p:nvPr/>
            </p:nvSpPr>
            <p:spPr bwMode="auto">
              <a:xfrm>
                <a:off x="4550" y="2272"/>
                <a:ext cx="39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11" name="Line 1383"/>
              <p:cNvSpPr>
                <a:spLocks noChangeShapeType="1"/>
              </p:cNvSpPr>
              <p:nvPr/>
            </p:nvSpPr>
            <p:spPr bwMode="auto">
              <a:xfrm>
                <a:off x="4580" y="2272"/>
                <a:ext cx="37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12" name="Line 1384"/>
              <p:cNvSpPr>
                <a:spLocks noChangeShapeType="1"/>
              </p:cNvSpPr>
              <p:nvPr/>
            </p:nvSpPr>
            <p:spPr bwMode="auto">
              <a:xfrm>
                <a:off x="4609" y="2272"/>
                <a:ext cx="37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13" name="Line 1385"/>
              <p:cNvSpPr>
                <a:spLocks noChangeShapeType="1"/>
              </p:cNvSpPr>
              <p:nvPr/>
            </p:nvSpPr>
            <p:spPr bwMode="auto">
              <a:xfrm>
                <a:off x="4637" y="2272"/>
                <a:ext cx="38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14" name="Line 1386"/>
              <p:cNvSpPr>
                <a:spLocks noChangeShapeType="1"/>
              </p:cNvSpPr>
              <p:nvPr/>
            </p:nvSpPr>
            <p:spPr bwMode="auto">
              <a:xfrm>
                <a:off x="4666" y="2272"/>
                <a:ext cx="38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15" name="Line 1387"/>
              <p:cNvSpPr>
                <a:spLocks noChangeShapeType="1"/>
              </p:cNvSpPr>
              <p:nvPr/>
            </p:nvSpPr>
            <p:spPr bwMode="auto">
              <a:xfrm>
                <a:off x="4695" y="2272"/>
                <a:ext cx="39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16" name="Line 1388"/>
              <p:cNvSpPr>
                <a:spLocks noChangeShapeType="1"/>
              </p:cNvSpPr>
              <p:nvPr/>
            </p:nvSpPr>
            <p:spPr bwMode="auto">
              <a:xfrm>
                <a:off x="4724" y="2272"/>
                <a:ext cx="38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17" name="Line 1389"/>
              <p:cNvSpPr>
                <a:spLocks noChangeShapeType="1"/>
              </p:cNvSpPr>
              <p:nvPr/>
            </p:nvSpPr>
            <p:spPr bwMode="auto">
              <a:xfrm>
                <a:off x="4754" y="2272"/>
                <a:ext cx="37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18" name="Line 1390"/>
              <p:cNvSpPr>
                <a:spLocks noChangeShapeType="1"/>
              </p:cNvSpPr>
              <p:nvPr/>
            </p:nvSpPr>
            <p:spPr bwMode="auto">
              <a:xfrm>
                <a:off x="4782" y="2272"/>
                <a:ext cx="38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19" name="Line 1391"/>
              <p:cNvSpPr>
                <a:spLocks noChangeShapeType="1"/>
              </p:cNvSpPr>
              <p:nvPr/>
            </p:nvSpPr>
            <p:spPr bwMode="auto">
              <a:xfrm>
                <a:off x="4811" y="2272"/>
                <a:ext cx="37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20" name="Line 1392"/>
              <p:cNvSpPr>
                <a:spLocks noChangeShapeType="1"/>
              </p:cNvSpPr>
              <p:nvPr/>
            </p:nvSpPr>
            <p:spPr bwMode="auto">
              <a:xfrm>
                <a:off x="4840" y="2272"/>
                <a:ext cx="38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21" name="Line 1393"/>
              <p:cNvSpPr>
                <a:spLocks noChangeShapeType="1"/>
              </p:cNvSpPr>
              <p:nvPr/>
            </p:nvSpPr>
            <p:spPr bwMode="auto">
              <a:xfrm>
                <a:off x="4868" y="2272"/>
                <a:ext cx="39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22" name="Line 1394"/>
              <p:cNvSpPr>
                <a:spLocks noChangeShapeType="1"/>
              </p:cNvSpPr>
              <p:nvPr/>
            </p:nvSpPr>
            <p:spPr bwMode="auto">
              <a:xfrm>
                <a:off x="4898" y="2272"/>
                <a:ext cx="38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23" name="Line 1395"/>
              <p:cNvSpPr>
                <a:spLocks noChangeShapeType="1"/>
              </p:cNvSpPr>
              <p:nvPr/>
            </p:nvSpPr>
            <p:spPr bwMode="auto">
              <a:xfrm>
                <a:off x="4927" y="2272"/>
                <a:ext cx="37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24" name="Line 1396"/>
              <p:cNvSpPr>
                <a:spLocks noChangeShapeType="1"/>
              </p:cNvSpPr>
              <p:nvPr/>
            </p:nvSpPr>
            <p:spPr bwMode="auto">
              <a:xfrm>
                <a:off x="4956" y="2272"/>
                <a:ext cx="37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25" name="Line 1397"/>
              <p:cNvSpPr>
                <a:spLocks noChangeShapeType="1"/>
              </p:cNvSpPr>
              <p:nvPr/>
            </p:nvSpPr>
            <p:spPr bwMode="auto">
              <a:xfrm>
                <a:off x="4985" y="2272"/>
                <a:ext cx="37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26" name="Line 1398"/>
              <p:cNvSpPr>
                <a:spLocks noChangeShapeType="1"/>
              </p:cNvSpPr>
              <p:nvPr/>
            </p:nvSpPr>
            <p:spPr bwMode="auto">
              <a:xfrm>
                <a:off x="5013" y="2272"/>
                <a:ext cx="39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27" name="Line 1399"/>
              <p:cNvSpPr>
                <a:spLocks noChangeShapeType="1"/>
              </p:cNvSpPr>
              <p:nvPr/>
            </p:nvSpPr>
            <p:spPr bwMode="auto">
              <a:xfrm>
                <a:off x="5042" y="2272"/>
                <a:ext cx="39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28" name="Line 1400"/>
              <p:cNvSpPr>
                <a:spLocks noChangeShapeType="1"/>
              </p:cNvSpPr>
              <p:nvPr/>
            </p:nvSpPr>
            <p:spPr bwMode="auto">
              <a:xfrm>
                <a:off x="5072" y="2272"/>
                <a:ext cx="37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29" name="Line 1401"/>
              <p:cNvSpPr>
                <a:spLocks noChangeShapeType="1"/>
              </p:cNvSpPr>
              <p:nvPr/>
            </p:nvSpPr>
            <p:spPr bwMode="auto">
              <a:xfrm>
                <a:off x="5101" y="2272"/>
                <a:ext cx="37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30" name="Line 1402"/>
              <p:cNvSpPr>
                <a:spLocks noChangeShapeType="1"/>
              </p:cNvSpPr>
              <p:nvPr/>
            </p:nvSpPr>
            <p:spPr bwMode="auto">
              <a:xfrm>
                <a:off x="5130" y="2272"/>
                <a:ext cx="37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31" name="Line 1403"/>
              <p:cNvSpPr>
                <a:spLocks noChangeShapeType="1"/>
              </p:cNvSpPr>
              <p:nvPr/>
            </p:nvSpPr>
            <p:spPr bwMode="auto">
              <a:xfrm>
                <a:off x="5158" y="2272"/>
                <a:ext cx="38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32" name="Line 1404"/>
              <p:cNvSpPr>
                <a:spLocks noChangeShapeType="1"/>
              </p:cNvSpPr>
              <p:nvPr/>
            </p:nvSpPr>
            <p:spPr bwMode="auto">
              <a:xfrm>
                <a:off x="5187" y="2272"/>
                <a:ext cx="38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33" name="Line 1405"/>
              <p:cNvSpPr>
                <a:spLocks noChangeShapeType="1"/>
              </p:cNvSpPr>
              <p:nvPr/>
            </p:nvSpPr>
            <p:spPr bwMode="auto">
              <a:xfrm>
                <a:off x="5216" y="2272"/>
                <a:ext cx="35" cy="2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34" name="Line 1406"/>
              <p:cNvSpPr>
                <a:spLocks noChangeShapeType="1"/>
              </p:cNvSpPr>
              <p:nvPr/>
            </p:nvSpPr>
            <p:spPr bwMode="auto">
              <a:xfrm>
                <a:off x="5245" y="2272"/>
                <a:ext cx="6" cy="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35" name="Line 1407"/>
              <p:cNvSpPr>
                <a:spLocks noChangeShapeType="1"/>
              </p:cNvSpPr>
              <p:nvPr/>
            </p:nvSpPr>
            <p:spPr bwMode="auto">
              <a:xfrm>
                <a:off x="3624" y="2289"/>
                <a:ext cx="10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36" name="Line 1408"/>
              <p:cNvSpPr>
                <a:spLocks noChangeShapeType="1"/>
              </p:cNvSpPr>
              <p:nvPr/>
            </p:nvSpPr>
            <p:spPr bwMode="auto">
              <a:xfrm flipV="1">
                <a:off x="3705" y="1902"/>
                <a:ext cx="24" cy="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37" name="Oval 1409"/>
              <p:cNvSpPr>
                <a:spLocks noChangeArrowheads="1"/>
              </p:cNvSpPr>
              <p:nvPr/>
            </p:nvSpPr>
            <p:spPr bwMode="auto">
              <a:xfrm>
                <a:off x="4315" y="1927"/>
                <a:ext cx="257" cy="3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17" name="Group 1410"/>
            <p:cNvGrpSpPr>
              <a:grpSpLocks/>
            </p:cNvGrpSpPr>
            <p:nvPr/>
          </p:nvGrpSpPr>
          <p:grpSpPr bwMode="auto">
            <a:xfrm>
              <a:off x="3583" y="2809"/>
              <a:ext cx="1594" cy="390"/>
              <a:chOff x="3673" y="1894"/>
              <a:chExt cx="1749" cy="434"/>
            </a:xfrm>
          </p:grpSpPr>
          <p:sp>
            <p:nvSpPr>
              <p:cNvPr id="18" name="Rectangle 1411"/>
              <p:cNvSpPr>
                <a:spLocks noChangeArrowheads="1"/>
              </p:cNvSpPr>
              <p:nvPr/>
            </p:nvSpPr>
            <p:spPr bwMode="auto">
              <a:xfrm>
                <a:off x="3675" y="1894"/>
                <a:ext cx="1746" cy="42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" name="Line 1412"/>
              <p:cNvSpPr>
                <a:spLocks noChangeShapeType="1"/>
              </p:cNvSpPr>
              <p:nvPr/>
            </p:nvSpPr>
            <p:spPr bwMode="auto">
              <a:xfrm>
                <a:off x="3673" y="1904"/>
                <a:ext cx="174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" name="Line 1413"/>
              <p:cNvSpPr>
                <a:spLocks noChangeShapeType="1"/>
              </p:cNvSpPr>
              <p:nvPr/>
            </p:nvSpPr>
            <p:spPr bwMode="auto">
              <a:xfrm>
                <a:off x="5421" y="1904"/>
                <a:ext cx="1" cy="42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" name="Line 1414"/>
              <p:cNvSpPr>
                <a:spLocks noChangeShapeType="1"/>
              </p:cNvSpPr>
              <p:nvPr/>
            </p:nvSpPr>
            <p:spPr bwMode="auto">
              <a:xfrm flipH="1">
                <a:off x="3673" y="2327"/>
                <a:ext cx="174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" name="Line 1415"/>
              <p:cNvSpPr>
                <a:spLocks noChangeShapeType="1"/>
              </p:cNvSpPr>
              <p:nvPr/>
            </p:nvSpPr>
            <p:spPr bwMode="auto">
              <a:xfrm flipV="1">
                <a:off x="3673" y="1904"/>
                <a:ext cx="1" cy="42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3" name="Rectangle 1416"/>
              <p:cNvSpPr>
                <a:spLocks noChangeArrowheads="1"/>
              </p:cNvSpPr>
              <p:nvPr/>
            </p:nvSpPr>
            <p:spPr bwMode="auto">
              <a:xfrm>
                <a:off x="3832" y="1976"/>
                <a:ext cx="1432" cy="29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" name="Oval 1417"/>
              <p:cNvSpPr>
                <a:spLocks noChangeArrowheads="1"/>
              </p:cNvSpPr>
              <p:nvPr/>
            </p:nvSpPr>
            <p:spPr bwMode="auto">
              <a:xfrm>
                <a:off x="3765" y="1979"/>
                <a:ext cx="152" cy="290"/>
              </a:xfrm>
              <a:prstGeom prst="ellipse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" name="Oval 1418"/>
              <p:cNvSpPr>
                <a:spLocks noChangeArrowheads="1"/>
              </p:cNvSpPr>
              <p:nvPr/>
            </p:nvSpPr>
            <p:spPr bwMode="auto">
              <a:xfrm>
                <a:off x="5183" y="1977"/>
                <a:ext cx="150" cy="286"/>
              </a:xfrm>
              <a:prstGeom prst="ellipse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6" name="Oval 1419"/>
              <p:cNvSpPr>
                <a:spLocks noChangeArrowheads="1"/>
              </p:cNvSpPr>
              <p:nvPr/>
            </p:nvSpPr>
            <p:spPr bwMode="auto">
              <a:xfrm>
                <a:off x="4413" y="2041"/>
                <a:ext cx="289" cy="15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7" name="Oval 1420"/>
              <p:cNvSpPr>
                <a:spLocks noChangeArrowheads="1"/>
              </p:cNvSpPr>
              <p:nvPr/>
            </p:nvSpPr>
            <p:spPr bwMode="auto">
              <a:xfrm>
                <a:off x="3691" y="2103"/>
                <a:ext cx="65" cy="72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" name="Oval 1421"/>
              <p:cNvSpPr>
                <a:spLocks noChangeArrowheads="1"/>
              </p:cNvSpPr>
              <p:nvPr/>
            </p:nvSpPr>
            <p:spPr bwMode="auto">
              <a:xfrm>
                <a:off x="5351" y="2099"/>
                <a:ext cx="65" cy="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9" name="Line 1422"/>
              <p:cNvSpPr>
                <a:spLocks noChangeShapeType="1"/>
              </p:cNvSpPr>
              <p:nvPr/>
            </p:nvSpPr>
            <p:spPr bwMode="auto">
              <a:xfrm>
                <a:off x="3838" y="2264"/>
                <a:ext cx="1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0" name="Line 1423"/>
              <p:cNvSpPr>
                <a:spLocks noChangeShapeType="1"/>
              </p:cNvSpPr>
              <p:nvPr/>
            </p:nvSpPr>
            <p:spPr bwMode="auto">
              <a:xfrm flipH="1">
                <a:off x="3836" y="2264"/>
                <a:ext cx="2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1" name="Line 1424"/>
              <p:cNvSpPr>
                <a:spLocks noChangeShapeType="1"/>
              </p:cNvSpPr>
              <p:nvPr/>
            </p:nvSpPr>
            <p:spPr bwMode="auto">
              <a:xfrm flipH="1" flipV="1">
                <a:off x="3833" y="2264"/>
                <a:ext cx="3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2" name="Line 1425"/>
              <p:cNvSpPr>
                <a:spLocks noChangeShapeType="1"/>
              </p:cNvSpPr>
              <p:nvPr/>
            </p:nvSpPr>
            <p:spPr bwMode="auto">
              <a:xfrm flipH="1" flipV="1">
                <a:off x="3831" y="2263"/>
                <a:ext cx="2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3" name="Line 1426"/>
              <p:cNvSpPr>
                <a:spLocks noChangeShapeType="1"/>
              </p:cNvSpPr>
              <p:nvPr/>
            </p:nvSpPr>
            <p:spPr bwMode="auto">
              <a:xfrm flipH="1" flipV="1">
                <a:off x="3828" y="2262"/>
                <a:ext cx="3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4" name="Line 1427"/>
              <p:cNvSpPr>
                <a:spLocks noChangeShapeType="1"/>
              </p:cNvSpPr>
              <p:nvPr/>
            </p:nvSpPr>
            <p:spPr bwMode="auto">
              <a:xfrm flipH="1" flipV="1">
                <a:off x="3826" y="2262"/>
                <a:ext cx="2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5" name="Line 1428"/>
              <p:cNvSpPr>
                <a:spLocks noChangeShapeType="1"/>
              </p:cNvSpPr>
              <p:nvPr/>
            </p:nvSpPr>
            <p:spPr bwMode="auto">
              <a:xfrm flipH="1" flipV="1">
                <a:off x="3823" y="2260"/>
                <a:ext cx="3" cy="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6" name="Line 1429"/>
              <p:cNvSpPr>
                <a:spLocks noChangeShapeType="1"/>
              </p:cNvSpPr>
              <p:nvPr/>
            </p:nvSpPr>
            <p:spPr bwMode="auto">
              <a:xfrm flipH="1" flipV="1">
                <a:off x="3821" y="2259"/>
                <a:ext cx="2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7" name="Line 1430"/>
              <p:cNvSpPr>
                <a:spLocks noChangeShapeType="1"/>
              </p:cNvSpPr>
              <p:nvPr/>
            </p:nvSpPr>
            <p:spPr bwMode="auto">
              <a:xfrm flipH="1" flipV="1">
                <a:off x="3819" y="2258"/>
                <a:ext cx="2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8" name="Line 1431"/>
              <p:cNvSpPr>
                <a:spLocks noChangeShapeType="1"/>
              </p:cNvSpPr>
              <p:nvPr/>
            </p:nvSpPr>
            <p:spPr bwMode="auto">
              <a:xfrm flipH="1" flipV="1">
                <a:off x="3816" y="2256"/>
                <a:ext cx="3" cy="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9" name="Line 1432"/>
              <p:cNvSpPr>
                <a:spLocks noChangeShapeType="1"/>
              </p:cNvSpPr>
              <p:nvPr/>
            </p:nvSpPr>
            <p:spPr bwMode="auto">
              <a:xfrm flipH="1" flipV="1">
                <a:off x="3814" y="2254"/>
                <a:ext cx="2" cy="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0" name="Line 1433"/>
              <p:cNvSpPr>
                <a:spLocks noChangeShapeType="1"/>
              </p:cNvSpPr>
              <p:nvPr/>
            </p:nvSpPr>
            <p:spPr bwMode="auto">
              <a:xfrm flipH="1" flipV="1">
                <a:off x="3812" y="2252"/>
                <a:ext cx="2" cy="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1" name="Line 1434"/>
              <p:cNvSpPr>
                <a:spLocks noChangeShapeType="1"/>
              </p:cNvSpPr>
              <p:nvPr/>
            </p:nvSpPr>
            <p:spPr bwMode="auto">
              <a:xfrm flipH="1" flipV="1">
                <a:off x="3809" y="2250"/>
                <a:ext cx="3" cy="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2" name="Line 1435"/>
              <p:cNvSpPr>
                <a:spLocks noChangeShapeType="1"/>
              </p:cNvSpPr>
              <p:nvPr/>
            </p:nvSpPr>
            <p:spPr bwMode="auto">
              <a:xfrm flipH="1" flipV="1">
                <a:off x="3807" y="2248"/>
                <a:ext cx="2" cy="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3" name="Line 1436"/>
              <p:cNvSpPr>
                <a:spLocks noChangeShapeType="1"/>
              </p:cNvSpPr>
              <p:nvPr/>
            </p:nvSpPr>
            <p:spPr bwMode="auto">
              <a:xfrm flipH="1" flipV="1">
                <a:off x="3805" y="2245"/>
                <a:ext cx="2" cy="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4" name="Line 1437"/>
              <p:cNvSpPr>
                <a:spLocks noChangeShapeType="1"/>
              </p:cNvSpPr>
              <p:nvPr/>
            </p:nvSpPr>
            <p:spPr bwMode="auto">
              <a:xfrm flipH="1" flipV="1">
                <a:off x="3803" y="2243"/>
                <a:ext cx="2" cy="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5" name="Line 1438"/>
              <p:cNvSpPr>
                <a:spLocks noChangeShapeType="1"/>
              </p:cNvSpPr>
              <p:nvPr/>
            </p:nvSpPr>
            <p:spPr bwMode="auto">
              <a:xfrm flipH="1" flipV="1">
                <a:off x="3801" y="2240"/>
                <a:ext cx="2" cy="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6" name="Line 1439"/>
              <p:cNvSpPr>
                <a:spLocks noChangeShapeType="1"/>
              </p:cNvSpPr>
              <p:nvPr/>
            </p:nvSpPr>
            <p:spPr bwMode="auto">
              <a:xfrm flipH="1" flipV="1">
                <a:off x="3799" y="2237"/>
                <a:ext cx="2" cy="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7" name="Line 1440"/>
              <p:cNvSpPr>
                <a:spLocks noChangeShapeType="1"/>
              </p:cNvSpPr>
              <p:nvPr/>
            </p:nvSpPr>
            <p:spPr bwMode="auto">
              <a:xfrm flipH="1" flipV="1">
                <a:off x="3797" y="2234"/>
                <a:ext cx="2" cy="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8" name="Line 1441"/>
              <p:cNvSpPr>
                <a:spLocks noChangeShapeType="1"/>
              </p:cNvSpPr>
              <p:nvPr/>
            </p:nvSpPr>
            <p:spPr bwMode="auto">
              <a:xfrm flipH="1" flipV="1">
                <a:off x="3795" y="2231"/>
                <a:ext cx="2" cy="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" name="Line 1442"/>
              <p:cNvSpPr>
                <a:spLocks noChangeShapeType="1"/>
              </p:cNvSpPr>
              <p:nvPr/>
            </p:nvSpPr>
            <p:spPr bwMode="auto">
              <a:xfrm flipH="1" flipV="1">
                <a:off x="3793" y="2228"/>
                <a:ext cx="2" cy="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0" name="Line 1443"/>
              <p:cNvSpPr>
                <a:spLocks noChangeShapeType="1"/>
              </p:cNvSpPr>
              <p:nvPr/>
            </p:nvSpPr>
            <p:spPr bwMode="auto">
              <a:xfrm flipH="1" flipV="1">
                <a:off x="3791" y="2225"/>
                <a:ext cx="2" cy="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" name="Line 1444"/>
              <p:cNvSpPr>
                <a:spLocks noChangeShapeType="1"/>
              </p:cNvSpPr>
              <p:nvPr/>
            </p:nvSpPr>
            <p:spPr bwMode="auto">
              <a:xfrm flipH="1" flipV="1">
                <a:off x="3790" y="2221"/>
                <a:ext cx="1" cy="4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" name="Line 1445"/>
              <p:cNvSpPr>
                <a:spLocks noChangeShapeType="1"/>
              </p:cNvSpPr>
              <p:nvPr/>
            </p:nvSpPr>
            <p:spPr bwMode="auto">
              <a:xfrm flipH="1" flipV="1">
                <a:off x="3788" y="2218"/>
                <a:ext cx="2" cy="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3" name="Line 1446"/>
              <p:cNvSpPr>
                <a:spLocks noChangeShapeType="1"/>
              </p:cNvSpPr>
              <p:nvPr/>
            </p:nvSpPr>
            <p:spPr bwMode="auto">
              <a:xfrm flipH="1" flipV="1">
                <a:off x="3786" y="2214"/>
                <a:ext cx="2" cy="4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4" name="Line 1447"/>
              <p:cNvSpPr>
                <a:spLocks noChangeShapeType="1"/>
              </p:cNvSpPr>
              <p:nvPr/>
            </p:nvSpPr>
            <p:spPr bwMode="auto">
              <a:xfrm flipH="1" flipV="1">
                <a:off x="3784" y="2209"/>
                <a:ext cx="2" cy="5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5" name="Line 1448"/>
              <p:cNvSpPr>
                <a:spLocks noChangeShapeType="1"/>
              </p:cNvSpPr>
              <p:nvPr/>
            </p:nvSpPr>
            <p:spPr bwMode="auto">
              <a:xfrm flipH="1" flipV="1">
                <a:off x="3783" y="2206"/>
                <a:ext cx="1" cy="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6" name="Line 1449"/>
              <p:cNvSpPr>
                <a:spLocks noChangeShapeType="1"/>
              </p:cNvSpPr>
              <p:nvPr/>
            </p:nvSpPr>
            <p:spPr bwMode="auto">
              <a:xfrm flipH="1" flipV="1">
                <a:off x="3782" y="2202"/>
                <a:ext cx="1" cy="4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7" name="Line 1450"/>
              <p:cNvSpPr>
                <a:spLocks noChangeShapeType="1"/>
              </p:cNvSpPr>
              <p:nvPr/>
            </p:nvSpPr>
            <p:spPr bwMode="auto">
              <a:xfrm flipH="1" flipV="1">
                <a:off x="3780" y="2197"/>
                <a:ext cx="2" cy="5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8" name="Line 1451"/>
              <p:cNvSpPr>
                <a:spLocks noChangeShapeType="1"/>
              </p:cNvSpPr>
              <p:nvPr/>
            </p:nvSpPr>
            <p:spPr bwMode="auto">
              <a:xfrm flipH="1" flipV="1">
                <a:off x="3779" y="2193"/>
                <a:ext cx="1" cy="4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9" name="Line 1452"/>
              <p:cNvSpPr>
                <a:spLocks noChangeShapeType="1"/>
              </p:cNvSpPr>
              <p:nvPr/>
            </p:nvSpPr>
            <p:spPr bwMode="auto">
              <a:xfrm flipH="1" flipV="1">
                <a:off x="3778" y="2189"/>
                <a:ext cx="1" cy="4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0" name="Line 1453"/>
              <p:cNvSpPr>
                <a:spLocks noChangeShapeType="1"/>
              </p:cNvSpPr>
              <p:nvPr/>
            </p:nvSpPr>
            <p:spPr bwMode="auto">
              <a:xfrm flipH="1" flipV="1">
                <a:off x="3777" y="2185"/>
                <a:ext cx="1" cy="4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1" name="Line 1454"/>
              <p:cNvSpPr>
                <a:spLocks noChangeShapeType="1"/>
              </p:cNvSpPr>
              <p:nvPr/>
            </p:nvSpPr>
            <p:spPr bwMode="auto">
              <a:xfrm flipH="1" flipV="1">
                <a:off x="3776" y="2180"/>
                <a:ext cx="1" cy="5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2" name="Line 1455"/>
              <p:cNvSpPr>
                <a:spLocks noChangeShapeType="1"/>
              </p:cNvSpPr>
              <p:nvPr/>
            </p:nvSpPr>
            <p:spPr bwMode="auto">
              <a:xfrm flipH="1" flipV="1">
                <a:off x="3775" y="2176"/>
                <a:ext cx="1" cy="4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3" name="Line 1456"/>
              <p:cNvSpPr>
                <a:spLocks noChangeShapeType="1"/>
              </p:cNvSpPr>
              <p:nvPr/>
            </p:nvSpPr>
            <p:spPr bwMode="auto">
              <a:xfrm flipH="1" flipV="1">
                <a:off x="3774" y="2171"/>
                <a:ext cx="1" cy="5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4" name="Line 1457"/>
              <p:cNvSpPr>
                <a:spLocks noChangeShapeType="1"/>
              </p:cNvSpPr>
              <p:nvPr/>
            </p:nvSpPr>
            <p:spPr bwMode="auto">
              <a:xfrm flipH="1" flipV="1">
                <a:off x="3773" y="2166"/>
                <a:ext cx="1" cy="5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5" name="Line 1458"/>
              <p:cNvSpPr>
                <a:spLocks noChangeShapeType="1"/>
              </p:cNvSpPr>
              <p:nvPr/>
            </p:nvSpPr>
            <p:spPr bwMode="auto">
              <a:xfrm flipH="1" flipV="1">
                <a:off x="3773" y="2161"/>
                <a:ext cx="1" cy="5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6" name="Line 1459"/>
              <p:cNvSpPr>
                <a:spLocks noChangeShapeType="1"/>
              </p:cNvSpPr>
              <p:nvPr/>
            </p:nvSpPr>
            <p:spPr bwMode="auto">
              <a:xfrm flipH="1" flipV="1">
                <a:off x="3772" y="2156"/>
                <a:ext cx="1" cy="5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7" name="Line 1460"/>
              <p:cNvSpPr>
                <a:spLocks noChangeShapeType="1"/>
              </p:cNvSpPr>
              <p:nvPr/>
            </p:nvSpPr>
            <p:spPr bwMode="auto">
              <a:xfrm flipH="1" flipV="1">
                <a:off x="3771" y="2152"/>
                <a:ext cx="1" cy="4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8" name="Line 1461"/>
              <p:cNvSpPr>
                <a:spLocks noChangeShapeType="1"/>
              </p:cNvSpPr>
              <p:nvPr/>
            </p:nvSpPr>
            <p:spPr bwMode="auto">
              <a:xfrm flipH="1" flipV="1">
                <a:off x="3771" y="2147"/>
                <a:ext cx="1" cy="5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9" name="Line 1462"/>
              <p:cNvSpPr>
                <a:spLocks noChangeShapeType="1"/>
              </p:cNvSpPr>
              <p:nvPr/>
            </p:nvSpPr>
            <p:spPr bwMode="auto">
              <a:xfrm flipH="1" flipV="1">
                <a:off x="3770" y="2142"/>
                <a:ext cx="1" cy="5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0" name="Line 1463"/>
              <p:cNvSpPr>
                <a:spLocks noChangeShapeType="1"/>
              </p:cNvSpPr>
              <p:nvPr/>
            </p:nvSpPr>
            <p:spPr bwMode="auto">
              <a:xfrm flipV="1">
                <a:off x="3770" y="2137"/>
                <a:ext cx="1" cy="5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1" name="Line 1464"/>
              <p:cNvSpPr>
                <a:spLocks noChangeShapeType="1"/>
              </p:cNvSpPr>
              <p:nvPr/>
            </p:nvSpPr>
            <p:spPr bwMode="auto">
              <a:xfrm flipH="1" flipV="1">
                <a:off x="3770" y="2132"/>
                <a:ext cx="1" cy="5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2" name="Line 1465"/>
              <p:cNvSpPr>
                <a:spLocks noChangeShapeType="1"/>
              </p:cNvSpPr>
              <p:nvPr/>
            </p:nvSpPr>
            <p:spPr bwMode="auto">
              <a:xfrm flipV="1">
                <a:off x="3770" y="2127"/>
                <a:ext cx="1" cy="5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3" name="Line 1466"/>
              <p:cNvSpPr>
                <a:spLocks noChangeShapeType="1"/>
              </p:cNvSpPr>
              <p:nvPr/>
            </p:nvSpPr>
            <p:spPr bwMode="auto">
              <a:xfrm flipV="1">
                <a:off x="3770" y="2122"/>
                <a:ext cx="1" cy="5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4" name="Line 1467"/>
              <p:cNvSpPr>
                <a:spLocks noChangeShapeType="1"/>
              </p:cNvSpPr>
              <p:nvPr/>
            </p:nvSpPr>
            <p:spPr bwMode="auto">
              <a:xfrm flipV="1">
                <a:off x="3770" y="2117"/>
                <a:ext cx="1" cy="5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5" name="Line 1468"/>
              <p:cNvSpPr>
                <a:spLocks noChangeShapeType="1"/>
              </p:cNvSpPr>
              <p:nvPr/>
            </p:nvSpPr>
            <p:spPr bwMode="auto">
              <a:xfrm flipV="1">
                <a:off x="3770" y="2112"/>
                <a:ext cx="1" cy="5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" name="Line 1469"/>
              <p:cNvSpPr>
                <a:spLocks noChangeShapeType="1"/>
              </p:cNvSpPr>
              <p:nvPr/>
            </p:nvSpPr>
            <p:spPr bwMode="auto">
              <a:xfrm flipV="1">
                <a:off x="3770" y="2107"/>
                <a:ext cx="1" cy="5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" name="Line 1470"/>
              <p:cNvSpPr>
                <a:spLocks noChangeShapeType="1"/>
              </p:cNvSpPr>
              <p:nvPr/>
            </p:nvSpPr>
            <p:spPr bwMode="auto">
              <a:xfrm flipV="1">
                <a:off x="3770" y="2102"/>
                <a:ext cx="1" cy="5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8" name="Line 1471"/>
              <p:cNvSpPr>
                <a:spLocks noChangeShapeType="1"/>
              </p:cNvSpPr>
              <p:nvPr/>
            </p:nvSpPr>
            <p:spPr bwMode="auto">
              <a:xfrm flipV="1">
                <a:off x="3770" y="2097"/>
                <a:ext cx="1" cy="5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9" name="Line 1472"/>
              <p:cNvSpPr>
                <a:spLocks noChangeShapeType="1"/>
              </p:cNvSpPr>
              <p:nvPr/>
            </p:nvSpPr>
            <p:spPr bwMode="auto">
              <a:xfrm flipV="1">
                <a:off x="3771" y="2093"/>
                <a:ext cx="1" cy="4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0" name="Line 1473"/>
              <p:cNvSpPr>
                <a:spLocks noChangeShapeType="1"/>
              </p:cNvSpPr>
              <p:nvPr/>
            </p:nvSpPr>
            <p:spPr bwMode="auto">
              <a:xfrm flipV="1">
                <a:off x="3771" y="2087"/>
                <a:ext cx="1" cy="6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1" name="Line 1474"/>
              <p:cNvSpPr>
                <a:spLocks noChangeShapeType="1"/>
              </p:cNvSpPr>
              <p:nvPr/>
            </p:nvSpPr>
            <p:spPr bwMode="auto">
              <a:xfrm flipV="1">
                <a:off x="3772" y="2083"/>
                <a:ext cx="1" cy="4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" name="Line 1475"/>
              <p:cNvSpPr>
                <a:spLocks noChangeShapeType="1"/>
              </p:cNvSpPr>
              <p:nvPr/>
            </p:nvSpPr>
            <p:spPr bwMode="auto">
              <a:xfrm flipV="1">
                <a:off x="3773" y="2078"/>
                <a:ext cx="1" cy="5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3" name="Line 1476"/>
              <p:cNvSpPr>
                <a:spLocks noChangeShapeType="1"/>
              </p:cNvSpPr>
              <p:nvPr/>
            </p:nvSpPr>
            <p:spPr bwMode="auto">
              <a:xfrm flipV="1">
                <a:off x="3773" y="2073"/>
                <a:ext cx="1" cy="5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4" name="Line 1477"/>
              <p:cNvSpPr>
                <a:spLocks noChangeShapeType="1"/>
              </p:cNvSpPr>
              <p:nvPr/>
            </p:nvSpPr>
            <p:spPr bwMode="auto">
              <a:xfrm flipV="1">
                <a:off x="3774" y="2069"/>
                <a:ext cx="1" cy="4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5" name="Line 1478"/>
              <p:cNvSpPr>
                <a:spLocks noChangeShapeType="1"/>
              </p:cNvSpPr>
              <p:nvPr/>
            </p:nvSpPr>
            <p:spPr bwMode="auto">
              <a:xfrm flipV="1">
                <a:off x="3775" y="2064"/>
                <a:ext cx="1" cy="5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6" name="Line 1479"/>
              <p:cNvSpPr>
                <a:spLocks noChangeShapeType="1"/>
              </p:cNvSpPr>
              <p:nvPr/>
            </p:nvSpPr>
            <p:spPr bwMode="auto">
              <a:xfrm flipV="1">
                <a:off x="3776" y="2060"/>
                <a:ext cx="1" cy="4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7" name="Line 1480"/>
              <p:cNvSpPr>
                <a:spLocks noChangeShapeType="1"/>
              </p:cNvSpPr>
              <p:nvPr/>
            </p:nvSpPr>
            <p:spPr bwMode="auto">
              <a:xfrm flipV="1">
                <a:off x="3777" y="2055"/>
                <a:ext cx="1" cy="5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8" name="Line 1481"/>
              <p:cNvSpPr>
                <a:spLocks noChangeShapeType="1"/>
              </p:cNvSpPr>
              <p:nvPr/>
            </p:nvSpPr>
            <p:spPr bwMode="auto">
              <a:xfrm flipV="1">
                <a:off x="3778" y="2051"/>
                <a:ext cx="1" cy="4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9" name="Line 1482"/>
              <p:cNvSpPr>
                <a:spLocks noChangeShapeType="1"/>
              </p:cNvSpPr>
              <p:nvPr/>
            </p:nvSpPr>
            <p:spPr bwMode="auto">
              <a:xfrm flipV="1">
                <a:off x="3779" y="2046"/>
                <a:ext cx="1" cy="5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0" name="Line 1483"/>
              <p:cNvSpPr>
                <a:spLocks noChangeShapeType="1"/>
              </p:cNvSpPr>
              <p:nvPr/>
            </p:nvSpPr>
            <p:spPr bwMode="auto">
              <a:xfrm flipV="1">
                <a:off x="3780" y="2042"/>
                <a:ext cx="2" cy="4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1" name="Line 1484"/>
              <p:cNvSpPr>
                <a:spLocks noChangeShapeType="1"/>
              </p:cNvSpPr>
              <p:nvPr/>
            </p:nvSpPr>
            <p:spPr bwMode="auto">
              <a:xfrm flipV="1">
                <a:off x="3782" y="2038"/>
                <a:ext cx="1" cy="4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" name="Line 1485"/>
              <p:cNvSpPr>
                <a:spLocks noChangeShapeType="1"/>
              </p:cNvSpPr>
              <p:nvPr/>
            </p:nvSpPr>
            <p:spPr bwMode="auto">
              <a:xfrm flipV="1">
                <a:off x="3783" y="2034"/>
                <a:ext cx="1" cy="4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3" name="Line 1486"/>
              <p:cNvSpPr>
                <a:spLocks noChangeShapeType="1"/>
              </p:cNvSpPr>
              <p:nvPr/>
            </p:nvSpPr>
            <p:spPr bwMode="auto">
              <a:xfrm flipV="1">
                <a:off x="3784" y="2030"/>
                <a:ext cx="2" cy="4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4" name="Line 1487"/>
              <p:cNvSpPr>
                <a:spLocks noChangeShapeType="1"/>
              </p:cNvSpPr>
              <p:nvPr/>
            </p:nvSpPr>
            <p:spPr bwMode="auto">
              <a:xfrm flipV="1">
                <a:off x="3786" y="2027"/>
                <a:ext cx="2" cy="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5" name="Line 1488"/>
              <p:cNvSpPr>
                <a:spLocks noChangeShapeType="1"/>
              </p:cNvSpPr>
              <p:nvPr/>
            </p:nvSpPr>
            <p:spPr bwMode="auto">
              <a:xfrm flipV="1">
                <a:off x="3788" y="2023"/>
                <a:ext cx="2" cy="4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6" name="Line 1489"/>
              <p:cNvSpPr>
                <a:spLocks noChangeShapeType="1"/>
              </p:cNvSpPr>
              <p:nvPr/>
            </p:nvSpPr>
            <p:spPr bwMode="auto">
              <a:xfrm flipV="1">
                <a:off x="3790" y="2020"/>
                <a:ext cx="1" cy="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7" name="Line 1490"/>
              <p:cNvSpPr>
                <a:spLocks noChangeShapeType="1"/>
              </p:cNvSpPr>
              <p:nvPr/>
            </p:nvSpPr>
            <p:spPr bwMode="auto">
              <a:xfrm flipV="1">
                <a:off x="3791" y="2016"/>
                <a:ext cx="2" cy="4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8" name="Line 1491"/>
              <p:cNvSpPr>
                <a:spLocks noChangeShapeType="1"/>
              </p:cNvSpPr>
              <p:nvPr/>
            </p:nvSpPr>
            <p:spPr bwMode="auto">
              <a:xfrm flipV="1">
                <a:off x="3793" y="2013"/>
                <a:ext cx="2" cy="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9" name="Line 1492"/>
              <p:cNvSpPr>
                <a:spLocks noChangeShapeType="1"/>
              </p:cNvSpPr>
              <p:nvPr/>
            </p:nvSpPr>
            <p:spPr bwMode="auto">
              <a:xfrm flipV="1">
                <a:off x="3795" y="2010"/>
                <a:ext cx="2" cy="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0" name="Line 1493"/>
              <p:cNvSpPr>
                <a:spLocks noChangeShapeType="1"/>
              </p:cNvSpPr>
              <p:nvPr/>
            </p:nvSpPr>
            <p:spPr bwMode="auto">
              <a:xfrm flipV="1">
                <a:off x="3797" y="2007"/>
                <a:ext cx="2" cy="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1" name="Line 1494"/>
              <p:cNvSpPr>
                <a:spLocks noChangeShapeType="1"/>
              </p:cNvSpPr>
              <p:nvPr/>
            </p:nvSpPr>
            <p:spPr bwMode="auto">
              <a:xfrm flipV="1">
                <a:off x="3799" y="2004"/>
                <a:ext cx="2" cy="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2" name="Line 1495"/>
              <p:cNvSpPr>
                <a:spLocks noChangeShapeType="1"/>
              </p:cNvSpPr>
              <p:nvPr/>
            </p:nvSpPr>
            <p:spPr bwMode="auto">
              <a:xfrm flipV="1">
                <a:off x="3801" y="2001"/>
                <a:ext cx="2" cy="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3" name="Line 1496"/>
              <p:cNvSpPr>
                <a:spLocks noChangeShapeType="1"/>
              </p:cNvSpPr>
              <p:nvPr/>
            </p:nvSpPr>
            <p:spPr bwMode="auto">
              <a:xfrm flipV="1">
                <a:off x="3803" y="1998"/>
                <a:ext cx="2" cy="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4" name="Line 1497"/>
              <p:cNvSpPr>
                <a:spLocks noChangeShapeType="1"/>
              </p:cNvSpPr>
              <p:nvPr/>
            </p:nvSpPr>
            <p:spPr bwMode="auto">
              <a:xfrm flipV="1">
                <a:off x="3805" y="1996"/>
                <a:ext cx="2" cy="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5" name="Line 1498"/>
              <p:cNvSpPr>
                <a:spLocks noChangeShapeType="1"/>
              </p:cNvSpPr>
              <p:nvPr/>
            </p:nvSpPr>
            <p:spPr bwMode="auto">
              <a:xfrm flipV="1">
                <a:off x="3807" y="1994"/>
                <a:ext cx="2" cy="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6" name="Line 1499"/>
              <p:cNvSpPr>
                <a:spLocks noChangeShapeType="1"/>
              </p:cNvSpPr>
              <p:nvPr/>
            </p:nvSpPr>
            <p:spPr bwMode="auto">
              <a:xfrm flipV="1">
                <a:off x="3809" y="1992"/>
                <a:ext cx="3" cy="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7" name="Line 1500"/>
              <p:cNvSpPr>
                <a:spLocks noChangeShapeType="1"/>
              </p:cNvSpPr>
              <p:nvPr/>
            </p:nvSpPr>
            <p:spPr bwMode="auto">
              <a:xfrm flipV="1">
                <a:off x="3812" y="1990"/>
                <a:ext cx="2" cy="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8" name="Line 1501"/>
              <p:cNvSpPr>
                <a:spLocks noChangeShapeType="1"/>
              </p:cNvSpPr>
              <p:nvPr/>
            </p:nvSpPr>
            <p:spPr bwMode="auto">
              <a:xfrm flipV="1">
                <a:off x="3814" y="1988"/>
                <a:ext cx="2" cy="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9" name="Line 1502"/>
              <p:cNvSpPr>
                <a:spLocks noChangeShapeType="1"/>
              </p:cNvSpPr>
              <p:nvPr/>
            </p:nvSpPr>
            <p:spPr bwMode="auto">
              <a:xfrm flipV="1">
                <a:off x="3816" y="1987"/>
                <a:ext cx="3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10" name="Line 1503"/>
              <p:cNvSpPr>
                <a:spLocks noChangeShapeType="1"/>
              </p:cNvSpPr>
              <p:nvPr/>
            </p:nvSpPr>
            <p:spPr bwMode="auto">
              <a:xfrm flipV="1">
                <a:off x="3819" y="1985"/>
                <a:ext cx="2" cy="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11" name="Line 1504"/>
              <p:cNvSpPr>
                <a:spLocks noChangeShapeType="1"/>
              </p:cNvSpPr>
              <p:nvPr/>
            </p:nvSpPr>
            <p:spPr bwMode="auto">
              <a:xfrm flipV="1">
                <a:off x="3821" y="1984"/>
                <a:ext cx="2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12" name="Line 1505"/>
              <p:cNvSpPr>
                <a:spLocks noChangeShapeType="1"/>
              </p:cNvSpPr>
              <p:nvPr/>
            </p:nvSpPr>
            <p:spPr bwMode="auto">
              <a:xfrm flipV="1">
                <a:off x="3823" y="1983"/>
                <a:ext cx="3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13" name="Line 1506"/>
              <p:cNvSpPr>
                <a:spLocks noChangeShapeType="1"/>
              </p:cNvSpPr>
              <p:nvPr/>
            </p:nvSpPr>
            <p:spPr bwMode="auto">
              <a:xfrm flipV="1">
                <a:off x="3826" y="1982"/>
                <a:ext cx="2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14" name="Line 1507"/>
              <p:cNvSpPr>
                <a:spLocks noChangeShapeType="1"/>
              </p:cNvSpPr>
              <p:nvPr/>
            </p:nvSpPr>
            <p:spPr bwMode="auto">
              <a:xfrm flipV="1">
                <a:off x="3828" y="1981"/>
                <a:ext cx="3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15" name="Line 1508"/>
              <p:cNvSpPr>
                <a:spLocks noChangeShapeType="1"/>
              </p:cNvSpPr>
              <p:nvPr/>
            </p:nvSpPr>
            <p:spPr bwMode="auto">
              <a:xfrm flipV="1">
                <a:off x="3831" y="1980"/>
                <a:ext cx="2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16" name="Line 1509"/>
              <p:cNvSpPr>
                <a:spLocks noChangeShapeType="1"/>
              </p:cNvSpPr>
              <p:nvPr/>
            </p:nvSpPr>
            <p:spPr bwMode="auto">
              <a:xfrm flipV="1">
                <a:off x="3833" y="1980"/>
                <a:ext cx="3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17" name="Line 1510"/>
              <p:cNvSpPr>
                <a:spLocks noChangeShapeType="1"/>
              </p:cNvSpPr>
              <p:nvPr/>
            </p:nvSpPr>
            <p:spPr bwMode="auto">
              <a:xfrm>
                <a:off x="3836" y="1980"/>
                <a:ext cx="3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18" name="Line 1511"/>
              <p:cNvSpPr>
                <a:spLocks noChangeShapeType="1"/>
              </p:cNvSpPr>
              <p:nvPr/>
            </p:nvSpPr>
            <p:spPr bwMode="auto">
              <a:xfrm>
                <a:off x="5268" y="1977"/>
                <a:ext cx="1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19" name="Line 1512"/>
              <p:cNvSpPr>
                <a:spLocks noChangeShapeType="1"/>
              </p:cNvSpPr>
              <p:nvPr/>
            </p:nvSpPr>
            <p:spPr bwMode="auto">
              <a:xfrm>
                <a:off x="5268" y="1977"/>
                <a:ext cx="3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20" name="Line 1513"/>
              <p:cNvSpPr>
                <a:spLocks noChangeShapeType="1"/>
              </p:cNvSpPr>
              <p:nvPr/>
            </p:nvSpPr>
            <p:spPr bwMode="auto">
              <a:xfrm>
                <a:off x="5271" y="1977"/>
                <a:ext cx="2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21" name="Line 1514"/>
              <p:cNvSpPr>
                <a:spLocks noChangeShapeType="1"/>
              </p:cNvSpPr>
              <p:nvPr/>
            </p:nvSpPr>
            <p:spPr bwMode="auto">
              <a:xfrm>
                <a:off x="5273" y="1977"/>
                <a:ext cx="2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22" name="Line 1515"/>
              <p:cNvSpPr>
                <a:spLocks noChangeShapeType="1"/>
              </p:cNvSpPr>
              <p:nvPr/>
            </p:nvSpPr>
            <p:spPr bwMode="auto">
              <a:xfrm>
                <a:off x="5275" y="1978"/>
                <a:ext cx="3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23" name="Line 1516"/>
              <p:cNvSpPr>
                <a:spLocks noChangeShapeType="1"/>
              </p:cNvSpPr>
              <p:nvPr/>
            </p:nvSpPr>
            <p:spPr bwMode="auto">
              <a:xfrm>
                <a:off x="5278" y="1978"/>
                <a:ext cx="2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24" name="Line 1517"/>
              <p:cNvSpPr>
                <a:spLocks noChangeShapeType="1"/>
              </p:cNvSpPr>
              <p:nvPr/>
            </p:nvSpPr>
            <p:spPr bwMode="auto">
              <a:xfrm>
                <a:off x="5280" y="1979"/>
                <a:ext cx="2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25" name="Line 1518"/>
              <p:cNvSpPr>
                <a:spLocks noChangeShapeType="1"/>
              </p:cNvSpPr>
              <p:nvPr/>
            </p:nvSpPr>
            <p:spPr bwMode="auto">
              <a:xfrm>
                <a:off x="5282" y="1980"/>
                <a:ext cx="2" cy="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26" name="Line 1519"/>
              <p:cNvSpPr>
                <a:spLocks noChangeShapeType="1"/>
              </p:cNvSpPr>
              <p:nvPr/>
            </p:nvSpPr>
            <p:spPr bwMode="auto">
              <a:xfrm>
                <a:off x="5284" y="1982"/>
                <a:ext cx="2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27" name="Line 1520"/>
              <p:cNvSpPr>
                <a:spLocks noChangeShapeType="1"/>
              </p:cNvSpPr>
              <p:nvPr/>
            </p:nvSpPr>
            <p:spPr bwMode="auto">
              <a:xfrm>
                <a:off x="5286" y="1983"/>
                <a:ext cx="3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28" name="Line 1521"/>
              <p:cNvSpPr>
                <a:spLocks noChangeShapeType="1"/>
              </p:cNvSpPr>
              <p:nvPr/>
            </p:nvSpPr>
            <p:spPr bwMode="auto">
              <a:xfrm>
                <a:off x="5289" y="1984"/>
                <a:ext cx="1" cy="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29" name="Line 1522"/>
              <p:cNvSpPr>
                <a:spLocks noChangeShapeType="1"/>
              </p:cNvSpPr>
              <p:nvPr/>
            </p:nvSpPr>
            <p:spPr bwMode="auto">
              <a:xfrm>
                <a:off x="5290" y="1986"/>
                <a:ext cx="3" cy="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30" name="Line 1523"/>
              <p:cNvSpPr>
                <a:spLocks noChangeShapeType="1"/>
              </p:cNvSpPr>
              <p:nvPr/>
            </p:nvSpPr>
            <p:spPr bwMode="auto">
              <a:xfrm>
                <a:off x="5293" y="1988"/>
                <a:ext cx="2" cy="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31" name="Line 1524"/>
              <p:cNvSpPr>
                <a:spLocks noChangeShapeType="1"/>
              </p:cNvSpPr>
              <p:nvPr/>
            </p:nvSpPr>
            <p:spPr bwMode="auto">
              <a:xfrm>
                <a:off x="5295" y="1990"/>
                <a:ext cx="2" cy="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32" name="Line 1525"/>
              <p:cNvSpPr>
                <a:spLocks noChangeShapeType="1"/>
              </p:cNvSpPr>
              <p:nvPr/>
            </p:nvSpPr>
            <p:spPr bwMode="auto">
              <a:xfrm>
                <a:off x="5297" y="1992"/>
                <a:ext cx="2" cy="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33" name="Line 1526"/>
              <p:cNvSpPr>
                <a:spLocks noChangeShapeType="1"/>
              </p:cNvSpPr>
              <p:nvPr/>
            </p:nvSpPr>
            <p:spPr bwMode="auto">
              <a:xfrm>
                <a:off x="5299" y="1995"/>
                <a:ext cx="2" cy="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34" name="Line 1527"/>
              <p:cNvSpPr>
                <a:spLocks noChangeShapeType="1"/>
              </p:cNvSpPr>
              <p:nvPr/>
            </p:nvSpPr>
            <p:spPr bwMode="auto">
              <a:xfrm>
                <a:off x="5301" y="1997"/>
                <a:ext cx="2" cy="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35" name="Line 1528"/>
              <p:cNvSpPr>
                <a:spLocks noChangeShapeType="1"/>
              </p:cNvSpPr>
              <p:nvPr/>
            </p:nvSpPr>
            <p:spPr bwMode="auto">
              <a:xfrm>
                <a:off x="5303" y="2000"/>
                <a:ext cx="2" cy="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36" name="Line 1529"/>
              <p:cNvSpPr>
                <a:spLocks noChangeShapeType="1"/>
              </p:cNvSpPr>
              <p:nvPr/>
            </p:nvSpPr>
            <p:spPr bwMode="auto">
              <a:xfrm>
                <a:off x="5305" y="2003"/>
                <a:ext cx="2" cy="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37" name="Line 1530"/>
              <p:cNvSpPr>
                <a:spLocks noChangeShapeType="1"/>
              </p:cNvSpPr>
              <p:nvPr/>
            </p:nvSpPr>
            <p:spPr bwMode="auto">
              <a:xfrm>
                <a:off x="5307" y="2006"/>
                <a:ext cx="1" cy="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38" name="Line 1531"/>
              <p:cNvSpPr>
                <a:spLocks noChangeShapeType="1"/>
              </p:cNvSpPr>
              <p:nvPr/>
            </p:nvSpPr>
            <p:spPr bwMode="auto">
              <a:xfrm>
                <a:off x="5308" y="2009"/>
                <a:ext cx="2" cy="4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39" name="Line 1532"/>
              <p:cNvSpPr>
                <a:spLocks noChangeShapeType="1"/>
              </p:cNvSpPr>
              <p:nvPr/>
            </p:nvSpPr>
            <p:spPr bwMode="auto">
              <a:xfrm>
                <a:off x="5310" y="2013"/>
                <a:ext cx="2" cy="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0" name="Line 1533"/>
              <p:cNvSpPr>
                <a:spLocks noChangeShapeType="1"/>
              </p:cNvSpPr>
              <p:nvPr/>
            </p:nvSpPr>
            <p:spPr bwMode="auto">
              <a:xfrm>
                <a:off x="5312" y="2016"/>
                <a:ext cx="2" cy="4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1" name="Line 1534"/>
              <p:cNvSpPr>
                <a:spLocks noChangeShapeType="1"/>
              </p:cNvSpPr>
              <p:nvPr/>
            </p:nvSpPr>
            <p:spPr bwMode="auto">
              <a:xfrm>
                <a:off x="5314" y="2020"/>
                <a:ext cx="1" cy="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2" name="Line 1535"/>
              <p:cNvSpPr>
                <a:spLocks noChangeShapeType="1"/>
              </p:cNvSpPr>
              <p:nvPr/>
            </p:nvSpPr>
            <p:spPr bwMode="auto">
              <a:xfrm>
                <a:off x="5315" y="2023"/>
                <a:ext cx="2" cy="4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3" name="Line 1536"/>
              <p:cNvSpPr>
                <a:spLocks noChangeShapeType="1"/>
              </p:cNvSpPr>
              <p:nvPr/>
            </p:nvSpPr>
            <p:spPr bwMode="auto">
              <a:xfrm>
                <a:off x="5317" y="2027"/>
                <a:ext cx="1" cy="4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4" name="Line 1537"/>
              <p:cNvSpPr>
                <a:spLocks noChangeShapeType="1"/>
              </p:cNvSpPr>
              <p:nvPr/>
            </p:nvSpPr>
            <p:spPr bwMode="auto">
              <a:xfrm>
                <a:off x="5318" y="2031"/>
                <a:ext cx="2" cy="4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5" name="Line 1538"/>
              <p:cNvSpPr>
                <a:spLocks noChangeShapeType="1"/>
              </p:cNvSpPr>
              <p:nvPr/>
            </p:nvSpPr>
            <p:spPr bwMode="auto">
              <a:xfrm>
                <a:off x="5320" y="2035"/>
                <a:ext cx="1" cy="4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6" name="Line 1539"/>
              <p:cNvSpPr>
                <a:spLocks noChangeShapeType="1"/>
              </p:cNvSpPr>
              <p:nvPr/>
            </p:nvSpPr>
            <p:spPr bwMode="auto">
              <a:xfrm>
                <a:off x="5321" y="2039"/>
                <a:ext cx="1" cy="4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7" name="Line 1540"/>
              <p:cNvSpPr>
                <a:spLocks noChangeShapeType="1"/>
              </p:cNvSpPr>
              <p:nvPr/>
            </p:nvSpPr>
            <p:spPr bwMode="auto">
              <a:xfrm>
                <a:off x="5322" y="2043"/>
                <a:ext cx="2" cy="5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8" name="Line 1541"/>
              <p:cNvSpPr>
                <a:spLocks noChangeShapeType="1"/>
              </p:cNvSpPr>
              <p:nvPr/>
            </p:nvSpPr>
            <p:spPr bwMode="auto">
              <a:xfrm>
                <a:off x="5324" y="2048"/>
                <a:ext cx="1" cy="5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9" name="Line 1542"/>
              <p:cNvSpPr>
                <a:spLocks noChangeShapeType="1"/>
              </p:cNvSpPr>
              <p:nvPr/>
            </p:nvSpPr>
            <p:spPr bwMode="auto">
              <a:xfrm>
                <a:off x="5325" y="2053"/>
                <a:ext cx="1" cy="4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0" name="Line 1543"/>
              <p:cNvSpPr>
                <a:spLocks noChangeShapeType="1"/>
              </p:cNvSpPr>
              <p:nvPr/>
            </p:nvSpPr>
            <p:spPr bwMode="auto">
              <a:xfrm>
                <a:off x="5326" y="2057"/>
                <a:ext cx="1" cy="5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1" name="Line 1544"/>
              <p:cNvSpPr>
                <a:spLocks noChangeShapeType="1"/>
              </p:cNvSpPr>
              <p:nvPr/>
            </p:nvSpPr>
            <p:spPr bwMode="auto">
              <a:xfrm>
                <a:off x="5327" y="2062"/>
                <a:ext cx="1" cy="4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2" name="Line 1545"/>
              <p:cNvSpPr>
                <a:spLocks noChangeShapeType="1"/>
              </p:cNvSpPr>
              <p:nvPr/>
            </p:nvSpPr>
            <p:spPr bwMode="auto">
              <a:xfrm>
                <a:off x="5328" y="2066"/>
                <a:ext cx="1" cy="5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3" name="Line 1546"/>
              <p:cNvSpPr>
                <a:spLocks noChangeShapeType="1"/>
              </p:cNvSpPr>
              <p:nvPr/>
            </p:nvSpPr>
            <p:spPr bwMode="auto">
              <a:xfrm>
                <a:off x="5329" y="2071"/>
                <a:ext cx="1" cy="5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4" name="Line 1547"/>
              <p:cNvSpPr>
                <a:spLocks noChangeShapeType="1"/>
              </p:cNvSpPr>
              <p:nvPr/>
            </p:nvSpPr>
            <p:spPr bwMode="auto">
              <a:xfrm>
                <a:off x="5329" y="2076"/>
                <a:ext cx="1" cy="5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5" name="Line 1548"/>
              <p:cNvSpPr>
                <a:spLocks noChangeShapeType="1"/>
              </p:cNvSpPr>
              <p:nvPr/>
            </p:nvSpPr>
            <p:spPr bwMode="auto">
              <a:xfrm>
                <a:off x="5330" y="2081"/>
                <a:ext cx="1" cy="4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6" name="Line 1549"/>
              <p:cNvSpPr>
                <a:spLocks noChangeShapeType="1"/>
              </p:cNvSpPr>
              <p:nvPr/>
            </p:nvSpPr>
            <p:spPr bwMode="auto">
              <a:xfrm>
                <a:off x="5331" y="2085"/>
                <a:ext cx="1" cy="6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7" name="Line 1550"/>
              <p:cNvSpPr>
                <a:spLocks noChangeShapeType="1"/>
              </p:cNvSpPr>
              <p:nvPr/>
            </p:nvSpPr>
            <p:spPr bwMode="auto">
              <a:xfrm>
                <a:off x="5331" y="2091"/>
                <a:ext cx="1" cy="5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8" name="Line 1551"/>
              <p:cNvSpPr>
                <a:spLocks noChangeShapeType="1"/>
              </p:cNvSpPr>
              <p:nvPr/>
            </p:nvSpPr>
            <p:spPr bwMode="auto">
              <a:xfrm>
                <a:off x="5331" y="2096"/>
                <a:ext cx="1" cy="5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9" name="Line 1552"/>
              <p:cNvSpPr>
                <a:spLocks noChangeShapeType="1"/>
              </p:cNvSpPr>
              <p:nvPr/>
            </p:nvSpPr>
            <p:spPr bwMode="auto">
              <a:xfrm>
                <a:off x="5332" y="2101"/>
                <a:ext cx="1" cy="5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60" name="Line 1553"/>
              <p:cNvSpPr>
                <a:spLocks noChangeShapeType="1"/>
              </p:cNvSpPr>
              <p:nvPr/>
            </p:nvSpPr>
            <p:spPr bwMode="auto">
              <a:xfrm>
                <a:off x="5332" y="2106"/>
                <a:ext cx="1" cy="5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61" name="Line 1554"/>
              <p:cNvSpPr>
                <a:spLocks noChangeShapeType="1"/>
              </p:cNvSpPr>
              <p:nvPr/>
            </p:nvSpPr>
            <p:spPr bwMode="auto">
              <a:xfrm>
                <a:off x="5333" y="2111"/>
                <a:ext cx="1" cy="5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62" name="Line 1555"/>
              <p:cNvSpPr>
                <a:spLocks noChangeShapeType="1"/>
              </p:cNvSpPr>
              <p:nvPr/>
            </p:nvSpPr>
            <p:spPr bwMode="auto">
              <a:xfrm>
                <a:off x="5333" y="2116"/>
                <a:ext cx="1" cy="5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63" name="Line 1556"/>
              <p:cNvSpPr>
                <a:spLocks noChangeShapeType="1"/>
              </p:cNvSpPr>
              <p:nvPr/>
            </p:nvSpPr>
            <p:spPr bwMode="auto">
              <a:xfrm>
                <a:off x="5333" y="2121"/>
                <a:ext cx="1" cy="5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64" name="Line 1557"/>
              <p:cNvSpPr>
                <a:spLocks noChangeShapeType="1"/>
              </p:cNvSpPr>
              <p:nvPr/>
            </p:nvSpPr>
            <p:spPr bwMode="auto">
              <a:xfrm>
                <a:off x="5333" y="2126"/>
                <a:ext cx="1" cy="6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65" name="Line 1558"/>
              <p:cNvSpPr>
                <a:spLocks noChangeShapeType="1"/>
              </p:cNvSpPr>
              <p:nvPr/>
            </p:nvSpPr>
            <p:spPr bwMode="auto">
              <a:xfrm>
                <a:off x="5333" y="2132"/>
                <a:ext cx="1" cy="5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66" name="Line 1559"/>
              <p:cNvSpPr>
                <a:spLocks noChangeShapeType="1"/>
              </p:cNvSpPr>
              <p:nvPr/>
            </p:nvSpPr>
            <p:spPr bwMode="auto">
              <a:xfrm flipH="1">
                <a:off x="5332" y="2137"/>
                <a:ext cx="1" cy="5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67" name="Line 1560"/>
              <p:cNvSpPr>
                <a:spLocks noChangeShapeType="1"/>
              </p:cNvSpPr>
              <p:nvPr/>
            </p:nvSpPr>
            <p:spPr bwMode="auto">
              <a:xfrm flipH="1">
                <a:off x="5332" y="2142"/>
                <a:ext cx="1" cy="5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68" name="Line 1561"/>
              <p:cNvSpPr>
                <a:spLocks noChangeShapeType="1"/>
              </p:cNvSpPr>
              <p:nvPr/>
            </p:nvSpPr>
            <p:spPr bwMode="auto">
              <a:xfrm flipH="1">
                <a:off x="5331" y="2147"/>
                <a:ext cx="1" cy="5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69" name="Line 1562"/>
              <p:cNvSpPr>
                <a:spLocks noChangeShapeType="1"/>
              </p:cNvSpPr>
              <p:nvPr/>
            </p:nvSpPr>
            <p:spPr bwMode="auto">
              <a:xfrm flipH="1">
                <a:off x="5331" y="2152"/>
                <a:ext cx="1" cy="5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0" name="Line 1563"/>
              <p:cNvSpPr>
                <a:spLocks noChangeShapeType="1"/>
              </p:cNvSpPr>
              <p:nvPr/>
            </p:nvSpPr>
            <p:spPr bwMode="auto">
              <a:xfrm flipH="1">
                <a:off x="5331" y="2157"/>
                <a:ext cx="1" cy="5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1" name="Line 1564"/>
              <p:cNvSpPr>
                <a:spLocks noChangeShapeType="1"/>
              </p:cNvSpPr>
              <p:nvPr/>
            </p:nvSpPr>
            <p:spPr bwMode="auto">
              <a:xfrm flipH="1">
                <a:off x="5330" y="2162"/>
                <a:ext cx="1" cy="5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2" name="Line 1565"/>
              <p:cNvSpPr>
                <a:spLocks noChangeShapeType="1"/>
              </p:cNvSpPr>
              <p:nvPr/>
            </p:nvSpPr>
            <p:spPr bwMode="auto">
              <a:xfrm flipH="1">
                <a:off x="5329" y="2167"/>
                <a:ext cx="1" cy="5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3" name="Line 1566"/>
              <p:cNvSpPr>
                <a:spLocks noChangeShapeType="1"/>
              </p:cNvSpPr>
              <p:nvPr/>
            </p:nvSpPr>
            <p:spPr bwMode="auto">
              <a:xfrm flipH="1">
                <a:off x="5329" y="2172"/>
                <a:ext cx="1" cy="5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4" name="Line 1567"/>
              <p:cNvSpPr>
                <a:spLocks noChangeShapeType="1"/>
              </p:cNvSpPr>
              <p:nvPr/>
            </p:nvSpPr>
            <p:spPr bwMode="auto">
              <a:xfrm flipH="1">
                <a:off x="5328" y="2177"/>
                <a:ext cx="1" cy="4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5" name="Line 1568"/>
              <p:cNvSpPr>
                <a:spLocks noChangeShapeType="1"/>
              </p:cNvSpPr>
              <p:nvPr/>
            </p:nvSpPr>
            <p:spPr bwMode="auto">
              <a:xfrm flipH="1">
                <a:off x="5327" y="2181"/>
                <a:ext cx="1" cy="5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6" name="Line 1569"/>
              <p:cNvSpPr>
                <a:spLocks noChangeShapeType="1"/>
              </p:cNvSpPr>
              <p:nvPr/>
            </p:nvSpPr>
            <p:spPr bwMode="auto">
              <a:xfrm flipH="1">
                <a:off x="5326" y="2186"/>
                <a:ext cx="1" cy="5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7" name="Line 1570"/>
              <p:cNvSpPr>
                <a:spLocks noChangeShapeType="1"/>
              </p:cNvSpPr>
              <p:nvPr/>
            </p:nvSpPr>
            <p:spPr bwMode="auto">
              <a:xfrm flipH="1">
                <a:off x="5325" y="2191"/>
                <a:ext cx="1" cy="4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8" name="Line 1571"/>
              <p:cNvSpPr>
                <a:spLocks noChangeShapeType="1"/>
              </p:cNvSpPr>
              <p:nvPr/>
            </p:nvSpPr>
            <p:spPr bwMode="auto">
              <a:xfrm flipH="1">
                <a:off x="5324" y="2195"/>
                <a:ext cx="1" cy="4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9" name="Line 1572"/>
              <p:cNvSpPr>
                <a:spLocks noChangeShapeType="1"/>
              </p:cNvSpPr>
              <p:nvPr/>
            </p:nvSpPr>
            <p:spPr bwMode="auto">
              <a:xfrm flipH="1">
                <a:off x="5322" y="2199"/>
                <a:ext cx="2" cy="5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80" name="Line 1573"/>
              <p:cNvSpPr>
                <a:spLocks noChangeShapeType="1"/>
              </p:cNvSpPr>
              <p:nvPr/>
            </p:nvSpPr>
            <p:spPr bwMode="auto">
              <a:xfrm flipH="1">
                <a:off x="5321" y="2204"/>
                <a:ext cx="1" cy="4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81" name="Line 1574"/>
              <p:cNvSpPr>
                <a:spLocks noChangeShapeType="1"/>
              </p:cNvSpPr>
              <p:nvPr/>
            </p:nvSpPr>
            <p:spPr bwMode="auto">
              <a:xfrm flipH="1">
                <a:off x="5320" y="2208"/>
                <a:ext cx="1" cy="5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82" name="Line 1575"/>
              <p:cNvSpPr>
                <a:spLocks noChangeShapeType="1"/>
              </p:cNvSpPr>
              <p:nvPr/>
            </p:nvSpPr>
            <p:spPr bwMode="auto">
              <a:xfrm flipH="1">
                <a:off x="5318" y="2213"/>
                <a:ext cx="2" cy="4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83" name="Line 1576"/>
              <p:cNvSpPr>
                <a:spLocks noChangeShapeType="1"/>
              </p:cNvSpPr>
              <p:nvPr/>
            </p:nvSpPr>
            <p:spPr bwMode="auto">
              <a:xfrm flipH="1">
                <a:off x="5317" y="2217"/>
                <a:ext cx="1" cy="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84" name="Line 1577"/>
              <p:cNvSpPr>
                <a:spLocks noChangeShapeType="1"/>
              </p:cNvSpPr>
              <p:nvPr/>
            </p:nvSpPr>
            <p:spPr bwMode="auto">
              <a:xfrm flipH="1">
                <a:off x="5315" y="2220"/>
                <a:ext cx="2" cy="4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85" name="Line 1578"/>
              <p:cNvSpPr>
                <a:spLocks noChangeShapeType="1"/>
              </p:cNvSpPr>
              <p:nvPr/>
            </p:nvSpPr>
            <p:spPr bwMode="auto">
              <a:xfrm flipH="1">
                <a:off x="5314" y="2224"/>
                <a:ext cx="1" cy="4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86" name="Line 1579"/>
              <p:cNvSpPr>
                <a:spLocks noChangeShapeType="1"/>
              </p:cNvSpPr>
              <p:nvPr/>
            </p:nvSpPr>
            <p:spPr bwMode="auto">
              <a:xfrm flipH="1">
                <a:off x="5312" y="2228"/>
                <a:ext cx="2" cy="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87" name="Line 1580"/>
              <p:cNvSpPr>
                <a:spLocks noChangeShapeType="1"/>
              </p:cNvSpPr>
              <p:nvPr/>
            </p:nvSpPr>
            <p:spPr bwMode="auto">
              <a:xfrm flipH="1">
                <a:off x="5310" y="2231"/>
                <a:ext cx="2" cy="4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88" name="Line 1581"/>
              <p:cNvSpPr>
                <a:spLocks noChangeShapeType="1"/>
              </p:cNvSpPr>
              <p:nvPr/>
            </p:nvSpPr>
            <p:spPr bwMode="auto">
              <a:xfrm flipH="1">
                <a:off x="5308" y="2235"/>
                <a:ext cx="2" cy="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89" name="Line 1582"/>
              <p:cNvSpPr>
                <a:spLocks noChangeShapeType="1"/>
              </p:cNvSpPr>
              <p:nvPr/>
            </p:nvSpPr>
            <p:spPr bwMode="auto">
              <a:xfrm flipH="1">
                <a:off x="5307" y="2238"/>
                <a:ext cx="1" cy="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0" name="Line 1583"/>
              <p:cNvSpPr>
                <a:spLocks noChangeShapeType="1"/>
              </p:cNvSpPr>
              <p:nvPr/>
            </p:nvSpPr>
            <p:spPr bwMode="auto">
              <a:xfrm flipH="1">
                <a:off x="5305" y="2241"/>
                <a:ext cx="2" cy="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1" name="Line 1584"/>
              <p:cNvSpPr>
                <a:spLocks noChangeShapeType="1"/>
              </p:cNvSpPr>
              <p:nvPr/>
            </p:nvSpPr>
            <p:spPr bwMode="auto">
              <a:xfrm flipH="1">
                <a:off x="5303" y="2244"/>
                <a:ext cx="2" cy="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2" name="Line 1585"/>
              <p:cNvSpPr>
                <a:spLocks noChangeShapeType="1"/>
              </p:cNvSpPr>
              <p:nvPr/>
            </p:nvSpPr>
            <p:spPr bwMode="auto">
              <a:xfrm flipH="1">
                <a:off x="5301" y="2247"/>
                <a:ext cx="2" cy="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3" name="Line 1586"/>
              <p:cNvSpPr>
                <a:spLocks noChangeShapeType="1"/>
              </p:cNvSpPr>
              <p:nvPr/>
            </p:nvSpPr>
            <p:spPr bwMode="auto">
              <a:xfrm flipH="1">
                <a:off x="5299" y="2250"/>
                <a:ext cx="2" cy="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4" name="Line 1587"/>
              <p:cNvSpPr>
                <a:spLocks noChangeShapeType="1"/>
              </p:cNvSpPr>
              <p:nvPr/>
            </p:nvSpPr>
            <p:spPr bwMode="auto">
              <a:xfrm flipH="1">
                <a:off x="5297" y="2253"/>
                <a:ext cx="2" cy="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5" name="Line 1588"/>
              <p:cNvSpPr>
                <a:spLocks noChangeShapeType="1"/>
              </p:cNvSpPr>
              <p:nvPr/>
            </p:nvSpPr>
            <p:spPr bwMode="auto">
              <a:xfrm flipH="1">
                <a:off x="5295" y="2255"/>
                <a:ext cx="2" cy="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6" name="Line 1589"/>
              <p:cNvSpPr>
                <a:spLocks noChangeShapeType="1"/>
              </p:cNvSpPr>
              <p:nvPr/>
            </p:nvSpPr>
            <p:spPr bwMode="auto">
              <a:xfrm flipH="1">
                <a:off x="5293" y="2257"/>
                <a:ext cx="2" cy="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7" name="Line 1590"/>
              <p:cNvSpPr>
                <a:spLocks noChangeShapeType="1"/>
              </p:cNvSpPr>
              <p:nvPr/>
            </p:nvSpPr>
            <p:spPr bwMode="auto">
              <a:xfrm flipH="1">
                <a:off x="5290" y="2259"/>
                <a:ext cx="3" cy="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8" name="Line 1591"/>
              <p:cNvSpPr>
                <a:spLocks noChangeShapeType="1"/>
              </p:cNvSpPr>
              <p:nvPr/>
            </p:nvSpPr>
            <p:spPr bwMode="auto">
              <a:xfrm flipH="1">
                <a:off x="5289" y="2261"/>
                <a:ext cx="1" cy="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9" name="Line 1592"/>
              <p:cNvSpPr>
                <a:spLocks noChangeShapeType="1"/>
              </p:cNvSpPr>
              <p:nvPr/>
            </p:nvSpPr>
            <p:spPr bwMode="auto">
              <a:xfrm flipH="1">
                <a:off x="5286" y="2263"/>
                <a:ext cx="3" cy="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0" name="Line 1593"/>
              <p:cNvSpPr>
                <a:spLocks noChangeShapeType="1"/>
              </p:cNvSpPr>
              <p:nvPr/>
            </p:nvSpPr>
            <p:spPr bwMode="auto">
              <a:xfrm flipH="1">
                <a:off x="5284" y="2265"/>
                <a:ext cx="2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1" name="Line 1594"/>
              <p:cNvSpPr>
                <a:spLocks noChangeShapeType="1"/>
              </p:cNvSpPr>
              <p:nvPr/>
            </p:nvSpPr>
            <p:spPr bwMode="auto">
              <a:xfrm flipH="1">
                <a:off x="5282" y="2266"/>
                <a:ext cx="2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2" name="Line 1595"/>
              <p:cNvSpPr>
                <a:spLocks noChangeShapeType="1"/>
              </p:cNvSpPr>
              <p:nvPr/>
            </p:nvSpPr>
            <p:spPr bwMode="auto">
              <a:xfrm flipH="1">
                <a:off x="5280" y="2267"/>
                <a:ext cx="2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3" name="Line 1596"/>
              <p:cNvSpPr>
                <a:spLocks noChangeShapeType="1"/>
              </p:cNvSpPr>
              <p:nvPr/>
            </p:nvSpPr>
            <p:spPr bwMode="auto">
              <a:xfrm flipH="1">
                <a:off x="5278" y="2268"/>
                <a:ext cx="2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4" name="Line 1597"/>
              <p:cNvSpPr>
                <a:spLocks noChangeShapeType="1"/>
              </p:cNvSpPr>
              <p:nvPr/>
            </p:nvSpPr>
            <p:spPr bwMode="auto">
              <a:xfrm>
                <a:off x="3843" y="1978"/>
                <a:ext cx="141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" name="Line 1598"/>
              <p:cNvSpPr>
                <a:spLocks noChangeShapeType="1"/>
              </p:cNvSpPr>
              <p:nvPr/>
            </p:nvSpPr>
            <p:spPr bwMode="auto">
              <a:xfrm>
                <a:off x="3843" y="2263"/>
                <a:ext cx="1440" cy="8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6" name="Line 1599"/>
              <p:cNvSpPr>
                <a:spLocks noChangeShapeType="1"/>
              </p:cNvSpPr>
              <p:nvPr/>
            </p:nvSpPr>
            <p:spPr bwMode="auto">
              <a:xfrm>
                <a:off x="3878" y="2080"/>
                <a:ext cx="1" cy="7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7" name="Line 1600"/>
              <p:cNvSpPr>
                <a:spLocks noChangeShapeType="1"/>
              </p:cNvSpPr>
              <p:nvPr/>
            </p:nvSpPr>
            <p:spPr bwMode="auto">
              <a:xfrm>
                <a:off x="3946" y="2034"/>
                <a:ext cx="1" cy="159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8" name="Line 1601"/>
              <p:cNvSpPr>
                <a:spLocks noChangeShapeType="1"/>
              </p:cNvSpPr>
              <p:nvPr/>
            </p:nvSpPr>
            <p:spPr bwMode="auto">
              <a:xfrm>
                <a:off x="4015" y="2080"/>
                <a:ext cx="1" cy="7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9" name="Line 1602"/>
              <p:cNvSpPr>
                <a:spLocks noChangeShapeType="1"/>
              </p:cNvSpPr>
              <p:nvPr/>
            </p:nvSpPr>
            <p:spPr bwMode="auto">
              <a:xfrm>
                <a:off x="4084" y="2080"/>
                <a:ext cx="1" cy="7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0" name="Line 1603"/>
              <p:cNvSpPr>
                <a:spLocks noChangeShapeType="1"/>
              </p:cNvSpPr>
              <p:nvPr/>
            </p:nvSpPr>
            <p:spPr bwMode="auto">
              <a:xfrm>
                <a:off x="4153" y="2080"/>
                <a:ext cx="1" cy="7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1" name="Line 1604"/>
              <p:cNvSpPr>
                <a:spLocks noChangeShapeType="1"/>
              </p:cNvSpPr>
              <p:nvPr/>
            </p:nvSpPr>
            <p:spPr bwMode="auto">
              <a:xfrm>
                <a:off x="4222" y="2080"/>
                <a:ext cx="1" cy="7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2" name="Line 1605"/>
              <p:cNvSpPr>
                <a:spLocks noChangeShapeType="1"/>
              </p:cNvSpPr>
              <p:nvPr/>
            </p:nvSpPr>
            <p:spPr bwMode="auto">
              <a:xfrm>
                <a:off x="4290" y="2036"/>
                <a:ext cx="1" cy="15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3" name="Line 1606"/>
              <p:cNvSpPr>
                <a:spLocks noChangeShapeType="1"/>
              </p:cNvSpPr>
              <p:nvPr/>
            </p:nvSpPr>
            <p:spPr bwMode="auto">
              <a:xfrm>
                <a:off x="4359" y="2080"/>
                <a:ext cx="1" cy="7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4" name="Line 1607"/>
              <p:cNvSpPr>
                <a:spLocks noChangeShapeType="1"/>
              </p:cNvSpPr>
              <p:nvPr/>
            </p:nvSpPr>
            <p:spPr bwMode="auto">
              <a:xfrm>
                <a:off x="4428" y="2080"/>
                <a:ext cx="1" cy="7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5" name="Line 1608"/>
              <p:cNvSpPr>
                <a:spLocks noChangeShapeType="1"/>
              </p:cNvSpPr>
              <p:nvPr/>
            </p:nvSpPr>
            <p:spPr bwMode="auto">
              <a:xfrm>
                <a:off x="4703" y="2080"/>
                <a:ext cx="1" cy="7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6" name="Line 1609"/>
              <p:cNvSpPr>
                <a:spLocks noChangeShapeType="1"/>
              </p:cNvSpPr>
              <p:nvPr/>
            </p:nvSpPr>
            <p:spPr bwMode="auto">
              <a:xfrm>
                <a:off x="4772" y="2080"/>
                <a:ext cx="1" cy="7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7" name="Line 1610"/>
              <p:cNvSpPr>
                <a:spLocks noChangeShapeType="1"/>
              </p:cNvSpPr>
              <p:nvPr/>
            </p:nvSpPr>
            <p:spPr bwMode="auto">
              <a:xfrm>
                <a:off x="4841" y="2038"/>
                <a:ext cx="1" cy="17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8" name="Line 1611"/>
              <p:cNvSpPr>
                <a:spLocks noChangeShapeType="1"/>
              </p:cNvSpPr>
              <p:nvPr/>
            </p:nvSpPr>
            <p:spPr bwMode="auto">
              <a:xfrm>
                <a:off x="4910" y="2080"/>
                <a:ext cx="1" cy="7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9" name="Line 1612"/>
              <p:cNvSpPr>
                <a:spLocks noChangeShapeType="1"/>
              </p:cNvSpPr>
              <p:nvPr/>
            </p:nvSpPr>
            <p:spPr bwMode="auto">
              <a:xfrm>
                <a:off x="4978" y="2080"/>
                <a:ext cx="1" cy="7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0" name="Line 1613"/>
              <p:cNvSpPr>
                <a:spLocks noChangeShapeType="1"/>
              </p:cNvSpPr>
              <p:nvPr/>
            </p:nvSpPr>
            <p:spPr bwMode="auto">
              <a:xfrm>
                <a:off x="5047" y="2080"/>
                <a:ext cx="1" cy="7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1" name="Line 1614"/>
              <p:cNvSpPr>
                <a:spLocks noChangeShapeType="1"/>
              </p:cNvSpPr>
              <p:nvPr/>
            </p:nvSpPr>
            <p:spPr bwMode="auto">
              <a:xfrm>
                <a:off x="5116" y="2080"/>
                <a:ext cx="1" cy="7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2" name="Line 1615"/>
              <p:cNvSpPr>
                <a:spLocks noChangeShapeType="1"/>
              </p:cNvSpPr>
              <p:nvPr/>
            </p:nvSpPr>
            <p:spPr bwMode="auto">
              <a:xfrm>
                <a:off x="5185" y="2038"/>
                <a:ext cx="1" cy="17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3" name="Line 1616"/>
              <p:cNvSpPr>
                <a:spLocks noChangeShapeType="1"/>
              </p:cNvSpPr>
              <p:nvPr/>
            </p:nvSpPr>
            <p:spPr bwMode="auto">
              <a:xfrm>
                <a:off x="5253" y="2077"/>
                <a:ext cx="1" cy="7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</p:grpSp>
      <p:sp>
        <p:nvSpPr>
          <p:cNvPr id="438" name="Line 2218"/>
          <p:cNvSpPr>
            <a:spLocks noChangeShapeType="1"/>
          </p:cNvSpPr>
          <p:nvPr/>
        </p:nvSpPr>
        <p:spPr bwMode="auto">
          <a:xfrm>
            <a:off x="6318076" y="2142159"/>
            <a:ext cx="31623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grpSp>
        <p:nvGrpSpPr>
          <p:cNvPr id="439" name="Group 2238"/>
          <p:cNvGrpSpPr>
            <a:grpSpLocks/>
          </p:cNvGrpSpPr>
          <p:nvPr/>
        </p:nvGrpSpPr>
        <p:grpSpPr bwMode="auto">
          <a:xfrm>
            <a:off x="3071663" y="1615430"/>
            <a:ext cx="1543050" cy="2533651"/>
            <a:chOff x="1506" y="1877"/>
            <a:chExt cx="972" cy="1596"/>
          </a:xfrm>
        </p:grpSpPr>
        <p:grpSp>
          <p:nvGrpSpPr>
            <p:cNvPr id="440" name="Group 1617"/>
            <p:cNvGrpSpPr>
              <a:grpSpLocks/>
            </p:cNvGrpSpPr>
            <p:nvPr/>
          </p:nvGrpSpPr>
          <p:grpSpPr bwMode="auto">
            <a:xfrm>
              <a:off x="1510" y="1877"/>
              <a:ext cx="963" cy="368"/>
              <a:chOff x="1316" y="856"/>
              <a:chExt cx="1057" cy="410"/>
            </a:xfrm>
          </p:grpSpPr>
          <p:sp>
            <p:nvSpPr>
              <p:cNvPr id="450" name="Line 1618"/>
              <p:cNvSpPr>
                <a:spLocks noChangeShapeType="1"/>
              </p:cNvSpPr>
              <p:nvPr/>
            </p:nvSpPr>
            <p:spPr bwMode="auto">
              <a:xfrm flipH="1">
                <a:off x="2254" y="865"/>
                <a:ext cx="9" cy="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51" name="Line 1619"/>
              <p:cNvSpPr>
                <a:spLocks noChangeShapeType="1"/>
              </p:cNvSpPr>
              <p:nvPr/>
            </p:nvSpPr>
            <p:spPr bwMode="auto">
              <a:xfrm flipH="1">
                <a:off x="2254" y="874"/>
                <a:ext cx="19" cy="1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52" name="Line 1620"/>
              <p:cNvSpPr>
                <a:spLocks noChangeShapeType="1"/>
              </p:cNvSpPr>
              <p:nvPr/>
            </p:nvSpPr>
            <p:spPr bwMode="auto">
              <a:xfrm flipH="1">
                <a:off x="2254" y="884"/>
                <a:ext cx="28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53" name="Line 1621"/>
              <p:cNvSpPr>
                <a:spLocks noChangeShapeType="1"/>
              </p:cNvSpPr>
              <p:nvPr/>
            </p:nvSpPr>
            <p:spPr bwMode="auto">
              <a:xfrm flipH="1">
                <a:off x="2254" y="902"/>
                <a:ext cx="28" cy="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54" name="Line 1622"/>
              <p:cNvSpPr>
                <a:spLocks noChangeShapeType="1"/>
              </p:cNvSpPr>
              <p:nvPr/>
            </p:nvSpPr>
            <p:spPr bwMode="auto">
              <a:xfrm flipH="1">
                <a:off x="2254" y="921"/>
                <a:ext cx="28" cy="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55" name="Line 1623"/>
              <p:cNvSpPr>
                <a:spLocks noChangeShapeType="1"/>
              </p:cNvSpPr>
              <p:nvPr/>
            </p:nvSpPr>
            <p:spPr bwMode="auto">
              <a:xfrm flipH="1">
                <a:off x="2254" y="940"/>
                <a:ext cx="28" cy="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56" name="Line 1624"/>
              <p:cNvSpPr>
                <a:spLocks noChangeShapeType="1"/>
              </p:cNvSpPr>
              <p:nvPr/>
            </p:nvSpPr>
            <p:spPr bwMode="auto">
              <a:xfrm flipH="1">
                <a:off x="2254" y="959"/>
                <a:ext cx="28" cy="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57" name="Line 1625"/>
              <p:cNvSpPr>
                <a:spLocks noChangeShapeType="1"/>
              </p:cNvSpPr>
              <p:nvPr/>
            </p:nvSpPr>
            <p:spPr bwMode="auto">
              <a:xfrm flipH="1">
                <a:off x="2254" y="978"/>
                <a:ext cx="28" cy="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58" name="Line 1626"/>
              <p:cNvSpPr>
                <a:spLocks noChangeShapeType="1"/>
              </p:cNvSpPr>
              <p:nvPr/>
            </p:nvSpPr>
            <p:spPr bwMode="auto">
              <a:xfrm flipH="1">
                <a:off x="2254" y="997"/>
                <a:ext cx="28" cy="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59" name="Line 1627"/>
              <p:cNvSpPr>
                <a:spLocks noChangeShapeType="1"/>
              </p:cNvSpPr>
              <p:nvPr/>
            </p:nvSpPr>
            <p:spPr bwMode="auto">
              <a:xfrm flipH="1">
                <a:off x="2254" y="1016"/>
                <a:ext cx="28" cy="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60" name="Line 1628"/>
              <p:cNvSpPr>
                <a:spLocks noChangeShapeType="1"/>
              </p:cNvSpPr>
              <p:nvPr/>
            </p:nvSpPr>
            <p:spPr bwMode="auto">
              <a:xfrm flipH="1">
                <a:off x="2254" y="1035"/>
                <a:ext cx="28" cy="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61" name="Line 1629"/>
              <p:cNvSpPr>
                <a:spLocks noChangeShapeType="1"/>
              </p:cNvSpPr>
              <p:nvPr/>
            </p:nvSpPr>
            <p:spPr bwMode="auto">
              <a:xfrm flipH="1">
                <a:off x="2254" y="1054"/>
                <a:ext cx="28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62" name="Line 1630"/>
              <p:cNvSpPr>
                <a:spLocks noChangeShapeType="1"/>
              </p:cNvSpPr>
              <p:nvPr/>
            </p:nvSpPr>
            <p:spPr bwMode="auto">
              <a:xfrm flipH="1">
                <a:off x="2254" y="1073"/>
                <a:ext cx="28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63" name="Line 1631"/>
              <p:cNvSpPr>
                <a:spLocks noChangeShapeType="1"/>
              </p:cNvSpPr>
              <p:nvPr/>
            </p:nvSpPr>
            <p:spPr bwMode="auto">
              <a:xfrm flipH="1">
                <a:off x="2254" y="1091"/>
                <a:ext cx="28" cy="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64" name="Line 1632"/>
              <p:cNvSpPr>
                <a:spLocks noChangeShapeType="1"/>
              </p:cNvSpPr>
              <p:nvPr/>
            </p:nvSpPr>
            <p:spPr bwMode="auto">
              <a:xfrm flipH="1">
                <a:off x="2254" y="1110"/>
                <a:ext cx="28" cy="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65" name="Line 1633"/>
              <p:cNvSpPr>
                <a:spLocks noChangeShapeType="1"/>
              </p:cNvSpPr>
              <p:nvPr/>
            </p:nvSpPr>
            <p:spPr bwMode="auto">
              <a:xfrm flipH="1">
                <a:off x="2254" y="1129"/>
                <a:ext cx="28" cy="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66" name="Line 1634"/>
              <p:cNvSpPr>
                <a:spLocks noChangeShapeType="1"/>
              </p:cNvSpPr>
              <p:nvPr/>
            </p:nvSpPr>
            <p:spPr bwMode="auto">
              <a:xfrm flipH="1">
                <a:off x="2254" y="1149"/>
                <a:ext cx="28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67" name="Line 1635"/>
              <p:cNvSpPr>
                <a:spLocks noChangeShapeType="1"/>
              </p:cNvSpPr>
              <p:nvPr/>
            </p:nvSpPr>
            <p:spPr bwMode="auto">
              <a:xfrm flipH="1">
                <a:off x="2254" y="1167"/>
                <a:ext cx="28" cy="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68" name="Line 1636"/>
              <p:cNvSpPr>
                <a:spLocks noChangeShapeType="1"/>
              </p:cNvSpPr>
              <p:nvPr/>
            </p:nvSpPr>
            <p:spPr bwMode="auto">
              <a:xfrm flipH="1">
                <a:off x="2254" y="1186"/>
                <a:ext cx="28" cy="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69" name="Line 1637"/>
              <p:cNvSpPr>
                <a:spLocks noChangeShapeType="1"/>
              </p:cNvSpPr>
              <p:nvPr/>
            </p:nvSpPr>
            <p:spPr bwMode="auto">
              <a:xfrm flipH="1">
                <a:off x="2254" y="1205"/>
                <a:ext cx="28" cy="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70" name="Line 1638"/>
              <p:cNvSpPr>
                <a:spLocks noChangeShapeType="1"/>
              </p:cNvSpPr>
              <p:nvPr/>
            </p:nvSpPr>
            <p:spPr bwMode="auto">
              <a:xfrm flipH="1">
                <a:off x="2267" y="1224"/>
                <a:ext cx="15" cy="1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71" name="Line 1639"/>
              <p:cNvSpPr>
                <a:spLocks noChangeShapeType="1"/>
              </p:cNvSpPr>
              <p:nvPr/>
            </p:nvSpPr>
            <p:spPr bwMode="auto">
              <a:xfrm>
                <a:off x="2254" y="875"/>
                <a:ext cx="28" cy="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72" name="Line 1640"/>
              <p:cNvSpPr>
                <a:spLocks noChangeShapeType="1"/>
              </p:cNvSpPr>
              <p:nvPr/>
            </p:nvSpPr>
            <p:spPr bwMode="auto">
              <a:xfrm>
                <a:off x="2254" y="894"/>
                <a:ext cx="28" cy="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73" name="Line 1641"/>
              <p:cNvSpPr>
                <a:spLocks noChangeShapeType="1"/>
              </p:cNvSpPr>
              <p:nvPr/>
            </p:nvSpPr>
            <p:spPr bwMode="auto">
              <a:xfrm>
                <a:off x="2254" y="913"/>
                <a:ext cx="28" cy="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74" name="Line 1642"/>
              <p:cNvSpPr>
                <a:spLocks noChangeShapeType="1"/>
              </p:cNvSpPr>
              <p:nvPr/>
            </p:nvSpPr>
            <p:spPr bwMode="auto">
              <a:xfrm>
                <a:off x="2254" y="932"/>
                <a:ext cx="28" cy="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75" name="Line 1643"/>
              <p:cNvSpPr>
                <a:spLocks noChangeShapeType="1"/>
              </p:cNvSpPr>
              <p:nvPr/>
            </p:nvSpPr>
            <p:spPr bwMode="auto">
              <a:xfrm>
                <a:off x="2254" y="951"/>
                <a:ext cx="28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76" name="Line 1644"/>
              <p:cNvSpPr>
                <a:spLocks noChangeShapeType="1"/>
              </p:cNvSpPr>
              <p:nvPr/>
            </p:nvSpPr>
            <p:spPr bwMode="auto">
              <a:xfrm>
                <a:off x="2254" y="970"/>
                <a:ext cx="28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77" name="Line 1645"/>
              <p:cNvSpPr>
                <a:spLocks noChangeShapeType="1"/>
              </p:cNvSpPr>
              <p:nvPr/>
            </p:nvSpPr>
            <p:spPr bwMode="auto">
              <a:xfrm>
                <a:off x="2254" y="988"/>
                <a:ext cx="28" cy="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78" name="Line 1646"/>
              <p:cNvSpPr>
                <a:spLocks noChangeShapeType="1"/>
              </p:cNvSpPr>
              <p:nvPr/>
            </p:nvSpPr>
            <p:spPr bwMode="auto">
              <a:xfrm>
                <a:off x="2254" y="1008"/>
                <a:ext cx="28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79" name="Line 1647"/>
              <p:cNvSpPr>
                <a:spLocks noChangeShapeType="1"/>
              </p:cNvSpPr>
              <p:nvPr/>
            </p:nvSpPr>
            <p:spPr bwMode="auto">
              <a:xfrm>
                <a:off x="2254" y="1027"/>
                <a:ext cx="28" cy="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80" name="Line 1648"/>
              <p:cNvSpPr>
                <a:spLocks noChangeShapeType="1"/>
              </p:cNvSpPr>
              <p:nvPr/>
            </p:nvSpPr>
            <p:spPr bwMode="auto">
              <a:xfrm>
                <a:off x="2254" y="1046"/>
                <a:ext cx="28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81" name="Line 1649"/>
              <p:cNvSpPr>
                <a:spLocks noChangeShapeType="1"/>
              </p:cNvSpPr>
              <p:nvPr/>
            </p:nvSpPr>
            <p:spPr bwMode="auto">
              <a:xfrm>
                <a:off x="2254" y="1064"/>
                <a:ext cx="28" cy="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82" name="Line 1650"/>
              <p:cNvSpPr>
                <a:spLocks noChangeShapeType="1"/>
              </p:cNvSpPr>
              <p:nvPr/>
            </p:nvSpPr>
            <p:spPr bwMode="auto">
              <a:xfrm>
                <a:off x="2254" y="1083"/>
                <a:ext cx="28" cy="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83" name="Line 1651"/>
              <p:cNvSpPr>
                <a:spLocks noChangeShapeType="1"/>
              </p:cNvSpPr>
              <p:nvPr/>
            </p:nvSpPr>
            <p:spPr bwMode="auto">
              <a:xfrm>
                <a:off x="2254" y="1102"/>
                <a:ext cx="28" cy="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84" name="Line 1652"/>
              <p:cNvSpPr>
                <a:spLocks noChangeShapeType="1"/>
              </p:cNvSpPr>
              <p:nvPr/>
            </p:nvSpPr>
            <p:spPr bwMode="auto">
              <a:xfrm>
                <a:off x="2254" y="1121"/>
                <a:ext cx="28" cy="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85" name="Line 1653"/>
              <p:cNvSpPr>
                <a:spLocks noChangeShapeType="1"/>
              </p:cNvSpPr>
              <p:nvPr/>
            </p:nvSpPr>
            <p:spPr bwMode="auto">
              <a:xfrm>
                <a:off x="2254" y="1140"/>
                <a:ext cx="28" cy="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86" name="Line 1654"/>
              <p:cNvSpPr>
                <a:spLocks noChangeShapeType="1"/>
              </p:cNvSpPr>
              <p:nvPr/>
            </p:nvSpPr>
            <p:spPr bwMode="auto">
              <a:xfrm>
                <a:off x="2254" y="1159"/>
                <a:ext cx="28" cy="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87" name="Line 1655"/>
              <p:cNvSpPr>
                <a:spLocks noChangeShapeType="1"/>
              </p:cNvSpPr>
              <p:nvPr/>
            </p:nvSpPr>
            <p:spPr bwMode="auto">
              <a:xfrm>
                <a:off x="2254" y="1178"/>
                <a:ext cx="28" cy="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88" name="Line 1656"/>
              <p:cNvSpPr>
                <a:spLocks noChangeShapeType="1"/>
              </p:cNvSpPr>
              <p:nvPr/>
            </p:nvSpPr>
            <p:spPr bwMode="auto">
              <a:xfrm>
                <a:off x="2254" y="1197"/>
                <a:ext cx="28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89" name="Line 1657"/>
              <p:cNvSpPr>
                <a:spLocks noChangeShapeType="1"/>
              </p:cNvSpPr>
              <p:nvPr/>
            </p:nvSpPr>
            <p:spPr bwMode="auto">
              <a:xfrm>
                <a:off x="2254" y="1216"/>
                <a:ext cx="24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0" name="Line 1658"/>
              <p:cNvSpPr>
                <a:spLocks noChangeShapeType="1"/>
              </p:cNvSpPr>
              <p:nvPr/>
            </p:nvSpPr>
            <p:spPr bwMode="auto">
              <a:xfrm>
                <a:off x="2254" y="1235"/>
                <a:ext cx="4" cy="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1" name="Line 1659"/>
              <p:cNvSpPr>
                <a:spLocks noChangeShapeType="1"/>
              </p:cNvSpPr>
              <p:nvPr/>
            </p:nvSpPr>
            <p:spPr bwMode="auto">
              <a:xfrm flipH="1">
                <a:off x="1411" y="868"/>
                <a:ext cx="23" cy="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2" name="Line 1660"/>
              <p:cNvSpPr>
                <a:spLocks noChangeShapeType="1"/>
              </p:cNvSpPr>
              <p:nvPr/>
            </p:nvSpPr>
            <p:spPr bwMode="auto">
              <a:xfrm flipH="1">
                <a:off x="1411" y="886"/>
                <a:ext cx="23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3" name="Line 1661"/>
              <p:cNvSpPr>
                <a:spLocks noChangeShapeType="1"/>
              </p:cNvSpPr>
              <p:nvPr/>
            </p:nvSpPr>
            <p:spPr bwMode="auto">
              <a:xfrm flipH="1">
                <a:off x="1411" y="904"/>
                <a:ext cx="23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4" name="Line 1662"/>
              <p:cNvSpPr>
                <a:spLocks noChangeShapeType="1"/>
              </p:cNvSpPr>
              <p:nvPr/>
            </p:nvSpPr>
            <p:spPr bwMode="auto">
              <a:xfrm flipH="1">
                <a:off x="1411" y="923"/>
                <a:ext cx="23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5" name="Line 1663"/>
              <p:cNvSpPr>
                <a:spLocks noChangeShapeType="1"/>
              </p:cNvSpPr>
              <p:nvPr/>
            </p:nvSpPr>
            <p:spPr bwMode="auto">
              <a:xfrm flipH="1">
                <a:off x="1411" y="942"/>
                <a:ext cx="23" cy="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6" name="Line 1664"/>
              <p:cNvSpPr>
                <a:spLocks noChangeShapeType="1"/>
              </p:cNvSpPr>
              <p:nvPr/>
            </p:nvSpPr>
            <p:spPr bwMode="auto">
              <a:xfrm flipH="1">
                <a:off x="1411" y="960"/>
                <a:ext cx="23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7" name="Line 1665"/>
              <p:cNvSpPr>
                <a:spLocks noChangeShapeType="1"/>
              </p:cNvSpPr>
              <p:nvPr/>
            </p:nvSpPr>
            <p:spPr bwMode="auto">
              <a:xfrm flipH="1">
                <a:off x="1411" y="979"/>
                <a:ext cx="23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8" name="Line 1666"/>
              <p:cNvSpPr>
                <a:spLocks noChangeShapeType="1"/>
              </p:cNvSpPr>
              <p:nvPr/>
            </p:nvSpPr>
            <p:spPr bwMode="auto">
              <a:xfrm flipH="1">
                <a:off x="1411" y="997"/>
                <a:ext cx="23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9" name="Line 1667"/>
              <p:cNvSpPr>
                <a:spLocks noChangeShapeType="1"/>
              </p:cNvSpPr>
              <p:nvPr/>
            </p:nvSpPr>
            <p:spPr bwMode="auto">
              <a:xfrm flipH="1">
                <a:off x="1411" y="1016"/>
                <a:ext cx="23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00" name="Line 1668"/>
              <p:cNvSpPr>
                <a:spLocks noChangeShapeType="1"/>
              </p:cNvSpPr>
              <p:nvPr/>
            </p:nvSpPr>
            <p:spPr bwMode="auto">
              <a:xfrm flipH="1">
                <a:off x="1411" y="1034"/>
                <a:ext cx="23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01" name="Line 1669"/>
              <p:cNvSpPr>
                <a:spLocks noChangeShapeType="1"/>
              </p:cNvSpPr>
              <p:nvPr/>
            </p:nvSpPr>
            <p:spPr bwMode="auto">
              <a:xfrm flipH="1">
                <a:off x="1411" y="1053"/>
                <a:ext cx="23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02" name="Line 1670"/>
              <p:cNvSpPr>
                <a:spLocks noChangeShapeType="1"/>
              </p:cNvSpPr>
              <p:nvPr/>
            </p:nvSpPr>
            <p:spPr bwMode="auto">
              <a:xfrm flipH="1">
                <a:off x="1411" y="1072"/>
                <a:ext cx="23" cy="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03" name="Line 1671"/>
              <p:cNvSpPr>
                <a:spLocks noChangeShapeType="1"/>
              </p:cNvSpPr>
              <p:nvPr/>
            </p:nvSpPr>
            <p:spPr bwMode="auto">
              <a:xfrm flipH="1">
                <a:off x="1411" y="1090"/>
                <a:ext cx="23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04" name="Line 1672"/>
              <p:cNvSpPr>
                <a:spLocks noChangeShapeType="1"/>
              </p:cNvSpPr>
              <p:nvPr/>
            </p:nvSpPr>
            <p:spPr bwMode="auto">
              <a:xfrm flipH="1">
                <a:off x="1411" y="1109"/>
                <a:ext cx="23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05" name="Line 1673"/>
              <p:cNvSpPr>
                <a:spLocks noChangeShapeType="1"/>
              </p:cNvSpPr>
              <p:nvPr/>
            </p:nvSpPr>
            <p:spPr bwMode="auto">
              <a:xfrm flipH="1">
                <a:off x="1411" y="1127"/>
                <a:ext cx="23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06" name="Line 1674"/>
              <p:cNvSpPr>
                <a:spLocks noChangeShapeType="1"/>
              </p:cNvSpPr>
              <p:nvPr/>
            </p:nvSpPr>
            <p:spPr bwMode="auto">
              <a:xfrm flipH="1">
                <a:off x="1411" y="1146"/>
                <a:ext cx="23" cy="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07" name="Line 1675"/>
              <p:cNvSpPr>
                <a:spLocks noChangeShapeType="1"/>
              </p:cNvSpPr>
              <p:nvPr/>
            </p:nvSpPr>
            <p:spPr bwMode="auto">
              <a:xfrm flipH="1">
                <a:off x="1411" y="1164"/>
                <a:ext cx="23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08" name="Line 1676"/>
              <p:cNvSpPr>
                <a:spLocks noChangeShapeType="1"/>
              </p:cNvSpPr>
              <p:nvPr/>
            </p:nvSpPr>
            <p:spPr bwMode="auto">
              <a:xfrm flipH="1">
                <a:off x="1411" y="1183"/>
                <a:ext cx="23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09" name="Line 1677"/>
              <p:cNvSpPr>
                <a:spLocks noChangeShapeType="1"/>
              </p:cNvSpPr>
              <p:nvPr/>
            </p:nvSpPr>
            <p:spPr bwMode="auto">
              <a:xfrm flipH="1">
                <a:off x="1411" y="1201"/>
                <a:ext cx="23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0" name="Line 1678"/>
              <p:cNvSpPr>
                <a:spLocks noChangeShapeType="1"/>
              </p:cNvSpPr>
              <p:nvPr/>
            </p:nvSpPr>
            <p:spPr bwMode="auto">
              <a:xfrm flipH="1">
                <a:off x="1419" y="1220"/>
                <a:ext cx="15" cy="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1" name="Line 1679"/>
              <p:cNvSpPr>
                <a:spLocks noChangeShapeType="1"/>
              </p:cNvSpPr>
              <p:nvPr/>
            </p:nvSpPr>
            <p:spPr bwMode="auto">
              <a:xfrm flipH="1">
                <a:off x="1433" y="1238"/>
                <a:ext cx="1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2" name="Line 1680"/>
              <p:cNvSpPr>
                <a:spLocks noChangeShapeType="1"/>
              </p:cNvSpPr>
              <p:nvPr/>
            </p:nvSpPr>
            <p:spPr bwMode="auto">
              <a:xfrm>
                <a:off x="1424" y="878"/>
                <a:ext cx="10" cy="1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3" name="Line 1681"/>
              <p:cNvSpPr>
                <a:spLocks noChangeShapeType="1"/>
              </p:cNvSpPr>
              <p:nvPr/>
            </p:nvSpPr>
            <p:spPr bwMode="auto">
              <a:xfrm>
                <a:off x="1430" y="868"/>
                <a:ext cx="4" cy="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4" name="Line 1682"/>
              <p:cNvSpPr>
                <a:spLocks noChangeShapeType="1"/>
              </p:cNvSpPr>
              <p:nvPr/>
            </p:nvSpPr>
            <p:spPr bwMode="auto">
              <a:xfrm>
                <a:off x="1416" y="887"/>
                <a:ext cx="18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5" name="Line 1683"/>
              <p:cNvSpPr>
                <a:spLocks noChangeShapeType="1"/>
              </p:cNvSpPr>
              <p:nvPr/>
            </p:nvSpPr>
            <p:spPr bwMode="auto">
              <a:xfrm>
                <a:off x="1411" y="899"/>
                <a:ext cx="23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6" name="Line 1684"/>
              <p:cNvSpPr>
                <a:spLocks noChangeShapeType="1"/>
              </p:cNvSpPr>
              <p:nvPr/>
            </p:nvSpPr>
            <p:spPr bwMode="auto">
              <a:xfrm>
                <a:off x="1411" y="917"/>
                <a:ext cx="23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7" name="Line 1685"/>
              <p:cNvSpPr>
                <a:spLocks noChangeShapeType="1"/>
              </p:cNvSpPr>
              <p:nvPr/>
            </p:nvSpPr>
            <p:spPr bwMode="auto">
              <a:xfrm>
                <a:off x="1411" y="936"/>
                <a:ext cx="23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8" name="Line 1686"/>
              <p:cNvSpPr>
                <a:spLocks noChangeShapeType="1"/>
              </p:cNvSpPr>
              <p:nvPr/>
            </p:nvSpPr>
            <p:spPr bwMode="auto">
              <a:xfrm>
                <a:off x="1411" y="954"/>
                <a:ext cx="23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9" name="Line 1687"/>
              <p:cNvSpPr>
                <a:spLocks noChangeShapeType="1"/>
              </p:cNvSpPr>
              <p:nvPr/>
            </p:nvSpPr>
            <p:spPr bwMode="auto">
              <a:xfrm>
                <a:off x="1411" y="973"/>
                <a:ext cx="23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0" name="Line 1688"/>
              <p:cNvSpPr>
                <a:spLocks noChangeShapeType="1"/>
              </p:cNvSpPr>
              <p:nvPr/>
            </p:nvSpPr>
            <p:spPr bwMode="auto">
              <a:xfrm>
                <a:off x="1411" y="991"/>
                <a:ext cx="23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1" name="Line 1689"/>
              <p:cNvSpPr>
                <a:spLocks noChangeShapeType="1"/>
              </p:cNvSpPr>
              <p:nvPr/>
            </p:nvSpPr>
            <p:spPr bwMode="auto">
              <a:xfrm>
                <a:off x="1411" y="1010"/>
                <a:ext cx="23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2" name="Line 1690"/>
              <p:cNvSpPr>
                <a:spLocks noChangeShapeType="1"/>
              </p:cNvSpPr>
              <p:nvPr/>
            </p:nvSpPr>
            <p:spPr bwMode="auto">
              <a:xfrm>
                <a:off x="1411" y="1029"/>
                <a:ext cx="23" cy="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3" name="Line 1691"/>
              <p:cNvSpPr>
                <a:spLocks noChangeShapeType="1"/>
              </p:cNvSpPr>
              <p:nvPr/>
            </p:nvSpPr>
            <p:spPr bwMode="auto">
              <a:xfrm>
                <a:off x="1411" y="1047"/>
                <a:ext cx="23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4" name="Line 1692"/>
              <p:cNvSpPr>
                <a:spLocks noChangeShapeType="1"/>
              </p:cNvSpPr>
              <p:nvPr/>
            </p:nvSpPr>
            <p:spPr bwMode="auto">
              <a:xfrm>
                <a:off x="1411" y="1066"/>
                <a:ext cx="23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5" name="Line 1693"/>
              <p:cNvSpPr>
                <a:spLocks noChangeShapeType="1"/>
              </p:cNvSpPr>
              <p:nvPr/>
            </p:nvSpPr>
            <p:spPr bwMode="auto">
              <a:xfrm>
                <a:off x="1411" y="1084"/>
                <a:ext cx="23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6" name="Line 1694"/>
              <p:cNvSpPr>
                <a:spLocks noChangeShapeType="1"/>
              </p:cNvSpPr>
              <p:nvPr/>
            </p:nvSpPr>
            <p:spPr bwMode="auto">
              <a:xfrm>
                <a:off x="1411" y="1103"/>
                <a:ext cx="23" cy="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7" name="Line 1695"/>
              <p:cNvSpPr>
                <a:spLocks noChangeShapeType="1"/>
              </p:cNvSpPr>
              <p:nvPr/>
            </p:nvSpPr>
            <p:spPr bwMode="auto">
              <a:xfrm>
                <a:off x="1411" y="1121"/>
                <a:ext cx="23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8" name="Line 1696"/>
              <p:cNvSpPr>
                <a:spLocks noChangeShapeType="1"/>
              </p:cNvSpPr>
              <p:nvPr/>
            </p:nvSpPr>
            <p:spPr bwMode="auto">
              <a:xfrm>
                <a:off x="1411" y="1140"/>
                <a:ext cx="23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9" name="Line 1697"/>
              <p:cNvSpPr>
                <a:spLocks noChangeShapeType="1"/>
              </p:cNvSpPr>
              <p:nvPr/>
            </p:nvSpPr>
            <p:spPr bwMode="auto">
              <a:xfrm>
                <a:off x="1411" y="1158"/>
                <a:ext cx="23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30" name="Line 1698"/>
              <p:cNvSpPr>
                <a:spLocks noChangeShapeType="1"/>
              </p:cNvSpPr>
              <p:nvPr/>
            </p:nvSpPr>
            <p:spPr bwMode="auto">
              <a:xfrm>
                <a:off x="1411" y="1177"/>
                <a:ext cx="23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31" name="Line 1699"/>
              <p:cNvSpPr>
                <a:spLocks noChangeShapeType="1"/>
              </p:cNvSpPr>
              <p:nvPr/>
            </p:nvSpPr>
            <p:spPr bwMode="auto">
              <a:xfrm>
                <a:off x="1411" y="1196"/>
                <a:ext cx="23" cy="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32" name="Line 1700"/>
              <p:cNvSpPr>
                <a:spLocks noChangeShapeType="1"/>
              </p:cNvSpPr>
              <p:nvPr/>
            </p:nvSpPr>
            <p:spPr bwMode="auto">
              <a:xfrm>
                <a:off x="1411" y="1214"/>
                <a:ext cx="20" cy="2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33" name="Line 1701"/>
              <p:cNvSpPr>
                <a:spLocks noChangeShapeType="1"/>
              </p:cNvSpPr>
              <p:nvPr/>
            </p:nvSpPr>
            <p:spPr bwMode="auto">
              <a:xfrm>
                <a:off x="1411" y="1233"/>
                <a:ext cx="5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34" name="Rectangle 1702"/>
              <p:cNvSpPr>
                <a:spLocks noChangeArrowheads="1"/>
              </p:cNvSpPr>
              <p:nvPr/>
            </p:nvSpPr>
            <p:spPr bwMode="auto">
              <a:xfrm>
                <a:off x="1436" y="856"/>
                <a:ext cx="818" cy="382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35" name="Line 1703"/>
              <p:cNvSpPr>
                <a:spLocks noChangeShapeType="1"/>
              </p:cNvSpPr>
              <p:nvPr/>
            </p:nvSpPr>
            <p:spPr bwMode="auto">
              <a:xfrm>
                <a:off x="2282" y="883"/>
                <a:ext cx="1" cy="3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36" name="Line 1704"/>
              <p:cNvSpPr>
                <a:spLocks noChangeShapeType="1"/>
              </p:cNvSpPr>
              <p:nvPr/>
            </p:nvSpPr>
            <p:spPr bwMode="auto">
              <a:xfrm flipH="1">
                <a:off x="1318" y="1241"/>
                <a:ext cx="1053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37" name="Line 1705"/>
              <p:cNvSpPr>
                <a:spLocks noChangeShapeType="1"/>
              </p:cNvSpPr>
              <p:nvPr/>
            </p:nvSpPr>
            <p:spPr bwMode="auto">
              <a:xfrm flipV="1">
                <a:off x="1437" y="858"/>
                <a:ext cx="1" cy="3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38" name="Rectangle 1706"/>
              <p:cNvSpPr>
                <a:spLocks noChangeArrowheads="1"/>
              </p:cNvSpPr>
              <p:nvPr/>
            </p:nvSpPr>
            <p:spPr bwMode="auto">
              <a:xfrm>
                <a:off x="1546" y="986"/>
                <a:ext cx="602" cy="227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39" name="Oval 1707"/>
              <p:cNvSpPr>
                <a:spLocks noChangeArrowheads="1"/>
              </p:cNvSpPr>
              <p:nvPr/>
            </p:nvSpPr>
            <p:spPr bwMode="auto">
              <a:xfrm>
                <a:off x="1546" y="881"/>
                <a:ext cx="602" cy="259"/>
              </a:xfrm>
              <a:prstGeom prst="ellipse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40" name="Oval 1708"/>
              <p:cNvSpPr>
                <a:spLocks noChangeArrowheads="1"/>
              </p:cNvSpPr>
              <p:nvPr/>
            </p:nvSpPr>
            <p:spPr bwMode="auto">
              <a:xfrm>
                <a:off x="1795" y="879"/>
                <a:ext cx="118" cy="3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41" name="Arc 1709"/>
              <p:cNvSpPr>
                <a:spLocks/>
              </p:cNvSpPr>
              <p:nvPr/>
            </p:nvSpPr>
            <p:spPr bwMode="auto">
              <a:xfrm>
                <a:off x="1791" y="879"/>
                <a:ext cx="125" cy="35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15776 w 43200"/>
                  <a:gd name="T1" fmla="*/ 800 h 43200"/>
                  <a:gd name="T2" fmla="*/ 15776 w 43200"/>
                  <a:gd name="T3" fmla="*/ 800 h 43200"/>
                  <a:gd name="T4" fmla="*/ 21600 w 4320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15775" y="799"/>
                    </a:moveTo>
                    <a:cubicBezTo>
                      <a:pt x="17671" y="269"/>
                      <a:pt x="19631" y="-1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11913"/>
                      <a:pt x="6448" y="3411"/>
                      <a:pt x="15775" y="799"/>
                    </a:cubicBezTo>
                  </a:path>
                  <a:path w="43200" h="43200" stroke="0" extrusionOk="0">
                    <a:moveTo>
                      <a:pt x="15775" y="799"/>
                    </a:moveTo>
                    <a:cubicBezTo>
                      <a:pt x="17671" y="269"/>
                      <a:pt x="19631" y="-1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11913"/>
                      <a:pt x="6448" y="3411"/>
                      <a:pt x="15775" y="7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42" name="Line 1710"/>
              <p:cNvSpPr>
                <a:spLocks noChangeShapeType="1"/>
              </p:cNvSpPr>
              <p:nvPr/>
            </p:nvSpPr>
            <p:spPr bwMode="auto">
              <a:xfrm flipV="1">
                <a:off x="1410" y="889"/>
                <a:ext cx="1" cy="35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43" name="Line 1711"/>
              <p:cNvSpPr>
                <a:spLocks noChangeShapeType="1"/>
              </p:cNvSpPr>
              <p:nvPr/>
            </p:nvSpPr>
            <p:spPr bwMode="auto">
              <a:xfrm>
                <a:off x="2254" y="859"/>
                <a:ext cx="1" cy="3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44" name="Line 1712"/>
              <p:cNvSpPr>
                <a:spLocks noChangeShapeType="1"/>
              </p:cNvSpPr>
              <p:nvPr/>
            </p:nvSpPr>
            <p:spPr bwMode="auto">
              <a:xfrm>
                <a:off x="2255" y="856"/>
                <a:ext cx="27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45" name="Line 1713"/>
              <p:cNvSpPr>
                <a:spLocks noChangeShapeType="1"/>
              </p:cNvSpPr>
              <p:nvPr/>
            </p:nvSpPr>
            <p:spPr bwMode="auto">
              <a:xfrm flipH="1">
                <a:off x="1318" y="1265"/>
                <a:ext cx="105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46" name="Line 1714"/>
              <p:cNvSpPr>
                <a:spLocks noChangeShapeType="1"/>
              </p:cNvSpPr>
              <p:nvPr/>
            </p:nvSpPr>
            <p:spPr bwMode="auto">
              <a:xfrm>
                <a:off x="1316" y="1240"/>
                <a:ext cx="1" cy="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47" name="Line 1715"/>
              <p:cNvSpPr>
                <a:spLocks noChangeShapeType="1"/>
              </p:cNvSpPr>
              <p:nvPr/>
            </p:nvSpPr>
            <p:spPr bwMode="auto">
              <a:xfrm>
                <a:off x="2372" y="1241"/>
                <a:ext cx="1" cy="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48" name="Line 1716"/>
              <p:cNvSpPr>
                <a:spLocks noChangeShapeType="1"/>
              </p:cNvSpPr>
              <p:nvPr/>
            </p:nvSpPr>
            <p:spPr bwMode="auto">
              <a:xfrm flipH="1">
                <a:off x="1317" y="1241"/>
                <a:ext cx="16" cy="1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49" name="Line 1717"/>
              <p:cNvSpPr>
                <a:spLocks noChangeShapeType="1"/>
              </p:cNvSpPr>
              <p:nvPr/>
            </p:nvSpPr>
            <p:spPr bwMode="auto">
              <a:xfrm flipH="1">
                <a:off x="1328" y="1241"/>
                <a:ext cx="24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50" name="Line 1718"/>
              <p:cNvSpPr>
                <a:spLocks noChangeShapeType="1"/>
              </p:cNvSpPr>
              <p:nvPr/>
            </p:nvSpPr>
            <p:spPr bwMode="auto">
              <a:xfrm flipH="1">
                <a:off x="1346" y="1241"/>
                <a:ext cx="25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51" name="Line 1719"/>
              <p:cNvSpPr>
                <a:spLocks noChangeShapeType="1"/>
              </p:cNvSpPr>
              <p:nvPr/>
            </p:nvSpPr>
            <p:spPr bwMode="auto">
              <a:xfrm flipH="1">
                <a:off x="1365" y="1241"/>
                <a:ext cx="25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52" name="Line 1720"/>
              <p:cNvSpPr>
                <a:spLocks noChangeShapeType="1"/>
              </p:cNvSpPr>
              <p:nvPr/>
            </p:nvSpPr>
            <p:spPr bwMode="auto">
              <a:xfrm flipH="1">
                <a:off x="1384" y="1241"/>
                <a:ext cx="24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53" name="Line 1721"/>
              <p:cNvSpPr>
                <a:spLocks noChangeShapeType="1"/>
              </p:cNvSpPr>
              <p:nvPr/>
            </p:nvSpPr>
            <p:spPr bwMode="auto">
              <a:xfrm flipH="1">
                <a:off x="1403" y="1241"/>
                <a:ext cx="24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54" name="Line 1722"/>
              <p:cNvSpPr>
                <a:spLocks noChangeShapeType="1"/>
              </p:cNvSpPr>
              <p:nvPr/>
            </p:nvSpPr>
            <p:spPr bwMode="auto">
              <a:xfrm flipH="1">
                <a:off x="1422" y="1241"/>
                <a:ext cx="24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55" name="Line 1723"/>
              <p:cNvSpPr>
                <a:spLocks noChangeShapeType="1"/>
              </p:cNvSpPr>
              <p:nvPr/>
            </p:nvSpPr>
            <p:spPr bwMode="auto">
              <a:xfrm flipH="1">
                <a:off x="1440" y="1241"/>
                <a:ext cx="25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56" name="Line 1724"/>
              <p:cNvSpPr>
                <a:spLocks noChangeShapeType="1"/>
              </p:cNvSpPr>
              <p:nvPr/>
            </p:nvSpPr>
            <p:spPr bwMode="auto">
              <a:xfrm flipH="1">
                <a:off x="1459" y="1241"/>
                <a:ext cx="24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57" name="Line 1725"/>
              <p:cNvSpPr>
                <a:spLocks noChangeShapeType="1"/>
              </p:cNvSpPr>
              <p:nvPr/>
            </p:nvSpPr>
            <p:spPr bwMode="auto">
              <a:xfrm flipH="1">
                <a:off x="1478" y="1241"/>
                <a:ext cx="24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58" name="Line 1726"/>
              <p:cNvSpPr>
                <a:spLocks noChangeShapeType="1"/>
              </p:cNvSpPr>
              <p:nvPr/>
            </p:nvSpPr>
            <p:spPr bwMode="auto">
              <a:xfrm flipH="1">
                <a:off x="1497" y="1241"/>
                <a:ext cx="24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59" name="Line 1727"/>
              <p:cNvSpPr>
                <a:spLocks noChangeShapeType="1"/>
              </p:cNvSpPr>
              <p:nvPr/>
            </p:nvSpPr>
            <p:spPr bwMode="auto">
              <a:xfrm flipH="1">
                <a:off x="1515" y="1241"/>
                <a:ext cx="25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60" name="Line 1728"/>
              <p:cNvSpPr>
                <a:spLocks noChangeShapeType="1"/>
              </p:cNvSpPr>
              <p:nvPr/>
            </p:nvSpPr>
            <p:spPr bwMode="auto">
              <a:xfrm flipH="1">
                <a:off x="1534" y="1241"/>
                <a:ext cx="25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61" name="Line 1729"/>
              <p:cNvSpPr>
                <a:spLocks noChangeShapeType="1"/>
              </p:cNvSpPr>
              <p:nvPr/>
            </p:nvSpPr>
            <p:spPr bwMode="auto">
              <a:xfrm flipH="1">
                <a:off x="1553" y="1241"/>
                <a:ext cx="24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62" name="Line 1730"/>
              <p:cNvSpPr>
                <a:spLocks noChangeShapeType="1"/>
              </p:cNvSpPr>
              <p:nvPr/>
            </p:nvSpPr>
            <p:spPr bwMode="auto">
              <a:xfrm flipH="1">
                <a:off x="1572" y="1241"/>
                <a:ext cx="24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63" name="Line 1731"/>
              <p:cNvSpPr>
                <a:spLocks noChangeShapeType="1"/>
              </p:cNvSpPr>
              <p:nvPr/>
            </p:nvSpPr>
            <p:spPr bwMode="auto">
              <a:xfrm flipH="1">
                <a:off x="1590" y="1241"/>
                <a:ext cx="25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64" name="Line 1732"/>
              <p:cNvSpPr>
                <a:spLocks noChangeShapeType="1"/>
              </p:cNvSpPr>
              <p:nvPr/>
            </p:nvSpPr>
            <p:spPr bwMode="auto">
              <a:xfrm flipH="1">
                <a:off x="1609" y="1241"/>
                <a:ext cx="25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65" name="Line 1733"/>
              <p:cNvSpPr>
                <a:spLocks noChangeShapeType="1"/>
              </p:cNvSpPr>
              <p:nvPr/>
            </p:nvSpPr>
            <p:spPr bwMode="auto">
              <a:xfrm flipH="1">
                <a:off x="1628" y="1241"/>
                <a:ext cx="24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66" name="Line 1734"/>
              <p:cNvSpPr>
                <a:spLocks noChangeShapeType="1"/>
              </p:cNvSpPr>
              <p:nvPr/>
            </p:nvSpPr>
            <p:spPr bwMode="auto">
              <a:xfrm flipH="1">
                <a:off x="1647" y="1241"/>
                <a:ext cx="24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67" name="Line 1735"/>
              <p:cNvSpPr>
                <a:spLocks noChangeShapeType="1"/>
              </p:cNvSpPr>
              <p:nvPr/>
            </p:nvSpPr>
            <p:spPr bwMode="auto">
              <a:xfrm flipH="1">
                <a:off x="1665" y="1241"/>
                <a:ext cx="25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68" name="Line 1736"/>
              <p:cNvSpPr>
                <a:spLocks noChangeShapeType="1"/>
              </p:cNvSpPr>
              <p:nvPr/>
            </p:nvSpPr>
            <p:spPr bwMode="auto">
              <a:xfrm flipH="1">
                <a:off x="1684" y="1241"/>
                <a:ext cx="25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69" name="Line 1737"/>
              <p:cNvSpPr>
                <a:spLocks noChangeShapeType="1"/>
              </p:cNvSpPr>
              <p:nvPr/>
            </p:nvSpPr>
            <p:spPr bwMode="auto">
              <a:xfrm flipH="1">
                <a:off x="1703" y="1241"/>
                <a:ext cx="24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70" name="Line 1738"/>
              <p:cNvSpPr>
                <a:spLocks noChangeShapeType="1"/>
              </p:cNvSpPr>
              <p:nvPr/>
            </p:nvSpPr>
            <p:spPr bwMode="auto">
              <a:xfrm flipH="1">
                <a:off x="1721" y="1241"/>
                <a:ext cx="25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71" name="Line 1739"/>
              <p:cNvSpPr>
                <a:spLocks noChangeShapeType="1"/>
              </p:cNvSpPr>
              <p:nvPr/>
            </p:nvSpPr>
            <p:spPr bwMode="auto">
              <a:xfrm flipH="1">
                <a:off x="1740" y="1241"/>
                <a:ext cx="25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72" name="Line 1740"/>
              <p:cNvSpPr>
                <a:spLocks noChangeShapeType="1"/>
              </p:cNvSpPr>
              <p:nvPr/>
            </p:nvSpPr>
            <p:spPr bwMode="auto">
              <a:xfrm flipH="1">
                <a:off x="1759" y="1241"/>
                <a:ext cx="25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73" name="Line 1741"/>
              <p:cNvSpPr>
                <a:spLocks noChangeShapeType="1"/>
              </p:cNvSpPr>
              <p:nvPr/>
            </p:nvSpPr>
            <p:spPr bwMode="auto">
              <a:xfrm flipH="1">
                <a:off x="1778" y="1241"/>
                <a:ext cx="24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74" name="Line 1742"/>
              <p:cNvSpPr>
                <a:spLocks noChangeShapeType="1"/>
              </p:cNvSpPr>
              <p:nvPr/>
            </p:nvSpPr>
            <p:spPr bwMode="auto">
              <a:xfrm flipH="1">
                <a:off x="1796" y="1241"/>
                <a:ext cx="25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75" name="Line 1743"/>
              <p:cNvSpPr>
                <a:spLocks noChangeShapeType="1"/>
              </p:cNvSpPr>
              <p:nvPr/>
            </p:nvSpPr>
            <p:spPr bwMode="auto">
              <a:xfrm flipH="1">
                <a:off x="1815" y="1241"/>
                <a:ext cx="25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76" name="Line 1744"/>
              <p:cNvSpPr>
                <a:spLocks noChangeShapeType="1"/>
              </p:cNvSpPr>
              <p:nvPr/>
            </p:nvSpPr>
            <p:spPr bwMode="auto">
              <a:xfrm flipH="1">
                <a:off x="1834" y="1241"/>
                <a:ext cx="24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77" name="Line 1745"/>
              <p:cNvSpPr>
                <a:spLocks noChangeShapeType="1"/>
              </p:cNvSpPr>
              <p:nvPr/>
            </p:nvSpPr>
            <p:spPr bwMode="auto">
              <a:xfrm flipH="1">
                <a:off x="1853" y="1241"/>
                <a:ext cx="24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78" name="Line 1746"/>
              <p:cNvSpPr>
                <a:spLocks noChangeShapeType="1"/>
              </p:cNvSpPr>
              <p:nvPr/>
            </p:nvSpPr>
            <p:spPr bwMode="auto">
              <a:xfrm flipH="1">
                <a:off x="1871" y="1241"/>
                <a:ext cx="25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79" name="Line 1747"/>
              <p:cNvSpPr>
                <a:spLocks noChangeShapeType="1"/>
              </p:cNvSpPr>
              <p:nvPr/>
            </p:nvSpPr>
            <p:spPr bwMode="auto">
              <a:xfrm flipH="1">
                <a:off x="1890" y="1241"/>
                <a:ext cx="25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80" name="Line 1748"/>
              <p:cNvSpPr>
                <a:spLocks noChangeShapeType="1"/>
              </p:cNvSpPr>
              <p:nvPr/>
            </p:nvSpPr>
            <p:spPr bwMode="auto">
              <a:xfrm flipH="1">
                <a:off x="1909" y="1241"/>
                <a:ext cx="24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81" name="Line 1749"/>
              <p:cNvSpPr>
                <a:spLocks noChangeShapeType="1"/>
              </p:cNvSpPr>
              <p:nvPr/>
            </p:nvSpPr>
            <p:spPr bwMode="auto">
              <a:xfrm flipH="1">
                <a:off x="1928" y="1241"/>
                <a:ext cx="24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82" name="Line 1750"/>
              <p:cNvSpPr>
                <a:spLocks noChangeShapeType="1"/>
              </p:cNvSpPr>
              <p:nvPr/>
            </p:nvSpPr>
            <p:spPr bwMode="auto">
              <a:xfrm flipH="1">
                <a:off x="1946" y="1241"/>
                <a:ext cx="25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83" name="Line 1751"/>
              <p:cNvSpPr>
                <a:spLocks noChangeShapeType="1"/>
              </p:cNvSpPr>
              <p:nvPr/>
            </p:nvSpPr>
            <p:spPr bwMode="auto">
              <a:xfrm flipH="1">
                <a:off x="1965" y="1241"/>
                <a:ext cx="25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84" name="Line 1752"/>
              <p:cNvSpPr>
                <a:spLocks noChangeShapeType="1"/>
              </p:cNvSpPr>
              <p:nvPr/>
            </p:nvSpPr>
            <p:spPr bwMode="auto">
              <a:xfrm flipH="1">
                <a:off x="1984" y="1241"/>
                <a:ext cx="24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85" name="Line 1753"/>
              <p:cNvSpPr>
                <a:spLocks noChangeShapeType="1"/>
              </p:cNvSpPr>
              <p:nvPr/>
            </p:nvSpPr>
            <p:spPr bwMode="auto">
              <a:xfrm flipH="1">
                <a:off x="2003" y="1241"/>
                <a:ext cx="24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86" name="Line 1754"/>
              <p:cNvSpPr>
                <a:spLocks noChangeShapeType="1"/>
              </p:cNvSpPr>
              <p:nvPr/>
            </p:nvSpPr>
            <p:spPr bwMode="auto">
              <a:xfrm flipH="1">
                <a:off x="2021" y="1241"/>
                <a:ext cx="25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87" name="Line 1755"/>
              <p:cNvSpPr>
                <a:spLocks noChangeShapeType="1"/>
              </p:cNvSpPr>
              <p:nvPr/>
            </p:nvSpPr>
            <p:spPr bwMode="auto">
              <a:xfrm flipH="1">
                <a:off x="2040" y="1241"/>
                <a:ext cx="25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88" name="Line 1756"/>
              <p:cNvSpPr>
                <a:spLocks noChangeShapeType="1"/>
              </p:cNvSpPr>
              <p:nvPr/>
            </p:nvSpPr>
            <p:spPr bwMode="auto">
              <a:xfrm flipH="1">
                <a:off x="2059" y="1241"/>
                <a:ext cx="24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89" name="Line 1757"/>
              <p:cNvSpPr>
                <a:spLocks noChangeShapeType="1"/>
              </p:cNvSpPr>
              <p:nvPr/>
            </p:nvSpPr>
            <p:spPr bwMode="auto">
              <a:xfrm flipH="1">
                <a:off x="2078" y="1241"/>
                <a:ext cx="24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90" name="Line 1758"/>
              <p:cNvSpPr>
                <a:spLocks noChangeShapeType="1"/>
              </p:cNvSpPr>
              <p:nvPr/>
            </p:nvSpPr>
            <p:spPr bwMode="auto">
              <a:xfrm flipH="1">
                <a:off x="2097" y="1241"/>
                <a:ext cx="24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91" name="Line 1759"/>
              <p:cNvSpPr>
                <a:spLocks noChangeShapeType="1"/>
              </p:cNvSpPr>
              <p:nvPr/>
            </p:nvSpPr>
            <p:spPr bwMode="auto">
              <a:xfrm flipH="1">
                <a:off x="2115" y="1241"/>
                <a:ext cx="25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92" name="Line 1760"/>
              <p:cNvSpPr>
                <a:spLocks noChangeShapeType="1"/>
              </p:cNvSpPr>
              <p:nvPr/>
            </p:nvSpPr>
            <p:spPr bwMode="auto">
              <a:xfrm flipH="1">
                <a:off x="2134" y="1241"/>
                <a:ext cx="24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93" name="Line 1761"/>
              <p:cNvSpPr>
                <a:spLocks noChangeShapeType="1"/>
              </p:cNvSpPr>
              <p:nvPr/>
            </p:nvSpPr>
            <p:spPr bwMode="auto">
              <a:xfrm flipH="1">
                <a:off x="2152" y="1241"/>
                <a:ext cx="25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94" name="Line 1762"/>
              <p:cNvSpPr>
                <a:spLocks noChangeShapeType="1"/>
              </p:cNvSpPr>
              <p:nvPr/>
            </p:nvSpPr>
            <p:spPr bwMode="auto">
              <a:xfrm flipH="1">
                <a:off x="2172" y="1241"/>
                <a:ext cx="24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95" name="Line 1763"/>
              <p:cNvSpPr>
                <a:spLocks noChangeShapeType="1"/>
              </p:cNvSpPr>
              <p:nvPr/>
            </p:nvSpPr>
            <p:spPr bwMode="auto">
              <a:xfrm flipH="1">
                <a:off x="2190" y="1241"/>
                <a:ext cx="25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96" name="Line 1764"/>
              <p:cNvSpPr>
                <a:spLocks noChangeShapeType="1"/>
              </p:cNvSpPr>
              <p:nvPr/>
            </p:nvSpPr>
            <p:spPr bwMode="auto">
              <a:xfrm flipH="1">
                <a:off x="2209" y="1241"/>
                <a:ext cx="25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97" name="Line 1765"/>
              <p:cNvSpPr>
                <a:spLocks noChangeShapeType="1"/>
              </p:cNvSpPr>
              <p:nvPr/>
            </p:nvSpPr>
            <p:spPr bwMode="auto">
              <a:xfrm flipH="1">
                <a:off x="2228" y="1241"/>
                <a:ext cx="24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98" name="Line 1766"/>
              <p:cNvSpPr>
                <a:spLocks noChangeShapeType="1"/>
              </p:cNvSpPr>
              <p:nvPr/>
            </p:nvSpPr>
            <p:spPr bwMode="auto">
              <a:xfrm flipH="1">
                <a:off x="2246" y="1241"/>
                <a:ext cx="25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99" name="Line 1767"/>
              <p:cNvSpPr>
                <a:spLocks noChangeShapeType="1"/>
              </p:cNvSpPr>
              <p:nvPr/>
            </p:nvSpPr>
            <p:spPr bwMode="auto">
              <a:xfrm flipH="1">
                <a:off x="2265" y="1241"/>
                <a:ext cx="24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00" name="Line 1768"/>
              <p:cNvSpPr>
                <a:spLocks noChangeShapeType="1"/>
              </p:cNvSpPr>
              <p:nvPr/>
            </p:nvSpPr>
            <p:spPr bwMode="auto">
              <a:xfrm flipH="1">
                <a:off x="2284" y="1241"/>
                <a:ext cx="25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01" name="Line 1769"/>
              <p:cNvSpPr>
                <a:spLocks noChangeShapeType="1"/>
              </p:cNvSpPr>
              <p:nvPr/>
            </p:nvSpPr>
            <p:spPr bwMode="auto">
              <a:xfrm flipH="1">
                <a:off x="2303" y="1241"/>
                <a:ext cx="24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02" name="Line 1770"/>
              <p:cNvSpPr>
                <a:spLocks noChangeShapeType="1"/>
              </p:cNvSpPr>
              <p:nvPr/>
            </p:nvSpPr>
            <p:spPr bwMode="auto">
              <a:xfrm flipH="1">
                <a:off x="2321" y="1241"/>
                <a:ext cx="25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03" name="Line 1771"/>
              <p:cNvSpPr>
                <a:spLocks noChangeShapeType="1"/>
              </p:cNvSpPr>
              <p:nvPr/>
            </p:nvSpPr>
            <p:spPr bwMode="auto">
              <a:xfrm flipH="1">
                <a:off x="2340" y="1241"/>
                <a:ext cx="24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04" name="Line 1772"/>
              <p:cNvSpPr>
                <a:spLocks noChangeShapeType="1"/>
              </p:cNvSpPr>
              <p:nvPr/>
            </p:nvSpPr>
            <p:spPr bwMode="auto">
              <a:xfrm flipH="1">
                <a:off x="2359" y="1253"/>
                <a:ext cx="13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05" name="Line 1773"/>
              <p:cNvSpPr>
                <a:spLocks noChangeShapeType="1"/>
              </p:cNvSpPr>
              <p:nvPr/>
            </p:nvSpPr>
            <p:spPr bwMode="auto">
              <a:xfrm>
                <a:off x="1316" y="1240"/>
                <a:ext cx="26" cy="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06" name="Line 1774"/>
              <p:cNvSpPr>
                <a:spLocks noChangeShapeType="1"/>
              </p:cNvSpPr>
              <p:nvPr/>
            </p:nvSpPr>
            <p:spPr bwMode="auto">
              <a:xfrm>
                <a:off x="1336" y="1241"/>
                <a:ext cx="25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07" name="Line 1775"/>
              <p:cNvSpPr>
                <a:spLocks noChangeShapeType="1"/>
              </p:cNvSpPr>
              <p:nvPr/>
            </p:nvSpPr>
            <p:spPr bwMode="auto">
              <a:xfrm>
                <a:off x="1355" y="1241"/>
                <a:ext cx="25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08" name="Line 1776"/>
              <p:cNvSpPr>
                <a:spLocks noChangeShapeType="1"/>
              </p:cNvSpPr>
              <p:nvPr/>
            </p:nvSpPr>
            <p:spPr bwMode="auto">
              <a:xfrm>
                <a:off x="1374" y="1241"/>
                <a:ext cx="24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09" name="Line 1777"/>
              <p:cNvSpPr>
                <a:spLocks noChangeShapeType="1"/>
              </p:cNvSpPr>
              <p:nvPr/>
            </p:nvSpPr>
            <p:spPr bwMode="auto">
              <a:xfrm>
                <a:off x="1393" y="1241"/>
                <a:ext cx="24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10" name="Line 1778"/>
              <p:cNvSpPr>
                <a:spLocks noChangeShapeType="1"/>
              </p:cNvSpPr>
              <p:nvPr/>
            </p:nvSpPr>
            <p:spPr bwMode="auto">
              <a:xfrm>
                <a:off x="1411" y="1241"/>
                <a:ext cx="25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11" name="Line 1779"/>
              <p:cNvSpPr>
                <a:spLocks noChangeShapeType="1"/>
              </p:cNvSpPr>
              <p:nvPr/>
            </p:nvSpPr>
            <p:spPr bwMode="auto">
              <a:xfrm>
                <a:off x="1430" y="1241"/>
                <a:ext cx="25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12" name="Line 1780"/>
              <p:cNvSpPr>
                <a:spLocks noChangeShapeType="1"/>
              </p:cNvSpPr>
              <p:nvPr/>
            </p:nvSpPr>
            <p:spPr bwMode="auto">
              <a:xfrm>
                <a:off x="1449" y="1241"/>
                <a:ext cx="24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13" name="Line 1781"/>
              <p:cNvSpPr>
                <a:spLocks noChangeShapeType="1"/>
              </p:cNvSpPr>
              <p:nvPr/>
            </p:nvSpPr>
            <p:spPr bwMode="auto">
              <a:xfrm>
                <a:off x="1468" y="1241"/>
                <a:ext cx="24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14" name="Line 1782"/>
              <p:cNvSpPr>
                <a:spLocks noChangeShapeType="1"/>
              </p:cNvSpPr>
              <p:nvPr/>
            </p:nvSpPr>
            <p:spPr bwMode="auto">
              <a:xfrm>
                <a:off x="1486" y="1241"/>
                <a:ext cx="25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15" name="Line 1783"/>
              <p:cNvSpPr>
                <a:spLocks noChangeShapeType="1"/>
              </p:cNvSpPr>
              <p:nvPr/>
            </p:nvSpPr>
            <p:spPr bwMode="auto">
              <a:xfrm>
                <a:off x="1505" y="1241"/>
                <a:ext cx="25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16" name="Line 1784"/>
              <p:cNvSpPr>
                <a:spLocks noChangeShapeType="1"/>
              </p:cNvSpPr>
              <p:nvPr/>
            </p:nvSpPr>
            <p:spPr bwMode="auto">
              <a:xfrm>
                <a:off x="1524" y="1241"/>
                <a:ext cx="24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17" name="Line 1785"/>
              <p:cNvSpPr>
                <a:spLocks noChangeShapeType="1"/>
              </p:cNvSpPr>
              <p:nvPr/>
            </p:nvSpPr>
            <p:spPr bwMode="auto">
              <a:xfrm>
                <a:off x="1543" y="1241"/>
                <a:ext cx="24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18" name="Line 1786"/>
              <p:cNvSpPr>
                <a:spLocks noChangeShapeType="1"/>
              </p:cNvSpPr>
              <p:nvPr/>
            </p:nvSpPr>
            <p:spPr bwMode="auto">
              <a:xfrm>
                <a:off x="1562" y="1241"/>
                <a:ext cx="24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19" name="Line 1787"/>
              <p:cNvSpPr>
                <a:spLocks noChangeShapeType="1"/>
              </p:cNvSpPr>
              <p:nvPr/>
            </p:nvSpPr>
            <p:spPr bwMode="auto">
              <a:xfrm>
                <a:off x="1580" y="1241"/>
                <a:ext cx="25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20" name="Line 1788"/>
              <p:cNvSpPr>
                <a:spLocks noChangeShapeType="1"/>
              </p:cNvSpPr>
              <p:nvPr/>
            </p:nvSpPr>
            <p:spPr bwMode="auto">
              <a:xfrm>
                <a:off x="1599" y="1241"/>
                <a:ext cx="24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21" name="Line 1789"/>
              <p:cNvSpPr>
                <a:spLocks noChangeShapeType="1"/>
              </p:cNvSpPr>
              <p:nvPr/>
            </p:nvSpPr>
            <p:spPr bwMode="auto">
              <a:xfrm>
                <a:off x="1617" y="1241"/>
                <a:ext cx="25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22" name="Line 1790"/>
              <p:cNvSpPr>
                <a:spLocks noChangeShapeType="1"/>
              </p:cNvSpPr>
              <p:nvPr/>
            </p:nvSpPr>
            <p:spPr bwMode="auto">
              <a:xfrm>
                <a:off x="1637" y="1241"/>
                <a:ext cx="24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23" name="Line 1791"/>
              <p:cNvSpPr>
                <a:spLocks noChangeShapeType="1"/>
              </p:cNvSpPr>
              <p:nvPr/>
            </p:nvSpPr>
            <p:spPr bwMode="auto">
              <a:xfrm>
                <a:off x="1655" y="1241"/>
                <a:ext cx="24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24" name="Line 1792"/>
              <p:cNvSpPr>
                <a:spLocks noChangeShapeType="1"/>
              </p:cNvSpPr>
              <p:nvPr/>
            </p:nvSpPr>
            <p:spPr bwMode="auto">
              <a:xfrm>
                <a:off x="1674" y="1241"/>
                <a:ext cx="24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25" name="Line 1793"/>
              <p:cNvSpPr>
                <a:spLocks noChangeShapeType="1"/>
              </p:cNvSpPr>
              <p:nvPr/>
            </p:nvSpPr>
            <p:spPr bwMode="auto">
              <a:xfrm>
                <a:off x="1693" y="1241"/>
                <a:ext cx="24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26" name="Line 1794"/>
              <p:cNvSpPr>
                <a:spLocks noChangeShapeType="1"/>
              </p:cNvSpPr>
              <p:nvPr/>
            </p:nvSpPr>
            <p:spPr bwMode="auto">
              <a:xfrm>
                <a:off x="1711" y="1241"/>
                <a:ext cx="25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27" name="Line 1795"/>
              <p:cNvSpPr>
                <a:spLocks noChangeShapeType="1"/>
              </p:cNvSpPr>
              <p:nvPr/>
            </p:nvSpPr>
            <p:spPr bwMode="auto">
              <a:xfrm>
                <a:off x="1730" y="1241"/>
                <a:ext cx="24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28" name="Line 1796"/>
              <p:cNvSpPr>
                <a:spLocks noChangeShapeType="1"/>
              </p:cNvSpPr>
              <p:nvPr/>
            </p:nvSpPr>
            <p:spPr bwMode="auto">
              <a:xfrm>
                <a:off x="1749" y="1241"/>
                <a:ext cx="25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29" name="Line 1797"/>
              <p:cNvSpPr>
                <a:spLocks noChangeShapeType="1"/>
              </p:cNvSpPr>
              <p:nvPr/>
            </p:nvSpPr>
            <p:spPr bwMode="auto">
              <a:xfrm>
                <a:off x="1768" y="1241"/>
                <a:ext cx="24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30" name="Line 1798"/>
              <p:cNvSpPr>
                <a:spLocks noChangeShapeType="1"/>
              </p:cNvSpPr>
              <p:nvPr/>
            </p:nvSpPr>
            <p:spPr bwMode="auto">
              <a:xfrm>
                <a:off x="1786" y="1241"/>
                <a:ext cx="25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31" name="Line 1799"/>
              <p:cNvSpPr>
                <a:spLocks noChangeShapeType="1"/>
              </p:cNvSpPr>
              <p:nvPr/>
            </p:nvSpPr>
            <p:spPr bwMode="auto">
              <a:xfrm>
                <a:off x="1805" y="1241"/>
                <a:ext cx="24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32" name="Line 1800"/>
              <p:cNvSpPr>
                <a:spLocks noChangeShapeType="1"/>
              </p:cNvSpPr>
              <p:nvPr/>
            </p:nvSpPr>
            <p:spPr bwMode="auto">
              <a:xfrm>
                <a:off x="1824" y="1241"/>
                <a:ext cx="24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33" name="Line 1801"/>
              <p:cNvSpPr>
                <a:spLocks noChangeShapeType="1"/>
              </p:cNvSpPr>
              <p:nvPr/>
            </p:nvSpPr>
            <p:spPr bwMode="auto">
              <a:xfrm>
                <a:off x="1843" y="1241"/>
                <a:ext cx="24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34" name="Line 1802"/>
              <p:cNvSpPr>
                <a:spLocks noChangeShapeType="1"/>
              </p:cNvSpPr>
              <p:nvPr/>
            </p:nvSpPr>
            <p:spPr bwMode="auto">
              <a:xfrm>
                <a:off x="1861" y="1241"/>
                <a:ext cx="25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35" name="Line 1803"/>
              <p:cNvSpPr>
                <a:spLocks noChangeShapeType="1"/>
              </p:cNvSpPr>
              <p:nvPr/>
            </p:nvSpPr>
            <p:spPr bwMode="auto">
              <a:xfrm>
                <a:off x="1880" y="1241"/>
                <a:ext cx="25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36" name="Line 1804"/>
              <p:cNvSpPr>
                <a:spLocks noChangeShapeType="1"/>
              </p:cNvSpPr>
              <p:nvPr/>
            </p:nvSpPr>
            <p:spPr bwMode="auto">
              <a:xfrm>
                <a:off x="1899" y="1241"/>
                <a:ext cx="24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37" name="Line 1805"/>
              <p:cNvSpPr>
                <a:spLocks noChangeShapeType="1"/>
              </p:cNvSpPr>
              <p:nvPr/>
            </p:nvSpPr>
            <p:spPr bwMode="auto">
              <a:xfrm>
                <a:off x="1918" y="1241"/>
                <a:ext cx="24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38" name="Line 1806"/>
              <p:cNvSpPr>
                <a:spLocks noChangeShapeType="1"/>
              </p:cNvSpPr>
              <p:nvPr/>
            </p:nvSpPr>
            <p:spPr bwMode="auto">
              <a:xfrm>
                <a:off x="1936" y="1241"/>
                <a:ext cx="25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39" name="Line 1807"/>
              <p:cNvSpPr>
                <a:spLocks noChangeShapeType="1"/>
              </p:cNvSpPr>
              <p:nvPr/>
            </p:nvSpPr>
            <p:spPr bwMode="auto">
              <a:xfrm>
                <a:off x="1955" y="1241"/>
                <a:ext cx="25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40" name="Line 1808"/>
              <p:cNvSpPr>
                <a:spLocks noChangeShapeType="1"/>
              </p:cNvSpPr>
              <p:nvPr/>
            </p:nvSpPr>
            <p:spPr bwMode="auto">
              <a:xfrm>
                <a:off x="1974" y="1241"/>
                <a:ext cx="24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41" name="Line 1809"/>
              <p:cNvSpPr>
                <a:spLocks noChangeShapeType="1"/>
              </p:cNvSpPr>
              <p:nvPr/>
            </p:nvSpPr>
            <p:spPr bwMode="auto">
              <a:xfrm>
                <a:off x="1993" y="1241"/>
                <a:ext cx="24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42" name="Line 1810"/>
              <p:cNvSpPr>
                <a:spLocks noChangeShapeType="1"/>
              </p:cNvSpPr>
              <p:nvPr/>
            </p:nvSpPr>
            <p:spPr bwMode="auto">
              <a:xfrm>
                <a:off x="2011" y="1241"/>
                <a:ext cx="25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43" name="Line 1811"/>
              <p:cNvSpPr>
                <a:spLocks noChangeShapeType="1"/>
              </p:cNvSpPr>
              <p:nvPr/>
            </p:nvSpPr>
            <p:spPr bwMode="auto">
              <a:xfrm>
                <a:off x="2030" y="1241"/>
                <a:ext cx="25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44" name="Line 1812"/>
              <p:cNvSpPr>
                <a:spLocks noChangeShapeType="1"/>
              </p:cNvSpPr>
              <p:nvPr/>
            </p:nvSpPr>
            <p:spPr bwMode="auto">
              <a:xfrm>
                <a:off x="2049" y="1241"/>
                <a:ext cx="24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45" name="Line 1813"/>
              <p:cNvSpPr>
                <a:spLocks noChangeShapeType="1"/>
              </p:cNvSpPr>
              <p:nvPr/>
            </p:nvSpPr>
            <p:spPr bwMode="auto">
              <a:xfrm>
                <a:off x="2068" y="1241"/>
                <a:ext cx="24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46" name="Line 1814"/>
              <p:cNvSpPr>
                <a:spLocks noChangeShapeType="1"/>
              </p:cNvSpPr>
              <p:nvPr/>
            </p:nvSpPr>
            <p:spPr bwMode="auto">
              <a:xfrm>
                <a:off x="2086" y="1241"/>
                <a:ext cx="25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47" name="Line 1815"/>
              <p:cNvSpPr>
                <a:spLocks noChangeShapeType="1"/>
              </p:cNvSpPr>
              <p:nvPr/>
            </p:nvSpPr>
            <p:spPr bwMode="auto">
              <a:xfrm>
                <a:off x="2105" y="1241"/>
                <a:ext cx="25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48" name="Line 1816"/>
              <p:cNvSpPr>
                <a:spLocks noChangeShapeType="1"/>
              </p:cNvSpPr>
              <p:nvPr/>
            </p:nvSpPr>
            <p:spPr bwMode="auto">
              <a:xfrm>
                <a:off x="2124" y="1241"/>
                <a:ext cx="24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49" name="Line 1817"/>
              <p:cNvSpPr>
                <a:spLocks noChangeShapeType="1"/>
              </p:cNvSpPr>
              <p:nvPr/>
            </p:nvSpPr>
            <p:spPr bwMode="auto">
              <a:xfrm>
                <a:off x="2142" y="1241"/>
                <a:ext cx="25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50" name="Line 1818"/>
              <p:cNvSpPr>
                <a:spLocks noChangeShapeType="1"/>
              </p:cNvSpPr>
              <p:nvPr/>
            </p:nvSpPr>
            <p:spPr bwMode="auto">
              <a:xfrm>
                <a:off x="2161" y="1241"/>
                <a:ext cx="25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51" name="Line 1819"/>
              <p:cNvSpPr>
                <a:spLocks noChangeShapeType="1"/>
              </p:cNvSpPr>
              <p:nvPr/>
            </p:nvSpPr>
            <p:spPr bwMode="auto">
              <a:xfrm>
                <a:off x="2180" y="1241"/>
                <a:ext cx="24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52" name="Line 1820"/>
              <p:cNvSpPr>
                <a:spLocks noChangeShapeType="1"/>
              </p:cNvSpPr>
              <p:nvPr/>
            </p:nvSpPr>
            <p:spPr bwMode="auto">
              <a:xfrm>
                <a:off x="2199" y="1241"/>
                <a:ext cx="24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53" name="Line 1821"/>
              <p:cNvSpPr>
                <a:spLocks noChangeShapeType="1"/>
              </p:cNvSpPr>
              <p:nvPr/>
            </p:nvSpPr>
            <p:spPr bwMode="auto">
              <a:xfrm>
                <a:off x="2217" y="1241"/>
                <a:ext cx="25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54" name="Line 1822"/>
              <p:cNvSpPr>
                <a:spLocks noChangeShapeType="1"/>
              </p:cNvSpPr>
              <p:nvPr/>
            </p:nvSpPr>
            <p:spPr bwMode="auto">
              <a:xfrm>
                <a:off x="2236" y="1241"/>
                <a:ext cx="25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55" name="Line 1823"/>
              <p:cNvSpPr>
                <a:spLocks noChangeShapeType="1"/>
              </p:cNvSpPr>
              <p:nvPr/>
            </p:nvSpPr>
            <p:spPr bwMode="auto">
              <a:xfrm>
                <a:off x="2255" y="1241"/>
                <a:ext cx="24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56" name="Line 1824"/>
              <p:cNvSpPr>
                <a:spLocks noChangeShapeType="1"/>
              </p:cNvSpPr>
              <p:nvPr/>
            </p:nvSpPr>
            <p:spPr bwMode="auto">
              <a:xfrm>
                <a:off x="2274" y="1241"/>
                <a:ext cx="24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57" name="Line 1825"/>
              <p:cNvSpPr>
                <a:spLocks noChangeShapeType="1"/>
              </p:cNvSpPr>
              <p:nvPr/>
            </p:nvSpPr>
            <p:spPr bwMode="auto">
              <a:xfrm>
                <a:off x="2292" y="1241"/>
                <a:ext cx="25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58" name="Line 1826"/>
              <p:cNvSpPr>
                <a:spLocks noChangeShapeType="1"/>
              </p:cNvSpPr>
              <p:nvPr/>
            </p:nvSpPr>
            <p:spPr bwMode="auto">
              <a:xfrm>
                <a:off x="2311" y="1241"/>
                <a:ext cx="25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59" name="Line 1827"/>
              <p:cNvSpPr>
                <a:spLocks noChangeShapeType="1"/>
              </p:cNvSpPr>
              <p:nvPr/>
            </p:nvSpPr>
            <p:spPr bwMode="auto">
              <a:xfrm>
                <a:off x="2330" y="1241"/>
                <a:ext cx="24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60" name="Line 1828"/>
              <p:cNvSpPr>
                <a:spLocks noChangeShapeType="1"/>
              </p:cNvSpPr>
              <p:nvPr/>
            </p:nvSpPr>
            <p:spPr bwMode="auto">
              <a:xfrm>
                <a:off x="2349" y="1241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61" name="Line 1829"/>
              <p:cNvSpPr>
                <a:spLocks noChangeShapeType="1"/>
              </p:cNvSpPr>
              <p:nvPr/>
            </p:nvSpPr>
            <p:spPr bwMode="auto">
              <a:xfrm>
                <a:off x="2368" y="1241"/>
                <a:ext cx="4" cy="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62" name="Line 1830"/>
              <p:cNvSpPr>
                <a:spLocks noChangeShapeType="1"/>
              </p:cNvSpPr>
              <p:nvPr/>
            </p:nvSpPr>
            <p:spPr bwMode="auto">
              <a:xfrm>
                <a:off x="1317" y="125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63" name="Line 1831"/>
              <p:cNvSpPr>
                <a:spLocks noChangeShapeType="1"/>
              </p:cNvSpPr>
              <p:nvPr/>
            </p:nvSpPr>
            <p:spPr bwMode="auto">
              <a:xfrm flipV="1">
                <a:off x="1410" y="858"/>
                <a:ext cx="27" cy="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441" name="Group 2217"/>
            <p:cNvGrpSpPr>
              <a:grpSpLocks/>
            </p:cNvGrpSpPr>
            <p:nvPr/>
          </p:nvGrpSpPr>
          <p:grpSpPr bwMode="auto">
            <a:xfrm>
              <a:off x="1506" y="2547"/>
              <a:ext cx="972" cy="926"/>
              <a:chOff x="1472" y="2299"/>
              <a:chExt cx="972" cy="926"/>
            </a:xfrm>
          </p:grpSpPr>
          <p:sp>
            <p:nvSpPr>
              <p:cNvPr id="442" name="Oval 1833"/>
              <p:cNvSpPr>
                <a:spLocks noChangeArrowheads="1"/>
              </p:cNvSpPr>
              <p:nvPr/>
            </p:nvSpPr>
            <p:spPr bwMode="auto">
              <a:xfrm>
                <a:off x="1472" y="2299"/>
                <a:ext cx="972" cy="926"/>
              </a:xfrm>
              <a:prstGeom prst="ellipse">
                <a:avLst/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43" name="Oval 1834"/>
              <p:cNvSpPr>
                <a:spLocks noChangeArrowheads="1"/>
              </p:cNvSpPr>
              <p:nvPr/>
            </p:nvSpPr>
            <p:spPr bwMode="auto">
              <a:xfrm>
                <a:off x="1579" y="2400"/>
                <a:ext cx="759" cy="71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44" name="Oval 1835"/>
              <p:cNvSpPr>
                <a:spLocks noChangeArrowheads="1"/>
              </p:cNvSpPr>
              <p:nvPr/>
            </p:nvSpPr>
            <p:spPr bwMode="auto">
              <a:xfrm>
                <a:off x="1672" y="2485"/>
                <a:ext cx="572" cy="559"/>
              </a:xfrm>
              <a:prstGeom prst="ellipse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45" name="Oval 1836"/>
              <p:cNvSpPr>
                <a:spLocks noChangeArrowheads="1"/>
              </p:cNvSpPr>
              <p:nvPr/>
            </p:nvSpPr>
            <p:spPr bwMode="auto">
              <a:xfrm>
                <a:off x="1910" y="2710"/>
                <a:ext cx="107" cy="10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46" name="Oval 1837"/>
              <p:cNvSpPr>
                <a:spLocks noChangeArrowheads="1"/>
              </p:cNvSpPr>
              <p:nvPr/>
            </p:nvSpPr>
            <p:spPr bwMode="auto">
              <a:xfrm>
                <a:off x="1928" y="2314"/>
                <a:ext cx="66" cy="6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47" name="Oval 1838"/>
              <p:cNvSpPr>
                <a:spLocks noChangeArrowheads="1"/>
              </p:cNvSpPr>
              <p:nvPr/>
            </p:nvSpPr>
            <p:spPr bwMode="auto">
              <a:xfrm>
                <a:off x="2312" y="2942"/>
                <a:ext cx="72" cy="7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48" name="Oval 1839"/>
              <p:cNvSpPr>
                <a:spLocks noChangeArrowheads="1"/>
              </p:cNvSpPr>
              <p:nvPr/>
            </p:nvSpPr>
            <p:spPr bwMode="auto">
              <a:xfrm>
                <a:off x="1578" y="2995"/>
                <a:ext cx="69" cy="6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49" name="Oval 2216"/>
              <p:cNvSpPr>
                <a:spLocks noChangeArrowheads="1"/>
              </p:cNvSpPr>
              <p:nvPr/>
            </p:nvSpPr>
            <p:spPr bwMode="auto">
              <a:xfrm>
                <a:off x="1880" y="2674"/>
                <a:ext cx="168" cy="16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</p:grpSp>
      <p:sp>
        <p:nvSpPr>
          <p:cNvPr id="664" name="Line 2220"/>
          <p:cNvSpPr>
            <a:spLocks noChangeShapeType="1"/>
          </p:cNvSpPr>
          <p:nvPr/>
        </p:nvSpPr>
        <p:spPr bwMode="auto">
          <a:xfrm rot="5400000">
            <a:off x="3267234" y="2046114"/>
            <a:ext cx="12065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65" name="Metin kutusu 664"/>
          <p:cNvSpPr txBox="1"/>
          <p:nvPr/>
        </p:nvSpPr>
        <p:spPr>
          <a:xfrm>
            <a:off x="2761592" y="961564"/>
            <a:ext cx="2255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Küresel Düzeç</a:t>
            </a:r>
          </a:p>
        </p:txBody>
      </p:sp>
      <p:sp>
        <p:nvSpPr>
          <p:cNvPr id="666" name="Metin kutusu 665"/>
          <p:cNvSpPr txBox="1"/>
          <p:nvPr/>
        </p:nvSpPr>
        <p:spPr>
          <a:xfrm>
            <a:off x="6577113" y="961564"/>
            <a:ext cx="2449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Silindirik Düzeç</a:t>
            </a:r>
          </a:p>
        </p:txBody>
      </p:sp>
      <p:sp>
        <p:nvSpPr>
          <p:cNvPr id="667" name="Dikdörtgen 666"/>
          <p:cNvSpPr/>
          <p:nvPr/>
        </p:nvSpPr>
        <p:spPr>
          <a:xfrm>
            <a:off x="2806007" y="6237313"/>
            <a:ext cx="2313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/>
              <a:t>Doğruluk:5 '-10' </a:t>
            </a:r>
          </a:p>
        </p:txBody>
      </p:sp>
      <p:pic>
        <p:nvPicPr>
          <p:cNvPr id="6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158" y="4221088"/>
            <a:ext cx="23241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9" name="Dikdörtgen 668"/>
          <p:cNvSpPr/>
          <p:nvPr/>
        </p:nvSpPr>
        <p:spPr>
          <a:xfrm>
            <a:off x="6600057" y="6221530"/>
            <a:ext cx="2572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/>
              <a:t>Doğruluk:10 " - 30"</a:t>
            </a:r>
          </a:p>
        </p:txBody>
      </p:sp>
      <p:pic>
        <p:nvPicPr>
          <p:cNvPr id="67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194" y="4441225"/>
            <a:ext cx="4170040" cy="1464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1" name="Unvan 1">
            <a:extLst>
              <a:ext uri="{FF2B5EF4-FFF2-40B4-BE49-F238E27FC236}">
                <a16:creationId xmlns="" xmlns:a16="http://schemas.microsoft.com/office/drawing/2014/main" id="{675914D9-F57D-4877-8ED2-2173E06A8445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18287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etin kutusu 13"/>
          <p:cNvSpPr txBox="1"/>
          <p:nvPr/>
        </p:nvSpPr>
        <p:spPr>
          <a:xfrm>
            <a:off x="11268670" y="101600"/>
            <a:ext cx="923330" cy="601911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JEODEZİK AĞ KAVRAMI VE ÖLÇME ALET VE SİSTEMLERİ</a:t>
            </a:r>
            <a:endParaRPr lang="en-US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2063552" y="1358846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dirty="0"/>
              <a:t>Optik </a:t>
            </a:r>
            <a:r>
              <a:rPr lang="tr-TR" sz="2400" dirty="0" err="1"/>
              <a:t>mikrometreli</a:t>
            </a:r>
            <a:r>
              <a:rPr lang="tr-TR" sz="2400" dirty="0"/>
              <a:t> çizgili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533" y="2348880"/>
            <a:ext cx="3209252" cy="3697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692" y="2204864"/>
            <a:ext cx="3459772" cy="4069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Dikdörtgen 16"/>
          <p:cNvSpPr/>
          <p:nvPr/>
        </p:nvSpPr>
        <p:spPr>
          <a:xfrm>
            <a:off x="6312024" y="1358846"/>
            <a:ext cx="410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dirty="0"/>
              <a:t>Optik </a:t>
            </a:r>
            <a:r>
              <a:rPr lang="tr-TR" sz="2400" dirty="0" err="1"/>
              <a:t>mikrometreli</a:t>
            </a:r>
            <a:r>
              <a:rPr lang="tr-TR" sz="2400" dirty="0"/>
              <a:t> çakıştırmalı </a:t>
            </a:r>
          </a:p>
        </p:txBody>
      </p:sp>
      <p:sp>
        <p:nvSpPr>
          <p:cNvPr id="18" name="Metin kutusu 17"/>
          <p:cNvSpPr txBox="1"/>
          <p:nvPr/>
        </p:nvSpPr>
        <p:spPr>
          <a:xfrm>
            <a:off x="3215681" y="188641"/>
            <a:ext cx="5739263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3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Doğrultu Okuma Düzenekleri</a:t>
            </a:r>
          </a:p>
        </p:txBody>
      </p:sp>
      <p:sp>
        <p:nvSpPr>
          <p:cNvPr id="19" name="Unvan 1">
            <a:extLst>
              <a:ext uri="{FF2B5EF4-FFF2-40B4-BE49-F238E27FC236}">
                <a16:creationId xmlns="" xmlns:a16="http://schemas.microsoft.com/office/drawing/2014/main" id="{E02DCC2B-07F5-4FA1-BFA0-3796A8F28AF2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32504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etin kutusu 13"/>
          <p:cNvSpPr txBox="1"/>
          <p:nvPr/>
        </p:nvSpPr>
        <p:spPr>
          <a:xfrm>
            <a:off x="11268670" y="101600"/>
            <a:ext cx="923330" cy="601911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JEODEZİK AĞ KAVRAMI VE ÖLÇME ALET VE SİSTEMLERİ</a:t>
            </a:r>
            <a:endParaRPr lang="en-US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3215681" y="188641"/>
            <a:ext cx="5660717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3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Elektronik Açı Ölçme Aletleri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3935761" y="764704"/>
            <a:ext cx="3774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(Total Station)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75" y="101600"/>
            <a:ext cx="1949557" cy="317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543" y="344982"/>
            <a:ext cx="1691829" cy="268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4" y="3062097"/>
            <a:ext cx="7804150" cy="303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Unvan 1">
            <a:extLst>
              <a:ext uri="{FF2B5EF4-FFF2-40B4-BE49-F238E27FC236}">
                <a16:creationId xmlns="" xmlns:a16="http://schemas.microsoft.com/office/drawing/2014/main" id="{07368E45-7ADE-420F-A98E-2D8BD9F8833F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15516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etin kutusu 13"/>
          <p:cNvSpPr txBox="1"/>
          <p:nvPr/>
        </p:nvSpPr>
        <p:spPr>
          <a:xfrm>
            <a:off x="11268670" y="101600"/>
            <a:ext cx="923330" cy="601911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JEODEZİK AĞ KAVRAMI VE ÖLÇME ALET VE SİSTEMLERİ</a:t>
            </a:r>
            <a:endParaRPr lang="en-US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Unvan 1"/>
          <p:cNvSpPr txBox="1">
            <a:spLocks/>
          </p:cNvSpPr>
          <p:nvPr/>
        </p:nvSpPr>
        <p:spPr>
          <a:xfrm>
            <a:off x="788016" y="469107"/>
            <a:ext cx="8596668" cy="5976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Açı Ölçme Aletleri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1182686" y="1284622"/>
            <a:ext cx="8830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Yatay ve düşey açıları ölçmek için kullanılan aletler </a:t>
            </a:r>
            <a:r>
              <a:rPr lang="tr-TR" dirty="0" err="1"/>
              <a:t>teodolit</a:t>
            </a:r>
            <a:r>
              <a:rPr lang="tr-TR" dirty="0"/>
              <a:t> olarak adlandırılırlar.</a:t>
            </a:r>
          </a:p>
        </p:txBody>
      </p:sp>
      <p:pic>
        <p:nvPicPr>
          <p:cNvPr id="21" name="Resim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175" y="2147332"/>
            <a:ext cx="2100000" cy="2520000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667" y="2147332"/>
            <a:ext cx="1899497" cy="2520000"/>
          </a:xfrm>
          <a:prstGeom prst="rect">
            <a:avLst/>
          </a:prstGeom>
        </p:spPr>
      </p:pic>
      <p:pic>
        <p:nvPicPr>
          <p:cNvPr id="23" name="Resim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656" y="2139611"/>
            <a:ext cx="2520000" cy="2520000"/>
          </a:xfrm>
          <a:prstGeom prst="rect">
            <a:avLst/>
          </a:prstGeom>
        </p:spPr>
      </p:pic>
      <p:sp>
        <p:nvSpPr>
          <p:cNvPr id="24" name="Metin kutusu 23"/>
          <p:cNvSpPr txBox="1"/>
          <p:nvPr/>
        </p:nvSpPr>
        <p:spPr>
          <a:xfrm>
            <a:off x="788016" y="4934208"/>
            <a:ext cx="2872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Mekanik </a:t>
            </a:r>
            <a:r>
              <a:rPr lang="tr-TR" dirty="0" err="1"/>
              <a:t>Teodolit</a:t>
            </a:r>
            <a:endParaRPr lang="tr-TR" dirty="0"/>
          </a:p>
        </p:txBody>
      </p:sp>
      <p:sp>
        <p:nvSpPr>
          <p:cNvPr id="25" name="Metin kutusu 24"/>
          <p:cNvSpPr txBox="1"/>
          <p:nvPr/>
        </p:nvSpPr>
        <p:spPr>
          <a:xfrm>
            <a:off x="3491256" y="4934208"/>
            <a:ext cx="2872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Elektronik </a:t>
            </a:r>
            <a:r>
              <a:rPr lang="tr-TR" dirty="0" err="1"/>
              <a:t>Teodolit</a:t>
            </a:r>
            <a:endParaRPr lang="tr-TR" dirty="0"/>
          </a:p>
        </p:txBody>
      </p:sp>
      <p:sp>
        <p:nvSpPr>
          <p:cNvPr id="26" name="Metin kutusu 25"/>
          <p:cNvSpPr txBox="1"/>
          <p:nvPr/>
        </p:nvSpPr>
        <p:spPr>
          <a:xfrm>
            <a:off x="6404497" y="4934208"/>
            <a:ext cx="2872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Total Station</a:t>
            </a:r>
          </a:p>
        </p:txBody>
      </p:sp>
      <p:sp>
        <p:nvSpPr>
          <p:cNvPr id="17" name="Unvan 1">
            <a:extLst>
              <a:ext uri="{FF2B5EF4-FFF2-40B4-BE49-F238E27FC236}">
                <a16:creationId xmlns="" xmlns:a16="http://schemas.microsoft.com/office/drawing/2014/main" id="{1BA1E354-554B-4AC9-AA07-0B5759CDD42B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64062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etin kutusu 13"/>
          <p:cNvSpPr txBox="1"/>
          <p:nvPr/>
        </p:nvSpPr>
        <p:spPr>
          <a:xfrm>
            <a:off x="11268670" y="101600"/>
            <a:ext cx="923330" cy="601911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JEODEZİK AĞ KAVRAMI VE ÖLÇME ALET VE SİSTEMLERİ</a:t>
            </a:r>
            <a:endParaRPr lang="en-US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6309672" y="2971265"/>
            <a:ext cx="3523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err="1"/>
              <a:t>Kompansatörlü</a:t>
            </a:r>
            <a:r>
              <a:rPr lang="tr-TR" sz="2800" dirty="0"/>
              <a:t> </a:t>
            </a:r>
            <a:r>
              <a:rPr lang="tr-TR" sz="2800" dirty="0" err="1"/>
              <a:t>Nivolar</a:t>
            </a:r>
            <a:endParaRPr lang="tr-TR" sz="2800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2297310" y="2959007"/>
            <a:ext cx="2312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/>
              <a:t>Antika </a:t>
            </a:r>
            <a:r>
              <a:rPr lang="tr-TR" sz="2800" dirty="0" err="1"/>
              <a:t>Nivolar</a:t>
            </a:r>
            <a:endParaRPr lang="tr-TR" sz="2800" dirty="0"/>
          </a:p>
        </p:txBody>
      </p:sp>
      <p:pic>
        <p:nvPicPr>
          <p:cNvPr id="16" name="Picture 2" descr="http://www.dehilster.info/pages/images/home_2014033109524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456" y="463456"/>
            <a:ext cx="333375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Topcon AT-B4 Otomatik Nivo ( Alüminyum Sehpa ve 5m Mira dahil 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411" y="379140"/>
            <a:ext cx="2592125" cy="25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Leica DNA 03 / DNA 10 Dijital Niv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119" y="3419128"/>
            <a:ext cx="2916423" cy="291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190" y="3689896"/>
            <a:ext cx="2242566" cy="2141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Metin kutusu 19"/>
          <p:cNvSpPr txBox="1"/>
          <p:nvPr/>
        </p:nvSpPr>
        <p:spPr>
          <a:xfrm>
            <a:off x="7270390" y="5830972"/>
            <a:ext cx="2228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/>
              <a:t>Lazerli </a:t>
            </a:r>
            <a:r>
              <a:rPr lang="tr-TR" sz="2800" dirty="0" err="1"/>
              <a:t>Nivolar</a:t>
            </a:r>
            <a:endParaRPr lang="tr-TR" sz="2800" dirty="0"/>
          </a:p>
        </p:txBody>
      </p:sp>
      <p:sp>
        <p:nvSpPr>
          <p:cNvPr id="21" name="Metin kutusu 20"/>
          <p:cNvSpPr txBox="1"/>
          <p:nvPr/>
        </p:nvSpPr>
        <p:spPr>
          <a:xfrm>
            <a:off x="2245797" y="5902980"/>
            <a:ext cx="2356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/>
              <a:t>Sayısal </a:t>
            </a:r>
            <a:r>
              <a:rPr lang="tr-TR" sz="2800" dirty="0" err="1"/>
              <a:t>Nivolar</a:t>
            </a:r>
            <a:endParaRPr lang="tr-TR" sz="2800" dirty="0"/>
          </a:p>
        </p:txBody>
      </p:sp>
      <p:sp>
        <p:nvSpPr>
          <p:cNvPr id="22" name="Metin kutusu 21"/>
          <p:cNvSpPr txBox="1"/>
          <p:nvPr/>
        </p:nvSpPr>
        <p:spPr>
          <a:xfrm>
            <a:off x="4911542" y="140290"/>
            <a:ext cx="1570173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36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Nivolar</a:t>
            </a:r>
            <a:endParaRPr lang="tr-TR" sz="36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Unvan 1">
            <a:extLst>
              <a:ext uri="{FF2B5EF4-FFF2-40B4-BE49-F238E27FC236}">
                <a16:creationId xmlns="" xmlns:a16="http://schemas.microsoft.com/office/drawing/2014/main" id="{61F9ACAB-B092-4BF0-A297-9A7CF0383415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80416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etin kutusu 13"/>
          <p:cNvSpPr txBox="1"/>
          <p:nvPr/>
        </p:nvSpPr>
        <p:spPr>
          <a:xfrm>
            <a:off x="11268670" y="101600"/>
            <a:ext cx="923330" cy="601911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JEODEZİK AĞ KAVRAMI VE ÖLÇME ALET VE SİSTEMLERİ</a:t>
            </a:r>
            <a:endParaRPr lang="en-US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358" y="833440"/>
            <a:ext cx="4047368" cy="320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137" y="4366717"/>
            <a:ext cx="2593810" cy="173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902" y="719981"/>
            <a:ext cx="1800200" cy="529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Metin kutusu 16"/>
          <p:cNvSpPr txBox="1"/>
          <p:nvPr/>
        </p:nvSpPr>
        <p:spPr>
          <a:xfrm>
            <a:off x="5659394" y="3501048"/>
            <a:ext cx="971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Ekran </a:t>
            </a:r>
          </a:p>
        </p:txBody>
      </p:sp>
      <p:sp>
        <p:nvSpPr>
          <p:cNvPr id="18" name="Metin kutusu 17"/>
          <p:cNvSpPr txBox="1"/>
          <p:nvPr/>
        </p:nvSpPr>
        <p:spPr>
          <a:xfrm>
            <a:off x="8690398" y="369531"/>
            <a:ext cx="1883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/>
              <a:t>Barkotlu Mira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116" y="4312487"/>
            <a:ext cx="1768722" cy="17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Metin kutusu 19"/>
          <p:cNvSpPr txBox="1"/>
          <p:nvPr/>
        </p:nvSpPr>
        <p:spPr>
          <a:xfrm>
            <a:off x="4534698" y="46366"/>
            <a:ext cx="307347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3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Sayısal </a:t>
            </a:r>
            <a:r>
              <a:rPr lang="tr-TR" sz="36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Nivolar</a:t>
            </a:r>
            <a:endParaRPr lang="tr-TR" sz="36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Unvan 1">
            <a:extLst>
              <a:ext uri="{FF2B5EF4-FFF2-40B4-BE49-F238E27FC236}">
                <a16:creationId xmlns="" xmlns:a16="http://schemas.microsoft.com/office/drawing/2014/main" id="{74BBC4C7-45AE-4684-BE6C-A157C8AAF445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119044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etin kutusu 13"/>
          <p:cNvSpPr txBox="1"/>
          <p:nvPr/>
        </p:nvSpPr>
        <p:spPr>
          <a:xfrm>
            <a:off x="11268670" y="101600"/>
            <a:ext cx="923330" cy="601911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JEODEZİK AĞ KAVRAMI VE ÖLÇME ALET VE SİSTEMLERİ</a:t>
            </a:r>
            <a:endParaRPr lang="en-US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4640880" y="46366"/>
            <a:ext cx="289528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3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Lazerli </a:t>
            </a:r>
            <a:r>
              <a:rPr lang="tr-TR" sz="36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Nivolar</a:t>
            </a:r>
            <a:endParaRPr lang="tr-TR" sz="36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4249345" y="5632871"/>
            <a:ext cx="3859583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2400" dirty="0"/>
              <a:t>Kesinlik 1.5mm-3.0 mm /30m</a:t>
            </a:r>
          </a:p>
        </p:txBody>
      </p:sp>
      <p:pic>
        <p:nvPicPr>
          <p:cNvPr id="16" name="Resim 15" descr="Lazer nivoları-çizg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3430504"/>
            <a:ext cx="7848872" cy="1870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Lazer nivosu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295" y="778234"/>
            <a:ext cx="3324225" cy="253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Unvan 1">
            <a:extLst>
              <a:ext uri="{FF2B5EF4-FFF2-40B4-BE49-F238E27FC236}">
                <a16:creationId xmlns="" xmlns:a16="http://schemas.microsoft.com/office/drawing/2014/main" id="{07491D68-33AA-43E2-A05F-2719EAD822A3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908682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etin kutusu 13"/>
          <p:cNvSpPr txBox="1"/>
          <p:nvPr/>
        </p:nvSpPr>
        <p:spPr>
          <a:xfrm>
            <a:off x="11268670" y="101600"/>
            <a:ext cx="923330" cy="601911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JEODEZİK AĞ KAVRAMI VE ÖLÇME ALET VE SİSTEMLERİ</a:t>
            </a:r>
            <a:endParaRPr lang="en-US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4640880" y="46366"/>
            <a:ext cx="289528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3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Lazerli </a:t>
            </a:r>
            <a:r>
              <a:rPr lang="tr-TR" sz="36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Nivolar</a:t>
            </a:r>
            <a:endParaRPr lang="tr-TR" sz="36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9" y="3328957"/>
            <a:ext cx="4514900" cy="2909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764704"/>
            <a:ext cx="4514901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7" y="3328957"/>
            <a:ext cx="3528392" cy="2909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7" y="754385"/>
            <a:ext cx="3496191" cy="248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Unvan 1">
            <a:extLst>
              <a:ext uri="{FF2B5EF4-FFF2-40B4-BE49-F238E27FC236}">
                <a16:creationId xmlns="" xmlns:a16="http://schemas.microsoft.com/office/drawing/2014/main" id="{A7A558F4-A9DE-4280-9524-8D97F2DE7991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674447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1657293" y="2411283"/>
            <a:ext cx="8596668" cy="1981200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BÖLÜM</a:t>
            </a:r>
            <a:b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UZUNLUK VE AÇI ÖLÇMELERİ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2717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1657293" y="2411283"/>
            <a:ext cx="8596668" cy="1981200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BÖLÜM</a:t>
            </a:r>
            <a:b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JEODEZİK AĞ KAVRAMI VE ÖLÇME ALET VE SİSTEMLERİ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5126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van 1"/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11268670" y="101600"/>
            <a:ext cx="923330" cy="601911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JEODEZİK AĞ KAVRAMI VE ÖLÇME ALET VE SİSTEMLERİ</a:t>
            </a:r>
            <a:endParaRPr lang="en-US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Unvan 1"/>
          <p:cNvSpPr>
            <a:spLocks noGrp="1"/>
          </p:cNvSpPr>
          <p:nvPr>
            <p:ph type="title"/>
          </p:nvPr>
        </p:nvSpPr>
        <p:spPr>
          <a:xfrm>
            <a:off x="788016" y="469107"/>
            <a:ext cx="8596668" cy="73660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latin typeface="+mn-lt"/>
              </a:rPr>
              <a:t>Jeodezik Kontrol Noktaları</a:t>
            </a:r>
            <a:endParaRPr lang="en-US" sz="3200" b="1" dirty="0">
              <a:latin typeface="+mn-lt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482600" y="1473200"/>
            <a:ext cx="8788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prstClr val="black"/>
                </a:solidFill>
              </a:rPr>
              <a:t>Jeodezik kontrol noktaları, </a:t>
            </a:r>
            <a:r>
              <a:rPr lang="tr-TR" dirty="0" smtClean="0">
                <a:solidFill>
                  <a:prstClr val="black"/>
                </a:solidFill>
              </a:rPr>
              <a:t>yeryüzü </a:t>
            </a:r>
            <a:r>
              <a:rPr lang="tr-TR" dirty="0">
                <a:solidFill>
                  <a:prstClr val="black"/>
                </a:solidFill>
              </a:rPr>
              <a:t>üzerinde, yatay koordinatları ve yükseklikleri jeodezik ölçme yöntemleri ile belirlenmiş, 3 boyutlu konumu bilinen noktalardır.</a:t>
            </a:r>
          </a:p>
          <a:p>
            <a:endParaRPr lang="tr-TR" dirty="0">
              <a:solidFill>
                <a:prstClr val="black"/>
              </a:solidFill>
            </a:endParaRPr>
          </a:p>
          <a:p>
            <a:r>
              <a:rPr lang="tr-TR" dirty="0">
                <a:solidFill>
                  <a:prstClr val="black"/>
                </a:solidFill>
              </a:rPr>
              <a:t>Jeodezik kontrol noktalarının yatay konumları (x, y koordinatları) yersel ölçme yöntemleri ile ya da GPS ölçme yöntemleri ile belirlenebilir.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tr-TR" dirty="0">
                <a:solidFill>
                  <a:prstClr val="black"/>
                </a:solidFill>
              </a:rPr>
              <a:t>Noktaların düşey konumları (yükseklikleri) </a:t>
            </a:r>
            <a:r>
              <a:rPr lang="tr-TR" dirty="0" err="1">
                <a:solidFill>
                  <a:prstClr val="black"/>
                </a:solidFill>
              </a:rPr>
              <a:t>nivelman</a:t>
            </a:r>
            <a:r>
              <a:rPr lang="tr-TR" dirty="0">
                <a:solidFill>
                  <a:prstClr val="black"/>
                </a:solidFill>
              </a:rPr>
              <a:t> ölçmeleri ile belirlenebilir.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75" y="3933185"/>
            <a:ext cx="1824215" cy="1800000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328" y="3933185"/>
            <a:ext cx="2400000" cy="1800000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166" y="3933185"/>
            <a:ext cx="1374324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090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etin kutusu 13"/>
          <p:cNvSpPr txBox="1"/>
          <p:nvPr/>
        </p:nvSpPr>
        <p:spPr>
          <a:xfrm>
            <a:off x="11268670" y="101600"/>
            <a:ext cx="923330" cy="601911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JEODEZİK AĞ KAVRAMI VE ÖLÇME ALET VE SİSTEMLERİ</a:t>
            </a:r>
            <a:endParaRPr lang="en-US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26" y="3916440"/>
            <a:ext cx="3070781" cy="233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Metin kutusu 14"/>
          <p:cNvSpPr txBox="1"/>
          <p:nvPr/>
        </p:nvSpPr>
        <p:spPr>
          <a:xfrm>
            <a:off x="4827484" y="316041"/>
            <a:ext cx="2379369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DERECE NOKTA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4837210" y="1180137"/>
            <a:ext cx="2366545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DERECE NOKTA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4838814" y="1972225"/>
            <a:ext cx="2356927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DERECE NOKTA</a:t>
            </a:r>
          </a:p>
        </p:txBody>
      </p:sp>
      <p:sp>
        <p:nvSpPr>
          <p:cNvPr id="18" name="Metin kutusu 17"/>
          <p:cNvSpPr txBox="1"/>
          <p:nvPr/>
        </p:nvSpPr>
        <p:spPr>
          <a:xfrm>
            <a:off x="2306130" y="2867679"/>
            <a:ext cx="1550746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C1 DERECE</a:t>
            </a:r>
          </a:p>
        </p:txBody>
      </p:sp>
      <p:sp>
        <p:nvSpPr>
          <p:cNvPr id="19" name="Metin kutusu 18"/>
          <p:cNvSpPr txBox="1"/>
          <p:nvPr/>
        </p:nvSpPr>
        <p:spPr>
          <a:xfrm>
            <a:off x="4250346" y="2867679"/>
            <a:ext cx="1550746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C2 DERECE</a:t>
            </a:r>
          </a:p>
        </p:txBody>
      </p:sp>
      <p:sp>
        <p:nvSpPr>
          <p:cNvPr id="20" name="Metin kutusu 19"/>
          <p:cNvSpPr txBox="1"/>
          <p:nvPr/>
        </p:nvSpPr>
        <p:spPr>
          <a:xfrm>
            <a:off x="6227992" y="2867679"/>
            <a:ext cx="1550746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C3 DERECE</a:t>
            </a:r>
          </a:p>
        </p:txBody>
      </p:sp>
      <p:sp>
        <p:nvSpPr>
          <p:cNvPr id="21" name="Metin kutusu 20"/>
          <p:cNvSpPr txBox="1"/>
          <p:nvPr/>
        </p:nvSpPr>
        <p:spPr>
          <a:xfrm>
            <a:off x="8354802" y="2867679"/>
            <a:ext cx="1550746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C4 DERECE</a:t>
            </a:r>
          </a:p>
        </p:txBody>
      </p:sp>
      <p:sp>
        <p:nvSpPr>
          <p:cNvPr id="22" name="Metin kutusu 21"/>
          <p:cNvSpPr txBox="1"/>
          <p:nvPr/>
        </p:nvSpPr>
        <p:spPr>
          <a:xfrm>
            <a:off x="4346996" y="3763133"/>
            <a:ext cx="127150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prstClr val="black"/>
                </a:solidFill>
              </a:rPr>
              <a:t>NİRENGİ</a:t>
            </a:r>
          </a:p>
        </p:txBody>
      </p:sp>
      <p:sp>
        <p:nvSpPr>
          <p:cNvPr id="23" name="Sol Ayraç 22"/>
          <p:cNvSpPr/>
          <p:nvPr/>
        </p:nvSpPr>
        <p:spPr>
          <a:xfrm rot="16200000">
            <a:off x="4896347" y="793990"/>
            <a:ext cx="336004" cy="5428778"/>
          </a:xfrm>
          <a:prstGeom prst="leftBrace">
            <a:avLst>
              <a:gd name="adj1" fmla="val 46920"/>
              <a:gd name="adj2" fmla="val 49749"/>
            </a:avLst>
          </a:prstGeom>
          <a:solidFill>
            <a:schemeClr val="bg1"/>
          </a:solidFill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black"/>
              </a:solidFill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8426810" y="3691125"/>
            <a:ext cx="137409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prstClr val="white"/>
                </a:solidFill>
              </a:rPr>
              <a:t>POLİGON</a:t>
            </a:r>
          </a:p>
        </p:txBody>
      </p:sp>
      <p:cxnSp>
        <p:nvCxnSpPr>
          <p:cNvPr id="25" name="Düz Ok Bağlayıcısı 24"/>
          <p:cNvCxnSpPr>
            <a:stCxn id="15" idx="2"/>
            <a:endCxn id="16" idx="0"/>
          </p:cNvCxnSpPr>
          <p:nvPr/>
        </p:nvCxnSpPr>
        <p:spPr>
          <a:xfrm>
            <a:off x="6017168" y="777706"/>
            <a:ext cx="3314" cy="40243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Düz Ok Bağlayıcısı 25"/>
          <p:cNvCxnSpPr>
            <a:stCxn id="16" idx="2"/>
            <a:endCxn id="17" idx="0"/>
          </p:cNvCxnSpPr>
          <p:nvPr/>
        </p:nvCxnSpPr>
        <p:spPr>
          <a:xfrm flipH="1">
            <a:off x="6017278" y="1641802"/>
            <a:ext cx="3205" cy="33042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Düz Ok Bağlayıcısı 26"/>
          <p:cNvCxnSpPr>
            <a:stCxn id="17" idx="2"/>
          </p:cNvCxnSpPr>
          <p:nvPr/>
        </p:nvCxnSpPr>
        <p:spPr>
          <a:xfrm flipH="1">
            <a:off x="3081503" y="2433890"/>
            <a:ext cx="2935774" cy="43378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Düz Ok Bağlayıcısı 27"/>
          <p:cNvCxnSpPr>
            <a:stCxn id="17" idx="2"/>
            <a:endCxn id="19" idx="0"/>
          </p:cNvCxnSpPr>
          <p:nvPr/>
        </p:nvCxnSpPr>
        <p:spPr>
          <a:xfrm flipH="1">
            <a:off x="5025719" y="2433890"/>
            <a:ext cx="991558" cy="43378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Düz Ok Bağlayıcısı 28"/>
          <p:cNvCxnSpPr>
            <a:stCxn id="17" idx="2"/>
            <a:endCxn id="20" idx="0"/>
          </p:cNvCxnSpPr>
          <p:nvPr/>
        </p:nvCxnSpPr>
        <p:spPr>
          <a:xfrm>
            <a:off x="6017277" y="2433890"/>
            <a:ext cx="986088" cy="43378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Düz Ok Bağlayıcısı 29"/>
          <p:cNvCxnSpPr>
            <a:stCxn id="17" idx="2"/>
            <a:endCxn id="21" idx="0"/>
          </p:cNvCxnSpPr>
          <p:nvPr/>
        </p:nvCxnSpPr>
        <p:spPr>
          <a:xfrm>
            <a:off x="6017277" y="2433890"/>
            <a:ext cx="3112898" cy="43378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498" y="3844432"/>
            <a:ext cx="2335614" cy="233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811" y="4590194"/>
            <a:ext cx="1770875" cy="1589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Düz Ok Bağlayıcısı 32"/>
          <p:cNvCxnSpPr/>
          <p:nvPr/>
        </p:nvCxnSpPr>
        <p:spPr>
          <a:xfrm>
            <a:off x="3856876" y="3098510"/>
            <a:ext cx="39347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Düz Ok Bağlayıcısı 33"/>
          <p:cNvCxnSpPr/>
          <p:nvPr/>
        </p:nvCxnSpPr>
        <p:spPr>
          <a:xfrm>
            <a:off x="5801092" y="3124352"/>
            <a:ext cx="39347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Düz Ok Bağlayıcısı 34"/>
          <p:cNvCxnSpPr>
            <a:stCxn id="20" idx="3"/>
            <a:endCxn id="21" idx="1"/>
          </p:cNvCxnSpPr>
          <p:nvPr/>
        </p:nvCxnSpPr>
        <p:spPr>
          <a:xfrm>
            <a:off x="7778738" y="3098511"/>
            <a:ext cx="57606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Metin kutusu 36"/>
          <p:cNvSpPr txBox="1"/>
          <p:nvPr/>
        </p:nvSpPr>
        <p:spPr>
          <a:xfrm>
            <a:off x="455757" y="316041"/>
            <a:ext cx="3041217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36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Jeodezik</a:t>
            </a:r>
            <a:r>
              <a:rPr lang="tr-TR" sz="3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Ağ </a:t>
            </a:r>
          </a:p>
          <a:p>
            <a:r>
              <a:rPr lang="tr-TR" sz="3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Sınıflandırması</a:t>
            </a:r>
          </a:p>
        </p:txBody>
      </p:sp>
      <p:sp>
        <p:nvSpPr>
          <p:cNvPr id="38" name="Unvan 1"/>
          <p:cNvSpPr>
            <a:spLocks noGrp="1"/>
          </p:cNvSpPr>
          <p:nvPr>
            <p:ph type="title"/>
          </p:nvPr>
        </p:nvSpPr>
        <p:spPr>
          <a:xfrm>
            <a:off x="474103" y="1441618"/>
            <a:ext cx="3206195" cy="736600"/>
          </a:xfrm>
        </p:spPr>
        <p:txBody>
          <a:bodyPr>
            <a:normAutofit/>
          </a:bodyPr>
          <a:lstStyle/>
          <a:p>
            <a:r>
              <a:rPr lang="tr-TR" sz="2400" b="1" dirty="0">
                <a:latin typeface="+mn-lt"/>
              </a:rPr>
              <a:t>Yatay Konumlandırma</a:t>
            </a:r>
            <a:endParaRPr lang="en-US" sz="2400" b="1" dirty="0">
              <a:latin typeface="+mn-lt"/>
            </a:endParaRPr>
          </a:p>
        </p:txBody>
      </p:sp>
      <p:sp>
        <p:nvSpPr>
          <p:cNvPr id="39" name="Unvan 1"/>
          <p:cNvSpPr txBox="1">
            <a:spLocks/>
          </p:cNvSpPr>
          <p:nvPr/>
        </p:nvSpPr>
        <p:spPr>
          <a:xfrm>
            <a:off x="7435401" y="181468"/>
            <a:ext cx="3206195" cy="736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b="1" dirty="0">
                <a:latin typeface="+mn-lt"/>
              </a:rPr>
              <a:t>IGS Noktaları</a:t>
            </a:r>
            <a:endParaRPr lang="en-US" sz="2400" b="1" dirty="0">
              <a:latin typeface="+mn-lt"/>
            </a:endParaRPr>
          </a:p>
        </p:txBody>
      </p:sp>
      <p:sp>
        <p:nvSpPr>
          <p:cNvPr id="40" name="Unvan 1"/>
          <p:cNvSpPr txBox="1">
            <a:spLocks/>
          </p:cNvSpPr>
          <p:nvPr/>
        </p:nvSpPr>
        <p:spPr>
          <a:xfrm>
            <a:off x="7435400" y="1086119"/>
            <a:ext cx="3206195" cy="736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b="1" dirty="0">
                <a:latin typeface="+mn-lt"/>
              </a:rPr>
              <a:t>TUTGA Noktaları</a:t>
            </a:r>
            <a:endParaRPr lang="en-US" sz="2400" b="1" dirty="0">
              <a:latin typeface="+mn-lt"/>
            </a:endParaRPr>
          </a:p>
        </p:txBody>
      </p:sp>
      <p:sp>
        <p:nvSpPr>
          <p:cNvPr id="36" name="Unvan 1">
            <a:extLst>
              <a:ext uri="{FF2B5EF4-FFF2-40B4-BE49-F238E27FC236}">
                <a16:creationId xmlns="" xmlns:a16="http://schemas.microsoft.com/office/drawing/2014/main" id="{DC5745F5-C08C-4309-A3DE-0853A803265C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04377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etin kutusu 13"/>
          <p:cNvSpPr txBox="1"/>
          <p:nvPr/>
        </p:nvSpPr>
        <p:spPr>
          <a:xfrm>
            <a:off x="11268670" y="101600"/>
            <a:ext cx="923330" cy="601911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JEODEZİK AĞ KAVRAMI VE ÖLÇME ALET VE SİSTEMLERİ</a:t>
            </a:r>
            <a:endParaRPr lang="en-US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2" descr="tutgan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773" y="1482359"/>
            <a:ext cx="91440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3419150" y="684865"/>
            <a:ext cx="46452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400" b="1" dirty="0">
                <a:solidFill>
                  <a:srgbClr val="FF3300"/>
                </a:solidFill>
              </a:rPr>
              <a:t>T</a:t>
            </a:r>
            <a:r>
              <a:rPr lang="tr-TR" altLang="tr-TR" sz="2400" b="1" dirty="0"/>
              <a:t>ürkiye </a:t>
            </a:r>
            <a:r>
              <a:rPr lang="tr-TR" altLang="tr-TR" sz="2400" b="1" dirty="0">
                <a:solidFill>
                  <a:srgbClr val="FF3300"/>
                </a:solidFill>
              </a:rPr>
              <a:t>U</a:t>
            </a:r>
            <a:r>
              <a:rPr lang="tr-TR" altLang="tr-TR" sz="2400" b="1" dirty="0"/>
              <a:t>lusal </a:t>
            </a:r>
            <a:r>
              <a:rPr lang="tr-TR" altLang="tr-TR" sz="2400" b="1" dirty="0">
                <a:solidFill>
                  <a:srgbClr val="FF3300"/>
                </a:solidFill>
              </a:rPr>
              <a:t>T</a:t>
            </a:r>
            <a:r>
              <a:rPr lang="tr-TR" altLang="tr-TR" sz="2400" b="1" dirty="0"/>
              <a:t>emel </a:t>
            </a:r>
            <a:r>
              <a:rPr lang="tr-TR" altLang="tr-TR" sz="2400" b="1" dirty="0">
                <a:solidFill>
                  <a:srgbClr val="FF3300"/>
                </a:solidFill>
              </a:rPr>
              <a:t>G</a:t>
            </a:r>
            <a:r>
              <a:rPr lang="tr-TR" altLang="tr-TR" sz="2400" b="1" dirty="0"/>
              <a:t>PS </a:t>
            </a:r>
            <a:r>
              <a:rPr lang="tr-TR" altLang="tr-TR" sz="2400" b="1" dirty="0">
                <a:solidFill>
                  <a:srgbClr val="FF3300"/>
                </a:solidFill>
              </a:rPr>
              <a:t>A</a:t>
            </a:r>
            <a:r>
              <a:rPr lang="tr-TR" altLang="tr-TR" sz="2400" b="1" dirty="0"/>
              <a:t>ğı</a:t>
            </a:r>
          </a:p>
        </p:txBody>
      </p:sp>
      <p:sp>
        <p:nvSpPr>
          <p:cNvPr id="12" name="Unvan 1">
            <a:extLst>
              <a:ext uri="{FF2B5EF4-FFF2-40B4-BE49-F238E27FC236}">
                <a16:creationId xmlns="" xmlns:a16="http://schemas.microsoft.com/office/drawing/2014/main" id="{84701A79-E93A-4CFF-AC5B-BAC00C1862C0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54455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etin kutusu 13"/>
          <p:cNvSpPr txBox="1"/>
          <p:nvPr/>
        </p:nvSpPr>
        <p:spPr>
          <a:xfrm>
            <a:off x="11268670" y="101600"/>
            <a:ext cx="923330" cy="601911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JEODEZİK AĞ KAVRAMI VE ÖLÇME ALET VE SİSTEMLERİ</a:t>
            </a:r>
            <a:endParaRPr lang="en-US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Unvan 1"/>
          <p:cNvSpPr>
            <a:spLocks noGrp="1"/>
          </p:cNvSpPr>
          <p:nvPr>
            <p:ph type="title"/>
          </p:nvPr>
        </p:nvSpPr>
        <p:spPr>
          <a:xfrm>
            <a:off x="788016" y="469107"/>
            <a:ext cx="8596668" cy="73660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err="1"/>
              <a:t>Pilye</a:t>
            </a:r>
            <a:endParaRPr lang="en-US" sz="3200" b="1" dirty="0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1" y="1465261"/>
            <a:ext cx="2704918" cy="1800000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533" y="1465261"/>
            <a:ext cx="2381538" cy="1800000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275" y="1465261"/>
            <a:ext cx="2403093" cy="1800000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870" y="4010025"/>
            <a:ext cx="1617915" cy="2160000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755" y="4010025"/>
            <a:ext cx="2985550" cy="2160000"/>
          </a:xfrm>
          <a:prstGeom prst="rect">
            <a:avLst/>
          </a:prstGeom>
        </p:spPr>
      </p:pic>
      <p:sp>
        <p:nvSpPr>
          <p:cNvPr id="20" name="Unvan 1">
            <a:extLst>
              <a:ext uri="{FF2B5EF4-FFF2-40B4-BE49-F238E27FC236}">
                <a16:creationId xmlns="" xmlns:a16="http://schemas.microsoft.com/office/drawing/2014/main" id="{9AD3C283-34E7-4C2E-8423-BD4F78B05907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82551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etin kutusu 13"/>
          <p:cNvSpPr txBox="1"/>
          <p:nvPr/>
        </p:nvSpPr>
        <p:spPr>
          <a:xfrm>
            <a:off x="11268670" y="101600"/>
            <a:ext cx="923330" cy="601911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JEODEZİK AĞ KAVRAMI VE ÖLÇME ALET VE SİSTEMLERİ</a:t>
            </a:r>
            <a:endParaRPr lang="en-US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Unvan 1"/>
          <p:cNvSpPr>
            <a:spLocks noGrp="1"/>
          </p:cNvSpPr>
          <p:nvPr>
            <p:ph type="title"/>
          </p:nvPr>
        </p:nvSpPr>
        <p:spPr>
          <a:xfrm>
            <a:off x="788016" y="469107"/>
            <a:ext cx="8596668" cy="73660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err="1"/>
              <a:t>Pilye</a:t>
            </a:r>
            <a:endParaRPr lang="en-US" sz="3200" b="1" dirty="0"/>
          </a:p>
        </p:txBody>
      </p:sp>
      <p:pic>
        <p:nvPicPr>
          <p:cNvPr id="15" name="6 İçerik Yer Tutucusu" descr="1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5" y="1103313"/>
            <a:ext cx="6429375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Metin kutusu 15"/>
          <p:cNvSpPr txBox="1"/>
          <p:nvPr/>
        </p:nvSpPr>
        <p:spPr>
          <a:xfrm>
            <a:off x="1704975" y="5917168"/>
            <a:ext cx="732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(</a:t>
            </a:r>
            <a:r>
              <a:rPr lang="tr-TR" dirty="0">
                <a:solidFill>
                  <a:prstClr val="black"/>
                </a:solidFill>
              </a:rPr>
              <a:t>Büyük Ölçekli Harita ve Harita Bilgileri Üretim Yönetmeliği</a:t>
            </a:r>
            <a:r>
              <a:rPr lang="en-US" dirty="0">
                <a:solidFill>
                  <a:prstClr val="black"/>
                </a:solidFill>
              </a:rPr>
              <a:t> , 2005)</a:t>
            </a:r>
          </a:p>
        </p:txBody>
      </p:sp>
      <p:sp>
        <p:nvSpPr>
          <p:cNvPr id="17" name="Unvan 1">
            <a:extLst>
              <a:ext uri="{FF2B5EF4-FFF2-40B4-BE49-F238E27FC236}">
                <a16:creationId xmlns="" xmlns:a16="http://schemas.microsoft.com/office/drawing/2014/main" id="{EA79D5F7-22C0-4922-90B5-DFB94F8531F6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31946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etin kutusu 13"/>
          <p:cNvSpPr txBox="1"/>
          <p:nvPr/>
        </p:nvSpPr>
        <p:spPr>
          <a:xfrm>
            <a:off x="11268670" y="101600"/>
            <a:ext cx="923330" cy="601911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tr-T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JEODEZİK AĞ KAVRAMI VE ÖLÇME ALET VE SİSTEMLERİ</a:t>
            </a:r>
            <a:endParaRPr lang="en-US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Unvan 1"/>
          <p:cNvSpPr>
            <a:spLocks noGrp="1"/>
          </p:cNvSpPr>
          <p:nvPr>
            <p:ph type="title"/>
          </p:nvPr>
        </p:nvSpPr>
        <p:spPr>
          <a:xfrm>
            <a:off x="788016" y="469107"/>
            <a:ext cx="8596668" cy="73660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err="1"/>
              <a:t>Pilye</a:t>
            </a:r>
            <a:endParaRPr lang="en-US" sz="3200" b="1" dirty="0"/>
          </a:p>
        </p:txBody>
      </p:sp>
      <p:pic>
        <p:nvPicPr>
          <p:cNvPr id="15" name="7 Resim" descr="1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4438"/>
            <a:ext cx="686752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Metin kutusu 15"/>
          <p:cNvSpPr txBox="1"/>
          <p:nvPr/>
        </p:nvSpPr>
        <p:spPr>
          <a:xfrm>
            <a:off x="1143000" y="5854700"/>
            <a:ext cx="732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(</a:t>
            </a:r>
            <a:r>
              <a:rPr lang="tr-TR" dirty="0">
                <a:solidFill>
                  <a:prstClr val="black"/>
                </a:solidFill>
              </a:rPr>
              <a:t>Büyük Ölçekli Harita ve Harita Bilgileri Üretim Yönetmeliği</a:t>
            </a:r>
            <a:r>
              <a:rPr lang="en-US" dirty="0">
                <a:solidFill>
                  <a:prstClr val="black"/>
                </a:solidFill>
              </a:rPr>
              <a:t> , 2005)</a:t>
            </a:r>
          </a:p>
        </p:txBody>
      </p:sp>
      <p:sp>
        <p:nvSpPr>
          <p:cNvPr id="17" name="Unvan 1">
            <a:extLst>
              <a:ext uri="{FF2B5EF4-FFF2-40B4-BE49-F238E27FC236}">
                <a16:creationId xmlns="" xmlns:a16="http://schemas.microsoft.com/office/drawing/2014/main" id="{B4F635AD-C973-4899-A29B-E5EC50495260}"/>
              </a:ext>
            </a:extLst>
          </p:cNvPr>
          <p:cNvSpPr txBox="1">
            <a:spLocks/>
          </p:cNvSpPr>
          <p:nvPr/>
        </p:nvSpPr>
        <p:spPr>
          <a:xfrm>
            <a:off x="107950" y="6408368"/>
            <a:ext cx="2370666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TOPOGRAFYA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(HRT335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17879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3872</TotalTime>
  <Words>854</Words>
  <Application>Microsoft Office PowerPoint</Application>
  <PresentationFormat>Geniş ekran</PresentationFormat>
  <Paragraphs>163</Paragraphs>
  <Slides>28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2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inherit</vt:lpstr>
      <vt:lpstr>Wingdings 2</vt:lpstr>
      <vt:lpstr>Office Teması</vt:lpstr>
      <vt:lpstr>HDOfficeLightV0</vt:lpstr>
      <vt:lpstr>Photo Editor Photo</vt:lpstr>
      <vt:lpstr>TOPOGRAFYA (HRT3350)</vt:lpstr>
      <vt:lpstr>PowerPoint Sunusu</vt:lpstr>
      <vt:lpstr>3. BÖLÜM JEODEZİK AĞ KAVRAMI VE ÖLÇME ALET VE SİSTEMLERİ</vt:lpstr>
      <vt:lpstr>Jeodezik Kontrol Noktaları</vt:lpstr>
      <vt:lpstr>Yatay Konumlandırma</vt:lpstr>
      <vt:lpstr>PowerPoint Sunusu</vt:lpstr>
      <vt:lpstr>Pilye</vt:lpstr>
      <vt:lpstr>Pilye</vt:lpstr>
      <vt:lpstr>Pilye</vt:lpstr>
      <vt:lpstr>Poligon Noktası</vt:lpstr>
      <vt:lpstr>PowerPoint Sunusu</vt:lpstr>
      <vt:lpstr>PowerPoint Sunusu</vt:lpstr>
      <vt:lpstr>Nivelman Noktaları</vt:lpstr>
      <vt:lpstr>Nivelman Noktaları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4. BÖLÜM UZUNLUK VE AÇI ÖLÇMELERİ</vt:lpstr>
    </vt:vector>
  </TitlesOfParts>
  <Company>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Nihat Ersoy</cp:lastModifiedBy>
  <cp:revision>385</cp:revision>
  <dcterms:created xsi:type="dcterms:W3CDTF">2014-09-17T07:05:14Z</dcterms:created>
  <dcterms:modified xsi:type="dcterms:W3CDTF">2023-10-27T09:01:07Z</dcterms:modified>
</cp:coreProperties>
</file>