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9" r:id="rId1"/>
    <p:sldMasterId id="2147483791" r:id="rId2"/>
  </p:sldMasterIdLst>
  <p:notesMasterIdLst>
    <p:notesMasterId r:id="rId53"/>
  </p:notesMasterIdLst>
  <p:sldIdLst>
    <p:sldId id="256" r:id="rId3"/>
    <p:sldId id="257" r:id="rId4"/>
    <p:sldId id="415" r:id="rId5"/>
    <p:sldId id="434" r:id="rId6"/>
    <p:sldId id="435" r:id="rId7"/>
    <p:sldId id="436" r:id="rId8"/>
    <p:sldId id="437" r:id="rId9"/>
    <p:sldId id="438" r:id="rId10"/>
    <p:sldId id="439" r:id="rId11"/>
    <p:sldId id="440" r:id="rId12"/>
    <p:sldId id="441" r:id="rId13"/>
    <p:sldId id="442" r:id="rId14"/>
    <p:sldId id="443" r:id="rId15"/>
    <p:sldId id="444" r:id="rId16"/>
    <p:sldId id="445" r:id="rId17"/>
    <p:sldId id="446" r:id="rId18"/>
    <p:sldId id="447" r:id="rId19"/>
    <p:sldId id="448" r:id="rId20"/>
    <p:sldId id="449" r:id="rId21"/>
    <p:sldId id="453" r:id="rId22"/>
    <p:sldId id="493" r:id="rId23"/>
    <p:sldId id="427" r:id="rId24"/>
    <p:sldId id="462" r:id="rId25"/>
    <p:sldId id="463" r:id="rId26"/>
    <p:sldId id="464" r:id="rId27"/>
    <p:sldId id="473" r:id="rId28"/>
    <p:sldId id="474" r:id="rId29"/>
    <p:sldId id="475" r:id="rId30"/>
    <p:sldId id="476" r:id="rId31"/>
    <p:sldId id="477" r:id="rId32"/>
    <p:sldId id="478" r:id="rId33"/>
    <p:sldId id="479" r:id="rId34"/>
    <p:sldId id="480" r:id="rId35"/>
    <p:sldId id="481" r:id="rId36"/>
    <p:sldId id="484" r:id="rId37"/>
    <p:sldId id="485" r:id="rId38"/>
    <p:sldId id="486" r:id="rId39"/>
    <p:sldId id="487" r:id="rId40"/>
    <p:sldId id="488" r:id="rId41"/>
    <p:sldId id="489" r:id="rId42"/>
    <p:sldId id="490" r:id="rId43"/>
    <p:sldId id="491" r:id="rId44"/>
    <p:sldId id="492" r:id="rId45"/>
    <p:sldId id="411" r:id="rId46"/>
    <p:sldId id="378" r:id="rId47"/>
    <p:sldId id="494" r:id="rId48"/>
    <p:sldId id="495" r:id="rId49"/>
    <p:sldId id="416" r:id="rId50"/>
    <p:sldId id="421" r:id="rId51"/>
    <p:sldId id="452" r:id="rId52"/>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94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7" autoAdjust="0"/>
    <p:restoredTop sz="94660"/>
  </p:normalViewPr>
  <p:slideViewPr>
    <p:cSldViewPr snapToGrid="0">
      <p:cViewPr varScale="1">
        <p:scale>
          <a:sx n="92" d="100"/>
          <a:sy n="92" d="100"/>
        </p:scale>
        <p:origin x="492"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image" Target="../media/image9.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63.wmf"/><Relationship Id="rId1" Type="http://schemas.openxmlformats.org/officeDocument/2006/relationships/image" Target="../media/image6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4.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68.wmf"/><Relationship Id="rId2" Type="http://schemas.openxmlformats.org/officeDocument/2006/relationships/image" Target="../media/image67.wmf"/><Relationship Id="rId1" Type="http://schemas.openxmlformats.org/officeDocument/2006/relationships/image" Target="../media/image66.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4.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8B06E2-5CA6-4555-A941-300CF530D89F}" type="datetimeFigureOut">
              <a:rPr lang="en-US" smtClean="0"/>
              <a:t>9/27/2022</a:t>
            </a:fld>
            <a:endParaRPr lang="en-US"/>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9E1863-BC86-4E1A-A1DD-E93515FFF103}" type="slidenum">
              <a:rPr lang="en-US" smtClean="0"/>
              <a:t>‹#›</a:t>
            </a:fld>
            <a:endParaRPr lang="en-US"/>
          </a:p>
        </p:txBody>
      </p:sp>
    </p:spTree>
    <p:extLst>
      <p:ext uri="{BB962C8B-B14F-4D97-AF65-F5344CB8AC3E}">
        <p14:creationId xmlns:p14="http://schemas.microsoft.com/office/powerpoint/2010/main" val="24708034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ayt Görüntüsü Yer Tutucus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41988" name="Slayt Numarası Yer Tutucus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57066" indent="-291179" eaLnBrk="0" hangingPunct="0">
              <a:defRPr>
                <a:solidFill>
                  <a:schemeClr val="tx1"/>
                </a:solidFill>
                <a:latin typeface="Arial" panose="020B0604020202020204" pitchFamily="34" charset="0"/>
              </a:defRPr>
            </a:lvl2pPr>
            <a:lvl3pPr marL="1164717" indent="-232943" eaLnBrk="0" hangingPunct="0">
              <a:defRPr>
                <a:solidFill>
                  <a:schemeClr val="tx1"/>
                </a:solidFill>
                <a:latin typeface="Arial" panose="020B0604020202020204" pitchFamily="34" charset="0"/>
              </a:defRPr>
            </a:lvl3pPr>
            <a:lvl4pPr marL="1630604" indent="-232943" eaLnBrk="0" hangingPunct="0">
              <a:defRPr>
                <a:solidFill>
                  <a:schemeClr val="tx1"/>
                </a:solidFill>
                <a:latin typeface="Arial" panose="020B0604020202020204" pitchFamily="34" charset="0"/>
              </a:defRPr>
            </a:lvl4pPr>
            <a:lvl5pPr marL="2096491" indent="-232943" eaLnBrk="0" hangingPunct="0">
              <a:defRPr>
                <a:solidFill>
                  <a:schemeClr val="tx1"/>
                </a:solidFill>
                <a:latin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C3BB5C8-9BD8-4368-AB17-FA5F3A1CE2D6}" type="slidenum">
              <a:rPr lang="tr-TR" altLang="en-US"/>
              <a:pPr eaLnBrk="1" hangingPunct="1"/>
              <a:t>23</a:t>
            </a:fld>
            <a:endParaRPr lang="tr-TR" altLang="en-US"/>
          </a:p>
        </p:txBody>
      </p:sp>
    </p:spTree>
    <p:extLst>
      <p:ext uri="{BB962C8B-B14F-4D97-AF65-F5344CB8AC3E}">
        <p14:creationId xmlns:p14="http://schemas.microsoft.com/office/powerpoint/2010/main" val="15837467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ayt Görüntüsü Yer Tutucus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63492" name="Slayt Numarası Yer Tutucus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C06F3B4-D409-421A-B934-9DF13C9383CD}" type="slidenum">
              <a:rPr lang="tr-TR" altLang="en-US"/>
              <a:pPr eaLnBrk="1" hangingPunct="1"/>
              <a:t>32</a:t>
            </a:fld>
            <a:endParaRPr lang="tr-TR" altLang="en-US"/>
          </a:p>
        </p:txBody>
      </p:sp>
    </p:spTree>
    <p:extLst>
      <p:ext uri="{BB962C8B-B14F-4D97-AF65-F5344CB8AC3E}">
        <p14:creationId xmlns:p14="http://schemas.microsoft.com/office/powerpoint/2010/main" val="31477659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ayt Görüntüsü Yer Tutucus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64516" name="Slayt Numarası Yer Tutucus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9B703C2-414D-47EC-A0F2-F7F774BD781E}" type="slidenum">
              <a:rPr lang="tr-TR" altLang="en-US"/>
              <a:pPr eaLnBrk="1" hangingPunct="1"/>
              <a:t>33</a:t>
            </a:fld>
            <a:endParaRPr lang="tr-TR" altLang="en-US"/>
          </a:p>
        </p:txBody>
      </p:sp>
    </p:spTree>
    <p:extLst>
      <p:ext uri="{BB962C8B-B14F-4D97-AF65-F5344CB8AC3E}">
        <p14:creationId xmlns:p14="http://schemas.microsoft.com/office/powerpoint/2010/main" val="30344266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ayt Görüntüsü Yer Tutucus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65540" name="Slayt Numarası Yer Tutucus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2F2E999-D9BC-46A5-B055-3F49FF705564}" type="slidenum">
              <a:rPr lang="tr-TR" altLang="en-US"/>
              <a:pPr eaLnBrk="1" hangingPunct="1"/>
              <a:t>34</a:t>
            </a:fld>
            <a:endParaRPr lang="tr-TR" altLang="en-US"/>
          </a:p>
        </p:txBody>
      </p:sp>
    </p:spTree>
    <p:extLst>
      <p:ext uri="{BB962C8B-B14F-4D97-AF65-F5344CB8AC3E}">
        <p14:creationId xmlns:p14="http://schemas.microsoft.com/office/powerpoint/2010/main" val="20807461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ayt Görüntüsü Yer Tutucus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68612" name="Slayt Numarası Yer Tutucus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2C20811-96FE-498E-89F0-D7332CC1C7C0}" type="slidenum">
              <a:rPr lang="tr-TR" altLang="en-US"/>
              <a:pPr eaLnBrk="1" hangingPunct="1"/>
              <a:t>35</a:t>
            </a:fld>
            <a:endParaRPr lang="tr-TR" altLang="en-US"/>
          </a:p>
        </p:txBody>
      </p:sp>
    </p:spTree>
    <p:extLst>
      <p:ext uri="{BB962C8B-B14F-4D97-AF65-F5344CB8AC3E}">
        <p14:creationId xmlns:p14="http://schemas.microsoft.com/office/powerpoint/2010/main" val="4423734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ayt Görüntüsü Yer Tutucus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69636" name="Slayt Numarası Yer Tutucus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2BB25FF-01C7-471F-AE47-7257A440CD8A}" type="slidenum">
              <a:rPr lang="tr-TR" altLang="en-US"/>
              <a:pPr eaLnBrk="1" hangingPunct="1"/>
              <a:t>36</a:t>
            </a:fld>
            <a:endParaRPr lang="tr-TR" altLang="en-US"/>
          </a:p>
        </p:txBody>
      </p:sp>
    </p:spTree>
    <p:extLst>
      <p:ext uri="{BB962C8B-B14F-4D97-AF65-F5344CB8AC3E}">
        <p14:creationId xmlns:p14="http://schemas.microsoft.com/office/powerpoint/2010/main" val="39285624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ayt Görüntüsü Yer Tutucus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70660" name="Slayt Numarası Yer Tutucus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C3CD83D-2A5A-4D8D-816C-A289A9BCD4F7}" type="slidenum">
              <a:rPr lang="tr-TR" altLang="en-US"/>
              <a:pPr eaLnBrk="1" hangingPunct="1"/>
              <a:t>37</a:t>
            </a:fld>
            <a:endParaRPr lang="tr-TR" altLang="en-US"/>
          </a:p>
        </p:txBody>
      </p:sp>
    </p:spTree>
    <p:extLst>
      <p:ext uri="{BB962C8B-B14F-4D97-AF65-F5344CB8AC3E}">
        <p14:creationId xmlns:p14="http://schemas.microsoft.com/office/powerpoint/2010/main" val="41826163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ayt Görüntüsü Yer Tutucus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71684" name="Slayt Numarası Yer Tutucus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872141B-1B2C-4C47-88EF-551EDCB95A58}" type="slidenum">
              <a:rPr lang="tr-TR" altLang="en-US"/>
              <a:pPr eaLnBrk="1" hangingPunct="1"/>
              <a:t>38</a:t>
            </a:fld>
            <a:endParaRPr lang="tr-TR" altLang="en-US"/>
          </a:p>
        </p:txBody>
      </p:sp>
    </p:spTree>
    <p:extLst>
      <p:ext uri="{BB962C8B-B14F-4D97-AF65-F5344CB8AC3E}">
        <p14:creationId xmlns:p14="http://schemas.microsoft.com/office/powerpoint/2010/main" val="17590319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ayt Görüntüsü Yer Tutucus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72708" name="Slayt Numarası Yer Tutucus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2B67553-3BB3-441B-BDF4-D23388A92768}" type="slidenum">
              <a:rPr lang="tr-TR" altLang="en-US"/>
              <a:pPr eaLnBrk="1" hangingPunct="1"/>
              <a:t>39</a:t>
            </a:fld>
            <a:endParaRPr lang="tr-TR" altLang="en-US"/>
          </a:p>
        </p:txBody>
      </p:sp>
    </p:spTree>
    <p:extLst>
      <p:ext uri="{BB962C8B-B14F-4D97-AF65-F5344CB8AC3E}">
        <p14:creationId xmlns:p14="http://schemas.microsoft.com/office/powerpoint/2010/main" val="32712281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ayt Görüntüsü Yer Tutucus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73732" name="Slayt Numarası Yer Tutucus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EADECAF-4D1C-4D88-B89E-5A624FF6D755}" type="slidenum">
              <a:rPr lang="tr-TR" altLang="en-US"/>
              <a:pPr eaLnBrk="1" hangingPunct="1"/>
              <a:t>40</a:t>
            </a:fld>
            <a:endParaRPr lang="tr-TR" altLang="en-US"/>
          </a:p>
        </p:txBody>
      </p:sp>
    </p:spTree>
    <p:extLst>
      <p:ext uri="{BB962C8B-B14F-4D97-AF65-F5344CB8AC3E}">
        <p14:creationId xmlns:p14="http://schemas.microsoft.com/office/powerpoint/2010/main" val="42235231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ayt Görüntüsü Yer Tutucus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74756" name="Slayt Numarası Yer Tutucus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2AAE67F-2226-4004-8CA9-E1BD35B25265}" type="slidenum">
              <a:rPr lang="tr-TR" altLang="en-US"/>
              <a:pPr eaLnBrk="1" hangingPunct="1"/>
              <a:t>41</a:t>
            </a:fld>
            <a:endParaRPr lang="tr-TR" altLang="en-US"/>
          </a:p>
        </p:txBody>
      </p:sp>
    </p:spTree>
    <p:extLst>
      <p:ext uri="{BB962C8B-B14F-4D97-AF65-F5344CB8AC3E}">
        <p14:creationId xmlns:p14="http://schemas.microsoft.com/office/powerpoint/2010/main" val="3695279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ayt Görüntüsü Yer Tutucus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43012" name="Slayt Numarası Yer Tutucus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57066" indent="-291179" eaLnBrk="0" hangingPunct="0">
              <a:defRPr>
                <a:solidFill>
                  <a:schemeClr val="tx1"/>
                </a:solidFill>
                <a:latin typeface="Arial" panose="020B0604020202020204" pitchFamily="34" charset="0"/>
              </a:defRPr>
            </a:lvl2pPr>
            <a:lvl3pPr marL="1164717" indent="-232943" eaLnBrk="0" hangingPunct="0">
              <a:defRPr>
                <a:solidFill>
                  <a:schemeClr val="tx1"/>
                </a:solidFill>
                <a:latin typeface="Arial" panose="020B0604020202020204" pitchFamily="34" charset="0"/>
              </a:defRPr>
            </a:lvl3pPr>
            <a:lvl4pPr marL="1630604" indent="-232943" eaLnBrk="0" hangingPunct="0">
              <a:defRPr>
                <a:solidFill>
                  <a:schemeClr val="tx1"/>
                </a:solidFill>
                <a:latin typeface="Arial" panose="020B0604020202020204" pitchFamily="34" charset="0"/>
              </a:defRPr>
            </a:lvl4pPr>
            <a:lvl5pPr marL="2096491" indent="-232943" eaLnBrk="0" hangingPunct="0">
              <a:defRPr>
                <a:solidFill>
                  <a:schemeClr val="tx1"/>
                </a:solidFill>
                <a:latin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261691F-A54D-44CA-80AC-A92291A36C1B}" type="slidenum">
              <a:rPr lang="tr-TR" altLang="en-US"/>
              <a:pPr eaLnBrk="1" hangingPunct="1"/>
              <a:t>24</a:t>
            </a:fld>
            <a:endParaRPr lang="tr-TR" altLang="en-US"/>
          </a:p>
        </p:txBody>
      </p:sp>
    </p:spTree>
    <p:extLst>
      <p:ext uri="{BB962C8B-B14F-4D97-AF65-F5344CB8AC3E}">
        <p14:creationId xmlns:p14="http://schemas.microsoft.com/office/powerpoint/2010/main" val="7121524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ayt Görüntüsü Yer Tutucus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75780" name="Slayt Numarası Yer Tutucus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09D5B62-BEFC-4559-868D-53B9E3ED224B}" type="slidenum">
              <a:rPr lang="tr-TR" altLang="en-US"/>
              <a:pPr eaLnBrk="1" hangingPunct="1"/>
              <a:t>42</a:t>
            </a:fld>
            <a:endParaRPr lang="tr-TR" altLang="en-US"/>
          </a:p>
        </p:txBody>
      </p:sp>
    </p:spTree>
    <p:extLst>
      <p:ext uri="{BB962C8B-B14F-4D97-AF65-F5344CB8AC3E}">
        <p14:creationId xmlns:p14="http://schemas.microsoft.com/office/powerpoint/2010/main" val="25306746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ayt Görüntüsü Yer Tutucus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76804" name="Slayt Numarası Yer Tutucus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91B99AF-F7AB-4A9B-B158-E605A875956A}" type="slidenum">
              <a:rPr lang="tr-TR" altLang="en-US"/>
              <a:pPr eaLnBrk="1" hangingPunct="1"/>
              <a:t>43</a:t>
            </a:fld>
            <a:endParaRPr lang="tr-TR" altLang="en-US"/>
          </a:p>
        </p:txBody>
      </p:sp>
    </p:spTree>
    <p:extLst>
      <p:ext uri="{BB962C8B-B14F-4D97-AF65-F5344CB8AC3E}">
        <p14:creationId xmlns:p14="http://schemas.microsoft.com/office/powerpoint/2010/main" val="39863020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ayt Görüntüsü Yer Tutucus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44036" name="Slayt Numarası Yer Tutucus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57066" indent="-291179" eaLnBrk="0" hangingPunct="0">
              <a:defRPr>
                <a:solidFill>
                  <a:schemeClr val="tx1"/>
                </a:solidFill>
                <a:latin typeface="Arial" panose="020B0604020202020204" pitchFamily="34" charset="0"/>
              </a:defRPr>
            </a:lvl2pPr>
            <a:lvl3pPr marL="1164717" indent="-232943" eaLnBrk="0" hangingPunct="0">
              <a:defRPr>
                <a:solidFill>
                  <a:schemeClr val="tx1"/>
                </a:solidFill>
                <a:latin typeface="Arial" panose="020B0604020202020204" pitchFamily="34" charset="0"/>
              </a:defRPr>
            </a:lvl3pPr>
            <a:lvl4pPr marL="1630604" indent="-232943" eaLnBrk="0" hangingPunct="0">
              <a:defRPr>
                <a:solidFill>
                  <a:schemeClr val="tx1"/>
                </a:solidFill>
                <a:latin typeface="Arial" panose="020B0604020202020204" pitchFamily="34" charset="0"/>
              </a:defRPr>
            </a:lvl4pPr>
            <a:lvl5pPr marL="2096491" indent="-232943" eaLnBrk="0" hangingPunct="0">
              <a:defRPr>
                <a:solidFill>
                  <a:schemeClr val="tx1"/>
                </a:solidFill>
                <a:latin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5BB5A51-B059-4672-8A05-70B919F0E5E5}" type="slidenum">
              <a:rPr lang="tr-TR" altLang="en-US"/>
              <a:pPr eaLnBrk="1" hangingPunct="1"/>
              <a:t>25</a:t>
            </a:fld>
            <a:endParaRPr lang="tr-TR" altLang="en-US"/>
          </a:p>
        </p:txBody>
      </p:sp>
    </p:spTree>
    <p:extLst>
      <p:ext uri="{BB962C8B-B14F-4D97-AF65-F5344CB8AC3E}">
        <p14:creationId xmlns:p14="http://schemas.microsoft.com/office/powerpoint/2010/main" val="41918100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ayt Görüntüsü Yer Tutucus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57348" name="Slayt Numarası Yer Tutucus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2599923-1244-4C05-94D1-521997846E14}" type="slidenum">
              <a:rPr lang="tr-TR" altLang="en-US"/>
              <a:pPr eaLnBrk="1" hangingPunct="1"/>
              <a:t>26</a:t>
            </a:fld>
            <a:endParaRPr lang="tr-TR" altLang="en-US"/>
          </a:p>
        </p:txBody>
      </p:sp>
    </p:spTree>
    <p:extLst>
      <p:ext uri="{BB962C8B-B14F-4D97-AF65-F5344CB8AC3E}">
        <p14:creationId xmlns:p14="http://schemas.microsoft.com/office/powerpoint/2010/main" val="8804536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ayt Görüntüsü Yer Tutucus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58372" name="Slayt Numarası Yer Tutucus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FC21257-5408-4CDC-B9A8-3E5AE2FB8CDA}" type="slidenum">
              <a:rPr lang="tr-TR" altLang="en-US"/>
              <a:pPr eaLnBrk="1" hangingPunct="1"/>
              <a:t>27</a:t>
            </a:fld>
            <a:endParaRPr lang="tr-TR" altLang="en-US"/>
          </a:p>
        </p:txBody>
      </p:sp>
    </p:spTree>
    <p:extLst>
      <p:ext uri="{BB962C8B-B14F-4D97-AF65-F5344CB8AC3E}">
        <p14:creationId xmlns:p14="http://schemas.microsoft.com/office/powerpoint/2010/main" val="6997747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ayt Görüntüsü Yer Tutucus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59396" name="Slayt Numarası Yer Tutucus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74E073F-98A8-4E75-B218-47DB370366C5}" type="slidenum">
              <a:rPr lang="tr-TR" altLang="en-US"/>
              <a:pPr eaLnBrk="1" hangingPunct="1"/>
              <a:t>28</a:t>
            </a:fld>
            <a:endParaRPr lang="tr-TR" altLang="en-US"/>
          </a:p>
        </p:txBody>
      </p:sp>
    </p:spTree>
    <p:extLst>
      <p:ext uri="{BB962C8B-B14F-4D97-AF65-F5344CB8AC3E}">
        <p14:creationId xmlns:p14="http://schemas.microsoft.com/office/powerpoint/2010/main" val="16833459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ayt Görüntüsü Yer Tutucus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60420" name="Slayt Numarası Yer Tutucus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F262EC1-E68F-4FE5-B77C-2CE4B5B8C407}" type="slidenum">
              <a:rPr lang="tr-TR" altLang="en-US"/>
              <a:pPr eaLnBrk="1" hangingPunct="1"/>
              <a:t>29</a:t>
            </a:fld>
            <a:endParaRPr lang="tr-TR" altLang="en-US"/>
          </a:p>
        </p:txBody>
      </p:sp>
    </p:spTree>
    <p:extLst>
      <p:ext uri="{BB962C8B-B14F-4D97-AF65-F5344CB8AC3E}">
        <p14:creationId xmlns:p14="http://schemas.microsoft.com/office/powerpoint/2010/main" val="39530718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ayt Görüntüsü Yer Tutucus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61444" name="Slayt Numarası Yer Tutucus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3D507F4-0378-4627-8A3F-C5A9DA3D2584}" type="slidenum">
              <a:rPr lang="tr-TR" altLang="en-US"/>
              <a:pPr eaLnBrk="1" hangingPunct="1"/>
              <a:t>30</a:t>
            </a:fld>
            <a:endParaRPr lang="tr-TR" altLang="en-US"/>
          </a:p>
        </p:txBody>
      </p:sp>
    </p:spTree>
    <p:extLst>
      <p:ext uri="{BB962C8B-B14F-4D97-AF65-F5344CB8AC3E}">
        <p14:creationId xmlns:p14="http://schemas.microsoft.com/office/powerpoint/2010/main" val="18062028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ayt Görüntüsü Yer Tutucus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62468" name="Slayt Numarası Yer Tutucus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37A47CE-4E21-49CE-911D-9B49F139FCBD}" type="slidenum">
              <a:rPr lang="tr-TR" altLang="en-US"/>
              <a:pPr eaLnBrk="1" hangingPunct="1"/>
              <a:t>31</a:t>
            </a:fld>
            <a:endParaRPr lang="tr-TR" altLang="en-US"/>
          </a:p>
        </p:txBody>
      </p:sp>
    </p:spTree>
    <p:extLst>
      <p:ext uri="{BB962C8B-B14F-4D97-AF65-F5344CB8AC3E}">
        <p14:creationId xmlns:p14="http://schemas.microsoft.com/office/powerpoint/2010/main" val="35460222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endParaRPr lang="en-US"/>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tıklatın</a:t>
            </a:r>
            <a:endParaRPr lang="en-US"/>
          </a:p>
        </p:txBody>
      </p:sp>
      <p:sp>
        <p:nvSpPr>
          <p:cNvPr id="4" name="Veri Yer Tutucusu 3"/>
          <p:cNvSpPr>
            <a:spLocks noGrp="1"/>
          </p:cNvSpPr>
          <p:nvPr>
            <p:ph type="dt" sz="half" idx="10"/>
          </p:nvPr>
        </p:nvSpPr>
        <p:spPr/>
        <p:txBody>
          <a:bodyPr/>
          <a:lstStyle/>
          <a:p>
            <a:fld id="{D92C81C9-9B10-49A1-A98F-9310096EF312}" type="datetimeFigureOut">
              <a:rPr lang="tr-TR" smtClean="0"/>
              <a:t>27.9.2022</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5D59CD56-9D20-4EC6-8C92-B2BC0FD96AD7}" type="slidenum">
              <a:rPr lang="tr-TR" smtClean="0"/>
              <a:t>‹#›</a:t>
            </a:fld>
            <a:endParaRPr lang="tr-TR"/>
          </a:p>
        </p:txBody>
      </p:sp>
    </p:spTree>
    <p:extLst>
      <p:ext uri="{BB962C8B-B14F-4D97-AF65-F5344CB8AC3E}">
        <p14:creationId xmlns:p14="http://schemas.microsoft.com/office/powerpoint/2010/main" val="31788964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endParaRPr lang="en-US"/>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Veri Yer Tutucusu 3"/>
          <p:cNvSpPr>
            <a:spLocks noGrp="1"/>
          </p:cNvSpPr>
          <p:nvPr>
            <p:ph type="dt" sz="half" idx="10"/>
          </p:nvPr>
        </p:nvSpPr>
        <p:spPr/>
        <p:txBody>
          <a:bodyPr/>
          <a:lstStyle/>
          <a:p>
            <a:fld id="{D92C81C9-9B10-49A1-A98F-9310096EF312}" type="datetimeFigureOut">
              <a:rPr lang="tr-TR" smtClean="0"/>
              <a:t>27.9.2022</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5D59CD56-9D20-4EC6-8C92-B2BC0FD96AD7}" type="slidenum">
              <a:rPr lang="tr-TR" smtClean="0"/>
              <a:t>‹#›</a:t>
            </a:fld>
            <a:endParaRPr lang="tr-TR"/>
          </a:p>
        </p:txBody>
      </p:sp>
    </p:spTree>
    <p:extLst>
      <p:ext uri="{BB962C8B-B14F-4D97-AF65-F5344CB8AC3E}">
        <p14:creationId xmlns:p14="http://schemas.microsoft.com/office/powerpoint/2010/main" val="10146715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endParaRPr lang="en-US"/>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Veri Yer Tutucusu 3"/>
          <p:cNvSpPr>
            <a:spLocks noGrp="1"/>
          </p:cNvSpPr>
          <p:nvPr>
            <p:ph type="dt" sz="half" idx="10"/>
          </p:nvPr>
        </p:nvSpPr>
        <p:spPr/>
        <p:txBody>
          <a:bodyPr/>
          <a:lstStyle/>
          <a:p>
            <a:fld id="{D92C81C9-9B10-49A1-A98F-9310096EF312}" type="datetimeFigureOut">
              <a:rPr lang="tr-TR" smtClean="0"/>
              <a:t>27.9.2022</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5D59CD56-9D20-4EC6-8C92-B2BC0FD96AD7}" type="slidenum">
              <a:rPr lang="tr-TR" smtClean="0"/>
              <a:t>‹#›</a:t>
            </a:fld>
            <a:endParaRPr lang="tr-TR"/>
          </a:p>
        </p:txBody>
      </p:sp>
    </p:spTree>
    <p:extLst>
      <p:ext uri="{BB962C8B-B14F-4D97-AF65-F5344CB8AC3E}">
        <p14:creationId xmlns:p14="http://schemas.microsoft.com/office/powerpoint/2010/main" val="686017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tr-TR"/>
              <a:t>Asıl başlık stili için tıklatın</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tr-TR"/>
              <a:t>Asıl alt başlık stilini düzenlemek için tıklatın</a:t>
            </a:r>
            <a:endParaRPr lang="en-US" dirty="0"/>
          </a:p>
        </p:txBody>
      </p:sp>
      <p:sp>
        <p:nvSpPr>
          <p:cNvPr id="4" name="Date Placeholder 3"/>
          <p:cNvSpPr>
            <a:spLocks noGrp="1"/>
          </p:cNvSpPr>
          <p:nvPr>
            <p:ph type="dt" sz="half" idx="10"/>
          </p:nvPr>
        </p:nvSpPr>
        <p:spPr/>
        <p:txBody>
          <a:bodyPr/>
          <a:lstStyle/>
          <a:p>
            <a:fld id="{D92C81C9-9B10-49A1-A98F-9310096EF312}" type="datetimeFigureOut">
              <a:rPr lang="tr-TR" smtClean="0">
                <a:solidFill>
                  <a:prstClr val="black">
                    <a:lumMod val="65000"/>
                    <a:lumOff val="35000"/>
                  </a:prstClr>
                </a:solidFill>
              </a:rPr>
              <a:pPr/>
              <a:t>27.9.2022</a:t>
            </a:fld>
            <a:endParaRPr lang="tr-TR">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tr-TR">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5D59CD56-9D20-4EC6-8C92-B2BC0FD96AD7}"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1525068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D92C81C9-9B10-49A1-A98F-9310096EF312}" type="datetimeFigureOut">
              <a:rPr lang="tr-TR" smtClean="0">
                <a:solidFill>
                  <a:prstClr val="black">
                    <a:lumMod val="65000"/>
                    <a:lumOff val="35000"/>
                  </a:prstClr>
                </a:solidFill>
              </a:rPr>
              <a:pPr/>
              <a:t>27.9.2022</a:t>
            </a:fld>
            <a:endParaRPr lang="tr-TR">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tr-TR">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5D59CD56-9D20-4EC6-8C92-B2BC0FD96AD7}"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4669025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831850" y="1712423"/>
            <a:ext cx="10515600" cy="2851208"/>
          </a:xfrm>
        </p:spPr>
        <p:txBody>
          <a:bodyPr anchor="b">
            <a:normAutofit/>
          </a:bodyPr>
          <a:lstStyle>
            <a:lvl1pPr>
              <a:defRPr sz="6000" b="0"/>
            </a:lvl1pPr>
          </a:lstStyle>
          <a:p>
            <a:r>
              <a:rPr lang="tr-TR"/>
              <a:t>Asıl başlık stili için tıklatın</a:t>
            </a:r>
            <a:endParaRPr lang="en-US" dirty="0"/>
          </a:p>
        </p:txBody>
      </p:sp>
      <p:sp>
        <p:nvSpPr>
          <p:cNvPr id="3" name="Text Placeholder 2"/>
          <p:cNvSpPr>
            <a:spLocks noGrp="1"/>
          </p:cNvSpPr>
          <p:nvPr>
            <p:ph type="body" idx="1"/>
          </p:nvPr>
        </p:nvSpPr>
        <p:spPr>
          <a:xfrm>
            <a:off x="831850" y="4552633"/>
            <a:ext cx="105156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tıklatın</a:t>
            </a:r>
          </a:p>
        </p:txBody>
      </p:sp>
      <p:sp>
        <p:nvSpPr>
          <p:cNvPr id="4" name="Date Placeholder 3"/>
          <p:cNvSpPr>
            <a:spLocks noGrp="1"/>
          </p:cNvSpPr>
          <p:nvPr>
            <p:ph type="dt" sz="half" idx="10"/>
          </p:nvPr>
        </p:nvSpPr>
        <p:spPr/>
        <p:txBody>
          <a:bodyPr/>
          <a:lstStyle/>
          <a:p>
            <a:fld id="{D92C81C9-9B10-49A1-A98F-9310096EF312}" type="datetimeFigureOut">
              <a:rPr lang="tr-TR" smtClean="0">
                <a:solidFill>
                  <a:prstClr val="black">
                    <a:lumMod val="65000"/>
                    <a:lumOff val="35000"/>
                  </a:prstClr>
                </a:solidFill>
              </a:rPr>
              <a:pPr/>
              <a:t>27.9.2022</a:t>
            </a:fld>
            <a:endParaRPr lang="tr-TR">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tr-TR">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5D59CD56-9D20-4EC6-8C92-B2BC0FD96AD7}"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3102757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sz="half" idx="1"/>
          </p:nvPr>
        </p:nvSpPr>
        <p:spPr>
          <a:xfrm>
            <a:off x="845127" y="1828800"/>
            <a:ext cx="5181600" cy="4351337"/>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172200" y="1828800"/>
            <a:ext cx="5181600" cy="4351337"/>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D92C81C9-9B10-49A1-A98F-9310096EF312}" type="datetimeFigureOut">
              <a:rPr lang="tr-TR" smtClean="0">
                <a:solidFill>
                  <a:prstClr val="black">
                    <a:lumMod val="65000"/>
                    <a:lumOff val="35000"/>
                  </a:prstClr>
                </a:solidFill>
              </a:rPr>
              <a:pPr/>
              <a:t>27.9.2022</a:t>
            </a:fld>
            <a:endParaRPr lang="tr-TR">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tr-TR">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5D59CD56-9D20-4EC6-8C92-B2BC0FD96AD7}"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6315481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Karşılaştırma">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0"/>
            <a:ext cx="515620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Content Placeholder 3"/>
          <p:cNvSpPr>
            <a:spLocks noGrp="1"/>
          </p:cNvSpPr>
          <p:nvPr>
            <p:ph sz="half" idx="2"/>
          </p:nvPr>
        </p:nvSpPr>
        <p:spPr>
          <a:xfrm>
            <a:off x="845127" y="2507550"/>
            <a:ext cx="5156200" cy="3680525"/>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172200" y="1681851"/>
            <a:ext cx="51816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Content Placeholder 5"/>
          <p:cNvSpPr>
            <a:spLocks noGrp="1"/>
          </p:cNvSpPr>
          <p:nvPr>
            <p:ph sz="quarter" idx="4"/>
          </p:nvPr>
        </p:nvSpPr>
        <p:spPr>
          <a:xfrm>
            <a:off x="6172200" y="2507550"/>
            <a:ext cx="5181601" cy="3680525"/>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7" name="Date Placeholder 6"/>
          <p:cNvSpPr>
            <a:spLocks noGrp="1"/>
          </p:cNvSpPr>
          <p:nvPr>
            <p:ph type="dt" sz="half" idx="10"/>
          </p:nvPr>
        </p:nvSpPr>
        <p:spPr/>
        <p:txBody>
          <a:bodyPr/>
          <a:lstStyle/>
          <a:p>
            <a:fld id="{D92C81C9-9B10-49A1-A98F-9310096EF312}" type="datetimeFigureOut">
              <a:rPr lang="tr-TR" smtClean="0">
                <a:solidFill>
                  <a:prstClr val="black">
                    <a:lumMod val="65000"/>
                    <a:lumOff val="35000"/>
                  </a:prstClr>
                </a:solidFill>
              </a:rPr>
              <a:pPr/>
              <a:t>27.9.2022</a:t>
            </a:fld>
            <a:endParaRPr lang="tr-TR">
              <a:solidFill>
                <a:prstClr val="black">
                  <a:lumMod val="65000"/>
                  <a:lumOff val="35000"/>
                </a:prstClr>
              </a:solidFill>
            </a:endParaRPr>
          </a:p>
        </p:txBody>
      </p:sp>
      <p:sp>
        <p:nvSpPr>
          <p:cNvPr id="8" name="Footer Placeholder 7"/>
          <p:cNvSpPr>
            <a:spLocks noGrp="1"/>
          </p:cNvSpPr>
          <p:nvPr>
            <p:ph type="ftr" sz="quarter" idx="11"/>
          </p:nvPr>
        </p:nvSpPr>
        <p:spPr/>
        <p:txBody>
          <a:bodyPr/>
          <a:lstStyle/>
          <a:p>
            <a:endParaRPr lang="tr-TR">
              <a:solidFill>
                <a:prstClr val="black">
                  <a:lumMod val="65000"/>
                  <a:lumOff val="35000"/>
                </a:prstClr>
              </a:solidFill>
            </a:endParaRPr>
          </a:p>
        </p:txBody>
      </p:sp>
      <p:sp>
        <p:nvSpPr>
          <p:cNvPr id="9" name="Slide Number Placeholder 8"/>
          <p:cNvSpPr>
            <a:spLocks noGrp="1"/>
          </p:cNvSpPr>
          <p:nvPr>
            <p:ph type="sldNum" sz="quarter" idx="12"/>
          </p:nvPr>
        </p:nvSpPr>
        <p:spPr/>
        <p:txBody>
          <a:bodyPr/>
          <a:lstStyle/>
          <a:p>
            <a:fld id="{5D59CD56-9D20-4EC6-8C92-B2BC0FD96AD7}" type="slidenum">
              <a:rPr lang="tr-TR" smtClean="0">
                <a:solidFill>
                  <a:prstClr val="black">
                    <a:tint val="75000"/>
                  </a:prstClr>
                </a:solidFill>
              </a:rPr>
              <a:pPr/>
              <a:t>‹#›</a:t>
            </a:fld>
            <a:endParaRPr lang="tr-TR">
              <a:solidFill>
                <a:prstClr val="black">
                  <a:tint val="75000"/>
                </a:prstClr>
              </a:solidFill>
            </a:endParaRPr>
          </a:p>
        </p:txBody>
      </p:sp>
      <p:sp>
        <p:nvSpPr>
          <p:cNvPr id="10" name="Title 9"/>
          <p:cNvSpPr>
            <a:spLocks noGrp="1"/>
          </p:cNvSpPr>
          <p:nvPr>
            <p:ph type="title"/>
          </p:nvPr>
        </p:nvSpPr>
        <p:spPr/>
        <p:txBody>
          <a:bodyPr/>
          <a:lstStyle/>
          <a:p>
            <a:r>
              <a:rPr lang="tr-TR"/>
              <a:t>Asıl başlık stili için tıklatın</a:t>
            </a:r>
            <a:endParaRPr lang="en-US" dirty="0"/>
          </a:p>
        </p:txBody>
      </p:sp>
    </p:spTree>
    <p:extLst>
      <p:ext uri="{BB962C8B-B14F-4D97-AF65-F5344CB8AC3E}">
        <p14:creationId xmlns:p14="http://schemas.microsoft.com/office/powerpoint/2010/main" val="23524130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Yalnızca Başlı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92C81C9-9B10-49A1-A98F-9310096EF312}" type="datetimeFigureOut">
              <a:rPr lang="tr-TR" smtClean="0">
                <a:solidFill>
                  <a:prstClr val="black">
                    <a:lumMod val="65000"/>
                    <a:lumOff val="35000"/>
                  </a:prstClr>
                </a:solidFill>
              </a:rPr>
              <a:pPr/>
              <a:t>27.9.2022</a:t>
            </a:fld>
            <a:endParaRPr lang="tr-TR">
              <a:solidFill>
                <a:prstClr val="black">
                  <a:lumMod val="65000"/>
                  <a:lumOff val="35000"/>
                </a:prstClr>
              </a:solidFill>
            </a:endParaRPr>
          </a:p>
        </p:txBody>
      </p:sp>
      <p:sp>
        <p:nvSpPr>
          <p:cNvPr id="4" name="Footer Placeholder 3"/>
          <p:cNvSpPr>
            <a:spLocks noGrp="1"/>
          </p:cNvSpPr>
          <p:nvPr>
            <p:ph type="ftr" sz="quarter" idx="11"/>
          </p:nvPr>
        </p:nvSpPr>
        <p:spPr/>
        <p:txBody>
          <a:bodyPr/>
          <a:lstStyle/>
          <a:p>
            <a:endParaRPr lang="tr-TR">
              <a:solidFill>
                <a:prstClr val="black">
                  <a:lumMod val="65000"/>
                  <a:lumOff val="35000"/>
                </a:prstClr>
              </a:solidFill>
            </a:endParaRPr>
          </a:p>
        </p:txBody>
      </p:sp>
      <p:sp>
        <p:nvSpPr>
          <p:cNvPr id="5" name="Slide Number Placeholder 4"/>
          <p:cNvSpPr>
            <a:spLocks noGrp="1"/>
          </p:cNvSpPr>
          <p:nvPr>
            <p:ph type="sldNum" sz="quarter" idx="12"/>
          </p:nvPr>
        </p:nvSpPr>
        <p:spPr/>
        <p:txBody>
          <a:bodyPr/>
          <a:lstStyle/>
          <a:p>
            <a:fld id="{5D59CD56-9D20-4EC6-8C92-B2BC0FD96AD7}" type="slidenum">
              <a:rPr lang="tr-TR" smtClean="0">
                <a:solidFill>
                  <a:prstClr val="black">
                    <a:tint val="75000"/>
                  </a:prstClr>
                </a:solidFill>
              </a:rPr>
              <a:pPr/>
              <a:t>‹#›</a:t>
            </a:fld>
            <a:endParaRPr lang="tr-TR">
              <a:solidFill>
                <a:prstClr val="black">
                  <a:tint val="75000"/>
                </a:prstClr>
              </a:solidFill>
            </a:endParaRPr>
          </a:p>
        </p:txBody>
      </p:sp>
      <p:sp>
        <p:nvSpPr>
          <p:cNvPr id="6" name="Title 5"/>
          <p:cNvSpPr>
            <a:spLocks noGrp="1"/>
          </p:cNvSpPr>
          <p:nvPr>
            <p:ph type="title"/>
          </p:nvPr>
        </p:nvSpPr>
        <p:spPr/>
        <p:txBody>
          <a:bodyPr/>
          <a:lstStyle/>
          <a:p>
            <a:r>
              <a:rPr lang="tr-TR"/>
              <a:t>Asıl başlık stili için tıklatın</a:t>
            </a:r>
            <a:endParaRPr lang="en-US"/>
          </a:p>
        </p:txBody>
      </p:sp>
    </p:spTree>
    <p:extLst>
      <p:ext uri="{BB962C8B-B14F-4D97-AF65-F5344CB8AC3E}">
        <p14:creationId xmlns:p14="http://schemas.microsoft.com/office/powerpoint/2010/main" val="32170667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2C81C9-9B10-49A1-A98F-9310096EF312}" type="datetimeFigureOut">
              <a:rPr lang="tr-TR" smtClean="0">
                <a:solidFill>
                  <a:prstClr val="black">
                    <a:lumMod val="65000"/>
                    <a:lumOff val="35000"/>
                  </a:prstClr>
                </a:solidFill>
              </a:rPr>
              <a:pPr/>
              <a:t>27.9.2022</a:t>
            </a:fld>
            <a:endParaRPr lang="tr-TR">
              <a:solidFill>
                <a:prstClr val="black">
                  <a:lumMod val="65000"/>
                  <a:lumOff val="35000"/>
                </a:prstClr>
              </a:solidFill>
            </a:endParaRPr>
          </a:p>
        </p:txBody>
      </p:sp>
      <p:sp>
        <p:nvSpPr>
          <p:cNvPr id="3" name="Footer Placeholder 2"/>
          <p:cNvSpPr>
            <a:spLocks noGrp="1"/>
          </p:cNvSpPr>
          <p:nvPr>
            <p:ph type="ftr" sz="quarter" idx="11"/>
          </p:nvPr>
        </p:nvSpPr>
        <p:spPr/>
        <p:txBody>
          <a:bodyPr/>
          <a:lstStyle/>
          <a:p>
            <a:endParaRPr lang="tr-TR">
              <a:solidFill>
                <a:prstClr val="black">
                  <a:lumMod val="65000"/>
                  <a:lumOff val="35000"/>
                </a:prstClr>
              </a:solidFill>
            </a:endParaRPr>
          </a:p>
        </p:txBody>
      </p:sp>
      <p:sp>
        <p:nvSpPr>
          <p:cNvPr id="4" name="Slide Number Placeholder 3"/>
          <p:cNvSpPr>
            <a:spLocks noGrp="1"/>
          </p:cNvSpPr>
          <p:nvPr>
            <p:ph type="sldNum" sz="quarter" idx="12"/>
          </p:nvPr>
        </p:nvSpPr>
        <p:spPr/>
        <p:txBody>
          <a:bodyPr/>
          <a:lstStyle/>
          <a:p>
            <a:fld id="{5D59CD56-9D20-4EC6-8C92-B2BC0FD96AD7}"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41956916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197"/>
          </a:xfrm>
        </p:spPr>
        <p:txBody>
          <a:bodyPr anchor="b">
            <a:normAutofit/>
          </a:bodyPr>
          <a:lstStyle>
            <a:lvl1pPr>
              <a:defRPr sz="3200" b="0"/>
            </a:lvl1pPr>
          </a:lstStyle>
          <a:p>
            <a:r>
              <a:rPr lang="tr-TR"/>
              <a:t>Asıl başlık stili için tıklatın</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Date Placeholder 4"/>
          <p:cNvSpPr>
            <a:spLocks noGrp="1"/>
          </p:cNvSpPr>
          <p:nvPr>
            <p:ph type="dt" sz="half" idx="10"/>
          </p:nvPr>
        </p:nvSpPr>
        <p:spPr/>
        <p:txBody>
          <a:bodyPr/>
          <a:lstStyle/>
          <a:p>
            <a:fld id="{D92C81C9-9B10-49A1-A98F-9310096EF312}" type="datetimeFigureOut">
              <a:rPr lang="tr-TR" smtClean="0">
                <a:solidFill>
                  <a:prstClr val="black">
                    <a:lumMod val="65000"/>
                    <a:lumOff val="35000"/>
                  </a:prstClr>
                </a:solidFill>
              </a:rPr>
              <a:pPr/>
              <a:t>27.9.2022</a:t>
            </a:fld>
            <a:endParaRPr lang="tr-TR">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tr-TR">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5D59CD56-9D20-4EC6-8C92-B2BC0FD96AD7}"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9363758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endParaRPr lang="en-US"/>
          </a:p>
        </p:txBody>
      </p:sp>
      <p:sp>
        <p:nvSpPr>
          <p:cNvPr id="3" name="İçerik Yer Tutucusu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Veri Yer Tutucusu 3"/>
          <p:cNvSpPr>
            <a:spLocks noGrp="1"/>
          </p:cNvSpPr>
          <p:nvPr>
            <p:ph type="dt" sz="half" idx="10"/>
          </p:nvPr>
        </p:nvSpPr>
        <p:spPr/>
        <p:txBody>
          <a:bodyPr/>
          <a:lstStyle/>
          <a:p>
            <a:fld id="{D92C81C9-9B10-49A1-A98F-9310096EF312}" type="datetimeFigureOut">
              <a:rPr lang="tr-TR" smtClean="0"/>
              <a:t>27.9.2022</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5D59CD56-9D20-4EC6-8C92-B2BC0FD96AD7}" type="slidenum">
              <a:rPr lang="tr-TR" smtClean="0"/>
              <a:t>‹#›</a:t>
            </a:fld>
            <a:endParaRPr lang="tr-TR"/>
          </a:p>
        </p:txBody>
      </p:sp>
    </p:spTree>
    <p:extLst>
      <p:ext uri="{BB962C8B-B14F-4D97-AF65-F5344CB8AC3E}">
        <p14:creationId xmlns:p14="http://schemas.microsoft.com/office/powerpoint/2010/main" val="12923431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tr-TR"/>
              <a:t>Asıl başlık stili için tıklatın</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Date Placeholder 4"/>
          <p:cNvSpPr>
            <a:spLocks noGrp="1"/>
          </p:cNvSpPr>
          <p:nvPr>
            <p:ph type="dt" sz="half" idx="10"/>
          </p:nvPr>
        </p:nvSpPr>
        <p:spPr/>
        <p:txBody>
          <a:bodyPr/>
          <a:lstStyle/>
          <a:p>
            <a:fld id="{D92C81C9-9B10-49A1-A98F-9310096EF312}" type="datetimeFigureOut">
              <a:rPr lang="tr-TR" smtClean="0">
                <a:solidFill>
                  <a:prstClr val="black">
                    <a:lumMod val="65000"/>
                    <a:lumOff val="35000"/>
                  </a:prstClr>
                </a:solidFill>
              </a:rPr>
              <a:pPr/>
              <a:t>27.9.2022</a:t>
            </a:fld>
            <a:endParaRPr lang="tr-TR">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tr-TR">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5D59CD56-9D20-4EC6-8C92-B2BC0FD96AD7}"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3126668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a:p>
        </p:txBody>
      </p:sp>
      <p:sp>
        <p:nvSpPr>
          <p:cNvPr id="3" name="Vertical Text Placeholder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D92C81C9-9B10-49A1-A98F-9310096EF312}" type="datetimeFigureOut">
              <a:rPr lang="tr-TR" smtClean="0">
                <a:solidFill>
                  <a:prstClr val="black">
                    <a:lumMod val="65000"/>
                    <a:lumOff val="35000"/>
                  </a:prstClr>
                </a:solidFill>
              </a:rPr>
              <a:pPr/>
              <a:t>27.9.2022</a:t>
            </a:fld>
            <a:endParaRPr lang="tr-TR">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tr-TR">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5D59CD56-9D20-4EC6-8C92-B2BC0FD96AD7}"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5623665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0362"/>
            <a:ext cx="2628900" cy="5811838"/>
          </a:xfrm>
        </p:spPr>
        <p:txBody>
          <a:bodyPr vert="eaVert"/>
          <a:lstStyle/>
          <a:p>
            <a:r>
              <a:rPr lang="tr-TR"/>
              <a:t>Asıl başlık stili için tıklatın</a:t>
            </a:r>
            <a:endParaRPr lang="en-US"/>
          </a:p>
        </p:txBody>
      </p:sp>
      <p:sp>
        <p:nvSpPr>
          <p:cNvPr id="3" name="Vertical Text Placeholder 2"/>
          <p:cNvSpPr>
            <a:spLocks noGrp="1"/>
          </p:cNvSpPr>
          <p:nvPr>
            <p:ph type="body" orient="vert" idx="1"/>
          </p:nvPr>
        </p:nvSpPr>
        <p:spPr>
          <a:xfrm>
            <a:off x="838200" y="360362"/>
            <a:ext cx="7734300" cy="5811837"/>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Date Placeholder 3"/>
          <p:cNvSpPr>
            <a:spLocks noGrp="1"/>
          </p:cNvSpPr>
          <p:nvPr>
            <p:ph type="dt" sz="half" idx="10"/>
          </p:nvPr>
        </p:nvSpPr>
        <p:spPr/>
        <p:txBody>
          <a:bodyPr/>
          <a:lstStyle/>
          <a:p>
            <a:fld id="{D92C81C9-9B10-49A1-A98F-9310096EF312}" type="datetimeFigureOut">
              <a:rPr lang="tr-TR" smtClean="0">
                <a:solidFill>
                  <a:prstClr val="black">
                    <a:lumMod val="65000"/>
                    <a:lumOff val="35000"/>
                  </a:prstClr>
                </a:solidFill>
              </a:rPr>
              <a:pPr/>
              <a:t>27.9.2022</a:t>
            </a:fld>
            <a:endParaRPr lang="tr-TR">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tr-TR">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5D59CD56-9D20-4EC6-8C92-B2BC0FD96AD7}"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0501057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endParaRPr lang="en-US"/>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tıklatın</a:t>
            </a:r>
          </a:p>
        </p:txBody>
      </p:sp>
      <p:sp>
        <p:nvSpPr>
          <p:cNvPr id="4" name="Veri Yer Tutucusu 3"/>
          <p:cNvSpPr>
            <a:spLocks noGrp="1"/>
          </p:cNvSpPr>
          <p:nvPr>
            <p:ph type="dt" sz="half" idx="10"/>
          </p:nvPr>
        </p:nvSpPr>
        <p:spPr/>
        <p:txBody>
          <a:bodyPr/>
          <a:lstStyle/>
          <a:p>
            <a:fld id="{D92C81C9-9B10-49A1-A98F-9310096EF312}" type="datetimeFigureOut">
              <a:rPr lang="tr-TR" smtClean="0"/>
              <a:t>27.9.2022</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5D59CD56-9D20-4EC6-8C92-B2BC0FD96AD7}" type="slidenum">
              <a:rPr lang="tr-TR" smtClean="0"/>
              <a:t>‹#›</a:t>
            </a:fld>
            <a:endParaRPr lang="tr-TR"/>
          </a:p>
        </p:txBody>
      </p:sp>
    </p:spTree>
    <p:extLst>
      <p:ext uri="{BB962C8B-B14F-4D97-AF65-F5344CB8AC3E}">
        <p14:creationId xmlns:p14="http://schemas.microsoft.com/office/powerpoint/2010/main" val="26293939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endParaRPr lang="en-US"/>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5" name="Veri Yer Tutucusu 4"/>
          <p:cNvSpPr>
            <a:spLocks noGrp="1"/>
          </p:cNvSpPr>
          <p:nvPr>
            <p:ph type="dt" sz="half" idx="10"/>
          </p:nvPr>
        </p:nvSpPr>
        <p:spPr/>
        <p:txBody>
          <a:bodyPr/>
          <a:lstStyle/>
          <a:p>
            <a:fld id="{D92C81C9-9B10-49A1-A98F-9310096EF312}" type="datetimeFigureOut">
              <a:rPr lang="tr-TR" smtClean="0"/>
              <a:t>27.9.2022</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5D59CD56-9D20-4EC6-8C92-B2BC0FD96AD7}" type="slidenum">
              <a:rPr lang="tr-TR" smtClean="0"/>
              <a:t>‹#›</a:t>
            </a:fld>
            <a:endParaRPr lang="tr-TR"/>
          </a:p>
        </p:txBody>
      </p:sp>
    </p:spTree>
    <p:extLst>
      <p:ext uri="{BB962C8B-B14F-4D97-AF65-F5344CB8AC3E}">
        <p14:creationId xmlns:p14="http://schemas.microsoft.com/office/powerpoint/2010/main" val="16045759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endParaRPr lang="en-US"/>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7" name="Veri Yer Tutucusu 6"/>
          <p:cNvSpPr>
            <a:spLocks noGrp="1"/>
          </p:cNvSpPr>
          <p:nvPr>
            <p:ph type="dt" sz="half" idx="10"/>
          </p:nvPr>
        </p:nvSpPr>
        <p:spPr/>
        <p:txBody>
          <a:bodyPr/>
          <a:lstStyle/>
          <a:p>
            <a:fld id="{D92C81C9-9B10-49A1-A98F-9310096EF312}" type="datetimeFigureOut">
              <a:rPr lang="tr-TR" smtClean="0"/>
              <a:t>27.9.2022</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5D59CD56-9D20-4EC6-8C92-B2BC0FD96AD7}" type="slidenum">
              <a:rPr lang="tr-TR" smtClean="0"/>
              <a:t>‹#›</a:t>
            </a:fld>
            <a:endParaRPr lang="tr-TR"/>
          </a:p>
        </p:txBody>
      </p:sp>
    </p:spTree>
    <p:extLst>
      <p:ext uri="{BB962C8B-B14F-4D97-AF65-F5344CB8AC3E}">
        <p14:creationId xmlns:p14="http://schemas.microsoft.com/office/powerpoint/2010/main" val="3308517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endParaRPr lang="en-US"/>
          </a:p>
        </p:txBody>
      </p:sp>
      <p:sp>
        <p:nvSpPr>
          <p:cNvPr id="3" name="Veri Yer Tutucusu 2"/>
          <p:cNvSpPr>
            <a:spLocks noGrp="1"/>
          </p:cNvSpPr>
          <p:nvPr>
            <p:ph type="dt" sz="half" idx="10"/>
          </p:nvPr>
        </p:nvSpPr>
        <p:spPr/>
        <p:txBody>
          <a:bodyPr/>
          <a:lstStyle/>
          <a:p>
            <a:fld id="{D92C81C9-9B10-49A1-A98F-9310096EF312}" type="datetimeFigureOut">
              <a:rPr lang="tr-TR" smtClean="0"/>
              <a:t>27.9.2022</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5D59CD56-9D20-4EC6-8C92-B2BC0FD96AD7}" type="slidenum">
              <a:rPr lang="tr-TR" smtClean="0"/>
              <a:t>‹#›</a:t>
            </a:fld>
            <a:endParaRPr lang="tr-TR"/>
          </a:p>
        </p:txBody>
      </p:sp>
    </p:spTree>
    <p:extLst>
      <p:ext uri="{BB962C8B-B14F-4D97-AF65-F5344CB8AC3E}">
        <p14:creationId xmlns:p14="http://schemas.microsoft.com/office/powerpoint/2010/main" val="7396582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D92C81C9-9B10-49A1-A98F-9310096EF312}" type="datetimeFigureOut">
              <a:rPr lang="tr-TR" smtClean="0"/>
              <a:t>27.9.2022</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5D59CD56-9D20-4EC6-8C92-B2BC0FD96AD7}" type="slidenum">
              <a:rPr lang="tr-TR" smtClean="0"/>
              <a:t>‹#›</a:t>
            </a:fld>
            <a:endParaRPr lang="tr-TR"/>
          </a:p>
        </p:txBody>
      </p:sp>
    </p:spTree>
    <p:extLst>
      <p:ext uri="{BB962C8B-B14F-4D97-AF65-F5344CB8AC3E}">
        <p14:creationId xmlns:p14="http://schemas.microsoft.com/office/powerpoint/2010/main" val="37458265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endParaRPr lang="en-US"/>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D92C81C9-9B10-49A1-A98F-9310096EF312}" type="datetimeFigureOut">
              <a:rPr lang="tr-TR" smtClean="0"/>
              <a:t>27.9.2022</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5D59CD56-9D20-4EC6-8C92-B2BC0FD96AD7}" type="slidenum">
              <a:rPr lang="tr-TR" smtClean="0"/>
              <a:t>‹#›</a:t>
            </a:fld>
            <a:endParaRPr lang="tr-TR"/>
          </a:p>
        </p:txBody>
      </p:sp>
    </p:spTree>
    <p:extLst>
      <p:ext uri="{BB962C8B-B14F-4D97-AF65-F5344CB8AC3E}">
        <p14:creationId xmlns:p14="http://schemas.microsoft.com/office/powerpoint/2010/main" val="10528362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endParaRPr lang="en-US"/>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D92C81C9-9B10-49A1-A98F-9310096EF312}" type="datetimeFigureOut">
              <a:rPr lang="tr-TR" smtClean="0"/>
              <a:t>27.9.2022</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5D59CD56-9D20-4EC6-8C92-B2BC0FD96AD7}" type="slidenum">
              <a:rPr lang="tr-TR" smtClean="0"/>
              <a:t>‹#›</a:t>
            </a:fld>
            <a:endParaRPr lang="tr-TR"/>
          </a:p>
        </p:txBody>
      </p:sp>
    </p:spTree>
    <p:extLst>
      <p:ext uri="{BB962C8B-B14F-4D97-AF65-F5344CB8AC3E}">
        <p14:creationId xmlns:p14="http://schemas.microsoft.com/office/powerpoint/2010/main" val="35648231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endParaRPr lang="en-US"/>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2C81C9-9B10-49A1-A98F-9310096EF312}" type="datetimeFigureOut">
              <a:rPr lang="tr-TR" smtClean="0"/>
              <a:t>27.9.2022</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59CD56-9D20-4EC6-8C92-B2BC0FD96AD7}" type="slidenum">
              <a:rPr lang="tr-TR" smtClean="0"/>
              <a:t>‹#›</a:t>
            </a:fld>
            <a:endParaRPr lang="tr-TR"/>
          </a:p>
        </p:txBody>
      </p:sp>
    </p:spTree>
    <p:extLst>
      <p:ext uri="{BB962C8B-B14F-4D97-AF65-F5344CB8AC3E}">
        <p14:creationId xmlns:p14="http://schemas.microsoft.com/office/powerpoint/2010/main" val="2758529630"/>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tr-TR"/>
              <a:t>Asıl başlık stili için tıklatın</a:t>
            </a:r>
            <a:endParaRPr lang="en-US" dirty="0"/>
          </a:p>
        </p:txBody>
      </p:sp>
      <p:sp>
        <p:nvSpPr>
          <p:cNvPr id="3" name="Text Placeholder 2"/>
          <p:cNvSpPr>
            <a:spLocks noGrp="1"/>
          </p:cNvSpPr>
          <p:nvPr>
            <p:ph type="body" idx="1"/>
          </p:nvPr>
        </p:nvSpPr>
        <p:spPr>
          <a:xfrm>
            <a:off x="845127" y="1828800"/>
            <a:ext cx="10515600" cy="4351337"/>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D92C81C9-9B10-49A1-A98F-9310096EF312}" type="datetimeFigureOut">
              <a:rPr lang="tr-TR" smtClean="0">
                <a:solidFill>
                  <a:prstClr val="black">
                    <a:lumMod val="65000"/>
                    <a:lumOff val="35000"/>
                  </a:prstClr>
                </a:solidFill>
              </a:rPr>
              <a:pPr/>
              <a:t>27.9.2022</a:t>
            </a:fld>
            <a:endParaRPr lang="tr-TR">
              <a:solidFill>
                <a:prstClr val="black">
                  <a:lumMod val="65000"/>
                  <a:lumOff val="3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lang="tr-TR">
              <a:solidFill>
                <a:prstClr val="black">
                  <a:lumMod val="65000"/>
                  <a:lumOff val="35000"/>
                </a:prstClr>
              </a:solidFill>
            </a:endParaRPr>
          </a:p>
        </p:txBody>
      </p:sp>
      <p:sp>
        <p:nvSpPr>
          <p:cNvPr id="6" name="Slide Number Placeholder 5"/>
          <p:cNvSpPr>
            <a:spLocks noGrp="1"/>
          </p:cNvSpPr>
          <p:nvPr>
            <p:ph type="sldNum" sz="quarter" idx="4"/>
          </p:nvPr>
        </p:nvSpPr>
        <p:spPr>
          <a:xfrm>
            <a:off x="8617527" y="6356350"/>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5D59CD56-9D20-4EC6-8C92-B2BC0FD96AD7}"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806989520"/>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3.jpg"/><Relationship Id="rId13" Type="http://schemas.openxmlformats.org/officeDocument/2006/relationships/image" Target="../media/image48.jpg"/><Relationship Id="rId18" Type="http://schemas.openxmlformats.org/officeDocument/2006/relationships/image" Target="../media/image53.jpg"/><Relationship Id="rId3" Type="http://schemas.openxmlformats.org/officeDocument/2006/relationships/image" Target="../media/image38.jpg"/><Relationship Id="rId7" Type="http://schemas.openxmlformats.org/officeDocument/2006/relationships/image" Target="../media/image42.jpg"/><Relationship Id="rId12" Type="http://schemas.openxmlformats.org/officeDocument/2006/relationships/image" Target="../media/image47.jpg"/><Relationship Id="rId17" Type="http://schemas.openxmlformats.org/officeDocument/2006/relationships/image" Target="../media/image52.jpg"/><Relationship Id="rId2" Type="http://schemas.openxmlformats.org/officeDocument/2006/relationships/image" Target="../media/image37.jpg"/><Relationship Id="rId16" Type="http://schemas.openxmlformats.org/officeDocument/2006/relationships/image" Target="../media/image51.jpg"/><Relationship Id="rId1" Type="http://schemas.openxmlformats.org/officeDocument/2006/relationships/slideLayout" Target="../slideLayouts/slideLayout2.xml"/><Relationship Id="rId6" Type="http://schemas.openxmlformats.org/officeDocument/2006/relationships/image" Target="../media/image41.jpg"/><Relationship Id="rId11" Type="http://schemas.openxmlformats.org/officeDocument/2006/relationships/image" Target="../media/image46.jpg"/><Relationship Id="rId5" Type="http://schemas.openxmlformats.org/officeDocument/2006/relationships/image" Target="../media/image40.jpg"/><Relationship Id="rId15" Type="http://schemas.openxmlformats.org/officeDocument/2006/relationships/image" Target="../media/image50.jpg"/><Relationship Id="rId10" Type="http://schemas.openxmlformats.org/officeDocument/2006/relationships/image" Target="../media/image45.jpg"/><Relationship Id="rId19" Type="http://schemas.openxmlformats.org/officeDocument/2006/relationships/image" Target="../media/image54.jpg"/><Relationship Id="rId4" Type="http://schemas.openxmlformats.org/officeDocument/2006/relationships/image" Target="../media/image39.jpg"/><Relationship Id="rId9" Type="http://schemas.openxmlformats.org/officeDocument/2006/relationships/image" Target="../media/image44.jpg"/><Relationship Id="rId14" Type="http://schemas.openxmlformats.org/officeDocument/2006/relationships/image" Target="../media/image49.jpg"/></Relationships>
</file>

<file path=ppt/slides/_rels/slide2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63.wmf"/><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image" Target="../media/image62.wmf"/><Relationship Id="rId4" Type="http://schemas.openxmlformats.org/officeDocument/2006/relationships/oleObject" Target="../embeddings/oleObject3.bin"/></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vmlDrawing" Target="../drawings/vmlDrawing3.vml"/><Relationship Id="rId5" Type="http://schemas.openxmlformats.org/officeDocument/2006/relationships/image" Target="../media/image64.wmf"/><Relationship Id="rId4" Type="http://schemas.openxmlformats.org/officeDocument/2006/relationships/oleObject" Target="../embeddings/oleObject5.bin"/></Relationships>
</file>

<file path=ppt/slides/_rels/slide3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notesSlide" Target="../notesSlides/notesSlide12.xml"/><Relationship Id="rId7" Type="http://schemas.openxmlformats.org/officeDocument/2006/relationships/image" Target="../media/image66.wmf"/><Relationship Id="rId2" Type="http://schemas.openxmlformats.org/officeDocument/2006/relationships/slideLayout" Target="../slideLayouts/slideLayout1.xml"/><Relationship Id="rId1" Type="http://schemas.openxmlformats.org/officeDocument/2006/relationships/vmlDrawing" Target="../drawings/vmlDrawing4.vml"/><Relationship Id="rId6" Type="http://schemas.openxmlformats.org/officeDocument/2006/relationships/oleObject" Target="../embeddings/oleObject6.bin"/><Relationship Id="rId11" Type="http://schemas.openxmlformats.org/officeDocument/2006/relationships/image" Target="../media/image68.wmf"/><Relationship Id="rId5" Type="http://schemas.openxmlformats.org/officeDocument/2006/relationships/image" Target="../media/image70.jpeg"/><Relationship Id="rId10" Type="http://schemas.openxmlformats.org/officeDocument/2006/relationships/oleObject" Target="../embeddings/oleObject8.bin"/><Relationship Id="rId4" Type="http://schemas.openxmlformats.org/officeDocument/2006/relationships/image" Target="../media/image69.png"/><Relationship Id="rId9" Type="http://schemas.openxmlformats.org/officeDocument/2006/relationships/image" Target="../media/image67.wmf"/></Relationships>
</file>

<file path=ppt/slides/_rels/slide3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73.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vmlDrawing" Target="../drawings/vmlDrawing5.vml"/><Relationship Id="rId5" Type="http://schemas.openxmlformats.org/officeDocument/2006/relationships/image" Target="../media/image74.wmf"/><Relationship Id="rId4" Type="http://schemas.openxmlformats.org/officeDocument/2006/relationships/oleObject" Target="../embeddings/oleObject9.bin"/></Relationships>
</file>

<file path=ppt/slides/_rels/slide3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78.png"/></Relationships>
</file>

<file path=ppt/slides/_rels/slide4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80.png"/></Relationships>
</file>

<file path=ppt/slides/_rels/slide4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82.png"/></Relationships>
</file>

<file path=ppt/slides/_rels/slide4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84.png"/></Relationships>
</file>

<file path=ppt/slides/_rels/slide44.xml.rels><?xml version="1.0" encoding="UTF-8" standalone="yes"?>
<Relationships xmlns="http://schemas.openxmlformats.org/package/2006/relationships"><Relationship Id="rId3" Type="http://schemas.openxmlformats.org/officeDocument/2006/relationships/image" Target="../media/image560.png"/><Relationship Id="rId2" Type="http://schemas.openxmlformats.org/officeDocument/2006/relationships/image" Target="../media/image85.png"/><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45.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image" Target="../media/image87.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slideLayout" Target="../slideLayouts/slideLayout7.xml"/><Relationship Id="rId1" Type="http://schemas.openxmlformats.org/officeDocument/2006/relationships/vmlDrawing" Target="../drawings/vmlDrawing6.vml"/><Relationship Id="rId5" Type="http://schemas.openxmlformats.org/officeDocument/2006/relationships/image" Target="../media/image89.wmf"/><Relationship Id="rId4" Type="http://schemas.openxmlformats.org/officeDocument/2006/relationships/oleObject" Target="../embeddings/oleObject10.bin"/></Relationships>
</file>

<file path=ppt/slides/_rels/slide4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7.xml"/><Relationship Id="rId4" Type="http://schemas.openxmlformats.org/officeDocument/2006/relationships/image" Target="../media/image94.png"/></Relationships>
</file>

<file path=ppt/slides/_rels/slide49.xml.rels><?xml version="1.0" encoding="UTF-8" standalone="yes"?>
<Relationships xmlns="http://schemas.openxmlformats.org/package/2006/relationships"><Relationship Id="rId2" Type="http://schemas.openxmlformats.org/officeDocument/2006/relationships/image" Target="../media/image95.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0.png"/><Relationship Id="rId5" Type="http://schemas.openxmlformats.org/officeDocument/2006/relationships/oleObject" Target="../embeddings/oleObject2.bin"/><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508129"/>
            <a:ext cx="9144000" cy="2387600"/>
          </a:xfrm>
        </p:spPr>
        <p:txBody>
          <a:bodyPr/>
          <a:lstStyle/>
          <a:p>
            <a:r>
              <a:rPr lang="tr-TR" b="1" dirty="0">
                <a:solidFill>
                  <a:srgbClr val="0070C0"/>
                </a:solidFill>
                <a:effectLst>
                  <a:outerShdw blurRad="38100" dist="38100" dir="2700000" algn="tl">
                    <a:srgbClr val="000000">
                      <a:alpha val="43137"/>
                    </a:srgbClr>
                  </a:outerShdw>
                </a:effectLst>
              </a:rPr>
              <a:t>TOPOGRAFYA </a:t>
            </a:r>
            <a:r>
              <a:rPr lang="tr-TR" sz="7200" b="1" dirty="0">
                <a:solidFill>
                  <a:srgbClr val="0070C0"/>
                </a:solidFill>
                <a:effectLst>
                  <a:outerShdw blurRad="38100" dist="38100" dir="2700000" algn="tl">
                    <a:srgbClr val="000000">
                      <a:alpha val="43137"/>
                    </a:srgbClr>
                  </a:outerShdw>
                </a:effectLst>
              </a:rPr>
              <a:t>(HRT3350)</a:t>
            </a:r>
          </a:p>
        </p:txBody>
      </p:sp>
      <p:sp>
        <p:nvSpPr>
          <p:cNvPr id="4" name="Metin kutusu 3"/>
          <p:cNvSpPr txBox="1"/>
          <p:nvPr/>
        </p:nvSpPr>
        <p:spPr>
          <a:xfrm>
            <a:off x="2578947" y="492466"/>
            <a:ext cx="7319433" cy="1015663"/>
          </a:xfrm>
          <a:prstGeom prst="rect">
            <a:avLst/>
          </a:prstGeom>
          <a:noFill/>
        </p:spPr>
        <p:txBody>
          <a:bodyPr wrap="square" rtlCol="0">
            <a:spAutoFit/>
          </a:bodyPr>
          <a:lstStyle/>
          <a:p>
            <a:pPr algn="ctr"/>
            <a:r>
              <a:rPr lang="tr-TR" sz="2000" dirty="0"/>
              <a:t>Yıldız Teknik Üniversitesi</a:t>
            </a:r>
            <a:r>
              <a:rPr lang="en-US" sz="2000" dirty="0"/>
              <a:t/>
            </a:r>
            <a:br>
              <a:rPr lang="en-US" sz="2000" dirty="0"/>
            </a:br>
            <a:r>
              <a:rPr lang="tr-TR" sz="2000" dirty="0"/>
              <a:t>İnşaat Fakültesi</a:t>
            </a:r>
            <a:r>
              <a:rPr lang="en-US" sz="2000" dirty="0"/>
              <a:t/>
            </a:r>
            <a:br>
              <a:rPr lang="en-US" sz="2000" dirty="0"/>
            </a:br>
            <a:r>
              <a:rPr lang="tr-TR" sz="2000" dirty="0"/>
              <a:t>Harita Mühendisliği Bölümü</a:t>
            </a:r>
            <a:endParaRPr lang="en-US" sz="2000" dirty="0"/>
          </a:p>
        </p:txBody>
      </p:sp>
      <p:pic>
        <p:nvPicPr>
          <p:cNvPr id="1026" name="Picture 2" descr="http://www.hrm.yildiz.edu.tr/images/images/HRMLogo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04943" y="381000"/>
            <a:ext cx="1257300" cy="1273216"/>
          </a:xfrm>
          <a:prstGeom prst="rect">
            <a:avLst/>
          </a:prstGeom>
          <a:noFill/>
          <a:extLst>
            <a:ext uri="{909E8E84-426E-40DD-AFC4-6F175D3DCCD1}">
              <a14:hiddenFill xmlns:a14="http://schemas.microsoft.com/office/drawing/2010/main">
                <a:solidFill>
                  <a:srgbClr val="FFFFFF"/>
                </a:solidFill>
              </a14:hiddenFill>
            </a:ext>
          </a:extLst>
        </p:spPr>
      </p:pic>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700" y="325463"/>
            <a:ext cx="1278011" cy="1278011"/>
          </a:xfrm>
          <a:prstGeom prst="rect">
            <a:avLst/>
          </a:prstGeom>
        </p:spPr>
      </p:pic>
    </p:spTree>
    <p:extLst>
      <p:ext uri="{BB962C8B-B14F-4D97-AF65-F5344CB8AC3E}">
        <p14:creationId xmlns:p14="http://schemas.microsoft.com/office/powerpoint/2010/main" val="15462705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Unvan 1"/>
          <p:cNvSpPr txBox="1">
            <a:spLocks/>
          </p:cNvSpPr>
          <p:nvPr/>
        </p:nvSpPr>
        <p:spPr>
          <a:xfrm>
            <a:off x="699116" y="330352"/>
            <a:ext cx="10107968" cy="597693"/>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tr-TR" sz="3200" b="1" dirty="0">
                <a:solidFill>
                  <a:srgbClr val="0070C0"/>
                </a:solidFill>
                <a:effectLst>
                  <a:outerShdw blurRad="38100" dist="38100" dir="2700000" algn="tl">
                    <a:srgbClr val="000000">
                      <a:alpha val="43137"/>
                    </a:srgbClr>
                  </a:outerShdw>
                </a:effectLst>
              </a:rPr>
              <a:t>Lazerli </a:t>
            </a:r>
            <a:r>
              <a:rPr lang="tr-TR" sz="3200" b="1" dirty="0" err="1">
                <a:solidFill>
                  <a:srgbClr val="0070C0"/>
                </a:solidFill>
                <a:effectLst>
                  <a:outerShdw blurRad="38100" dist="38100" dir="2700000" algn="tl">
                    <a:srgbClr val="000000">
                      <a:alpha val="43137"/>
                    </a:srgbClr>
                  </a:outerShdw>
                </a:effectLst>
              </a:rPr>
              <a:t>Nivolar</a:t>
            </a:r>
            <a:endParaRPr lang="en-US" sz="3200" b="1" dirty="0">
              <a:solidFill>
                <a:srgbClr val="0070C0"/>
              </a:solidFill>
              <a:effectLst>
                <a:outerShdw blurRad="38100" dist="38100" dir="2700000" algn="tl">
                  <a:srgbClr val="000000">
                    <a:alpha val="43137"/>
                  </a:srgbClr>
                </a:outerShdw>
              </a:effectLst>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4916" y="923462"/>
            <a:ext cx="8755695" cy="5328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Metin kutusu 16">
            <a:extLst>
              <a:ext uri="{FF2B5EF4-FFF2-40B4-BE49-F238E27FC236}">
                <a16:creationId xmlns:a16="http://schemas.microsoft.com/office/drawing/2014/main" xmlns="" id="{69D10FD2-BE5B-4EC2-82C6-16029D0A7E9B}"/>
              </a:ext>
            </a:extLst>
          </p:cNvPr>
          <p:cNvSpPr txBox="1"/>
          <p:nvPr/>
        </p:nvSpPr>
        <p:spPr>
          <a:xfrm>
            <a:off x="11638002" y="101600"/>
            <a:ext cx="553998" cy="6019114"/>
          </a:xfrm>
          <a:prstGeom prst="rect">
            <a:avLst/>
          </a:prstGeom>
          <a:noFill/>
        </p:spPr>
        <p:txBody>
          <a:bodyPr vert="vert" wrap="square" rtlCol="0">
            <a:spAutoFit/>
          </a:bodyPr>
          <a:lstStyle/>
          <a:p>
            <a:r>
              <a:rPr lang="tr-TR" sz="2400" b="1" dirty="0">
                <a:solidFill>
                  <a:srgbClr val="00B0F0"/>
                </a:solidFill>
                <a:effectLst>
                  <a:outerShdw blurRad="38100" dist="38100" dir="2700000" algn="tl">
                    <a:srgbClr val="000000">
                      <a:alpha val="43137"/>
                    </a:srgbClr>
                  </a:outerShdw>
                </a:effectLst>
              </a:rPr>
              <a:t>YÜKSEKLİK ÖLÇMELERİ</a:t>
            </a:r>
            <a:endParaRPr lang="en-US" sz="2400" dirty="0">
              <a:solidFill>
                <a:srgbClr val="00B0F0"/>
              </a:solidFill>
              <a:effectLst>
                <a:outerShdw blurRad="38100" dist="38100" dir="2700000" algn="tl">
                  <a:srgbClr val="000000">
                    <a:alpha val="43137"/>
                  </a:srgbClr>
                </a:outerShdw>
              </a:effectLst>
            </a:endParaRPr>
          </a:p>
        </p:txBody>
      </p:sp>
      <p:sp>
        <p:nvSpPr>
          <p:cNvPr id="11" name="Unvan 1">
            <a:extLst>
              <a:ext uri="{FF2B5EF4-FFF2-40B4-BE49-F238E27FC236}">
                <a16:creationId xmlns:a16="http://schemas.microsoft.com/office/drawing/2014/main" xmlns="" id="{021A5504-2FED-4260-95B6-DD480D2C4F31}"/>
              </a:ext>
            </a:extLst>
          </p:cNvPr>
          <p:cNvSpPr txBox="1">
            <a:spLocks/>
          </p:cNvSpPr>
          <p:nvPr/>
        </p:nvSpPr>
        <p:spPr>
          <a:xfrm>
            <a:off x="107950" y="6408368"/>
            <a:ext cx="2370666" cy="381000"/>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tr-TR" sz="1600" b="1" dirty="0">
                <a:solidFill>
                  <a:srgbClr val="0070C0"/>
                </a:solidFill>
                <a:effectLst>
                  <a:outerShdw blurRad="38100" dist="38100" dir="2700000" algn="tl">
                    <a:srgbClr val="000000">
                      <a:alpha val="43137"/>
                    </a:srgbClr>
                  </a:outerShdw>
                </a:effectLst>
              </a:rPr>
              <a:t>TOPOGRAFYA </a:t>
            </a:r>
            <a:r>
              <a:rPr lang="en-US" sz="1600" b="1" dirty="0">
                <a:solidFill>
                  <a:srgbClr val="0070C0"/>
                </a:solidFill>
                <a:effectLst>
                  <a:outerShdw blurRad="38100" dist="38100" dir="2700000" algn="tl">
                    <a:srgbClr val="000000">
                      <a:alpha val="43137"/>
                    </a:srgbClr>
                  </a:outerShdw>
                </a:effectLst>
              </a:rPr>
              <a:t>(HRT335</a:t>
            </a:r>
            <a:r>
              <a:rPr lang="tr-TR" sz="1600" b="1" dirty="0">
                <a:solidFill>
                  <a:srgbClr val="0070C0"/>
                </a:solidFill>
                <a:effectLst>
                  <a:outerShdw blurRad="38100" dist="38100" dir="2700000" algn="tl">
                    <a:srgbClr val="000000">
                      <a:alpha val="43137"/>
                    </a:srgbClr>
                  </a:outerShdw>
                </a:effectLst>
              </a:rPr>
              <a:t>0</a:t>
            </a:r>
            <a:r>
              <a:rPr lang="en-US" sz="1600" b="1" dirty="0">
                <a:solidFill>
                  <a:srgbClr val="0070C0"/>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33565446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Unvan 1"/>
          <p:cNvSpPr txBox="1">
            <a:spLocks/>
          </p:cNvSpPr>
          <p:nvPr/>
        </p:nvSpPr>
        <p:spPr>
          <a:xfrm>
            <a:off x="1293283" y="226431"/>
            <a:ext cx="8596668" cy="597693"/>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tr-TR" sz="3200" b="1" dirty="0">
                <a:solidFill>
                  <a:srgbClr val="0070C0"/>
                </a:solidFill>
                <a:effectLst>
                  <a:outerShdw blurRad="38100" dist="38100" dir="2700000" algn="tl">
                    <a:srgbClr val="000000">
                      <a:alpha val="43137"/>
                    </a:srgbClr>
                  </a:outerShdw>
                </a:effectLst>
              </a:rPr>
              <a:t>Lazerli </a:t>
            </a:r>
            <a:r>
              <a:rPr lang="tr-TR" sz="3200" b="1" dirty="0" err="1">
                <a:solidFill>
                  <a:srgbClr val="0070C0"/>
                </a:solidFill>
                <a:effectLst>
                  <a:outerShdw blurRad="38100" dist="38100" dir="2700000" algn="tl">
                    <a:srgbClr val="000000">
                      <a:alpha val="43137"/>
                    </a:srgbClr>
                  </a:outerShdw>
                </a:effectLst>
              </a:rPr>
              <a:t>Nivolar</a:t>
            </a:r>
            <a:endParaRPr lang="en-US" sz="3200" b="1" dirty="0">
              <a:solidFill>
                <a:srgbClr val="0070C0"/>
              </a:solidFill>
              <a:effectLst>
                <a:outerShdw blurRad="38100" dist="38100" dir="2700000" algn="tl">
                  <a:srgbClr val="000000">
                    <a:alpha val="43137"/>
                  </a:srgbClr>
                </a:outerShdw>
              </a:effectLst>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2441" y="3559932"/>
            <a:ext cx="4359865" cy="26572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4126" y="1014815"/>
            <a:ext cx="4338180" cy="22832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35653" y="3559931"/>
            <a:ext cx="3207584" cy="26447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29770" y="1050401"/>
            <a:ext cx="3213467" cy="22832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Metin kutusu 19">
            <a:extLst>
              <a:ext uri="{FF2B5EF4-FFF2-40B4-BE49-F238E27FC236}">
                <a16:creationId xmlns:a16="http://schemas.microsoft.com/office/drawing/2014/main" xmlns="" id="{2B8CA7D8-5ED5-453A-AAEF-C68775D12736}"/>
              </a:ext>
            </a:extLst>
          </p:cNvPr>
          <p:cNvSpPr txBox="1"/>
          <p:nvPr/>
        </p:nvSpPr>
        <p:spPr>
          <a:xfrm>
            <a:off x="11638002" y="101600"/>
            <a:ext cx="553998" cy="6019114"/>
          </a:xfrm>
          <a:prstGeom prst="rect">
            <a:avLst/>
          </a:prstGeom>
          <a:noFill/>
        </p:spPr>
        <p:txBody>
          <a:bodyPr vert="vert" wrap="square" rtlCol="0">
            <a:spAutoFit/>
          </a:bodyPr>
          <a:lstStyle/>
          <a:p>
            <a:r>
              <a:rPr lang="tr-TR" sz="2400" b="1" dirty="0">
                <a:solidFill>
                  <a:srgbClr val="00B0F0"/>
                </a:solidFill>
                <a:effectLst>
                  <a:outerShdw blurRad="38100" dist="38100" dir="2700000" algn="tl">
                    <a:srgbClr val="000000">
                      <a:alpha val="43137"/>
                    </a:srgbClr>
                  </a:outerShdw>
                </a:effectLst>
              </a:rPr>
              <a:t>YÜKSEKLİK ÖLÇMELERİ</a:t>
            </a:r>
            <a:endParaRPr lang="en-US" sz="2400" dirty="0">
              <a:solidFill>
                <a:srgbClr val="00B0F0"/>
              </a:solidFill>
              <a:effectLst>
                <a:outerShdw blurRad="38100" dist="38100" dir="2700000" algn="tl">
                  <a:srgbClr val="000000">
                    <a:alpha val="43137"/>
                  </a:srgbClr>
                </a:outerShdw>
              </a:effectLst>
            </a:endParaRPr>
          </a:p>
        </p:txBody>
      </p:sp>
      <p:sp>
        <p:nvSpPr>
          <p:cNvPr id="21" name="Unvan 1">
            <a:extLst>
              <a:ext uri="{FF2B5EF4-FFF2-40B4-BE49-F238E27FC236}">
                <a16:creationId xmlns:a16="http://schemas.microsoft.com/office/drawing/2014/main" xmlns="" id="{469636FE-48CE-4AFC-9CC2-CAACED61E06A}"/>
              </a:ext>
            </a:extLst>
          </p:cNvPr>
          <p:cNvSpPr txBox="1">
            <a:spLocks/>
          </p:cNvSpPr>
          <p:nvPr/>
        </p:nvSpPr>
        <p:spPr>
          <a:xfrm>
            <a:off x="107950" y="6408368"/>
            <a:ext cx="2370666" cy="381000"/>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tr-TR" sz="1600" b="1" dirty="0">
                <a:solidFill>
                  <a:srgbClr val="0070C0"/>
                </a:solidFill>
                <a:effectLst>
                  <a:outerShdw blurRad="38100" dist="38100" dir="2700000" algn="tl">
                    <a:srgbClr val="000000">
                      <a:alpha val="43137"/>
                    </a:srgbClr>
                  </a:outerShdw>
                </a:effectLst>
              </a:rPr>
              <a:t>TOPOGRAFYA </a:t>
            </a:r>
            <a:r>
              <a:rPr lang="en-US" sz="1600" b="1" dirty="0">
                <a:solidFill>
                  <a:srgbClr val="0070C0"/>
                </a:solidFill>
                <a:effectLst>
                  <a:outerShdw blurRad="38100" dist="38100" dir="2700000" algn="tl">
                    <a:srgbClr val="000000">
                      <a:alpha val="43137"/>
                    </a:srgbClr>
                  </a:outerShdw>
                </a:effectLst>
              </a:rPr>
              <a:t>(HRT335</a:t>
            </a:r>
            <a:r>
              <a:rPr lang="tr-TR" sz="1600" b="1" dirty="0">
                <a:solidFill>
                  <a:srgbClr val="0070C0"/>
                </a:solidFill>
                <a:effectLst>
                  <a:outerShdw blurRad="38100" dist="38100" dir="2700000" algn="tl">
                    <a:srgbClr val="000000">
                      <a:alpha val="43137"/>
                    </a:srgbClr>
                  </a:outerShdw>
                </a:effectLst>
              </a:rPr>
              <a:t>0</a:t>
            </a:r>
            <a:r>
              <a:rPr lang="en-US" sz="1600" b="1" dirty="0">
                <a:solidFill>
                  <a:srgbClr val="0070C0"/>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41075999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Unvan 1"/>
          <p:cNvSpPr txBox="1">
            <a:spLocks/>
          </p:cNvSpPr>
          <p:nvPr/>
        </p:nvSpPr>
        <p:spPr>
          <a:xfrm>
            <a:off x="699116" y="330352"/>
            <a:ext cx="8596668" cy="597693"/>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tr-TR" sz="3200" b="1" dirty="0">
                <a:solidFill>
                  <a:srgbClr val="0070C0"/>
                </a:solidFill>
                <a:effectLst>
                  <a:outerShdw blurRad="38100" dist="38100" dir="2700000" algn="tl">
                    <a:srgbClr val="000000">
                      <a:alpha val="43137"/>
                    </a:srgbClr>
                  </a:outerShdw>
                </a:effectLst>
              </a:rPr>
              <a:t>Geometrik </a:t>
            </a:r>
            <a:r>
              <a:rPr lang="tr-TR" sz="3200" b="1" dirty="0" err="1">
                <a:solidFill>
                  <a:srgbClr val="0070C0"/>
                </a:solidFill>
                <a:effectLst>
                  <a:outerShdw blurRad="38100" dist="38100" dir="2700000" algn="tl">
                    <a:srgbClr val="000000">
                      <a:alpha val="43137"/>
                    </a:srgbClr>
                  </a:outerShdw>
                </a:effectLst>
              </a:rPr>
              <a:t>Nivelman</a:t>
            </a:r>
            <a:endParaRPr lang="en-US" sz="3200" b="1" dirty="0">
              <a:solidFill>
                <a:srgbClr val="0070C0"/>
              </a:solidFill>
              <a:effectLst>
                <a:outerShdw blurRad="38100" dist="38100" dir="2700000" algn="tl">
                  <a:srgbClr val="000000">
                    <a:alpha val="43137"/>
                  </a:srgbClr>
                </a:outerShdw>
              </a:effectLst>
            </a:endParaRPr>
          </a:p>
        </p:txBody>
      </p:sp>
      <p:sp>
        <p:nvSpPr>
          <p:cNvPr id="6" name="Metin kutusu 5"/>
          <p:cNvSpPr txBox="1"/>
          <p:nvPr/>
        </p:nvSpPr>
        <p:spPr>
          <a:xfrm>
            <a:off x="857739" y="1680845"/>
            <a:ext cx="10106268" cy="400110"/>
          </a:xfrm>
          <a:prstGeom prst="rect">
            <a:avLst/>
          </a:prstGeom>
          <a:noFill/>
        </p:spPr>
        <p:txBody>
          <a:bodyPr wrap="square" rtlCol="0">
            <a:spAutoFit/>
          </a:bodyPr>
          <a:lstStyle/>
          <a:p>
            <a:pPr algn="ctr"/>
            <a:r>
              <a:rPr lang="tr-TR" sz="2000" b="1" dirty="0"/>
              <a:t>Yükseklik</a:t>
            </a:r>
            <a:r>
              <a:rPr lang="tr-TR" sz="2000" dirty="0"/>
              <a:t>, yeryüzü noktalarının çekül doğrultusunda başlangıç yüzeyine olan uzaklığıdır.</a:t>
            </a:r>
          </a:p>
        </p:txBody>
      </p:sp>
      <p:sp>
        <p:nvSpPr>
          <p:cNvPr id="7" name="Metin kutusu 6"/>
          <p:cNvSpPr txBox="1"/>
          <p:nvPr/>
        </p:nvSpPr>
        <p:spPr>
          <a:xfrm>
            <a:off x="1494704" y="2468231"/>
            <a:ext cx="8832337" cy="400110"/>
          </a:xfrm>
          <a:prstGeom prst="rect">
            <a:avLst/>
          </a:prstGeom>
          <a:noFill/>
        </p:spPr>
        <p:txBody>
          <a:bodyPr wrap="square" rtlCol="0">
            <a:spAutoFit/>
          </a:bodyPr>
          <a:lstStyle/>
          <a:p>
            <a:pPr algn="ctr"/>
            <a:r>
              <a:rPr lang="tr-TR" sz="2000" dirty="0"/>
              <a:t>Noktalar arasındaki yükseklik farklarının ölçülmesi işi </a:t>
            </a:r>
            <a:r>
              <a:rPr lang="tr-TR" sz="2000" b="1" dirty="0" err="1"/>
              <a:t>Nivelman</a:t>
            </a:r>
            <a:r>
              <a:rPr lang="tr-TR" sz="2000" dirty="0"/>
              <a:t> olarak adlandırılır.</a:t>
            </a:r>
          </a:p>
        </p:txBody>
      </p:sp>
      <p:pic>
        <p:nvPicPr>
          <p:cNvPr id="171" name="Resim 170"/>
          <p:cNvPicPr>
            <a:picLocks noChangeAspect="1"/>
          </p:cNvPicPr>
          <p:nvPr/>
        </p:nvPicPr>
        <p:blipFill>
          <a:blip r:embed="rId2"/>
          <a:stretch>
            <a:fillRect/>
          </a:stretch>
        </p:blipFill>
        <p:spPr>
          <a:xfrm>
            <a:off x="1544895" y="2987890"/>
            <a:ext cx="9102210" cy="2951797"/>
          </a:xfrm>
          <a:prstGeom prst="rect">
            <a:avLst/>
          </a:prstGeom>
        </p:spPr>
      </p:pic>
      <p:sp>
        <p:nvSpPr>
          <p:cNvPr id="19" name="Metin kutusu 18">
            <a:extLst>
              <a:ext uri="{FF2B5EF4-FFF2-40B4-BE49-F238E27FC236}">
                <a16:creationId xmlns:a16="http://schemas.microsoft.com/office/drawing/2014/main" xmlns="" id="{5606AD63-2B8A-4FFA-A248-F9951A12090C}"/>
              </a:ext>
            </a:extLst>
          </p:cNvPr>
          <p:cNvSpPr txBox="1"/>
          <p:nvPr/>
        </p:nvSpPr>
        <p:spPr>
          <a:xfrm>
            <a:off x="11638002" y="101600"/>
            <a:ext cx="553998" cy="6019114"/>
          </a:xfrm>
          <a:prstGeom prst="rect">
            <a:avLst/>
          </a:prstGeom>
          <a:noFill/>
        </p:spPr>
        <p:txBody>
          <a:bodyPr vert="vert" wrap="square" rtlCol="0">
            <a:spAutoFit/>
          </a:bodyPr>
          <a:lstStyle/>
          <a:p>
            <a:r>
              <a:rPr lang="tr-TR" sz="2400" b="1" dirty="0">
                <a:solidFill>
                  <a:srgbClr val="00B0F0"/>
                </a:solidFill>
                <a:effectLst>
                  <a:outerShdw blurRad="38100" dist="38100" dir="2700000" algn="tl">
                    <a:srgbClr val="000000">
                      <a:alpha val="43137"/>
                    </a:srgbClr>
                  </a:outerShdw>
                </a:effectLst>
              </a:rPr>
              <a:t>YÜKSEKLİK ÖLÇMELERİ</a:t>
            </a:r>
            <a:endParaRPr lang="en-US" sz="2400" dirty="0">
              <a:solidFill>
                <a:srgbClr val="00B0F0"/>
              </a:solidFill>
              <a:effectLst>
                <a:outerShdw blurRad="38100" dist="38100" dir="2700000" algn="tl">
                  <a:srgbClr val="000000">
                    <a:alpha val="43137"/>
                  </a:srgbClr>
                </a:outerShdw>
              </a:effectLst>
            </a:endParaRPr>
          </a:p>
        </p:txBody>
      </p:sp>
      <p:sp>
        <p:nvSpPr>
          <p:cNvPr id="20" name="Unvan 1">
            <a:extLst>
              <a:ext uri="{FF2B5EF4-FFF2-40B4-BE49-F238E27FC236}">
                <a16:creationId xmlns:a16="http://schemas.microsoft.com/office/drawing/2014/main" xmlns="" id="{150DD9C6-E7D3-4118-B82A-514765271D05}"/>
              </a:ext>
            </a:extLst>
          </p:cNvPr>
          <p:cNvSpPr txBox="1">
            <a:spLocks/>
          </p:cNvSpPr>
          <p:nvPr/>
        </p:nvSpPr>
        <p:spPr>
          <a:xfrm>
            <a:off x="107950" y="6408368"/>
            <a:ext cx="2370666" cy="381000"/>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tr-TR" sz="1600" b="1" dirty="0">
                <a:solidFill>
                  <a:srgbClr val="0070C0"/>
                </a:solidFill>
                <a:effectLst>
                  <a:outerShdw blurRad="38100" dist="38100" dir="2700000" algn="tl">
                    <a:srgbClr val="000000">
                      <a:alpha val="43137"/>
                    </a:srgbClr>
                  </a:outerShdw>
                </a:effectLst>
              </a:rPr>
              <a:t>TOPOGRAFYA </a:t>
            </a:r>
            <a:r>
              <a:rPr lang="en-US" sz="1600" b="1" dirty="0">
                <a:solidFill>
                  <a:srgbClr val="0070C0"/>
                </a:solidFill>
                <a:effectLst>
                  <a:outerShdw blurRad="38100" dist="38100" dir="2700000" algn="tl">
                    <a:srgbClr val="000000">
                      <a:alpha val="43137"/>
                    </a:srgbClr>
                  </a:outerShdw>
                </a:effectLst>
              </a:rPr>
              <a:t>(HRT335</a:t>
            </a:r>
            <a:r>
              <a:rPr lang="tr-TR" sz="1600" b="1" dirty="0">
                <a:solidFill>
                  <a:srgbClr val="0070C0"/>
                </a:solidFill>
                <a:effectLst>
                  <a:outerShdw blurRad="38100" dist="38100" dir="2700000" algn="tl">
                    <a:srgbClr val="000000">
                      <a:alpha val="43137"/>
                    </a:srgbClr>
                  </a:outerShdw>
                </a:effectLst>
              </a:rPr>
              <a:t>0</a:t>
            </a:r>
            <a:r>
              <a:rPr lang="en-US" sz="1600" b="1" dirty="0">
                <a:solidFill>
                  <a:srgbClr val="0070C0"/>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10271807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Unvan 1"/>
          <p:cNvSpPr txBox="1">
            <a:spLocks/>
          </p:cNvSpPr>
          <p:nvPr/>
        </p:nvSpPr>
        <p:spPr>
          <a:xfrm>
            <a:off x="699116" y="330352"/>
            <a:ext cx="8596668" cy="597693"/>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tr-TR" sz="3200" b="1" dirty="0">
                <a:solidFill>
                  <a:srgbClr val="0070C0"/>
                </a:solidFill>
                <a:effectLst>
                  <a:outerShdw blurRad="38100" dist="38100" dir="2700000" algn="tl">
                    <a:srgbClr val="000000">
                      <a:alpha val="43137"/>
                    </a:srgbClr>
                  </a:outerShdw>
                </a:effectLst>
              </a:rPr>
              <a:t>Geometrik </a:t>
            </a:r>
            <a:r>
              <a:rPr lang="tr-TR" sz="3200" b="1" dirty="0" err="1">
                <a:solidFill>
                  <a:srgbClr val="0070C0"/>
                </a:solidFill>
                <a:effectLst>
                  <a:outerShdw blurRad="38100" dist="38100" dir="2700000" algn="tl">
                    <a:srgbClr val="000000">
                      <a:alpha val="43137"/>
                    </a:srgbClr>
                  </a:outerShdw>
                </a:effectLst>
              </a:rPr>
              <a:t>Nivelman</a:t>
            </a:r>
            <a:endParaRPr lang="en-US" sz="3200" b="1" dirty="0">
              <a:solidFill>
                <a:srgbClr val="0070C0"/>
              </a:solidFill>
              <a:effectLst>
                <a:outerShdw blurRad="38100" dist="38100" dir="2700000" algn="tl">
                  <a:srgbClr val="000000">
                    <a:alpha val="43137"/>
                  </a:srgbClr>
                </a:outerShdw>
              </a:effectLst>
            </a:endParaRPr>
          </a:p>
        </p:txBody>
      </p:sp>
      <p:sp>
        <p:nvSpPr>
          <p:cNvPr id="7" name="Serbest Form 6"/>
          <p:cNvSpPr/>
          <p:nvPr/>
        </p:nvSpPr>
        <p:spPr>
          <a:xfrm>
            <a:off x="2106185" y="2960992"/>
            <a:ext cx="6347637" cy="606071"/>
          </a:xfrm>
          <a:custGeom>
            <a:avLst/>
            <a:gdLst>
              <a:gd name="connsiteX0" fmla="*/ 6347637 w 6347637"/>
              <a:gd name="connsiteY0" fmla="*/ 0 h 606071"/>
              <a:gd name="connsiteX1" fmla="*/ 6092456 w 6347637"/>
              <a:gd name="connsiteY1" fmla="*/ 31898 h 606071"/>
              <a:gd name="connsiteX2" fmla="*/ 5943600 w 6347637"/>
              <a:gd name="connsiteY2" fmla="*/ 74428 h 606071"/>
              <a:gd name="connsiteX3" fmla="*/ 5805377 w 6347637"/>
              <a:gd name="connsiteY3" fmla="*/ 85060 h 606071"/>
              <a:gd name="connsiteX4" fmla="*/ 5730949 w 6347637"/>
              <a:gd name="connsiteY4" fmla="*/ 95693 h 606071"/>
              <a:gd name="connsiteX5" fmla="*/ 5624623 w 6347637"/>
              <a:gd name="connsiteY5" fmla="*/ 106326 h 606071"/>
              <a:gd name="connsiteX6" fmla="*/ 5560828 w 6347637"/>
              <a:gd name="connsiteY6" fmla="*/ 127591 h 606071"/>
              <a:gd name="connsiteX7" fmla="*/ 5528930 w 6347637"/>
              <a:gd name="connsiteY7" fmla="*/ 138223 h 606071"/>
              <a:gd name="connsiteX8" fmla="*/ 5178056 w 6347637"/>
              <a:gd name="connsiteY8" fmla="*/ 159488 h 606071"/>
              <a:gd name="connsiteX9" fmla="*/ 5082363 w 6347637"/>
              <a:gd name="connsiteY9" fmla="*/ 191386 h 606071"/>
              <a:gd name="connsiteX10" fmla="*/ 4997302 w 6347637"/>
              <a:gd name="connsiteY10" fmla="*/ 212651 h 606071"/>
              <a:gd name="connsiteX11" fmla="*/ 4795284 w 6347637"/>
              <a:gd name="connsiteY11" fmla="*/ 223284 h 606071"/>
              <a:gd name="connsiteX12" fmla="*/ 4678326 w 6347637"/>
              <a:gd name="connsiteY12" fmla="*/ 233916 h 606071"/>
              <a:gd name="connsiteX13" fmla="*/ 4508205 w 6347637"/>
              <a:gd name="connsiteY13" fmla="*/ 244549 h 606071"/>
              <a:gd name="connsiteX14" fmla="*/ 3902149 w 6347637"/>
              <a:gd name="connsiteY14" fmla="*/ 265814 h 606071"/>
              <a:gd name="connsiteX15" fmla="*/ 3870251 w 6347637"/>
              <a:gd name="connsiteY15" fmla="*/ 276447 h 606071"/>
              <a:gd name="connsiteX16" fmla="*/ 3795823 w 6347637"/>
              <a:gd name="connsiteY16" fmla="*/ 297712 h 606071"/>
              <a:gd name="connsiteX17" fmla="*/ 3264195 w 6347637"/>
              <a:gd name="connsiteY17" fmla="*/ 297712 h 606071"/>
              <a:gd name="connsiteX18" fmla="*/ 3200400 w 6347637"/>
              <a:gd name="connsiteY18" fmla="*/ 318977 h 606071"/>
              <a:gd name="connsiteX19" fmla="*/ 3115340 w 6347637"/>
              <a:gd name="connsiteY19" fmla="*/ 329609 h 606071"/>
              <a:gd name="connsiteX20" fmla="*/ 3083442 w 6347637"/>
              <a:gd name="connsiteY20" fmla="*/ 340242 h 606071"/>
              <a:gd name="connsiteX21" fmla="*/ 2870791 w 6347637"/>
              <a:gd name="connsiteY21" fmla="*/ 361507 h 606071"/>
              <a:gd name="connsiteX22" fmla="*/ 2147777 w 6347637"/>
              <a:gd name="connsiteY22" fmla="*/ 372140 h 606071"/>
              <a:gd name="connsiteX23" fmla="*/ 1871330 w 6347637"/>
              <a:gd name="connsiteY23" fmla="*/ 404037 h 606071"/>
              <a:gd name="connsiteX24" fmla="*/ 1828800 w 6347637"/>
              <a:gd name="connsiteY24" fmla="*/ 414670 h 606071"/>
              <a:gd name="connsiteX25" fmla="*/ 1796902 w 6347637"/>
              <a:gd name="connsiteY25" fmla="*/ 425302 h 606071"/>
              <a:gd name="connsiteX26" fmla="*/ 1701209 w 6347637"/>
              <a:gd name="connsiteY26" fmla="*/ 435935 h 606071"/>
              <a:gd name="connsiteX27" fmla="*/ 1339702 w 6347637"/>
              <a:gd name="connsiteY27" fmla="*/ 435935 h 606071"/>
              <a:gd name="connsiteX28" fmla="*/ 1084521 w 6347637"/>
              <a:gd name="connsiteY28" fmla="*/ 446567 h 606071"/>
              <a:gd name="connsiteX29" fmla="*/ 999461 w 6347637"/>
              <a:gd name="connsiteY29" fmla="*/ 467833 h 606071"/>
              <a:gd name="connsiteX30" fmla="*/ 733647 w 6347637"/>
              <a:gd name="connsiteY30" fmla="*/ 489098 h 606071"/>
              <a:gd name="connsiteX31" fmla="*/ 616688 w 6347637"/>
              <a:gd name="connsiteY31" fmla="*/ 510363 h 606071"/>
              <a:gd name="connsiteX32" fmla="*/ 499730 w 6347637"/>
              <a:gd name="connsiteY32" fmla="*/ 531628 h 606071"/>
              <a:gd name="connsiteX33" fmla="*/ 435935 w 6347637"/>
              <a:gd name="connsiteY33" fmla="*/ 542260 h 606071"/>
              <a:gd name="connsiteX34" fmla="*/ 382772 w 6347637"/>
              <a:gd name="connsiteY34" fmla="*/ 552893 h 606071"/>
              <a:gd name="connsiteX35" fmla="*/ 318977 w 6347637"/>
              <a:gd name="connsiteY35" fmla="*/ 574158 h 606071"/>
              <a:gd name="connsiteX36" fmla="*/ 148856 w 6347637"/>
              <a:gd name="connsiteY36" fmla="*/ 584791 h 606071"/>
              <a:gd name="connsiteX37" fmla="*/ 106326 w 6347637"/>
              <a:gd name="connsiteY37" fmla="*/ 595423 h 606071"/>
              <a:gd name="connsiteX38" fmla="*/ 0 w 6347637"/>
              <a:gd name="connsiteY38" fmla="*/ 606056 h 606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47637" h="606071">
                <a:moveTo>
                  <a:pt x="6347637" y="0"/>
                </a:moveTo>
                <a:cubicBezTo>
                  <a:pt x="6216810" y="52331"/>
                  <a:pt x="6366725" y="-1015"/>
                  <a:pt x="6092456" y="31898"/>
                </a:cubicBezTo>
                <a:cubicBezTo>
                  <a:pt x="5876833" y="57773"/>
                  <a:pt x="6212218" y="53766"/>
                  <a:pt x="5943600" y="74428"/>
                </a:cubicBezTo>
                <a:cubicBezTo>
                  <a:pt x="5897526" y="77972"/>
                  <a:pt x="5851358" y="80462"/>
                  <a:pt x="5805377" y="85060"/>
                </a:cubicBezTo>
                <a:cubicBezTo>
                  <a:pt x="5780440" y="87554"/>
                  <a:pt x="5755839" y="92765"/>
                  <a:pt x="5730949" y="95693"/>
                </a:cubicBezTo>
                <a:cubicBezTo>
                  <a:pt x="5695574" y="99855"/>
                  <a:pt x="5660065" y="102782"/>
                  <a:pt x="5624623" y="106326"/>
                </a:cubicBezTo>
                <a:lnTo>
                  <a:pt x="5560828" y="127591"/>
                </a:lnTo>
                <a:cubicBezTo>
                  <a:pt x="5550195" y="131135"/>
                  <a:pt x="5540025" y="136638"/>
                  <a:pt x="5528930" y="138223"/>
                </a:cubicBezTo>
                <a:cubicBezTo>
                  <a:pt x="5363212" y="161898"/>
                  <a:pt x="5479545" y="147893"/>
                  <a:pt x="5178056" y="159488"/>
                </a:cubicBezTo>
                <a:lnTo>
                  <a:pt x="5082363" y="191386"/>
                </a:lnTo>
                <a:cubicBezTo>
                  <a:pt x="5051883" y="201546"/>
                  <a:pt x="5031524" y="209799"/>
                  <a:pt x="4997302" y="212651"/>
                </a:cubicBezTo>
                <a:cubicBezTo>
                  <a:pt x="4930102" y="218251"/>
                  <a:pt x="4862567" y="218798"/>
                  <a:pt x="4795284" y="223284"/>
                </a:cubicBezTo>
                <a:cubicBezTo>
                  <a:pt x="4756224" y="225888"/>
                  <a:pt x="4717366" y="231024"/>
                  <a:pt x="4678326" y="233916"/>
                </a:cubicBezTo>
                <a:cubicBezTo>
                  <a:pt x="4621664" y="238113"/>
                  <a:pt x="4564912" y="241005"/>
                  <a:pt x="4508205" y="244549"/>
                </a:cubicBezTo>
                <a:cubicBezTo>
                  <a:pt x="4257039" y="286407"/>
                  <a:pt x="4541781" y="242123"/>
                  <a:pt x="3902149" y="265814"/>
                </a:cubicBezTo>
                <a:cubicBezTo>
                  <a:pt x="3890949" y="266229"/>
                  <a:pt x="3881028" y="273368"/>
                  <a:pt x="3870251" y="276447"/>
                </a:cubicBezTo>
                <a:cubicBezTo>
                  <a:pt x="3776795" y="303149"/>
                  <a:pt x="3872304" y="272218"/>
                  <a:pt x="3795823" y="297712"/>
                </a:cubicBezTo>
                <a:cubicBezTo>
                  <a:pt x="3571100" y="284492"/>
                  <a:pt x="3534181" y="276944"/>
                  <a:pt x="3264195" y="297712"/>
                </a:cubicBezTo>
                <a:cubicBezTo>
                  <a:pt x="3241846" y="299431"/>
                  <a:pt x="3222642" y="316197"/>
                  <a:pt x="3200400" y="318977"/>
                </a:cubicBezTo>
                <a:lnTo>
                  <a:pt x="3115340" y="329609"/>
                </a:lnTo>
                <a:cubicBezTo>
                  <a:pt x="3104707" y="333153"/>
                  <a:pt x="3094315" y="337524"/>
                  <a:pt x="3083442" y="340242"/>
                </a:cubicBezTo>
                <a:cubicBezTo>
                  <a:pt x="3012715" y="357924"/>
                  <a:pt x="2946059" y="359693"/>
                  <a:pt x="2870791" y="361507"/>
                </a:cubicBezTo>
                <a:lnTo>
                  <a:pt x="2147777" y="372140"/>
                </a:lnTo>
                <a:cubicBezTo>
                  <a:pt x="2004508" y="383160"/>
                  <a:pt x="2013429" y="378961"/>
                  <a:pt x="1871330" y="404037"/>
                </a:cubicBezTo>
                <a:cubicBezTo>
                  <a:pt x="1856939" y="406577"/>
                  <a:pt x="1842851" y="410656"/>
                  <a:pt x="1828800" y="414670"/>
                </a:cubicBezTo>
                <a:cubicBezTo>
                  <a:pt x="1818023" y="417749"/>
                  <a:pt x="1807957" y="423459"/>
                  <a:pt x="1796902" y="425302"/>
                </a:cubicBezTo>
                <a:cubicBezTo>
                  <a:pt x="1765245" y="430578"/>
                  <a:pt x="1733107" y="432391"/>
                  <a:pt x="1701209" y="435935"/>
                </a:cubicBezTo>
                <a:cubicBezTo>
                  <a:pt x="1561663" y="482449"/>
                  <a:pt x="1713495" y="435935"/>
                  <a:pt x="1339702" y="435935"/>
                </a:cubicBezTo>
                <a:cubicBezTo>
                  <a:pt x="1254568" y="435935"/>
                  <a:pt x="1169581" y="443023"/>
                  <a:pt x="1084521" y="446567"/>
                </a:cubicBezTo>
                <a:cubicBezTo>
                  <a:pt x="1056168" y="453656"/>
                  <a:pt x="1028542" y="464925"/>
                  <a:pt x="999461" y="467833"/>
                </a:cubicBezTo>
                <a:cubicBezTo>
                  <a:pt x="840119" y="483766"/>
                  <a:pt x="928675" y="476096"/>
                  <a:pt x="733647" y="489098"/>
                </a:cubicBezTo>
                <a:cubicBezTo>
                  <a:pt x="660881" y="507288"/>
                  <a:pt x="715738" y="495125"/>
                  <a:pt x="616688" y="510363"/>
                </a:cubicBezTo>
                <a:cubicBezTo>
                  <a:pt x="514815" y="526036"/>
                  <a:pt x="591009" y="515032"/>
                  <a:pt x="499730" y="531628"/>
                </a:cubicBezTo>
                <a:cubicBezTo>
                  <a:pt x="478519" y="535484"/>
                  <a:pt x="457146" y="538404"/>
                  <a:pt x="435935" y="542260"/>
                </a:cubicBezTo>
                <a:cubicBezTo>
                  <a:pt x="418155" y="545493"/>
                  <a:pt x="400207" y="548138"/>
                  <a:pt x="382772" y="552893"/>
                </a:cubicBezTo>
                <a:cubicBezTo>
                  <a:pt x="361147" y="558791"/>
                  <a:pt x="341349" y="572760"/>
                  <a:pt x="318977" y="574158"/>
                </a:cubicBezTo>
                <a:lnTo>
                  <a:pt x="148856" y="584791"/>
                </a:lnTo>
                <a:cubicBezTo>
                  <a:pt x="134679" y="588335"/>
                  <a:pt x="120740" y="593021"/>
                  <a:pt x="106326" y="595423"/>
                </a:cubicBezTo>
                <a:cubicBezTo>
                  <a:pt x="37252" y="606935"/>
                  <a:pt x="44129" y="606056"/>
                  <a:pt x="0" y="606056"/>
                </a:cubicBezTo>
              </a:path>
            </a:pathLst>
          </a:custGeom>
          <a:noFill/>
          <a:ln w="38100">
            <a:solidFill>
              <a:schemeClr val="accent6">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tr-TR" b="1"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pSp>
        <p:nvGrpSpPr>
          <p:cNvPr id="8" name="Grup 7"/>
          <p:cNvGrpSpPr/>
          <p:nvPr/>
        </p:nvGrpSpPr>
        <p:grpSpPr>
          <a:xfrm>
            <a:off x="2333142" y="2959125"/>
            <a:ext cx="5935650" cy="646181"/>
            <a:chOff x="1475656" y="2965078"/>
            <a:chExt cx="5935650" cy="646181"/>
          </a:xfrm>
        </p:grpSpPr>
        <p:cxnSp>
          <p:nvCxnSpPr>
            <p:cNvPr id="166" name="Düz Bağlayıcı 165"/>
            <p:cNvCxnSpPr/>
            <p:nvPr/>
          </p:nvCxnSpPr>
          <p:spPr>
            <a:xfrm>
              <a:off x="1475656" y="3573016"/>
              <a:ext cx="5935650"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167" name="Düz Bağlayıcı 166"/>
            <p:cNvCxnSpPr/>
            <p:nvPr/>
          </p:nvCxnSpPr>
          <p:spPr>
            <a:xfrm>
              <a:off x="7353190" y="2965078"/>
              <a:ext cx="3149" cy="64618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68" name="Metin kutusu 167"/>
            <p:cNvSpPr txBox="1"/>
            <p:nvPr/>
          </p:nvSpPr>
          <p:spPr>
            <a:xfrm>
              <a:off x="6737187" y="3099872"/>
              <a:ext cx="643125" cy="369332"/>
            </a:xfrm>
            <a:prstGeom prst="rect">
              <a:avLst/>
            </a:prstGeom>
            <a:noFill/>
          </p:spPr>
          <p:txBody>
            <a:bodyPr wrap="none" rtlCol="0">
              <a:spAutoFit/>
            </a:bodyPr>
            <a:lstStyle/>
            <a:p>
              <a:r>
                <a:rPr lang="tr-TR" dirty="0">
                  <a:latin typeface="Symbol" panose="05050102010706020507" pitchFamily="18" charset="2"/>
                </a:rPr>
                <a:t>D</a:t>
              </a:r>
              <a:r>
                <a:rPr lang="tr-TR" dirty="0"/>
                <a:t>H</a:t>
              </a:r>
              <a:r>
                <a:rPr lang="tr-TR" baseline="-25000" dirty="0"/>
                <a:t>AB</a:t>
              </a:r>
            </a:p>
          </p:txBody>
        </p:sp>
      </p:grpSp>
      <p:grpSp>
        <p:nvGrpSpPr>
          <p:cNvPr id="12" name="Grup 11"/>
          <p:cNvGrpSpPr/>
          <p:nvPr/>
        </p:nvGrpSpPr>
        <p:grpSpPr>
          <a:xfrm>
            <a:off x="5141454" y="2126903"/>
            <a:ext cx="610552" cy="1152128"/>
            <a:chOff x="4283968" y="2132856"/>
            <a:chExt cx="610552" cy="1152128"/>
          </a:xfrm>
        </p:grpSpPr>
        <p:grpSp>
          <p:nvGrpSpPr>
            <p:cNvPr id="160" name="Grup 159"/>
            <p:cNvGrpSpPr/>
            <p:nvPr/>
          </p:nvGrpSpPr>
          <p:grpSpPr>
            <a:xfrm>
              <a:off x="4283968" y="2492896"/>
              <a:ext cx="504056" cy="792088"/>
              <a:chOff x="4139952" y="4149080"/>
              <a:chExt cx="504056" cy="792088"/>
            </a:xfrm>
          </p:grpSpPr>
          <p:sp>
            <p:nvSpPr>
              <p:cNvPr id="162" name="Dikdörtgen 161"/>
              <p:cNvSpPr/>
              <p:nvPr/>
            </p:nvSpPr>
            <p:spPr>
              <a:xfrm>
                <a:off x="4283968" y="4149080"/>
                <a:ext cx="263440" cy="144016"/>
              </a:xfrm>
              <a:prstGeom prst="rect">
                <a:avLst/>
              </a:prstGeom>
              <a:solidFill>
                <a:schemeClr val="accent2">
                  <a:lumMod val="60000"/>
                  <a:lumOff val="40000"/>
                </a:schemeClr>
              </a:solid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163" name="Düz Bağlayıcı 162"/>
              <p:cNvCxnSpPr>
                <a:stCxn id="162" idx="2"/>
              </p:cNvCxnSpPr>
              <p:nvPr/>
            </p:nvCxnSpPr>
            <p:spPr>
              <a:xfrm>
                <a:off x="4415688" y="4293096"/>
                <a:ext cx="6829" cy="64807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Düz Bağlayıcı 163"/>
              <p:cNvCxnSpPr>
                <a:stCxn id="162" idx="2"/>
              </p:cNvCxnSpPr>
              <p:nvPr/>
            </p:nvCxnSpPr>
            <p:spPr>
              <a:xfrm flipH="1">
                <a:off x="4139952" y="4293096"/>
                <a:ext cx="275736" cy="64807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Düz Bağlayıcı 164"/>
              <p:cNvCxnSpPr>
                <a:stCxn id="162" idx="2"/>
              </p:cNvCxnSpPr>
              <p:nvPr/>
            </p:nvCxnSpPr>
            <p:spPr>
              <a:xfrm>
                <a:off x="4415688" y="4293096"/>
                <a:ext cx="228320" cy="64807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1" name="Metin kutusu 160"/>
            <p:cNvSpPr txBox="1"/>
            <p:nvPr/>
          </p:nvSpPr>
          <p:spPr>
            <a:xfrm>
              <a:off x="4283968" y="2132856"/>
              <a:ext cx="610552" cy="369332"/>
            </a:xfrm>
            <a:prstGeom prst="rect">
              <a:avLst/>
            </a:prstGeom>
            <a:noFill/>
          </p:spPr>
          <p:txBody>
            <a:bodyPr wrap="none" rtlCol="0">
              <a:spAutoFit/>
            </a:bodyPr>
            <a:lstStyle/>
            <a:p>
              <a:r>
                <a:rPr lang="tr-TR" dirty="0"/>
                <a:t>Nivo</a:t>
              </a:r>
            </a:p>
          </p:txBody>
        </p:sp>
      </p:grpSp>
      <p:grpSp>
        <p:nvGrpSpPr>
          <p:cNvPr id="13" name="Grup 12"/>
          <p:cNvGrpSpPr/>
          <p:nvPr/>
        </p:nvGrpSpPr>
        <p:grpSpPr>
          <a:xfrm>
            <a:off x="2166944" y="2936752"/>
            <a:ext cx="6314512" cy="946869"/>
            <a:chOff x="1309458" y="2942705"/>
            <a:chExt cx="6314512" cy="946869"/>
          </a:xfrm>
        </p:grpSpPr>
        <p:grpSp>
          <p:nvGrpSpPr>
            <p:cNvPr id="154" name="Grup 153"/>
            <p:cNvGrpSpPr/>
            <p:nvPr/>
          </p:nvGrpSpPr>
          <p:grpSpPr>
            <a:xfrm>
              <a:off x="7308304" y="2942705"/>
              <a:ext cx="315666" cy="394971"/>
              <a:chOff x="7308304" y="2942705"/>
              <a:chExt cx="315666" cy="394971"/>
            </a:xfrm>
          </p:grpSpPr>
          <p:sp>
            <p:nvSpPr>
              <p:cNvPr id="158" name="Oval 157"/>
              <p:cNvSpPr/>
              <p:nvPr/>
            </p:nvSpPr>
            <p:spPr>
              <a:xfrm>
                <a:off x="7308304" y="2942705"/>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9" name="Metin kutusu 158"/>
              <p:cNvSpPr txBox="1"/>
              <p:nvPr/>
            </p:nvSpPr>
            <p:spPr>
              <a:xfrm>
                <a:off x="7314270" y="2968344"/>
                <a:ext cx="309700" cy="369332"/>
              </a:xfrm>
              <a:prstGeom prst="rect">
                <a:avLst/>
              </a:prstGeom>
              <a:noFill/>
            </p:spPr>
            <p:txBody>
              <a:bodyPr wrap="none" rtlCol="0">
                <a:spAutoFit/>
              </a:bodyPr>
              <a:lstStyle/>
              <a:p>
                <a:r>
                  <a:rPr lang="tr-TR" dirty="0"/>
                  <a:t>B</a:t>
                </a:r>
              </a:p>
            </p:txBody>
          </p:sp>
        </p:grpSp>
        <p:grpSp>
          <p:nvGrpSpPr>
            <p:cNvPr id="155" name="Grup 154"/>
            <p:cNvGrpSpPr/>
            <p:nvPr/>
          </p:nvGrpSpPr>
          <p:grpSpPr>
            <a:xfrm>
              <a:off x="1309458" y="3501016"/>
              <a:ext cx="317716" cy="388558"/>
              <a:chOff x="1309458" y="3501016"/>
              <a:chExt cx="317716" cy="388558"/>
            </a:xfrm>
          </p:grpSpPr>
          <p:sp>
            <p:nvSpPr>
              <p:cNvPr id="156" name="Oval 155"/>
              <p:cNvSpPr/>
              <p:nvPr/>
            </p:nvSpPr>
            <p:spPr>
              <a:xfrm>
                <a:off x="1403648" y="3501016"/>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7" name="Metin kutusu 156"/>
              <p:cNvSpPr txBox="1"/>
              <p:nvPr/>
            </p:nvSpPr>
            <p:spPr>
              <a:xfrm>
                <a:off x="1309458" y="3520242"/>
                <a:ext cx="317716" cy="369332"/>
              </a:xfrm>
              <a:prstGeom prst="rect">
                <a:avLst/>
              </a:prstGeom>
              <a:noFill/>
            </p:spPr>
            <p:txBody>
              <a:bodyPr wrap="none" rtlCol="0">
                <a:spAutoFit/>
              </a:bodyPr>
              <a:lstStyle/>
              <a:p>
                <a:r>
                  <a:rPr lang="tr-TR" dirty="0"/>
                  <a:t>A</a:t>
                </a:r>
              </a:p>
            </p:txBody>
          </p:sp>
        </p:grpSp>
      </p:grpSp>
      <p:sp>
        <p:nvSpPr>
          <p:cNvPr id="15" name="Metin kutusu 14"/>
          <p:cNvSpPr txBox="1"/>
          <p:nvPr/>
        </p:nvSpPr>
        <p:spPr>
          <a:xfrm>
            <a:off x="2848930" y="5731377"/>
            <a:ext cx="5195600" cy="4616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tr-TR" sz="2400" dirty="0">
                <a:latin typeface="Symbol" panose="05050102010706020507" pitchFamily="18" charset="2"/>
              </a:rPr>
              <a:t>D</a:t>
            </a:r>
            <a:r>
              <a:rPr lang="tr-TR" sz="2400" dirty="0"/>
              <a:t>H</a:t>
            </a:r>
            <a:r>
              <a:rPr lang="tr-TR" sz="2400" baseline="-25000" dirty="0"/>
              <a:t>AB</a:t>
            </a:r>
            <a:r>
              <a:rPr lang="tr-TR" sz="2400" dirty="0"/>
              <a:t>=Geri-İleri=2.362-1.085=1.277m</a:t>
            </a:r>
          </a:p>
        </p:txBody>
      </p:sp>
      <p:grpSp>
        <p:nvGrpSpPr>
          <p:cNvPr id="16" name="Grup 15"/>
          <p:cNvGrpSpPr/>
          <p:nvPr/>
        </p:nvGrpSpPr>
        <p:grpSpPr>
          <a:xfrm>
            <a:off x="964990" y="1190799"/>
            <a:ext cx="4276106" cy="4527482"/>
            <a:chOff x="439910" y="807095"/>
            <a:chExt cx="4276106" cy="4527482"/>
          </a:xfrm>
        </p:grpSpPr>
        <p:sp>
          <p:nvSpPr>
            <p:cNvPr id="86" name="Metin kutusu 85"/>
            <p:cNvSpPr txBox="1"/>
            <p:nvPr/>
          </p:nvSpPr>
          <p:spPr>
            <a:xfrm>
              <a:off x="1448022" y="807095"/>
              <a:ext cx="620747" cy="369332"/>
            </a:xfrm>
            <a:prstGeom prst="rect">
              <a:avLst/>
            </a:prstGeom>
            <a:noFill/>
          </p:spPr>
          <p:txBody>
            <a:bodyPr wrap="none" rtlCol="0">
              <a:spAutoFit/>
            </a:bodyPr>
            <a:lstStyle/>
            <a:p>
              <a:r>
                <a:rPr lang="tr-TR" dirty="0"/>
                <a:t>Mira</a:t>
              </a:r>
            </a:p>
          </p:txBody>
        </p:sp>
        <p:grpSp>
          <p:nvGrpSpPr>
            <p:cNvPr id="87" name="Grup 86"/>
            <p:cNvGrpSpPr/>
            <p:nvPr/>
          </p:nvGrpSpPr>
          <p:grpSpPr>
            <a:xfrm>
              <a:off x="439910" y="1200754"/>
              <a:ext cx="4276106" cy="4133823"/>
              <a:chOff x="439910" y="1167385"/>
              <a:chExt cx="4276106" cy="4133823"/>
            </a:xfrm>
          </p:grpSpPr>
          <p:grpSp>
            <p:nvGrpSpPr>
              <p:cNvPr id="88" name="Grup 87"/>
              <p:cNvGrpSpPr/>
              <p:nvPr/>
            </p:nvGrpSpPr>
            <p:grpSpPr>
              <a:xfrm>
                <a:off x="439910" y="1805915"/>
                <a:ext cx="4276106" cy="3495293"/>
                <a:chOff x="107504" y="2195572"/>
                <a:chExt cx="4276106" cy="3495293"/>
              </a:xfrm>
            </p:grpSpPr>
            <p:grpSp>
              <p:nvGrpSpPr>
                <p:cNvPr id="146" name="Grup 145"/>
                <p:cNvGrpSpPr/>
                <p:nvPr/>
              </p:nvGrpSpPr>
              <p:grpSpPr>
                <a:xfrm>
                  <a:off x="107504" y="2195572"/>
                  <a:ext cx="4276106" cy="2977274"/>
                  <a:chOff x="107504" y="2195572"/>
                  <a:chExt cx="4276106" cy="2977274"/>
                </a:xfrm>
              </p:grpSpPr>
              <p:grpSp>
                <p:nvGrpSpPr>
                  <p:cNvPr id="148" name="Grup 147"/>
                  <p:cNvGrpSpPr/>
                  <p:nvPr/>
                </p:nvGrpSpPr>
                <p:grpSpPr>
                  <a:xfrm>
                    <a:off x="755576" y="2195572"/>
                    <a:ext cx="3628034" cy="1341444"/>
                    <a:chOff x="755576" y="2195572"/>
                    <a:chExt cx="3628034" cy="1341444"/>
                  </a:xfrm>
                </p:grpSpPr>
                <p:cxnSp>
                  <p:nvCxnSpPr>
                    <p:cNvPr id="150" name="Düz Ok Bağlayıcısı 149"/>
                    <p:cNvCxnSpPr/>
                    <p:nvPr/>
                  </p:nvCxnSpPr>
                  <p:spPr>
                    <a:xfrm flipH="1">
                      <a:off x="1503290" y="2539782"/>
                      <a:ext cx="2880320" cy="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1" name="Metin kutusu 150"/>
                    <p:cNvSpPr txBox="1"/>
                    <p:nvPr/>
                  </p:nvSpPr>
                  <p:spPr>
                    <a:xfrm>
                      <a:off x="2627784" y="2195572"/>
                      <a:ext cx="579005" cy="369332"/>
                    </a:xfrm>
                    <a:prstGeom prst="rect">
                      <a:avLst/>
                    </a:prstGeom>
                    <a:noFill/>
                  </p:spPr>
                  <p:txBody>
                    <a:bodyPr wrap="none" rtlCol="0">
                      <a:spAutoFit/>
                    </a:bodyPr>
                    <a:lstStyle/>
                    <a:p>
                      <a:r>
                        <a:rPr lang="tr-TR" dirty="0"/>
                        <a:t>Geri</a:t>
                      </a:r>
                    </a:p>
                  </p:txBody>
                </p:sp>
                <p:sp>
                  <p:nvSpPr>
                    <p:cNvPr id="152" name="Sol Ayraç 151"/>
                    <p:cNvSpPr/>
                    <p:nvPr/>
                  </p:nvSpPr>
                  <p:spPr>
                    <a:xfrm>
                      <a:off x="1043608" y="2564904"/>
                      <a:ext cx="205091" cy="972112"/>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
                  <p:nvSpPr>
                    <p:cNvPr id="153" name="Metin kutusu 152"/>
                    <p:cNvSpPr txBox="1"/>
                    <p:nvPr/>
                  </p:nvSpPr>
                  <p:spPr>
                    <a:xfrm>
                      <a:off x="755576" y="2843644"/>
                      <a:ext cx="293670" cy="369332"/>
                    </a:xfrm>
                    <a:prstGeom prst="rect">
                      <a:avLst/>
                    </a:prstGeom>
                    <a:noFill/>
                  </p:spPr>
                  <p:txBody>
                    <a:bodyPr wrap="none" rtlCol="0">
                      <a:spAutoFit/>
                    </a:bodyPr>
                    <a:lstStyle/>
                    <a:p>
                      <a:r>
                        <a:rPr lang="tr-TR" dirty="0"/>
                        <a:t>g</a:t>
                      </a:r>
                    </a:p>
                  </p:txBody>
                </p:sp>
              </p:grpSp>
              <p:pic>
                <p:nvPicPr>
                  <p:cNvPr id="14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3879857"/>
                    <a:ext cx="3402222" cy="1292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47" name="Metin kutusu 146"/>
                <p:cNvSpPr txBox="1"/>
                <p:nvPr/>
              </p:nvSpPr>
              <p:spPr>
                <a:xfrm>
                  <a:off x="1115616" y="5229200"/>
                  <a:ext cx="1426994" cy="461665"/>
                </a:xfrm>
                <a:prstGeom prst="rect">
                  <a:avLst/>
                </a:prstGeom>
                <a:noFill/>
              </p:spPr>
              <p:txBody>
                <a:bodyPr wrap="none" rtlCol="0">
                  <a:spAutoFit/>
                </a:bodyPr>
                <a:lstStyle/>
                <a:p>
                  <a:r>
                    <a:rPr lang="tr-TR" sz="2400" dirty="0"/>
                    <a:t>g=2.362m</a:t>
                  </a:r>
                </a:p>
              </p:txBody>
            </p:sp>
          </p:grpSp>
          <p:grpSp>
            <p:nvGrpSpPr>
              <p:cNvPr id="89" name="Group 73"/>
              <p:cNvGrpSpPr>
                <a:grpSpLocks/>
              </p:cNvGrpSpPr>
              <p:nvPr/>
            </p:nvGrpSpPr>
            <p:grpSpPr bwMode="auto">
              <a:xfrm>
                <a:off x="1630284" y="1167385"/>
                <a:ext cx="133404" cy="1930941"/>
                <a:chOff x="908" y="262"/>
                <a:chExt cx="38" cy="1549"/>
              </a:xfrm>
            </p:grpSpPr>
            <p:sp>
              <p:nvSpPr>
                <p:cNvPr id="90" name="Rectangle 75"/>
                <p:cNvSpPr>
                  <a:spLocks noChangeArrowheads="1"/>
                </p:cNvSpPr>
                <p:nvPr/>
              </p:nvSpPr>
              <p:spPr bwMode="auto">
                <a:xfrm flipH="1">
                  <a:off x="910" y="262"/>
                  <a:ext cx="36" cy="154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C0C0C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flatTx/>
                </a:bodyPr>
                <a:lstStyle/>
                <a:p>
                  <a:endParaRPr lang="tr-TR"/>
                </a:p>
              </p:txBody>
            </p:sp>
            <p:sp>
              <p:nvSpPr>
                <p:cNvPr id="91" name="Rectangle 76"/>
                <p:cNvSpPr>
                  <a:spLocks noChangeArrowheads="1"/>
                </p:cNvSpPr>
                <p:nvPr/>
              </p:nvSpPr>
              <p:spPr bwMode="auto">
                <a:xfrm flipH="1">
                  <a:off x="934" y="262"/>
                  <a:ext cx="9" cy="94"/>
                </a:xfrm>
                <a:prstGeom prst="rect">
                  <a:avLst/>
                </a:prstGeom>
                <a:solidFill>
                  <a:srgbClr val="FF0000"/>
                </a:solidFill>
                <a:ln w="9525">
                  <a:solidFill>
                    <a:schemeClr val="tx1"/>
                  </a:solidFill>
                  <a:miter lim="800000"/>
                  <a:headEnd/>
                  <a:tailEnd/>
                </a:ln>
              </p:spPr>
              <p:txBody>
                <a:bodyPr/>
                <a:lstStyle/>
                <a:p>
                  <a:endParaRPr lang="tr-TR"/>
                </a:p>
              </p:txBody>
            </p:sp>
            <p:sp>
              <p:nvSpPr>
                <p:cNvPr id="92" name="Rectangle 77"/>
                <p:cNvSpPr>
                  <a:spLocks noChangeArrowheads="1"/>
                </p:cNvSpPr>
                <p:nvPr/>
              </p:nvSpPr>
              <p:spPr bwMode="auto">
                <a:xfrm flipH="1">
                  <a:off x="925" y="262"/>
                  <a:ext cx="10" cy="15"/>
                </a:xfrm>
                <a:prstGeom prst="rect">
                  <a:avLst/>
                </a:prstGeom>
                <a:solidFill>
                  <a:srgbClr val="FF0000"/>
                </a:solidFill>
                <a:ln w="9525">
                  <a:solidFill>
                    <a:schemeClr val="tx1"/>
                  </a:solidFill>
                  <a:miter lim="800000"/>
                  <a:headEnd/>
                  <a:tailEnd/>
                </a:ln>
              </p:spPr>
              <p:txBody>
                <a:bodyPr/>
                <a:lstStyle/>
                <a:p>
                  <a:endParaRPr lang="tr-TR"/>
                </a:p>
              </p:txBody>
            </p:sp>
            <p:sp>
              <p:nvSpPr>
                <p:cNvPr id="93" name="Rectangle 78"/>
                <p:cNvSpPr>
                  <a:spLocks noChangeArrowheads="1"/>
                </p:cNvSpPr>
                <p:nvPr/>
              </p:nvSpPr>
              <p:spPr bwMode="auto">
                <a:xfrm flipH="1">
                  <a:off x="925" y="296"/>
                  <a:ext cx="9" cy="21"/>
                </a:xfrm>
                <a:prstGeom prst="rect">
                  <a:avLst/>
                </a:prstGeom>
                <a:solidFill>
                  <a:srgbClr val="FF0000"/>
                </a:solidFill>
                <a:ln w="9525">
                  <a:solidFill>
                    <a:schemeClr val="tx1"/>
                  </a:solidFill>
                  <a:miter lim="800000"/>
                  <a:headEnd/>
                  <a:tailEnd/>
                </a:ln>
              </p:spPr>
              <p:txBody>
                <a:bodyPr/>
                <a:lstStyle/>
                <a:p>
                  <a:endParaRPr lang="tr-TR"/>
                </a:p>
              </p:txBody>
            </p:sp>
            <p:sp>
              <p:nvSpPr>
                <p:cNvPr id="94" name="Rectangle 79"/>
                <p:cNvSpPr>
                  <a:spLocks noChangeArrowheads="1"/>
                </p:cNvSpPr>
                <p:nvPr/>
              </p:nvSpPr>
              <p:spPr bwMode="auto">
                <a:xfrm flipH="1">
                  <a:off x="925" y="335"/>
                  <a:ext cx="10" cy="21"/>
                </a:xfrm>
                <a:prstGeom prst="rect">
                  <a:avLst/>
                </a:prstGeom>
                <a:solidFill>
                  <a:srgbClr val="FF0000"/>
                </a:solidFill>
                <a:ln w="9525">
                  <a:solidFill>
                    <a:schemeClr val="tx1"/>
                  </a:solidFill>
                  <a:miter lim="800000"/>
                  <a:headEnd/>
                  <a:tailEnd/>
                </a:ln>
              </p:spPr>
              <p:txBody>
                <a:bodyPr/>
                <a:lstStyle/>
                <a:p>
                  <a:endParaRPr lang="tr-TR"/>
                </a:p>
              </p:txBody>
            </p:sp>
            <p:sp>
              <p:nvSpPr>
                <p:cNvPr id="95" name="Rectangle 80"/>
                <p:cNvSpPr>
                  <a:spLocks noChangeArrowheads="1"/>
                </p:cNvSpPr>
                <p:nvPr/>
              </p:nvSpPr>
              <p:spPr bwMode="auto">
                <a:xfrm flipH="1">
                  <a:off x="925" y="375"/>
                  <a:ext cx="9" cy="19"/>
                </a:xfrm>
                <a:prstGeom prst="rect">
                  <a:avLst/>
                </a:prstGeom>
                <a:solidFill>
                  <a:srgbClr val="FF0000"/>
                </a:solidFill>
                <a:ln w="9525">
                  <a:solidFill>
                    <a:schemeClr val="tx1"/>
                  </a:solidFill>
                  <a:miter lim="800000"/>
                  <a:headEnd/>
                  <a:tailEnd/>
                </a:ln>
              </p:spPr>
              <p:txBody>
                <a:bodyPr/>
                <a:lstStyle/>
                <a:p>
                  <a:endParaRPr lang="tr-TR"/>
                </a:p>
              </p:txBody>
            </p:sp>
            <p:sp>
              <p:nvSpPr>
                <p:cNvPr id="96" name="Rectangle 81"/>
                <p:cNvSpPr>
                  <a:spLocks noChangeArrowheads="1"/>
                </p:cNvSpPr>
                <p:nvPr/>
              </p:nvSpPr>
              <p:spPr bwMode="auto">
                <a:xfrm flipH="1">
                  <a:off x="925" y="415"/>
                  <a:ext cx="9" cy="19"/>
                </a:xfrm>
                <a:prstGeom prst="rect">
                  <a:avLst/>
                </a:prstGeom>
                <a:solidFill>
                  <a:srgbClr val="FF0000"/>
                </a:solidFill>
                <a:ln w="9525">
                  <a:solidFill>
                    <a:schemeClr val="tx1"/>
                  </a:solidFill>
                  <a:miter lim="800000"/>
                  <a:headEnd/>
                  <a:tailEnd/>
                </a:ln>
              </p:spPr>
              <p:txBody>
                <a:bodyPr/>
                <a:lstStyle/>
                <a:p>
                  <a:endParaRPr lang="tr-TR"/>
                </a:p>
              </p:txBody>
            </p:sp>
            <p:sp>
              <p:nvSpPr>
                <p:cNvPr id="97" name="Rectangle 82"/>
                <p:cNvSpPr>
                  <a:spLocks noChangeArrowheads="1"/>
                </p:cNvSpPr>
                <p:nvPr/>
              </p:nvSpPr>
              <p:spPr bwMode="auto">
                <a:xfrm flipH="1">
                  <a:off x="909" y="454"/>
                  <a:ext cx="9" cy="100"/>
                </a:xfrm>
                <a:prstGeom prst="rect">
                  <a:avLst/>
                </a:prstGeom>
                <a:solidFill>
                  <a:srgbClr val="FF0000"/>
                </a:solidFill>
                <a:ln w="9525">
                  <a:solidFill>
                    <a:schemeClr val="tx1"/>
                  </a:solidFill>
                  <a:miter lim="800000"/>
                  <a:headEnd/>
                  <a:tailEnd/>
                </a:ln>
              </p:spPr>
              <p:txBody>
                <a:bodyPr/>
                <a:lstStyle/>
                <a:p>
                  <a:endParaRPr lang="tr-TR"/>
                </a:p>
              </p:txBody>
            </p:sp>
            <p:sp>
              <p:nvSpPr>
                <p:cNvPr id="98" name="Rectangle 83"/>
                <p:cNvSpPr>
                  <a:spLocks noChangeArrowheads="1"/>
                </p:cNvSpPr>
                <p:nvPr/>
              </p:nvSpPr>
              <p:spPr bwMode="auto">
                <a:xfrm flipH="1">
                  <a:off x="917" y="454"/>
                  <a:ext cx="9" cy="21"/>
                </a:xfrm>
                <a:prstGeom prst="rect">
                  <a:avLst/>
                </a:prstGeom>
                <a:solidFill>
                  <a:srgbClr val="FF0000"/>
                </a:solidFill>
                <a:ln w="9525">
                  <a:solidFill>
                    <a:schemeClr val="tx1"/>
                  </a:solidFill>
                  <a:miter lim="800000"/>
                  <a:headEnd/>
                  <a:tailEnd/>
                </a:ln>
              </p:spPr>
              <p:txBody>
                <a:bodyPr/>
                <a:lstStyle/>
                <a:p>
                  <a:endParaRPr lang="tr-TR"/>
                </a:p>
              </p:txBody>
            </p:sp>
            <p:sp>
              <p:nvSpPr>
                <p:cNvPr id="99" name="Rectangle 84"/>
                <p:cNvSpPr>
                  <a:spLocks noChangeArrowheads="1"/>
                </p:cNvSpPr>
                <p:nvPr/>
              </p:nvSpPr>
              <p:spPr bwMode="auto">
                <a:xfrm flipH="1">
                  <a:off x="918" y="494"/>
                  <a:ext cx="8" cy="21"/>
                </a:xfrm>
                <a:prstGeom prst="rect">
                  <a:avLst/>
                </a:prstGeom>
                <a:solidFill>
                  <a:srgbClr val="FF0000"/>
                </a:solidFill>
                <a:ln w="9525">
                  <a:solidFill>
                    <a:schemeClr val="tx1"/>
                  </a:solidFill>
                  <a:miter lim="800000"/>
                  <a:headEnd/>
                  <a:tailEnd/>
                </a:ln>
              </p:spPr>
              <p:txBody>
                <a:bodyPr/>
                <a:lstStyle/>
                <a:p>
                  <a:endParaRPr lang="tr-TR"/>
                </a:p>
              </p:txBody>
            </p:sp>
            <p:sp>
              <p:nvSpPr>
                <p:cNvPr id="100" name="Rectangle 85"/>
                <p:cNvSpPr>
                  <a:spLocks noChangeArrowheads="1"/>
                </p:cNvSpPr>
                <p:nvPr/>
              </p:nvSpPr>
              <p:spPr bwMode="auto">
                <a:xfrm flipH="1">
                  <a:off x="917" y="535"/>
                  <a:ext cx="9" cy="19"/>
                </a:xfrm>
                <a:prstGeom prst="rect">
                  <a:avLst/>
                </a:prstGeom>
                <a:solidFill>
                  <a:srgbClr val="FF0000"/>
                </a:solidFill>
                <a:ln w="9525">
                  <a:solidFill>
                    <a:schemeClr val="tx1"/>
                  </a:solidFill>
                  <a:miter lim="800000"/>
                  <a:headEnd/>
                  <a:tailEnd/>
                </a:ln>
              </p:spPr>
              <p:txBody>
                <a:bodyPr/>
                <a:lstStyle/>
                <a:p>
                  <a:endParaRPr lang="tr-TR"/>
                </a:p>
              </p:txBody>
            </p:sp>
            <p:sp>
              <p:nvSpPr>
                <p:cNvPr id="101" name="Rectangle 86"/>
                <p:cNvSpPr>
                  <a:spLocks noChangeArrowheads="1"/>
                </p:cNvSpPr>
                <p:nvPr/>
              </p:nvSpPr>
              <p:spPr bwMode="auto">
                <a:xfrm flipH="1">
                  <a:off x="917" y="573"/>
                  <a:ext cx="9" cy="21"/>
                </a:xfrm>
                <a:prstGeom prst="rect">
                  <a:avLst/>
                </a:prstGeom>
                <a:solidFill>
                  <a:srgbClr val="FF0000"/>
                </a:solidFill>
                <a:ln w="9525">
                  <a:solidFill>
                    <a:schemeClr val="tx1"/>
                  </a:solidFill>
                  <a:miter lim="800000"/>
                  <a:headEnd/>
                  <a:tailEnd/>
                </a:ln>
              </p:spPr>
              <p:txBody>
                <a:bodyPr/>
                <a:lstStyle/>
                <a:p>
                  <a:endParaRPr lang="tr-TR"/>
                </a:p>
              </p:txBody>
            </p:sp>
            <p:sp>
              <p:nvSpPr>
                <p:cNvPr id="102" name="Rectangle 87"/>
                <p:cNvSpPr>
                  <a:spLocks noChangeArrowheads="1"/>
                </p:cNvSpPr>
                <p:nvPr/>
              </p:nvSpPr>
              <p:spPr bwMode="auto">
                <a:xfrm flipH="1">
                  <a:off x="917" y="613"/>
                  <a:ext cx="9" cy="21"/>
                </a:xfrm>
                <a:prstGeom prst="rect">
                  <a:avLst/>
                </a:prstGeom>
                <a:solidFill>
                  <a:srgbClr val="FF0000"/>
                </a:solidFill>
                <a:ln w="9525">
                  <a:solidFill>
                    <a:schemeClr val="tx1"/>
                  </a:solidFill>
                  <a:miter lim="800000"/>
                  <a:headEnd/>
                  <a:tailEnd/>
                </a:ln>
              </p:spPr>
              <p:txBody>
                <a:bodyPr/>
                <a:lstStyle/>
                <a:p>
                  <a:endParaRPr lang="tr-TR"/>
                </a:p>
              </p:txBody>
            </p:sp>
            <p:sp>
              <p:nvSpPr>
                <p:cNvPr id="103" name="Line 88"/>
                <p:cNvSpPr>
                  <a:spLocks noChangeShapeType="1"/>
                </p:cNvSpPr>
                <p:nvPr/>
              </p:nvSpPr>
              <p:spPr bwMode="auto">
                <a:xfrm flipH="1">
                  <a:off x="910" y="454"/>
                  <a:ext cx="34" cy="2"/>
                </a:xfrm>
                <a:prstGeom prst="line">
                  <a:avLst/>
                </a:prstGeom>
                <a:noFill/>
                <a:ln w="4763">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104" name="Rectangle 89"/>
                <p:cNvSpPr>
                  <a:spLocks noChangeArrowheads="1"/>
                </p:cNvSpPr>
                <p:nvPr/>
              </p:nvSpPr>
              <p:spPr bwMode="auto">
                <a:xfrm flipH="1">
                  <a:off x="934" y="647"/>
                  <a:ext cx="9" cy="100"/>
                </a:xfrm>
                <a:prstGeom prst="rect">
                  <a:avLst/>
                </a:prstGeom>
                <a:solidFill>
                  <a:srgbClr val="FF0000"/>
                </a:solidFill>
                <a:ln w="9525">
                  <a:solidFill>
                    <a:schemeClr val="tx1"/>
                  </a:solidFill>
                  <a:miter lim="800000"/>
                  <a:headEnd/>
                  <a:tailEnd/>
                </a:ln>
              </p:spPr>
              <p:txBody>
                <a:bodyPr/>
                <a:lstStyle/>
                <a:p>
                  <a:endParaRPr lang="tr-TR"/>
                </a:p>
              </p:txBody>
            </p:sp>
            <p:sp>
              <p:nvSpPr>
                <p:cNvPr id="105" name="Rectangle 90"/>
                <p:cNvSpPr>
                  <a:spLocks noChangeArrowheads="1"/>
                </p:cNvSpPr>
                <p:nvPr/>
              </p:nvSpPr>
              <p:spPr bwMode="auto">
                <a:xfrm flipH="1">
                  <a:off x="925" y="647"/>
                  <a:ext cx="10" cy="19"/>
                </a:xfrm>
                <a:prstGeom prst="rect">
                  <a:avLst/>
                </a:prstGeom>
                <a:solidFill>
                  <a:srgbClr val="FF0000"/>
                </a:solidFill>
                <a:ln w="9525">
                  <a:solidFill>
                    <a:schemeClr val="tx1"/>
                  </a:solidFill>
                  <a:miter lim="800000"/>
                  <a:headEnd/>
                  <a:tailEnd/>
                </a:ln>
              </p:spPr>
              <p:txBody>
                <a:bodyPr/>
                <a:lstStyle/>
                <a:p>
                  <a:endParaRPr lang="tr-TR"/>
                </a:p>
              </p:txBody>
            </p:sp>
            <p:sp>
              <p:nvSpPr>
                <p:cNvPr id="106" name="Rectangle 91"/>
                <p:cNvSpPr>
                  <a:spLocks noChangeArrowheads="1"/>
                </p:cNvSpPr>
                <p:nvPr/>
              </p:nvSpPr>
              <p:spPr bwMode="auto">
                <a:xfrm flipH="1">
                  <a:off x="925" y="687"/>
                  <a:ext cx="9" cy="19"/>
                </a:xfrm>
                <a:prstGeom prst="rect">
                  <a:avLst/>
                </a:prstGeom>
                <a:solidFill>
                  <a:srgbClr val="FF0000"/>
                </a:solidFill>
                <a:ln w="9525">
                  <a:solidFill>
                    <a:schemeClr val="tx1"/>
                  </a:solidFill>
                  <a:miter lim="800000"/>
                  <a:headEnd/>
                  <a:tailEnd/>
                </a:ln>
              </p:spPr>
              <p:txBody>
                <a:bodyPr/>
                <a:lstStyle/>
                <a:p>
                  <a:endParaRPr lang="tr-TR"/>
                </a:p>
              </p:txBody>
            </p:sp>
            <p:sp>
              <p:nvSpPr>
                <p:cNvPr id="107" name="Rectangle 92"/>
                <p:cNvSpPr>
                  <a:spLocks noChangeArrowheads="1"/>
                </p:cNvSpPr>
                <p:nvPr/>
              </p:nvSpPr>
              <p:spPr bwMode="auto">
                <a:xfrm flipH="1">
                  <a:off x="925" y="726"/>
                  <a:ext cx="10" cy="21"/>
                </a:xfrm>
                <a:prstGeom prst="rect">
                  <a:avLst/>
                </a:prstGeom>
                <a:solidFill>
                  <a:srgbClr val="FF0000"/>
                </a:solidFill>
                <a:ln w="9525">
                  <a:solidFill>
                    <a:schemeClr val="tx1"/>
                  </a:solidFill>
                  <a:miter lim="800000"/>
                  <a:headEnd/>
                  <a:tailEnd/>
                </a:ln>
              </p:spPr>
              <p:txBody>
                <a:bodyPr/>
                <a:lstStyle/>
                <a:p>
                  <a:endParaRPr lang="tr-TR"/>
                </a:p>
              </p:txBody>
            </p:sp>
            <p:sp>
              <p:nvSpPr>
                <p:cNvPr id="108" name="Rectangle 93"/>
                <p:cNvSpPr>
                  <a:spLocks noChangeArrowheads="1"/>
                </p:cNvSpPr>
                <p:nvPr/>
              </p:nvSpPr>
              <p:spPr bwMode="auto">
                <a:xfrm flipH="1">
                  <a:off x="925" y="764"/>
                  <a:ext cx="9" cy="21"/>
                </a:xfrm>
                <a:prstGeom prst="rect">
                  <a:avLst/>
                </a:prstGeom>
                <a:solidFill>
                  <a:srgbClr val="FF0000"/>
                </a:solidFill>
                <a:ln w="9525">
                  <a:solidFill>
                    <a:schemeClr val="tx1"/>
                  </a:solidFill>
                  <a:miter lim="800000"/>
                  <a:headEnd/>
                  <a:tailEnd/>
                </a:ln>
              </p:spPr>
              <p:txBody>
                <a:bodyPr/>
                <a:lstStyle/>
                <a:p>
                  <a:endParaRPr lang="tr-TR"/>
                </a:p>
              </p:txBody>
            </p:sp>
            <p:sp>
              <p:nvSpPr>
                <p:cNvPr id="109" name="Rectangle 94"/>
                <p:cNvSpPr>
                  <a:spLocks noChangeArrowheads="1"/>
                </p:cNvSpPr>
                <p:nvPr/>
              </p:nvSpPr>
              <p:spPr bwMode="auto">
                <a:xfrm flipH="1">
                  <a:off x="925" y="806"/>
                  <a:ext cx="9" cy="19"/>
                </a:xfrm>
                <a:prstGeom prst="rect">
                  <a:avLst/>
                </a:prstGeom>
                <a:solidFill>
                  <a:srgbClr val="FF0000"/>
                </a:solidFill>
                <a:ln w="9525">
                  <a:solidFill>
                    <a:schemeClr val="tx1"/>
                  </a:solidFill>
                  <a:miter lim="800000"/>
                  <a:headEnd/>
                  <a:tailEnd/>
                </a:ln>
              </p:spPr>
              <p:txBody>
                <a:bodyPr/>
                <a:lstStyle/>
                <a:p>
                  <a:endParaRPr lang="tr-TR"/>
                </a:p>
              </p:txBody>
            </p:sp>
            <p:sp>
              <p:nvSpPr>
                <p:cNvPr id="110" name="Rectangle 95"/>
                <p:cNvSpPr>
                  <a:spLocks noChangeArrowheads="1"/>
                </p:cNvSpPr>
                <p:nvPr/>
              </p:nvSpPr>
              <p:spPr bwMode="auto">
                <a:xfrm flipH="1">
                  <a:off x="909" y="845"/>
                  <a:ext cx="9" cy="100"/>
                </a:xfrm>
                <a:prstGeom prst="rect">
                  <a:avLst/>
                </a:prstGeom>
                <a:solidFill>
                  <a:srgbClr val="FF0000"/>
                </a:solidFill>
                <a:ln w="9525">
                  <a:solidFill>
                    <a:schemeClr val="tx1"/>
                  </a:solidFill>
                  <a:miter lim="800000"/>
                  <a:headEnd/>
                  <a:tailEnd/>
                </a:ln>
              </p:spPr>
              <p:txBody>
                <a:bodyPr/>
                <a:lstStyle/>
                <a:p>
                  <a:endParaRPr lang="tr-TR"/>
                </a:p>
              </p:txBody>
            </p:sp>
            <p:sp>
              <p:nvSpPr>
                <p:cNvPr id="111" name="Rectangle 96"/>
                <p:cNvSpPr>
                  <a:spLocks noChangeArrowheads="1"/>
                </p:cNvSpPr>
                <p:nvPr/>
              </p:nvSpPr>
              <p:spPr bwMode="auto">
                <a:xfrm flipH="1">
                  <a:off x="917" y="845"/>
                  <a:ext cx="9" cy="19"/>
                </a:xfrm>
                <a:prstGeom prst="rect">
                  <a:avLst/>
                </a:prstGeom>
                <a:solidFill>
                  <a:srgbClr val="FF0000"/>
                </a:solidFill>
                <a:ln w="9525">
                  <a:solidFill>
                    <a:schemeClr val="tx1"/>
                  </a:solidFill>
                  <a:miter lim="800000"/>
                  <a:headEnd/>
                  <a:tailEnd/>
                </a:ln>
              </p:spPr>
              <p:txBody>
                <a:bodyPr/>
                <a:lstStyle/>
                <a:p>
                  <a:endParaRPr lang="tr-TR"/>
                </a:p>
              </p:txBody>
            </p:sp>
            <p:sp>
              <p:nvSpPr>
                <p:cNvPr id="112" name="Rectangle 97"/>
                <p:cNvSpPr>
                  <a:spLocks noChangeArrowheads="1"/>
                </p:cNvSpPr>
                <p:nvPr/>
              </p:nvSpPr>
              <p:spPr bwMode="auto">
                <a:xfrm flipH="1">
                  <a:off x="918" y="885"/>
                  <a:ext cx="8" cy="21"/>
                </a:xfrm>
                <a:prstGeom prst="rect">
                  <a:avLst/>
                </a:prstGeom>
                <a:solidFill>
                  <a:srgbClr val="FF0000"/>
                </a:solidFill>
                <a:ln w="9525">
                  <a:solidFill>
                    <a:schemeClr val="tx1"/>
                  </a:solidFill>
                  <a:miter lim="800000"/>
                  <a:headEnd/>
                  <a:tailEnd/>
                </a:ln>
              </p:spPr>
              <p:txBody>
                <a:bodyPr/>
                <a:lstStyle/>
                <a:p>
                  <a:endParaRPr lang="tr-TR"/>
                </a:p>
              </p:txBody>
            </p:sp>
            <p:sp>
              <p:nvSpPr>
                <p:cNvPr id="113" name="Rectangle 98"/>
                <p:cNvSpPr>
                  <a:spLocks noChangeArrowheads="1"/>
                </p:cNvSpPr>
                <p:nvPr/>
              </p:nvSpPr>
              <p:spPr bwMode="auto">
                <a:xfrm flipH="1">
                  <a:off x="917" y="924"/>
                  <a:ext cx="9" cy="21"/>
                </a:xfrm>
                <a:prstGeom prst="rect">
                  <a:avLst/>
                </a:prstGeom>
                <a:solidFill>
                  <a:srgbClr val="FF0000"/>
                </a:solidFill>
                <a:ln w="9525">
                  <a:solidFill>
                    <a:schemeClr val="tx1"/>
                  </a:solidFill>
                  <a:miter lim="800000"/>
                  <a:headEnd/>
                  <a:tailEnd/>
                </a:ln>
              </p:spPr>
              <p:txBody>
                <a:bodyPr/>
                <a:lstStyle/>
                <a:p>
                  <a:endParaRPr lang="tr-TR"/>
                </a:p>
              </p:txBody>
            </p:sp>
            <p:sp>
              <p:nvSpPr>
                <p:cNvPr id="114" name="Rectangle 99"/>
                <p:cNvSpPr>
                  <a:spLocks noChangeArrowheads="1"/>
                </p:cNvSpPr>
                <p:nvPr/>
              </p:nvSpPr>
              <p:spPr bwMode="auto">
                <a:xfrm flipH="1">
                  <a:off x="917" y="964"/>
                  <a:ext cx="9" cy="19"/>
                </a:xfrm>
                <a:prstGeom prst="rect">
                  <a:avLst/>
                </a:prstGeom>
                <a:solidFill>
                  <a:srgbClr val="FF0000"/>
                </a:solidFill>
                <a:ln w="9525">
                  <a:solidFill>
                    <a:schemeClr val="tx1"/>
                  </a:solidFill>
                  <a:miter lim="800000"/>
                  <a:headEnd/>
                  <a:tailEnd/>
                </a:ln>
              </p:spPr>
              <p:txBody>
                <a:bodyPr/>
                <a:lstStyle/>
                <a:p>
                  <a:endParaRPr lang="tr-TR"/>
                </a:p>
              </p:txBody>
            </p:sp>
            <p:sp>
              <p:nvSpPr>
                <p:cNvPr id="115" name="Rectangle 100"/>
                <p:cNvSpPr>
                  <a:spLocks noChangeArrowheads="1"/>
                </p:cNvSpPr>
                <p:nvPr/>
              </p:nvSpPr>
              <p:spPr bwMode="auto">
                <a:xfrm flipH="1">
                  <a:off x="917" y="1004"/>
                  <a:ext cx="9" cy="19"/>
                </a:xfrm>
                <a:prstGeom prst="rect">
                  <a:avLst/>
                </a:prstGeom>
                <a:solidFill>
                  <a:srgbClr val="FF0000"/>
                </a:solidFill>
                <a:ln w="9525">
                  <a:solidFill>
                    <a:schemeClr val="tx1"/>
                  </a:solidFill>
                  <a:miter lim="800000"/>
                  <a:headEnd/>
                  <a:tailEnd/>
                </a:ln>
              </p:spPr>
              <p:txBody>
                <a:bodyPr/>
                <a:lstStyle/>
                <a:p>
                  <a:endParaRPr lang="tr-TR"/>
                </a:p>
              </p:txBody>
            </p:sp>
            <p:sp>
              <p:nvSpPr>
                <p:cNvPr id="116" name="Line 101"/>
                <p:cNvSpPr>
                  <a:spLocks noChangeShapeType="1"/>
                </p:cNvSpPr>
                <p:nvPr/>
              </p:nvSpPr>
              <p:spPr bwMode="auto">
                <a:xfrm flipH="1">
                  <a:off x="910" y="845"/>
                  <a:ext cx="34" cy="2"/>
                </a:xfrm>
                <a:prstGeom prst="line">
                  <a:avLst/>
                </a:prstGeom>
                <a:noFill/>
                <a:ln w="4763">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117" name="Line 102"/>
                <p:cNvSpPr>
                  <a:spLocks noChangeShapeType="1"/>
                </p:cNvSpPr>
                <p:nvPr/>
              </p:nvSpPr>
              <p:spPr bwMode="auto">
                <a:xfrm flipH="1">
                  <a:off x="908" y="646"/>
                  <a:ext cx="34" cy="1"/>
                </a:xfrm>
                <a:prstGeom prst="line">
                  <a:avLst/>
                </a:prstGeom>
                <a:noFill/>
                <a:ln w="4763">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118" name="Rectangle 103"/>
                <p:cNvSpPr>
                  <a:spLocks noChangeArrowheads="1"/>
                </p:cNvSpPr>
                <p:nvPr/>
              </p:nvSpPr>
              <p:spPr bwMode="auto">
                <a:xfrm flipH="1">
                  <a:off x="934" y="1044"/>
                  <a:ext cx="9" cy="98"/>
                </a:xfrm>
                <a:prstGeom prst="rect">
                  <a:avLst/>
                </a:prstGeom>
                <a:solidFill>
                  <a:srgbClr val="FF0000"/>
                </a:solidFill>
                <a:ln w="9525">
                  <a:solidFill>
                    <a:schemeClr val="tx1"/>
                  </a:solidFill>
                  <a:miter lim="800000"/>
                  <a:headEnd/>
                  <a:tailEnd/>
                </a:ln>
              </p:spPr>
              <p:txBody>
                <a:bodyPr/>
                <a:lstStyle/>
                <a:p>
                  <a:endParaRPr lang="tr-TR"/>
                </a:p>
              </p:txBody>
            </p:sp>
            <p:sp>
              <p:nvSpPr>
                <p:cNvPr id="119" name="Rectangle 104"/>
                <p:cNvSpPr>
                  <a:spLocks noChangeArrowheads="1"/>
                </p:cNvSpPr>
                <p:nvPr/>
              </p:nvSpPr>
              <p:spPr bwMode="auto">
                <a:xfrm flipH="1">
                  <a:off x="925" y="1044"/>
                  <a:ext cx="10" cy="19"/>
                </a:xfrm>
                <a:prstGeom prst="rect">
                  <a:avLst/>
                </a:prstGeom>
                <a:solidFill>
                  <a:srgbClr val="FF0000"/>
                </a:solidFill>
                <a:ln w="9525">
                  <a:solidFill>
                    <a:schemeClr val="tx1"/>
                  </a:solidFill>
                  <a:miter lim="800000"/>
                  <a:headEnd/>
                  <a:tailEnd/>
                </a:ln>
              </p:spPr>
              <p:txBody>
                <a:bodyPr/>
                <a:lstStyle/>
                <a:p>
                  <a:endParaRPr lang="tr-TR"/>
                </a:p>
              </p:txBody>
            </p:sp>
            <p:sp>
              <p:nvSpPr>
                <p:cNvPr id="120" name="Rectangle 105"/>
                <p:cNvSpPr>
                  <a:spLocks noChangeArrowheads="1"/>
                </p:cNvSpPr>
                <p:nvPr/>
              </p:nvSpPr>
              <p:spPr bwMode="auto">
                <a:xfrm flipH="1">
                  <a:off x="925" y="1083"/>
                  <a:ext cx="9" cy="19"/>
                </a:xfrm>
                <a:prstGeom prst="rect">
                  <a:avLst/>
                </a:prstGeom>
                <a:solidFill>
                  <a:srgbClr val="FF0000"/>
                </a:solidFill>
                <a:ln w="9525">
                  <a:solidFill>
                    <a:schemeClr val="tx1"/>
                  </a:solidFill>
                  <a:miter lim="800000"/>
                  <a:headEnd/>
                  <a:tailEnd/>
                </a:ln>
              </p:spPr>
              <p:txBody>
                <a:bodyPr/>
                <a:lstStyle/>
                <a:p>
                  <a:endParaRPr lang="tr-TR"/>
                </a:p>
              </p:txBody>
            </p:sp>
            <p:sp>
              <p:nvSpPr>
                <p:cNvPr id="121" name="Rectangle 106"/>
                <p:cNvSpPr>
                  <a:spLocks noChangeArrowheads="1"/>
                </p:cNvSpPr>
                <p:nvPr/>
              </p:nvSpPr>
              <p:spPr bwMode="auto">
                <a:xfrm flipH="1">
                  <a:off x="925" y="1123"/>
                  <a:ext cx="10" cy="19"/>
                </a:xfrm>
                <a:prstGeom prst="rect">
                  <a:avLst/>
                </a:prstGeom>
                <a:solidFill>
                  <a:srgbClr val="FF0000"/>
                </a:solidFill>
                <a:ln w="9525">
                  <a:solidFill>
                    <a:schemeClr val="tx1"/>
                  </a:solidFill>
                  <a:miter lim="800000"/>
                  <a:headEnd/>
                  <a:tailEnd/>
                </a:ln>
              </p:spPr>
              <p:txBody>
                <a:bodyPr/>
                <a:lstStyle/>
                <a:p>
                  <a:endParaRPr lang="tr-TR"/>
                </a:p>
              </p:txBody>
            </p:sp>
            <p:sp>
              <p:nvSpPr>
                <p:cNvPr id="122" name="Rectangle 107"/>
                <p:cNvSpPr>
                  <a:spLocks noChangeArrowheads="1"/>
                </p:cNvSpPr>
                <p:nvPr/>
              </p:nvSpPr>
              <p:spPr bwMode="auto">
                <a:xfrm flipH="1">
                  <a:off x="925" y="1161"/>
                  <a:ext cx="9" cy="21"/>
                </a:xfrm>
                <a:prstGeom prst="rect">
                  <a:avLst/>
                </a:prstGeom>
                <a:solidFill>
                  <a:srgbClr val="FF0000"/>
                </a:solidFill>
                <a:ln w="9525">
                  <a:solidFill>
                    <a:schemeClr val="tx1"/>
                  </a:solidFill>
                  <a:miter lim="800000"/>
                  <a:headEnd/>
                  <a:tailEnd/>
                </a:ln>
              </p:spPr>
              <p:txBody>
                <a:bodyPr/>
                <a:lstStyle/>
                <a:p>
                  <a:endParaRPr lang="tr-TR"/>
                </a:p>
              </p:txBody>
            </p:sp>
            <p:sp>
              <p:nvSpPr>
                <p:cNvPr id="123" name="Rectangle 108"/>
                <p:cNvSpPr>
                  <a:spLocks noChangeArrowheads="1"/>
                </p:cNvSpPr>
                <p:nvPr/>
              </p:nvSpPr>
              <p:spPr bwMode="auto">
                <a:xfrm flipH="1">
                  <a:off x="925" y="1201"/>
                  <a:ext cx="9" cy="21"/>
                </a:xfrm>
                <a:prstGeom prst="rect">
                  <a:avLst/>
                </a:prstGeom>
                <a:solidFill>
                  <a:srgbClr val="FF0000"/>
                </a:solidFill>
                <a:ln w="9525">
                  <a:solidFill>
                    <a:schemeClr val="tx1"/>
                  </a:solidFill>
                  <a:miter lim="800000"/>
                  <a:headEnd/>
                  <a:tailEnd/>
                </a:ln>
              </p:spPr>
              <p:txBody>
                <a:bodyPr/>
                <a:lstStyle/>
                <a:p>
                  <a:endParaRPr lang="tr-TR"/>
                </a:p>
              </p:txBody>
            </p:sp>
            <p:sp>
              <p:nvSpPr>
                <p:cNvPr id="124" name="Rectangle 109"/>
                <p:cNvSpPr>
                  <a:spLocks noChangeArrowheads="1"/>
                </p:cNvSpPr>
                <p:nvPr/>
              </p:nvSpPr>
              <p:spPr bwMode="auto">
                <a:xfrm flipH="1">
                  <a:off x="909" y="1242"/>
                  <a:ext cx="9" cy="100"/>
                </a:xfrm>
                <a:prstGeom prst="rect">
                  <a:avLst/>
                </a:prstGeom>
                <a:solidFill>
                  <a:srgbClr val="FF0000"/>
                </a:solidFill>
                <a:ln w="9525">
                  <a:solidFill>
                    <a:schemeClr val="tx1"/>
                  </a:solidFill>
                  <a:miter lim="800000"/>
                  <a:headEnd/>
                  <a:tailEnd/>
                </a:ln>
              </p:spPr>
              <p:txBody>
                <a:bodyPr/>
                <a:lstStyle/>
                <a:p>
                  <a:endParaRPr lang="tr-TR"/>
                </a:p>
              </p:txBody>
            </p:sp>
            <p:sp>
              <p:nvSpPr>
                <p:cNvPr id="125" name="Rectangle 110"/>
                <p:cNvSpPr>
                  <a:spLocks noChangeArrowheads="1"/>
                </p:cNvSpPr>
                <p:nvPr/>
              </p:nvSpPr>
              <p:spPr bwMode="auto">
                <a:xfrm flipH="1">
                  <a:off x="917" y="1242"/>
                  <a:ext cx="9" cy="19"/>
                </a:xfrm>
                <a:prstGeom prst="rect">
                  <a:avLst/>
                </a:prstGeom>
                <a:solidFill>
                  <a:srgbClr val="FF0000"/>
                </a:solidFill>
                <a:ln w="9525">
                  <a:solidFill>
                    <a:schemeClr val="tx1"/>
                  </a:solidFill>
                  <a:miter lim="800000"/>
                  <a:headEnd/>
                  <a:tailEnd/>
                </a:ln>
              </p:spPr>
              <p:txBody>
                <a:bodyPr/>
                <a:lstStyle/>
                <a:p>
                  <a:endParaRPr lang="tr-TR"/>
                </a:p>
              </p:txBody>
            </p:sp>
            <p:sp>
              <p:nvSpPr>
                <p:cNvPr id="126" name="Rectangle 111"/>
                <p:cNvSpPr>
                  <a:spLocks noChangeArrowheads="1"/>
                </p:cNvSpPr>
                <p:nvPr/>
              </p:nvSpPr>
              <p:spPr bwMode="auto">
                <a:xfrm flipH="1">
                  <a:off x="918" y="1282"/>
                  <a:ext cx="8" cy="19"/>
                </a:xfrm>
                <a:prstGeom prst="rect">
                  <a:avLst/>
                </a:prstGeom>
                <a:solidFill>
                  <a:srgbClr val="FF0000"/>
                </a:solidFill>
                <a:ln w="9525">
                  <a:solidFill>
                    <a:schemeClr val="tx1"/>
                  </a:solidFill>
                  <a:miter lim="800000"/>
                  <a:headEnd/>
                  <a:tailEnd/>
                </a:ln>
              </p:spPr>
              <p:txBody>
                <a:bodyPr/>
                <a:lstStyle/>
                <a:p>
                  <a:endParaRPr lang="tr-TR"/>
                </a:p>
              </p:txBody>
            </p:sp>
            <p:sp>
              <p:nvSpPr>
                <p:cNvPr id="127" name="Rectangle 112"/>
                <p:cNvSpPr>
                  <a:spLocks noChangeArrowheads="1"/>
                </p:cNvSpPr>
                <p:nvPr/>
              </p:nvSpPr>
              <p:spPr bwMode="auto">
                <a:xfrm flipH="1">
                  <a:off x="917" y="1321"/>
                  <a:ext cx="9" cy="21"/>
                </a:xfrm>
                <a:prstGeom prst="rect">
                  <a:avLst/>
                </a:prstGeom>
                <a:solidFill>
                  <a:srgbClr val="FF0000"/>
                </a:solidFill>
                <a:ln w="9525">
                  <a:solidFill>
                    <a:schemeClr val="tx1"/>
                  </a:solidFill>
                  <a:miter lim="800000"/>
                  <a:headEnd/>
                  <a:tailEnd/>
                </a:ln>
              </p:spPr>
              <p:txBody>
                <a:bodyPr/>
                <a:lstStyle/>
                <a:p>
                  <a:endParaRPr lang="tr-TR"/>
                </a:p>
              </p:txBody>
            </p:sp>
            <p:sp>
              <p:nvSpPr>
                <p:cNvPr id="128" name="Rectangle 113"/>
                <p:cNvSpPr>
                  <a:spLocks noChangeArrowheads="1"/>
                </p:cNvSpPr>
                <p:nvPr/>
              </p:nvSpPr>
              <p:spPr bwMode="auto">
                <a:xfrm flipH="1">
                  <a:off x="917" y="1361"/>
                  <a:ext cx="9" cy="19"/>
                </a:xfrm>
                <a:prstGeom prst="rect">
                  <a:avLst/>
                </a:prstGeom>
                <a:solidFill>
                  <a:srgbClr val="FF0000"/>
                </a:solidFill>
                <a:ln w="9525">
                  <a:solidFill>
                    <a:schemeClr val="tx1"/>
                  </a:solidFill>
                  <a:miter lim="800000"/>
                  <a:headEnd/>
                  <a:tailEnd/>
                </a:ln>
              </p:spPr>
              <p:txBody>
                <a:bodyPr/>
                <a:lstStyle/>
                <a:p>
                  <a:endParaRPr lang="tr-TR"/>
                </a:p>
              </p:txBody>
            </p:sp>
            <p:sp>
              <p:nvSpPr>
                <p:cNvPr id="129" name="Rectangle 114"/>
                <p:cNvSpPr>
                  <a:spLocks noChangeArrowheads="1"/>
                </p:cNvSpPr>
                <p:nvPr/>
              </p:nvSpPr>
              <p:spPr bwMode="auto">
                <a:xfrm flipH="1">
                  <a:off x="917" y="1400"/>
                  <a:ext cx="9" cy="20"/>
                </a:xfrm>
                <a:prstGeom prst="rect">
                  <a:avLst/>
                </a:prstGeom>
                <a:solidFill>
                  <a:srgbClr val="FF0000"/>
                </a:solidFill>
                <a:ln w="9525">
                  <a:solidFill>
                    <a:schemeClr val="tx1"/>
                  </a:solidFill>
                  <a:miter lim="800000"/>
                  <a:headEnd/>
                  <a:tailEnd/>
                </a:ln>
              </p:spPr>
              <p:txBody>
                <a:bodyPr/>
                <a:lstStyle/>
                <a:p>
                  <a:endParaRPr lang="tr-TR"/>
                </a:p>
              </p:txBody>
            </p:sp>
            <p:sp>
              <p:nvSpPr>
                <p:cNvPr id="130" name="Line 115"/>
                <p:cNvSpPr>
                  <a:spLocks noChangeShapeType="1"/>
                </p:cNvSpPr>
                <p:nvPr/>
              </p:nvSpPr>
              <p:spPr bwMode="auto">
                <a:xfrm flipH="1">
                  <a:off x="910" y="1242"/>
                  <a:ext cx="34" cy="1"/>
                </a:xfrm>
                <a:prstGeom prst="line">
                  <a:avLst/>
                </a:prstGeom>
                <a:noFill/>
                <a:ln w="4763">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131" name="Rectangle 116"/>
                <p:cNvSpPr>
                  <a:spLocks noChangeArrowheads="1"/>
                </p:cNvSpPr>
                <p:nvPr/>
              </p:nvSpPr>
              <p:spPr bwMode="auto">
                <a:xfrm flipH="1">
                  <a:off x="934" y="1433"/>
                  <a:ext cx="9" cy="100"/>
                </a:xfrm>
                <a:prstGeom prst="rect">
                  <a:avLst/>
                </a:prstGeom>
                <a:solidFill>
                  <a:srgbClr val="FF0000"/>
                </a:solidFill>
                <a:ln w="9525">
                  <a:solidFill>
                    <a:schemeClr val="tx1"/>
                  </a:solidFill>
                  <a:miter lim="800000"/>
                  <a:headEnd/>
                  <a:tailEnd/>
                </a:ln>
              </p:spPr>
              <p:txBody>
                <a:bodyPr/>
                <a:lstStyle/>
                <a:p>
                  <a:endParaRPr lang="tr-TR"/>
                </a:p>
              </p:txBody>
            </p:sp>
            <p:sp>
              <p:nvSpPr>
                <p:cNvPr id="132" name="Rectangle 117"/>
                <p:cNvSpPr>
                  <a:spLocks noChangeArrowheads="1"/>
                </p:cNvSpPr>
                <p:nvPr/>
              </p:nvSpPr>
              <p:spPr bwMode="auto">
                <a:xfrm flipH="1">
                  <a:off x="925" y="1433"/>
                  <a:ext cx="10" cy="20"/>
                </a:xfrm>
                <a:prstGeom prst="rect">
                  <a:avLst/>
                </a:prstGeom>
                <a:solidFill>
                  <a:srgbClr val="FF0000"/>
                </a:solidFill>
                <a:ln w="9525">
                  <a:solidFill>
                    <a:schemeClr val="tx1"/>
                  </a:solidFill>
                  <a:miter lim="800000"/>
                  <a:headEnd/>
                  <a:tailEnd/>
                </a:ln>
              </p:spPr>
              <p:txBody>
                <a:bodyPr/>
                <a:lstStyle/>
                <a:p>
                  <a:endParaRPr lang="tr-TR"/>
                </a:p>
              </p:txBody>
            </p:sp>
            <p:sp>
              <p:nvSpPr>
                <p:cNvPr id="133" name="Rectangle 118"/>
                <p:cNvSpPr>
                  <a:spLocks noChangeArrowheads="1"/>
                </p:cNvSpPr>
                <p:nvPr/>
              </p:nvSpPr>
              <p:spPr bwMode="auto">
                <a:xfrm flipH="1">
                  <a:off x="925" y="1473"/>
                  <a:ext cx="9" cy="20"/>
                </a:xfrm>
                <a:prstGeom prst="rect">
                  <a:avLst/>
                </a:prstGeom>
                <a:solidFill>
                  <a:srgbClr val="FF0000"/>
                </a:solidFill>
                <a:ln w="9525">
                  <a:solidFill>
                    <a:schemeClr val="tx1"/>
                  </a:solidFill>
                  <a:miter lim="800000"/>
                  <a:headEnd/>
                  <a:tailEnd/>
                </a:ln>
              </p:spPr>
              <p:txBody>
                <a:bodyPr/>
                <a:lstStyle/>
                <a:p>
                  <a:endParaRPr lang="tr-TR"/>
                </a:p>
              </p:txBody>
            </p:sp>
            <p:sp>
              <p:nvSpPr>
                <p:cNvPr id="134" name="Rectangle 119"/>
                <p:cNvSpPr>
                  <a:spLocks noChangeArrowheads="1"/>
                </p:cNvSpPr>
                <p:nvPr/>
              </p:nvSpPr>
              <p:spPr bwMode="auto">
                <a:xfrm flipH="1">
                  <a:off x="925" y="1512"/>
                  <a:ext cx="10" cy="21"/>
                </a:xfrm>
                <a:prstGeom prst="rect">
                  <a:avLst/>
                </a:prstGeom>
                <a:solidFill>
                  <a:srgbClr val="FF0000"/>
                </a:solidFill>
                <a:ln w="9525">
                  <a:solidFill>
                    <a:schemeClr val="tx1"/>
                  </a:solidFill>
                  <a:miter lim="800000"/>
                  <a:headEnd/>
                  <a:tailEnd/>
                </a:ln>
              </p:spPr>
              <p:txBody>
                <a:bodyPr/>
                <a:lstStyle/>
                <a:p>
                  <a:endParaRPr lang="tr-TR"/>
                </a:p>
              </p:txBody>
            </p:sp>
            <p:sp>
              <p:nvSpPr>
                <p:cNvPr id="135" name="Rectangle 120"/>
                <p:cNvSpPr>
                  <a:spLocks noChangeArrowheads="1"/>
                </p:cNvSpPr>
                <p:nvPr/>
              </p:nvSpPr>
              <p:spPr bwMode="auto">
                <a:xfrm flipH="1">
                  <a:off x="925" y="1552"/>
                  <a:ext cx="9" cy="21"/>
                </a:xfrm>
                <a:prstGeom prst="rect">
                  <a:avLst/>
                </a:prstGeom>
                <a:solidFill>
                  <a:srgbClr val="FF0000"/>
                </a:solidFill>
                <a:ln w="9525">
                  <a:solidFill>
                    <a:schemeClr val="tx1"/>
                  </a:solidFill>
                  <a:miter lim="800000"/>
                  <a:headEnd/>
                  <a:tailEnd/>
                </a:ln>
              </p:spPr>
              <p:txBody>
                <a:bodyPr/>
                <a:lstStyle/>
                <a:p>
                  <a:endParaRPr lang="tr-TR"/>
                </a:p>
              </p:txBody>
            </p:sp>
            <p:sp>
              <p:nvSpPr>
                <p:cNvPr id="136" name="Rectangle 121"/>
                <p:cNvSpPr>
                  <a:spLocks noChangeArrowheads="1"/>
                </p:cNvSpPr>
                <p:nvPr/>
              </p:nvSpPr>
              <p:spPr bwMode="auto">
                <a:xfrm flipH="1">
                  <a:off x="925" y="1592"/>
                  <a:ext cx="9" cy="20"/>
                </a:xfrm>
                <a:prstGeom prst="rect">
                  <a:avLst/>
                </a:prstGeom>
                <a:solidFill>
                  <a:srgbClr val="FF0000"/>
                </a:solidFill>
                <a:ln w="9525">
                  <a:solidFill>
                    <a:schemeClr val="tx1"/>
                  </a:solidFill>
                  <a:miter lim="800000"/>
                  <a:headEnd/>
                  <a:tailEnd/>
                </a:ln>
              </p:spPr>
              <p:txBody>
                <a:bodyPr/>
                <a:lstStyle/>
                <a:p>
                  <a:endParaRPr lang="tr-TR"/>
                </a:p>
              </p:txBody>
            </p:sp>
            <p:sp>
              <p:nvSpPr>
                <p:cNvPr id="137" name="Rectangle 122"/>
                <p:cNvSpPr>
                  <a:spLocks noChangeArrowheads="1"/>
                </p:cNvSpPr>
                <p:nvPr/>
              </p:nvSpPr>
              <p:spPr bwMode="auto">
                <a:xfrm flipH="1">
                  <a:off x="909" y="1631"/>
                  <a:ext cx="9" cy="100"/>
                </a:xfrm>
                <a:prstGeom prst="rect">
                  <a:avLst/>
                </a:prstGeom>
                <a:solidFill>
                  <a:srgbClr val="FF0000"/>
                </a:solidFill>
                <a:ln w="9525">
                  <a:solidFill>
                    <a:schemeClr val="tx1"/>
                  </a:solidFill>
                  <a:miter lim="800000"/>
                  <a:headEnd/>
                  <a:tailEnd/>
                </a:ln>
              </p:spPr>
              <p:txBody>
                <a:bodyPr/>
                <a:lstStyle/>
                <a:p>
                  <a:endParaRPr lang="tr-TR"/>
                </a:p>
              </p:txBody>
            </p:sp>
            <p:sp>
              <p:nvSpPr>
                <p:cNvPr id="138" name="Rectangle 123"/>
                <p:cNvSpPr>
                  <a:spLocks noChangeArrowheads="1"/>
                </p:cNvSpPr>
                <p:nvPr/>
              </p:nvSpPr>
              <p:spPr bwMode="auto">
                <a:xfrm flipH="1">
                  <a:off x="917" y="1631"/>
                  <a:ext cx="9" cy="21"/>
                </a:xfrm>
                <a:prstGeom prst="rect">
                  <a:avLst/>
                </a:prstGeom>
                <a:solidFill>
                  <a:srgbClr val="FF0000"/>
                </a:solidFill>
                <a:ln w="9525">
                  <a:solidFill>
                    <a:schemeClr val="tx1"/>
                  </a:solidFill>
                  <a:miter lim="800000"/>
                  <a:headEnd/>
                  <a:tailEnd/>
                </a:ln>
              </p:spPr>
              <p:txBody>
                <a:bodyPr/>
                <a:lstStyle/>
                <a:p>
                  <a:endParaRPr lang="tr-TR"/>
                </a:p>
              </p:txBody>
            </p:sp>
            <p:sp>
              <p:nvSpPr>
                <p:cNvPr id="139" name="Rectangle 124"/>
                <p:cNvSpPr>
                  <a:spLocks noChangeArrowheads="1"/>
                </p:cNvSpPr>
                <p:nvPr/>
              </p:nvSpPr>
              <p:spPr bwMode="auto">
                <a:xfrm flipH="1">
                  <a:off x="918" y="1671"/>
                  <a:ext cx="8" cy="21"/>
                </a:xfrm>
                <a:prstGeom prst="rect">
                  <a:avLst/>
                </a:prstGeom>
                <a:solidFill>
                  <a:srgbClr val="FF0000"/>
                </a:solidFill>
                <a:ln w="9525">
                  <a:solidFill>
                    <a:schemeClr val="tx1"/>
                  </a:solidFill>
                  <a:miter lim="800000"/>
                  <a:headEnd/>
                  <a:tailEnd/>
                </a:ln>
              </p:spPr>
              <p:txBody>
                <a:bodyPr/>
                <a:lstStyle/>
                <a:p>
                  <a:endParaRPr lang="tr-TR"/>
                </a:p>
              </p:txBody>
            </p:sp>
            <p:sp>
              <p:nvSpPr>
                <p:cNvPr id="140" name="Rectangle 125"/>
                <p:cNvSpPr>
                  <a:spLocks noChangeArrowheads="1"/>
                </p:cNvSpPr>
                <p:nvPr/>
              </p:nvSpPr>
              <p:spPr bwMode="auto">
                <a:xfrm flipH="1">
                  <a:off x="917" y="1712"/>
                  <a:ext cx="9" cy="19"/>
                </a:xfrm>
                <a:prstGeom prst="rect">
                  <a:avLst/>
                </a:prstGeom>
                <a:solidFill>
                  <a:srgbClr val="FF0000"/>
                </a:solidFill>
                <a:ln w="9525">
                  <a:solidFill>
                    <a:schemeClr val="tx1"/>
                  </a:solidFill>
                  <a:miter lim="800000"/>
                  <a:headEnd/>
                  <a:tailEnd/>
                </a:ln>
              </p:spPr>
              <p:txBody>
                <a:bodyPr/>
                <a:lstStyle/>
                <a:p>
                  <a:endParaRPr lang="tr-TR"/>
                </a:p>
              </p:txBody>
            </p:sp>
            <p:sp>
              <p:nvSpPr>
                <p:cNvPr id="141" name="Rectangle 126"/>
                <p:cNvSpPr>
                  <a:spLocks noChangeArrowheads="1"/>
                </p:cNvSpPr>
                <p:nvPr/>
              </p:nvSpPr>
              <p:spPr bwMode="auto">
                <a:xfrm flipH="1">
                  <a:off x="917" y="1750"/>
                  <a:ext cx="9" cy="21"/>
                </a:xfrm>
                <a:prstGeom prst="rect">
                  <a:avLst/>
                </a:prstGeom>
                <a:solidFill>
                  <a:srgbClr val="FF0000"/>
                </a:solidFill>
                <a:ln w="9525">
                  <a:solidFill>
                    <a:schemeClr val="tx1"/>
                  </a:solidFill>
                  <a:miter lim="800000"/>
                  <a:headEnd/>
                  <a:tailEnd/>
                </a:ln>
              </p:spPr>
              <p:txBody>
                <a:bodyPr/>
                <a:lstStyle/>
                <a:p>
                  <a:endParaRPr lang="tr-TR"/>
                </a:p>
              </p:txBody>
            </p:sp>
            <p:sp>
              <p:nvSpPr>
                <p:cNvPr id="142" name="Rectangle 127"/>
                <p:cNvSpPr>
                  <a:spLocks noChangeArrowheads="1"/>
                </p:cNvSpPr>
                <p:nvPr/>
              </p:nvSpPr>
              <p:spPr bwMode="auto">
                <a:xfrm flipH="1">
                  <a:off x="917" y="1790"/>
                  <a:ext cx="9" cy="21"/>
                </a:xfrm>
                <a:prstGeom prst="rect">
                  <a:avLst/>
                </a:prstGeom>
                <a:solidFill>
                  <a:srgbClr val="FF0000"/>
                </a:solidFill>
                <a:ln w="9525">
                  <a:solidFill>
                    <a:schemeClr val="tx1"/>
                  </a:solidFill>
                  <a:miter lim="800000"/>
                  <a:headEnd/>
                  <a:tailEnd/>
                </a:ln>
              </p:spPr>
              <p:txBody>
                <a:bodyPr/>
                <a:lstStyle/>
                <a:p>
                  <a:endParaRPr lang="tr-TR"/>
                </a:p>
              </p:txBody>
            </p:sp>
            <p:sp>
              <p:nvSpPr>
                <p:cNvPr id="143" name="Line 128"/>
                <p:cNvSpPr>
                  <a:spLocks noChangeShapeType="1"/>
                </p:cNvSpPr>
                <p:nvPr/>
              </p:nvSpPr>
              <p:spPr bwMode="auto">
                <a:xfrm flipH="1">
                  <a:off x="910" y="1631"/>
                  <a:ext cx="34" cy="2"/>
                </a:xfrm>
                <a:prstGeom prst="line">
                  <a:avLst/>
                </a:prstGeom>
                <a:noFill/>
                <a:ln w="4763">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144" name="Line 129"/>
                <p:cNvSpPr>
                  <a:spLocks noChangeShapeType="1"/>
                </p:cNvSpPr>
                <p:nvPr/>
              </p:nvSpPr>
              <p:spPr bwMode="auto">
                <a:xfrm flipH="1">
                  <a:off x="908" y="1433"/>
                  <a:ext cx="34" cy="1"/>
                </a:xfrm>
                <a:prstGeom prst="line">
                  <a:avLst/>
                </a:prstGeom>
                <a:noFill/>
                <a:ln w="4763">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145" name="Line 130"/>
                <p:cNvSpPr>
                  <a:spLocks noChangeShapeType="1"/>
                </p:cNvSpPr>
                <p:nvPr/>
              </p:nvSpPr>
              <p:spPr bwMode="auto">
                <a:xfrm flipH="1">
                  <a:off x="909" y="1044"/>
                  <a:ext cx="35" cy="1"/>
                </a:xfrm>
                <a:prstGeom prst="line">
                  <a:avLst/>
                </a:prstGeom>
                <a:noFill/>
                <a:ln w="4763">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grpSp>
        </p:grpSp>
      </p:grpSp>
      <p:sp>
        <p:nvSpPr>
          <p:cNvPr id="17" name="Line 129"/>
          <p:cNvSpPr>
            <a:spLocks noChangeShapeType="1"/>
          </p:cNvSpPr>
          <p:nvPr/>
        </p:nvSpPr>
        <p:spPr bwMode="auto">
          <a:xfrm flipH="1">
            <a:off x="3330576" y="4736846"/>
            <a:ext cx="39085" cy="1147"/>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tr-TR"/>
          </a:p>
        </p:txBody>
      </p:sp>
      <p:grpSp>
        <p:nvGrpSpPr>
          <p:cNvPr id="18" name="Grup 17"/>
          <p:cNvGrpSpPr/>
          <p:nvPr/>
        </p:nvGrpSpPr>
        <p:grpSpPr>
          <a:xfrm>
            <a:off x="5601136" y="788368"/>
            <a:ext cx="3694648" cy="4896544"/>
            <a:chOff x="5076056" y="404664"/>
            <a:chExt cx="3694648" cy="4896544"/>
          </a:xfrm>
        </p:grpSpPr>
        <p:sp>
          <p:nvSpPr>
            <p:cNvPr id="19" name="Metin kutusu 18"/>
            <p:cNvSpPr txBox="1"/>
            <p:nvPr/>
          </p:nvSpPr>
          <p:spPr>
            <a:xfrm>
              <a:off x="7407637" y="404664"/>
              <a:ext cx="620747" cy="369332"/>
            </a:xfrm>
            <a:prstGeom prst="rect">
              <a:avLst/>
            </a:prstGeom>
            <a:noFill/>
          </p:spPr>
          <p:txBody>
            <a:bodyPr wrap="none" rtlCol="0">
              <a:spAutoFit/>
            </a:bodyPr>
            <a:lstStyle/>
            <a:p>
              <a:r>
                <a:rPr lang="tr-TR" dirty="0"/>
                <a:t>Mira</a:t>
              </a:r>
            </a:p>
          </p:txBody>
        </p:sp>
        <p:grpSp>
          <p:nvGrpSpPr>
            <p:cNvPr id="20" name="Grup 19"/>
            <p:cNvGrpSpPr/>
            <p:nvPr/>
          </p:nvGrpSpPr>
          <p:grpSpPr>
            <a:xfrm>
              <a:off x="5076056" y="753519"/>
              <a:ext cx="3694648" cy="4547689"/>
              <a:chOff x="5076056" y="753519"/>
              <a:chExt cx="3694648" cy="4547689"/>
            </a:xfrm>
          </p:grpSpPr>
          <p:grpSp>
            <p:nvGrpSpPr>
              <p:cNvPr id="21" name="Grup 20"/>
              <p:cNvGrpSpPr/>
              <p:nvPr/>
            </p:nvGrpSpPr>
            <p:grpSpPr>
              <a:xfrm>
                <a:off x="5076056" y="1805915"/>
                <a:ext cx="3694648" cy="3495293"/>
                <a:chOff x="5076056" y="1805915"/>
                <a:chExt cx="3694648" cy="3495293"/>
              </a:xfrm>
            </p:grpSpPr>
            <p:pic>
              <p:nvPicPr>
                <p:cNvPr id="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8482" y="3554353"/>
                  <a:ext cx="3402222" cy="1242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0" name="Grup 79"/>
                <p:cNvGrpSpPr/>
                <p:nvPr/>
              </p:nvGrpSpPr>
              <p:grpSpPr>
                <a:xfrm flipH="1">
                  <a:off x="5076056" y="1805915"/>
                  <a:ext cx="3107253" cy="783133"/>
                  <a:chOff x="1276357" y="2195572"/>
                  <a:chExt cx="3107253" cy="783133"/>
                </a:xfrm>
              </p:grpSpPr>
              <p:cxnSp>
                <p:nvCxnSpPr>
                  <p:cNvPr id="82" name="Düz Ok Bağlayıcısı 81"/>
                  <p:cNvCxnSpPr/>
                  <p:nvPr/>
                </p:nvCxnSpPr>
                <p:spPr>
                  <a:xfrm flipH="1">
                    <a:off x="1860720" y="2554412"/>
                    <a:ext cx="2522890" cy="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3" name="Metin kutusu 82"/>
                  <p:cNvSpPr txBox="1"/>
                  <p:nvPr/>
                </p:nvSpPr>
                <p:spPr>
                  <a:xfrm>
                    <a:off x="3047783" y="2195572"/>
                    <a:ext cx="543739" cy="369332"/>
                  </a:xfrm>
                  <a:prstGeom prst="rect">
                    <a:avLst/>
                  </a:prstGeom>
                  <a:noFill/>
                </p:spPr>
                <p:txBody>
                  <a:bodyPr wrap="none" rtlCol="0">
                    <a:spAutoFit/>
                  </a:bodyPr>
                  <a:lstStyle/>
                  <a:p>
                    <a:r>
                      <a:rPr lang="tr-TR" dirty="0"/>
                      <a:t>İleri</a:t>
                    </a:r>
                  </a:p>
                </p:txBody>
              </p:sp>
              <p:sp>
                <p:nvSpPr>
                  <p:cNvPr id="84" name="Sol Ayraç 83"/>
                  <p:cNvSpPr/>
                  <p:nvPr/>
                </p:nvSpPr>
                <p:spPr>
                  <a:xfrm>
                    <a:off x="1503290" y="2522513"/>
                    <a:ext cx="160717" cy="456192"/>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
                <p:nvSpPr>
                  <p:cNvPr id="85" name="Metin kutusu 84"/>
                  <p:cNvSpPr txBox="1"/>
                  <p:nvPr/>
                </p:nvSpPr>
                <p:spPr>
                  <a:xfrm>
                    <a:off x="1276357" y="2574596"/>
                    <a:ext cx="237566" cy="369332"/>
                  </a:xfrm>
                  <a:prstGeom prst="rect">
                    <a:avLst/>
                  </a:prstGeom>
                  <a:noFill/>
                </p:spPr>
                <p:txBody>
                  <a:bodyPr wrap="none" rtlCol="0">
                    <a:spAutoFit/>
                  </a:bodyPr>
                  <a:lstStyle/>
                  <a:p>
                    <a:r>
                      <a:rPr lang="tr-TR" dirty="0"/>
                      <a:t>i</a:t>
                    </a:r>
                  </a:p>
                </p:txBody>
              </p:sp>
            </p:grpSp>
            <p:sp>
              <p:nvSpPr>
                <p:cNvPr id="81" name="Metin kutusu 80"/>
                <p:cNvSpPr txBox="1"/>
                <p:nvPr/>
              </p:nvSpPr>
              <p:spPr>
                <a:xfrm flipH="1">
                  <a:off x="6660232" y="4839543"/>
                  <a:ext cx="1422184" cy="461665"/>
                </a:xfrm>
                <a:prstGeom prst="rect">
                  <a:avLst/>
                </a:prstGeom>
                <a:noFill/>
              </p:spPr>
              <p:txBody>
                <a:bodyPr wrap="none" rtlCol="0">
                  <a:spAutoFit/>
                </a:bodyPr>
                <a:lstStyle/>
                <a:p>
                  <a:r>
                    <a:rPr lang="tr-TR" sz="2400" dirty="0"/>
                    <a:t>i=1.085 m</a:t>
                  </a:r>
                </a:p>
              </p:txBody>
            </p:sp>
          </p:grpSp>
          <p:grpSp>
            <p:nvGrpSpPr>
              <p:cNvPr id="22" name="Group 73"/>
              <p:cNvGrpSpPr>
                <a:grpSpLocks/>
              </p:cNvGrpSpPr>
              <p:nvPr/>
            </p:nvGrpSpPr>
            <p:grpSpPr bwMode="auto">
              <a:xfrm>
                <a:off x="7635791" y="753519"/>
                <a:ext cx="144000" cy="1776491"/>
                <a:chOff x="908" y="262"/>
                <a:chExt cx="38" cy="1549"/>
              </a:xfrm>
            </p:grpSpPr>
            <p:sp>
              <p:nvSpPr>
                <p:cNvPr id="23" name="Rectangle 75"/>
                <p:cNvSpPr>
                  <a:spLocks noChangeArrowheads="1"/>
                </p:cNvSpPr>
                <p:nvPr/>
              </p:nvSpPr>
              <p:spPr bwMode="auto">
                <a:xfrm flipH="1">
                  <a:off x="910" y="262"/>
                  <a:ext cx="36" cy="1549"/>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C0C0C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flatTx/>
                </a:bodyPr>
                <a:lstStyle/>
                <a:p>
                  <a:endParaRPr lang="tr-TR"/>
                </a:p>
              </p:txBody>
            </p:sp>
            <p:sp>
              <p:nvSpPr>
                <p:cNvPr id="24" name="Rectangle 76"/>
                <p:cNvSpPr>
                  <a:spLocks noChangeArrowheads="1"/>
                </p:cNvSpPr>
                <p:nvPr/>
              </p:nvSpPr>
              <p:spPr bwMode="auto">
                <a:xfrm flipH="1">
                  <a:off x="934" y="262"/>
                  <a:ext cx="9" cy="94"/>
                </a:xfrm>
                <a:prstGeom prst="rect">
                  <a:avLst/>
                </a:prstGeom>
                <a:solidFill>
                  <a:srgbClr val="FF0000"/>
                </a:solidFill>
                <a:ln w="9525">
                  <a:solidFill>
                    <a:srgbClr val="000000"/>
                  </a:solidFill>
                  <a:miter lim="800000"/>
                  <a:headEnd/>
                  <a:tailEnd/>
                </a:ln>
              </p:spPr>
              <p:txBody>
                <a:bodyPr/>
                <a:lstStyle/>
                <a:p>
                  <a:endParaRPr lang="tr-TR"/>
                </a:p>
              </p:txBody>
            </p:sp>
            <p:sp>
              <p:nvSpPr>
                <p:cNvPr id="25" name="Rectangle 77"/>
                <p:cNvSpPr>
                  <a:spLocks noChangeArrowheads="1"/>
                </p:cNvSpPr>
                <p:nvPr/>
              </p:nvSpPr>
              <p:spPr bwMode="auto">
                <a:xfrm flipH="1">
                  <a:off x="925" y="262"/>
                  <a:ext cx="10" cy="15"/>
                </a:xfrm>
                <a:prstGeom prst="rect">
                  <a:avLst/>
                </a:prstGeom>
                <a:solidFill>
                  <a:srgbClr val="FF0000"/>
                </a:solidFill>
                <a:ln w="9525">
                  <a:solidFill>
                    <a:srgbClr val="000000"/>
                  </a:solidFill>
                  <a:miter lim="800000"/>
                  <a:headEnd/>
                  <a:tailEnd/>
                </a:ln>
              </p:spPr>
              <p:txBody>
                <a:bodyPr/>
                <a:lstStyle/>
                <a:p>
                  <a:endParaRPr lang="tr-TR"/>
                </a:p>
              </p:txBody>
            </p:sp>
            <p:sp>
              <p:nvSpPr>
                <p:cNvPr id="26" name="Rectangle 78"/>
                <p:cNvSpPr>
                  <a:spLocks noChangeArrowheads="1"/>
                </p:cNvSpPr>
                <p:nvPr/>
              </p:nvSpPr>
              <p:spPr bwMode="auto">
                <a:xfrm flipH="1">
                  <a:off x="925" y="296"/>
                  <a:ext cx="9" cy="21"/>
                </a:xfrm>
                <a:prstGeom prst="rect">
                  <a:avLst/>
                </a:prstGeom>
                <a:solidFill>
                  <a:srgbClr val="FF0000"/>
                </a:solidFill>
                <a:ln w="9525">
                  <a:solidFill>
                    <a:srgbClr val="000000"/>
                  </a:solidFill>
                  <a:miter lim="800000"/>
                  <a:headEnd/>
                  <a:tailEnd/>
                </a:ln>
              </p:spPr>
              <p:txBody>
                <a:bodyPr/>
                <a:lstStyle/>
                <a:p>
                  <a:endParaRPr lang="tr-TR"/>
                </a:p>
              </p:txBody>
            </p:sp>
            <p:sp>
              <p:nvSpPr>
                <p:cNvPr id="27" name="Rectangle 79"/>
                <p:cNvSpPr>
                  <a:spLocks noChangeArrowheads="1"/>
                </p:cNvSpPr>
                <p:nvPr/>
              </p:nvSpPr>
              <p:spPr bwMode="auto">
                <a:xfrm flipH="1">
                  <a:off x="925" y="335"/>
                  <a:ext cx="10" cy="21"/>
                </a:xfrm>
                <a:prstGeom prst="rect">
                  <a:avLst/>
                </a:prstGeom>
                <a:solidFill>
                  <a:srgbClr val="FF0000"/>
                </a:solidFill>
                <a:ln w="9525">
                  <a:solidFill>
                    <a:srgbClr val="000000"/>
                  </a:solidFill>
                  <a:miter lim="800000"/>
                  <a:headEnd/>
                  <a:tailEnd/>
                </a:ln>
              </p:spPr>
              <p:txBody>
                <a:bodyPr/>
                <a:lstStyle/>
                <a:p>
                  <a:endParaRPr lang="tr-TR"/>
                </a:p>
              </p:txBody>
            </p:sp>
            <p:sp>
              <p:nvSpPr>
                <p:cNvPr id="28" name="Rectangle 80"/>
                <p:cNvSpPr>
                  <a:spLocks noChangeArrowheads="1"/>
                </p:cNvSpPr>
                <p:nvPr/>
              </p:nvSpPr>
              <p:spPr bwMode="auto">
                <a:xfrm flipH="1">
                  <a:off x="925" y="375"/>
                  <a:ext cx="9" cy="19"/>
                </a:xfrm>
                <a:prstGeom prst="rect">
                  <a:avLst/>
                </a:prstGeom>
                <a:solidFill>
                  <a:srgbClr val="FF0000"/>
                </a:solidFill>
                <a:ln w="9525">
                  <a:solidFill>
                    <a:srgbClr val="000000"/>
                  </a:solidFill>
                  <a:miter lim="800000"/>
                  <a:headEnd/>
                  <a:tailEnd/>
                </a:ln>
              </p:spPr>
              <p:txBody>
                <a:bodyPr/>
                <a:lstStyle/>
                <a:p>
                  <a:endParaRPr lang="tr-TR"/>
                </a:p>
              </p:txBody>
            </p:sp>
            <p:sp>
              <p:nvSpPr>
                <p:cNvPr id="29" name="Rectangle 81"/>
                <p:cNvSpPr>
                  <a:spLocks noChangeArrowheads="1"/>
                </p:cNvSpPr>
                <p:nvPr/>
              </p:nvSpPr>
              <p:spPr bwMode="auto">
                <a:xfrm flipH="1">
                  <a:off x="925" y="415"/>
                  <a:ext cx="9" cy="19"/>
                </a:xfrm>
                <a:prstGeom prst="rect">
                  <a:avLst/>
                </a:prstGeom>
                <a:solidFill>
                  <a:srgbClr val="FF0000"/>
                </a:solidFill>
                <a:ln w="9525">
                  <a:solidFill>
                    <a:srgbClr val="000000"/>
                  </a:solidFill>
                  <a:miter lim="800000"/>
                  <a:headEnd/>
                  <a:tailEnd/>
                </a:ln>
              </p:spPr>
              <p:txBody>
                <a:bodyPr/>
                <a:lstStyle/>
                <a:p>
                  <a:endParaRPr lang="tr-TR"/>
                </a:p>
              </p:txBody>
            </p:sp>
            <p:sp>
              <p:nvSpPr>
                <p:cNvPr id="30" name="Rectangle 82"/>
                <p:cNvSpPr>
                  <a:spLocks noChangeArrowheads="1"/>
                </p:cNvSpPr>
                <p:nvPr/>
              </p:nvSpPr>
              <p:spPr bwMode="auto">
                <a:xfrm flipH="1">
                  <a:off x="909" y="454"/>
                  <a:ext cx="9" cy="100"/>
                </a:xfrm>
                <a:prstGeom prst="rect">
                  <a:avLst/>
                </a:prstGeom>
                <a:solidFill>
                  <a:srgbClr val="FF0000"/>
                </a:solidFill>
                <a:ln w="9525">
                  <a:solidFill>
                    <a:srgbClr val="000000"/>
                  </a:solidFill>
                  <a:miter lim="800000"/>
                  <a:headEnd/>
                  <a:tailEnd/>
                </a:ln>
              </p:spPr>
              <p:txBody>
                <a:bodyPr/>
                <a:lstStyle/>
                <a:p>
                  <a:endParaRPr lang="tr-TR"/>
                </a:p>
              </p:txBody>
            </p:sp>
            <p:sp>
              <p:nvSpPr>
                <p:cNvPr id="31" name="Rectangle 83"/>
                <p:cNvSpPr>
                  <a:spLocks noChangeArrowheads="1"/>
                </p:cNvSpPr>
                <p:nvPr/>
              </p:nvSpPr>
              <p:spPr bwMode="auto">
                <a:xfrm flipH="1">
                  <a:off x="917" y="454"/>
                  <a:ext cx="9" cy="21"/>
                </a:xfrm>
                <a:prstGeom prst="rect">
                  <a:avLst/>
                </a:prstGeom>
                <a:solidFill>
                  <a:srgbClr val="FF0000"/>
                </a:solidFill>
                <a:ln w="9525">
                  <a:solidFill>
                    <a:srgbClr val="000000"/>
                  </a:solidFill>
                  <a:miter lim="800000"/>
                  <a:headEnd/>
                  <a:tailEnd/>
                </a:ln>
              </p:spPr>
              <p:txBody>
                <a:bodyPr/>
                <a:lstStyle/>
                <a:p>
                  <a:endParaRPr lang="tr-TR"/>
                </a:p>
              </p:txBody>
            </p:sp>
            <p:sp>
              <p:nvSpPr>
                <p:cNvPr id="32" name="Rectangle 84"/>
                <p:cNvSpPr>
                  <a:spLocks noChangeArrowheads="1"/>
                </p:cNvSpPr>
                <p:nvPr/>
              </p:nvSpPr>
              <p:spPr bwMode="auto">
                <a:xfrm flipH="1">
                  <a:off x="918" y="494"/>
                  <a:ext cx="8" cy="21"/>
                </a:xfrm>
                <a:prstGeom prst="rect">
                  <a:avLst/>
                </a:prstGeom>
                <a:solidFill>
                  <a:srgbClr val="FF0000"/>
                </a:solidFill>
                <a:ln w="9525">
                  <a:solidFill>
                    <a:srgbClr val="000000"/>
                  </a:solidFill>
                  <a:miter lim="800000"/>
                  <a:headEnd/>
                  <a:tailEnd/>
                </a:ln>
              </p:spPr>
              <p:txBody>
                <a:bodyPr/>
                <a:lstStyle/>
                <a:p>
                  <a:endParaRPr lang="tr-TR"/>
                </a:p>
              </p:txBody>
            </p:sp>
            <p:sp>
              <p:nvSpPr>
                <p:cNvPr id="33" name="Rectangle 85"/>
                <p:cNvSpPr>
                  <a:spLocks noChangeArrowheads="1"/>
                </p:cNvSpPr>
                <p:nvPr/>
              </p:nvSpPr>
              <p:spPr bwMode="auto">
                <a:xfrm flipH="1">
                  <a:off x="917" y="535"/>
                  <a:ext cx="9" cy="19"/>
                </a:xfrm>
                <a:prstGeom prst="rect">
                  <a:avLst/>
                </a:prstGeom>
                <a:solidFill>
                  <a:srgbClr val="FF0000"/>
                </a:solidFill>
                <a:ln w="9525">
                  <a:solidFill>
                    <a:srgbClr val="000000"/>
                  </a:solidFill>
                  <a:miter lim="800000"/>
                  <a:headEnd/>
                  <a:tailEnd/>
                </a:ln>
              </p:spPr>
              <p:txBody>
                <a:bodyPr/>
                <a:lstStyle/>
                <a:p>
                  <a:endParaRPr lang="tr-TR"/>
                </a:p>
              </p:txBody>
            </p:sp>
            <p:sp>
              <p:nvSpPr>
                <p:cNvPr id="34" name="Rectangle 86"/>
                <p:cNvSpPr>
                  <a:spLocks noChangeArrowheads="1"/>
                </p:cNvSpPr>
                <p:nvPr/>
              </p:nvSpPr>
              <p:spPr bwMode="auto">
                <a:xfrm flipH="1">
                  <a:off x="917" y="573"/>
                  <a:ext cx="9" cy="21"/>
                </a:xfrm>
                <a:prstGeom prst="rect">
                  <a:avLst/>
                </a:prstGeom>
                <a:solidFill>
                  <a:srgbClr val="FF0000"/>
                </a:solidFill>
                <a:ln w="9525">
                  <a:solidFill>
                    <a:srgbClr val="000000"/>
                  </a:solidFill>
                  <a:miter lim="800000"/>
                  <a:headEnd/>
                  <a:tailEnd/>
                </a:ln>
              </p:spPr>
              <p:txBody>
                <a:bodyPr/>
                <a:lstStyle/>
                <a:p>
                  <a:endParaRPr lang="tr-TR"/>
                </a:p>
              </p:txBody>
            </p:sp>
            <p:sp>
              <p:nvSpPr>
                <p:cNvPr id="35" name="Rectangle 87"/>
                <p:cNvSpPr>
                  <a:spLocks noChangeArrowheads="1"/>
                </p:cNvSpPr>
                <p:nvPr/>
              </p:nvSpPr>
              <p:spPr bwMode="auto">
                <a:xfrm flipH="1">
                  <a:off x="917" y="613"/>
                  <a:ext cx="9" cy="21"/>
                </a:xfrm>
                <a:prstGeom prst="rect">
                  <a:avLst/>
                </a:prstGeom>
                <a:solidFill>
                  <a:srgbClr val="FF0000"/>
                </a:solidFill>
                <a:ln w="9525">
                  <a:solidFill>
                    <a:srgbClr val="000000"/>
                  </a:solidFill>
                  <a:miter lim="800000"/>
                  <a:headEnd/>
                  <a:tailEnd/>
                </a:ln>
              </p:spPr>
              <p:txBody>
                <a:bodyPr/>
                <a:lstStyle/>
                <a:p>
                  <a:endParaRPr lang="tr-TR"/>
                </a:p>
              </p:txBody>
            </p:sp>
            <p:sp>
              <p:nvSpPr>
                <p:cNvPr id="36" name="Line 88"/>
                <p:cNvSpPr>
                  <a:spLocks noChangeShapeType="1"/>
                </p:cNvSpPr>
                <p:nvPr/>
              </p:nvSpPr>
              <p:spPr bwMode="auto">
                <a:xfrm flipH="1">
                  <a:off x="910" y="454"/>
                  <a:ext cx="34" cy="2"/>
                </a:xfrm>
                <a:prstGeom prst="line">
                  <a:avLst/>
                </a:prstGeom>
                <a:noFill/>
                <a:ln w="4763">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37" name="Rectangle 89"/>
                <p:cNvSpPr>
                  <a:spLocks noChangeArrowheads="1"/>
                </p:cNvSpPr>
                <p:nvPr/>
              </p:nvSpPr>
              <p:spPr bwMode="auto">
                <a:xfrm flipH="1">
                  <a:off x="934" y="647"/>
                  <a:ext cx="9" cy="100"/>
                </a:xfrm>
                <a:prstGeom prst="rect">
                  <a:avLst/>
                </a:prstGeom>
                <a:solidFill>
                  <a:srgbClr val="FF0000"/>
                </a:solidFill>
                <a:ln w="9525">
                  <a:solidFill>
                    <a:srgbClr val="000000"/>
                  </a:solidFill>
                  <a:miter lim="800000"/>
                  <a:headEnd/>
                  <a:tailEnd/>
                </a:ln>
              </p:spPr>
              <p:txBody>
                <a:bodyPr/>
                <a:lstStyle/>
                <a:p>
                  <a:endParaRPr lang="tr-TR"/>
                </a:p>
              </p:txBody>
            </p:sp>
            <p:sp>
              <p:nvSpPr>
                <p:cNvPr id="38" name="Rectangle 90"/>
                <p:cNvSpPr>
                  <a:spLocks noChangeArrowheads="1"/>
                </p:cNvSpPr>
                <p:nvPr/>
              </p:nvSpPr>
              <p:spPr bwMode="auto">
                <a:xfrm flipH="1">
                  <a:off x="925" y="647"/>
                  <a:ext cx="10" cy="19"/>
                </a:xfrm>
                <a:prstGeom prst="rect">
                  <a:avLst/>
                </a:prstGeom>
                <a:solidFill>
                  <a:srgbClr val="FF0000"/>
                </a:solidFill>
                <a:ln w="9525">
                  <a:solidFill>
                    <a:srgbClr val="000000"/>
                  </a:solidFill>
                  <a:miter lim="800000"/>
                  <a:headEnd/>
                  <a:tailEnd/>
                </a:ln>
              </p:spPr>
              <p:txBody>
                <a:bodyPr/>
                <a:lstStyle/>
                <a:p>
                  <a:endParaRPr lang="tr-TR"/>
                </a:p>
              </p:txBody>
            </p:sp>
            <p:sp>
              <p:nvSpPr>
                <p:cNvPr id="39" name="Rectangle 91"/>
                <p:cNvSpPr>
                  <a:spLocks noChangeArrowheads="1"/>
                </p:cNvSpPr>
                <p:nvPr/>
              </p:nvSpPr>
              <p:spPr bwMode="auto">
                <a:xfrm flipH="1">
                  <a:off x="925" y="687"/>
                  <a:ext cx="9" cy="19"/>
                </a:xfrm>
                <a:prstGeom prst="rect">
                  <a:avLst/>
                </a:prstGeom>
                <a:solidFill>
                  <a:srgbClr val="FF0000"/>
                </a:solidFill>
                <a:ln w="9525">
                  <a:solidFill>
                    <a:srgbClr val="000000"/>
                  </a:solidFill>
                  <a:miter lim="800000"/>
                  <a:headEnd/>
                  <a:tailEnd/>
                </a:ln>
              </p:spPr>
              <p:txBody>
                <a:bodyPr/>
                <a:lstStyle/>
                <a:p>
                  <a:endParaRPr lang="tr-TR"/>
                </a:p>
              </p:txBody>
            </p:sp>
            <p:sp>
              <p:nvSpPr>
                <p:cNvPr id="40" name="Rectangle 92"/>
                <p:cNvSpPr>
                  <a:spLocks noChangeArrowheads="1"/>
                </p:cNvSpPr>
                <p:nvPr/>
              </p:nvSpPr>
              <p:spPr bwMode="auto">
                <a:xfrm flipH="1">
                  <a:off x="925" y="726"/>
                  <a:ext cx="10" cy="21"/>
                </a:xfrm>
                <a:prstGeom prst="rect">
                  <a:avLst/>
                </a:prstGeom>
                <a:solidFill>
                  <a:srgbClr val="FF0000"/>
                </a:solidFill>
                <a:ln w="9525">
                  <a:solidFill>
                    <a:srgbClr val="000000"/>
                  </a:solidFill>
                  <a:miter lim="800000"/>
                  <a:headEnd/>
                  <a:tailEnd/>
                </a:ln>
              </p:spPr>
              <p:txBody>
                <a:bodyPr/>
                <a:lstStyle/>
                <a:p>
                  <a:endParaRPr lang="tr-TR"/>
                </a:p>
              </p:txBody>
            </p:sp>
            <p:sp>
              <p:nvSpPr>
                <p:cNvPr id="41" name="Rectangle 93"/>
                <p:cNvSpPr>
                  <a:spLocks noChangeArrowheads="1"/>
                </p:cNvSpPr>
                <p:nvPr/>
              </p:nvSpPr>
              <p:spPr bwMode="auto">
                <a:xfrm flipH="1">
                  <a:off x="925" y="764"/>
                  <a:ext cx="9" cy="21"/>
                </a:xfrm>
                <a:prstGeom prst="rect">
                  <a:avLst/>
                </a:prstGeom>
                <a:solidFill>
                  <a:srgbClr val="FF0000"/>
                </a:solidFill>
                <a:ln w="9525">
                  <a:solidFill>
                    <a:srgbClr val="000000"/>
                  </a:solidFill>
                  <a:miter lim="800000"/>
                  <a:headEnd/>
                  <a:tailEnd/>
                </a:ln>
              </p:spPr>
              <p:txBody>
                <a:bodyPr/>
                <a:lstStyle/>
                <a:p>
                  <a:endParaRPr lang="tr-TR"/>
                </a:p>
              </p:txBody>
            </p:sp>
            <p:sp>
              <p:nvSpPr>
                <p:cNvPr id="42" name="Rectangle 94"/>
                <p:cNvSpPr>
                  <a:spLocks noChangeArrowheads="1"/>
                </p:cNvSpPr>
                <p:nvPr/>
              </p:nvSpPr>
              <p:spPr bwMode="auto">
                <a:xfrm flipH="1">
                  <a:off x="925" y="806"/>
                  <a:ext cx="9" cy="19"/>
                </a:xfrm>
                <a:prstGeom prst="rect">
                  <a:avLst/>
                </a:prstGeom>
                <a:solidFill>
                  <a:srgbClr val="FF0000"/>
                </a:solidFill>
                <a:ln w="9525">
                  <a:solidFill>
                    <a:srgbClr val="000000"/>
                  </a:solidFill>
                  <a:miter lim="800000"/>
                  <a:headEnd/>
                  <a:tailEnd/>
                </a:ln>
              </p:spPr>
              <p:txBody>
                <a:bodyPr/>
                <a:lstStyle/>
                <a:p>
                  <a:endParaRPr lang="tr-TR"/>
                </a:p>
              </p:txBody>
            </p:sp>
            <p:sp>
              <p:nvSpPr>
                <p:cNvPr id="43" name="Rectangle 95"/>
                <p:cNvSpPr>
                  <a:spLocks noChangeArrowheads="1"/>
                </p:cNvSpPr>
                <p:nvPr/>
              </p:nvSpPr>
              <p:spPr bwMode="auto">
                <a:xfrm flipH="1">
                  <a:off x="909" y="845"/>
                  <a:ext cx="9" cy="100"/>
                </a:xfrm>
                <a:prstGeom prst="rect">
                  <a:avLst/>
                </a:prstGeom>
                <a:solidFill>
                  <a:srgbClr val="FF0000"/>
                </a:solidFill>
                <a:ln w="9525">
                  <a:solidFill>
                    <a:srgbClr val="000000"/>
                  </a:solidFill>
                  <a:miter lim="800000"/>
                  <a:headEnd/>
                  <a:tailEnd/>
                </a:ln>
              </p:spPr>
              <p:txBody>
                <a:bodyPr/>
                <a:lstStyle/>
                <a:p>
                  <a:endParaRPr lang="tr-TR"/>
                </a:p>
              </p:txBody>
            </p:sp>
            <p:sp>
              <p:nvSpPr>
                <p:cNvPr id="44" name="Rectangle 96"/>
                <p:cNvSpPr>
                  <a:spLocks noChangeArrowheads="1"/>
                </p:cNvSpPr>
                <p:nvPr/>
              </p:nvSpPr>
              <p:spPr bwMode="auto">
                <a:xfrm flipH="1">
                  <a:off x="917" y="845"/>
                  <a:ext cx="9" cy="19"/>
                </a:xfrm>
                <a:prstGeom prst="rect">
                  <a:avLst/>
                </a:prstGeom>
                <a:solidFill>
                  <a:srgbClr val="FF0000"/>
                </a:solidFill>
                <a:ln w="9525">
                  <a:solidFill>
                    <a:srgbClr val="000000"/>
                  </a:solidFill>
                  <a:miter lim="800000"/>
                  <a:headEnd/>
                  <a:tailEnd/>
                </a:ln>
              </p:spPr>
              <p:txBody>
                <a:bodyPr/>
                <a:lstStyle/>
                <a:p>
                  <a:endParaRPr lang="tr-TR"/>
                </a:p>
              </p:txBody>
            </p:sp>
            <p:sp>
              <p:nvSpPr>
                <p:cNvPr id="45" name="Rectangle 97"/>
                <p:cNvSpPr>
                  <a:spLocks noChangeArrowheads="1"/>
                </p:cNvSpPr>
                <p:nvPr/>
              </p:nvSpPr>
              <p:spPr bwMode="auto">
                <a:xfrm flipH="1">
                  <a:off x="918" y="885"/>
                  <a:ext cx="8" cy="21"/>
                </a:xfrm>
                <a:prstGeom prst="rect">
                  <a:avLst/>
                </a:prstGeom>
                <a:solidFill>
                  <a:srgbClr val="FF0000"/>
                </a:solidFill>
                <a:ln w="9525">
                  <a:solidFill>
                    <a:srgbClr val="000000"/>
                  </a:solidFill>
                  <a:miter lim="800000"/>
                  <a:headEnd/>
                  <a:tailEnd/>
                </a:ln>
              </p:spPr>
              <p:txBody>
                <a:bodyPr/>
                <a:lstStyle/>
                <a:p>
                  <a:endParaRPr lang="tr-TR"/>
                </a:p>
              </p:txBody>
            </p:sp>
            <p:sp>
              <p:nvSpPr>
                <p:cNvPr id="46" name="Rectangle 98"/>
                <p:cNvSpPr>
                  <a:spLocks noChangeArrowheads="1"/>
                </p:cNvSpPr>
                <p:nvPr/>
              </p:nvSpPr>
              <p:spPr bwMode="auto">
                <a:xfrm flipH="1">
                  <a:off x="917" y="924"/>
                  <a:ext cx="9" cy="21"/>
                </a:xfrm>
                <a:prstGeom prst="rect">
                  <a:avLst/>
                </a:prstGeom>
                <a:solidFill>
                  <a:srgbClr val="FF0000"/>
                </a:solidFill>
                <a:ln w="9525">
                  <a:solidFill>
                    <a:srgbClr val="000000"/>
                  </a:solidFill>
                  <a:miter lim="800000"/>
                  <a:headEnd/>
                  <a:tailEnd/>
                </a:ln>
              </p:spPr>
              <p:txBody>
                <a:bodyPr/>
                <a:lstStyle/>
                <a:p>
                  <a:endParaRPr lang="tr-TR"/>
                </a:p>
              </p:txBody>
            </p:sp>
            <p:sp>
              <p:nvSpPr>
                <p:cNvPr id="47" name="Rectangle 99"/>
                <p:cNvSpPr>
                  <a:spLocks noChangeArrowheads="1"/>
                </p:cNvSpPr>
                <p:nvPr/>
              </p:nvSpPr>
              <p:spPr bwMode="auto">
                <a:xfrm flipH="1">
                  <a:off x="917" y="964"/>
                  <a:ext cx="9" cy="19"/>
                </a:xfrm>
                <a:prstGeom prst="rect">
                  <a:avLst/>
                </a:prstGeom>
                <a:solidFill>
                  <a:srgbClr val="FF0000"/>
                </a:solidFill>
                <a:ln w="9525">
                  <a:solidFill>
                    <a:srgbClr val="000000"/>
                  </a:solidFill>
                  <a:miter lim="800000"/>
                  <a:headEnd/>
                  <a:tailEnd/>
                </a:ln>
              </p:spPr>
              <p:txBody>
                <a:bodyPr/>
                <a:lstStyle/>
                <a:p>
                  <a:endParaRPr lang="tr-TR"/>
                </a:p>
              </p:txBody>
            </p:sp>
            <p:sp>
              <p:nvSpPr>
                <p:cNvPr id="48" name="Rectangle 100"/>
                <p:cNvSpPr>
                  <a:spLocks noChangeArrowheads="1"/>
                </p:cNvSpPr>
                <p:nvPr/>
              </p:nvSpPr>
              <p:spPr bwMode="auto">
                <a:xfrm flipH="1">
                  <a:off x="917" y="1004"/>
                  <a:ext cx="9" cy="19"/>
                </a:xfrm>
                <a:prstGeom prst="rect">
                  <a:avLst/>
                </a:prstGeom>
                <a:solidFill>
                  <a:srgbClr val="FF0000"/>
                </a:solidFill>
                <a:ln w="9525">
                  <a:solidFill>
                    <a:srgbClr val="000000"/>
                  </a:solidFill>
                  <a:miter lim="800000"/>
                  <a:headEnd/>
                  <a:tailEnd/>
                </a:ln>
              </p:spPr>
              <p:txBody>
                <a:bodyPr/>
                <a:lstStyle/>
                <a:p>
                  <a:endParaRPr lang="tr-TR"/>
                </a:p>
              </p:txBody>
            </p:sp>
            <p:sp>
              <p:nvSpPr>
                <p:cNvPr id="49" name="Line 101"/>
                <p:cNvSpPr>
                  <a:spLocks noChangeShapeType="1"/>
                </p:cNvSpPr>
                <p:nvPr/>
              </p:nvSpPr>
              <p:spPr bwMode="auto">
                <a:xfrm flipH="1">
                  <a:off x="910" y="845"/>
                  <a:ext cx="34" cy="2"/>
                </a:xfrm>
                <a:prstGeom prst="line">
                  <a:avLst/>
                </a:prstGeom>
                <a:noFill/>
                <a:ln w="4763">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50" name="Line 102"/>
                <p:cNvSpPr>
                  <a:spLocks noChangeShapeType="1"/>
                </p:cNvSpPr>
                <p:nvPr/>
              </p:nvSpPr>
              <p:spPr bwMode="auto">
                <a:xfrm flipH="1">
                  <a:off x="908" y="646"/>
                  <a:ext cx="34" cy="1"/>
                </a:xfrm>
                <a:prstGeom prst="line">
                  <a:avLst/>
                </a:prstGeom>
                <a:noFill/>
                <a:ln w="4763">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51" name="Rectangle 103"/>
                <p:cNvSpPr>
                  <a:spLocks noChangeArrowheads="1"/>
                </p:cNvSpPr>
                <p:nvPr/>
              </p:nvSpPr>
              <p:spPr bwMode="auto">
                <a:xfrm flipH="1">
                  <a:off x="934" y="1044"/>
                  <a:ext cx="9" cy="98"/>
                </a:xfrm>
                <a:prstGeom prst="rect">
                  <a:avLst/>
                </a:prstGeom>
                <a:solidFill>
                  <a:srgbClr val="FF0000"/>
                </a:solidFill>
                <a:ln w="9525">
                  <a:solidFill>
                    <a:srgbClr val="000000"/>
                  </a:solidFill>
                  <a:miter lim="800000"/>
                  <a:headEnd/>
                  <a:tailEnd/>
                </a:ln>
              </p:spPr>
              <p:txBody>
                <a:bodyPr/>
                <a:lstStyle/>
                <a:p>
                  <a:endParaRPr lang="tr-TR"/>
                </a:p>
              </p:txBody>
            </p:sp>
            <p:sp>
              <p:nvSpPr>
                <p:cNvPr id="52" name="Rectangle 104"/>
                <p:cNvSpPr>
                  <a:spLocks noChangeArrowheads="1"/>
                </p:cNvSpPr>
                <p:nvPr/>
              </p:nvSpPr>
              <p:spPr bwMode="auto">
                <a:xfrm flipH="1">
                  <a:off x="925" y="1044"/>
                  <a:ext cx="10" cy="19"/>
                </a:xfrm>
                <a:prstGeom prst="rect">
                  <a:avLst/>
                </a:prstGeom>
                <a:solidFill>
                  <a:srgbClr val="FF0000"/>
                </a:solidFill>
                <a:ln w="9525">
                  <a:solidFill>
                    <a:srgbClr val="000000"/>
                  </a:solidFill>
                  <a:miter lim="800000"/>
                  <a:headEnd/>
                  <a:tailEnd/>
                </a:ln>
              </p:spPr>
              <p:txBody>
                <a:bodyPr/>
                <a:lstStyle/>
                <a:p>
                  <a:endParaRPr lang="tr-TR"/>
                </a:p>
              </p:txBody>
            </p:sp>
            <p:sp>
              <p:nvSpPr>
                <p:cNvPr id="53" name="Rectangle 105"/>
                <p:cNvSpPr>
                  <a:spLocks noChangeArrowheads="1"/>
                </p:cNvSpPr>
                <p:nvPr/>
              </p:nvSpPr>
              <p:spPr bwMode="auto">
                <a:xfrm flipH="1">
                  <a:off x="925" y="1083"/>
                  <a:ext cx="9" cy="19"/>
                </a:xfrm>
                <a:prstGeom prst="rect">
                  <a:avLst/>
                </a:prstGeom>
                <a:solidFill>
                  <a:srgbClr val="FF0000"/>
                </a:solidFill>
                <a:ln w="9525">
                  <a:solidFill>
                    <a:srgbClr val="000000"/>
                  </a:solidFill>
                  <a:miter lim="800000"/>
                  <a:headEnd/>
                  <a:tailEnd/>
                </a:ln>
              </p:spPr>
              <p:txBody>
                <a:bodyPr/>
                <a:lstStyle/>
                <a:p>
                  <a:endParaRPr lang="tr-TR"/>
                </a:p>
              </p:txBody>
            </p:sp>
            <p:sp>
              <p:nvSpPr>
                <p:cNvPr id="54" name="Rectangle 106"/>
                <p:cNvSpPr>
                  <a:spLocks noChangeArrowheads="1"/>
                </p:cNvSpPr>
                <p:nvPr/>
              </p:nvSpPr>
              <p:spPr bwMode="auto">
                <a:xfrm flipH="1">
                  <a:off x="925" y="1123"/>
                  <a:ext cx="10" cy="19"/>
                </a:xfrm>
                <a:prstGeom prst="rect">
                  <a:avLst/>
                </a:prstGeom>
                <a:solidFill>
                  <a:srgbClr val="FF0000"/>
                </a:solidFill>
                <a:ln w="9525">
                  <a:solidFill>
                    <a:srgbClr val="000000"/>
                  </a:solidFill>
                  <a:miter lim="800000"/>
                  <a:headEnd/>
                  <a:tailEnd/>
                </a:ln>
              </p:spPr>
              <p:txBody>
                <a:bodyPr/>
                <a:lstStyle/>
                <a:p>
                  <a:endParaRPr lang="tr-TR"/>
                </a:p>
              </p:txBody>
            </p:sp>
            <p:sp>
              <p:nvSpPr>
                <p:cNvPr id="55" name="Rectangle 107"/>
                <p:cNvSpPr>
                  <a:spLocks noChangeArrowheads="1"/>
                </p:cNvSpPr>
                <p:nvPr/>
              </p:nvSpPr>
              <p:spPr bwMode="auto">
                <a:xfrm flipH="1">
                  <a:off x="925" y="1161"/>
                  <a:ext cx="9" cy="21"/>
                </a:xfrm>
                <a:prstGeom prst="rect">
                  <a:avLst/>
                </a:prstGeom>
                <a:solidFill>
                  <a:srgbClr val="FF0000"/>
                </a:solidFill>
                <a:ln w="9525">
                  <a:solidFill>
                    <a:srgbClr val="000000"/>
                  </a:solidFill>
                  <a:miter lim="800000"/>
                  <a:headEnd/>
                  <a:tailEnd/>
                </a:ln>
              </p:spPr>
              <p:txBody>
                <a:bodyPr/>
                <a:lstStyle/>
                <a:p>
                  <a:endParaRPr lang="tr-TR"/>
                </a:p>
              </p:txBody>
            </p:sp>
            <p:sp>
              <p:nvSpPr>
                <p:cNvPr id="56" name="Rectangle 108"/>
                <p:cNvSpPr>
                  <a:spLocks noChangeArrowheads="1"/>
                </p:cNvSpPr>
                <p:nvPr/>
              </p:nvSpPr>
              <p:spPr bwMode="auto">
                <a:xfrm flipH="1">
                  <a:off x="925" y="1201"/>
                  <a:ext cx="9" cy="21"/>
                </a:xfrm>
                <a:prstGeom prst="rect">
                  <a:avLst/>
                </a:prstGeom>
                <a:solidFill>
                  <a:srgbClr val="FF0000"/>
                </a:solidFill>
                <a:ln w="9525">
                  <a:solidFill>
                    <a:srgbClr val="000000"/>
                  </a:solidFill>
                  <a:miter lim="800000"/>
                  <a:headEnd/>
                  <a:tailEnd/>
                </a:ln>
              </p:spPr>
              <p:txBody>
                <a:bodyPr/>
                <a:lstStyle/>
                <a:p>
                  <a:endParaRPr lang="tr-TR"/>
                </a:p>
              </p:txBody>
            </p:sp>
            <p:sp>
              <p:nvSpPr>
                <p:cNvPr id="57" name="Rectangle 109"/>
                <p:cNvSpPr>
                  <a:spLocks noChangeArrowheads="1"/>
                </p:cNvSpPr>
                <p:nvPr/>
              </p:nvSpPr>
              <p:spPr bwMode="auto">
                <a:xfrm flipH="1">
                  <a:off x="909" y="1242"/>
                  <a:ext cx="9" cy="100"/>
                </a:xfrm>
                <a:prstGeom prst="rect">
                  <a:avLst/>
                </a:prstGeom>
                <a:solidFill>
                  <a:srgbClr val="FF0000"/>
                </a:solidFill>
                <a:ln w="9525">
                  <a:solidFill>
                    <a:srgbClr val="000000"/>
                  </a:solidFill>
                  <a:miter lim="800000"/>
                  <a:headEnd/>
                  <a:tailEnd/>
                </a:ln>
              </p:spPr>
              <p:txBody>
                <a:bodyPr/>
                <a:lstStyle/>
                <a:p>
                  <a:endParaRPr lang="tr-TR"/>
                </a:p>
              </p:txBody>
            </p:sp>
            <p:sp>
              <p:nvSpPr>
                <p:cNvPr id="58" name="Rectangle 110"/>
                <p:cNvSpPr>
                  <a:spLocks noChangeArrowheads="1"/>
                </p:cNvSpPr>
                <p:nvPr/>
              </p:nvSpPr>
              <p:spPr bwMode="auto">
                <a:xfrm flipH="1">
                  <a:off x="917" y="1242"/>
                  <a:ext cx="9" cy="19"/>
                </a:xfrm>
                <a:prstGeom prst="rect">
                  <a:avLst/>
                </a:prstGeom>
                <a:solidFill>
                  <a:srgbClr val="FF0000"/>
                </a:solidFill>
                <a:ln w="9525">
                  <a:solidFill>
                    <a:srgbClr val="000000"/>
                  </a:solidFill>
                  <a:miter lim="800000"/>
                  <a:headEnd/>
                  <a:tailEnd/>
                </a:ln>
              </p:spPr>
              <p:txBody>
                <a:bodyPr/>
                <a:lstStyle/>
                <a:p>
                  <a:endParaRPr lang="tr-TR"/>
                </a:p>
              </p:txBody>
            </p:sp>
            <p:sp>
              <p:nvSpPr>
                <p:cNvPr id="59" name="Rectangle 111"/>
                <p:cNvSpPr>
                  <a:spLocks noChangeArrowheads="1"/>
                </p:cNvSpPr>
                <p:nvPr/>
              </p:nvSpPr>
              <p:spPr bwMode="auto">
                <a:xfrm flipH="1">
                  <a:off x="918" y="1282"/>
                  <a:ext cx="8" cy="19"/>
                </a:xfrm>
                <a:prstGeom prst="rect">
                  <a:avLst/>
                </a:prstGeom>
                <a:solidFill>
                  <a:srgbClr val="FF0000"/>
                </a:solidFill>
                <a:ln w="9525">
                  <a:solidFill>
                    <a:srgbClr val="000000"/>
                  </a:solidFill>
                  <a:miter lim="800000"/>
                  <a:headEnd/>
                  <a:tailEnd/>
                </a:ln>
              </p:spPr>
              <p:txBody>
                <a:bodyPr/>
                <a:lstStyle/>
                <a:p>
                  <a:endParaRPr lang="tr-TR"/>
                </a:p>
              </p:txBody>
            </p:sp>
            <p:sp>
              <p:nvSpPr>
                <p:cNvPr id="60" name="Rectangle 112"/>
                <p:cNvSpPr>
                  <a:spLocks noChangeArrowheads="1"/>
                </p:cNvSpPr>
                <p:nvPr/>
              </p:nvSpPr>
              <p:spPr bwMode="auto">
                <a:xfrm flipH="1">
                  <a:off x="917" y="1321"/>
                  <a:ext cx="9" cy="21"/>
                </a:xfrm>
                <a:prstGeom prst="rect">
                  <a:avLst/>
                </a:prstGeom>
                <a:solidFill>
                  <a:srgbClr val="FF0000"/>
                </a:solidFill>
                <a:ln w="9525">
                  <a:solidFill>
                    <a:srgbClr val="000000"/>
                  </a:solidFill>
                  <a:miter lim="800000"/>
                  <a:headEnd/>
                  <a:tailEnd/>
                </a:ln>
              </p:spPr>
              <p:txBody>
                <a:bodyPr/>
                <a:lstStyle/>
                <a:p>
                  <a:endParaRPr lang="tr-TR"/>
                </a:p>
              </p:txBody>
            </p:sp>
            <p:sp>
              <p:nvSpPr>
                <p:cNvPr id="61" name="Rectangle 113"/>
                <p:cNvSpPr>
                  <a:spLocks noChangeArrowheads="1"/>
                </p:cNvSpPr>
                <p:nvPr/>
              </p:nvSpPr>
              <p:spPr bwMode="auto">
                <a:xfrm flipH="1">
                  <a:off x="917" y="1361"/>
                  <a:ext cx="9" cy="19"/>
                </a:xfrm>
                <a:prstGeom prst="rect">
                  <a:avLst/>
                </a:prstGeom>
                <a:solidFill>
                  <a:srgbClr val="FF0000"/>
                </a:solidFill>
                <a:ln w="9525">
                  <a:solidFill>
                    <a:srgbClr val="000000"/>
                  </a:solidFill>
                  <a:miter lim="800000"/>
                  <a:headEnd/>
                  <a:tailEnd/>
                </a:ln>
              </p:spPr>
              <p:txBody>
                <a:bodyPr/>
                <a:lstStyle/>
                <a:p>
                  <a:endParaRPr lang="tr-TR"/>
                </a:p>
              </p:txBody>
            </p:sp>
            <p:sp>
              <p:nvSpPr>
                <p:cNvPr id="62" name="Rectangle 114"/>
                <p:cNvSpPr>
                  <a:spLocks noChangeArrowheads="1"/>
                </p:cNvSpPr>
                <p:nvPr/>
              </p:nvSpPr>
              <p:spPr bwMode="auto">
                <a:xfrm flipH="1">
                  <a:off x="917" y="1400"/>
                  <a:ext cx="9" cy="20"/>
                </a:xfrm>
                <a:prstGeom prst="rect">
                  <a:avLst/>
                </a:prstGeom>
                <a:solidFill>
                  <a:srgbClr val="FF0000"/>
                </a:solidFill>
                <a:ln w="9525">
                  <a:solidFill>
                    <a:srgbClr val="000000"/>
                  </a:solidFill>
                  <a:miter lim="800000"/>
                  <a:headEnd/>
                  <a:tailEnd/>
                </a:ln>
              </p:spPr>
              <p:txBody>
                <a:bodyPr/>
                <a:lstStyle/>
                <a:p>
                  <a:endParaRPr lang="tr-TR"/>
                </a:p>
              </p:txBody>
            </p:sp>
            <p:sp>
              <p:nvSpPr>
                <p:cNvPr id="63" name="Line 115"/>
                <p:cNvSpPr>
                  <a:spLocks noChangeShapeType="1"/>
                </p:cNvSpPr>
                <p:nvPr/>
              </p:nvSpPr>
              <p:spPr bwMode="auto">
                <a:xfrm flipH="1">
                  <a:off x="910" y="1242"/>
                  <a:ext cx="34" cy="1"/>
                </a:xfrm>
                <a:prstGeom prst="line">
                  <a:avLst/>
                </a:prstGeom>
                <a:noFill/>
                <a:ln w="4763">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64" name="Rectangle 116"/>
                <p:cNvSpPr>
                  <a:spLocks noChangeArrowheads="1"/>
                </p:cNvSpPr>
                <p:nvPr/>
              </p:nvSpPr>
              <p:spPr bwMode="auto">
                <a:xfrm flipH="1">
                  <a:off x="934" y="1433"/>
                  <a:ext cx="9" cy="100"/>
                </a:xfrm>
                <a:prstGeom prst="rect">
                  <a:avLst/>
                </a:prstGeom>
                <a:solidFill>
                  <a:srgbClr val="FF0000"/>
                </a:solidFill>
                <a:ln w="9525">
                  <a:solidFill>
                    <a:srgbClr val="000000"/>
                  </a:solidFill>
                  <a:miter lim="800000"/>
                  <a:headEnd/>
                  <a:tailEnd/>
                </a:ln>
              </p:spPr>
              <p:txBody>
                <a:bodyPr/>
                <a:lstStyle/>
                <a:p>
                  <a:endParaRPr lang="tr-TR"/>
                </a:p>
              </p:txBody>
            </p:sp>
            <p:sp>
              <p:nvSpPr>
                <p:cNvPr id="65" name="Rectangle 117"/>
                <p:cNvSpPr>
                  <a:spLocks noChangeArrowheads="1"/>
                </p:cNvSpPr>
                <p:nvPr/>
              </p:nvSpPr>
              <p:spPr bwMode="auto">
                <a:xfrm flipH="1">
                  <a:off x="925" y="1433"/>
                  <a:ext cx="10" cy="20"/>
                </a:xfrm>
                <a:prstGeom prst="rect">
                  <a:avLst/>
                </a:prstGeom>
                <a:solidFill>
                  <a:srgbClr val="FF0000"/>
                </a:solidFill>
                <a:ln w="9525">
                  <a:solidFill>
                    <a:srgbClr val="000000"/>
                  </a:solidFill>
                  <a:miter lim="800000"/>
                  <a:headEnd/>
                  <a:tailEnd/>
                </a:ln>
              </p:spPr>
              <p:txBody>
                <a:bodyPr/>
                <a:lstStyle/>
                <a:p>
                  <a:endParaRPr lang="tr-TR"/>
                </a:p>
              </p:txBody>
            </p:sp>
            <p:sp>
              <p:nvSpPr>
                <p:cNvPr id="66" name="Rectangle 118"/>
                <p:cNvSpPr>
                  <a:spLocks noChangeArrowheads="1"/>
                </p:cNvSpPr>
                <p:nvPr/>
              </p:nvSpPr>
              <p:spPr bwMode="auto">
                <a:xfrm flipH="1">
                  <a:off x="925" y="1473"/>
                  <a:ext cx="9" cy="20"/>
                </a:xfrm>
                <a:prstGeom prst="rect">
                  <a:avLst/>
                </a:prstGeom>
                <a:solidFill>
                  <a:srgbClr val="FF0000"/>
                </a:solidFill>
                <a:ln w="9525">
                  <a:solidFill>
                    <a:srgbClr val="000000"/>
                  </a:solidFill>
                  <a:miter lim="800000"/>
                  <a:headEnd/>
                  <a:tailEnd/>
                </a:ln>
              </p:spPr>
              <p:txBody>
                <a:bodyPr/>
                <a:lstStyle/>
                <a:p>
                  <a:endParaRPr lang="tr-TR"/>
                </a:p>
              </p:txBody>
            </p:sp>
            <p:sp>
              <p:nvSpPr>
                <p:cNvPr id="67" name="Rectangle 119"/>
                <p:cNvSpPr>
                  <a:spLocks noChangeArrowheads="1"/>
                </p:cNvSpPr>
                <p:nvPr/>
              </p:nvSpPr>
              <p:spPr bwMode="auto">
                <a:xfrm flipH="1">
                  <a:off x="925" y="1512"/>
                  <a:ext cx="10" cy="21"/>
                </a:xfrm>
                <a:prstGeom prst="rect">
                  <a:avLst/>
                </a:prstGeom>
                <a:solidFill>
                  <a:srgbClr val="FF0000"/>
                </a:solidFill>
                <a:ln w="9525">
                  <a:solidFill>
                    <a:srgbClr val="000000"/>
                  </a:solidFill>
                  <a:miter lim="800000"/>
                  <a:headEnd/>
                  <a:tailEnd/>
                </a:ln>
              </p:spPr>
              <p:txBody>
                <a:bodyPr/>
                <a:lstStyle/>
                <a:p>
                  <a:endParaRPr lang="tr-TR"/>
                </a:p>
              </p:txBody>
            </p:sp>
            <p:sp>
              <p:nvSpPr>
                <p:cNvPr id="68" name="Rectangle 120"/>
                <p:cNvSpPr>
                  <a:spLocks noChangeArrowheads="1"/>
                </p:cNvSpPr>
                <p:nvPr/>
              </p:nvSpPr>
              <p:spPr bwMode="auto">
                <a:xfrm flipH="1">
                  <a:off x="925" y="1552"/>
                  <a:ext cx="9" cy="21"/>
                </a:xfrm>
                <a:prstGeom prst="rect">
                  <a:avLst/>
                </a:prstGeom>
                <a:solidFill>
                  <a:srgbClr val="FF0000"/>
                </a:solidFill>
                <a:ln w="9525">
                  <a:solidFill>
                    <a:srgbClr val="000000"/>
                  </a:solidFill>
                  <a:miter lim="800000"/>
                  <a:headEnd/>
                  <a:tailEnd/>
                </a:ln>
              </p:spPr>
              <p:txBody>
                <a:bodyPr/>
                <a:lstStyle/>
                <a:p>
                  <a:endParaRPr lang="tr-TR"/>
                </a:p>
              </p:txBody>
            </p:sp>
            <p:sp>
              <p:nvSpPr>
                <p:cNvPr id="69" name="Rectangle 121"/>
                <p:cNvSpPr>
                  <a:spLocks noChangeArrowheads="1"/>
                </p:cNvSpPr>
                <p:nvPr/>
              </p:nvSpPr>
              <p:spPr bwMode="auto">
                <a:xfrm flipH="1">
                  <a:off x="925" y="1592"/>
                  <a:ext cx="9" cy="20"/>
                </a:xfrm>
                <a:prstGeom prst="rect">
                  <a:avLst/>
                </a:prstGeom>
                <a:solidFill>
                  <a:srgbClr val="FF0000"/>
                </a:solidFill>
                <a:ln w="9525">
                  <a:solidFill>
                    <a:srgbClr val="000000"/>
                  </a:solidFill>
                  <a:miter lim="800000"/>
                  <a:headEnd/>
                  <a:tailEnd/>
                </a:ln>
              </p:spPr>
              <p:txBody>
                <a:bodyPr/>
                <a:lstStyle/>
                <a:p>
                  <a:endParaRPr lang="tr-TR"/>
                </a:p>
              </p:txBody>
            </p:sp>
            <p:sp>
              <p:nvSpPr>
                <p:cNvPr id="70" name="Rectangle 122"/>
                <p:cNvSpPr>
                  <a:spLocks noChangeArrowheads="1"/>
                </p:cNvSpPr>
                <p:nvPr/>
              </p:nvSpPr>
              <p:spPr bwMode="auto">
                <a:xfrm flipH="1">
                  <a:off x="909" y="1631"/>
                  <a:ext cx="9" cy="100"/>
                </a:xfrm>
                <a:prstGeom prst="rect">
                  <a:avLst/>
                </a:prstGeom>
                <a:solidFill>
                  <a:srgbClr val="FF0000"/>
                </a:solidFill>
                <a:ln w="9525">
                  <a:solidFill>
                    <a:srgbClr val="000000"/>
                  </a:solidFill>
                  <a:miter lim="800000"/>
                  <a:headEnd/>
                  <a:tailEnd/>
                </a:ln>
              </p:spPr>
              <p:txBody>
                <a:bodyPr/>
                <a:lstStyle/>
                <a:p>
                  <a:endParaRPr lang="tr-TR"/>
                </a:p>
              </p:txBody>
            </p:sp>
            <p:sp>
              <p:nvSpPr>
                <p:cNvPr id="71" name="Rectangle 123"/>
                <p:cNvSpPr>
                  <a:spLocks noChangeArrowheads="1"/>
                </p:cNvSpPr>
                <p:nvPr/>
              </p:nvSpPr>
              <p:spPr bwMode="auto">
                <a:xfrm flipH="1">
                  <a:off x="917" y="1631"/>
                  <a:ext cx="9" cy="21"/>
                </a:xfrm>
                <a:prstGeom prst="rect">
                  <a:avLst/>
                </a:prstGeom>
                <a:solidFill>
                  <a:srgbClr val="FF0000"/>
                </a:solidFill>
                <a:ln w="9525">
                  <a:solidFill>
                    <a:srgbClr val="000000"/>
                  </a:solidFill>
                  <a:miter lim="800000"/>
                  <a:headEnd/>
                  <a:tailEnd/>
                </a:ln>
              </p:spPr>
              <p:txBody>
                <a:bodyPr/>
                <a:lstStyle/>
                <a:p>
                  <a:endParaRPr lang="tr-TR"/>
                </a:p>
              </p:txBody>
            </p:sp>
            <p:sp>
              <p:nvSpPr>
                <p:cNvPr id="72" name="Rectangle 124"/>
                <p:cNvSpPr>
                  <a:spLocks noChangeArrowheads="1"/>
                </p:cNvSpPr>
                <p:nvPr/>
              </p:nvSpPr>
              <p:spPr bwMode="auto">
                <a:xfrm flipH="1">
                  <a:off x="918" y="1671"/>
                  <a:ext cx="8" cy="21"/>
                </a:xfrm>
                <a:prstGeom prst="rect">
                  <a:avLst/>
                </a:prstGeom>
                <a:solidFill>
                  <a:srgbClr val="FF0000"/>
                </a:solidFill>
                <a:ln w="9525">
                  <a:solidFill>
                    <a:srgbClr val="000000"/>
                  </a:solidFill>
                  <a:miter lim="800000"/>
                  <a:headEnd/>
                  <a:tailEnd/>
                </a:ln>
              </p:spPr>
              <p:txBody>
                <a:bodyPr/>
                <a:lstStyle/>
                <a:p>
                  <a:endParaRPr lang="tr-TR"/>
                </a:p>
              </p:txBody>
            </p:sp>
            <p:sp>
              <p:nvSpPr>
                <p:cNvPr id="73" name="Rectangle 125"/>
                <p:cNvSpPr>
                  <a:spLocks noChangeArrowheads="1"/>
                </p:cNvSpPr>
                <p:nvPr/>
              </p:nvSpPr>
              <p:spPr bwMode="auto">
                <a:xfrm flipH="1">
                  <a:off x="917" y="1712"/>
                  <a:ext cx="9" cy="19"/>
                </a:xfrm>
                <a:prstGeom prst="rect">
                  <a:avLst/>
                </a:prstGeom>
                <a:solidFill>
                  <a:srgbClr val="FF0000"/>
                </a:solidFill>
                <a:ln w="9525">
                  <a:solidFill>
                    <a:srgbClr val="000000"/>
                  </a:solidFill>
                  <a:miter lim="800000"/>
                  <a:headEnd/>
                  <a:tailEnd/>
                </a:ln>
              </p:spPr>
              <p:txBody>
                <a:bodyPr/>
                <a:lstStyle/>
                <a:p>
                  <a:endParaRPr lang="tr-TR"/>
                </a:p>
              </p:txBody>
            </p:sp>
            <p:sp>
              <p:nvSpPr>
                <p:cNvPr id="74" name="Rectangle 126"/>
                <p:cNvSpPr>
                  <a:spLocks noChangeArrowheads="1"/>
                </p:cNvSpPr>
                <p:nvPr/>
              </p:nvSpPr>
              <p:spPr bwMode="auto">
                <a:xfrm flipH="1">
                  <a:off x="917" y="1750"/>
                  <a:ext cx="9" cy="21"/>
                </a:xfrm>
                <a:prstGeom prst="rect">
                  <a:avLst/>
                </a:prstGeom>
                <a:solidFill>
                  <a:srgbClr val="FF0000"/>
                </a:solidFill>
                <a:ln w="9525">
                  <a:solidFill>
                    <a:srgbClr val="000000"/>
                  </a:solidFill>
                  <a:miter lim="800000"/>
                  <a:headEnd/>
                  <a:tailEnd/>
                </a:ln>
              </p:spPr>
              <p:txBody>
                <a:bodyPr/>
                <a:lstStyle/>
                <a:p>
                  <a:endParaRPr lang="tr-TR"/>
                </a:p>
              </p:txBody>
            </p:sp>
            <p:sp>
              <p:nvSpPr>
                <p:cNvPr id="75" name="Rectangle 127"/>
                <p:cNvSpPr>
                  <a:spLocks noChangeArrowheads="1"/>
                </p:cNvSpPr>
                <p:nvPr/>
              </p:nvSpPr>
              <p:spPr bwMode="auto">
                <a:xfrm flipH="1">
                  <a:off x="917" y="1790"/>
                  <a:ext cx="9" cy="21"/>
                </a:xfrm>
                <a:prstGeom prst="rect">
                  <a:avLst/>
                </a:prstGeom>
                <a:solidFill>
                  <a:srgbClr val="FF0000"/>
                </a:solidFill>
                <a:ln w="9525">
                  <a:solidFill>
                    <a:srgbClr val="000000"/>
                  </a:solidFill>
                  <a:miter lim="800000"/>
                  <a:headEnd/>
                  <a:tailEnd/>
                </a:ln>
              </p:spPr>
              <p:txBody>
                <a:bodyPr/>
                <a:lstStyle/>
                <a:p>
                  <a:endParaRPr lang="tr-TR"/>
                </a:p>
              </p:txBody>
            </p:sp>
            <p:sp>
              <p:nvSpPr>
                <p:cNvPr id="76" name="Line 128"/>
                <p:cNvSpPr>
                  <a:spLocks noChangeShapeType="1"/>
                </p:cNvSpPr>
                <p:nvPr/>
              </p:nvSpPr>
              <p:spPr bwMode="auto">
                <a:xfrm flipH="1">
                  <a:off x="910" y="1631"/>
                  <a:ext cx="34" cy="2"/>
                </a:xfrm>
                <a:prstGeom prst="line">
                  <a:avLst/>
                </a:prstGeom>
                <a:noFill/>
                <a:ln w="4763">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77" name="Line 129"/>
                <p:cNvSpPr>
                  <a:spLocks noChangeShapeType="1"/>
                </p:cNvSpPr>
                <p:nvPr/>
              </p:nvSpPr>
              <p:spPr bwMode="auto">
                <a:xfrm flipH="1">
                  <a:off x="908" y="1433"/>
                  <a:ext cx="34" cy="1"/>
                </a:xfrm>
                <a:prstGeom prst="line">
                  <a:avLst/>
                </a:prstGeom>
                <a:noFill/>
                <a:ln w="4763">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78" name="Line 130"/>
                <p:cNvSpPr>
                  <a:spLocks noChangeShapeType="1"/>
                </p:cNvSpPr>
                <p:nvPr/>
              </p:nvSpPr>
              <p:spPr bwMode="auto">
                <a:xfrm flipH="1">
                  <a:off x="909" y="1044"/>
                  <a:ext cx="35" cy="1"/>
                </a:xfrm>
                <a:prstGeom prst="line">
                  <a:avLst/>
                </a:prstGeom>
                <a:noFill/>
                <a:ln w="4763">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grpSp>
        </p:grpSp>
      </p:grpSp>
      <p:sp>
        <p:nvSpPr>
          <p:cNvPr id="176" name="Metin kutusu 175">
            <a:extLst>
              <a:ext uri="{FF2B5EF4-FFF2-40B4-BE49-F238E27FC236}">
                <a16:creationId xmlns:a16="http://schemas.microsoft.com/office/drawing/2014/main" xmlns="" id="{B48811DB-31B0-48F8-BCAB-AC950FCA0E0D}"/>
              </a:ext>
            </a:extLst>
          </p:cNvPr>
          <p:cNvSpPr txBox="1"/>
          <p:nvPr/>
        </p:nvSpPr>
        <p:spPr>
          <a:xfrm>
            <a:off x="11638002" y="101600"/>
            <a:ext cx="553998" cy="6019114"/>
          </a:xfrm>
          <a:prstGeom prst="rect">
            <a:avLst/>
          </a:prstGeom>
          <a:noFill/>
        </p:spPr>
        <p:txBody>
          <a:bodyPr vert="vert" wrap="square" rtlCol="0">
            <a:spAutoFit/>
          </a:bodyPr>
          <a:lstStyle/>
          <a:p>
            <a:r>
              <a:rPr lang="tr-TR" sz="2400" b="1" dirty="0">
                <a:solidFill>
                  <a:srgbClr val="00B0F0"/>
                </a:solidFill>
                <a:effectLst>
                  <a:outerShdw blurRad="38100" dist="38100" dir="2700000" algn="tl">
                    <a:srgbClr val="000000">
                      <a:alpha val="43137"/>
                    </a:srgbClr>
                  </a:outerShdw>
                </a:effectLst>
              </a:rPr>
              <a:t>YÜKSEKLİK ÖLÇMELERİ</a:t>
            </a:r>
            <a:endParaRPr lang="en-US" sz="2400" dirty="0">
              <a:solidFill>
                <a:srgbClr val="00B0F0"/>
              </a:solidFill>
              <a:effectLst>
                <a:outerShdw blurRad="38100" dist="38100" dir="2700000" algn="tl">
                  <a:srgbClr val="000000">
                    <a:alpha val="43137"/>
                  </a:srgbClr>
                </a:outerShdw>
              </a:effectLst>
            </a:endParaRPr>
          </a:p>
        </p:txBody>
      </p:sp>
      <p:sp>
        <p:nvSpPr>
          <p:cNvPr id="169" name="Unvan 1">
            <a:extLst>
              <a:ext uri="{FF2B5EF4-FFF2-40B4-BE49-F238E27FC236}">
                <a16:creationId xmlns:a16="http://schemas.microsoft.com/office/drawing/2014/main" xmlns="" id="{D4BA4CAC-458F-4235-A185-1A45452543B6}"/>
              </a:ext>
            </a:extLst>
          </p:cNvPr>
          <p:cNvSpPr txBox="1">
            <a:spLocks/>
          </p:cNvSpPr>
          <p:nvPr/>
        </p:nvSpPr>
        <p:spPr>
          <a:xfrm>
            <a:off x="107950" y="6408368"/>
            <a:ext cx="2370666" cy="381000"/>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tr-TR" sz="1600" b="1" dirty="0">
                <a:solidFill>
                  <a:srgbClr val="0070C0"/>
                </a:solidFill>
                <a:effectLst>
                  <a:outerShdw blurRad="38100" dist="38100" dir="2700000" algn="tl">
                    <a:srgbClr val="000000">
                      <a:alpha val="43137"/>
                    </a:srgbClr>
                  </a:outerShdw>
                </a:effectLst>
              </a:rPr>
              <a:t>TOPOGRAFYA </a:t>
            </a:r>
            <a:r>
              <a:rPr lang="en-US" sz="1600" b="1" dirty="0">
                <a:solidFill>
                  <a:srgbClr val="0070C0"/>
                </a:solidFill>
                <a:effectLst>
                  <a:outerShdw blurRad="38100" dist="38100" dir="2700000" algn="tl">
                    <a:srgbClr val="000000">
                      <a:alpha val="43137"/>
                    </a:srgbClr>
                  </a:outerShdw>
                </a:effectLst>
              </a:rPr>
              <a:t>(HRT335</a:t>
            </a:r>
            <a:r>
              <a:rPr lang="tr-TR" sz="1600" b="1" dirty="0">
                <a:solidFill>
                  <a:srgbClr val="0070C0"/>
                </a:solidFill>
                <a:effectLst>
                  <a:outerShdw blurRad="38100" dist="38100" dir="2700000" algn="tl">
                    <a:srgbClr val="000000">
                      <a:alpha val="43137"/>
                    </a:srgbClr>
                  </a:outerShdw>
                </a:effectLst>
              </a:rPr>
              <a:t>0</a:t>
            </a:r>
            <a:r>
              <a:rPr lang="en-US" sz="1600" b="1" dirty="0">
                <a:solidFill>
                  <a:srgbClr val="0070C0"/>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7403460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Unvan 1"/>
          <p:cNvSpPr txBox="1">
            <a:spLocks/>
          </p:cNvSpPr>
          <p:nvPr/>
        </p:nvSpPr>
        <p:spPr>
          <a:xfrm>
            <a:off x="699116" y="330352"/>
            <a:ext cx="8596668" cy="597693"/>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tr-TR" sz="3200" b="1" dirty="0">
                <a:solidFill>
                  <a:srgbClr val="0070C0"/>
                </a:solidFill>
                <a:effectLst>
                  <a:outerShdw blurRad="38100" dist="38100" dir="2700000" algn="tl">
                    <a:srgbClr val="000000">
                      <a:alpha val="43137"/>
                    </a:srgbClr>
                  </a:outerShdw>
                </a:effectLst>
              </a:rPr>
              <a:t>Geometrik </a:t>
            </a:r>
            <a:r>
              <a:rPr lang="tr-TR" sz="3200" b="1" dirty="0" err="1">
                <a:solidFill>
                  <a:srgbClr val="0070C0"/>
                </a:solidFill>
                <a:effectLst>
                  <a:outerShdw blurRad="38100" dist="38100" dir="2700000" algn="tl">
                    <a:srgbClr val="000000">
                      <a:alpha val="43137"/>
                    </a:srgbClr>
                  </a:outerShdw>
                </a:effectLst>
              </a:rPr>
              <a:t>Nivelman</a:t>
            </a:r>
            <a:endParaRPr lang="en-US" sz="3200" b="1" dirty="0">
              <a:solidFill>
                <a:srgbClr val="0070C0"/>
              </a:solidFill>
              <a:effectLst>
                <a:outerShdw blurRad="38100" dist="38100" dir="2700000" algn="tl">
                  <a:srgbClr val="000000">
                    <a:alpha val="43137"/>
                  </a:srgbClr>
                </a:outerShdw>
              </a:effectLst>
            </a:endParaRPr>
          </a:p>
        </p:txBody>
      </p:sp>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338"/>
          <a:stretch/>
        </p:blipFill>
        <p:spPr bwMode="auto">
          <a:xfrm>
            <a:off x="2060597" y="1276243"/>
            <a:ext cx="3166714" cy="19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769"/>
          <a:stretch/>
        </p:blipFill>
        <p:spPr bwMode="auto">
          <a:xfrm>
            <a:off x="5995258" y="1246584"/>
            <a:ext cx="3214519" cy="19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2210"/>
          <a:stretch/>
        </p:blipFill>
        <p:spPr bwMode="auto">
          <a:xfrm>
            <a:off x="2042079" y="3820277"/>
            <a:ext cx="3203750" cy="19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3681" y="3805448"/>
            <a:ext cx="3266096" cy="19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6"/>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5120" r="9279"/>
          <a:stretch/>
        </p:blipFill>
        <p:spPr bwMode="auto">
          <a:xfrm>
            <a:off x="457764" y="1094636"/>
            <a:ext cx="1039473" cy="5056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Metin kutusu 14"/>
          <p:cNvSpPr txBox="1"/>
          <p:nvPr/>
        </p:nvSpPr>
        <p:spPr>
          <a:xfrm>
            <a:off x="3079536" y="3277658"/>
            <a:ext cx="1128835" cy="461665"/>
          </a:xfrm>
          <a:prstGeom prst="rect">
            <a:avLst/>
          </a:prstGeom>
          <a:noFill/>
        </p:spPr>
        <p:txBody>
          <a:bodyPr wrap="none" rtlCol="0">
            <a:spAutoFit/>
          </a:bodyPr>
          <a:lstStyle/>
          <a:p>
            <a:r>
              <a:rPr lang="tr-TR" sz="2400" dirty="0"/>
              <a:t>2.334m</a:t>
            </a:r>
          </a:p>
        </p:txBody>
      </p:sp>
      <p:sp>
        <p:nvSpPr>
          <p:cNvPr id="16" name="Metin kutusu 15"/>
          <p:cNvSpPr txBox="1"/>
          <p:nvPr/>
        </p:nvSpPr>
        <p:spPr>
          <a:xfrm>
            <a:off x="7038099" y="3241272"/>
            <a:ext cx="1128835" cy="461665"/>
          </a:xfrm>
          <a:prstGeom prst="rect">
            <a:avLst/>
          </a:prstGeom>
          <a:noFill/>
        </p:spPr>
        <p:txBody>
          <a:bodyPr wrap="none" rtlCol="0">
            <a:spAutoFit/>
          </a:bodyPr>
          <a:lstStyle/>
          <a:p>
            <a:r>
              <a:rPr lang="tr-TR" sz="2400" dirty="0"/>
              <a:t>3.049m</a:t>
            </a:r>
          </a:p>
        </p:txBody>
      </p:sp>
      <p:sp>
        <p:nvSpPr>
          <p:cNvPr id="17" name="Metin kutusu 16"/>
          <p:cNvSpPr txBox="1"/>
          <p:nvPr/>
        </p:nvSpPr>
        <p:spPr>
          <a:xfrm>
            <a:off x="3045071" y="5829740"/>
            <a:ext cx="1197764" cy="461665"/>
          </a:xfrm>
          <a:prstGeom prst="rect">
            <a:avLst/>
          </a:prstGeom>
          <a:noFill/>
        </p:spPr>
        <p:txBody>
          <a:bodyPr wrap="none" rtlCol="0">
            <a:spAutoFit/>
          </a:bodyPr>
          <a:lstStyle/>
          <a:p>
            <a:r>
              <a:rPr lang="tr-TR" sz="2400" dirty="0"/>
              <a:t>2.765 m</a:t>
            </a:r>
          </a:p>
        </p:txBody>
      </p:sp>
      <p:sp>
        <p:nvSpPr>
          <p:cNvPr id="18" name="Metin kutusu 17"/>
          <p:cNvSpPr txBox="1"/>
          <p:nvPr/>
        </p:nvSpPr>
        <p:spPr>
          <a:xfrm>
            <a:off x="7003634" y="5882125"/>
            <a:ext cx="1197764" cy="461665"/>
          </a:xfrm>
          <a:prstGeom prst="rect">
            <a:avLst/>
          </a:prstGeom>
          <a:noFill/>
        </p:spPr>
        <p:txBody>
          <a:bodyPr wrap="none" rtlCol="0">
            <a:spAutoFit/>
          </a:bodyPr>
          <a:lstStyle/>
          <a:p>
            <a:r>
              <a:rPr lang="tr-TR" sz="2400" dirty="0"/>
              <a:t>3.123 m</a:t>
            </a:r>
          </a:p>
        </p:txBody>
      </p:sp>
      <p:sp>
        <p:nvSpPr>
          <p:cNvPr id="26" name="Metin kutusu 25">
            <a:extLst>
              <a:ext uri="{FF2B5EF4-FFF2-40B4-BE49-F238E27FC236}">
                <a16:creationId xmlns:a16="http://schemas.microsoft.com/office/drawing/2014/main" xmlns="" id="{A575FBF6-C23E-4CE9-BA5F-F678A27F5556}"/>
              </a:ext>
            </a:extLst>
          </p:cNvPr>
          <p:cNvSpPr txBox="1"/>
          <p:nvPr/>
        </p:nvSpPr>
        <p:spPr>
          <a:xfrm>
            <a:off x="11638002" y="101600"/>
            <a:ext cx="553998" cy="6019114"/>
          </a:xfrm>
          <a:prstGeom prst="rect">
            <a:avLst/>
          </a:prstGeom>
          <a:noFill/>
        </p:spPr>
        <p:txBody>
          <a:bodyPr vert="vert" wrap="square" rtlCol="0">
            <a:spAutoFit/>
          </a:bodyPr>
          <a:lstStyle/>
          <a:p>
            <a:r>
              <a:rPr lang="tr-TR" sz="2400" b="1" dirty="0">
                <a:solidFill>
                  <a:srgbClr val="00B0F0"/>
                </a:solidFill>
                <a:effectLst>
                  <a:outerShdw blurRad="38100" dist="38100" dir="2700000" algn="tl">
                    <a:srgbClr val="000000">
                      <a:alpha val="43137"/>
                    </a:srgbClr>
                  </a:outerShdw>
                </a:effectLst>
              </a:rPr>
              <a:t>YÜKSEKLİK ÖLÇMELERİ</a:t>
            </a:r>
            <a:endParaRPr lang="en-US" sz="2400" dirty="0">
              <a:solidFill>
                <a:srgbClr val="00B0F0"/>
              </a:solidFill>
              <a:effectLst>
                <a:outerShdw blurRad="38100" dist="38100" dir="2700000" algn="tl">
                  <a:srgbClr val="000000">
                    <a:alpha val="43137"/>
                  </a:srgbClr>
                </a:outerShdw>
              </a:effectLst>
            </a:endParaRPr>
          </a:p>
        </p:txBody>
      </p:sp>
      <p:sp>
        <p:nvSpPr>
          <p:cNvPr id="19" name="Unvan 1">
            <a:extLst>
              <a:ext uri="{FF2B5EF4-FFF2-40B4-BE49-F238E27FC236}">
                <a16:creationId xmlns:a16="http://schemas.microsoft.com/office/drawing/2014/main" xmlns="" id="{0A37A110-0A14-4372-BA06-D75A29E7CA98}"/>
              </a:ext>
            </a:extLst>
          </p:cNvPr>
          <p:cNvSpPr txBox="1">
            <a:spLocks/>
          </p:cNvSpPr>
          <p:nvPr/>
        </p:nvSpPr>
        <p:spPr>
          <a:xfrm>
            <a:off x="107950" y="6408368"/>
            <a:ext cx="2370666" cy="381000"/>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tr-TR" sz="1600" b="1" dirty="0">
                <a:solidFill>
                  <a:srgbClr val="0070C0"/>
                </a:solidFill>
                <a:effectLst>
                  <a:outerShdw blurRad="38100" dist="38100" dir="2700000" algn="tl">
                    <a:srgbClr val="000000">
                      <a:alpha val="43137"/>
                    </a:srgbClr>
                  </a:outerShdw>
                </a:effectLst>
              </a:rPr>
              <a:t>TOPOGRAFYA </a:t>
            </a:r>
            <a:r>
              <a:rPr lang="en-US" sz="1600" b="1" dirty="0">
                <a:solidFill>
                  <a:srgbClr val="0070C0"/>
                </a:solidFill>
                <a:effectLst>
                  <a:outerShdw blurRad="38100" dist="38100" dir="2700000" algn="tl">
                    <a:srgbClr val="000000">
                      <a:alpha val="43137"/>
                    </a:srgbClr>
                  </a:outerShdw>
                </a:effectLst>
              </a:rPr>
              <a:t>(HRT335</a:t>
            </a:r>
            <a:r>
              <a:rPr lang="tr-TR" sz="1600" b="1" dirty="0">
                <a:solidFill>
                  <a:srgbClr val="0070C0"/>
                </a:solidFill>
                <a:effectLst>
                  <a:outerShdw blurRad="38100" dist="38100" dir="2700000" algn="tl">
                    <a:srgbClr val="000000">
                      <a:alpha val="43137"/>
                    </a:srgbClr>
                  </a:outerShdw>
                </a:effectLst>
              </a:rPr>
              <a:t>0</a:t>
            </a:r>
            <a:r>
              <a:rPr lang="en-US" sz="1600" b="1" dirty="0">
                <a:solidFill>
                  <a:srgbClr val="0070C0"/>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2202348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1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ircle(i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in)">
                                      <p:cBhvr>
                                        <p:cTn id="27" dur="1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circle(in)">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circle(in)">
                                      <p:cBhvr>
                                        <p:cTn id="37" dur="10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circle(in)">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Unvan 1"/>
          <p:cNvSpPr txBox="1">
            <a:spLocks/>
          </p:cNvSpPr>
          <p:nvPr/>
        </p:nvSpPr>
        <p:spPr>
          <a:xfrm>
            <a:off x="699116" y="330352"/>
            <a:ext cx="8596668" cy="597693"/>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tr-TR" sz="3200" b="1" dirty="0">
                <a:solidFill>
                  <a:srgbClr val="0070C0"/>
                </a:solidFill>
                <a:effectLst>
                  <a:outerShdw blurRad="38100" dist="38100" dir="2700000" algn="tl">
                    <a:srgbClr val="000000">
                      <a:alpha val="43137"/>
                    </a:srgbClr>
                  </a:outerShdw>
                </a:effectLst>
              </a:rPr>
              <a:t>Geometrik </a:t>
            </a:r>
            <a:r>
              <a:rPr lang="tr-TR" sz="3200" b="1" dirty="0" err="1">
                <a:solidFill>
                  <a:srgbClr val="0070C0"/>
                </a:solidFill>
                <a:effectLst>
                  <a:outerShdw blurRad="38100" dist="38100" dir="2700000" algn="tl">
                    <a:srgbClr val="000000">
                      <a:alpha val="43137"/>
                    </a:srgbClr>
                  </a:outerShdw>
                </a:effectLst>
              </a:rPr>
              <a:t>Nivelman</a:t>
            </a:r>
            <a:endParaRPr lang="en-US" sz="3200" b="1" dirty="0">
              <a:solidFill>
                <a:srgbClr val="0070C0"/>
              </a:solidFill>
              <a:effectLst>
                <a:outerShdw blurRad="38100" dist="38100" dir="2700000" algn="tl">
                  <a:srgbClr val="000000">
                    <a:alpha val="43137"/>
                  </a:srgbClr>
                </a:outerShdw>
              </a:effectLst>
            </a:endParaRPr>
          </a:p>
        </p:txBody>
      </p:sp>
      <p:sp>
        <p:nvSpPr>
          <p:cNvPr id="7" name="Text Box 98"/>
          <p:cNvSpPr txBox="1">
            <a:spLocks noChangeArrowheads="1"/>
          </p:cNvSpPr>
          <p:nvPr/>
        </p:nvSpPr>
        <p:spPr bwMode="auto">
          <a:xfrm>
            <a:off x="5873020" y="3956897"/>
            <a:ext cx="3832262" cy="523220"/>
          </a:xfrm>
          <a:prstGeom prst="rect">
            <a:avLst/>
          </a:prstGeom>
          <a:ln/>
        </p:spPr>
        <p:style>
          <a:lnRef idx="1">
            <a:schemeClr val="accent2"/>
          </a:lnRef>
          <a:fillRef idx="2">
            <a:schemeClr val="accent2"/>
          </a:fillRef>
          <a:effectRef idx="1">
            <a:schemeClr val="accent2"/>
          </a:effectRef>
          <a:fontRef idx="minor">
            <a:schemeClr val="dk1"/>
          </a:fontRef>
        </p:style>
        <p:txBody>
          <a:bodyPr wrap="square">
            <a:spAutoFit/>
          </a:bodyPr>
          <a:lstStyle/>
          <a:p>
            <a:r>
              <a:rPr lang="de-DE" altLang="tr-TR" sz="2800" dirty="0">
                <a:solidFill>
                  <a:srgbClr val="000099"/>
                </a:solidFill>
                <a:latin typeface="Symbol" pitchFamily="18" charset="2"/>
              </a:rPr>
              <a:t>D</a:t>
            </a:r>
            <a:r>
              <a:rPr lang="tr-TR" altLang="tr-TR" sz="2800" dirty="0">
                <a:solidFill>
                  <a:srgbClr val="000099"/>
                </a:solidFill>
              </a:rPr>
              <a:t>H</a:t>
            </a:r>
            <a:r>
              <a:rPr lang="de-DE" altLang="tr-TR" sz="2800" dirty="0">
                <a:solidFill>
                  <a:srgbClr val="000099"/>
                </a:solidFill>
              </a:rPr>
              <a:t> = </a:t>
            </a:r>
            <a:r>
              <a:rPr lang="de-DE" altLang="tr-TR" sz="2800" dirty="0">
                <a:solidFill>
                  <a:srgbClr val="000099"/>
                </a:solidFill>
                <a:latin typeface="Symbol" pitchFamily="18" charset="2"/>
              </a:rPr>
              <a:t>SD</a:t>
            </a:r>
            <a:r>
              <a:rPr lang="tr-TR" altLang="tr-TR" sz="2800" dirty="0">
                <a:solidFill>
                  <a:srgbClr val="000099"/>
                </a:solidFill>
              </a:rPr>
              <a:t>H</a:t>
            </a:r>
            <a:r>
              <a:rPr lang="de-DE" altLang="tr-TR" sz="2800" baseline="-25000" dirty="0">
                <a:solidFill>
                  <a:srgbClr val="000099"/>
                </a:solidFill>
              </a:rPr>
              <a:t>i </a:t>
            </a:r>
            <a:r>
              <a:rPr lang="tr-TR" altLang="tr-TR" sz="2800" dirty="0">
                <a:solidFill>
                  <a:srgbClr val="000099"/>
                </a:solidFill>
              </a:rPr>
              <a:t>=</a:t>
            </a:r>
            <a:r>
              <a:rPr lang="de-DE" altLang="tr-TR" sz="2800" dirty="0">
                <a:solidFill>
                  <a:srgbClr val="000099"/>
                </a:solidFill>
                <a:latin typeface="Symbol" pitchFamily="18" charset="2"/>
              </a:rPr>
              <a:t> S</a:t>
            </a:r>
            <a:r>
              <a:rPr lang="tr-TR" altLang="tr-TR" sz="2800" dirty="0">
                <a:solidFill>
                  <a:srgbClr val="000099"/>
                </a:solidFill>
                <a:latin typeface="Symbol" pitchFamily="18" charset="2"/>
              </a:rPr>
              <a:t> </a:t>
            </a:r>
            <a:r>
              <a:rPr lang="tr-TR" altLang="tr-TR" sz="2800" dirty="0">
                <a:solidFill>
                  <a:srgbClr val="000099"/>
                </a:solidFill>
              </a:rPr>
              <a:t>g-</a:t>
            </a:r>
            <a:r>
              <a:rPr lang="de-DE" altLang="tr-TR" sz="2800" dirty="0">
                <a:solidFill>
                  <a:srgbClr val="000099"/>
                </a:solidFill>
                <a:latin typeface="Symbol" pitchFamily="18" charset="2"/>
              </a:rPr>
              <a:t> S </a:t>
            </a:r>
            <a:r>
              <a:rPr lang="tr-TR" altLang="tr-TR" sz="2800" dirty="0">
                <a:solidFill>
                  <a:srgbClr val="000099"/>
                </a:solidFill>
              </a:rPr>
              <a:t>i</a:t>
            </a:r>
            <a:endParaRPr lang="de-DE" altLang="tr-TR" sz="2800" dirty="0">
              <a:solidFill>
                <a:srgbClr val="000099"/>
              </a:solidFill>
            </a:endParaRPr>
          </a:p>
        </p:txBody>
      </p:sp>
      <p:sp>
        <p:nvSpPr>
          <p:cNvPr id="8" name="Freeform 6"/>
          <p:cNvSpPr>
            <a:spLocks/>
          </p:cNvSpPr>
          <p:nvPr/>
        </p:nvSpPr>
        <p:spPr bwMode="auto">
          <a:xfrm>
            <a:off x="2430462" y="2213312"/>
            <a:ext cx="6651625" cy="1096963"/>
          </a:xfrm>
          <a:custGeom>
            <a:avLst/>
            <a:gdLst>
              <a:gd name="T0" fmla="*/ 0 w 4752"/>
              <a:gd name="T1" fmla="*/ 784 h 784"/>
              <a:gd name="T2" fmla="*/ 184 w 4752"/>
              <a:gd name="T3" fmla="*/ 784 h 784"/>
              <a:gd name="T4" fmla="*/ 400 w 4752"/>
              <a:gd name="T5" fmla="*/ 768 h 784"/>
              <a:gd name="T6" fmla="*/ 576 w 4752"/>
              <a:gd name="T7" fmla="*/ 712 h 784"/>
              <a:gd name="T8" fmla="*/ 808 w 4752"/>
              <a:gd name="T9" fmla="*/ 576 h 784"/>
              <a:gd name="T10" fmla="*/ 952 w 4752"/>
              <a:gd name="T11" fmla="*/ 528 h 784"/>
              <a:gd name="T12" fmla="*/ 1160 w 4752"/>
              <a:gd name="T13" fmla="*/ 432 h 784"/>
              <a:gd name="T14" fmla="*/ 1312 w 4752"/>
              <a:gd name="T15" fmla="*/ 256 h 784"/>
              <a:gd name="T16" fmla="*/ 1448 w 4752"/>
              <a:gd name="T17" fmla="*/ 104 h 784"/>
              <a:gd name="T18" fmla="*/ 1576 w 4752"/>
              <a:gd name="T19" fmla="*/ 64 h 784"/>
              <a:gd name="T20" fmla="*/ 1712 w 4752"/>
              <a:gd name="T21" fmla="*/ 8 h 784"/>
              <a:gd name="T22" fmla="*/ 1904 w 4752"/>
              <a:gd name="T23" fmla="*/ 0 h 784"/>
              <a:gd name="T24" fmla="*/ 2168 w 4752"/>
              <a:gd name="T25" fmla="*/ 16 h 784"/>
              <a:gd name="T26" fmla="*/ 2344 w 4752"/>
              <a:gd name="T27" fmla="*/ 16 h 784"/>
              <a:gd name="T28" fmla="*/ 2504 w 4752"/>
              <a:gd name="T29" fmla="*/ 16 h 784"/>
              <a:gd name="T30" fmla="*/ 2656 w 4752"/>
              <a:gd name="T31" fmla="*/ 16 h 784"/>
              <a:gd name="T32" fmla="*/ 2840 w 4752"/>
              <a:gd name="T33" fmla="*/ 56 h 784"/>
              <a:gd name="T34" fmla="*/ 3064 w 4752"/>
              <a:gd name="T35" fmla="*/ 88 h 784"/>
              <a:gd name="T36" fmla="*/ 3256 w 4752"/>
              <a:gd name="T37" fmla="*/ 128 h 784"/>
              <a:gd name="T38" fmla="*/ 3488 w 4752"/>
              <a:gd name="T39" fmla="*/ 152 h 784"/>
              <a:gd name="T40" fmla="*/ 3640 w 4752"/>
              <a:gd name="T41" fmla="*/ 248 h 784"/>
              <a:gd name="T42" fmla="*/ 3880 w 4752"/>
              <a:gd name="T43" fmla="*/ 400 h 784"/>
              <a:gd name="T44" fmla="*/ 4032 w 4752"/>
              <a:gd name="T45" fmla="*/ 448 h 784"/>
              <a:gd name="T46" fmla="*/ 4208 w 4752"/>
              <a:gd name="T47" fmla="*/ 440 h 784"/>
              <a:gd name="T48" fmla="*/ 4432 w 4752"/>
              <a:gd name="T49" fmla="*/ 424 h 784"/>
              <a:gd name="T50" fmla="*/ 4520 w 4752"/>
              <a:gd name="T51" fmla="*/ 392 h 784"/>
              <a:gd name="T52" fmla="*/ 4752 w 4752"/>
              <a:gd name="T53" fmla="*/ 408 h 784"/>
              <a:gd name="T54" fmla="*/ 4752 w 4752"/>
              <a:gd name="T55" fmla="*/ 736 h 784"/>
              <a:gd name="T56" fmla="*/ 0 w 4752"/>
              <a:gd name="T57" fmla="*/ 784 h 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752" h="784">
                <a:moveTo>
                  <a:pt x="0" y="784"/>
                </a:moveTo>
                <a:lnTo>
                  <a:pt x="184" y="784"/>
                </a:lnTo>
                <a:lnTo>
                  <a:pt x="400" y="768"/>
                </a:lnTo>
                <a:lnTo>
                  <a:pt x="576" y="712"/>
                </a:lnTo>
                <a:lnTo>
                  <a:pt x="808" y="576"/>
                </a:lnTo>
                <a:lnTo>
                  <a:pt x="952" y="528"/>
                </a:lnTo>
                <a:lnTo>
                  <a:pt x="1160" y="432"/>
                </a:lnTo>
                <a:lnTo>
                  <a:pt x="1312" y="256"/>
                </a:lnTo>
                <a:lnTo>
                  <a:pt x="1448" y="104"/>
                </a:lnTo>
                <a:lnTo>
                  <a:pt x="1576" y="64"/>
                </a:lnTo>
                <a:lnTo>
                  <a:pt x="1712" y="8"/>
                </a:lnTo>
                <a:lnTo>
                  <a:pt x="1904" y="0"/>
                </a:lnTo>
                <a:lnTo>
                  <a:pt x="2168" y="16"/>
                </a:lnTo>
                <a:lnTo>
                  <a:pt x="2344" y="16"/>
                </a:lnTo>
                <a:lnTo>
                  <a:pt x="2504" y="16"/>
                </a:lnTo>
                <a:lnTo>
                  <a:pt x="2656" y="16"/>
                </a:lnTo>
                <a:lnTo>
                  <a:pt x="2840" y="56"/>
                </a:lnTo>
                <a:lnTo>
                  <a:pt x="3064" y="88"/>
                </a:lnTo>
                <a:lnTo>
                  <a:pt x="3256" y="128"/>
                </a:lnTo>
                <a:lnTo>
                  <a:pt x="3488" y="152"/>
                </a:lnTo>
                <a:lnTo>
                  <a:pt x="3640" y="248"/>
                </a:lnTo>
                <a:lnTo>
                  <a:pt x="3880" y="400"/>
                </a:lnTo>
                <a:lnTo>
                  <a:pt x="4032" y="448"/>
                </a:lnTo>
                <a:lnTo>
                  <a:pt x="4208" y="440"/>
                </a:lnTo>
                <a:lnTo>
                  <a:pt x="4432" y="424"/>
                </a:lnTo>
                <a:lnTo>
                  <a:pt x="4520" y="392"/>
                </a:lnTo>
                <a:lnTo>
                  <a:pt x="4752" y="408"/>
                </a:lnTo>
                <a:lnTo>
                  <a:pt x="4752" y="736"/>
                </a:lnTo>
                <a:lnTo>
                  <a:pt x="0" y="784"/>
                </a:lnTo>
                <a:close/>
              </a:path>
            </a:pathLst>
          </a:custGeom>
          <a:solidFill>
            <a:srgbClr val="DDDDDD"/>
          </a:solidFill>
          <a:ln>
            <a:noFill/>
          </a:ln>
          <a:effectLst/>
          <a:extLst>
            <a:ext uri="{91240B29-F687-4F45-9708-019B960494DF}">
              <a14:hiddenLine xmlns:a14="http://schemas.microsoft.com/office/drawing/2010/main" w="9525" cmpd="sng">
                <a:solidFill>
                  <a:srgbClr val="000000"/>
                </a:solidFill>
                <a:prstDash val="solid"/>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12" name="Freeform 13"/>
          <p:cNvSpPr>
            <a:spLocks/>
          </p:cNvSpPr>
          <p:nvPr/>
        </p:nvSpPr>
        <p:spPr bwMode="auto">
          <a:xfrm>
            <a:off x="2433637" y="2678450"/>
            <a:ext cx="323850" cy="625475"/>
          </a:xfrm>
          <a:custGeom>
            <a:avLst/>
            <a:gdLst>
              <a:gd name="T0" fmla="*/ 0 w 231"/>
              <a:gd name="T1" fmla="*/ 0 h 448"/>
              <a:gd name="T2" fmla="*/ 0 w 231"/>
              <a:gd name="T3" fmla="*/ 448 h 448"/>
              <a:gd name="T4" fmla="*/ 231 w 231"/>
              <a:gd name="T5" fmla="*/ 448 h 448"/>
              <a:gd name="T6" fmla="*/ 231 w 231"/>
              <a:gd name="T7" fmla="*/ 0 h 448"/>
              <a:gd name="T8" fmla="*/ 0 w 231"/>
              <a:gd name="T9" fmla="*/ 0 h 448"/>
              <a:gd name="T10" fmla="*/ 1 w 231"/>
              <a:gd name="T11" fmla="*/ 6 h 448"/>
              <a:gd name="T12" fmla="*/ 230 w 231"/>
              <a:gd name="T13" fmla="*/ 6 h 448"/>
              <a:gd name="T14" fmla="*/ 226 w 231"/>
              <a:gd name="T15" fmla="*/ 2 h 448"/>
              <a:gd name="T16" fmla="*/ 226 w 231"/>
              <a:gd name="T17" fmla="*/ 446 h 448"/>
              <a:gd name="T18" fmla="*/ 230 w 231"/>
              <a:gd name="T19" fmla="*/ 443 h 448"/>
              <a:gd name="T20" fmla="*/ 1 w 231"/>
              <a:gd name="T21" fmla="*/ 443 h 448"/>
              <a:gd name="T22" fmla="*/ 5 w 231"/>
              <a:gd name="T23" fmla="*/ 446 h 448"/>
              <a:gd name="T24" fmla="*/ 5 w 231"/>
              <a:gd name="T25" fmla="*/ 2 h 448"/>
              <a:gd name="T26" fmla="*/ 1 w 231"/>
              <a:gd name="T27" fmla="*/ 6 h 448"/>
              <a:gd name="T28" fmla="*/ 0 w 231"/>
              <a:gd name="T29" fmla="*/ 0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1" h="448">
                <a:moveTo>
                  <a:pt x="0" y="0"/>
                </a:moveTo>
                <a:lnTo>
                  <a:pt x="0" y="448"/>
                </a:lnTo>
                <a:lnTo>
                  <a:pt x="231" y="448"/>
                </a:lnTo>
                <a:lnTo>
                  <a:pt x="231" y="0"/>
                </a:lnTo>
                <a:lnTo>
                  <a:pt x="0" y="0"/>
                </a:lnTo>
                <a:lnTo>
                  <a:pt x="1" y="6"/>
                </a:lnTo>
                <a:lnTo>
                  <a:pt x="230" y="6"/>
                </a:lnTo>
                <a:lnTo>
                  <a:pt x="226" y="2"/>
                </a:lnTo>
                <a:lnTo>
                  <a:pt x="226" y="446"/>
                </a:lnTo>
                <a:lnTo>
                  <a:pt x="230" y="443"/>
                </a:lnTo>
                <a:lnTo>
                  <a:pt x="1" y="443"/>
                </a:lnTo>
                <a:lnTo>
                  <a:pt x="5" y="446"/>
                </a:lnTo>
                <a:lnTo>
                  <a:pt x="5" y="2"/>
                </a:lnTo>
                <a:lnTo>
                  <a:pt x="1" y="6"/>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13" name="Freeform 14"/>
          <p:cNvSpPr>
            <a:spLocks/>
          </p:cNvSpPr>
          <p:nvPr/>
        </p:nvSpPr>
        <p:spPr bwMode="auto">
          <a:xfrm>
            <a:off x="2759075" y="2995950"/>
            <a:ext cx="77787" cy="114300"/>
          </a:xfrm>
          <a:custGeom>
            <a:avLst/>
            <a:gdLst>
              <a:gd name="T0" fmla="*/ 0 w 55"/>
              <a:gd name="T1" fmla="*/ 0 h 82"/>
              <a:gd name="T2" fmla="*/ 41 w 55"/>
              <a:gd name="T3" fmla="*/ 0 h 82"/>
              <a:gd name="T4" fmla="*/ 43 w 55"/>
              <a:gd name="T5" fmla="*/ 1 h 82"/>
              <a:gd name="T6" fmla="*/ 45 w 55"/>
              <a:gd name="T7" fmla="*/ 1 h 82"/>
              <a:gd name="T8" fmla="*/ 45 w 55"/>
              <a:gd name="T9" fmla="*/ 3 h 82"/>
              <a:gd name="T10" fmla="*/ 46 w 55"/>
              <a:gd name="T11" fmla="*/ 3 h 82"/>
              <a:gd name="T12" fmla="*/ 46 w 55"/>
              <a:gd name="T13" fmla="*/ 5 h 82"/>
              <a:gd name="T14" fmla="*/ 48 w 55"/>
              <a:gd name="T15" fmla="*/ 5 h 82"/>
              <a:gd name="T16" fmla="*/ 48 w 55"/>
              <a:gd name="T17" fmla="*/ 7 h 82"/>
              <a:gd name="T18" fmla="*/ 50 w 55"/>
              <a:gd name="T19" fmla="*/ 8 h 82"/>
              <a:gd name="T20" fmla="*/ 50 w 55"/>
              <a:gd name="T21" fmla="*/ 10 h 82"/>
              <a:gd name="T22" fmla="*/ 51 w 55"/>
              <a:gd name="T23" fmla="*/ 12 h 82"/>
              <a:gd name="T24" fmla="*/ 51 w 55"/>
              <a:gd name="T25" fmla="*/ 13 h 82"/>
              <a:gd name="T26" fmla="*/ 53 w 55"/>
              <a:gd name="T27" fmla="*/ 13 h 82"/>
              <a:gd name="T28" fmla="*/ 53 w 55"/>
              <a:gd name="T29" fmla="*/ 19 h 82"/>
              <a:gd name="T30" fmla="*/ 55 w 55"/>
              <a:gd name="T31" fmla="*/ 19 h 82"/>
              <a:gd name="T32" fmla="*/ 55 w 55"/>
              <a:gd name="T33" fmla="*/ 65 h 82"/>
              <a:gd name="T34" fmla="*/ 53 w 55"/>
              <a:gd name="T35" fmla="*/ 67 h 82"/>
              <a:gd name="T36" fmla="*/ 53 w 55"/>
              <a:gd name="T37" fmla="*/ 70 h 82"/>
              <a:gd name="T38" fmla="*/ 51 w 55"/>
              <a:gd name="T39" fmla="*/ 70 h 82"/>
              <a:gd name="T40" fmla="*/ 51 w 55"/>
              <a:gd name="T41" fmla="*/ 73 h 82"/>
              <a:gd name="T42" fmla="*/ 50 w 55"/>
              <a:gd name="T43" fmla="*/ 73 h 82"/>
              <a:gd name="T44" fmla="*/ 50 w 55"/>
              <a:gd name="T45" fmla="*/ 75 h 82"/>
              <a:gd name="T46" fmla="*/ 48 w 55"/>
              <a:gd name="T47" fmla="*/ 77 h 82"/>
              <a:gd name="T48" fmla="*/ 48 w 55"/>
              <a:gd name="T49" fmla="*/ 79 h 82"/>
              <a:gd name="T50" fmla="*/ 46 w 55"/>
              <a:gd name="T51" fmla="*/ 79 h 82"/>
              <a:gd name="T52" fmla="*/ 46 w 55"/>
              <a:gd name="T53" fmla="*/ 80 h 82"/>
              <a:gd name="T54" fmla="*/ 45 w 55"/>
              <a:gd name="T55" fmla="*/ 80 h 82"/>
              <a:gd name="T56" fmla="*/ 45 w 55"/>
              <a:gd name="T57" fmla="*/ 82 h 82"/>
              <a:gd name="T58" fmla="*/ 0 w 55"/>
              <a:gd name="T59" fmla="*/ 82 h 82"/>
              <a:gd name="T60" fmla="*/ 0 w 55"/>
              <a:gd name="T61"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 h="82">
                <a:moveTo>
                  <a:pt x="0" y="0"/>
                </a:moveTo>
                <a:lnTo>
                  <a:pt x="41" y="0"/>
                </a:lnTo>
                <a:lnTo>
                  <a:pt x="43" y="1"/>
                </a:lnTo>
                <a:lnTo>
                  <a:pt x="45" y="1"/>
                </a:lnTo>
                <a:lnTo>
                  <a:pt x="45" y="3"/>
                </a:lnTo>
                <a:lnTo>
                  <a:pt x="46" y="3"/>
                </a:lnTo>
                <a:lnTo>
                  <a:pt x="46" y="5"/>
                </a:lnTo>
                <a:lnTo>
                  <a:pt x="48" y="5"/>
                </a:lnTo>
                <a:lnTo>
                  <a:pt x="48" y="7"/>
                </a:lnTo>
                <a:lnTo>
                  <a:pt x="50" y="8"/>
                </a:lnTo>
                <a:lnTo>
                  <a:pt x="50" y="10"/>
                </a:lnTo>
                <a:lnTo>
                  <a:pt x="51" y="12"/>
                </a:lnTo>
                <a:lnTo>
                  <a:pt x="51" y="13"/>
                </a:lnTo>
                <a:lnTo>
                  <a:pt x="53" y="13"/>
                </a:lnTo>
                <a:lnTo>
                  <a:pt x="53" y="19"/>
                </a:lnTo>
                <a:lnTo>
                  <a:pt x="55" y="19"/>
                </a:lnTo>
                <a:lnTo>
                  <a:pt x="55" y="65"/>
                </a:lnTo>
                <a:lnTo>
                  <a:pt x="53" y="67"/>
                </a:lnTo>
                <a:lnTo>
                  <a:pt x="53" y="70"/>
                </a:lnTo>
                <a:lnTo>
                  <a:pt x="51" y="70"/>
                </a:lnTo>
                <a:lnTo>
                  <a:pt x="51" y="73"/>
                </a:lnTo>
                <a:lnTo>
                  <a:pt x="50" y="73"/>
                </a:lnTo>
                <a:lnTo>
                  <a:pt x="50" y="75"/>
                </a:lnTo>
                <a:lnTo>
                  <a:pt x="48" y="77"/>
                </a:lnTo>
                <a:lnTo>
                  <a:pt x="48" y="79"/>
                </a:lnTo>
                <a:lnTo>
                  <a:pt x="46" y="79"/>
                </a:lnTo>
                <a:lnTo>
                  <a:pt x="46" y="80"/>
                </a:lnTo>
                <a:lnTo>
                  <a:pt x="45" y="80"/>
                </a:lnTo>
                <a:lnTo>
                  <a:pt x="45" y="82"/>
                </a:lnTo>
                <a:lnTo>
                  <a:pt x="0" y="82"/>
                </a:lnTo>
                <a:lnTo>
                  <a:pt x="0" y="0"/>
                </a:lnTo>
                <a:close/>
              </a:path>
            </a:pathLst>
          </a:custGeom>
          <a:solidFill>
            <a:srgbClr val="000000"/>
          </a:solidFill>
          <a:ln w="0" cap="sq">
            <a:solidFill>
              <a:srgbClr val="000000"/>
            </a:solidFill>
            <a:prstDash val="solid"/>
            <a:miter lim="800000"/>
            <a:headEnd/>
            <a:tailEnd/>
          </a:ln>
        </p:spPr>
        <p:txBody>
          <a:bodyPr/>
          <a:lstStyle/>
          <a:p>
            <a:endParaRPr lang="tr-TR"/>
          </a:p>
        </p:txBody>
      </p:sp>
      <p:sp>
        <p:nvSpPr>
          <p:cNvPr id="15" name="Freeform 15"/>
          <p:cNvSpPr>
            <a:spLocks/>
          </p:cNvSpPr>
          <p:nvPr/>
        </p:nvSpPr>
        <p:spPr bwMode="auto">
          <a:xfrm>
            <a:off x="8677275" y="2586375"/>
            <a:ext cx="79375" cy="114300"/>
          </a:xfrm>
          <a:custGeom>
            <a:avLst/>
            <a:gdLst>
              <a:gd name="T0" fmla="*/ 56 w 56"/>
              <a:gd name="T1" fmla="*/ 82 h 82"/>
              <a:gd name="T2" fmla="*/ 13 w 56"/>
              <a:gd name="T3" fmla="*/ 82 h 82"/>
              <a:gd name="T4" fmla="*/ 12 w 56"/>
              <a:gd name="T5" fmla="*/ 81 h 82"/>
              <a:gd name="T6" fmla="*/ 10 w 56"/>
              <a:gd name="T7" fmla="*/ 81 h 82"/>
              <a:gd name="T8" fmla="*/ 10 w 56"/>
              <a:gd name="T9" fmla="*/ 79 h 82"/>
              <a:gd name="T10" fmla="*/ 8 w 56"/>
              <a:gd name="T11" fmla="*/ 77 h 82"/>
              <a:gd name="T12" fmla="*/ 8 w 56"/>
              <a:gd name="T13" fmla="*/ 76 h 82"/>
              <a:gd name="T14" fmla="*/ 6 w 56"/>
              <a:gd name="T15" fmla="*/ 76 h 82"/>
              <a:gd name="T16" fmla="*/ 6 w 56"/>
              <a:gd name="T17" fmla="*/ 74 h 82"/>
              <a:gd name="T18" fmla="*/ 5 w 56"/>
              <a:gd name="T19" fmla="*/ 72 h 82"/>
              <a:gd name="T20" fmla="*/ 5 w 56"/>
              <a:gd name="T21" fmla="*/ 70 h 82"/>
              <a:gd name="T22" fmla="*/ 3 w 56"/>
              <a:gd name="T23" fmla="*/ 69 h 82"/>
              <a:gd name="T24" fmla="*/ 3 w 56"/>
              <a:gd name="T25" fmla="*/ 65 h 82"/>
              <a:gd name="T26" fmla="*/ 1 w 56"/>
              <a:gd name="T27" fmla="*/ 64 h 82"/>
              <a:gd name="T28" fmla="*/ 1 w 56"/>
              <a:gd name="T29" fmla="*/ 60 h 82"/>
              <a:gd name="T30" fmla="*/ 0 w 56"/>
              <a:gd name="T31" fmla="*/ 58 h 82"/>
              <a:gd name="T32" fmla="*/ 0 w 56"/>
              <a:gd name="T33" fmla="*/ 21 h 82"/>
              <a:gd name="T34" fmla="*/ 1 w 56"/>
              <a:gd name="T35" fmla="*/ 21 h 82"/>
              <a:gd name="T36" fmla="*/ 1 w 56"/>
              <a:gd name="T37" fmla="*/ 17 h 82"/>
              <a:gd name="T38" fmla="*/ 3 w 56"/>
              <a:gd name="T39" fmla="*/ 16 h 82"/>
              <a:gd name="T40" fmla="*/ 3 w 56"/>
              <a:gd name="T41" fmla="*/ 12 h 82"/>
              <a:gd name="T42" fmla="*/ 5 w 56"/>
              <a:gd name="T43" fmla="*/ 12 h 82"/>
              <a:gd name="T44" fmla="*/ 5 w 56"/>
              <a:gd name="T45" fmla="*/ 9 h 82"/>
              <a:gd name="T46" fmla="*/ 6 w 56"/>
              <a:gd name="T47" fmla="*/ 9 h 82"/>
              <a:gd name="T48" fmla="*/ 6 w 56"/>
              <a:gd name="T49" fmla="*/ 7 h 82"/>
              <a:gd name="T50" fmla="*/ 8 w 56"/>
              <a:gd name="T51" fmla="*/ 5 h 82"/>
              <a:gd name="T52" fmla="*/ 8 w 56"/>
              <a:gd name="T53" fmla="*/ 4 h 82"/>
              <a:gd name="T54" fmla="*/ 10 w 56"/>
              <a:gd name="T55" fmla="*/ 4 h 82"/>
              <a:gd name="T56" fmla="*/ 10 w 56"/>
              <a:gd name="T57" fmla="*/ 2 h 82"/>
              <a:gd name="T58" fmla="*/ 12 w 56"/>
              <a:gd name="T59" fmla="*/ 2 h 82"/>
              <a:gd name="T60" fmla="*/ 12 w 56"/>
              <a:gd name="T61" fmla="*/ 0 h 82"/>
              <a:gd name="T62" fmla="*/ 56 w 56"/>
              <a:gd name="T63" fmla="*/ 0 h 82"/>
              <a:gd name="T64" fmla="*/ 56 w 56"/>
              <a:gd name="T65" fmla="*/ 8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6" h="82">
                <a:moveTo>
                  <a:pt x="56" y="82"/>
                </a:moveTo>
                <a:lnTo>
                  <a:pt x="13" y="82"/>
                </a:lnTo>
                <a:lnTo>
                  <a:pt x="12" y="81"/>
                </a:lnTo>
                <a:lnTo>
                  <a:pt x="10" y="81"/>
                </a:lnTo>
                <a:lnTo>
                  <a:pt x="10" y="79"/>
                </a:lnTo>
                <a:lnTo>
                  <a:pt x="8" y="77"/>
                </a:lnTo>
                <a:lnTo>
                  <a:pt x="8" y="76"/>
                </a:lnTo>
                <a:lnTo>
                  <a:pt x="6" y="76"/>
                </a:lnTo>
                <a:lnTo>
                  <a:pt x="6" y="74"/>
                </a:lnTo>
                <a:lnTo>
                  <a:pt x="5" y="72"/>
                </a:lnTo>
                <a:lnTo>
                  <a:pt x="5" y="70"/>
                </a:lnTo>
                <a:lnTo>
                  <a:pt x="3" y="69"/>
                </a:lnTo>
                <a:lnTo>
                  <a:pt x="3" y="65"/>
                </a:lnTo>
                <a:lnTo>
                  <a:pt x="1" y="64"/>
                </a:lnTo>
                <a:lnTo>
                  <a:pt x="1" y="60"/>
                </a:lnTo>
                <a:lnTo>
                  <a:pt x="0" y="58"/>
                </a:lnTo>
                <a:lnTo>
                  <a:pt x="0" y="21"/>
                </a:lnTo>
                <a:lnTo>
                  <a:pt x="1" y="21"/>
                </a:lnTo>
                <a:lnTo>
                  <a:pt x="1" y="17"/>
                </a:lnTo>
                <a:lnTo>
                  <a:pt x="3" y="16"/>
                </a:lnTo>
                <a:lnTo>
                  <a:pt x="3" y="12"/>
                </a:lnTo>
                <a:lnTo>
                  <a:pt x="5" y="12"/>
                </a:lnTo>
                <a:lnTo>
                  <a:pt x="5" y="9"/>
                </a:lnTo>
                <a:lnTo>
                  <a:pt x="6" y="9"/>
                </a:lnTo>
                <a:lnTo>
                  <a:pt x="6" y="7"/>
                </a:lnTo>
                <a:lnTo>
                  <a:pt x="8" y="5"/>
                </a:lnTo>
                <a:lnTo>
                  <a:pt x="8" y="4"/>
                </a:lnTo>
                <a:lnTo>
                  <a:pt x="10" y="4"/>
                </a:lnTo>
                <a:lnTo>
                  <a:pt x="10" y="2"/>
                </a:lnTo>
                <a:lnTo>
                  <a:pt x="12" y="2"/>
                </a:lnTo>
                <a:lnTo>
                  <a:pt x="12" y="0"/>
                </a:lnTo>
                <a:lnTo>
                  <a:pt x="56" y="0"/>
                </a:lnTo>
                <a:lnTo>
                  <a:pt x="56" y="82"/>
                </a:lnTo>
                <a:close/>
              </a:path>
            </a:pathLst>
          </a:custGeom>
          <a:solidFill>
            <a:srgbClr val="000000"/>
          </a:solidFill>
          <a:ln w="0" cap="sq">
            <a:solidFill>
              <a:srgbClr val="000000"/>
            </a:solidFill>
            <a:prstDash val="solid"/>
            <a:miter lim="800000"/>
            <a:headEnd/>
            <a:tailEnd/>
          </a:ln>
        </p:spPr>
        <p:txBody>
          <a:bodyPr/>
          <a:lstStyle/>
          <a:p>
            <a:endParaRPr lang="tr-TR"/>
          </a:p>
        </p:txBody>
      </p:sp>
      <p:sp>
        <p:nvSpPr>
          <p:cNvPr id="16" name="Freeform 37"/>
          <p:cNvSpPr>
            <a:spLocks/>
          </p:cNvSpPr>
          <p:nvPr/>
        </p:nvSpPr>
        <p:spPr bwMode="auto">
          <a:xfrm>
            <a:off x="2430462" y="2189500"/>
            <a:ext cx="6640513" cy="1119187"/>
          </a:xfrm>
          <a:custGeom>
            <a:avLst/>
            <a:gdLst>
              <a:gd name="T0" fmla="*/ 0 w 4744"/>
              <a:gd name="T1" fmla="*/ 793 h 800"/>
              <a:gd name="T2" fmla="*/ 232 w 4744"/>
              <a:gd name="T3" fmla="*/ 793 h 800"/>
              <a:gd name="T4" fmla="*/ 512 w 4744"/>
              <a:gd name="T5" fmla="*/ 753 h 800"/>
              <a:gd name="T6" fmla="*/ 800 w 4744"/>
              <a:gd name="T7" fmla="*/ 601 h 800"/>
              <a:gd name="T8" fmla="*/ 1160 w 4744"/>
              <a:gd name="T9" fmla="*/ 441 h 800"/>
              <a:gd name="T10" fmla="*/ 1424 w 4744"/>
              <a:gd name="T11" fmla="*/ 145 h 800"/>
              <a:gd name="T12" fmla="*/ 1792 w 4744"/>
              <a:gd name="T13" fmla="*/ 17 h 800"/>
              <a:gd name="T14" fmla="*/ 2336 w 4744"/>
              <a:gd name="T15" fmla="*/ 41 h 800"/>
              <a:gd name="T16" fmla="*/ 2704 w 4744"/>
              <a:gd name="T17" fmla="*/ 41 h 800"/>
              <a:gd name="T18" fmla="*/ 3144 w 4744"/>
              <a:gd name="T19" fmla="*/ 121 h 800"/>
              <a:gd name="T20" fmla="*/ 3520 w 4744"/>
              <a:gd name="T21" fmla="*/ 193 h 800"/>
              <a:gd name="T22" fmla="*/ 3976 w 4744"/>
              <a:gd name="T23" fmla="*/ 449 h 800"/>
              <a:gd name="T24" fmla="*/ 4472 w 4744"/>
              <a:gd name="T25" fmla="*/ 433 h 800"/>
              <a:gd name="T26" fmla="*/ 4520 w 4744"/>
              <a:gd name="T27" fmla="*/ 409 h 800"/>
              <a:gd name="T28" fmla="*/ 4744 w 4744"/>
              <a:gd name="T29" fmla="*/ 401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44" h="800">
                <a:moveTo>
                  <a:pt x="0" y="793"/>
                </a:moveTo>
                <a:cubicBezTo>
                  <a:pt x="73" y="796"/>
                  <a:pt x="147" y="800"/>
                  <a:pt x="232" y="793"/>
                </a:cubicBezTo>
                <a:cubicBezTo>
                  <a:pt x="317" y="786"/>
                  <a:pt x="417" y="785"/>
                  <a:pt x="512" y="753"/>
                </a:cubicBezTo>
                <a:cubicBezTo>
                  <a:pt x="607" y="721"/>
                  <a:pt x="692" y="653"/>
                  <a:pt x="800" y="601"/>
                </a:cubicBezTo>
                <a:cubicBezTo>
                  <a:pt x="908" y="549"/>
                  <a:pt x="1056" y="517"/>
                  <a:pt x="1160" y="441"/>
                </a:cubicBezTo>
                <a:cubicBezTo>
                  <a:pt x="1264" y="365"/>
                  <a:pt x="1319" y="216"/>
                  <a:pt x="1424" y="145"/>
                </a:cubicBezTo>
                <a:cubicBezTo>
                  <a:pt x="1529" y="74"/>
                  <a:pt x="1640" y="34"/>
                  <a:pt x="1792" y="17"/>
                </a:cubicBezTo>
                <a:cubicBezTo>
                  <a:pt x="1944" y="0"/>
                  <a:pt x="2184" y="37"/>
                  <a:pt x="2336" y="41"/>
                </a:cubicBezTo>
                <a:cubicBezTo>
                  <a:pt x="2488" y="45"/>
                  <a:pt x="2569" y="28"/>
                  <a:pt x="2704" y="41"/>
                </a:cubicBezTo>
                <a:cubicBezTo>
                  <a:pt x="2839" y="54"/>
                  <a:pt x="3008" y="96"/>
                  <a:pt x="3144" y="121"/>
                </a:cubicBezTo>
                <a:cubicBezTo>
                  <a:pt x="3280" y="146"/>
                  <a:pt x="3381" y="138"/>
                  <a:pt x="3520" y="193"/>
                </a:cubicBezTo>
                <a:cubicBezTo>
                  <a:pt x="3659" y="248"/>
                  <a:pt x="3817" y="409"/>
                  <a:pt x="3976" y="449"/>
                </a:cubicBezTo>
                <a:cubicBezTo>
                  <a:pt x="4135" y="489"/>
                  <a:pt x="4381" y="440"/>
                  <a:pt x="4472" y="433"/>
                </a:cubicBezTo>
                <a:cubicBezTo>
                  <a:pt x="4563" y="426"/>
                  <a:pt x="4475" y="414"/>
                  <a:pt x="4520" y="409"/>
                </a:cubicBezTo>
                <a:cubicBezTo>
                  <a:pt x="4565" y="404"/>
                  <a:pt x="4705" y="404"/>
                  <a:pt x="4744" y="401"/>
                </a:cubicBezTo>
              </a:path>
            </a:pathLst>
          </a:custGeom>
          <a:noFill/>
          <a:ln w="31750" cap="flat" cmpd="sng">
            <a:solidFill>
              <a:srgbClr val="000000"/>
            </a:solidFill>
            <a:prstDash val="sysDot"/>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grpSp>
        <p:nvGrpSpPr>
          <p:cNvPr id="17" name="Group 136"/>
          <p:cNvGrpSpPr>
            <a:grpSpLocks/>
          </p:cNvGrpSpPr>
          <p:nvPr/>
        </p:nvGrpSpPr>
        <p:grpSpPr bwMode="auto">
          <a:xfrm>
            <a:off x="5762627" y="1246529"/>
            <a:ext cx="1576388" cy="1400177"/>
            <a:chOff x="3369" y="1735"/>
            <a:chExt cx="993" cy="882"/>
          </a:xfrm>
        </p:grpSpPr>
        <p:sp>
          <p:nvSpPr>
            <p:cNvPr id="119" name="Line 8"/>
            <p:cNvSpPr>
              <a:spLocks noChangeShapeType="1"/>
            </p:cNvSpPr>
            <p:nvPr/>
          </p:nvSpPr>
          <p:spPr bwMode="auto">
            <a:xfrm flipV="1">
              <a:off x="3369" y="1970"/>
              <a:ext cx="914" cy="4"/>
            </a:xfrm>
            <a:prstGeom prst="line">
              <a:avLst/>
            </a:prstGeom>
            <a:noFill/>
            <a:ln w="9525">
              <a:solidFill>
                <a:srgbClr val="000099"/>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120" name="Rectangle 41"/>
            <p:cNvSpPr>
              <a:spLocks noChangeArrowheads="1"/>
            </p:cNvSpPr>
            <p:nvPr/>
          </p:nvSpPr>
          <p:spPr bwMode="auto">
            <a:xfrm>
              <a:off x="4297" y="1735"/>
              <a:ext cx="12" cy="731"/>
            </a:xfrm>
            <a:prstGeom prst="rect">
              <a:avLst/>
            </a:prstGeom>
            <a:noFill/>
            <a:ln w="9525">
              <a:solidFill>
                <a:srgbClr val="000000"/>
              </a:solidFill>
              <a:prstDash val="dash"/>
              <a:miter lim="800000"/>
              <a:headEnd/>
              <a:tailEnd/>
            </a:ln>
            <a:extLst>
              <a:ext uri="{909E8E84-426E-40DD-AFC4-6F175D3DCCD1}">
                <a14:hiddenFill xmlns:a14="http://schemas.microsoft.com/office/drawing/2010/main">
                  <a:solidFill>
                    <a:srgbClr val="000000"/>
                  </a:solidFill>
                </a14:hiddenFill>
              </a:ext>
            </a:extLst>
          </p:spPr>
          <p:txBody>
            <a:bodyPr/>
            <a:lstStyle/>
            <a:p>
              <a:endParaRPr lang="tr-TR"/>
            </a:p>
          </p:txBody>
        </p:sp>
        <p:grpSp>
          <p:nvGrpSpPr>
            <p:cNvPr id="121" name="Group 112"/>
            <p:cNvGrpSpPr>
              <a:grpSpLocks/>
            </p:cNvGrpSpPr>
            <p:nvPr/>
          </p:nvGrpSpPr>
          <p:grpSpPr bwMode="auto">
            <a:xfrm>
              <a:off x="3689" y="1949"/>
              <a:ext cx="188" cy="455"/>
              <a:chOff x="3689" y="1949"/>
              <a:chExt cx="188" cy="455"/>
            </a:xfrm>
          </p:grpSpPr>
          <p:sp>
            <p:nvSpPr>
              <p:cNvPr id="123" name="Rectangle 58"/>
              <p:cNvSpPr>
                <a:spLocks noChangeArrowheads="1"/>
              </p:cNvSpPr>
              <p:nvPr/>
            </p:nvSpPr>
            <p:spPr bwMode="auto">
              <a:xfrm>
                <a:off x="3788" y="1984"/>
                <a:ext cx="33" cy="28"/>
              </a:xfrm>
              <a:prstGeom prst="rect">
                <a:avLst/>
              </a:prstGeom>
              <a:noFill/>
              <a:ln w="9525">
                <a:solidFill>
                  <a:srgbClr val="000000"/>
                </a:solidFill>
                <a:prstDash val="dash"/>
                <a:miter lim="800000"/>
                <a:headEnd/>
                <a:tailEnd/>
              </a:ln>
              <a:extLst>
                <a:ext uri="{909E8E84-426E-40DD-AFC4-6F175D3DCCD1}">
                  <a14:hiddenFill xmlns:a14="http://schemas.microsoft.com/office/drawing/2010/main">
                    <a:solidFill>
                      <a:srgbClr val="000000"/>
                    </a:solidFill>
                  </a14:hiddenFill>
                </a:ext>
              </a:extLst>
            </p:spPr>
            <p:txBody>
              <a:bodyPr/>
              <a:lstStyle/>
              <a:p>
                <a:endParaRPr lang="tr-TR"/>
              </a:p>
            </p:txBody>
          </p:sp>
          <p:sp>
            <p:nvSpPr>
              <p:cNvPr id="124" name="Rectangle 59"/>
              <p:cNvSpPr>
                <a:spLocks noChangeArrowheads="1"/>
              </p:cNvSpPr>
              <p:nvPr/>
            </p:nvSpPr>
            <p:spPr bwMode="auto">
              <a:xfrm>
                <a:off x="3777" y="2005"/>
                <a:ext cx="54" cy="21"/>
              </a:xfrm>
              <a:prstGeom prst="rect">
                <a:avLst/>
              </a:prstGeom>
              <a:noFill/>
              <a:ln w="9525">
                <a:solidFill>
                  <a:srgbClr val="000000"/>
                </a:solidFill>
                <a:prstDash val="dash"/>
                <a:miter lim="800000"/>
                <a:headEnd/>
                <a:tailEnd/>
              </a:ln>
              <a:extLst>
                <a:ext uri="{909E8E84-426E-40DD-AFC4-6F175D3DCCD1}">
                  <a14:hiddenFill xmlns:a14="http://schemas.microsoft.com/office/drawing/2010/main">
                    <a:solidFill>
                      <a:srgbClr val="000000"/>
                    </a:solidFill>
                  </a14:hiddenFill>
                </a:ext>
              </a:extLst>
            </p:spPr>
            <p:txBody>
              <a:bodyPr/>
              <a:lstStyle/>
              <a:p>
                <a:endParaRPr lang="tr-TR"/>
              </a:p>
            </p:txBody>
          </p:sp>
          <p:sp>
            <p:nvSpPr>
              <p:cNvPr id="125" name="Rectangle 60"/>
              <p:cNvSpPr>
                <a:spLocks noChangeArrowheads="1"/>
              </p:cNvSpPr>
              <p:nvPr/>
            </p:nvSpPr>
            <p:spPr bwMode="auto">
              <a:xfrm>
                <a:off x="3775" y="2037"/>
                <a:ext cx="56" cy="19"/>
              </a:xfrm>
              <a:prstGeom prst="rect">
                <a:avLst/>
              </a:prstGeom>
              <a:noFill/>
              <a:ln w="9525">
                <a:solidFill>
                  <a:srgbClr val="000000"/>
                </a:solidFill>
                <a:prstDash val="dash"/>
                <a:miter lim="800000"/>
                <a:headEnd/>
                <a:tailEnd/>
              </a:ln>
              <a:extLst>
                <a:ext uri="{909E8E84-426E-40DD-AFC4-6F175D3DCCD1}">
                  <a14:hiddenFill xmlns:a14="http://schemas.microsoft.com/office/drawing/2010/main">
                    <a:solidFill>
                      <a:srgbClr val="000000"/>
                    </a:solidFill>
                  </a14:hiddenFill>
                </a:ext>
              </a:extLst>
            </p:spPr>
            <p:txBody>
              <a:bodyPr/>
              <a:lstStyle/>
              <a:p>
                <a:endParaRPr lang="tr-TR"/>
              </a:p>
            </p:txBody>
          </p:sp>
          <p:sp>
            <p:nvSpPr>
              <p:cNvPr id="126" name="Freeform 61"/>
              <p:cNvSpPr>
                <a:spLocks/>
              </p:cNvSpPr>
              <p:nvPr/>
            </p:nvSpPr>
            <p:spPr bwMode="auto">
              <a:xfrm>
                <a:off x="3689" y="2043"/>
                <a:ext cx="105" cy="350"/>
              </a:xfrm>
              <a:custGeom>
                <a:avLst/>
                <a:gdLst>
                  <a:gd name="T0" fmla="*/ 1006 w 1147"/>
                  <a:gd name="T1" fmla="*/ 27 h 3076"/>
                  <a:gd name="T2" fmla="*/ 0 w 1147"/>
                  <a:gd name="T3" fmla="*/ 3076 h 3076"/>
                  <a:gd name="T4" fmla="*/ 0 w 1147"/>
                  <a:gd name="T5" fmla="*/ 3076 h 3076"/>
                  <a:gd name="T6" fmla="*/ 1147 w 1147"/>
                  <a:gd name="T7" fmla="*/ 0 h 3076"/>
                  <a:gd name="T8" fmla="*/ 1005 w 1147"/>
                  <a:gd name="T9" fmla="*/ 16 h 3076"/>
                  <a:gd name="T10" fmla="*/ 1006 w 1147"/>
                  <a:gd name="T11" fmla="*/ 27 h 3076"/>
                </a:gdLst>
                <a:ahLst/>
                <a:cxnLst>
                  <a:cxn ang="0">
                    <a:pos x="T0" y="T1"/>
                  </a:cxn>
                  <a:cxn ang="0">
                    <a:pos x="T2" y="T3"/>
                  </a:cxn>
                  <a:cxn ang="0">
                    <a:pos x="T4" y="T5"/>
                  </a:cxn>
                  <a:cxn ang="0">
                    <a:pos x="T6" y="T7"/>
                  </a:cxn>
                  <a:cxn ang="0">
                    <a:pos x="T8" y="T9"/>
                  </a:cxn>
                  <a:cxn ang="0">
                    <a:pos x="T10" y="T11"/>
                  </a:cxn>
                </a:cxnLst>
                <a:rect l="0" t="0" r="r" b="b"/>
                <a:pathLst>
                  <a:path w="1147" h="3076">
                    <a:moveTo>
                      <a:pt x="1006" y="27"/>
                    </a:moveTo>
                    <a:lnTo>
                      <a:pt x="0" y="3076"/>
                    </a:lnTo>
                    <a:lnTo>
                      <a:pt x="0" y="3076"/>
                    </a:lnTo>
                    <a:lnTo>
                      <a:pt x="1147" y="0"/>
                    </a:lnTo>
                    <a:lnTo>
                      <a:pt x="1005" y="16"/>
                    </a:lnTo>
                    <a:lnTo>
                      <a:pt x="1006" y="27"/>
                    </a:lnTo>
                    <a:close/>
                  </a:path>
                </a:pathLst>
              </a:custGeom>
              <a:noFill/>
              <a:ln w="9525" cap="flat">
                <a:solidFill>
                  <a:srgbClr val="000000"/>
                </a:solidFill>
                <a:prstDash val="dash"/>
                <a:round/>
                <a:headEnd/>
                <a:tailEnd/>
              </a:ln>
              <a:extLst>
                <a:ext uri="{909E8E84-426E-40DD-AFC4-6F175D3DCCD1}">
                  <a14:hiddenFill xmlns:a14="http://schemas.microsoft.com/office/drawing/2010/main">
                    <a:solidFill>
                      <a:srgbClr val="000000"/>
                    </a:solidFill>
                  </a14:hiddenFill>
                </a:ext>
              </a:extLst>
            </p:spPr>
            <p:txBody>
              <a:bodyPr/>
              <a:lstStyle/>
              <a:p>
                <a:endParaRPr lang="tr-TR"/>
              </a:p>
            </p:txBody>
          </p:sp>
          <p:sp>
            <p:nvSpPr>
              <p:cNvPr id="127" name="Freeform 62"/>
              <p:cNvSpPr>
                <a:spLocks/>
              </p:cNvSpPr>
              <p:nvPr/>
            </p:nvSpPr>
            <p:spPr bwMode="auto">
              <a:xfrm>
                <a:off x="3809" y="2050"/>
                <a:ext cx="68" cy="354"/>
              </a:xfrm>
              <a:custGeom>
                <a:avLst/>
                <a:gdLst>
                  <a:gd name="T0" fmla="*/ 9 w 687"/>
                  <a:gd name="T1" fmla="*/ 0 h 3062"/>
                  <a:gd name="T2" fmla="*/ 687 w 687"/>
                  <a:gd name="T3" fmla="*/ 3062 h 3062"/>
                  <a:gd name="T4" fmla="*/ 687 w 687"/>
                  <a:gd name="T5" fmla="*/ 3062 h 3062"/>
                  <a:gd name="T6" fmla="*/ 161 w 687"/>
                  <a:gd name="T7" fmla="*/ 35 h 3062"/>
                  <a:gd name="T8" fmla="*/ 0 w 687"/>
                  <a:gd name="T9" fmla="*/ 0 h 3062"/>
                  <a:gd name="T10" fmla="*/ 9 w 687"/>
                  <a:gd name="T11" fmla="*/ 0 h 3062"/>
                </a:gdLst>
                <a:ahLst/>
                <a:cxnLst>
                  <a:cxn ang="0">
                    <a:pos x="T0" y="T1"/>
                  </a:cxn>
                  <a:cxn ang="0">
                    <a:pos x="T2" y="T3"/>
                  </a:cxn>
                  <a:cxn ang="0">
                    <a:pos x="T4" y="T5"/>
                  </a:cxn>
                  <a:cxn ang="0">
                    <a:pos x="T6" y="T7"/>
                  </a:cxn>
                  <a:cxn ang="0">
                    <a:pos x="T8" y="T9"/>
                  </a:cxn>
                  <a:cxn ang="0">
                    <a:pos x="T10" y="T11"/>
                  </a:cxn>
                </a:cxnLst>
                <a:rect l="0" t="0" r="r" b="b"/>
                <a:pathLst>
                  <a:path w="687" h="3062">
                    <a:moveTo>
                      <a:pt x="9" y="0"/>
                    </a:moveTo>
                    <a:lnTo>
                      <a:pt x="687" y="3062"/>
                    </a:lnTo>
                    <a:lnTo>
                      <a:pt x="687" y="3062"/>
                    </a:lnTo>
                    <a:lnTo>
                      <a:pt x="161" y="35"/>
                    </a:lnTo>
                    <a:lnTo>
                      <a:pt x="0" y="0"/>
                    </a:lnTo>
                    <a:lnTo>
                      <a:pt x="9" y="0"/>
                    </a:lnTo>
                    <a:close/>
                  </a:path>
                </a:pathLst>
              </a:custGeom>
              <a:noFill/>
              <a:ln w="9525" cap="flat">
                <a:solidFill>
                  <a:srgbClr val="000000"/>
                </a:solidFill>
                <a:prstDash val="dash"/>
                <a:round/>
                <a:headEnd/>
                <a:tailEnd/>
              </a:ln>
              <a:extLst>
                <a:ext uri="{909E8E84-426E-40DD-AFC4-6F175D3DCCD1}">
                  <a14:hiddenFill xmlns:a14="http://schemas.microsoft.com/office/drawing/2010/main">
                    <a:solidFill>
                      <a:srgbClr val="000000"/>
                    </a:solidFill>
                  </a14:hiddenFill>
                </a:ext>
              </a:extLst>
            </p:spPr>
            <p:txBody>
              <a:bodyPr/>
              <a:lstStyle/>
              <a:p>
                <a:endParaRPr lang="tr-TR"/>
              </a:p>
            </p:txBody>
          </p:sp>
          <p:sp>
            <p:nvSpPr>
              <p:cNvPr id="128" name="Rectangle 63"/>
              <p:cNvSpPr>
                <a:spLocks noChangeArrowheads="1"/>
              </p:cNvSpPr>
              <p:nvPr/>
            </p:nvSpPr>
            <p:spPr bwMode="auto">
              <a:xfrm>
                <a:off x="3777" y="2019"/>
                <a:ext cx="7" cy="25"/>
              </a:xfrm>
              <a:prstGeom prst="rect">
                <a:avLst/>
              </a:prstGeom>
              <a:noFill/>
              <a:ln w="9525">
                <a:solidFill>
                  <a:srgbClr val="000000"/>
                </a:solidFill>
                <a:prstDash val="dash"/>
                <a:miter lim="800000"/>
                <a:headEnd/>
                <a:tailEnd/>
              </a:ln>
              <a:extLst>
                <a:ext uri="{909E8E84-426E-40DD-AFC4-6F175D3DCCD1}">
                  <a14:hiddenFill xmlns:a14="http://schemas.microsoft.com/office/drawing/2010/main">
                    <a:solidFill>
                      <a:srgbClr val="000000"/>
                    </a:solidFill>
                  </a14:hiddenFill>
                </a:ext>
              </a:extLst>
            </p:spPr>
            <p:txBody>
              <a:bodyPr/>
              <a:lstStyle/>
              <a:p>
                <a:endParaRPr lang="tr-TR"/>
              </a:p>
            </p:txBody>
          </p:sp>
          <p:sp>
            <p:nvSpPr>
              <p:cNvPr id="129" name="Rectangle 64"/>
              <p:cNvSpPr>
                <a:spLocks noChangeArrowheads="1"/>
              </p:cNvSpPr>
              <p:nvPr/>
            </p:nvSpPr>
            <p:spPr bwMode="auto">
              <a:xfrm>
                <a:off x="3797" y="2018"/>
                <a:ext cx="7" cy="24"/>
              </a:xfrm>
              <a:prstGeom prst="rect">
                <a:avLst/>
              </a:prstGeom>
              <a:noFill/>
              <a:ln w="9525">
                <a:solidFill>
                  <a:srgbClr val="000000"/>
                </a:solidFill>
                <a:prstDash val="dash"/>
                <a:miter lim="800000"/>
                <a:headEnd/>
                <a:tailEnd/>
              </a:ln>
              <a:extLst>
                <a:ext uri="{909E8E84-426E-40DD-AFC4-6F175D3DCCD1}">
                  <a14:hiddenFill xmlns:a14="http://schemas.microsoft.com/office/drawing/2010/main">
                    <a:solidFill>
                      <a:srgbClr val="000000"/>
                    </a:solidFill>
                  </a14:hiddenFill>
                </a:ext>
              </a:extLst>
            </p:spPr>
            <p:txBody>
              <a:bodyPr/>
              <a:lstStyle/>
              <a:p>
                <a:endParaRPr lang="tr-TR"/>
              </a:p>
            </p:txBody>
          </p:sp>
          <p:sp>
            <p:nvSpPr>
              <p:cNvPr id="130" name="Rectangle 65"/>
              <p:cNvSpPr>
                <a:spLocks noChangeArrowheads="1"/>
              </p:cNvSpPr>
              <p:nvPr/>
            </p:nvSpPr>
            <p:spPr bwMode="auto">
              <a:xfrm>
                <a:off x="3822" y="2016"/>
                <a:ext cx="7" cy="25"/>
              </a:xfrm>
              <a:prstGeom prst="rect">
                <a:avLst/>
              </a:prstGeom>
              <a:noFill/>
              <a:ln w="9525">
                <a:solidFill>
                  <a:srgbClr val="000000"/>
                </a:solidFill>
                <a:prstDash val="dash"/>
                <a:miter lim="800000"/>
                <a:headEnd/>
                <a:tailEnd/>
              </a:ln>
              <a:extLst>
                <a:ext uri="{909E8E84-426E-40DD-AFC4-6F175D3DCCD1}">
                  <a14:hiddenFill xmlns:a14="http://schemas.microsoft.com/office/drawing/2010/main">
                    <a:solidFill>
                      <a:srgbClr val="000000"/>
                    </a:solidFill>
                  </a14:hiddenFill>
                </a:ext>
              </a:extLst>
            </p:spPr>
            <p:txBody>
              <a:bodyPr/>
              <a:lstStyle/>
              <a:p>
                <a:endParaRPr lang="tr-TR"/>
              </a:p>
            </p:txBody>
          </p:sp>
          <p:sp>
            <p:nvSpPr>
              <p:cNvPr id="131" name="Line 66"/>
              <p:cNvSpPr>
                <a:spLocks noChangeShapeType="1"/>
              </p:cNvSpPr>
              <p:nvPr/>
            </p:nvSpPr>
            <p:spPr bwMode="auto">
              <a:xfrm flipH="1">
                <a:off x="3776" y="2007"/>
                <a:ext cx="3" cy="0"/>
              </a:xfrm>
              <a:prstGeom prst="line">
                <a:avLst/>
              </a:prstGeom>
              <a:noFill/>
              <a:ln w="7938">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tr-TR"/>
              </a:p>
            </p:txBody>
          </p:sp>
          <p:sp>
            <p:nvSpPr>
              <p:cNvPr id="132" name="Line 67"/>
              <p:cNvSpPr>
                <a:spLocks noChangeShapeType="1"/>
              </p:cNvSpPr>
              <p:nvPr/>
            </p:nvSpPr>
            <p:spPr bwMode="auto">
              <a:xfrm>
                <a:off x="3776" y="2007"/>
                <a:ext cx="0" cy="18"/>
              </a:xfrm>
              <a:prstGeom prst="line">
                <a:avLst/>
              </a:prstGeom>
              <a:noFill/>
              <a:ln w="7938">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tr-TR"/>
              </a:p>
            </p:txBody>
          </p:sp>
          <p:sp>
            <p:nvSpPr>
              <p:cNvPr id="133" name="Line 68"/>
              <p:cNvSpPr>
                <a:spLocks noChangeShapeType="1"/>
              </p:cNvSpPr>
              <p:nvPr/>
            </p:nvSpPr>
            <p:spPr bwMode="auto">
              <a:xfrm>
                <a:off x="3776" y="2025"/>
                <a:ext cx="3" cy="1"/>
              </a:xfrm>
              <a:prstGeom prst="line">
                <a:avLst/>
              </a:prstGeom>
              <a:noFill/>
              <a:ln w="7938">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tr-TR"/>
              </a:p>
            </p:txBody>
          </p:sp>
          <p:sp>
            <p:nvSpPr>
              <p:cNvPr id="134" name="Line 69"/>
              <p:cNvSpPr>
                <a:spLocks noChangeShapeType="1"/>
              </p:cNvSpPr>
              <p:nvPr/>
            </p:nvSpPr>
            <p:spPr bwMode="auto">
              <a:xfrm flipV="1">
                <a:off x="3779" y="2007"/>
                <a:ext cx="0" cy="18"/>
              </a:xfrm>
              <a:prstGeom prst="line">
                <a:avLst/>
              </a:prstGeom>
              <a:noFill/>
              <a:ln w="7938">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tr-TR"/>
              </a:p>
            </p:txBody>
          </p:sp>
          <p:sp>
            <p:nvSpPr>
              <p:cNvPr id="135" name="Freeform 70"/>
              <p:cNvSpPr>
                <a:spLocks/>
              </p:cNvSpPr>
              <p:nvPr/>
            </p:nvSpPr>
            <p:spPr bwMode="auto">
              <a:xfrm>
                <a:off x="3793" y="2041"/>
                <a:ext cx="17" cy="341"/>
              </a:xfrm>
              <a:custGeom>
                <a:avLst/>
                <a:gdLst>
                  <a:gd name="T0" fmla="*/ 8 w 149"/>
                  <a:gd name="T1" fmla="*/ 2 h 2193"/>
                  <a:gd name="T2" fmla="*/ 80 w 149"/>
                  <a:gd name="T3" fmla="*/ 2193 h 2193"/>
                  <a:gd name="T4" fmla="*/ 80 w 149"/>
                  <a:gd name="T5" fmla="*/ 2193 h 2193"/>
                  <a:gd name="T6" fmla="*/ 149 w 149"/>
                  <a:gd name="T7" fmla="*/ 61 h 2193"/>
                  <a:gd name="T8" fmla="*/ 0 w 149"/>
                  <a:gd name="T9" fmla="*/ 0 h 2193"/>
                  <a:gd name="T10" fmla="*/ 8 w 149"/>
                  <a:gd name="T11" fmla="*/ 2 h 2193"/>
                </a:gdLst>
                <a:ahLst/>
                <a:cxnLst>
                  <a:cxn ang="0">
                    <a:pos x="T0" y="T1"/>
                  </a:cxn>
                  <a:cxn ang="0">
                    <a:pos x="T2" y="T3"/>
                  </a:cxn>
                  <a:cxn ang="0">
                    <a:pos x="T4" y="T5"/>
                  </a:cxn>
                  <a:cxn ang="0">
                    <a:pos x="T6" y="T7"/>
                  </a:cxn>
                  <a:cxn ang="0">
                    <a:pos x="T8" y="T9"/>
                  </a:cxn>
                  <a:cxn ang="0">
                    <a:pos x="T10" y="T11"/>
                  </a:cxn>
                </a:cxnLst>
                <a:rect l="0" t="0" r="r" b="b"/>
                <a:pathLst>
                  <a:path w="149" h="2193">
                    <a:moveTo>
                      <a:pt x="8" y="2"/>
                    </a:moveTo>
                    <a:lnTo>
                      <a:pt x="80" y="2193"/>
                    </a:lnTo>
                    <a:lnTo>
                      <a:pt x="80" y="2193"/>
                    </a:lnTo>
                    <a:lnTo>
                      <a:pt x="149" y="61"/>
                    </a:lnTo>
                    <a:lnTo>
                      <a:pt x="0" y="0"/>
                    </a:lnTo>
                    <a:lnTo>
                      <a:pt x="8" y="2"/>
                    </a:lnTo>
                    <a:close/>
                  </a:path>
                </a:pathLst>
              </a:custGeom>
              <a:noFill/>
              <a:ln w="9525" cap="flat">
                <a:solidFill>
                  <a:srgbClr val="000000"/>
                </a:solidFill>
                <a:prstDash val="dash"/>
                <a:round/>
                <a:headEnd/>
                <a:tailEnd/>
              </a:ln>
              <a:extLst>
                <a:ext uri="{909E8E84-426E-40DD-AFC4-6F175D3DCCD1}">
                  <a14:hiddenFill xmlns:a14="http://schemas.microsoft.com/office/drawing/2010/main">
                    <a:solidFill>
                      <a:srgbClr val="000000"/>
                    </a:solidFill>
                  </a14:hiddenFill>
                </a:ext>
              </a:extLst>
            </p:spPr>
            <p:txBody>
              <a:bodyPr/>
              <a:lstStyle/>
              <a:p>
                <a:endParaRPr lang="tr-TR"/>
              </a:p>
            </p:txBody>
          </p:sp>
          <p:sp>
            <p:nvSpPr>
              <p:cNvPr id="136" name="Rectangle 71"/>
              <p:cNvSpPr>
                <a:spLocks noChangeArrowheads="1"/>
              </p:cNvSpPr>
              <p:nvPr/>
            </p:nvSpPr>
            <p:spPr bwMode="auto">
              <a:xfrm>
                <a:off x="3749" y="1959"/>
                <a:ext cx="97" cy="29"/>
              </a:xfrm>
              <a:prstGeom prst="rect">
                <a:avLst/>
              </a:prstGeom>
              <a:noFill/>
              <a:ln w="9525">
                <a:solidFill>
                  <a:srgbClr val="000000"/>
                </a:solidFill>
                <a:prstDash val="dash"/>
                <a:miter lim="800000"/>
                <a:headEnd/>
                <a:tailEnd/>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137" name="Rectangle 72"/>
              <p:cNvSpPr>
                <a:spLocks noChangeArrowheads="1"/>
              </p:cNvSpPr>
              <p:nvPr/>
            </p:nvSpPr>
            <p:spPr bwMode="auto">
              <a:xfrm>
                <a:off x="3846" y="1949"/>
                <a:ext cx="12" cy="48"/>
              </a:xfrm>
              <a:prstGeom prst="rect">
                <a:avLst/>
              </a:prstGeom>
              <a:noFill/>
              <a:ln w="9525">
                <a:solidFill>
                  <a:srgbClr val="000000"/>
                </a:solidFill>
                <a:prstDash val="dash"/>
                <a:miter lim="800000"/>
                <a:headEnd/>
                <a:tailEnd/>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grpSp>
        <p:sp>
          <p:nvSpPr>
            <p:cNvPr id="122" name="Rectangle 89"/>
            <p:cNvSpPr>
              <a:spLocks noChangeArrowheads="1"/>
            </p:cNvSpPr>
            <p:nvPr/>
          </p:nvSpPr>
          <p:spPr bwMode="auto">
            <a:xfrm>
              <a:off x="4237" y="2462"/>
              <a:ext cx="125"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tr-TR" altLang="tr-TR" sz="1600" dirty="0">
                  <a:solidFill>
                    <a:srgbClr val="000099"/>
                  </a:solidFill>
                </a:rPr>
                <a:t>G</a:t>
              </a:r>
              <a:r>
                <a:rPr lang="de-DE" altLang="tr-TR" sz="1600" baseline="-25000" dirty="0">
                  <a:solidFill>
                    <a:srgbClr val="000099"/>
                  </a:solidFill>
                </a:rPr>
                <a:t>3</a:t>
              </a:r>
              <a:endParaRPr lang="de-DE" altLang="tr-TR" sz="1600" dirty="0">
                <a:solidFill>
                  <a:srgbClr val="000099"/>
                </a:solidFill>
              </a:endParaRPr>
            </a:p>
          </p:txBody>
        </p:sp>
      </p:grpSp>
      <p:grpSp>
        <p:nvGrpSpPr>
          <p:cNvPr id="18" name="Group 138"/>
          <p:cNvGrpSpPr>
            <a:grpSpLocks/>
          </p:cNvGrpSpPr>
          <p:nvPr/>
        </p:nvGrpSpPr>
        <p:grpSpPr bwMode="auto">
          <a:xfrm>
            <a:off x="7242175" y="1422737"/>
            <a:ext cx="1492250" cy="1385888"/>
            <a:chOff x="4301" y="1846"/>
            <a:chExt cx="940" cy="873"/>
          </a:xfrm>
        </p:grpSpPr>
        <p:sp>
          <p:nvSpPr>
            <p:cNvPr id="101" name="Line 9"/>
            <p:cNvSpPr>
              <a:spLocks noChangeShapeType="1"/>
            </p:cNvSpPr>
            <p:nvPr/>
          </p:nvSpPr>
          <p:spPr bwMode="auto">
            <a:xfrm flipV="1">
              <a:off x="4301" y="2302"/>
              <a:ext cx="913" cy="3"/>
            </a:xfrm>
            <a:prstGeom prst="line">
              <a:avLst/>
            </a:prstGeom>
            <a:noFill/>
            <a:ln w="9525">
              <a:solidFill>
                <a:srgbClr val="000099"/>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grpSp>
          <p:nvGrpSpPr>
            <p:cNvPr id="102" name="Group 113"/>
            <p:cNvGrpSpPr>
              <a:grpSpLocks/>
            </p:cNvGrpSpPr>
            <p:nvPr/>
          </p:nvGrpSpPr>
          <p:grpSpPr bwMode="auto">
            <a:xfrm>
              <a:off x="4632" y="2285"/>
              <a:ext cx="170" cy="434"/>
              <a:chOff x="4632" y="2285"/>
              <a:chExt cx="170" cy="434"/>
            </a:xfrm>
          </p:grpSpPr>
          <p:sp>
            <p:nvSpPr>
              <p:cNvPr id="104" name="Rectangle 73"/>
              <p:cNvSpPr>
                <a:spLocks noChangeArrowheads="1"/>
              </p:cNvSpPr>
              <p:nvPr/>
            </p:nvSpPr>
            <p:spPr bwMode="auto">
              <a:xfrm>
                <a:off x="4708" y="2320"/>
                <a:ext cx="32" cy="28"/>
              </a:xfrm>
              <a:prstGeom prst="rect">
                <a:avLst/>
              </a:prstGeom>
              <a:noFill/>
              <a:ln w="9525">
                <a:solidFill>
                  <a:srgbClr val="000000"/>
                </a:solidFill>
                <a:prstDash val="dash"/>
                <a:miter lim="800000"/>
                <a:headEnd/>
                <a:tailEnd/>
              </a:ln>
              <a:extLst>
                <a:ext uri="{909E8E84-426E-40DD-AFC4-6F175D3DCCD1}">
                  <a14:hiddenFill xmlns:a14="http://schemas.microsoft.com/office/drawing/2010/main">
                    <a:solidFill>
                      <a:srgbClr val="000000"/>
                    </a:solidFill>
                  </a14:hiddenFill>
                </a:ext>
              </a:extLst>
            </p:spPr>
            <p:txBody>
              <a:bodyPr/>
              <a:lstStyle/>
              <a:p>
                <a:endParaRPr lang="tr-TR"/>
              </a:p>
            </p:txBody>
          </p:sp>
          <p:sp>
            <p:nvSpPr>
              <p:cNvPr id="105" name="Rectangle 74"/>
              <p:cNvSpPr>
                <a:spLocks noChangeArrowheads="1"/>
              </p:cNvSpPr>
              <p:nvPr/>
            </p:nvSpPr>
            <p:spPr bwMode="auto">
              <a:xfrm>
                <a:off x="4696" y="2341"/>
                <a:ext cx="55" cy="20"/>
              </a:xfrm>
              <a:prstGeom prst="rect">
                <a:avLst/>
              </a:prstGeom>
              <a:noFill/>
              <a:ln w="9525">
                <a:solidFill>
                  <a:srgbClr val="000000"/>
                </a:solidFill>
                <a:prstDash val="dash"/>
                <a:miter lim="800000"/>
                <a:headEnd/>
                <a:tailEnd/>
              </a:ln>
              <a:extLst>
                <a:ext uri="{909E8E84-426E-40DD-AFC4-6F175D3DCCD1}">
                  <a14:hiddenFill xmlns:a14="http://schemas.microsoft.com/office/drawing/2010/main">
                    <a:solidFill>
                      <a:srgbClr val="000000"/>
                    </a:solidFill>
                  </a14:hiddenFill>
                </a:ext>
              </a:extLst>
            </p:spPr>
            <p:txBody>
              <a:bodyPr/>
              <a:lstStyle/>
              <a:p>
                <a:endParaRPr lang="tr-TR"/>
              </a:p>
            </p:txBody>
          </p:sp>
          <p:sp>
            <p:nvSpPr>
              <p:cNvPr id="106" name="Rectangle 75"/>
              <p:cNvSpPr>
                <a:spLocks noChangeArrowheads="1"/>
              </p:cNvSpPr>
              <p:nvPr/>
            </p:nvSpPr>
            <p:spPr bwMode="auto">
              <a:xfrm>
                <a:off x="4695" y="2373"/>
                <a:ext cx="55" cy="19"/>
              </a:xfrm>
              <a:prstGeom prst="rect">
                <a:avLst/>
              </a:prstGeom>
              <a:noFill/>
              <a:ln w="9525">
                <a:solidFill>
                  <a:srgbClr val="000000"/>
                </a:solidFill>
                <a:prstDash val="dash"/>
                <a:miter lim="800000"/>
                <a:headEnd/>
                <a:tailEnd/>
              </a:ln>
              <a:extLst>
                <a:ext uri="{909E8E84-426E-40DD-AFC4-6F175D3DCCD1}">
                  <a14:hiddenFill xmlns:a14="http://schemas.microsoft.com/office/drawing/2010/main">
                    <a:solidFill>
                      <a:srgbClr val="000000"/>
                    </a:solidFill>
                  </a14:hiddenFill>
                </a:ext>
              </a:extLst>
            </p:spPr>
            <p:txBody>
              <a:bodyPr/>
              <a:lstStyle/>
              <a:p>
                <a:endParaRPr lang="tr-TR"/>
              </a:p>
            </p:txBody>
          </p:sp>
          <p:sp>
            <p:nvSpPr>
              <p:cNvPr id="107" name="Freeform 76"/>
              <p:cNvSpPr>
                <a:spLocks/>
              </p:cNvSpPr>
              <p:nvPr/>
            </p:nvSpPr>
            <p:spPr bwMode="auto">
              <a:xfrm>
                <a:off x="4632" y="2379"/>
                <a:ext cx="81" cy="292"/>
              </a:xfrm>
              <a:custGeom>
                <a:avLst/>
                <a:gdLst>
                  <a:gd name="T0" fmla="*/ 1006 w 1147"/>
                  <a:gd name="T1" fmla="*/ 27 h 3076"/>
                  <a:gd name="T2" fmla="*/ 0 w 1147"/>
                  <a:gd name="T3" fmla="*/ 3076 h 3076"/>
                  <a:gd name="T4" fmla="*/ 0 w 1147"/>
                  <a:gd name="T5" fmla="*/ 3076 h 3076"/>
                  <a:gd name="T6" fmla="*/ 1147 w 1147"/>
                  <a:gd name="T7" fmla="*/ 0 h 3076"/>
                  <a:gd name="T8" fmla="*/ 1005 w 1147"/>
                  <a:gd name="T9" fmla="*/ 16 h 3076"/>
                  <a:gd name="T10" fmla="*/ 1006 w 1147"/>
                  <a:gd name="T11" fmla="*/ 27 h 3076"/>
                </a:gdLst>
                <a:ahLst/>
                <a:cxnLst>
                  <a:cxn ang="0">
                    <a:pos x="T0" y="T1"/>
                  </a:cxn>
                  <a:cxn ang="0">
                    <a:pos x="T2" y="T3"/>
                  </a:cxn>
                  <a:cxn ang="0">
                    <a:pos x="T4" y="T5"/>
                  </a:cxn>
                  <a:cxn ang="0">
                    <a:pos x="T6" y="T7"/>
                  </a:cxn>
                  <a:cxn ang="0">
                    <a:pos x="T8" y="T9"/>
                  </a:cxn>
                  <a:cxn ang="0">
                    <a:pos x="T10" y="T11"/>
                  </a:cxn>
                </a:cxnLst>
                <a:rect l="0" t="0" r="r" b="b"/>
                <a:pathLst>
                  <a:path w="1147" h="3076">
                    <a:moveTo>
                      <a:pt x="1006" y="27"/>
                    </a:moveTo>
                    <a:lnTo>
                      <a:pt x="0" y="3076"/>
                    </a:lnTo>
                    <a:lnTo>
                      <a:pt x="0" y="3076"/>
                    </a:lnTo>
                    <a:lnTo>
                      <a:pt x="1147" y="0"/>
                    </a:lnTo>
                    <a:lnTo>
                      <a:pt x="1005" y="16"/>
                    </a:lnTo>
                    <a:lnTo>
                      <a:pt x="1006" y="27"/>
                    </a:lnTo>
                    <a:close/>
                  </a:path>
                </a:pathLst>
              </a:custGeom>
              <a:noFill/>
              <a:ln w="9525" cap="flat">
                <a:solidFill>
                  <a:srgbClr val="000000"/>
                </a:solidFill>
                <a:prstDash val="dash"/>
                <a:round/>
                <a:headEnd/>
                <a:tailEnd/>
              </a:ln>
              <a:extLst>
                <a:ext uri="{909E8E84-426E-40DD-AFC4-6F175D3DCCD1}">
                  <a14:hiddenFill xmlns:a14="http://schemas.microsoft.com/office/drawing/2010/main">
                    <a:solidFill>
                      <a:srgbClr val="000000"/>
                    </a:solidFill>
                  </a14:hiddenFill>
                </a:ext>
              </a:extLst>
            </p:spPr>
            <p:txBody>
              <a:bodyPr/>
              <a:lstStyle/>
              <a:p>
                <a:endParaRPr lang="tr-TR"/>
              </a:p>
            </p:txBody>
          </p:sp>
          <p:sp>
            <p:nvSpPr>
              <p:cNvPr id="108" name="Freeform 77"/>
              <p:cNvSpPr>
                <a:spLocks/>
              </p:cNvSpPr>
              <p:nvPr/>
            </p:nvSpPr>
            <p:spPr bwMode="auto">
              <a:xfrm>
                <a:off x="4729" y="2386"/>
                <a:ext cx="73" cy="333"/>
              </a:xfrm>
              <a:custGeom>
                <a:avLst/>
                <a:gdLst>
                  <a:gd name="T0" fmla="*/ 9 w 687"/>
                  <a:gd name="T1" fmla="*/ 0 h 3062"/>
                  <a:gd name="T2" fmla="*/ 687 w 687"/>
                  <a:gd name="T3" fmla="*/ 3062 h 3062"/>
                  <a:gd name="T4" fmla="*/ 687 w 687"/>
                  <a:gd name="T5" fmla="*/ 3062 h 3062"/>
                  <a:gd name="T6" fmla="*/ 161 w 687"/>
                  <a:gd name="T7" fmla="*/ 35 h 3062"/>
                  <a:gd name="T8" fmla="*/ 0 w 687"/>
                  <a:gd name="T9" fmla="*/ 0 h 3062"/>
                  <a:gd name="T10" fmla="*/ 9 w 687"/>
                  <a:gd name="T11" fmla="*/ 0 h 3062"/>
                </a:gdLst>
                <a:ahLst/>
                <a:cxnLst>
                  <a:cxn ang="0">
                    <a:pos x="T0" y="T1"/>
                  </a:cxn>
                  <a:cxn ang="0">
                    <a:pos x="T2" y="T3"/>
                  </a:cxn>
                  <a:cxn ang="0">
                    <a:pos x="T4" y="T5"/>
                  </a:cxn>
                  <a:cxn ang="0">
                    <a:pos x="T6" y="T7"/>
                  </a:cxn>
                  <a:cxn ang="0">
                    <a:pos x="T8" y="T9"/>
                  </a:cxn>
                  <a:cxn ang="0">
                    <a:pos x="T10" y="T11"/>
                  </a:cxn>
                </a:cxnLst>
                <a:rect l="0" t="0" r="r" b="b"/>
                <a:pathLst>
                  <a:path w="687" h="3062">
                    <a:moveTo>
                      <a:pt x="9" y="0"/>
                    </a:moveTo>
                    <a:lnTo>
                      <a:pt x="687" y="3062"/>
                    </a:lnTo>
                    <a:lnTo>
                      <a:pt x="687" y="3062"/>
                    </a:lnTo>
                    <a:lnTo>
                      <a:pt x="161" y="35"/>
                    </a:lnTo>
                    <a:lnTo>
                      <a:pt x="0" y="0"/>
                    </a:lnTo>
                    <a:lnTo>
                      <a:pt x="9" y="0"/>
                    </a:lnTo>
                    <a:close/>
                  </a:path>
                </a:pathLst>
              </a:custGeom>
              <a:noFill/>
              <a:ln w="9525" cap="flat">
                <a:solidFill>
                  <a:srgbClr val="000000"/>
                </a:solidFill>
                <a:prstDash val="dash"/>
                <a:round/>
                <a:headEnd/>
                <a:tailEnd/>
              </a:ln>
              <a:extLst>
                <a:ext uri="{909E8E84-426E-40DD-AFC4-6F175D3DCCD1}">
                  <a14:hiddenFill xmlns:a14="http://schemas.microsoft.com/office/drawing/2010/main">
                    <a:solidFill>
                      <a:srgbClr val="000000"/>
                    </a:solidFill>
                  </a14:hiddenFill>
                </a:ext>
              </a:extLst>
            </p:spPr>
            <p:txBody>
              <a:bodyPr/>
              <a:lstStyle/>
              <a:p>
                <a:endParaRPr lang="tr-TR"/>
              </a:p>
            </p:txBody>
          </p:sp>
          <p:sp>
            <p:nvSpPr>
              <p:cNvPr id="109" name="Rectangle 78"/>
              <p:cNvSpPr>
                <a:spLocks noChangeArrowheads="1"/>
              </p:cNvSpPr>
              <p:nvPr/>
            </p:nvSpPr>
            <p:spPr bwMode="auto">
              <a:xfrm>
                <a:off x="4696" y="2354"/>
                <a:ext cx="7" cy="26"/>
              </a:xfrm>
              <a:prstGeom prst="rect">
                <a:avLst/>
              </a:prstGeom>
              <a:noFill/>
              <a:ln w="9525">
                <a:solidFill>
                  <a:srgbClr val="000000"/>
                </a:solidFill>
                <a:prstDash val="dash"/>
                <a:miter lim="800000"/>
                <a:headEnd/>
                <a:tailEnd/>
              </a:ln>
              <a:extLst>
                <a:ext uri="{909E8E84-426E-40DD-AFC4-6F175D3DCCD1}">
                  <a14:hiddenFill xmlns:a14="http://schemas.microsoft.com/office/drawing/2010/main">
                    <a:solidFill>
                      <a:srgbClr val="000000"/>
                    </a:solidFill>
                  </a14:hiddenFill>
                </a:ext>
              </a:extLst>
            </p:spPr>
            <p:txBody>
              <a:bodyPr/>
              <a:lstStyle/>
              <a:p>
                <a:endParaRPr lang="tr-TR"/>
              </a:p>
            </p:txBody>
          </p:sp>
          <p:sp>
            <p:nvSpPr>
              <p:cNvPr id="110" name="Rectangle 79"/>
              <p:cNvSpPr>
                <a:spLocks noChangeArrowheads="1"/>
              </p:cNvSpPr>
              <p:nvPr/>
            </p:nvSpPr>
            <p:spPr bwMode="auto">
              <a:xfrm>
                <a:off x="4717" y="2354"/>
                <a:ext cx="7" cy="24"/>
              </a:xfrm>
              <a:prstGeom prst="rect">
                <a:avLst/>
              </a:prstGeom>
              <a:noFill/>
              <a:ln w="9525">
                <a:solidFill>
                  <a:srgbClr val="000000"/>
                </a:solidFill>
                <a:prstDash val="dash"/>
                <a:miter lim="800000"/>
                <a:headEnd/>
                <a:tailEnd/>
              </a:ln>
              <a:extLst>
                <a:ext uri="{909E8E84-426E-40DD-AFC4-6F175D3DCCD1}">
                  <a14:hiddenFill xmlns:a14="http://schemas.microsoft.com/office/drawing/2010/main">
                    <a:solidFill>
                      <a:srgbClr val="000000"/>
                    </a:solidFill>
                  </a14:hiddenFill>
                </a:ext>
              </a:extLst>
            </p:spPr>
            <p:txBody>
              <a:bodyPr/>
              <a:lstStyle/>
              <a:p>
                <a:endParaRPr lang="tr-TR"/>
              </a:p>
            </p:txBody>
          </p:sp>
          <p:sp>
            <p:nvSpPr>
              <p:cNvPr id="111" name="Rectangle 80"/>
              <p:cNvSpPr>
                <a:spLocks noChangeArrowheads="1"/>
              </p:cNvSpPr>
              <p:nvPr/>
            </p:nvSpPr>
            <p:spPr bwMode="auto">
              <a:xfrm>
                <a:off x="4741" y="2352"/>
                <a:ext cx="7" cy="24"/>
              </a:xfrm>
              <a:prstGeom prst="rect">
                <a:avLst/>
              </a:prstGeom>
              <a:noFill/>
              <a:ln w="9525">
                <a:solidFill>
                  <a:srgbClr val="000000"/>
                </a:solidFill>
                <a:prstDash val="dash"/>
                <a:miter lim="800000"/>
                <a:headEnd/>
                <a:tailEnd/>
              </a:ln>
              <a:extLst>
                <a:ext uri="{909E8E84-426E-40DD-AFC4-6F175D3DCCD1}">
                  <a14:hiddenFill xmlns:a14="http://schemas.microsoft.com/office/drawing/2010/main">
                    <a:solidFill>
                      <a:srgbClr val="000000"/>
                    </a:solidFill>
                  </a14:hiddenFill>
                </a:ext>
              </a:extLst>
            </p:spPr>
            <p:txBody>
              <a:bodyPr/>
              <a:lstStyle/>
              <a:p>
                <a:endParaRPr lang="tr-TR"/>
              </a:p>
            </p:txBody>
          </p:sp>
          <p:sp>
            <p:nvSpPr>
              <p:cNvPr id="112" name="Line 81"/>
              <p:cNvSpPr>
                <a:spLocks noChangeShapeType="1"/>
              </p:cNvSpPr>
              <p:nvPr/>
            </p:nvSpPr>
            <p:spPr bwMode="auto">
              <a:xfrm flipH="1">
                <a:off x="4696" y="2343"/>
                <a:ext cx="2" cy="0"/>
              </a:xfrm>
              <a:prstGeom prst="line">
                <a:avLst/>
              </a:prstGeom>
              <a:noFill/>
              <a:ln w="7938">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tr-TR"/>
              </a:p>
            </p:txBody>
          </p:sp>
          <p:sp>
            <p:nvSpPr>
              <p:cNvPr id="113" name="Line 82"/>
              <p:cNvSpPr>
                <a:spLocks noChangeShapeType="1"/>
              </p:cNvSpPr>
              <p:nvPr/>
            </p:nvSpPr>
            <p:spPr bwMode="auto">
              <a:xfrm>
                <a:off x="4696" y="2343"/>
                <a:ext cx="0" cy="18"/>
              </a:xfrm>
              <a:prstGeom prst="line">
                <a:avLst/>
              </a:prstGeom>
              <a:noFill/>
              <a:ln w="7938">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tr-TR"/>
              </a:p>
            </p:txBody>
          </p:sp>
          <p:sp>
            <p:nvSpPr>
              <p:cNvPr id="114" name="Line 83"/>
              <p:cNvSpPr>
                <a:spLocks noChangeShapeType="1"/>
              </p:cNvSpPr>
              <p:nvPr/>
            </p:nvSpPr>
            <p:spPr bwMode="auto">
              <a:xfrm>
                <a:off x="4696" y="2361"/>
                <a:ext cx="2" cy="0"/>
              </a:xfrm>
              <a:prstGeom prst="line">
                <a:avLst/>
              </a:prstGeom>
              <a:noFill/>
              <a:ln w="7938">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tr-TR"/>
              </a:p>
            </p:txBody>
          </p:sp>
          <p:sp>
            <p:nvSpPr>
              <p:cNvPr id="115" name="Line 84"/>
              <p:cNvSpPr>
                <a:spLocks noChangeShapeType="1"/>
              </p:cNvSpPr>
              <p:nvPr/>
            </p:nvSpPr>
            <p:spPr bwMode="auto">
              <a:xfrm flipV="1">
                <a:off x="4698" y="2343"/>
                <a:ext cx="1" cy="18"/>
              </a:xfrm>
              <a:prstGeom prst="line">
                <a:avLst/>
              </a:prstGeom>
              <a:noFill/>
              <a:ln w="7938">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tr-TR"/>
              </a:p>
            </p:txBody>
          </p:sp>
          <p:sp>
            <p:nvSpPr>
              <p:cNvPr id="116" name="Freeform 85"/>
              <p:cNvSpPr>
                <a:spLocks/>
              </p:cNvSpPr>
              <p:nvPr/>
            </p:nvSpPr>
            <p:spPr bwMode="auto">
              <a:xfrm>
                <a:off x="4712" y="2377"/>
                <a:ext cx="18" cy="341"/>
              </a:xfrm>
              <a:custGeom>
                <a:avLst/>
                <a:gdLst>
                  <a:gd name="T0" fmla="*/ 8 w 149"/>
                  <a:gd name="T1" fmla="*/ 2 h 2193"/>
                  <a:gd name="T2" fmla="*/ 80 w 149"/>
                  <a:gd name="T3" fmla="*/ 2193 h 2193"/>
                  <a:gd name="T4" fmla="*/ 80 w 149"/>
                  <a:gd name="T5" fmla="*/ 2193 h 2193"/>
                  <a:gd name="T6" fmla="*/ 149 w 149"/>
                  <a:gd name="T7" fmla="*/ 61 h 2193"/>
                  <a:gd name="T8" fmla="*/ 0 w 149"/>
                  <a:gd name="T9" fmla="*/ 0 h 2193"/>
                  <a:gd name="T10" fmla="*/ 8 w 149"/>
                  <a:gd name="T11" fmla="*/ 2 h 2193"/>
                </a:gdLst>
                <a:ahLst/>
                <a:cxnLst>
                  <a:cxn ang="0">
                    <a:pos x="T0" y="T1"/>
                  </a:cxn>
                  <a:cxn ang="0">
                    <a:pos x="T2" y="T3"/>
                  </a:cxn>
                  <a:cxn ang="0">
                    <a:pos x="T4" y="T5"/>
                  </a:cxn>
                  <a:cxn ang="0">
                    <a:pos x="T6" y="T7"/>
                  </a:cxn>
                  <a:cxn ang="0">
                    <a:pos x="T8" y="T9"/>
                  </a:cxn>
                  <a:cxn ang="0">
                    <a:pos x="T10" y="T11"/>
                  </a:cxn>
                </a:cxnLst>
                <a:rect l="0" t="0" r="r" b="b"/>
                <a:pathLst>
                  <a:path w="149" h="2193">
                    <a:moveTo>
                      <a:pt x="8" y="2"/>
                    </a:moveTo>
                    <a:lnTo>
                      <a:pt x="80" y="2193"/>
                    </a:lnTo>
                    <a:lnTo>
                      <a:pt x="80" y="2193"/>
                    </a:lnTo>
                    <a:lnTo>
                      <a:pt x="149" y="61"/>
                    </a:lnTo>
                    <a:lnTo>
                      <a:pt x="0" y="0"/>
                    </a:lnTo>
                    <a:lnTo>
                      <a:pt x="8" y="2"/>
                    </a:lnTo>
                    <a:close/>
                  </a:path>
                </a:pathLst>
              </a:custGeom>
              <a:noFill/>
              <a:ln w="9525" cap="flat">
                <a:solidFill>
                  <a:srgbClr val="000000"/>
                </a:solidFill>
                <a:prstDash val="dash"/>
                <a:round/>
                <a:headEnd/>
                <a:tailEnd/>
              </a:ln>
              <a:extLst>
                <a:ext uri="{909E8E84-426E-40DD-AFC4-6F175D3DCCD1}">
                  <a14:hiddenFill xmlns:a14="http://schemas.microsoft.com/office/drawing/2010/main">
                    <a:solidFill>
                      <a:srgbClr val="000000"/>
                    </a:solidFill>
                  </a14:hiddenFill>
                </a:ext>
              </a:extLst>
            </p:spPr>
            <p:txBody>
              <a:bodyPr/>
              <a:lstStyle/>
              <a:p>
                <a:endParaRPr lang="tr-TR"/>
              </a:p>
            </p:txBody>
          </p:sp>
          <p:sp>
            <p:nvSpPr>
              <p:cNvPr id="117" name="Rectangle 86"/>
              <p:cNvSpPr>
                <a:spLocks noChangeArrowheads="1"/>
              </p:cNvSpPr>
              <p:nvPr/>
            </p:nvSpPr>
            <p:spPr bwMode="auto">
              <a:xfrm>
                <a:off x="4668" y="2294"/>
                <a:ext cx="98" cy="30"/>
              </a:xfrm>
              <a:prstGeom prst="rect">
                <a:avLst/>
              </a:prstGeom>
              <a:noFill/>
              <a:ln w="9525">
                <a:solidFill>
                  <a:srgbClr val="000000"/>
                </a:solidFill>
                <a:prstDash val="dash"/>
                <a:miter lim="800000"/>
                <a:headEnd/>
                <a:tailEnd/>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118" name="Rectangle 87"/>
              <p:cNvSpPr>
                <a:spLocks noChangeArrowheads="1"/>
              </p:cNvSpPr>
              <p:nvPr/>
            </p:nvSpPr>
            <p:spPr bwMode="auto">
              <a:xfrm>
                <a:off x="4766" y="2285"/>
                <a:ext cx="12" cy="47"/>
              </a:xfrm>
              <a:prstGeom prst="rect">
                <a:avLst/>
              </a:prstGeom>
              <a:noFill/>
              <a:ln w="9525">
                <a:solidFill>
                  <a:srgbClr val="000000"/>
                </a:solidFill>
                <a:prstDash val="dash"/>
                <a:miter lim="800000"/>
                <a:headEnd/>
                <a:tailEnd/>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grpSp>
        <p:sp>
          <p:nvSpPr>
            <p:cNvPr id="103" name="Rectangle 93"/>
            <p:cNvSpPr>
              <a:spLocks noChangeArrowheads="1"/>
            </p:cNvSpPr>
            <p:nvPr/>
          </p:nvSpPr>
          <p:spPr bwMode="auto">
            <a:xfrm>
              <a:off x="5229" y="1846"/>
              <a:ext cx="12" cy="732"/>
            </a:xfrm>
            <a:prstGeom prst="rect">
              <a:avLst/>
            </a:prstGeom>
            <a:noFill/>
            <a:ln w="9525">
              <a:solidFill>
                <a:srgbClr val="000000"/>
              </a:solidFill>
              <a:prstDash val="dash"/>
              <a:miter lim="800000"/>
              <a:headEnd/>
              <a:tailEnd/>
            </a:ln>
            <a:extLst>
              <a:ext uri="{909E8E84-426E-40DD-AFC4-6F175D3DCCD1}">
                <a14:hiddenFill xmlns:a14="http://schemas.microsoft.com/office/drawing/2010/main">
                  <a:solidFill>
                    <a:srgbClr val="000000"/>
                  </a:solidFill>
                </a14:hiddenFill>
              </a:ext>
            </a:extLst>
          </p:spPr>
          <p:txBody>
            <a:bodyPr/>
            <a:lstStyle/>
            <a:p>
              <a:endParaRPr lang="tr-TR"/>
            </a:p>
          </p:txBody>
        </p:sp>
      </p:grpSp>
      <p:sp>
        <p:nvSpPr>
          <p:cNvPr id="19" name="Rectangle 94"/>
          <p:cNvSpPr>
            <a:spLocks noChangeArrowheads="1"/>
          </p:cNvSpPr>
          <p:nvPr/>
        </p:nvSpPr>
        <p:spPr bwMode="auto">
          <a:xfrm>
            <a:off x="8761412" y="2176800"/>
            <a:ext cx="322263" cy="623887"/>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tr-TR"/>
          </a:p>
        </p:txBody>
      </p:sp>
      <p:sp>
        <p:nvSpPr>
          <p:cNvPr id="20" name="Rectangle 95"/>
          <p:cNvSpPr>
            <a:spLocks noChangeArrowheads="1"/>
          </p:cNvSpPr>
          <p:nvPr/>
        </p:nvSpPr>
        <p:spPr bwMode="auto">
          <a:xfrm>
            <a:off x="2435225" y="2678450"/>
            <a:ext cx="322262" cy="623887"/>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tr-TR"/>
          </a:p>
        </p:txBody>
      </p:sp>
      <p:sp>
        <p:nvSpPr>
          <p:cNvPr id="21" name="Rectangle 96"/>
          <p:cNvSpPr>
            <a:spLocks noChangeArrowheads="1"/>
          </p:cNvSpPr>
          <p:nvPr/>
        </p:nvSpPr>
        <p:spPr bwMode="auto">
          <a:xfrm>
            <a:off x="2230437" y="2383175"/>
            <a:ext cx="36920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tr-TR" altLang="tr-TR" sz="1600" dirty="0">
                <a:solidFill>
                  <a:srgbClr val="000099"/>
                </a:solidFill>
              </a:rPr>
              <a:t>RS </a:t>
            </a:r>
            <a:r>
              <a:rPr lang="de-DE" altLang="tr-TR" sz="1600" dirty="0">
                <a:solidFill>
                  <a:srgbClr val="000099"/>
                </a:solidFill>
              </a:rPr>
              <a:t>A</a:t>
            </a:r>
          </a:p>
        </p:txBody>
      </p:sp>
      <p:sp>
        <p:nvSpPr>
          <p:cNvPr id="22" name="Rectangle 97"/>
          <p:cNvSpPr>
            <a:spLocks noChangeArrowheads="1"/>
          </p:cNvSpPr>
          <p:nvPr/>
        </p:nvSpPr>
        <p:spPr bwMode="auto">
          <a:xfrm>
            <a:off x="8764587" y="1884700"/>
            <a:ext cx="31630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tr-TR" altLang="tr-TR" sz="1600" dirty="0">
                <a:solidFill>
                  <a:srgbClr val="000099"/>
                </a:solidFill>
              </a:rPr>
              <a:t>RSB</a:t>
            </a:r>
            <a:endParaRPr lang="de-DE" altLang="tr-TR" sz="1600" dirty="0">
              <a:solidFill>
                <a:srgbClr val="000099"/>
              </a:solidFill>
            </a:endParaRPr>
          </a:p>
        </p:txBody>
      </p:sp>
      <p:grpSp>
        <p:nvGrpSpPr>
          <p:cNvPr id="23" name="Group 133"/>
          <p:cNvGrpSpPr>
            <a:grpSpLocks/>
          </p:cNvGrpSpPr>
          <p:nvPr/>
        </p:nvGrpSpPr>
        <p:grpSpPr bwMode="auto">
          <a:xfrm>
            <a:off x="2798767" y="2594312"/>
            <a:ext cx="2024065" cy="419100"/>
            <a:chOff x="1502" y="2584"/>
            <a:chExt cx="1275" cy="264"/>
          </a:xfrm>
        </p:grpSpPr>
        <p:sp>
          <p:nvSpPr>
            <p:cNvPr id="98" name="Text Box 38"/>
            <p:cNvSpPr txBox="1">
              <a:spLocks noChangeArrowheads="1"/>
            </p:cNvSpPr>
            <p:nvPr/>
          </p:nvSpPr>
          <p:spPr bwMode="auto">
            <a:xfrm>
              <a:off x="2429" y="2614"/>
              <a:ext cx="348" cy="212"/>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l"/>
              <a:r>
                <a:rPr lang="de-DE" altLang="tr-TR" sz="1600" dirty="0">
                  <a:latin typeface="Symbol" pitchFamily="18" charset="2"/>
                </a:rPr>
                <a:t>D</a:t>
              </a:r>
              <a:r>
                <a:rPr lang="de-DE" altLang="tr-TR" sz="1600" dirty="0"/>
                <a:t>h</a:t>
              </a:r>
              <a:r>
                <a:rPr lang="de-DE" altLang="tr-TR" sz="1600" baseline="-25000" dirty="0"/>
                <a:t>1</a:t>
              </a:r>
              <a:endParaRPr lang="de-DE" altLang="tr-TR" sz="1600" b="0" dirty="0"/>
            </a:p>
          </p:txBody>
        </p:sp>
        <p:sp>
          <p:nvSpPr>
            <p:cNvPr id="99" name="Line 104"/>
            <p:cNvSpPr>
              <a:spLocks noChangeShapeType="1"/>
            </p:cNvSpPr>
            <p:nvPr/>
          </p:nvSpPr>
          <p:spPr bwMode="auto">
            <a:xfrm>
              <a:off x="1502" y="2845"/>
              <a:ext cx="920" cy="0"/>
            </a:xfrm>
            <a:prstGeom prst="line">
              <a:avLst/>
            </a:prstGeom>
            <a:noFill/>
            <a:ln w="19050">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100" name="Line 122"/>
            <p:cNvSpPr>
              <a:spLocks noChangeShapeType="1"/>
            </p:cNvSpPr>
            <p:nvPr/>
          </p:nvSpPr>
          <p:spPr bwMode="auto">
            <a:xfrm>
              <a:off x="2416" y="2584"/>
              <a:ext cx="0" cy="264"/>
            </a:xfrm>
            <a:prstGeom prst="line">
              <a:avLst/>
            </a:prstGeom>
            <a:noFill/>
            <a:ln w="19050">
              <a:solidFill>
                <a:srgbClr val="FF0000"/>
              </a:solidFill>
              <a:round/>
              <a:headEnd type="stealth" w="sm" len="sm"/>
              <a:tailEnd type="stealth"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grpSp>
      <p:grpSp>
        <p:nvGrpSpPr>
          <p:cNvPr id="24" name="Group 135"/>
          <p:cNvGrpSpPr>
            <a:grpSpLocks/>
          </p:cNvGrpSpPr>
          <p:nvPr/>
        </p:nvGrpSpPr>
        <p:grpSpPr bwMode="auto">
          <a:xfrm>
            <a:off x="4262441" y="2240300"/>
            <a:ext cx="2000252" cy="338137"/>
            <a:chOff x="2424" y="2361"/>
            <a:chExt cx="1260" cy="213"/>
          </a:xfrm>
        </p:grpSpPr>
        <p:sp>
          <p:nvSpPr>
            <p:cNvPr id="95" name="Line 121"/>
            <p:cNvSpPr>
              <a:spLocks noChangeShapeType="1"/>
            </p:cNvSpPr>
            <p:nvPr/>
          </p:nvSpPr>
          <p:spPr bwMode="auto">
            <a:xfrm>
              <a:off x="2424" y="2568"/>
              <a:ext cx="976" cy="0"/>
            </a:xfrm>
            <a:prstGeom prst="line">
              <a:avLst/>
            </a:prstGeom>
            <a:noFill/>
            <a:ln w="19050">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96" name="Line 124"/>
            <p:cNvSpPr>
              <a:spLocks noChangeShapeType="1"/>
            </p:cNvSpPr>
            <p:nvPr/>
          </p:nvSpPr>
          <p:spPr bwMode="auto">
            <a:xfrm>
              <a:off x="3344" y="2361"/>
              <a:ext cx="0" cy="198"/>
            </a:xfrm>
            <a:prstGeom prst="line">
              <a:avLst/>
            </a:prstGeom>
            <a:noFill/>
            <a:ln w="19050">
              <a:solidFill>
                <a:srgbClr val="FF0000"/>
              </a:solidFill>
              <a:round/>
              <a:headEnd type="stealth" w="sm" len="sm"/>
              <a:tailEnd type="stealth"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97" name="Text Box 126"/>
            <p:cNvSpPr txBox="1">
              <a:spLocks noChangeArrowheads="1"/>
            </p:cNvSpPr>
            <p:nvPr/>
          </p:nvSpPr>
          <p:spPr bwMode="auto">
            <a:xfrm>
              <a:off x="3336" y="2362"/>
              <a:ext cx="348" cy="212"/>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l"/>
              <a:r>
                <a:rPr lang="de-DE" altLang="tr-TR" sz="1600" dirty="0">
                  <a:latin typeface="Symbol" pitchFamily="18" charset="2"/>
                </a:rPr>
                <a:t>D</a:t>
              </a:r>
              <a:r>
                <a:rPr lang="de-DE" altLang="tr-TR" sz="1600" dirty="0"/>
                <a:t>h</a:t>
              </a:r>
              <a:r>
                <a:rPr lang="de-DE" altLang="tr-TR" sz="1600" baseline="-25000" dirty="0"/>
                <a:t>2</a:t>
              </a:r>
              <a:endParaRPr lang="de-DE" altLang="tr-TR" sz="1600" b="0" dirty="0"/>
            </a:p>
          </p:txBody>
        </p:sp>
      </p:grpSp>
      <p:grpSp>
        <p:nvGrpSpPr>
          <p:cNvPr id="25" name="Group 134"/>
          <p:cNvGrpSpPr>
            <a:grpSpLocks/>
          </p:cNvGrpSpPr>
          <p:nvPr/>
        </p:nvGrpSpPr>
        <p:grpSpPr bwMode="auto">
          <a:xfrm>
            <a:off x="4251327" y="979828"/>
            <a:ext cx="1481138" cy="1262064"/>
            <a:chOff x="2417" y="1567"/>
            <a:chExt cx="933" cy="795"/>
          </a:xfrm>
        </p:grpSpPr>
        <p:sp>
          <p:nvSpPr>
            <p:cNvPr id="76" name="Rectangle 40"/>
            <p:cNvSpPr>
              <a:spLocks noChangeArrowheads="1"/>
            </p:cNvSpPr>
            <p:nvPr/>
          </p:nvSpPr>
          <p:spPr bwMode="auto">
            <a:xfrm>
              <a:off x="3336" y="1567"/>
              <a:ext cx="14" cy="787"/>
            </a:xfrm>
            <a:prstGeom prst="rect">
              <a:avLst/>
            </a:prstGeom>
            <a:noFill/>
            <a:ln w="9525">
              <a:solidFill>
                <a:srgbClr val="000000"/>
              </a:solidFill>
              <a:prstDash val="dash"/>
              <a:miter lim="800000"/>
              <a:headEnd/>
              <a:tailEnd/>
            </a:ln>
            <a:extLst>
              <a:ext uri="{909E8E84-426E-40DD-AFC4-6F175D3DCCD1}">
                <a14:hiddenFill xmlns:a14="http://schemas.microsoft.com/office/drawing/2010/main">
                  <a:solidFill>
                    <a:srgbClr val="000000"/>
                  </a:solidFill>
                </a14:hiddenFill>
              </a:ext>
            </a:extLst>
          </p:spPr>
          <p:txBody>
            <a:bodyPr/>
            <a:lstStyle/>
            <a:p>
              <a:endParaRPr lang="tr-TR"/>
            </a:p>
          </p:txBody>
        </p:sp>
        <p:sp>
          <p:nvSpPr>
            <p:cNvPr id="77" name="Line 7"/>
            <p:cNvSpPr>
              <a:spLocks noChangeShapeType="1"/>
            </p:cNvSpPr>
            <p:nvPr/>
          </p:nvSpPr>
          <p:spPr bwMode="auto">
            <a:xfrm flipV="1">
              <a:off x="2417" y="1928"/>
              <a:ext cx="914" cy="3"/>
            </a:xfrm>
            <a:prstGeom prst="line">
              <a:avLst/>
            </a:prstGeom>
            <a:noFill/>
            <a:ln w="9525">
              <a:solidFill>
                <a:srgbClr val="000099"/>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grpSp>
          <p:nvGrpSpPr>
            <p:cNvPr id="78" name="Group 42"/>
            <p:cNvGrpSpPr>
              <a:grpSpLocks/>
            </p:cNvGrpSpPr>
            <p:nvPr/>
          </p:nvGrpSpPr>
          <p:grpSpPr bwMode="auto">
            <a:xfrm>
              <a:off x="2767" y="1904"/>
              <a:ext cx="194" cy="444"/>
              <a:chOff x="2050" y="1341"/>
              <a:chExt cx="220" cy="504"/>
            </a:xfrm>
          </p:grpSpPr>
          <p:sp>
            <p:nvSpPr>
              <p:cNvPr id="80" name="Rectangle 43"/>
              <p:cNvSpPr>
                <a:spLocks noChangeArrowheads="1"/>
              </p:cNvSpPr>
              <p:nvPr/>
            </p:nvSpPr>
            <p:spPr bwMode="auto">
              <a:xfrm>
                <a:off x="2163" y="1381"/>
                <a:ext cx="37" cy="32"/>
              </a:xfrm>
              <a:prstGeom prst="rect">
                <a:avLst/>
              </a:prstGeom>
              <a:noFill/>
              <a:ln w="9525">
                <a:solidFill>
                  <a:srgbClr val="000000"/>
                </a:solidFill>
                <a:prstDash val="dash"/>
                <a:miter lim="800000"/>
                <a:headEnd/>
                <a:tailEnd/>
              </a:ln>
              <a:extLst>
                <a:ext uri="{909E8E84-426E-40DD-AFC4-6F175D3DCCD1}">
                  <a14:hiddenFill xmlns:a14="http://schemas.microsoft.com/office/drawing/2010/main">
                    <a:solidFill>
                      <a:srgbClr val="000000"/>
                    </a:solidFill>
                  </a14:hiddenFill>
                </a:ext>
              </a:extLst>
            </p:spPr>
            <p:txBody>
              <a:bodyPr/>
              <a:lstStyle/>
              <a:p>
                <a:endParaRPr lang="tr-TR"/>
              </a:p>
            </p:txBody>
          </p:sp>
          <p:sp>
            <p:nvSpPr>
              <p:cNvPr id="81" name="Rectangle 44"/>
              <p:cNvSpPr>
                <a:spLocks noChangeArrowheads="1"/>
              </p:cNvSpPr>
              <p:nvPr/>
            </p:nvSpPr>
            <p:spPr bwMode="auto">
              <a:xfrm>
                <a:off x="2150" y="1405"/>
                <a:ext cx="62" cy="23"/>
              </a:xfrm>
              <a:prstGeom prst="rect">
                <a:avLst/>
              </a:prstGeom>
              <a:noFill/>
              <a:ln w="9525">
                <a:solidFill>
                  <a:srgbClr val="000000"/>
                </a:solidFill>
                <a:prstDash val="dash"/>
                <a:miter lim="800000"/>
                <a:headEnd/>
                <a:tailEnd/>
              </a:ln>
              <a:extLst>
                <a:ext uri="{909E8E84-426E-40DD-AFC4-6F175D3DCCD1}">
                  <a14:hiddenFill xmlns:a14="http://schemas.microsoft.com/office/drawing/2010/main">
                    <a:solidFill>
                      <a:srgbClr val="000000"/>
                    </a:solidFill>
                  </a14:hiddenFill>
                </a:ext>
              </a:extLst>
            </p:spPr>
            <p:txBody>
              <a:bodyPr/>
              <a:lstStyle/>
              <a:p>
                <a:endParaRPr lang="tr-TR"/>
              </a:p>
            </p:txBody>
          </p:sp>
          <p:sp>
            <p:nvSpPr>
              <p:cNvPr id="82" name="Rectangle 45"/>
              <p:cNvSpPr>
                <a:spLocks noChangeArrowheads="1"/>
              </p:cNvSpPr>
              <p:nvPr/>
            </p:nvSpPr>
            <p:spPr bwMode="auto">
              <a:xfrm>
                <a:off x="2148" y="1441"/>
                <a:ext cx="63" cy="22"/>
              </a:xfrm>
              <a:prstGeom prst="rect">
                <a:avLst/>
              </a:prstGeom>
              <a:noFill/>
              <a:ln w="9525">
                <a:solidFill>
                  <a:srgbClr val="000000"/>
                </a:solidFill>
                <a:prstDash val="dash"/>
                <a:miter lim="800000"/>
                <a:headEnd/>
                <a:tailEnd/>
              </a:ln>
              <a:extLst>
                <a:ext uri="{909E8E84-426E-40DD-AFC4-6F175D3DCCD1}">
                  <a14:hiddenFill xmlns:a14="http://schemas.microsoft.com/office/drawing/2010/main">
                    <a:solidFill>
                      <a:srgbClr val="000000"/>
                    </a:solidFill>
                  </a14:hiddenFill>
                </a:ext>
              </a:extLst>
            </p:spPr>
            <p:txBody>
              <a:bodyPr/>
              <a:lstStyle/>
              <a:p>
                <a:endParaRPr lang="tr-TR"/>
              </a:p>
            </p:txBody>
          </p:sp>
          <p:sp>
            <p:nvSpPr>
              <p:cNvPr id="83" name="Freeform 46"/>
              <p:cNvSpPr>
                <a:spLocks/>
              </p:cNvSpPr>
              <p:nvPr/>
            </p:nvSpPr>
            <p:spPr bwMode="auto">
              <a:xfrm>
                <a:off x="2050" y="1448"/>
                <a:ext cx="119" cy="397"/>
              </a:xfrm>
              <a:custGeom>
                <a:avLst/>
                <a:gdLst>
                  <a:gd name="T0" fmla="*/ 1006 w 1147"/>
                  <a:gd name="T1" fmla="*/ 27 h 3076"/>
                  <a:gd name="T2" fmla="*/ 0 w 1147"/>
                  <a:gd name="T3" fmla="*/ 3076 h 3076"/>
                  <a:gd name="T4" fmla="*/ 0 w 1147"/>
                  <a:gd name="T5" fmla="*/ 3076 h 3076"/>
                  <a:gd name="T6" fmla="*/ 1147 w 1147"/>
                  <a:gd name="T7" fmla="*/ 0 h 3076"/>
                  <a:gd name="T8" fmla="*/ 1005 w 1147"/>
                  <a:gd name="T9" fmla="*/ 16 h 3076"/>
                  <a:gd name="T10" fmla="*/ 1006 w 1147"/>
                  <a:gd name="T11" fmla="*/ 27 h 3076"/>
                </a:gdLst>
                <a:ahLst/>
                <a:cxnLst>
                  <a:cxn ang="0">
                    <a:pos x="T0" y="T1"/>
                  </a:cxn>
                  <a:cxn ang="0">
                    <a:pos x="T2" y="T3"/>
                  </a:cxn>
                  <a:cxn ang="0">
                    <a:pos x="T4" y="T5"/>
                  </a:cxn>
                  <a:cxn ang="0">
                    <a:pos x="T6" y="T7"/>
                  </a:cxn>
                  <a:cxn ang="0">
                    <a:pos x="T8" y="T9"/>
                  </a:cxn>
                  <a:cxn ang="0">
                    <a:pos x="T10" y="T11"/>
                  </a:cxn>
                </a:cxnLst>
                <a:rect l="0" t="0" r="r" b="b"/>
                <a:pathLst>
                  <a:path w="1147" h="3076">
                    <a:moveTo>
                      <a:pt x="1006" y="27"/>
                    </a:moveTo>
                    <a:lnTo>
                      <a:pt x="0" y="3076"/>
                    </a:lnTo>
                    <a:lnTo>
                      <a:pt x="0" y="3076"/>
                    </a:lnTo>
                    <a:lnTo>
                      <a:pt x="1147" y="0"/>
                    </a:lnTo>
                    <a:lnTo>
                      <a:pt x="1005" y="16"/>
                    </a:lnTo>
                    <a:lnTo>
                      <a:pt x="1006" y="27"/>
                    </a:lnTo>
                    <a:close/>
                  </a:path>
                </a:pathLst>
              </a:custGeom>
              <a:noFill/>
              <a:ln w="9525" cap="flat">
                <a:solidFill>
                  <a:srgbClr val="000000"/>
                </a:solidFill>
                <a:prstDash val="dash"/>
                <a:round/>
                <a:headEnd/>
                <a:tailEnd/>
              </a:ln>
              <a:extLst>
                <a:ext uri="{909E8E84-426E-40DD-AFC4-6F175D3DCCD1}">
                  <a14:hiddenFill xmlns:a14="http://schemas.microsoft.com/office/drawing/2010/main">
                    <a:solidFill>
                      <a:srgbClr val="000000"/>
                    </a:solidFill>
                  </a14:hiddenFill>
                </a:ext>
              </a:extLst>
            </p:spPr>
            <p:txBody>
              <a:bodyPr/>
              <a:lstStyle/>
              <a:p>
                <a:endParaRPr lang="tr-TR"/>
              </a:p>
            </p:txBody>
          </p:sp>
          <p:sp>
            <p:nvSpPr>
              <p:cNvPr id="84" name="Freeform 47"/>
              <p:cNvSpPr>
                <a:spLocks/>
              </p:cNvSpPr>
              <p:nvPr/>
            </p:nvSpPr>
            <p:spPr bwMode="auto">
              <a:xfrm>
                <a:off x="2187" y="1456"/>
                <a:ext cx="83" cy="377"/>
              </a:xfrm>
              <a:custGeom>
                <a:avLst/>
                <a:gdLst>
                  <a:gd name="T0" fmla="*/ 9 w 687"/>
                  <a:gd name="T1" fmla="*/ 0 h 3062"/>
                  <a:gd name="T2" fmla="*/ 687 w 687"/>
                  <a:gd name="T3" fmla="*/ 3062 h 3062"/>
                  <a:gd name="T4" fmla="*/ 687 w 687"/>
                  <a:gd name="T5" fmla="*/ 3062 h 3062"/>
                  <a:gd name="T6" fmla="*/ 161 w 687"/>
                  <a:gd name="T7" fmla="*/ 35 h 3062"/>
                  <a:gd name="T8" fmla="*/ 0 w 687"/>
                  <a:gd name="T9" fmla="*/ 0 h 3062"/>
                  <a:gd name="T10" fmla="*/ 9 w 687"/>
                  <a:gd name="T11" fmla="*/ 0 h 3062"/>
                </a:gdLst>
                <a:ahLst/>
                <a:cxnLst>
                  <a:cxn ang="0">
                    <a:pos x="T0" y="T1"/>
                  </a:cxn>
                  <a:cxn ang="0">
                    <a:pos x="T2" y="T3"/>
                  </a:cxn>
                  <a:cxn ang="0">
                    <a:pos x="T4" y="T5"/>
                  </a:cxn>
                  <a:cxn ang="0">
                    <a:pos x="T6" y="T7"/>
                  </a:cxn>
                  <a:cxn ang="0">
                    <a:pos x="T8" y="T9"/>
                  </a:cxn>
                  <a:cxn ang="0">
                    <a:pos x="T10" y="T11"/>
                  </a:cxn>
                </a:cxnLst>
                <a:rect l="0" t="0" r="r" b="b"/>
                <a:pathLst>
                  <a:path w="687" h="3062">
                    <a:moveTo>
                      <a:pt x="9" y="0"/>
                    </a:moveTo>
                    <a:lnTo>
                      <a:pt x="687" y="3062"/>
                    </a:lnTo>
                    <a:lnTo>
                      <a:pt x="687" y="3062"/>
                    </a:lnTo>
                    <a:lnTo>
                      <a:pt x="161" y="35"/>
                    </a:lnTo>
                    <a:lnTo>
                      <a:pt x="0" y="0"/>
                    </a:lnTo>
                    <a:lnTo>
                      <a:pt x="9" y="0"/>
                    </a:lnTo>
                    <a:close/>
                  </a:path>
                </a:pathLst>
              </a:custGeom>
              <a:noFill/>
              <a:ln w="9525" cap="flat">
                <a:solidFill>
                  <a:srgbClr val="000000"/>
                </a:solidFill>
                <a:prstDash val="dash"/>
                <a:round/>
                <a:headEnd/>
                <a:tailEnd/>
              </a:ln>
              <a:extLst>
                <a:ext uri="{909E8E84-426E-40DD-AFC4-6F175D3DCCD1}">
                  <a14:hiddenFill xmlns:a14="http://schemas.microsoft.com/office/drawing/2010/main">
                    <a:solidFill>
                      <a:srgbClr val="000000"/>
                    </a:solidFill>
                  </a14:hiddenFill>
                </a:ext>
              </a:extLst>
            </p:spPr>
            <p:txBody>
              <a:bodyPr/>
              <a:lstStyle/>
              <a:p>
                <a:endParaRPr lang="tr-TR"/>
              </a:p>
            </p:txBody>
          </p:sp>
          <p:sp>
            <p:nvSpPr>
              <p:cNvPr id="85" name="Rectangle 48"/>
              <p:cNvSpPr>
                <a:spLocks noChangeArrowheads="1"/>
              </p:cNvSpPr>
              <p:nvPr/>
            </p:nvSpPr>
            <p:spPr bwMode="auto">
              <a:xfrm>
                <a:off x="2150" y="1420"/>
                <a:ext cx="8" cy="29"/>
              </a:xfrm>
              <a:prstGeom prst="rect">
                <a:avLst/>
              </a:prstGeom>
              <a:noFill/>
              <a:ln w="9525">
                <a:solidFill>
                  <a:srgbClr val="000000"/>
                </a:solidFill>
                <a:prstDash val="dash"/>
                <a:miter lim="800000"/>
                <a:headEnd/>
                <a:tailEnd/>
              </a:ln>
              <a:extLst>
                <a:ext uri="{909E8E84-426E-40DD-AFC4-6F175D3DCCD1}">
                  <a14:hiddenFill xmlns:a14="http://schemas.microsoft.com/office/drawing/2010/main">
                    <a:solidFill>
                      <a:srgbClr val="000000"/>
                    </a:solidFill>
                  </a14:hiddenFill>
                </a:ext>
              </a:extLst>
            </p:spPr>
            <p:txBody>
              <a:bodyPr/>
              <a:lstStyle/>
              <a:p>
                <a:endParaRPr lang="tr-TR"/>
              </a:p>
            </p:txBody>
          </p:sp>
          <p:sp>
            <p:nvSpPr>
              <p:cNvPr id="86" name="Rectangle 49"/>
              <p:cNvSpPr>
                <a:spLocks noChangeArrowheads="1"/>
              </p:cNvSpPr>
              <p:nvPr/>
            </p:nvSpPr>
            <p:spPr bwMode="auto">
              <a:xfrm>
                <a:off x="2173" y="1419"/>
                <a:ext cx="8" cy="28"/>
              </a:xfrm>
              <a:prstGeom prst="rect">
                <a:avLst/>
              </a:prstGeom>
              <a:noFill/>
              <a:ln w="9525">
                <a:solidFill>
                  <a:srgbClr val="000000"/>
                </a:solidFill>
                <a:prstDash val="dash"/>
                <a:miter lim="800000"/>
                <a:headEnd/>
                <a:tailEnd/>
              </a:ln>
              <a:extLst>
                <a:ext uri="{909E8E84-426E-40DD-AFC4-6F175D3DCCD1}">
                  <a14:hiddenFill xmlns:a14="http://schemas.microsoft.com/office/drawing/2010/main">
                    <a:solidFill>
                      <a:srgbClr val="000000"/>
                    </a:solidFill>
                  </a14:hiddenFill>
                </a:ext>
              </a:extLst>
            </p:spPr>
            <p:txBody>
              <a:bodyPr/>
              <a:lstStyle/>
              <a:p>
                <a:endParaRPr lang="tr-TR"/>
              </a:p>
            </p:txBody>
          </p:sp>
          <p:sp>
            <p:nvSpPr>
              <p:cNvPr id="87" name="Rectangle 50"/>
              <p:cNvSpPr>
                <a:spLocks noChangeArrowheads="1"/>
              </p:cNvSpPr>
              <p:nvPr/>
            </p:nvSpPr>
            <p:spPr bwMode="auto">
              <a:xfrm>
                <a:off x="2201" y="1417"/>
                <a:ext cx="8" cy="28"/>
              </a:xfrm>
              <a:prstGeom prst="rect">
                <a:avLst/>
              </a:prstGeom>
              <a:noFill/>
              <a:ln w="9525">
                <a:solidFill>
                  <a:srgbClr val="000000"/>
                </a:solidFill>
                <a:prstDash val="dash"/>
                <a:miter lim="800000"/>
                <a:headEnd/>
                <a:tailEnd/>
              </a:ln>
              <a:extLst>
                <a:ext uri="{909E8E84-426E-40DD-AFC4-6F175D3DCCD1}">
                  <a14:hiddenFill xmlns:a14="http://schemas.microsoft.com/office/drawing/2010/main">
                    <a:solidFill>
                      <a:srgbClr val="000000"/>
                    </a:solidFill>
                  </a14:hiddenFill>
                </a:ext>
              </a:extLst>
            </p:spPr>
            <p:txBody>
              <a:bodyPr/>
              <a:lstStyle/>
              <a:p>
                <a:endParaRPr lang="tr-TR"/>
              </a:p>
            </p:txBody>
          </p:sp>
          <p:sp>
            <p:nvSpPr>
              <p:cNvPr id="88" name="Line 51"/>
              <p:cNvSpPr>
                <a:spLocks noChangeShapeType="1"/>
              </p:cNvSpPr>
              <p:nvPr/>
            </p:nvSpPr>
            <p:spPr bwMode="auto">
              <a:xfrm flipH="1">
                <a:off x="2149" y="1407"/>
                <a:ext cx="3" cy="0"/>
              </a:xfrm>
              <a:prstGeom prst="line">
                <a:avLst/>
              </a:prstGeom>
              <a:noFill/>
              <a:ln w="7938">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tr-TR"/>
              </a:p>
            </p:txBody>
          </p:sp>
          <p:sp>
            <p:nvSpPr>
              <p:cNvPr id="89" name="Line 52"/>
              <p:cNvSpPr>
                <a:spLocks noChangeShapeType="1"/>
              </p:cNvSpPr>
              <p:nvPr/>
            </p:nvSpPr>
            <p:spPr bwMode="auto">
              <a:xfrm>
                <a:off x="2149" y="1407"/>
                <a:ext cx="0" cy="20"/>
              </a:xfrm>
              <a:prstGeom prst="line">
                <a:avLst/>
              </a:prstGeom>
              <a:noFill/>
              <a:ln w="7938">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tr-TR"/>
              </a:p>
            </p:txBody>
          </p:sp>
          <p:sp>
            <p:nvSpPr>
              <p:cNvPr id="90" name="Line 53"/>
              <p:cNvSpPr>
                <a:spLocks noChangeShapeType="1"/>
              </p:cNvSpPr>
              <p:nvPr/>
            </p:nvSpPr>
            <p:spPr bwMode="auto">
              <a:xfrm>
                <a:off x="2149" y="1427"/>
                <a:ext cx="3" cy="1"/>
              </a:xfrm>
              <a:prstGeom prst="line">
                <a:avLst/>
              </a:prstGeom>
              <a:noFill/>
              <a:ln w="7938">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tr-TR"/>
              </a:p>
            </p:txBody>
          </p:sp>
          <p:sp>
            <p:nvSpPr>
              <p:cNvPr id="91" name="Line 54"/>
              <p:cNvSpPr>
                <a:spLocks noChangeShapeType="1"/>
              </p:cNvSpPr>
              <p:nvPr/>
            </p:nvSpPr>
            <p:spPr bwMode="auto">
              <a:xfrm flipV="1">
                <a:off x="2152" y="1407"/>
                <a:ext cx="1" cy="20"/>
              </a:xfrm>
              <a:prstGeom prst="line">
                <a:avLst/>
              </a:prstGeom>
              <a:noFill/>
              <a:ln w="7938">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tr-TR"/>
              </a:p>
            </p:txBody>
          </p:sp>
          <p:sp>
            <p:nvSpPr>
              <p:cNvPr id="92" name="Freeform 55"/>
              <p:cNvSpPr>
                <a:spLocks/>
              </p:cNvSpPr>
              <p:nvPr/>
            </p:nvSpPr>
            <p:spPr bwMode="auto">
              <a:xfrm>
                <a:off x="2168" y="1446"/>
                <a:ext cx="20" cy="386"/>
              </a:xfrm>
              <a:custGeom>
                <a:avLst/>
                <a:gdLst>
                  <a:gd name="T0" fmla="*/ 8 w 149"/>
                  <a:gd name="T1" fmla="*/ 2 h 2193"/>
                  <a:gd name="T2" fmla="*/ 80 w 149"/>
                  <a:gd name="T3" fmla="*/ 2193 h 2193"/>
                  <a:gd name="T4" fmla="*/ 80 w 149"/>
                  <a:gd name="T5" fmla="*/ 2193 h 2193"/>
                  <a:gd name="T6" fmla="*/ 149 w 149"/>
                  <a:gd name="T7" fmla="*/ 61 h 2193"/>
                  <a:gd name="T8" fmla="*/ 0 w 149"/>
                  <a:gd name="T9" fmla="*/ 0 h 2193"/>
                  <a:gd name="T10" fmla="*/ 8 w 149"/>
                  <a:gd name="T11" fmla="*/ 2 h 2193"/>
                </a:gdLst>
                <a:ahLst/>
                <a:cxnLst>
                  <a:cxn ang="0">
                    <a:pos x="T0" y="T1"/>
                  </a:cxn>
                  <a:cxn ang="0">
                    <a:pos x="T2" y="T3"/>
                  </a:cxn>
                  <a:cxn ang="0">
                    <a:pos x="T4" y="T5"/>
                  </a:cxn>
                  <a:cxn ang="0">
                    <a:pos x="T6" y="T7"/>
                  </a:cxn>
                  <a:cxn ang="0">
                    <a:pos x="T8" y="T9"/>
                  </a:cxn>
                  <a:cxn ang="0">
                    <a:pos x="T10" y="T11"/>
                  </a:cxn>
                </a:cxnLst>
                <a:rect l="0" t="0" r="r" b="b"/>
                <a:pathLst>
                  <a:path w="149" h="2193">
                    <a:moveTo>
                      <a:pt x="8" y="2"/>
                    </a:moveTo>
                    <a:lnTo>
                      <a:pt x="80" y="2193"/>
                    </a:lnTo>
                    <a:lnTo>
                      <a:pt x="80" y="2193"/>
                    </a:lnTo>
                    <a:lnTo>
                      <a:pt x="149" y="61"/>
                    </a:lnTo>
                    <a:lnTo>
                      <a:pt x="0" y="0"/>
                    </a:lnTo>
                    <a:lnTo>
                      <a:pt x="8" y="2"/>
                    </a:lnTo>
                    <a:close/>
                  </a:path>
                </a:pathLst>
              </a:custGeom>
              <a:noFill/>
              <a:ln w="9525" cap="flat">
                <a:solidFill>
                  <a:srgbClr val="000000"/>
                </a:solidFill>
                <a:prstDash val="dash"/>
                <a:round/>
                <a:headEnd/>
                <a:tailEnd/>
              </a:ln>
              <a:extLst>
                <a:ext uri="{909E8E84-426E-40DD-AFC4-6F175D3DCCD1}">
                  <a14:hiddenFill xmlns:a14="http://schemas.microsoft.com/office/drawing/2010/main">
                    <a:solidFill>
                      <a:srgbClr val="000000"/>
                    </a:solidFill>
                  </a14:hiddenFill>
                </a:ext>
              </a:extLst>
            </p:spPr>
            <p:txBody>
              <a:bodyPr/>
              <a:lstStyle/>
              <a:p>
                <a:endParaRPr lang="tr-TR"/>
              </a:p>
            </p:txBody>
          </p:sp>
          <p:sp>
            <p:nvSpPr>
              <p:cNvPr id="93" name="Rectangle 56"/>
              <p:cNvSpPr>
                <a:spLocks noChangeArrowheads="1"/>
              </p:cNvSpPr>
              <p:nvPr/>
            </p:nvSpPr>
            <p:spPr bwMode="auto">
              <a:xfrm>
                <a:off x="2118" y="1352"/>
                <a:ext cx="111" cy="33"/>
              </a:xfrm>
              <a:prstGeom prst="rect">
                <a:avLst/>
              </a:prstGeom>
              <a:noFill/>
              <a:ln w="9525">
                <a:solidFill>
                  <a:srgbClr val="000000"/>
                </a:solidFill>
                <a:prstDash val="dash"/>
                <a:miter lim="800000"/>
                <a:headEnd/>
                <a:tailEnd/>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94" name="Rectangle 57"/>
              <p:cNvSpPr>
                <a:spLocks noChangeArrowheads="1"/>
              </p:cNvSpPr>
              <p:nvPr/>
            </p:nvSpPr>
            <p:spPr bwMode="auto">
              <a:xfrm>
                <a:off x="2229" y="1341"/>
                <a:ext cx="13" cy="54"/>
              </a:xfrm>
              <a:prstGeom prst="rect">
                <a:avLst/>
              </a:prstGeom>
              <a:noFill/>
              <a:ln w="9525">
                <a:solidFill>
                  <a:srgbClr val="000000"/>
                </a:solidFill>
                <a:prstDash val="dash"/>
                <a:miter lim="800000"/>
                <a:headEnd/>
                <a:tailEnd/>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grpSp>
        <p:sp>
          <p:nvSpPr>
            <p:cNvPr id="79" name="Rectangle 128"/>
            <p:cNvSpPr>
              <a:spLocks noChangeArrowheads="1"/>
            </p:cNvSpPr>
            <p:nvPr/>
          </p:nvSpPr>
          <p:spPr bwMode="auto">
            <a:xfrm>
              <a:off x="3185" y="2207"/>
              <a:ext cx="125"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tr-TR" altLang="tr-TR" sz="1600" dirty="0">
                  <a:solidFill>
                    <a:srgbClr val="000099"/>
                  </a:solidFill>
                </a:rPr>
                <a:t>G</a:t>
              </a:r>
              <a:r>
                <a:rPr lang="de-DE" altLang="tr-TR" sz="1600" baseline="-25000" dirty="0">
                  <a:solidFill>
                    <a:srgbClr val="000099"/>
                  </a:solidFill>
                </a:rPr>
                <a:t>2</a:t>
              </a:r>
              <a:endParaRPr lang="de-DE" altLang="tr-TR" sz="1600" dirty="0">
                <a:solidFill>
                  <a:srgbClr val="000099"/>
                </a:solidFill>
              </a:endParaRPr>
            </a:p>
          </p:txBody>
        </p:sp>
      </p:grpSp>
      <p:grpSp>
        <p:nvGrpSpPr>
          <p:cNvPr id="26" name="Group 141"/>
          <p:cNvGrpSpPr>
            <a:grpSpLocks/>
          </p:cNvGrpSpPr>
          <p:nvPr/>
        </p:nvGrpSpPr>
        <p:grpSpPr bwMode="auto">
          <a:xfrm>
            <a:off x="5735644" y="2133937"/>
            <a:ext cx="2027240" cy="336550"/>
            <a:chOff x="3352" y="2294"/>
            <a:chExt cx="1277" cy="212"/>
          </a:xfrm>
        </p:grpSpPr>
        <p:sp>
          <p:nvSpPr>
            <p:cNvPr id="73" name="Line 123"/>
            <p:cNvSpPr>
              <a:spLocks noChangeShapeType="1"/>
            </p:cNvSpPr>
            <p:nvPr/>
          </p:nvSpPr>
          <p:spPr bwMode="auto">
            <a:xfrm>
              <a:off x="3352" y="2368"/>
              <a:ext cx="976" cy="0"/>
            </a:xfrm>
            <a:prstGeom prst="line">
              <a:avLst/>
            </a:prstGeom>
            <a:noFill/>
            <a:ln w="19050">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74" name="Line 127"/>
            <p:cNvSpPr>
              <a:spLocks noChangeShapeType="1"/>
            </p:cNvSpPr>
            <p:nvPr/>
          </p:nvSpPr>
          <p:spPr bwMode="auto">
            <a:xfrm>
              <a:off x="4280" y="2367"/>
              <a:ext cx="0" cy="123"/>
            </a:xfrm>
            <a:prstGeom prst="line">
              <a:avLst/>
            </a:prstGeom>
            <a:noFill/>
            <a:ln w="19050">
              <a:solidFill>
                <a:srgbClr val="FF0000"/>
              </a:solidFill>
              <a:round/>
              <a:headEnd type="stealth" w="sm" len="sm"/>
              <a:tailEnd type="stealth"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75" name="Text Box 129"/>
            <p:cNvSpPr txBox="1">
              <a:spLocks noChangeArrowheads="1"/>
            </p:cNvSpPr>
            <p:nvPr/>
          </p:nvSpPr>
          <p:spPr bwMode="auto">
            <a:xfrm>
              <a:off x="4281" y="2294"/>
              <a:ext cx="348" cy="212"/>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l"/>
              <a:r>
                <a:rPr lang="de-DE" altLang="tr-TR" sz="1600" dirty="0">
                  <a:latin typeface="Symbol" pitchFamily="18" charset="2"/>
                </a:rPr>
                <a:t>D</a:t>
              </a:r>
              <a:r>
                <a:rPr lang="de-DE" altLang="tr-TR" sz="1600" dirty="0"/>
                <a:t>h</a:t>
              </a:r>
              <a:r>
                <a:rPr lang="de-DE" altLang="tr-TR" sz="1600" baseline="-25000" dirty="0"/>
                <a:t>3</a:t>
              </a:r>
              <a:endParaRPr lang="de-DE" altLang="tr-TR" sz="1600" b="0" dirty="0"/>
            </a:p>
          </p:txBody>
        </p:sp>
      </p:grpSp>
      <p:grpSp>
        <p:nvGrpSpPr>
          <p:cNvPr id="27" name="Group 142"/>
          <p:cNvGrpSpPr>
            <a:grpSpLocks/>
          </p:cNvGrpSpPr>
          <p:nvPr/>
        </p:nvGrpSpPr>
        <p:grpSpPr bwMode="auto">
          <a:xfrm>
            <a:off x="7250112" y="2332375"/>
            <a:ext cx="1568450" cy="336550"/>
            <a:chOff x="4306" y="2419"/>
            <a:chExt cx="988" cy="212"/>
          </a:xfrm>
        </p:grpSpPr>
        <p:sp>
          <p:nvSpPr>
            <p:cNvPr id="70" name="Line 125"/>
            <p:cNvSpPr>
              <a:spLocks noChangeShapeType="1"/>
            </p:cNvSpPr>
            <p:nvPr/>
          </p:nvSpPr>
          <p:spPr bwMode="auto">
            <a:xfrm>
              <a:off x="4306" y="2483"/>
              <a:ext cx="976" cy="0"/>
            </a:xfrm>
            <a:prstGeom prst="line">
              <a:avLst/>
            </a:prstGeom>
            <a:noFill/>
            <a:ln w="19050">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71" name="Text Box 130"/>
            <p:cNvSpPr txBox="1">
              <a:spLocks noChangeArrowheads="1"/>
            </p:cNvSpPr>
            <p:nvPr/>
          </p:nvSpPr>
          <p:spPr bwMode="auto">
            <a:xfrm>
              <a:off x="4946" y="2419"/>
              <a:ext cx="348" cy="212"/>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l"/>
              <a:r>
                <a:rPr lang="de-DE" altLang="tr-TR" sz="1600">
                  <a:latin typeface="Symbol" pitchFamily="18" charset="2"/>
                </a:rPr>
                <a:t>D</a:t>
              </a:r>
              <a:r>
                <a:rPr lang="de-DE" altLang="tr-TR" sz="1600"/>
                <a:t>h</a:t>
              </a:r>
              <a:r>
                <a:rPr lang="de-DE" altLang="tr-TR" sz="1600" baseline="-25000"/>
                <a:t>i</a:t>
              </a:r>
              <a:endParaRPr lang="de-DE" altLang="tr-TR" sz="1600" b="0"/>
            </a:p>
          </p:txBody>
        </p:sp>
        <p:sp>
          <p:nvSpPr>
            <p:cNvPr id="72" name="Line 139"/>
            <p:cNvSpPr>
              <a:spLocks noChangeShapeType="1"/>
            </p:cNvSpPr>
            <p:nvPr/>
          </p:nvSpPr>
          <p:spPr bwMode="auto">
            <a:xfrm>
              <a:off x="5200" y="2483"/>
              <a:ext cx="0" cy="95"/>
            </a:xfrm>
            <a:prstGeom prst="line">
              <a:avLst/>
            </a:prstGeom>
            <a:noFill/>
            <a:ln w="19050">
              <a:solidFill>
                <a:srgbClr val="FF0000"/>
              </a:solidFill>
              <a:round/>
              <a:headEnd type="stealth" w="sm" len="sm"/>
              <a:tailEnd type="stealth"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grpSp>
      <p:grpSp>
        <p:nvGrpSpPr>
          <p:cNvPr id="28" name="Group 143"/>
          <p:cNvGrpSpPr>
            <a:grpSpLocks/>
          </p:cNvGrpSpPr>
          <p:nvPr/>
        </p:nvGrpSpPr>
        <p:grpSpPr bwMode="auto">
          <a:xfrm>
            <a:off x="4265612" y="2584787"/>
            <a:ext cx="5300663" cy="423863"/>
            <a:chOff x="2426" y="2578"/>
            <a:chExt cx="3339" cy="267"/>
          </a:xfrm>
        </p:grpSpPr>
        <p:sp>
          <p:nvSpPr>
            <p:cNvPr id="66" name="Line 105"/>
            <p:cNvSpPr>
              <a:spLocks noChangeShapeType="1"/>
            </p:cNvSpPr>
            <p:nvPr/>
          </p:nvSpPr>
          <p:spPr bwMode="auto">
            <a:xfrm>
              <a:off x="5221" y="2578"/>
              <a:ext cx="440" cy="0"/>
            </a:xfrm>
            <a:prstGeom prst="line">
              <a:avLst/>
            </a:prstGeom>
            <a:noFill/>
            <a:ln w="19050">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67" name="Rectangle 106"/>
            <p:cNvSpPr>
              <a:spLocks noChangeArrowheads="1"/>
            </p:cNvSpPr>
            <p:nvPr/>
          </p:nvSpPr>
          <p:spPr bwMode="auto">
            <a:xfrm>
              <a:off x="5468" y="2592"/>
              <a:ext cx="297" cy="233"/>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de-DE" altLang="tr-TR" b="1" dirty="0">
                  <a:latin typeface="Symbol" pitchFamily="18" charset="2"/>
                </a:rPr>
                <a:t>D</a:t>
              </a:r>
              <a:r>
                <a:rPr lang="tr-TR" altLang="tr-TR" b="1" dirty="0"/>
                <a:t>H</a:t>
              </a:r>
              <a:endParaRPr lang="de-DE" altLang="tr-TR" b="1" dirty="0"/>
            </a:p>
          </p:txBody>
        </p:sp>
        <p:sp>
          <p:nvSpPr>
            <p:cNvPr id="68" name="Line 132"/>
            <p:cNvSpPr>
              <a:spLocks noChangeShapeType="1"/>
            </p:cNvSpPr>
            <p:nvPr/>
          </p:nvSpPr>
          <p:spPr bwMode="auto">
            <a:xfrm>
              <a:off x="2426" y="2845"/>
              <a:ext cx="3228" cy="0"/>
            </a:xfrm>
            <a:prstGeom prst="line">
              <a:avLst/>
            </a:prstGeom>
            <a:noFill/>
            <a:ln w="19050">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69" name="Line 140"/>
            <p:cNvSpPr>
              <a:spLocks noChangeShapeType="1"/>
            </p:cNvSpPr>
            <p:nvPr/>
          </p:nvSpPr>
          <p:spPr bwMode="auto">
            <a:xfrm>
              <a:off x="5484" y="2583"/>
              <a:ext cx="0" cy="251"/>
            </a:xfrm>
            <a:prstGeom prst="line">
              <a:avLst/>
            </a:prstGeom>
            <a:noFill/>
            <a:ln w="19050">
              <a:solidFill>
                <a:srgbClr val="FF0000"/>
              </a:solidFill>
              <a:round/>
              <a:headEnd type="stealth" w="sm" len="sm"/>
              <a:tailEnd type="stealth"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grpSp>
      <p:sp>
        <p:nvSpPr>
          <p:cNvPr id="29" name="Text Box 98"/>
          <p:cNvSpPr txBox="1">
            <a:spLocks noChangeArrowheads="1"/>
          </p:cNvSpPr>
          <p:nvPr/>
        </p:nvSpPr>
        <p:spPr bwMode="auto">
          <a:xfrm>
            <a:off x="6270627" y="4700254"/>
            <a:ext cx="3250455" cy="523220"/>
          </a:xfrm>
          <a:prstGeom prst="rect">
            <a:avLst/>
          </a:prstGeom>
          <a:ln/>
        </p:spPr>
        <p:style>
          <a:lnRef idx="1">
            <a:schemeClr val="accent3"/>
          </a:lnRef>
          <a:fillRef idx="2">
            <a:schemeClr val="accent3"/>
          </a:fillRef>
          <a:effectRef idx="1">
            <a:schemeClr val="accent3"/>
          </a:effectRef>
          <a:fontRef idx="minor">
            <a:schemeClr val="dk1"/>
          </a:fontRef>
        </p:style>
        <p:txBody>
          <a:bodyPr wrap="square">
            <a:spAutoFit/>
          </a:bodyPr>
          <a:lstStyle/>
          <a:p>
            <a:r>
              <a:rPr lang="tr-TR" altLang="tr-TR" sz="2800" dirty="0">
                <a:solidFill>
                  <a:srgbClr val="000099"/>
                </a:solidFill>
              </a:rPr>
              <a:t>H</a:t>
            </a:r>
            <a:r>
              <a:rPr lang="tr-TR" altLang="tr-TR" sz="2800" baseline="-25000" dirty="0">
                <a:solidFill>
                  <a:srgbClr val="000099"/>
                </a:solidFill>
              </a:rPr>
              <a:t>RSB</a:t>
            </a:r>
            <a:r>
              <a:rPr lang="de-DE" altLang="tr-TR" sz="2800" dirty="0">
                <a:solidFill>
                  <a:srgbClr val="000099"/>
                </a:solidFill>
              </a:rPr>
              <a:t> = </a:t>
            </a:r>
            <a:r>
              <a:rPr lang="tr-TR" altLang="tr-TR" sz="2800" dirty="0">
                <a:solidFill>
                  <a:srgbClr val="000099"/>
                </a:solidFill>
              </a:rPr>
              <a:t>H</a:t>
            </a:r>
            <a:r>
              <a:rPr lang="tr-TR" altLang="tr-TR" sz="2800" baseline="-25000" dirty="0">
                <a:solidFill>
                  <a:srgbClr val="000099"/>
                </a:solidFill>
              </a:rPr>
              <a:t>RSA</a:t>
            </a:r>
            <a:r>
              <a:rPr lang="de-DE" altLang="tr-TR" sz="2800" dirty="0">
                <a:solidFill>
                  <a:srgbClr val="000099"/>
                </a:solidFill>
              </a:rPr>
              <a:t> </a:t>
            </a:r>
            <a:r>
              <a:rPr lang="tr-TR" altLang="tr-TR" sz="2800" dirty="0">
                <a:solidFill>
                  <a:srgbClr val="000099"/>
                </a:solidFill>
              </a:rPr>
              <a:t>+</a:t>
            </a:r>
            <a:r>
              <a:rPr lang="de-DE" altLang="tr-TR" sz="2800" dirty="0">
                <a:solidFill>
                  <a:srgbClr val="000099"/>
                </a:solidFill>
                <a:latin typeface="Symbol" pitchFamily="18" charset="2"/>
              </a:rPr>
              <a:t>D</a:t>
            </a:r>
            <a:r>
              <a:rPr lang="tr-TR" altLang="tr-TR" sz="2800" dirty="0">
                <a:solidFill>
                  <a:srgbClr val="000099"/>
                </a:solidFill>
              </a:rPr>
              <a:t>H</a:t>
            </a:r>
            <a:endParaRPr lang="de-DE" altLang="tr-TR" sz="2800" dirty="0">
              <a:solidFill>
                <a:srgbClr val="000099"/>
              </a:solidFill>
            </a:endParaRPr>
          </a:p>
        </p:txBody>
      </p:sp>
      <p:grpSp>
        <p:nvGrpSpPr>
          <p:cNvPr id="30" name="Grup 29"/>
          <p:cNvGrpSpPr/>
          <p:nvPr/>
        </p:nvGrpSpPr>
        <p:grpSpPr>
          <a:xfrm>
            <a:off x="2786061" y="1444962"/>
            <a:ext cx="1476375" cy="1731963"/>
            <a:chOff x="1392186" y="789161"/>
            <a:chExt cx="1476375" cy="1731963"/>
          </a:xfrm>
        </p:grpSpPr>
        <p:grpSp>
          <p:nvGrpSpPr>
            <p:cNvPr id="43" name="Group 131"/>
            <p:cNvGrpSpPr>
              <a:grpSpLocks/>
            </p:cNvGrpSpPr>
            <p:nvPr/>
          </p:nvGrpSpPr>
          <p:grpSpPr bwMode="auto">
            <a:xfrm>
              <a:off x="1392186" y="789161"/>
              <a:ext cx="1476375" cy="1731963"/>
              <a:chOff x="1494" y="1860"/>
              <a:chExt cx="930" cy="1091"/>
            </a:xfrm>
          </p:grpSpPr>
          <p:sp>
            <p:nvSpPr>
              <p:cNvPr id="46" name="Rectangle 10"/>
              <p:cNvSpPr>
                <a:spLocks noChangeArrowheads="1"/>
              </p:cNvSpPr>
              <p:nvPr/>
            </p:nvSpPr>
            <p:spPr bwMode="auto">
              <a:xfrm>
                <a:off x="1494" y="2101"/>
                <a:ext cx="12" cy="73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tr-TR"/>
              </a:p>
            </p:txBody>
          </p:sp>
          <p:sp>
            <p:nvSpPr>
              <p:cNvPr id="47" name="Rectangle 12"/>
              <p:cNvSpPr>
                <a:spLocks noChangeArrowheads="1"/>
              </p:cNvSpPr>
              <p:nvPr/>
            </p:nvSpPr>
            <p:spPr bwMode="auto">
              <a:xfrm>
                <a:off x="2412" y="1860"/>
                <a:ext cx="12" cy="7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tr-TR"/>
              </a:p>
            </p:txBody>
          </p:sp>
          <p:sp>
            <p:nvSpPr>
              <p:cNvPr id="48" name="Rectangle 20"/>
              <p:cNvSpPr>
                <a:spLocks noChangeArrowheads="1"/>
              </p:cNvSpPr>
              <p:nvPr/>
            </p:nvSpPr>
            <p:spPr bwMode="auto">
              <a:xfrm>
                <a:off x="2244" y="2434"/>
                <a:ext cx="125"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tr-TR" altLang="tr-TR" sz="1600" dirty="0">
                    <a:solidFill>
                      <a:srgbClr val="000099"/>
                    </a:solidFill>
                  </a:rPr>
                  <a:t>G</a:t>
                </a:r>
                <a:r>
                  <a:rPr lang="de-DE" altLang="tr-TR" sz="1600" baseline="-25000" dirty="0">
                    <a:solidFill>
                      <a:srgbClr val="000099"/>
                    </a:solidFill>
                  </a:rPr>
                  <a:t>1</a:t>
                </a:r>
                <a:endParaRPr lang="de-DE" altLang="tr-TR" sz="1600" dirty="0">
                  <a:solidFill>
                    <a:srgbClr val="000099"/>
                  </a:solidFill>
                </a:endParaRPr>
              </a:p>
            </p:txBody>
          </p:sp>
          <p:grpSp>
            <p:nvGrpSpPr>
              <p:cNvPr id="49" name="Group 101"/>
              <p:cNvGrpSpPr>
                <a:grpSpLocks/>
              </p:cNvGrpSpPr>
              <p:nvPr/>
            </p:nvGrpSpPr>
            <p:grpSpPr bwMode="auto">
              <a:xfrm>
                <a:off x="1828" y="2380"/>
                <a:ext cx="229" cy="571"/>
                <a:chOff x="1782" y="1433"/>
                <a:chExt cx="229" cy="571"/>
              </a:xfrm>
            </p:grpSpPr>
            <p:sp>
              <p:nvSpPr>
                <p:cNvPr id="51" name="Rectangle 21"/>
                <p:cNvSpPr>
                  <a:spLocks noChangeArrowheads="1"/>
                </p:cNvSpPr>
                <p:nvPr/>
              </p:nvSpPr>
              <p:spPr bwMode="auto">
                <a:xfrm>
                  <a:off x="1916" y="1468"/>
                  <a:ext cx="33" cy="2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tr-TR"/>
                </a:p>
              </p:txBody>
            </p:sp>
            <p:sp>
              <p:nvSpPr>
                <p:cNvPr id="52" name="Rectangle 22"/>
                <p:cNvSpPr>
                  <a:spLocks noChangeArrowheads="1"/>
                </p:cNvSpPr>
                <p:nvPr/>
              </p:nvSpPr>
              <p:spPr bwMode="auto">
                <a:xfrm>
                  <a:off x="1905" y="1489"/>
                  <a:ext cx="54" cy="2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tr-TR"/>
                </a:p>
              </p:txBody>
            </p:sp>
            <p:sp>
              <p:nvSpPr>
                <p:cNvPr id="53" name="Rectangle 23"/>
                <p:cNvSpPr>
                  <a:spLocks noChangeArrowheads="1"/>
                </p:cNvSpPr>
                <p:nvPr/>
              </p:nvSpPr>
              <p:spPr bwMode="auto">
                <a:xfrm>
                  <a:off x="1903" y="1521"/>
                  <a:ext cx="56" cy="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tr-TR"/>
                </a:p>
              </p:txBody>
            </p:sp>
            <p:sp>
              <p:nvSpPr>
                <p:cNvPr id="54" name="Freeform 24"/>
                <p:cNvSpPr>
                  <a:spLocks/>
                </p:cNvSpPr>
                <p:nvPr/>
              </p:nvSpPr>
              <p:spPr bwMode="auto">
                <a:xfrm>
                  <a:off x="1782" y="1527"/>
                  <a:ext cx="140" cy="477"/>
                </a:xfrm>
                <a:custGeom>
                  <a:avLst/>
                  <a:gdLst>
                    <a:gd name="T0" fmla="*/ 1006 w 1147"/>
                    <a:gd name="T1" fmla="*/ 27 h 3076"/>
                    <a:gd name="T2" fmla="*/ 0 w 1147"/>
                    <a:gd name="T3" fmla="*/ 3076 h 3076"/>
                    <a:gd name="T4" fmla="*/ 0 w 1147"/>
                    <a:gd name="T5" fmla="*/ 3076 h 3076"/>
                    <a:gd name="T6" fmla="*/ 1147 w 1147"/>
                    <a:gd name="T7" fmla="*/ 0 h 3076"/>
                    <a:gd name="T8" fmla="*/ 1005 w 1147"/>
                    <a:gd name="T9" fmla="*/ 16 h 3076"/>
                    <a:gd name="T10" fmla="*/ 1006 w 1147"/>
                    <a:gd name="T11" fmla="*/ 27 h 3076"/>
                  </a:gdLst>
                  <a:ahLst/>
                  <a:cxnLst>
                    <a:cxn ang="0">
                      <a:pos x="T0" y="T1"/>
                    </a:cxn>
                    <a:cxn ang="0">
                      <a:pos x="T2" y="T3"/>
                    </a:cxn>
                    <a:cxn ang="0">
                      <a:pos x="T4" y="T5"/>
                    </a:cxn>
                    <a:cxn ang="0">
                      <a:pos x="T6" y="T7"/>
                    </a:cxn>
                    <a:cxn ang="0">
                      <a:pos x="T8" y="T9"/>
                    </a:cxn>
                    <a:cxn ang="0">
                      <a:pos x="T10" y="T11"/>
                    </a:cxn>
                  </a:cxnLst>
                  <a:rect l="0" t="0" r="r" b="b"/>
                  <a:pathLst>
                    <a:path w="1147" h="3076">
                      <a:moveTo>
                        <a:pt x="1006" y="27"/>
                      </a:moveTo>
                      <a:lnTo>
                        <a:pt x="0" y="3076"/>
                      </a:lnTo>
                      <a:lnTo>
                        <a:pt x="0" y="3076"/>
                      </a:lnTo>
                      <a:lnTo>
                        <a:pt x="1147" y="0"/>
                      </a:lnTo>
                      <a:lnTo>
                        <a:pt x="1005" y="16"/>
                      </a:lnTo>
                      <a:lnTo>
                        <a:pt x="1006"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55" name="Freeform 25"/>
                <p:cNvSpPr>
                  <a:spLocks/>
                </p:cNvSpPr>
                <p:nvPr/>
              </p:nvSpPr>
              <p:spPr bwMode="auto">
                <a:xfrm>
                  <a:off x="1937" y="1534"/>
                  <a:ext cx="74" cy="333"/>
                </a:xfrm>
                <a:custGeom>
                  <a:avLst/>
                  <a:gdLst>
                    <a:gd name="T0" fmla="*/ 9 w 687"/>
                    <a:gd name="T1" fmla="*/ 0 h 3062"/>
                    <a:gd name="T2" fmla="*/ 687 w 687"/>
                    <a:gd name="T3" fmla="*/ 3062 h 3062"/>
                    <a:gd name="T4" fmla="*/ 687 w 687"/>
                    <a:gd name="T5" fmla="*/ 3062 h 3062"/>
                    <a:gd name="T6" fmla="*/ 161 w 687"/>
                    <a:gd name="T7" fmla="*/ 35 h 3062"/>
                    <a:gd name="T8" fmla="*/ 0 w 687"/>
                    <a:gd name="T9" fmla="*/ 0 h 3062"/>
                    <a:gd name="T10" fmla="*/ 9 w 687"/>
                    <a:gd name="T11" fmla="*/ 0 h 3062"/>
                  </a:gdLst>
                  <a:ahLst/>
                  <a:cxnLst>
                    <a:cxn ang="0">
                      <a:pos x="T0" y="T1"/>
                    </a:cxn>
                    <a:cxn ang="0">
                      <a:pos x="T2" y="T3"/>
                    </a:cxn>
                    <a:cxn ang="0">
                      <a:pos x="T4" y="T5"/>
                    </a:cxn>
                    <a:cxn ang="0">
                      <a:pos x="T6" y="T7"/>
                    </a:cxn>
                    <a:cxn ang="0">
                      <a:pos x="T8" y="T9"/>
                    </a:cxn>
                    <a:cxn ang="0">
                      <a:pos x="T10" y="T11"/>
                    </a:cxn>
                  </a:cxnLst>
                  <a:rect l="0" t="0" r="r" b="b"/>
                  <a:pathLst>
                    <a:path w="687" h="3062">
                      <a:moveTo>
                        <a:pt x="9" y="0"/>
                      </a:moveTo>
                      <a:lnTo>
                        <a:pt x="687" y="3062"/>
                      </a:lnTo>
                      <a:lnTo>
                        <a:pt x="687" y="3062"/>
                      </a:lnTo>
                      <a:lnTo>
                        <a:pt x="161" y="35"/>
                      </a:lnTo>
                      <a:lnTo>
                        <a:pt x="0" y="0"/>
                      </a:lnTo>
                      <a:lnTo>
                        <a:pt x="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56" name="Rectangle 26"/>
                <p:cNvSpPr>
                  <a:spLocks noChangeArrowheads="1"/>
                </p:cNvSpPr>
                <p:nvPr/>
              </p:nvSpPr>
              <p:spPr bwMode="auto">
                <a:xfrm>
                  <a:off x="1905" y="1503"/>
                  <a:ext cx="7" cy="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tr-TR"/>
                </a:p>
              </p:txBody>
            </p:sp>
            <p:sp>
              <p:nvSpPr>
                <p:cNvPr id="57" name="Rectangle 27"/>
                <p:cNvSpPr>
                  <a:spLocks noChangeArrowheads="1"/>
                </p:cNvSpPr>
                <p:nvPr/>
              </p:nvSpPr>
              <p:spPr bwMode="auto">
                <a:xfrm>
                  <a:off x="1925" y="1502"/>
                  <a:ext cx="7" cy="2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tr-TR"/>
                </a:p>
              </p:txBody>
            </p:sp>
            <p:sp>
              <p:nvSpPr>
                <p:cNvPr id="58" name="Rectangle 28"/>
                <p:cNvSpPr>
                  <a:spLocks noChangeArrowheads="1"/>
                </p:cNvSpPr>
                <p:nvPr/>
              </p:nvSpPr>
              <p:spPr bwMode="auto">
                <a:xfrm>
                  <a:off x="1950" y="1500"/>
                  <a:ext cx="7" cy="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tr-TR"/>
                </a:p>
              </p:txBody>
            </p:sp>
            <p:sp>
              <p:nvSpPr>
                <p:cNvPr id="59" name="Line 29"/>
                <p:cNvSpPr>
                  <a:spLocks noChangeShapeType="1"/>
                </p:cNvSpPr>
                <p:nvPr/>
              </p:nvSpPr>
              <p:spPr bwMode="auto">
                <a:xfrm flipH="1">
                  <a:off x="1904" y="1491"/>
                  <a:ext cx="3"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60" name="Line 30"/>
                <p:cNvSpPr>
                  <a:spLocks noChangeShapeType="1"/>
                </p:cNvSpPr>
                <p:nvPr/>
              </p:nvSpPr>
              <p:spPr bwMode="auto">
                <a:xfrm>
                  <a:off x="1904" y="1491"/>
                  <a:ext cx="0" cy="1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61" name="Line 31"/>
                <p:cNvSpPr>
                  <a:spLocks noChangeShapeType="1"/>
                </p:cNvSpPr>
                <p:nvPr/>
              </p:nvSpPr>
              <p:spPr bwMode="auto">
                <a:xfrm>
                  <a:off x="1904" y="1509"/>
                  <a:ext cx="3"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62" name="Line 32"/>
                <p:cNvSpPr>
                  <a:spLocks noChangeShapeType="1"/>
                </p:cNvSpPr>
                <p:nvPr/>
              </p:nvSpPr>
              <p:spPr bwMode="auto">
                <a:xfrm flipV="1">
                  <a:off x="1907" y="1491"/>
                  <a:ext cx="0" cy="1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63" name="Freeform 33"/>
                <p:cNvSpPr>
                  <a:spLocks/>
                </p:cNvSpPr>
                <p:nvPr/>
              </p:nvSpPr>
              <p:spPr bwMode="auto">
                <a:xfrm>
                  <a:off x="1921" y="1526"/>
                  <a:ext cx="17" cy="340"/>
                </a:xfrm>
                <a:custGeom>
                  <a:avLst/>
                  <a:gdLst>
                    <a:gd name="T0" fmla="*/ 8 w 149"/>
                    <a:gd name="T1" fmla="*/ 2 h 2193"/>
                    <a:gd name="T2" fmla="*/ 80 w 149"/>
                    <a:gd name="T3" fmla="*/ 2193 h 2193"/>
                    <a:gd name="T4" fmla="*/ 80 w 149"/>
                    <a:gd name="T5" fmla="*/ 2193 h 2193"/>
                    <a:gd name="T6" fmla="*/ 149 w 149"/>
                    <a:gd name="T7" fmla="*/ 61 h 2193"/>
                    <a:gd name="T8" fmla="*/ 0 w 149"/>
                    <a:gd name="T9" fmla="*/ 0 h 2193"/>
                    <a:gd name="T10" fmla="*/ 8 w 149"/>
                    <a:gd name="T11" fmla="*/ 2 h 2193"/>
                  </a:gdLst>
                  <a:ahLst/>
                  <a:cxnLst>
                    <a:cxn ang="0">
                      <a:pos x="T0" y="T1"/>
                    </a:cxn>
                    <a:cxn ang="0">
                      <a:pos x="T2" y="T3"/>
                    </a:cxn>
                    <a:cxn ang="0">
                      <a:pos x="T4" y="T5"/>
                    </a:cxn>
                    <a:cxn ang="0">
                      <a:pos x="T6" y="T7"/>
                    </a:cxn>
                    <a:cxn ang="0">
                      <a:pos x="T8" y="T9"/>
                    </a:cxn>
                    <a:cxn ang="0">
                      <a:pos x="T10" y="T11"/>
                    </a:cxn>
                  </a:cxnLst>
                  <a:rect l="0" t="0" r="r" b="b"/>
                  <a:pathLst>
                    <a:path w="149" h="2193">
                      <a:moveTo>
                        <a:pt x="8" y="2"/>
                      </a:moveTo>
                      <a:lnTo>
                        <a:pt x="80" y="2193"/>
                      </a:lnTo>
                      <a:lnTo>
                        <a:pt x="80" y="2193"/>
                      </a:lnTo>
                      <a:lnTo>
                        <a:pt x="149" y="61"/>
                      </a:lnTo>
                      <a:lnTo>
                        <a:pt x="0" y="0"/>
                      </a:lnTo>
                      <a:lnTo>
                        <a:pt x="8"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64" name="Rectangle 34"/>
                <p:cNvSpPr>
                  <a:spLocks noChangeArrowheads="1"/>
                </p:cNvSpPr>
                <p:nvPr/>
              </p:nvSpPr>
              <p:spPr bwMode="auto">
                <a:xfrm>
                  <a:off x="1877" y="1443"/>
                  <a:ext cx="97" cy="29"/>
                </a:xfrm>
                <a:prstGeom prst="rect">
                  <a:avLst/>
                </a:prstGeom>
                <a:solidFill>
                  <a:schemeClr val="bg2"/>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65" name="Rectangle 35"/>
                <p:cNvSpPr>
                  <a:spLocks noChangeArrowheads="1"/>
                </p:cNvSpPr>
                <p:nvPr/>
              </p:nvSpPr>
              <p:spPr bwMode="auto">
                <a:xfrm>
                  <a:off x="1974" y="1433"/>
                  <a:ext cx="12" cy="48"/>
                </a:xfrm>
                <a:prstGeom prst="rect">
                  <a:avLst/>
                </a:prstGeom>
                <a:solidFill>
                  <a:schemeClr val="bg2"/>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grpSp>
          <p:sp>
            <p:nvSpPr>
              <p:cNvPr id="50" name="Line 36"/>
              <p:cNvSpPr>
                <a:spLocks noChangeShapeType="1"/>
              </p:cNvSpPr>
              <p:nvPr/>
            </p:nvSpPr>
            <p:spPr bwMode="auto">
              <a:xfrm flipV="1">
                <a:off x="1507" y="2400"/>
                <a:ext cx="914" cy="4"/>
              </a:xfrm>
              <a:prstGeom prst="line">
                <a:avLst/>
              </a:prstGeom>
              <a:noFill/>
              <a:ln w="9525">
                <a:solidFill>
                  <a:srgbClr val="000099"/>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grpSp>
        <p:sp>
          <p:nvSpPr>
            <p:cNvPr id="44" name="Metin kutusu 43"/>
            <p:cNvSpPr txBox="1"/>
            <p:nvPr/>
          </p:nvSpPr>
          <p:spPr>
            <a:xfrm>
              <a:off x="1609098" y="2003401"/>
              <a:ext cx="378565" cy="369332"/>
            </a:xfrm>
            <a:prstGeom prst="rect">
              <a:avLst/>
            </a:prstGeom>
            <a:noFill/>
          </p:spPr>
          <p:txBody>
            <a:bodyPr wrap="none" rtlCol="0">
              <a:spAutoFit/>
            </a:bodyPr>
            <a:lstStyle/>
            <a:p>
              <a:r>
                <a:rPr lang="tr-TR" dirty="0"/>
                <a:t>S</a:t>
              </a:r>
              <a:r>
                <a:rPr lang="tr-TR" baseline="-25000" dirty="0"/>
                <a:t>A</a:t>
              </a:r>
            </a:p>
          </p:txBody>
        </p:sp>
        <p:cxnSp>
          <p:nvCxnSpPr>
            <p:cNvPr id="45" name="Düz Bağlayıcı 44"/>
            <p:cNvCxnSpPr/>
            <p:nvPr/>
          </p:nvCxnSpPr>
          <p:spPr>
            <a:xfrm>
              <a:off x="2163932" y="2253019"/>
              <a:ext cx="0" cy="17453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1" name="Grup 30"/>
          <p:cNvGrpSpPr/>
          <p:nvPr/>
        </p:nvGrpSpPr>
        <p:grpSpPr>
          <a:xfrm>
            <a:off x="397843" y="3319800"/>
            <a:ext cx="3678062" cy="2924974"/>
            <a:chOff x="969058" y="3099477"/>
            <a:chExt cx="3678062" cy="2924974"/>
          </a:xfrm>
        </p:grpSpPr>
        <p:grpSp>
          <p:nvGrpSpPr>
            <p:cNvPr id="32" name="Grup 31"/>
            <p:cNvGrpSpPr/>
            <p:nvPr/>
          </p:nvGrpSpPr>
          <p:grpSpPr>
            <a:xfrm>
              <a:off x="969058" y="3099477"/>
              <a:ext cx="2883556" cy="2924974"/>
              <a:chOff x="969058" y="3099477"/>
              <a:chExt cx="2883556" cy="2924974"/>
            </a:xfrm>
          </p:grpSpPr>
          <p:pic>
            <p:nvPicPr>
              <p:cNvPr id="34"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0906" y="3099477"/>
                <a:ext cx="2881708" cy="2924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Metin kutusu 34"/>
              <p:cNvSpPr txBox="1"/>
              <p:nvPr/>
            </p:nvSpPr>
            <p:spPr>
              <a:xfrm>
                <a:off x="1475656" y="3645024"/>
                <a:ext cx="635239" cy="369332"/>
              </a:xfrm>
              <a:prstGeom prst="rect">
                <a:avLst/>
              </a:prstGeom>
              <a:noFill/>
            </p:spPr>
            <p:txBody>
              <a:bodyPr wrap="none" rtlCol="0">
                <a:spAutoFit/>
              </a:bodyPr>
              <a:lstStyle/>
              <a:p>
                <a:r>
                  <a:rPr lang="tr-TR" b="1" dirty="0"/>
                  <a:t>M</a:t>
                </a:r>
                <a:r>
                  <a:rPr lang="tr-TR" b="1" baseline="-25000" dirty="0"/>
                  <a:t>ÜST</a:t>
                </a:r>
              </a:p>
            </p:txBody>
          </p:sp>
          <p:sp>
            <p:nvSpPr>
              <p:cNvPr id="36" name="Metin kutusu 35"/>
              <p:cNvSpPr txBox="1"/>
              <p:nvPr/>
            </p:nvSpPr>
            <p:spPr>
              <a:xfrm>
                <a:off x="1475656" y="4211796"/>
                <a:ext cx="733727" cy="369332"/>
              </a:xfrm>
              <a:prstGeom prst="rect">
                <a:avLst/>
              </a:prstGeom>
              <a:noFill/>
            </p:spPr>
            <p:txBody>
              <a:bodyPr wrap="none" rtlCol="0">
                <a:spAutoFit/>
              </a:bodyPr>
              <a:lstStyle/>
              <a:p>
                <a:r>
                  <a:rPr lang="tr-TR" b="1" dirty="0"/>
                  <a:t>M</a:t>
                </a:r>
                <a:r>
                  <a:rPr lang="tr-TR" b="1" baseline="-25000" dirty="0"/>
                  <a:t>ORTA</a:t>
                </a:r>
              </a:p>
            </p:txBody>
          </p:sp>
          <p:sp>
            <p:nvSpPr>
              <p:cNvPr id="37" name="Metin kutusu 36"/>
              <p:cNvSpPr txBox="1"/>
              <p:nvPr/>
            </p:nvSpPr>
            <p:spPr>
              <a:xfrm>
                <a:off x="1492672" y="4931876"/>
                <a:ext cx="611001" cy="369332"/>
              </a:xfrm>
              <a:prstGeom prst="rect">
                <a:avLst/>
              </a:prstGeom>
              <a:noFill/>
            </p:spPr>
            <p:txBody>
              <a:bodyPr wrap="none" rtlCol="0">
                <a:spAutoFit/>
              </a:bodyPr>
              <a:lstStyle/>
              <a:p>
                <a:r>
                  <a:rPr lang="tr-TR" b="1" dirty="0"/>
                  <a:t>M</a:t>
                </a:r>
                <a:r>
                  <a:rPr lang="tr-TR" b="1" baseline="-25000" dirty="0"/>
                  <a:t>ALT</a:t>
                </a:r>
              </a:p>
            </p:txBody>
          </p:sp>
          <p:sp>
            <p:nvSpPr>
              <p:cNvPr id="38" name="Metin kutusu 37"/>
              <p:cNvSpPr txBox="1"/>
              <p:nvPr/>
            </p:nvSpPr>
            <p:spPr>
              <a:xfrm>
                <a:off x="2839938" y="4230343"/>
                <a:ext cx="710451" cy="369332"/>
              </a:xfrm>
              <a:prstGeom prst="rect">
                <a:avLst/>
              </a:prstGeom>
              <a:noFill/>
            </p:spPr>
            <p:txBody>
              <a:bodyPr wrap="none" rtlCol="0">
                <a:spAutoFit/>
              </a:bodyPr>
              <a:lstStyle/>
              <a:p>
                <a:r>
                  <a:rPr lang="tr-TR" dirty="0"/>
                  <a:t>1.421</a:t>
                </a:r>
              </a:p>
            </p:txBody>
          </p:sp>
          <p:sp>
            <p:nvSpPr>
              <p:cNvPr id="39" name="Metin kutusu 38"/>
              <p:cNvSpPr txBox="1"/>
              <p:nvPr/>
            </p:nvSpPr>
            <p:spPr>
              <a:xfrm>
                <a:off x="2865394" y="3633941"/>
                <a:ext cx="593432" cy="369332"/>
              </a:xfrm>
              <a:prstGeom prst="rect">
                <a:avLst/>
              </a:prstGeom>
              <a:noFill/>
            </p:spPr>
            <p:txBody>
              <a:bodyPr wrap="none" rtlCol="0">
                <a:spAutoFit/>
              </a:bodyPr>
              <a:lstStyle/>
              <a:p>
                <a:r>
                  <a:rPr lang="tr-TR" dirty="0"/>
                  <a:t>1.50</a:t>
                </a:r>
              </a:p>
            </p:txBody>
          </p:sp>
          <p:sp>
            <p:nvSpPr>
              <p:cNvPr id="40" name="Metin kutusu 39"/>
              <p:cNvSpPr txBox="1"/>
              <p:nvPr/>
            </p:nvSpPr>
            <p:spPr>
              <a:xfrm>
                <a:off x="2898448" y="5003884"/>
                <a:ext cx="593432" cy="369332"/>
              </a:xfrm>
              <a:prstGeom prst="rect">
                <a:avLst/>
              </a:prstGeom>
              <a:noFill/>
            </p:spPr>
            <p:txBody>
              <a:bodyPr wrap="none" rtlCol="0">
                <a:spAutoFit/>
              </a:bodyPr>
              <a:lstStyle/>
              <a:p>
                <a:r>
                  <a:rPr lang="tr-TR" dirty="0"/>
                  <a:t>1.34</a:t>
                </a:r>
              </a:p>
            </p:txBody>
          </p:sp>
          <p:sp>
            <p:nvSpPr>
              <p:cNvPr id="41" name="Sol Ayraç 40"/>
              <p:cNvSpPr/>
              <p:nvPr/>
            </p:nvSpPr>
            <p:spPr>
              <a:xfrm>
                <a:off x="1306462" y="3829690"/>
                <a:ext cx="256060" cy="1286852"/>
              </a:xfrm>
              <a:prstGeom prst="lef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
            <p:nvSpPr>
              <p:cNvPr id="42" name="Metin kutusu 41"/>
              <p:cNvSpPr txBox="1"/>
              <p:nvPr/>
            </p:nvSpPr>
            <p:spPr>
              <a:xfrm>
                <a:off x="969058" y="4188180"/>
                <a:ext cx="383823" cy="369332"/>
              </a:xfrm>
              <a:prstGeom prst="rect">
                <a:avLst/>
              </a:prstGeom>
              <a:noFill/>
            </p:spPr>
            <p:txBody>
              <a:bodyPr wrap="none" rtlCol="0">
                <a:spAutoFit/>
              </a:bodyPr>
              <a:lstStyle/>
              <a:p>
                <a:r>
                  <a:rPr lang="tr-TR" b="1" dirty="0"/>
                  <a:t>S</a:t>
                </a:r>
                <a:r>
                  <a:rPr lang="tr-TR" b="1" baseline="-25000" dirty="0"/>
                  <a:t>A</a:t>
                </a:r>
              </a:p>
            </p:txBody>
          </p:sp>
        </p:grpSp>
        <p:sp>
          <p:nvSpPr>
            <p:cNvPr id="33" name="Metin kutusu 32"/>
            <p:cNvSpPr txBox="1"/>
            <p:nvPr/>
          </p:nvSpPr>
          <p:spPr>
            <a:xfrm>
              <a:off x="3681856" y="5522346"/>
              <a:ext cx="965264" cy="369332"/>
            </a:xfrm>
            <a:prstGeom prst="rect">
              <a:avLst/>
            </a:prstGeom>
            <a:noFill/>
          </p:spPr>
          <p:txBody>
            <a:bodyPr wrap="none" rtlCol="0">
              <a:spAutoFit/>
            </a:bodyPr>
            <a:lstStyle/>
            <a:p>
              <a:r>
                <a:rPr lang="tr-TR" dirty="0"/>
                <a:t>S</a:t>
              </a:r>
              <a:r>
                <a:rPr lang="tr-TR" baseline="-25000" dirty="0"/>
                <a:t>A</a:t>
              </a:r>
              <a:r>
                <a:rPr lang="tr-TR" dirty="0"/>
                <a:t>=16 m</a:t>
              </a:r>
            </a:p>
          </p:txBody>
        </p:sp>
      </p:grpSp>
      <p:sp>
        <p:nvSpPr>
          <p:cNvPr id="145" name="Metin kutusu 144">
            <a:extLst>
              <a:ext uri="{FF2B5EF4-FFF2-40B4-BE49-F238E27FC236}">
                <a16:creationId xmlns:a16="http://schemas.microsoft.com/office/drawing/2014/main" xmlns="" id="{F1FB9363-E43F-4BCC-804D-70FB14D4B0D7}"/>
              </a:ext>
            </a:extLst>
          </p:cNvPr>
          <p:cNvSpPr txBox="1"/>
          <p:nvPr/>
        </p:nvSpPr>
        <p:spPr>
          <a:xfrm>
            <a:off x="11638002" y="101600"/>
            <a:ext cx="553998" cy="6019114"/>
          </a:xfrm>
          <a:prstGeom prst="rect">
            <a:avLst/>
          </a:prstGeom>
          <a:noFill/>
        </p:spPr>
        <p:txBody>
          <a:bodyPr vert="vert" wrap="square" rtlCol="0">
            <a:spAutoFit/>
          </a:bodyPr>
          <a:lstStyle/>
          <a:p>
            <a:r>
              <a:rPr lang="tr-TR" sz="2400" b="1" dirty="0">
                <a:solidFill>
                  <a:srgbClr val="00B0F0"/>
                </a:solidFill>
                <a:effectLst>
                  <a:outerShdw blurRad="38100" dist="38100" dir="2700000" algn="tl">
                    <a:srgbClr val="000000">
                      <a:alpha val="43137"/>
                    </a:srgbClr>
                  </a:outerShdw>
                </a:effectLst>
              </a:rPr>
              <a:t>YÜKSEKLİK ÖLÇMELERİ</a:t>
            </a:r>
            <a:endParaRPr lang="en-US" sz="2400" dirty="0">
              <a:solidFill>
                <a:srgbClr val="00B0F0"/>
              </a:solidFill>
              <a:effectLst>
                <a:outerShdw blurRad="38100" dist="38100" dir="2700000" algn="tl">
                  <a:srgbClr val="000000">
                    <a:alpha val="43137"/>
                  </a:srgbClr>
                </a:outerShdw>
              </a:effectLst>
            </a:endParaRPr>
          </a:p>
        </p:txBody>
      </p:sp>
      <p:sp>
        <p:nvSpPr>
          <p:cNvPr id="138" name="Unvan 1">
            <a:extLst>
              <a:ext uri="{FF2B5EF4-FFF2-40B4-BE49-F238E27FC236}">
                <a16:creationId xmlns:a16="http://schemas.microsoft.com/office/drawing/2014/main" xmlns="" id="{8DE7F24A-410C-4F53-86C2-E499DFD7A603}"/>
              </a:ext>
            </a:extLst>
          </p:cNvPr>
          <p:cNvSpPr txBox="1">
            <a:spLocks/>
          </p:cNvSpPr>
          <p:nvPr/>
        </p:nvSpPr>
        <p:spPr>
          <a:xfrm>
            <a:off x="107950" y="6408368"/>
            <a:ext cx="2370666" cy="381000"/>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tr-TR" sz="1600" b="1" dirty="0">
                <a:solidFill>
                  <a:srgbClr val="0070C0"/>
                </a:solidFill>
                <a:effectLst>
                  <a:outerShdw blurRad="38100" dist="38100" dir="2700000" algn="tl">
                    <a:srgbClr val="000000">
                      <a:alpha val="43137"/>
                    </a:srgbClr>
                  </a:outerShdw>
                </a:effectLst>
              </a:rPr>
              <a:t>TOPOGRAFYA </a:t>
            </a:r>
            <a:r>
              <a:rPr lang="en-US" sz="1600" b="1" dirty="0">
                <a:solidFill>
                  <a:srgbClr val="0070C0"/>
                </a:solidFill>
                <a:effectLst>
                  <a:outerShdw blurRad="38100" dist="38100" dir="2700000" algn="tl">
                    <a:srgbClr val="000000">
                      <a:alpha val="43137"/>
                    </a:srgbClr>
                  </a:outerShdw>
                </a:effectLst>
              </a:rPr>
              <a:t>(HRT335</a:t>
            </a:r>
            <a:r>
              <a:rPr lang="tr-TR" sz="1600" b="1" dirty="0">
                <a:solidFill>
                  <a:srgbClr val="0070C0"/>
                </a:solidFill>
                <a:effectLst>
                  <a:outerShdw blurRad="38100" dist="38100" dir="2700000" algn="tl">
                    <a:srgbClr val="000000">
                      <a:alpha val="43137"/>
                    </a:srgbClr>
                  </a:outerShdw>
                </a:effectLst>
              </a:rPr>
              <a:t>0</a:t>
            </a:r>
            <a:r>
              <a:rPr lang="en-US" sz="1600" b="1" dirty="0">
                <a:solidFill>
                  <a:srgbClr val="0070C0"/>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22229249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Unvan 1"/>
          <p:cNvSpPr txBox="1">
            <a:spLocks/>
          </p:cNvSpPr>
          <p:nvPr/>
        </p:nvSpPr>
        <p:spPr>
          <a:xfrm>
            <a:off x="699116" y="330352"/>
            <a:ext cx="8596668" cy="597693"/>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tr-TR" sz="3200" b="1" dirty="0">
                <a:solidFill>
                  <a:srgbClr val="0070C0"/>
                </a:solidFill>
                <a:effectLst>
                  <a:outerShdw blurRad="38100" dist="38100" dir="2700000" algn="tl">
                    <a:srgbClr val="000000">
                      <a:alpha val="43137"/>
                    </a:srgbClr>
                  </a:outerShdw>
                </a:effectLst>
              </a:rPr>
              <a:t>Geometrik </a:t>
            </a:r>
            <a:r>
              <a:rPr lang="tr-TR" sz="3200" b="1" dirty="0" err="1">
                <a:solidFill>
                  <a:srgbClr val="0070C0"/>
                </a:solidFill>
                <a:effectLst>
                  <a:outerShdw blurRad="38100" dist="38100" dir="2700000" algn="tl">
                    <a:srgbClr val="000000">
                      <a:alpha val="43137"/>
                    </a:srgbClr>
                  </a:outerShdw>
                </a:effectLst>
              </a:rPr>
              <a:t>Nivelman</a:t>
            </a:r>
            <a:endParaRPr lang="en-US" sz="3200" b="1" dirty="0">
              <a:solidFill>
                <a:srgbClr val="0070C0"/>
              </a:solidFill>
              <a:effectLst>
                <a:outerShdw blurRad="38100" dist="38100" dir="2700000" algn="tl">
                  <a:srgbClr val="000000">
                    <a:alpha val="43137"/>
                  </a:srgbClr>
                </a:outerShdw>
              </a:effectLst>
            </a:endParaRPr>
          </a:p>
        </p:txBody>
      </p:sp>
      <p:pic>
        <p:nvPicPr>
          <p:cNvPr id="6" name="Resim 5" descr="Açık nivelman"/>
          <p:cNvPicPr/>
          <p:nvPr/>
        </p:nvPicPr>
        <p:blipFill>
          <a:blip r:embed="rId2">
            <a:extLst>
              <a:ext uri="{28A0092B-C50C-407E-A947-70E740481C1C}">
                <a14:useLocalDpi xmlns:a14="http://schemas.microsoft.com/office/drawing/2010/main" val="0"/>
              </a:ext>
            </a:extLst>
          </a:blip>
          <a:srcRect/>
          <a:stretch>
            <a:fillRect/>
          </a:stretch>
        </p:blipFill>
        <p:spPr bwMode="auto">
          <a:xfrm>
            <a:off x="2318160" y="763070"/>
            <a:ext cx="6840760" cy="3096344"/>
          </a:xfrm>
          <a:prstGeom prst="rect">
            <a:avLst/>
          </a:prstGeom>
          <a:noFill/>
          <a:ln>
            <a:noFill/>
          </a:ln>
        </p:spPr>
      </p:pic>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8826" y="4007086"/>
            <a:ext cx="3305175" cy="2162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43099" y="4007085"/>
            <a:ext cx="4410075" cy="2162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Metin kutusu 18">
            <a:extLst>
              <a:ext uri="{FF2B5EF4-FFF2-40B4-BE49-F238E27FC236}">
                <a16:creationId xmlns:a16="http://schemas.microsoft.com/office/drawing/2014/main" xmlns="" id="{56D250CF-C552-4DA0-B579-FF6C8245D6B7}"/>
              </a:ext>
            </a:extLst>
          </p:cNvPr>
          <p:cNvSpPr txBox="1"/>
          <p:nvPr/>
        </p:nvSpPr>
        <p:spPr>
          <a:xfrm>
            <a:off x="11638002" y="101600"/>
            <a:ext cx="553998" cy="6019114"/>
          </a:xfrm>
          <a:prstGeom prst="rect">
            <a:avLst/>
          </a:prstGeom>
          <a:noFill/>
        </p:spPr>
        <p:txBody>
          <a:bodyPr vert="vert" wrap="square" rtlCol="0">
            <a:spAutoFit/>
          </a:bodyPr>
          <a:lstStyle/>
          <a:p>
            <a:r>
              <a:rPr lang="tr-TR" sz="2400" b="1" dirty="0">
                <a:solidFill>
                  <a:srgbClr val="00B0F0"/>
                </a:solidFill>
                <a:effectLst>
                  <a:outerShdw blurRad="38100" dist="38100" dir="2700000" algn="tl">
                    <a:srgbClr val="000000">
                      <a:alpha val="43137"/>
                    </a:srgbClr>
                  </a:outerShdw>
                </a:effectLst>
              </a:rPr>
              <a:t>YÜKSEKLİK ÖLÇMELERİ</a:t>
            </a:r>
            <a:endParaRPr lang="en-US" sz="2400" dirty="0">
              <a:solidFill>
                <a:srgbClr val="00B0F0"/>
              </a:solidFill>
              <a:effectLst>
                <a:outerShdw blurRad="38100" dist="38100" dir="2700000" algn="tl">
                  <a:srgbClr val="000000">
                    <a:alpha val="43137"/>
                  </a:srgbClr>
                </a:outerShdw>
              </a:effectLst>
            </a:endParaRPr>
          </a:p>
        </p:txBody>
      </p:sp>
      <p:sp>
        <p:nvSpPr>
          <p:cNvPr id="20" name="Unvan 1">
            <a:extLst>
              <a:ext uri="{FF2B5EF4-FFF2-40B4-BE49-F238E27FC236}">
                <a16:creationId xmlns:a16="http://schemas.microsoft.com/office/drawing/2014/main" xmlns="" id="{1EA1740A-E385-4497-B36A-99B9E4834985}"/>
              </a:ext>
            </a:extLst>
          </p:cNvPr>
          <p:cNvSpPr txBox="1">
            <a:spLocks/>
          </p:cNvSpPr>
          <p:nvPr/>
        </p:nvSpPr>
        <p:spPr>
          <a:xfrm>
            <a:off x="107950" y="6408368"/>
            <a:ext cx="2370666" cy="381000"/>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tr-TR" sz="1600" b="1" dirty="0">
                <a:solidFill>
                  <a:srgbClr val="0070C0"/>
                </a:solidFill>
                <a:effectLst>
                  <a:outerShdw blurRad="38100" dist="38100" dir="2700000" algn="tl">
                    <a:srgbClr val="000000">
                      <a:alpha val="43137"/>
                    </a:srgbClr>
                  </a:outerShdw>
                </a:effectLst>
              </a:rPr>
              <a:t>TOPOGRAFYA </a:t>
            </a:r>
            <a:r>
              <a:rPr lang="en-US" sz="1600" b="1" dirty="0">
                <a:solidFill>
                  <a:srgbClr val="0070C0"/>
                </a:solidFill>
                <a:effectLst>
                  <a:outerShdw blurRad="38100" dist="38100" dir="2700000" algn="tl">
                    <a:srgbClr val="000000">
                      <a:alpha val="43137"/>
                    </a:srgbClr>
                  </a:outerShdw>
                </a:effectLst>
              </a:rPr>
              <a:t>(HRT335</a:t>
            </a:r>
            <a:r>
              <a:rPr lang="tr-TR" sz="1600" b="1" dirty="0">
                <a:solidFill>
                  <a:srgbClr val="0070C0"/>
                </a:solidFill>
                <a:effectLst>
                  <a:outerShdw blurRad="38100" dist="38100" dir="2700000" algn="tl">
                    <a:srgbClr val="000000">
                      <a:alpha val="43137"/>
                    </a:srgbClr>
                  </a:outerShdw>
                </a:effectLst>
              </a:rPr>
              <a:t>0</a:t>
            </a:r>
            <a:r>
              <a:rPr lang="en-US" sz="1600" b="1" dirty="0">
                <a:solidFill>
                  <a:srgbClr val="0070C0"/>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518870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Unvan 1"/>
          <p:cNvSpPr txBox="1">
            <a:spLocks/>
          </p:cNvSpPr>
          <p:nvPr/>
        </p:nvSpPr>
        <p:spPr>
          <a:xfrm>
            <a:off x="699116" y="330352"/>
            <a:ext cx="8596668" cy="597693"/>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tr-TR" sz="3200" b="1" dirty="0">
                <a:solidFill>
                  <a:srgbClr val="0070C0"/>
                </a:solidFill>
                <a:effectLst>
                  <a:outerShdw blurRad="38100" dist="38100" dir="2700000" algn="tl">
                    <a:srgbClr val="000000">
                      <a:alpha val="43137"/>
                    </a:srgbClr>
                  </a:outerShdw>
                </a:effectLst>
              </a:rPr>
              <a:t>Geometrik </a:t>
            </a:r>
            <a:r>
              <a:rPr lang="tr-TR" sz="3200" b="1" dirty="0" err="1">
                <a:solidFill>
                  <a:srgbClr val="0070C0"/>
                </a:solidFill>
                <a:effectLst>
                  <a:outerShdw blurRad="38100" dist="38100" dir="2700000" algn="tl">
                    <a:srgbClr val="000000">
                      <a:alpha val="43137"/>
                    </a:srgbClr>
                  </a:outerShdw>
                </a:effectLst>
              </a:rPr>
              <a:t>Nivelman</a:t>
            </a:r>
            <a:endParaRPr lang="en-US" sz="3200" b="1" dirty="0">
              <a:solidFill>
                <a:srgbClr val="0070C0"/>
              </a:solidFill>
              <a:effectLst>
                <a:outerShdw blurRad="38100" dist="38100" dir="2700000" algn="tl">
                  <a:srgbClr val="000000">
                    <a:alpha val="43137"/>
                  </a:srgbClr>
                </a:outerShdw>
              </a:effectLst>
            </a:endParaRPr>
          </a:p>
        </p:txBody>
      </p:sp>
      <p:sp>
        <p:nvSpPr>
          <p:cNvPr id="6" name="Metin kutusu 5"/>
          <p:cNvSpPr txBox="1"/>
          <p:nvPr/>
        </p:nvSpPr>
        <p:spPr>
          <a:xfrm>
            <a:off x="282085" y="1245680"/>
            <a:ext cx="3009900" cy="369332"/>
          </a:xfrm>
          <a:prstGeom prst="rect">
            <a:avLst/>
          </a:prstGeom>
          <a:noFill/>
        </p:spPr>
        <p:txBody>
          <a:bodyPr wrap="square" rtlCol="0">
            <a:spAutoFit/>
          </a:bodyPr>
          <a:lstStyle/>
          <a:p>
            <a:r>
              <a:rPr lang="tr-TR" b="1" dirty="0">
                <a:solidFill>
                  <a:srgbClr val="C00000"/>
                </a:solidFill>
              </a:rPr>
              <a:t>Açık </a:t>
            </a:r>
            <a:r>
              <a:rPr lang="tr-TR" b="1" dirty="0" err="1">
                <a:solidFill>
                  <a:srgbClr val="C00000"/>
                </a:solidFill>
              </a:rPr>
              <a:t>Nivelman</a:t>
            </a:r>
            <a:endParaRPr lang="tr-TR" b="1" dirty="0">
              <a:solidFill>
                <a:srgbClr val="C00000"/>
              </a:solidFill>
            </a:endParaRPr>
          </a:p>
        </p:txBody>
      </p:sp>
      <p:sp>
        <p:nvSpPr>
          <p:cNvPr id="7" name="Metin kutusu 6"/>
          <p:cNvSpPr txBox="1"/>
          <p:nvPr/>
        </p:nvSpPr>
        <p:spPr>
          <a:xfrm>
            <a:off x="193185" y="1815350"/>
            <a:ext cx="8976215" cy="646331"/>
          </a:xfrm>
          <a:prstGeom prst="rect">
            <a:avLst/>
          </a:prstGeom>
          <a:noFill/>
        </p:spPr>
        <p:txBody>
          <a:bodyPr wrap="square" rtlCol="0">
            <a:spAutoFit/>
          </a:bodyPr>
          <a:lstStyle/>
          <a:p>
            <a:r>
              <a:rPr lang="tr-TR" dirty="0"/>
              <a:t>Yüksekliği bilinen bir noktadan </a:t>
            </a:r>
            <a:r>
              <a:rPr lang="tr-TR" dirty="0" err="1"/>
              <a:t>nivelman</a:t>
            </a:r>
            <a:r>
              <a:rPr lang="tr-TR" dirty="0"/>
              <a:t> ölçümüne başlanıp yüksekliği bilinen bir noktaya bağlanılmadan ölçüm bitirilirse </a:t>
            </a:r>
            <a:r>
              <a:rPr lang="tr-TR" b="1" u="sng" dirty="0"/>
              <a:t>açık </a:t>
            </a:r>
            <a:r>
              <a:rPr lang="tr-TR" b="1" u="sng" dirty="0" err="1"/>
              <a:t>nivelman</a:t>
            </a:r>
            <a:r>
              <a:rPr lang="tr-TR" b="1" u="sng" dirty="0"/>
              <a:t> </a:t>
            </a:r>
            <a:r>
              <a:rPr lang="tr-TR" dirty="0"/>
              <a:t>olarak adlandırılır.</a:t>
            </a:r>
          </a:p>
        </p:txBody>
      </p:sp>
      <p:pic>
        <p:nvPicPr>
          <p:cNvPr id="8" name="Resim 7"/>
          <p:cNvPicPr>
            <a:picLocks noChangeAspect="1"/>
          </p:cNvPicPr>
          <p:nvPr/>
        </p:nvPicPr>
        <p:blipFill>
          <a:blip r:embed="rId2"/>
          <a:stretch>
            <a:fillRect/>
          </a:stretch>
        </p:blipFill>
        <p:spPr>
          <a:xfrm>
            <a:off x="699116" y="2831296"/>
            <a:ext cx="8587082" cy="3264704"/>
          </a:xfrm>
          <a:prstGeom prst="rect">
            <a:avLst/>
          </a:prstGeom>
        </p:spPr>
      </p:pic>
      <p:sp>
        <p:nvSpPr>
          <p:cNvPr id="19" name="Metin kutusu 18">
            <a:extLst>
              <a:ext uri="{FF2B5EF4-FFF2-40B4-BE49-F238E27FC236}">
                <a16:creationId xmlns:a16="http://schemas.microsoft.com/office/drawing/2014/main" xmlns="" id="{AD670B7F-5DE7-4778-BE7A-460C00A5C9BE}"/>
              </a:ext>
            </a:extLst>
          </p:cNvPr>
          <p:cNvSpPr txBox="1"/>
          <p:nvPr/>
        </p:nvSpPr>
        <p:spPr>
          <a:xfrm>
            <a:off x="11638002" y="101600"/>
            <a:ext cx="553998" cy="6019114"/>
          </a:xfrm>
          <a:prstGeom prst="rect">
            <a:avLst/>
          </a:prstGeom>
          <a:noFill/>
        </p:spPr>
        <p:txBody>
          <a:bodyPr vert="vert" wrap="square" rtlCol="0">
            <a:spAutoFit/>
          </a:bodyPr>
          <a:lstStyle/>
          <a:p>
            <a:r>
              <a:rPr lang="tr-TR" sz="2400" b="1" dirty="0">
                <a:solidFill>
                  <a:srgbClr val="00B0F0"/>
                </a:solidFill>
                <a:effectLst>
                  <a:outerShdw blurRad="38100" dist="38100" dir="2700000" algn="tl">
                    <a:srgbClr val="000000">
                      <a:alpha val="43137"/>
                    </a:srgbClr>
                  </a:outerShdw>
                </a:effectLst>
              </a:rPr>
              <a:t>YÜKSEKLİK ÖLÇMELERİ</a:t>
            </a:r>
            <a:endParaRPr lang="en-US" sz="2400" dirty="0">
              <a:solidFill>
                <a:srgbClr val="00B0F0"/>
              </a:solidFill>
              <a:effectLst>
                <a:outerShdw blurRad="38100" dist="38100" dir="2700000" algn="tl">
                  <a:srgbClr val="000000">
                    <a:alpha val="43137"/>
                  </a:srgbClr>
                </a:outerShdw>
              </a:effectLst>
            </a:endParaRPr>
          </a:p>
        </p:txBody>
      </p:sp>
      <p:sp>
        <p:nvSpPr>
          <p:cNvPr id="20" name="Unvan 1">
            <a:extLst>
              <a:ext uri="{FF2B5EF4-FFF2-40B4-BE49-F238E27FC236}">
                <a16:creationId xmlns:a16="http://schemas.microsoft.com/office/drawing/2014/main" xmlns="" id="{85247CFF-29CB-4FE3-B9DB-0F41BEB19148}"/>
              </a:ext>
            </a:extLst>
          </p:cNvPr>
          <p:cNvSpPr txBox="1">
            <a:spLocks/>
          </p:cNvSpPr>
          <p:nvPr/>
        </p:nvSpPr>
        <p:spPr>
          <a:xfrm>
            <a:off x="107950" y="6408368"/>
            <a:ext cx="2370666" cy="381000"/>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tr-TR" sz="1600" b="1" dirty="0">
                <a:solidFill>
                  <a:srgbClr val="0070C0"/>
                </a:solidFill>
                <a:effectLst>
                  <a:outerShdw blurRad="38100" dist="38100" dir="2700000" algn="tl">
                    <a:srgbClr val="000000">
                      <a:alpha val="43137"/>
                    </a:srgbClr>
                  </a:outerShdw>
                </a:effectLst>
              </a:rPr>
              <a:t>TOPOGRAFYA </a:t>
            </a:r>
            <a:r>
              <a:rPr lang="en-US" sz="1600" b="1" dirty="0">
                <a:solidFill>
                  <a:srgbClr val="0070C0"/>
                </a:solidFill>
                <a:effectLst>
                  <a:outerShdw blurRad="38100" dist="38100" dir="2700000" algn="tl">
                    <a:srgbClr val="000000">
                      <a:alpha val="43137"/>
                    </a:srgbClr>
                  </a:outerShdw>
                </a:effectLst>
              </a:rPr>
              <a:t>(HRT335</a:t>
            </a:r>
            <a:r>
              <a:rPr lang="tr-TR" sz="1600" b="1" dirty="0">
                <a:solidFill>
                  <a:srgbClr val="0070C0"/>
                </a:solidFill>
                <a:effectLst>
                  <a:outerShdw blurRad="38100" dist="38100" dir="2700000" algn="tl">
                    <a:srgbClr val="000000">
                      <a:alpha val="43137"/>
                    </a:srgbClr>
                  </a:outerShdw>
                </a:effectLst>
              </a:rPr>
              <a:t>0</a:t>
            </a:r>
            <a:r>
              <a:rPr lang="en-US" sz="1600" b="1" dirty="0">
                <a:solidFill>
                  <a:srgbClr val="0070C0"/>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10514447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Unvan 1"/>
          <p:cNvSpPr txBox="1">
            <a:spLocks/>
          </p:cNvSpPr>
          <p:nvPr/>
        </p:nvSpPr>
        <p:spPr>
          <a:xfrm>
            <a:off x="699116" y="330352"/>
            <a:ext cx="8596668" cy="597693"/>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tr-TR" sz="3200" b="1" dirty="0">
                <a:solidFill>
                  <a:srgbClr val="0070C0"/>
                </a:solidFill>
                <a:effectLst>
                  <a:outerShdw blurRad="38100" dist="38100" dir="2700000" algn="tl">
                    <a:srgbClr val="000000">
                      <a:alpha val="43137"/>
                    </a:srgbClr>
                  </a:outerShdw>
                </a:effectLst>
              </a:rPr>
              <a:t>Geometrik </a:t>
            </a:r>
            <a:r>
              <a:rPr lang="tr-TR" sz="3200" b="1" dirty="0" err="1">
                <a:solidFill>
                  <a:srgbClr val="0070C0"/>
                </a:solidFill>
                <a:effectLst>
                  <a:outerShdw blurRad="38100" dist="38100" dir="2700000" algn="tl">
                    <a:srgbClr val="000000">
                      <a:alpha val="43137"/>
                    </a:srgbClr>
                  </a:outerShdw>
                </a:effectLst>
              </a:rPr>
              <a:t>Nivelman</a:t>
            </a:r>
            <a:endParaRPr lang="en-US" sz="3200" b="1" dirty="0">
              <a:solidFill>
                <a:srgbClr val="0070C0"/>
              </a:solidFill>
              <a:effectLst>
                <a:outerShdw blurRad="38100" dist="38100" dir="2700000" algn="tl">
                  <a:srgbClr val="000000">
                    <a:alpha val="43137"/>
                  </a:srgbClr>
                </a:outerShdw>
              </a:effectLst>
            </a:endParaRPr>
          </a:p>
        </p:txBody>
      </p:sp>
      <p:sp>
        <p:nvSpPr>
          <p:cNvPr id="6" name="Metin kutusu 5"/>
          <p:cNvSpPr txBox="1"/>
          <p:nvPr/>
        </p:nvSpPr>
        <p:spPr>
          <a:xfrm>
            <a:off x="400050" y="1169164"/>
            <a:ext cx="3009900" cy="369332"/>
          </a:xfrm>
          <a:prstGeom prst="rect">
            <a:avLst/>
          </a:prstGeom>
          <a:noFill/>
        </p:spPr>
        <p:txBody>
          <a:bodyPr wrap="square" rtlCol="0">
            <a:spAutoFit/>
          </a:bodyPr>
          <a:lstStyle/>
          <a:p>
            <a:r>
              <a:rPr lang="tr-TR" b="1" dirty="0">
                <a:solidFill>
                  <a:srgbClr val="C00000"/>
                </a:solidFill>
              </a:rPr>
              <a:t>Dayalı </a:t>
            </a:r>
            <a:r>
              <a:rPr lang="tr-TR" b="1" dirty="0" err="1">
                <a:solidFill>
                  <a:srgbClr val="C00000"/>
                </a:solidFill>
              </a:rPr>
              <a:t>Nivelman</a:t>
            </a:r>
            <a:endParaRPr lang="tr-TR" b="1" dirty="0">
              <a:solidFill>
                <a:srgbClr val="C00000"/>
              </a:solidFill>
            </a:endParaRPr>
          </a:p>
        </p:txBody>
      </p:sp>
      <p:sp>
        <p:nvSpPr>
          <p:cNvPr id="7" name="Metin kutusu 6"/>
          <p:cNvSpPr txBox="1"/>
          <p:nvPr/>
        </p:nvSpPr>
        <p:spPr>
          <a:xfrm>
            <a:off x="419100" y="1752600"/>
            <a:ext cx="8716912" cy="923330"/>
          </a:xfrm>
          <a:prstGeom prst="rect">
            <a:avLst/>
          </a:prstGeom>
          <a:noFill/>
        </p:spPr>
        <p:txBody>
          <a:bodyPr wrap="square" rtlCol="0">
            <a:spAutoFit/>
          </a:bodyPr>
          <a:lstStyle/>
          <a:p>
            <a:r>
              <a:rPr lang="tr-TR" dirty="0"/>
              <a:t>Yüksekliği bilinen bir noktadan </a:t>
            </a:r>
            <a:r>
              <a:rPr lang="tr-TR" dirty="0" err="1"/>
              <a:t>nivelmana</a:t>
            </a:r>
            <a:r>
              <a:rPr lang="tr-TR" dirty="0"/>
              <a:t> başlanır ve yüksekliği bilinen başka bir noktaya bağlanılır. Dayalı </a:t>
            </a:r>
            <a:r>
              <a:rPr lang="tr-TR" dirty="0" err="1"/>
              <a:t>nivelmanda</a:t>
            </a:r>
            <a:r>
              <a:rPr lang="tr-TR" dirty="0"/>
              <a:t> yapılan ölçümler kontrol edilebilir. Noktalar arasındaki yükseklik farklarının ölçülmesinde en çok kullanılan yöntemdir.</a:t>
            </a:r>
          </a:p>
        </p:txBody>
      </p:sp>
      <p:grpSp>
        <p:nvGrpSpPr>
          <p:cNvPr id="8" name="Grup 7"/>
          <p:cNvGrpSpPr/>
          <p:nvPr/>
        </p:nvGrpSpPr>
        <p:grpSpPr>
          <a:xfrm>
            <a:off x="887362" y="2845490"/>
            <a:ext cx="7335838" cy="2330447"/>
            <a:chOff x="1916062" y="741404"/>
            <a:chExt cx="7335838" cy="2330447"/>
          </a:xfrm>
        </p:grpSpPr>
        <p:sp>
          <p:nvSpPr>
            <p:cNvPr id="12" name="Freeform 6"/>
            <p:cNvSpPr>
              <a:spLocks/>
            </p:cNvSpPr>
            <p:nvPr/>
          </p:nvSpPr>
          <p:spPr bwMode="auto">
            <a:xfrm>
              <a:off x="2116087" y="1974888"/>
              <a:ext cx="6651625" cy="1096963"/>
            </a:xfrm>
            <a:custGeom>
              <a:avLst/>
              <a:gdLst>
                <a:gd name="T0" fmla="*/ 0 w 4752"/>
                <a:gd name="T1" fmla="*/ 784 h 784"/>
                <a:gd name="T2" fmla="*/ 184 w 4752"/>
                <a:gd name="T3" fmla="*/ 784 h 784"/>
                <a:gd name="T4" fmla="*/ 400 w 4752"/>
                <a:gd name="T5" fmla="*/ 768 h 784"/>
                <a:gd name="T6" fmla="*/ 576 w 4752"/>
                <a:gd name="T7" fmla="*/ 712 h 784"/>
                <a:gd name="T8" fmla="*/ 808 w 4752"/>
                <a:gd name="T9" fmla="*/ 576 h 784"/>
                <a:gd name="T10" fmla="*/ 952 w 4752"/>
                <a:gd name="T11" fmla="*/ 528 h 784"/>
                <a:gd name="T12" fmla="*/ 1160 w 4752"/>
                <a:gd name="T13" fmla="*/ 432 h 784"/>
                <a:gd name="T14" fmla="*/ 1312 w 4752"/>
                <a:gd name="T15" fmla="*/ 256 h 784"/>
                <a:gd name="T16" fmla="*/ 1448 w 4752"/>
                <a:gd name="T17" fmla="*/ 104 h 784"/>
                <a:gd name="T18" fmla="*/ 1576 w 4752"/>
                <a:gd name="T19" fmla="*/ 64 h 784"/>
                <a:gd name="T20" fmla="*/ 1712 w 4752"/>
                <a:gd name="T21" fmla="*/ 8 h 784"/>
                <a:gd name="T22" fmla="*/ 1904 w 4752"/>
                <a:gd name="T23" fmla="*/ 0 h 784"/>
                <a:gd name="T24" fmla="*/ 2168 w 4752"/>
                <a:gd name="T25" fmla="*/ 16 h 784"/>
                <a:gd name="T26" fmla="*/ 2344 w 4752"/>
                <a:gd name="T27" fmla="*/ 16 h 784"/>
                <a:gd name="T28" fmla="*/ 2504 w 4752"/>
                <a:gd name="T29" fmla="*/ 16 h 784"/>
                <a:gd name="T30" fmla="*/ 2656 w 4752"/>
                <a:gd name="T31" fmla="*/ 16 h 784"/>
                <a:gd name="T32" fmla="*/ 2840 w 4752"/>
                <a:gd name="T33" fmla="*/ 56 h 784"/>
                <a:gd name="T34" fmla="*/ 3064 w 4752"/>
                <a:gd name="T35" fmla="*/ 88 h 784"/>
                <a:gd name="T36" fmla="*/ 3256 w 4752"/>
                <a:gd name="T37" fmla="*/ 128 h 784"/>
                <a:gd name="T38" fmla="*/ 3488 w 4752"/>
                <a:gd name="T39" fmla="*/ 152 h 784"/>
                <a:gd name="T40" fmla="*/ 3640 w 4752"/>
                <a:gd name="T41" fmla="*/ 248 h 784"/>
                <a:gd name="T42" fmla="*/ 3880 w 4752"/>
                <a:gd name="T43" fmla="*/ 400 h 784"/>
                <a:gd name="T44" fmla="*/ 4032 w 4752"/>
                <a:gd name="T45" fmla="*/ 448 h 784"/>
                <a:gd name="T46" fmla="*/ 4208 w 4752"/>
                <a:gd name="T47" fmla="*/ 440 h 784"/>
                <a:gd name="T48" fmla="*/ 4432 w 4752"/>
                <a:gd name="T49" fmla="*/ 424 h 784"/>
                <a:gd name="T50" fmla="*/ 4520 w 4752"/>
                <a:gd name="T51" fmla="*/ 392 h 784"/>
                <a:gd name="T52" fmla="*/ 4752 w 4752"/>
                <a:gd name="T53" fmla="*/ 408 h 784"/>
                <a:gd name="T54" fmla="*/ 4752 w 4752"/>
                <a:gd name="T55" fmla="*/ 736 h 784"/>
                <a:gd name="T56" fmla="*/ 0 w 4752"/>
                <a:gd name="T57" fmla="*/ 784 h 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752" h="784">
                  <a:moveTo>
                    <a:pt x="0" y="784"/>
                  </a:moveTo>
                  <a:lnTo>
                    <a:pt x="184" y="784"/>
                  </a:lnTo>
                  <a:lnTo>
                    <a:pt x="400" y="768"/>
                  </a:lnTo>
                  <a:lnTo>
                    <a:pt x="576" y="712"/>
                  </a:lnTo>
                  <a:lnTo>
                    <a:pt x="808" y="576"/>
                  </a:lnTo>
                  <a:lnTo>
                    <a:pt x="952" y="528"/>
                  </a:lnTo>
                  <a:lnTo>
                    <a:pt x="1160" y="432"/>
                  </a:lnTo>
                  <a:lnTo>
                    <a:pt x="1312" y="256"/>
                  </a:lnTo>
                  <a:lnTo>
                    <a:pt x="1448" y="104"/>
                  </a:lnTo>
                  <a:lnTo>
                    <a:pt x="1576" y="64"/>
                  </a:lnTo>
                  <a:lnTo>
                    <a:pt x="1712" y="8"/>
                  </a:lnTo>
                  <a:lnTo>
                    <a:pt x="1904" y="0"/>
                  </a:lnTo>
                  <a:lnTo>
                    <a:pt x="2168" y="16"/>
                  </a:lnTo>
                  <a:lnTo>
                    <a:pt x="2344" y="16"/>
                  </a:lnTo>
                  <a:lnTo>
                    <a:pt x="2504" y="16"/>
                  </a:lnTo>
                  <a:lnTo>
                    <a:pt x="2656" y="16"/>
                  </a:lnTo>
                  <a:lnTo>
                    <a:pt x="2840" y="56"/>
                  </a:lnTo>
                  <a:lnTo>
                    <a:pt x="3064" y="88"/>
                  </a:lnTo>
                  <a:lnTo>
                    <a:pt x="3256" y="128"/>
                  </a:lnTo>
                  <a:lnTo>
                    <a:pt x="3488" y="152"/>
                  </a:lnTo>
                  <a:lnTo>
                    <a:pt x="3640" y="248"/>
                  </a:lnTo>
                  <a:lnTo>
                    <a:pt x="3880" y="400"/>
                  </a:lnTo>
                  <a:lnTo>
                    <a:pt x="4032" y="448"/>
                  </a:lnTo>
                  <a:lnTo>
                    <a:pt x="4208" y="440"/>
                  </a:lnTo>
                  <a:lnTo>
                    <a:pt x="4432" y="424"/>
                  </a:lnTo>
                  <a:lnTo>
                    <a:pt x="4520" y="392"/>
                  </a:lnTo>
                  <a:lnTo>
                    <a:pt x="4752" y="408"/>
                  </a:lnTo>
                  <a:lnTo>
                    <a:pt x="4752" y="736"/>
                  </a:lnTo>
                  <a:lnTo>
                    <a:pt x="0" y="784"/>
                  </a:lnTo>
                  <a:close/>
                </a:path>
              </a:pathLst>
            </a:custGeom>
            <a:solidFill>
              <a:srgbClr val="DDDDDD"/>
            </a:solidFill>
            <a:ln>
              <a:noFill/>
            </a:ln>
            <a:effectLst/>
            <a:extLst>
              <a:ext uri="{91240B29-F687-4F45-9708-019B960494DF}">
                <a14:hiddenLine xmlns:a14="http://schemas.microsoft.com/office/drawing/2010/main" w="9525" cmpd="sng">
                  <a:solidFill>
                    <a:srgbClr val="000000"/>
                  </a:solidFill>
                  <a:prstDash val="solid"/>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13" name="Freeform 13"/>
            <p:cNvSpPr>
              <a:spLocks/>
            </p:cNvSpPr>
            <p:nvPr/>
          </p:nvSpPr>
          <p:spPr bwMode="auto">
            <a:xfrm>
              <a:off x="2119262" y="2440026"/>
              <a:ext cx="323850" cy="625475"/>
            </a:xfrm>
            <a:custGeom>
              <a:avLst/>
              <a:gdLst>
                <a:gd name="T0" fmla="*/ 0 w 231"/>
                <a:gd name="T1" fmla="*/ 0 h 448"/>
                <a:gd name="T2" fmla="*/ 0 w 231"/>
                <a:gd name="T3" fmla="*/ 448 h 448"/>
                <a:gd name="T4" fmla="*/ 231 w 231"/>
                <a:gd name="T5" fmla="*/ 448 h 448"/>
                <a:gd name="T6" fmla="*/ 231 w 231"/>
                <a:gd name="T7" fmla="*/ 0 h 448"/>
                <a:gd name="T8" fmla="*/ 0 w 231"/>
                <a:gd name="T9" fmla="*/ 0 h 448"/>
                <a:gd name="T10" fmla="*/ 1 w 231"/>
                <a:gd name="T11" fmla="*/ 6 h 448"/>
                <a:gd name="T12" fmla="*/ 230 w 231"/>
                <a:gd name="T13" fmla="*/ 6 h 448"/>
                <a:gd name="T14" fmla="*/ 226 w 231"/>
                <a:gd name="T15" fmla="*/ 2 h 448"/>
                <a:gd name="T16" fmla="*/ 226 w 231"/>
                <a:gd name="T17" fmla="*/ 446 h 448"/>
                <a:gd name="T18" fmla="*/ 230 w 231"/>
                <a:gd name="T19" fmla="*/ 443 h 448"/>
                <a:gd name="T20" fmla="*/ 1 w 231"/>
                <a:gd name="T21" fmla="*/ 443 h 448"/>
                <a:gd name="T22" fmla="*/ 5 w 231"/>
                <a:gd name="T23" fmla="*/ 446 h 448"/>
                <a:gd name="T24" fmla="*/ 5 w 231"/>
                <a:gd name="T25" fmla="*/ 2 h 448"/>
                <a:gd name="T26" fmla="*/ 1 w 231"/>
                <a:gd name="T27" fmla="*/ 6 h 448"/>
                <a:gd name="T28" fmla="*/ 0 w 231"/>
                <a:gd name="T29" fmla="*/ 0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1" h="448">
                  <a:moveTo>
                    <a:pt x="0" y="0"/>
                  </a:moveTo>
                  <a:lnTo>
                    <a:pt x="0" y="448"/>
                  </a:lnTo>
                  <a:lnTo>
                    <a:pt x="231" y="448"/>
                  </a:lnTo>
                  <a:lnTo>
                    <a:pt x="231" y="0"/>
                  </a:lnTo>
                  <a:lnTo>
                    <a:pt x="0" y="0"/>
                  </a:lnTo>
                  <a:lnTo>
                    <a:pt x="1" y="6"/>
                  </a:lnTo>
                  <a:lnTo>
                    <a:pt x="230" y="6"/>
                  </a:lnTo>
                  <a:lnTo>
                    <a:pt x="226" y="2"/>
                  </a:lnTo>
                  <a:lnTo>
                    <a:pt x="226" y="446"/>
                  </a:lnTo>
                  <a:lnTo>
                    <a:pt x="230" y="443"/>
                  </a:lnTo>
                  <a:lnTo>
                    <a:pt x="1" y="443"/>
                  </a:lnTo>
                  <a:lnTo>
                    <a:pt x="5" y="446"/>
                  </a:lnTo>
                  <a:lnTo>
                    <a:pt x="5" y="2"/>
                  </a:lnTo>
                  <a:lnTo>
                    <a:pt x="1" y="6"/>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15" name="Freeform 14"/>
            <p:cNvSpPr>
              <a:spLocks/>
            </p:cNvSpPr>
            <p:nvPr/>
          </p:nvSpPr>
          <p:spPr bwMode="auto">
            <a:xfrm>
              <a:off x="2444700" y="2757526"/>
              <a:ext cx="77787" cy="114300"/>
            </a:xfrm>
            <a:custGeom>
              <a:avLst/>
              <a:gdLst>
                <a:gd name="T0" fmla="*/ 0 w 55"/>
                <a:gd name="T1" fmla="*/ 0 h 82"/>
                <a:gd name="T2" fmla="*/ 41 w 55"/>
                <a:gd name="T3" fmla="*/ 0 h 82"/>
                <a:gd name="T4" fmla="*/ 43 w 55"/>
                <a:gd name="T5" fmla="*/ 1 h 82"/>
                <a:gd name="T6" fmla="*/ 45 w 55"/>
                <a:gd name="T7" fmla="*/ 1 h 82"/>
                <a:gd name="T8" fmla="*/ 45 w 55"/>
                <a:gd name="T9" fmla="*/ 3 h 82"/>
                <a:gd name="T10" fmla="*/ 46 w 55"/>
                <a:gd name="T11" fmla="*/ 3 h 82"/>
                <a:gd name="T12" fmla="*/ 46 w 55"/>
                <a:gd name="T13" fmla="*/ 5 h 82"/>
                <a:gd name="T14" fmla="*/ 48 w 55"/>
                <a:gd name="T15" fmla="*/ 5 h 82"/>
                <a:gd name="T16" fmla="*/ 48 w 55"/>
                <a:gd name="T17" fmla="*/ 7 h 82"/>
                <a:gd name="T18" fmla="*/ 50 w 55"/>
                <a:gd name="T19" fmla="*/ 8 h 82"/>
                <a:gd name="T20" fmla="*/ 50 w 55"/>
                <a:gd name="T21" fmla="*/ 10 h 82"/>
                <a:gd name="T22" fmla="*/ 51 w 55"/>
                <a:gd name="T23" fmla="*/ 12 h 82"/>
                <a:gd name="T24" fmla="*/ 51 w 55"/>
                <a:gd name="T25" fmla="*/ 13 h 82"/>
                <a:gd name="T26" fmla="*/ 53 w 55"/>
                <a:gd name="T27" fmla="*/ 13 h 82"/>
                <a:gd name="T28" fmla="*/ 53 w 55"/>
                <a:gd name="T29" fmla="*/ 19 h 82"/>
                <a:gd name="T30" fmla="*/ 55 w 55"/>
                <a:gd name="T31" fmla="*/ 19 h 82"/>
                <a:gd name="T32" fmla="*/ 55 w 55"/>
                <a:gd name="T33" fmla="*/ 65 h 82"/>
                <a:gd name="T34" fmla="*/ 53 w 55"/>
                <a:gd name="T35" fmla="*/ 67 h 82"/>
                <a:gd name="T36" fmla="*/ 53 w 55"/>
                <a:gd name="T37" fmla="*/ 70 h 82"/>
                <a:gd name="T38" fmla="*/ 51 w 55"/>
                <a:gd name="T39" fmla="*/ 70 h 82"/>
                <a:gd name="T40" fmla="*/ 51 w 55"/>
                <a:gd name="T41" fmla="*/ 73 h 82"/>
                <a:gd name="T42" fmla="*/ 50 w 55"/>
                <a:gd name="T43" fmla="*/ 73 h 82"/>
                <a:gd name="T44" fmla="*/ 50 w 55"/>
                <a:gd name="T45" fmla="*/ 75 h 82"/>
                <a:gd name="T46" fmla="*/ 48 w 55"/>
                <a:gd name="T47" fmla="*/ 77 h 82"/>
                <a:gd name="T48" fmla="*/ 48 w 55"/>
                <a:gd name="T49" fmla="*/ 79 h 82"/>
                <a:gd name="T50" fmla="*/ 46 w 55"/>
                <a:gd name="T51" fmla="*/ 79 h 82"/>
                <a:gd name="T52" fmla="*/ 46 w 55"/>
                <a:gd name="T53" fmla="*/ 80 h 82"/>
                <a:gd name="T54" fmla="*/ 45 w 55"/>
                <a:gd name="T55" fmla="*/ 80 h 82"/>
                <a:gd name="T56" fmla="*/ 45 w 55"/>
                <a:gd name="T57" fmla="*/ 82 h 82"/>
                <a:gd name="T58" fmla="*/ 0 w 55"/>
                <a:gd name="T59" fmla="*/ 82 h 82"/>
                <a:gd name="T60" fmla="*/ 0 w 55"/>
                <a:gd name="T61"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 h="82">
                  <a:moveTo>
                    <a:pt x="0" y="0"/>
                  </a:moveTo>
                  <a:lnTo>
                    <a:pt x="41" y="0"/>
                  </a:lnTo>
                  <a:lnTo>
                    <a:pt x="43" y="1"/>
                  </a:lnTo>
                  <a:lnTo>
                    <a:pt x="45" y="1"/>
                  </a:lnTo>
                  <a:lnTo>
                    <a:pt x="45" y="3"/>
                  </a:lnTo>
                  <a:lnTo>
                    <a:pt x="46" y="3"/>
                  </a:lnTo>
                  <a:lnTo>
                    <a:pt x="46" y="5"/>
                  </a:lnTo>
                  <a:lnTo>
                    <a:pt x="48" y="5"/>
                  </a:lnTo>
                  <a:lnTo>
                    <a:pt x="48" y="7"/>
                  </a:lnTo>
                  <a:lnTo>
                    <a:pt x="50" y="8"/>
                  </a:lnTo>
                  <a:lnTo>
                    <a:pt x="50" y="10"/>
                  </a:lnTo>
                  <a:lnTo>
                    <a:pt x="51" y="12"/>
                  </a:lnTo>
                  <a:lnTo>
                    <a:pt x="51" y="13"/>
                  </a:lnTo>
                  <a:lnTo>
                    <a:pt x="53" y="13"/>
                  </a:lnTo>
                  <a:lnTo>
                    <a:pt x="53" y="19"/>
                  </a:lnTo>
                  <a:lnTo>
                    <a:pt x="55" y="19"/>
                  </a:lnTo>
                  <a:lnTo>
                    <a:pt x="55" y="65"/>
                  </a:lnTo>
                  <a:lnTo>
                    <a:pt x="53" y="67"/>
                  </a:lnTo>
                  <a:lnTo>
                    <a:pt x="53" y="70"/>
                  </a:lnTo>
                  <a:lnTo>
                    <a:pt x="51" y="70"/>
                  </a:lnTo>
                  <a:lnTo>
                    <a:pt x="51" y="73"/>
                  </a:lnTo>
                  <a:lnTo>
                    <a:pt x="50" y="73"/>
                  </a:lnTo>
                  <a:lnTo>
                    <a:pt x="50" y="75"/>
                  </a:lnTo>
                  <a:lnTo>
                    <a:pt x="48" y="77"/>
                  </a:lnTo>
                  <a:lnTo>
                    <a:pt x="48" y="79"/>
                  </a:lnTo>
                  <a:lnTo>
                    <a:pt x="46" y="79"/>
                  </a:lnTo>
                  <a:lnTo>
                    <a:pt x="46" y="80"/>
                  </a:lnTo>
                  <a:lnTo>
                    <a:pt x="45" y="80"/>
                  </a:lnTo>
                  <a:lnTo>
                    <a:pt x="45" y="82"/>
                  </a:lnTo>
                  <a:lnTo>
                    <a:pt x="0" y="82"/>
                  </a:lnTo>
                  <a:lnTo>
                    <a:pt x="0" y="0"/>
                  </a:lnTo>
                  <a:close/>
                </a:path>
              </a:pathLst>
            </a:custGeom>
            <a:solidFill>
              <a:srgbClr val="000000"/>
            </a:solidFill>
            <a:ln w="0" cap="sq">
              <a:solidFill>
                <a:srgbClr val="000000"/>
              </a:solidFill>
              <a:prstDash val="solid"/>
              <a:miter lim="800000"/>
              <a:headEnd/>
              <a:tailEnd/>
            </a:ln>
          </p:spPr>
          <p:txBody>
            <a:bodyPr/>
            <a:lstStyle/>
            <a:p>
              <a:endParaRPr lang="tr-TR"/>
            </a:p>
          </p:txBody>
        </p:sp>
        <p:sp>
          <p:nvSpPr>
            <p:cNvPr id="16" name="Freeform 15"/>
            <p:cNvSpPr>
              <a:spLocks/>
            </p:cNvSpPr>
            <p:nvPr/>
          </p:nvSpPr>
          <p:spPr bwMode="auto">
            <a:xfrm>
              <a:off x="8362900" y="2347951"/>
              <a:ext cx="79375" cy="114300"/>
            </a:xfrm>
            <a:custGeom>
              <a:avLst/>
              <a:gdLst>
                <a:gd name="T0" fmla="*/ 56 w 56"/>
                <a:gd name="T1" fmla="*/ 82 h 82"/>
                <a:gd name="T2" fmla="*/ 13 w 56"/>
                <a:gd name="T3" fmla="*/ 82 h 82"/>
                <a:gd name="T4" fmla="*/ 12 w 56"/>
                <a:gd name="T5" fmla="*/ 81 h 82"/>
                <a:gd name="T6" fmla="*/ 10 w 56"/>
                <a:gd name="T7" fmla="*/ 81 h 82"/>
                <a:gd name="T8" fmla="*/ 10 w 56"/>
                <a:gd name="T9" fmla="*/ 79 h 82"/>
                <a:gd name="T10" fmla="*/ 8 w 56"/>
                <a:gd name="T11" fmla="*/ 77 h 82"/>
                <a:gd name="T12" fmla="*/ 8 w 56"/>
                <a:gd name="T13" fmla="*/ 76 h 82"/>
                <a:gd name="T14" fmla="*/ 6 w 56"/>
                <a:gd name="T15" fmla="*/ 76 h 82"/>
                <a:gd name="T16" fmla="*/ 6 w 56"/>
                <a:gd name="T17" fmla="*/ 74 h 82"/>
                <a:gd name="T18" fmla="*/ 5 w 56"/>
                <a:gd name="T19" fmla="*/ 72 h 82"/>
                <a:gd name="T20" fmla="*/ 5 w 56"/>
                <a:gd name="T21" fmla="*/ 70 h 82"/>
                <a:gd name="T22" fmla="*/ 3 w 56"/>
                <a:gd name="T23" fmla="*/ 69 h 82"/>
                <a:gd name="T24" fmla="*/ 3 w 56"/>
                <a:gd name="T25" fmla="*/ 65 h 82"/>
                <a:gd name="T26" fmla="*/ 1 w 56"/>
                <a:gd name="T27" fmla="*/ 64 h 82"/>
                <a:gd name="T28" fmla="*/ 1 w 56"/>
                <a:gd name="T29" fmla="*/ 60 h 82"/>
                <a:gd name="T30" fmla="*/ 0 w 56"/>
                <a:gd name="T31" fmla="*/ 58 h 82"/>
                <a:gd name="T32" fmla="*/ 0 w 56"/>
                <a:gd name="T33" fmla="*/ 21 h 82"/>
                <a:gd name="T34" fmla="*/ 1 w 56"/>
                <a:gd name="T35" fmla="*/ 21 h 82"/>
                <a:gd name="T36" fmla="*/ 1 w 56"/>
                <a:gd name="T37" fmla="*/ 17 h 82"/>
                <a:gd name="T38" fmla="*/ 3 w 56"/>
                <a:gd name="T39" fmla="*/ 16 h 82"/>
                <a:gd name="T40" fmla="*/ 3 w 56"/>
                <a:gd name="T41" fmla="*/ 12 h 82"/>
                <a:gd name="T42" fmla="*/ 5 w 56"/>
                <a:gd name="T43" fmla="*/ 12 h 82"/>
                <a:gd name="T44" fmla="*/ 5 w 56"/>
                <a:gd name="T45" fmla="*/ 9 h 82"/>
                <a:gd name="T46" fmla="*/ 6 w 56"/>
                <a:gd name="T47" fmla="*/ 9 h 82"/>
                <a:gd name="T48" fmla="*/ 6 w 56"/>
                <a:gd name="T49" fmla="*/ 7 h 82"/>
                <a:gd name="T50" fmla="*/ 8 w 56"/>
                <a:gd name="T51" fmla="*/ 5 h 82"/>
                <a:gd name="T52" fmla="*/ 8 w 56"/>
                <a:gd name="T53" fmla="*/ 4 h 82"/>
                <a:gd name="T54" fmla="*/ 10 w 56"/>
                <a:gd name="T55" fmla="*/ 4 h 82"/>
                <a:gd name="T56" fmla="*/ 10 w 56"/>
                <a:gd name="T57" fmla="*/ 2 h 82"/>
                <a:gd name="T58" fmla="*/ 12 w 56"/>
                <a:gd name="T59" fmla="*/ 2 h 82"/>
                <a:gd name="T60" fmla="*/ 12 w 56"/>
                <a:gd name="T61" fmla="*/ 0 h 82"/>
                <a:gd name="T62" fmla="*/ 56 w 56"/>
                <a:gd name="T63" fmla="*/ 0 h 82"/>
                <a:gd name="T64" fmla="*/ 56 w 56"/>
                <a:gd name="T65" fmla="*/ 8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6" h="82">
                  <a:moveTo>
                    <a:pt x="56" y="82"/>
                  </a:moveTo>
                  <a:lnTo>
                    <a:pt x="13" y="82"/>
                  </a:lnTo>
                  <a:lnTo>
                    <a:pt x="12" y="81"/>
                  </a:lnTo>
                  <a:lnTo>
                    <a:pt x="10" y="81"/>
                  </a:lnTo>
                  <a:lnTo>
                    <a:pt x="10" y="79"/>
                  </a:lnTo>
                  <a:lnTo>
                    <a:pt x="8" y="77"/>
                  </a:lnTo>
                  <a:lnTo>
                    <a:pt x="8" y="76"/>
                  </a:lnTo>
                  <a:lnTo>
                    <a:pt x="6" y="76"/>
                  </a:lnTo>
                  <a:lnTo>
                    <a:pt x="6" y="74"/>
                  </a:lnTo>
                  <a:lnTo>
                    <a:pt x="5" y="72"/>
                  </a:lnTo>
                  <a:lnTo>
                    <a:pt x="5" y="70"/>
                  </a:lnTo>
                  <a:lnTo>
                    <a:pt x="3" y="69"/>
                  </a:lnTo>
                  <a:lnTo>
                    <a:pt x="3" y="65"/>
                  </a:lnTo>
                  <a:lnTo>
                    <a:pt x="1" y="64"/>
                  </a:lnTo>
                  <a:lnTo>
                    <a:pt x="1" y="60"/>
                  </a:lnTo>
                  <a:lnTo>
                    <a:pt x="0" y="58"/>
                  </a:lnTo>
                  <a:lnTo>
                    <a:pt x="0" y="21"/>
                  </a:lnTo>
                  <a:lnTo>
                    <a:pt x="1" y="21"/>
                  </a:lnTo>
                  <a:lnTo>
                    <a:pt x="1" y="17"/>
                  </a:lnTo>
                  <a:lnTo>
                    <a:pt x="3" y="16"/>
                  </a:lnTo>
                  <a:lnTo>
                    <a:pt x="3" y="12"/>
                  </a:lnTo>
                  <a:lnTo>
                    <a:pt x="5" y="12"/>
                  </a:lnTo>
                  <a:lnTo>
                    <a:pt x="5" y="9"/>
                  </a:lnTo>
                  <a:lnTo>
                    <a:pt x="6" y="9"/>
                  </a:lnTo>
                  <a:lnTo>
                    <a:pt x="6" y="7"/>
                  </a:lnTo>
                  <a:lnTo>
                    <a:pt x="8" y="5"/>
                  </a:lnTo>
                  <a:lnTo>
                    <a:pt x="8" y="4"/>
                  </a:lnTo>
                  <a:lnTo>
                    <a:pt x="10" y="4"/>
                  </a:lnTo>
                  <a:lnTo>
                    <a:pt x="10" y="2"/>
                  </a:lnTo>
                  <a:lnTo>
                    <a:pt x="12" y="2"/>
                  </a:lnTo>
                  <a:lnTo>
                    <a:pt x="12" y="0"/>
                  </a:lnTo>
                  <a:lnTo>
                    <a:pt x="56" y="0"/>
                  </a:lnTo>
                  <a:lnTo>
                    <a:pt x="56" y="82"/>
                  </a:lnTo>
                  <a:close/>
                </a:path>
              </a:pathLst>
            </a:custGeom>
            <a:solidFill>
              <a:srgbClr val="000000"/>
            </a:solidFill>
            <a:ln w="0" cap="sq">
              <a:solidFill>
                <a:srgbClr val="000000"/>
              </a:solidFill>
              <a:prstDash val="solid"/>
              <a:miter lim="800000"/>
              <a:headEnd/>
              <a:tailEnd/>
            </a:ln>
          </p:spPr>
          <p:txBody>
            <a:bodyPr/>
            <a:lstStyle/>
            <a:p>
              <a:endParaRPr lang="tr-TR"/>
            </a:p>
          </p:txBody>
        </p:sp>
        <p:sp>
          <p:nvSpPr>
            <p:cNvPr id="17" name="Freeform 37"/>
            <p:cNvSpPr>
              <a:spLocks/>
            </p:cNvSpPr>
            <p:nvPr/>
          </p:nvSpPr>
          <p:spPr bwMode="auto">
            <a:xfrm>
              <a:off x="2116087" y="1951076"/>
              <a:ext cx="6640513" cy="1119187"/>
            </a:xfrm>
            <a:custGeom>
              <a:avLst/>
              <a:gdLst>
                <a:gd name="T0" fmla="*/ 0 w 4744"/>
                <a:gd name="T1" fmla="*/ 793 h 800"/>
                <a:gd name="T2" fmla="*/ 232 w 4744"/>
                <a:gd name="T3" fmla="*/ 793 h 800"/>
                <a:gd name="T4" fmla="*/ 512 w 4744"/>
                <a:gd name="T5" fmla="*/ 753 h 800"/>
                <a:gd name="T6" fmla="*/ 800 w 4744"/>
                <a:gd name="T7" fmla="*/ 601 h 800"/>
                <a:gd name="T8" fmla="*/ 1160 w 4744"/>
                <a:gd name="T9" fmla="*/ 441 h 800"/>
                <a:gd name="T10" fmla="*/ 1424 w 4744"/>
                <a:gd name="T11" fmla="*/ 145 h 800"/>
                <a:gd name="T12" fmla="*/ 1792 w 4744"/>
                <a:gd name="T13" fmla="*/ 17 h 800"/>
                <a:gd name="T14" fmla="*/ 2336 w 4744"/>
                <a:gd name="T15" fmla="*/ 41 h 800"/>
                <a:gd name="T16" fmla="*/ 2704 w 4744"/>
                <a:gd name="T17" fmla="*/ 41 h 800"/>
                <a:gd name="T18" fmla="*/ 3144 w 4744"/>
                <a:gd name="T19" fmla="*/ 121 h 800"/>
                <a:gd name="T20" fmla="*/ 3520 w 4744"/>
                <a:gd name="T21" fmla="*/ 193 h 800"/>
                <a:gd name="T22" fmla="*/ 3976 w 4744"/>
                <a:gd name="T23" fmla="*/ 449 h 800"/>
                <a:gd name="T24" fmla="*/ 4472 w 4744"/>
                <a:gd name="T25" fmla="*/ 433 h 800"/>
                <a:gd name="T26" fmla="*/ 4520 w 4744"/>
                <a:gd name="T27" fmla="*/ 409 h 800"/>
                <a:gd name="T28" fmla="*/ 4744 w 4744"/>
                <a:gd name="T29" fmla="*/ 401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44" h="800">
                  <a:moveTo>
                    <a:pt x="0" y="793"/>
                  </a:moveTo>
                  <a:cubicBezTo>
                    <a:pt x="73" y="796"/>
                    <a:pt x="147" y="800"/>
                    <a:pt x="232" y="793"/>
                  </a:cubicBezTo>
                  <a:cubicBezTo>
                    <a:pt x="317" y="786"/>
                    <a:pt x="417" y="785"/>
                    <a:pt x="512" y="753"/>
                  </a:cubicBezTo>
                  <a:cubicBezTo>
                    <a:pt x="607" y="721"/>
                    <a:pt x="692" y="653"/>
                    <a:pt x="800" y="601"/>
                  </a:cubicBezTo>
                  <a:cubicBezTo>
                    <a:pt x="908" y="549"/>
                    <a:pt x="1056" y="517"/>
                    <a:pt x="1160" y="441"/>
                  </a:cubicBezTo>
                  <a:cubicBezTo>
                    <a:pt x="1264" y="365"/>
                    <a:pt x="1319" y="216"/>
                    <a:pt x="1424" y="145"/>
                  </a:cubicBezTo>
                  <a:cubicBezTo>
                    <a:pt x="1529" y="74"/>
                    <a:pt x="1640" y="34"/>
                    <a:pt x="1792" y="17"/>
                  </a:cubicBezTo>
                  <a:cubicBezTo>
                    <a:pt x="1944" y="0"/>
                    <a:pt x="2184" y="37"/>
                    <a:pt x="2336" y="41"/>
                  </a:cubicBezTo>
                  <a:cubicBezTo>
                    <a:pt x="2488" y="45"/>
                    <a:pt x="2569" y="28"/>
                    <a:pt x="2704" y="41"/>
                  </a:cubicBezTo>
                  <a:cubicBezTo>
                    <a:pt x="2839" y="54"/>
                    <a:pt x="3008" y="96"/>
                    <a:pt x="3144" y="121"/>
                  </a:cubicBezTo>
                  <a:cubicBezTo>
                    <a:pt x="3280" y="146"/>
                    <a:pt x="3381" y="138"/>
                    <a:pt x="3520" y="193"/>
                  </a:cubicBezTo>
                  <a:cubicBezTo>
                    <a:pt x="3659" y="248"/>
                    <a:pt x="3817" y="409"/>
                    <a:pt x="3976" y="449"/>
                  </a:cubicBezTo>
                  <a:cubicBezTo>
                    <a:pt x="4135" y="489"/>
                    <a:pt x="4381" y="440"/>
                    <a:pt x="4472" y="433"/>
                  </a:cubicBezTo>
                  <a:cubicBezTo>
                    <a:pt x="4563" y="426"/>
                    <a:pt x="4475" y="414"/>
                    <a:pt x="4520" y="409"/>
                  </a:cubicBezTo>
                  <a:cubicBezTo>
                    <a:pt x="4565" y="404"/>
                    <a:pt x="4705" y="404"/>
                    <a:pt x="4744" y="401"/>
                  </a:cubicBezTo>
                </a:path>
              </a:pathLst>
            </a:custGeom>
            <a:noFill/>
            <a:ln w="31750" cap="flat" cmpd="sng">
              <a:solidFill>
                <a:srgbClr val="000000"/>
              </a:solidFill>
              <a:prstDash val="sysDot"/>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grpSp>
          <p:nvGrpSpPr>
            <p:cNvPr id="18" name="Group 136"/>
            <p:cNvGrpSpPr>
              <a:grpSpLocks/>
            </p:cNvGrpSpPr>
            <p:nvPr/>
          </p:nvGrpSpPr>
          <p:grpSpPr bwMode="auto">
            <a:xfrm>
              <a:off x="5448252" y="1008105"/>
              <a:ext cx="1576388" cy="1400177"/>
              <a:chOff x="3369" y="1735"/>
              <a:chExt cx="993" cy="882"/>
            </a:xfrm>
          </p:grpSpPr>
          <p:sp>
            <p:nvSpPr>
              <p:cNvPr id="107" name="Line 8"/>
              <p:cNvSpPr>
                <a:spLocks noChangeShapeType="1"/>
              </p:cNvSpPr>
              <p:nvPr/>
            </p:nvSpPr>
            <p:spPr bwMode="auto">
              <a:xfrm flipV="1">
                <a:off x="3369" y="1970"/>
                <a:ext cx="914" cy="4"/>
              </a:xfrm>
              <a:prstGeom prst="line">
                <a:avLst/>
              </a:prstGeom>
              <a:noFill/>
              <a:ln w="9525">
                <a:solidFill>
                  <a:srgbClr val="000099"/>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108" name="Rectangle 41"/>
              <p:cNvSpPr>
                <a:spLocks noChangeArrowheads="1"/>
              </p:cNvSpPr>
              <p:nvPr/>
            </p:nvSpPr>
            <p:spPr bwMode="auto">
              <a:xfrm>
                <a:off x="4297" y="1735"/>
                <a:ext cx="12" cy="731"/>
              </a:xfrm>
              <a:prstGeom prst="rect">
                <a:avLst/>
              </a:prstGeom>
              <a:noFill/>
              <a:ln w="9525">
                <a:solidFill>
                  <a:srgbClr val="000000"/>
                </a:solidFill>
                <a:prstDash val="dash"/>
                <a:miter lim="800000"/>
                <a:headEnd/>
                <a:tailEnd/>
              </a:ln>
              <a:extLst>
                <a:ext uri="{909E8E84-426E-40DD-AFC4-6F175D3DCCD1}">
                  <a14:hiddenFill xmlns:a14="http://schemas.microsoft.com/office/drawing/2010/main">
                    <a:solidFill>
                      <a:srgbClr val="000000"/>
                    </a:solidFill>
                  </a14:hiddenFill>
                </a:ext>
              </a:extLst>
            </p:spPr>
            <p:txBody>
              <a:bodyPr/>
              <a:lstStyle/>
              <a:p>
                <a:endParaRPr lang="tr-TR"/>
              </a:p>
            </p:txBody>
          </p:sp>
          <p:grpSp>
            <p:nvGrpSpPr>
              <p:cNvPr id="109" name="Group 112"/>
              <p:cNvGrpSpPr>
                <a:grpSpLocks/>
              </p:cNvGrpSpPr>
              <p:nvPr/>
            </p:nvGrpSpPr>
            <p:grpSpPr bwMode="auto">
              <a:xfrm>
                <a:off x="3689" y="1949"/>
                <a:ext cx="188" cy="455"/>
                <a:chOff x="3689" y="1949"/>
                <a:chExt cx="188" cy="455"/>
              </a:xfrm>
            </p:grpSpPr>
            <p:sp>
              <p:nvSpPr>
                <p:cNvPr id="111" name="Rectangle 58"/>
                <p:cNvSpPr>
                  <a:spLocks noChangeArrowheads="1"/>
                </p:cNvSpPr>
                <p:nvPr/>
              </p:nvSpPr>
              <p:spPr bwMode="auto">
                <a:xfrm>
                  <a:off x="3788" y="1984"/>
                  <a:ext cx="33" cy="28"/>
                </a:xfrm>
                <a:prstGeom prst="rect">
                  <a:avLst/>
                </a:prstGeom>
                <a:noFill/>
                <a:ln w="9525">
                  <a:solidFill>
                    <a:srgbClr val="000000"/>
                  </a:solidFill>
                  <a:prstDash val="dash"/>
                  <a:miter lim="800000"/>
                  <a:headEnd/>
                  <a:tailEnd/>
                </a:ln>
                <a:extLst>
                  <a:ext uri="{909E8E84-426E-40DD-AFC4-6F175D3DCCD1}">
                    <a14:hiddenFill xmlns:a14="http://schemas.microsoft.com/office/drawing/2010/main">
                      <a:solidFill>
                        <a:srgbClr val="000000"/>
                      </a:solidFill>
                    </a14:hiddenFill>
                  </a:ext>
                </a:extLst>
              </p:spPr>
              <p:txBody>
                <a:bodyPr/>
                <a:lstStyle/>
                <a:p>
                  <a:endParaRPr lang="tr-TR"/>
                </a:p>
              </p:txBody>
            </p:sp>
            <p:sp>
              <p:nvSpPr>
                <p:cNvPr id="112" name="Rectangle 59"/>
                <p:cNvSpPr>
                  <a:spLocks noChangeArrowheads="1"/>
                </p:cNvSpPr>
                <p:nvPr/>
              </p:nvSpPr>
              <p:spPr bwMode="auto">
                <a:xfrm>
                  <a:off x="3777" y="2005"/>
                  <a:ext cx="54" cy="21"/>
                </a:xfrm>
                <a:prstGeom prst="rect">
                  <a:avLst/>
                </a:prstGeom>
                <a:noFill/>
                <a:ln w="9525">
                  <a:solidFill>
                    <a:srgbClr val="000000"/>
                  </a:solidFill>
                  <a:prstDash val="dash"/>
                  <a:miter lim="800000"/>
                  <a:headEnd/>
                  <a:tailEnd/>
                </a:ln>
                <a:extLst>
                  <a:ext uri="{909E8E84-426E-40DD-AFC4-6F175D3DCCD1}">
                    <a14:hiddenFill xmlns:a14="http://schemas.microsoft.com/office/drawing/2010/main">
                      <a:solidFill>
                        <a:srgbClr val="000000"/>
                      </a:solidFill>
                    </a14:hiddenFill>
                  </a:ext>
                </a:extLst>
              </p:spPr>
              <p:txBody>
                <a:bodyPr/>
                <a:lstStyle/>
                <a:p>
                  <a:endParaRPr lang="tr-TR"/>
                </a:p>
              </p:txBody>
            </p:sp>
            <p:sp>
              <p:nvSpPr>
                <p:cNvPr id="113" name="Rectangle 60"/>
                <p:cNvSpPr>
                  <a:spLocks noChangeArrowheads="1"/>
                </p:cNvSpPr>
                <p:nvPr/>
              </p:nvSpPr>
              <p:spPr bwMode="auto">
                <a:xfrm>
                  <a:off x="3775" y="2037"/>
                  <a:ext cx="56" cy="19"/>
                </a:xfrm>
                <a:prstGeom prst="rect">
                  <a:avLst/>
                </a:prstGeom>
                <a:noFill/>
                <a:ln w="9525">
                  <a:solidFill>
                    <a:srgbClr val="000000"/>
                  </a:solidFill>
                  <a:prstDash val="dash"/>
                  <a:miter lim="800000"/>
                  <a:headEnd/>
                  <a:tailEnd/>
                </a:ln>
                <a:extLst>
                  <a:ext uri="{909E8E84-426E-40DD-AFC4-6F175D3DCCD1}">
                    <a14:hiddenFill xmlns:a14="http://schemas.microsoft.com/office/drawing/2010/main">
                      <a:solidFill>
                        <a:srgbClr val="000000"/>
                      </a:solidFill>
                    </a14:hiddenFill>
                  </a:ext>
                </a:extLst>
              </p:spPr>
              <p:txBody>
                <a:bodyPr/>
                <a:lstStyle/>
                <a:p>
                  <a:endParaRPr lang="tr-TR"/>
                </a:p>
              </p:txBody>
            </p:sp>
            <p:sp>
              <p:nvSpPr>
                <p:cNvPr id="114" name="Freeform 61"/>
                <p:cNvSpPr>
                  <a:spLocks/>
                </p:cNvSpPr>
                <p:nvPr/>
              </p:nvSpPr>
              <p:spPr bwMode="auto">
                <a:xfrm>
                  <a:off x="3689" y="2043"/>
                  <a:ext cx="105" cy="350"/>
                </a:xfrm>
                <a:custGeom>
                  <a:avLst/>
                  <a:gdLst>
                    <a:gd name="T0" fmla="*/ 1006 w 1147"/>
                    <a:gd name="T1" fmla="*/ 27 h 3076"/>
                    <a:gd name="T2" fmla="*/ 0 w 1147"/>
                    <a:gd name="T3" fmla="*/ 3076 h 3076"/>
                    <a:gd name="T4" fmla="*/ 0 w 1147"/>
                    <a:gd name="T5" fmla="*/ 3076 h 3076"/>
                    <a:gd name="T6" fmla="*/ 1147 w 1147"/>
                    <a:gd name="T7" fmla="*/ 0 h 3076"/>
                    <a:gd name="T8" fmla="*/ 1005 w 1147"/>
                    <a:gd name="T9" fmla="*/ 16 h 3076"/>
                    <a:gd name="T10" fmla="*/ 1006 w 1147"/>
                    <a:gd name="T11" fmla="*/ 27 h 3076"/>
                  </a:gdLst>
                  <a:ahLst/>
                  <a:cxnLst>
                    <a:cxn ang="0">
                      <a:pos x="T0" y="T1"/>
                    </a:cxn>
                    <a:cxn ang="0">
                      <a:pos x="T2" y="T3"/>
                    </a:cxn>
                    <a:cxn ang="0">
                      <a:pos x="T4" y="T5"/>
                    </a:cxn>
                    <a:cxn ang="0">
                      <a:pos x="T6" y="T7"/>
                    </a:cxn>
                    <a:cxn ang="0">
                      <a:pos x="T8" y="T9"/>
                    </a:cxn>
                    <a:cxn ang="0">
                      <a:pos x="T10" y="T11"/>
                    </a:cxn>
                  </a:cxnLst>
                  <a:rect l="0" t="0" r="r" b="b"/>
                  <a:pathLst>
                    <a:path w="1147" h="3076">
                      <a:moveTo>
                        <a:pt x="1006" y="27"/>
                      </a:moveTo>
                      <a:lnTo>
                        <a:pt x="0" y="3076"/>
                      </a:lnTo>
                      <a:lnTo>
                        <a:pt x="0" y="3076"/>
                      </a:lnTo>
                      <a:lnTo>
                        <a:pt x="1147" y="0"/>
                      </a:lnTo>
                      <a:lnTo>
                        <a:pt x="1005" y="16"/>
                      </a:lnTo>
                      <a:lnTo>
                        <a:pt x="1006" y="27"/>
                      </a:lnTo>
                      <a:close/>
                    </a:path>
                  </a:pathLst>
                </a:custGeom>
                <a:noFill/>
                <a:ln w="9525" cap="flat">
                  <a:solidFill>
                    <a:srgbClr val="000000"/>
                  </a:solidFill>
                  <a:prstDash val="dash"/>
                  <a:round/>
                  <a:headEnd/>
                  <a:tailEnd/>
                </a:ln>
                <a:extLst>
                  <a:ext uri="{909E8E84-426E-40DD-AFC4-6F175D3DCCD1}">
                    <a14:hiddenFill xmlns:a14="http://schemas.microsoft.com/office/drawing/2010/main">
                      <a:solidFill>
                        <a:srgbClr val="000000"/>
                      </a:solidFill>
                    </a14:hiddenFill>
                  </a:ext>
                </a:extLst>
              </p:spPr>
              <p:txBody>
                <a:bodyPr/>
                <a:lstStyle/>
                <a:p>
                  <a:endParaRPr lang="tr-TR"/>
                </a:p>
              </p:txBody>
            </p:sp>
            <p:sp>
              <p:nvSpPr>
                <p:cNvPr id="115" name="Freeform 62"/>
                <p:cNvSpPr>
                  <a:spLocks/>
                </p:cNvSpPr>
                <p:nvPr/>
              </p:nvSpPr>
              <p:spPr bwMode="auto">
                <a:xfrm>
                  <a:off x="3809" y="2050"/>
                  <a:ext cx="68" cy="354"/>
                </a:xfrm>
                <a:custGeom>
                  <a:avLst/>
                  <a:gdLst>
                    <a:gd name="T0" fmla="*/ 9 w 687"/>
                    <a:gd name="T1" fmla="*/ 0 h 3062"/>
                    <a:gd name="T2" fmla="*/ 687 w 687"/>
                    <a:gd name="T3" fmla="*/ 3062 h 3062"/>
                    <a:gd name="T4" fmla="*/ 687 w 687"/>
                    <a:gd name="T5" fmla="*/ 3062 h 3062"/>
                    <a:gd name="T6" fmla="*/ 161 w 687"/>
                    <a:gd name="T7" fmla="*/ 35 h 3062"/>
                    <a:gd name="T8" fmla="*/ 0 w 687"/>
                    <a:gd name="T9" fmla="*/ 0 h 3062"/>
                    <a:gd name="T10" fmla="*/ 9 w 687"/>
                    <a:gd name="T11" fmla="*/ 0 h 3062"/>
                  </a:gdLst>
                  <a:ahLst/>
                  <a:cxnLst>
                    <a:cxn ang="0">
                      <a:pos x="T0" y="T1"/>
                    </a:cxn>
                    <a:cxn ang="0">
                      <a:pos x="T2" y="T3"/>
                    </a:cxn>
                    <a:cxn ang="0">
                      <a:pos x="T4" y="T5"/>
                    </a:cxn>
                    <a:cxn ang="0">
                      <a:pos x="T6" y="T7"/>
                    </a:cxn>
                    <a:cxn ang="0">
                      <a:pos x="T8" y="T9"/>
                    </a:cxn>
                    <a:cxn ang="0">
                      <a:pos x="T10" y="T11"/>
                    </a:cxn>
                  </a:cxnLst>
                  <a:rect l="0" t="0" r="r" b="b"/>
                  <a:pathLst>
                    <a:path w="687" h="3062">
                      <a:moveTo>
                        <a:pt x="9" y="0"/>
                      </a:moveTo>
                      <a:lnTo>
                        <a:pt x="687" y="3062"/>
                      </a:lnTo>
                      <a:lnTo>
                        <a:pt x="687" y="3062"/>
                      </a:lnTo>
                      <a:lnTo>
                        <a:pt x="161" y="35"/>
                      </a:lnTo>
                      <a:lnTo>
                        <a:pt x="0" y="0"/>
                      </a:lnTo>
                      <a:lnTo>
                        <a:pt x="9" y="0"/>
                      </a:lnTo>
                      <a:close/>
                    </a:path>
                  </a:pathLst>
                </a:custGeom>
                <a:noFill/>
                <a:ln w="9525" cap="flat">
                  <a:solidFill>
                    <a:srgbClr val="000000"/>
                  </a:solidFill>
                  <a:prstDash val="dash"/>
                  <a:round/>
                  <a:headEnd/>
                  <a:tailEnd/>
                </a:ln>
                <a:extLst>
                  <a:ext uri="{909E8E84-426E-40DD-AFC4-6F175D3DCCD1}">
                    <a14:hiddenFill xmlns:a14="http://schemas.microsoft.com/office/drawing/2010/main">
                      <a:solidFill>
                        <a:srgbClr val="000000"/>
                      </a:solidFill>
                    </a14:hiddenFill>
                  </a:ext>
                </a:extLst>
              </p:spPr>
              <p:txBody>
                <a:bodyPr/>
                <a:lstStyle/>
                <a:p>
                  <a:endParaRPr lang="tr-TR"/>
                </a:p>
              </p:txBody>
            </p:sp>
            <p:sp>
              <p:nvSpPr>
                <p:cNvPr id="116" name="Rectangle 63"/>
                <p:cNvSpPr>
                  <a:spLocks noChangeArrowheads="1"/>
                </p:cNvSpPr>
                <p:nvPr/>
              </p:nvSpPr>
              <p:spPr bwMode="auto">
                <a:xfrm>
                  <a:off x="3777" y="2019"/>
                  <a:ext cx="7" cy="25"/>
                </a:xfrm>
                <a:prstGeom prst="rect">
                  <a:avLst/>
                </a:prstGeom>
                <a:noFill/>
                <a:ln w="9525">
                  <a:solidFill>
                    <a:srgbClr val="000000"/>
                  </a:solidFill>
                  <a:prstDash val="dash"/>
                  <a:miter lim="800000"/>
                  <a:headEnd/>
                  <a:tailEnd/>
                </a:ln>
                <a:extLst>
                  <a:ext uri="{909E8E84-426E-40DD-AFC4-6F175D3DCCD1}">
                    <a14:hiddenFill xmlns:a14="http://schemas.microsoft.com/office/drawing/2010/main">
                      <a:solidFill>
                        <a:srgbClr val="000000"/>
                      </a:solidFill>
                    </a14:hiddenFill>
                  </a:ext>
                </a:extLst>
              </p:spPr>
              <p:txBody>
                <a:bodyPr/>
                <a:lstStyle/>
                <a:p>
                  <a:endParaRPr lang="tr-TR"/>
                </a:p>
              </p:txBody>
            </p:sp>
            <p:sp>
              <p:nvSpPr>
                <p:cNvPr id="117" name="Rectangle 64"/>
                <p:cNvSpPr>
                  <a:spLocks noChangeArrowheads="1"/>
                </p:cNvSpPr>
                <p:nvPr/>
              </p:nvSpPr>
              <p:spPr bwMode="auto">
                <a:xfrm>
                  <a:off x="3797" y="2018"/>
                  <a:ext cx="7" cy="24"/>
                </a:xfrm>
                <a:prstGeom prst="rect">
                  <a:avLst/>
                </a:prstGeom>
                <a:noFill/>
                <a:ln w="9525">
                  <a:solidFill>
                    <a:srgbClr val="000000"/>
                  </a:solidFill>
                  <a:prstDash val="dash"/>
                  <a:miter lim="800000"/>
                  <a:headEnd/>
                  <a:tailEnd/>
                </a:ln>
                <a:extLst>
                  <a:ext uri="{909E8E84-426E-40DD-AFC4-6F175D3DCCD1}">
                    <a14:hiddenFill xmlns:a14="http://schemas.microsoft.com/office/drawing/2010/main">
                      <a:solidFill>
                        <a:srgbClr val="000000"/>
                      </a:solidFill>
                    </a14:hiddenFill>
                  </a:ext>
                </a:extLst>
              </p:spPr>
              <p:txBody>
                <a:bodyPr/>
                <a:lstStyle/>
                <a:p>
                  <a:endParaRPr lang="tr-TR"/>
                </a:p>
              </p:txBody>
            </p:sp>
            <p:sp>
              <p:nvSpPr>
                <p:cNvPr id="118" name="Rectangle 65"/>
                <p:cNvSpPr>
                  <a:spLocks noChangeArrowheads="1"/>
                </p:cNvSpPr>
                <p:nvPr/>
              </p:nvSpPr>
              <p:spPr bwMode="auto">
                <a:xfrm>
                  <a:off x="3822" y="2016"/>
                  <a:ext cx="7" cy="25"/>
                </a:xfrm>
                <a:prstGeom prst="rect">
                  <a:avLst/>
                </a:prstGeom>
                <a:noFill/>
                <a:ln w="9525">
                  <a:solidFill>
                    <a:srgbClr val="000000"/>
                  </a:solidFill>
                  <a:prstDash val="dash"/>
                  <a:miter lim="800000"/>
                  <a:headEnd/>
                  <a:tailEnd/>
                </a:ln>
                <a:extLst>
                  <a:ext uri="{909E8E84-426E-40DD-AFC4-6F175D3DCCD1}">
                    <a14:hiddenFill xmlns:a14="http://schemas.microsoft.com/office/drawing/2010/main">
                      <a:solidFill>
                        <a:srgbClr val="000000"/>
                      </a:solidFill>
                    </a14:hiddenFill>
                  </a:ext>
                </a:extLst>
              </p:spPr>
              <p:txBody>
                <a:bodyPr/>
                <a:lstStyle/>
                <a:p>
                  <a:endParaRPr lang="tr-TR"/>
                </a:p>
              </p:txBody>
            </p:sp>
            <p:sp>
              <p:nvSpPr>
                <p:cNvPr id="119" name="Line 66"/>
                <p:cNvSpPr>
                  <a:spLocks noChangeShapeType="1"/>
                </p:cNvSpPr>
                <p:nvPr/>
              </p:nvSpPr>
              <p:spPr bwMode="auto">
                <a:xfrm flipH="1">
                  <a:off x="3776" y="2007"/>
                  <a:ext cx="3" cy="0"/>
                </a:xfrm>
                <a:prstGeom prst="line">
                  <a:avLst/>
                </a:prstGeom>
                <a:noFill/>
                <a:ln w="7938">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tr-TR"/>
                </a:p>
              </p:txBody>
            </p:sp>
            <p:sp>
              <p:nvSpPr>
                <p:cNvPr id="120" name="Line 67"/>
                <p:cNvSpPr>
                  <a:spLocks noChangeShapeType="1"/>
                </p:cNvSpPr>
                <p:nvPr/>
              </p:nvSpPr>
              <p:spPr bwMode="auto">
                <a:xfrm>
                  <a:off x="3776" y="2007"/>
                  <a:ext cx="0" cy="18"/>
                </a:xfrm>
                <a:prstGeom prst="line">
                  <a:avLst/>
                </a:prstGeom>
                <a:noFill/>
                <a:ln w="7938">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tr-TR"/>
                </a:p>
              </p:txBody>
            </p:sp>
            <p:sp>
              <p:nvSpPr>
                <p:cNvPr id="121" name="Line 68"/>
                <p:cNvSpPr>
                  <a:spLocks noChangeShapeType="1"/>
                </p:cNvSpPr>
                <p:nvPr/>
              </p:nvSpPr>
              <p:spPr bwMode="auto">
                <a:xfrm>
                  <a:off x="3776" y="2025"/>
                  <a:ext cx="3" cy="1"/>
                </a:xfrm>
                <a:prstGeom prst="line">
                  <a:avLst/>
                </a:prstGeom>
                <a:noFill/>
                <a:ln w="7938">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tr-TR"/>
                </a:p>
              </p:txBody>
            </p:sp>
            <p:sp>
              <p:nvSpPr>
                <p:cNvPr id="122" name="Line 69"/>
                <p:cNvSpPr>
                  <a:spLocks noChangeShapeType="1"/>
                </p:cNvSpPr>
                <p:nvPr/>
              </p:nvSpPr>
              <p:spPr bwMode="auto">
                <a:xfrm flipV="1">
                  <a:off x="3779" y="2007"/>
                  <a:ext cx="0" cy="18"/>
                </a:xfrm>
                <a:prstGeom prst="line">
                  <a:avLst/>
                </a:prstGeom>
                <a:noFill/>
                <a:ln w="7938">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tr-TR"/>
                </a:p>
              </p:txBody>
            </p:sp>
            <p:sp>
              <p:nvSpPr>
                <p:cNvPr id="123" name="Freeform 70"/>
                <p:cNvSpPr>
                  <a:spLocks/>
                </p:cNvSpPr>
                <p:nvPr/>
              </p:nvSpPr>
              <p:spPr bwMode="auto">
                <a:xfrm>
                  <a:off x="3793" y="2041"/>
                  <a:ext cx="17" cy="341"/>
                </a:xfrm>
                <a:custGeom>
                  <a:avLst/>
                  <a:gdLst>
                    <a:gd name="T0" fmla="*/ 8 w 149"/>
                    <a:gd name="T1" fmla="*/ 2 h 2193"/>
                    <a:gd name="T2" fmla="*/ 80 w 149"/>
                    <a:gd name="T3" fmla="*/ 2193 h 2193"/>
                    <a:gd name="T4" fmla="*/ 80 w 149"/>
                    <a:gd name="T5" fmla="*/ 2193 h 2193"/>
                    <a:gd name="T6" fmla="*/ 149 w 149"/>
                    <a:gd name="T7" fmla="*/ 61 h 2193"/>
                    <a:gd name="T8" fmla="*/ 0 w 149"/>
                    <a:gd name="T9" fmla="*/ 0 h 2193"/>
                    <a:gd name="T10" fmla="*/ 8 w 149"/>
                    <a:gd name="T11" fmla="*/ 2 h 2193"/>
                  </a:gdLst>
                  <a:ahLst/>
                  <a:cxnLst>
                    <a:cxn ang="0">
                      <a:pos x="T0" y="T1"/>
                    </a:cxn>
                    <a:cxn ang="0">
                      <a:pos x="T2" y="T3"/>
                    </a:cxn>
                    <a:cxn ang="0">
                      <a:pos x="T4" y="T5"/>
                    </a:cxn>
                    <a:cxn ang="0">
                      <a:pos x="T6" y="T7"/>
                    </a:cxn>
                    <a:cxn ang="0">
                      <a:pos x="T8" y="T9"/>
                    </a:cxn>
                    <a:cxn ang="0">
                      <a:pos x="T10" y="T11"/>
                    </a:cxn>
                  </a:cxnLst>
                  <a:rect l="0" t="0" r="r" b="b"/>
                  <a:pathLst>
                    <a:path w="149" h="2193">
                      <a:moveTo>
                        <a:pt x="8" y="2"/>
                      </a:moveTo>
                      <a:lnTo>
                        <a:pt x="80" y="2193"/>
                      </a:lnTo>
                      <a:lnTo>
                        <a:pt x="80" y="2193"/>
                      </a:lnTo>
                      <a:lnTo>
                        <a:pt x="149" y="61"/>
                      </a:lnTo>
                      <a:lnTo>
                        <a:pt x="0" y="0"/>
                      </a:lnTo>
                      <a:lnTo>
                        <a:pt x="8" y="2"/>
                      </a:lnTo>
                      <a:close/>
                    </a:path>
                  </a:pathLst>
                </a:custGeom>
                <a:noFill/>
                <a:ln w="9525" cap="flat">
                  <a:solidFill>
                    <a:srgbClr val="000000"/>
                  </a:solidFill>
                  <a:prstDash val="dash"/>
                  <a:round/>
                  <a:headEnd/>
                  <a:tailEnd/>
                </a:ln>
                <a:extLst>
                  <a:ext uri="{909E8E84-426E-40DD-AFC4-6F175D3DCCD1}">
                    <a14:hiddenFill xmlns:a14="http://schemas.microsoft.com/office/drawing/2010/main">
                      <a:solidFill>
                        <a:srgbClr val="000000"/>
                      </a:solidFill>
                    </a14:hiddenFill>
                  </a:ext>
                </a:extLst>
              </p:spPr>
              <p:txBody>
                <a:bodyPr/>
                <a:lstStyle/>
                <a:p>
                  <a:endParaRPr lang="tr-TR"/>
                </a:p>
              </p:txBody>
            </p:sp>
            <p:sp>
              <p:nvSpPr>
                <p:cNvPr id="124" name="Rectangle 71"/>
                <p:cNvSpPr>
                  <a:spLocks noChangeArrowheads="1"/>
                </p:cNvSpPr>
                <p:nvPr/>
              </p:nvSpPr>
              <p:spPr bwMode="auto">
                <a:xfrm>
                  <a:off x="3749" y="1959"/>
                  <a:ext cx="97" cy="29"/>
                </a:xfrm>
                <a:prstGeom prst="rect">
                  <a:avLst/>
                </a:prstGeom>
                <a:noFill/>
                <a:ln w="9525">
                  <a:solidFill>
                    <a:srgbClr val="000000"/>
                  </a:solidFill>
                  <a:prstDash val="dash"/>
                  <a:miter lim="800000"/>
                  <a:headEnd/>
                  <a:tailEnd/>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125" name="Rectangle 72"/>
                <p:cNvSpPr>
                  <a:spLocks noChangeArrowheads="1"/>
                </p:cNvSpPr>
                <p:nvPr/>
              </p:nvSpPr>
              <p:spPr bwMode="auto">
                <a:xfrm>
                  <a:off x="3846" y="1949"/>
                  <a:ext cx="12" cy="48"/>
                </a:xfrm>
                <a:prstGeom prst="rect">
                  <a:avLst/>
                </a:prstGeom>
                <a:noFill/>
                <a:ln w="9525">
                  <a:solidFill>
                    <a:srgbClr val="000000"/>
                  </a:solidFill>
                  <a:prstDash val="dash"/>
                  <a:miter lim="800000"/>
                  <a:headEnd/>
                  <a:tailEnd/>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grpSp>
          <p:sp>
            <p:nvSpPr>
              <p:cNvPr id="110" name="Rectangle 89"/>
              <p:cNvSpPr>
                <a:spLocks noChangeArrowheads="1"/>
              </p:cNvSpPr>
              <p:nvPr/>
            </p:nvSpPr>
            <p:spPr bwMode="auto">
              <a:xfrm>
                <a:off x="4237" y="2462"/>
                <a:ext cx="125"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tr-TR" altLang="tr-TR" sz="1600" dirty="0">
                    <a:solidFill>
                      <a:srgbClr val="000099"/>
                    </a:solidFill>
                  </a:rPr>
                  <a:t>G</a:t>
                </a:r>
                <a:r>
                  <a:rPr lang="de-DE" altLang="tr-TR" sz="1600" baseline="-25000" dirty="0">
                    <a:solidFill>
                      <a:srgbClr val="000099"/>
                    </a:solidFill>
                  </a:rPr>
                  <a:t>3</a:t>
                </a:r>
                <a:endParaRPr lang="de-DE" altLang="tr-TR" sz="1600" dirty="0">
                  <a:solidFill>
                    <a:srgbClr val="000099"/>
                  </a:solidFill>
                </a:endParaRPr>
              </a:p>
            </p:txBody>
          </p:sp>
        </p:grpSp>
        <p:grpSp>
          <p:nvGrpSpPr>
            <p:cNvPr id="19" name="Group 138"/>
            <p:cNvGrpSpPr>
              <a:grpSpLocks/>
            </p:cNvGrpSpPr>
            <p:nvPr/>
          </p:nvGrpSpPr>
          <p:grpSpPr bwMode="auto">
            <a:xfrm>
              <a:off x="6927800" y="1184313"/>
              <a:ext cx="1492250" cy="1385888"/>
              <a:chOff x="4301" y="1846"/>
              <a:chExt cx="940" cy="873"/>
            </a:xfrm>
          </p:grpSpPr>
          <p:sp>
            <p:nvSpPr>
              <p:cNvPr id="89" name="Line 9"/>
              <p:cNvSpPr>
                <a:spLocks noChangeShapeType="1"/>
              </p:cNvSpPr>
              <p:nvPr/>
            </p:nvSpPr>
            <p:spPr bwMode="auto">
              <a:xfrm flipV="1">
                <a:off x="4301" y="2302"/>
                <a:ext cx="913" cy="3"/>
              </a:xfrm>
              <a:prstGeom prst="line">
                <a:avLst/>
              </a:prstGeom>
              <a:noFill/>
              <a:ln w="9525">
                <a:solidFill>
                  <a:srgbClr val="000099"/>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grpSp>
            <p:nvGrpSpPr>
              <p:cNvPr id="90" name="Group 113"/>
              <p:cNvGrpSpPr>
                <a:grpSpLocks/>
              </p:cNvGrpSpPr>
              <p:nvPr/>
            </p:nvGrpSpPr>
            <p:grpSpPr bwMode="auto">
              <a:xfrm>
                <a:off x="4632" y="2285"/>
                <a:ext cx="170" cy="434"/>
                <a:chOff x="4632" y="2285"/>
                <a:chExt cx="170" cy="434"/>
              </a:xfrm>
            </p:grpSpPr>
            <p:sp>
              <p:nvSpPr>
                <p:cNvPr id="92" name="Rectangle 73"/>
                <p:cNvSpPr>
                  <a:spLocks noChangeArrowheads="1"/>
                </p:cNvSpPr>
                <p:nvPr/>
              </p:nvSpPr>
              <p:spPr bwMode="auto">
                <a:xfrm>
                  <a:off x="4708" y="2320"/>
                  <a:ext cx="32" cy="28"/>
                </a:xfrm>
                <a:prstGeom prst="rect">
                  <a:avLst/>
                </a:prstGeom>
                <a:noFill/>
                <a:ln w="9525">
                  <a:solidFill>
                    <a:srgbClr val="000000"/>
                  </a:solidFill>
                  <a:prstDash val="dash"/>
                  <a:miter lim="800000"/>
                  <a:headEnd/>
                  <a:tailEnd/>
                </a:ln>
                <a:extLst>
                  <a:ext uri="{909E8E84-426E-40DD-AFC4-6F175D3DCCD1}">
                    <a14:hiddenFill xmlns:a14="http://schemas.microsoft.com/office/drawing/2010/main">
                      <a:solidFill>
                        <a:srgbClr val="000000"/>
                      </a:solidFill>
                    </a14:hiddenFill>
                  </a:ext>
                </a:extLst>
              </p:spPr>
              <p:txBody>
                <a:bodyPr/>
                <a:lstStyle/>
                <a:p>
                  <a:endParaRPr lang="tr-TR"/>
                </a:p>
              </p:txBody>
            </p:sp>
            <p:sp>
              <p:nvSpPr>
                <p:cNvPr id="93" name="Rectangle 74"/>
                <p:cNvSpPr>
                  <a:spLocks noChangeArrowheads="1"/>
                </p:cNvSpPr>
                <p:nvPr/>
              </p:nvSpPr>
              <p:spPr bwMode="auto">
                <a:xfrm>
                  <a:off x="4696" y="2341"/>
                  <a:ext cx="55" cy="20"/>
                </a:xfrm>
                <a:prstGeom prst="rect">
                  <a:avLst/>
                </a:prstGeom>
                <a:noFill/>
                <a:ln w="9525">
                  <a:solidFill>
                    <a:srgbClr val="000000"/>
                  </a:solidFill>
                  <a:prstDash val="dash"/>
                  <a:miter lim="800000"/>
                  <a:headEnd/>
                  <a:tailEnd/>
                </a:ln>
                <a:extLst>
                  <a:ext uri="{909E8E84-426E-40DD-AFC4-6F175D3DCCD1}">
                    <a14:hiddenFill xmlns:a14="http://schemas.microsoft.com/office/drawing/2010/main">
                      <a:solidFill>
                        <a:srgbClr val="000000"/>
                      </a:solidFill>
                    </a14:hiddenFill>
                  </a:ext>
                </a:extLst>
              </p:spPr>
              <p:txBody>
                <a:bodyPr/>
                <a:lstStyle/>
                <a:p>
                  <a:endParaRPr lang="tr-TR"/>
                </a:p>
              </p:txBody>
            </p:sp>
            <p:sp>
              <p:nvSpPr>
                <p:cNvPr id="94" name="Rectangle 75"/>
                <p:cNvSpPr>
                  <a:spLocks noChangeArrowheads="1"/>
                </p:cNvSpPr>
                <p:nvPr/>
              </p:nvSpPr>
              <p:spPr bwMode="auto">
                <a:xfrm>
                  <a:off x="4695" y="2373"/>
                  <a:ext cx="55" cy="19"/>
                </a:xfrm>
                <a:prstGeom prst="rect">
                  <a:avLst/>
                </a:prstGeom>
                <a:noFill/>
                <a:ln w="9525">
                  <a:solidFill>
                    <a:srgbClr val="000000"/>
                  </a:solidFill>
                  <a:prstDash val="dash"/>
                  <a:miter lim="800000"/>
                  <a:headEnd/>
                  <a:tailEnd/>
                </a:ln>
                <a:extLst>
                  <a:ext uri="{909E8E84-426E-40DD-AFC4-6F175D3DCCD1}">
                    <a14:hiddenFill xmlns:a14="http://schemas.microsoft.com/office/drawing/2010/main">
                      <a:solidFill>
                        <a:srgbClr val="000000"/>
                      </a:solidFill>
                    </a14:hiddenFill>
                  </a:ext>
                </a:extLst>
              </p:spPr>
              <p:txBody>
                <a:bodyPr/>
                <a:lstStyle/>
                <a:p>
                  <a:endParaRPr lang="tr-TR"/>
                </a:p>
              </p:txBody>
            </p:sp>
            <p:sp>
              <p:nvSpPr>
                <p:cNvPr id="95" name="Freeform 76"/>
                <p:cNvSpPr>
                  <a:spLocks/>
                </p:cNvSpPr>
                <p:nvPr/>
              </p:nvSpPr>
              <p:spPr bwMode="auto">
                <a:xfrm>
                  <a:off x="4632" y="2379"/>
                  <a:ext cx="81" cy="292"/>
                </a:xfrm>
                <a:custGeom>
                  <a:avLst/>
                  <a:gdLst>
                    <a:gd name="T0" fmla="*/ 1006 w 1147"/>
                    <a:gd name="T1" fmla="*/ 27 h 3076"/>
                    <a:gd name="T2" fmla="*/ 0 w 1147"/>
                    <a:gd name="T3" fmla="*/ 3076 h 3076"/>
                    <a:gd name="T4" fmla="*/ 0 w 1147"/>
                    <a:gd name="T5" fmla="*/ 3076 h 3076"/>
                    <a:gd name="T6" fmla="*/ 1147 w 1147"/>
                    <a:gd name="T7" fmla="*/ 0 h 3076"/>
                    <a:gd name="T8" fmla="*/ 1005 w 1147"/>
                    <a:gd name="T9" fmla="*/ 16 h 3076"/>
                    <a:gd name="T10" fmla="*/ 1006 w 1147"/>
                    <a:gd name="T11" fmla="*/ 27 h 3076"/>
                  </a:gdLst>
                  <a:ahLst/>
                  <a:cxnLst>
                    <a:cxn ang="0">
                      <a:pos x="T0" y="T1"/>
                    </a:cxn>
                    <a:cxn ang="0">
                      <a:pos x="T2" y="T3"/>
                    </a:cxn>
                    <a:cxn ang="0">
                      <a:pos x="T4" y="T5"/>
                    </a:cxn>
                    <a:cxn ang="0">
                      <a:pos x="T6" y="T7"/>
                    </a:cxn>
                    <a:cxn ang="0">
                      <a:pos x="T8" y="T9"/>
                    </a:cxn>
                    <a:cxn ang="0">
                      <a:pos x="T10" y="T11"/>
                    </a:cxn>
                  </a:cxnLst>
                  <a:rect l="0" t="0" r="r" b="b"/>
                  <a:pathLst>
                    <a:path w="1147" h="3076">
                      <a:moveTo>
                        <a:pt x="1006" y="27"/>
                      </a:moveTo>
                      <a:lnTo>
                        <a:pt x="0" y="3076"/>
                      </a:lnTo>
                      <a:lnTo>
                        <a:pt x="0" y="3076"/>
                      </a:lnTo>
                      <a:lnTo>
                        <a:pt x="1147" y="0"/>
                      </a:lnTo>
                      <a:lnTo>
                        <a:pt x="1005" y="16"/>
                      </a:lnTo>
                      <a:lnTo>
                        <a:pt x="1006" y="27"/>
                      </a:lnTo>
                      <a:close/>
                    </a:path>
                  </a:pathLst>
                </a:custGeom>
                <a:noFill/>
                <a:ln w="9525" cap="flat">
                  <a:solidFill>
                    <a:srgbClr val="000000"/>
                  </a:solidFill>
                  <a:prstDash val="dash"/>
                  <a:round/>
                  <a:headEnd/>
                  <a:tailEnd/>
                </a:ln>
                <a:extLst>
                  <a:ext uri="{909E8E84-426E-40DD-AFC4-6F175D3DCCD1}">
                    <a14:hiddenFill xmlns:a14="http://schemas.microsoft.com/office/drawing/2010/main">
                      <a:solidFill>
                        <a:srgbClr val="000000"/>
                      </a:solidFill>
                    </a14:hiddenFill>
                  </a:ext>
                </a:extLst>
              </p:spPr>
              <p:txBody>
                <a:bodyPr/>
                <a:lstStyle/>
                <a:p>
                  <a:endParaRPr lang="tr-TR"/>
                </a:p>
              </p:txBody>
            </p:sp>
            <p:sp>
              <p:nvSpPr>
                <p:cNvPr id="96" name="Freeform 77"/>
                <p:cNvSpPr>
                  <a:spLocks/>
                </p:cNvSpPr>
                <p:nvPr/>
              </p:nvSpPr>
              <p:spPr bwMode="auto">
                <a:xfrm>
                  <a:off x="4729" y="2386"/>
                  <a:ext cx="73" cy="333"/>
                </a:xfrm>
                <a:custGeom>
                  <a:avLst/>
                  <a:gdLst>
                    <a:gd name="T0" fmla="*/ 9 w 687"/>
                    <a:gd name="T1" fmla="*/ 0 h 3062"/>
                    <a:gd name="T2" fmla="*/ 687 w 687"/>
                    <a:gd name="T3" fmla="*/ 3062 h 3062"/>
                    <a:gd name="T4" fmla="*/ 687 w 687"/>
                    <a:gd name="T5" fmla="*/ 3062 h 3062"/>
                    <a:gd name="T6" fmla="*/ 161 w 687"/>
                    <a:gd name="T7" fmla="*/ 35 h 3062"/>
                    <a:gd name="T8" fmla="*/ 0 w 687"/>
                    <a:gd name="T9" fmla="*/ 0 h 3062"/>
                    <a:gd name="T10" fmla="*/ 9 w 687"/>
                    <a:gd name="T11" fmla="*/ 0 h 3062"/>
                  </a:gdLst>
                  <a:ahLst/>
                  <a:cxnLst>
                    <a:cxn ang="0">
                      <a:pos x="T0" y="T1"/>
                    </a:cxn>
                    <a:cxn ang="0">
                      <a:pos x="T2" y="T3"/>
                    </a:cxn>
                    <a:cxn ang="0">
                      <a:pos x="T4" y="T5"/>
                    </a:cxn>
                    <a:cxn ang="0">
                      <a:pos x="T6" y="T7"/>
                    </a:cxn>
                    <a:cxn ang="0">
                      <a:pos x="T8" y="T9"/>
                    </a:cxn>
                    <a:cxn ang="0">
                      <a:pos x="T10" y="T11"/>
                    </a:cxn>
                  </a:cxnLst>
                  <a:rect l="0" t="0" r="r" b="b"/>
                  <a:pathLst>
                    <a:path w="687" h="3062">
                      <a:moveTo>
                        <a:pt x="9" y="0"/>
                      </a:moveTo>
                      <a:lnTo>
                        <a:pt x="687" y="3062"/>
                      </a:lnTo>
                      <a:lnTo>
                        <a:pt x="687" y="3062"/>
                      </a:lnTo>
                      <a:lnTo>
                        <a:pt x="161" y="35"/>
                      </a:lnTo>
                      <a:lnTo>
                        <a:pt x="0" y="0"/>
                      </a:lnTo>
                      <a:lnTo>
                        <a:pt x="9" y="0"/>
                      </a:lnTo>
                      <a:close/>
                    </a:path>
                  </a:pathLst>
                </a:custGeom>
                <a:noFill/>
                <a:ln w="9525" cap="flat">
                  <a:solidFill>
                    <a:srgbClr val="000000"/>
                  </a:solidFill>
                  <a:prstDash val="dash"/>
                  <a:round/>
                  <a:headEnd/>
                  <a:tailEnd/>
                </a:ln>
                <a:extLst>
                  <a:ext uri="{909E8E84-426E-40DD-AFC4-6F175D3DCCD1}">
                    <a14:hiddenFill xmlns:a14="http://schemas.microsoft.com/office/drawing/2010/main">
                      <a:solidFill>
                        <a:srgbClr val="000000"/>
                      </a:solidFill>
                    </a14:hiddenFill>
                  </a:ext>
                </a:extLst>
              </p:spPr>
              <p:txBody>
                <a:bodyPr/>
                <a:lstStyle/>
                <a:p>
                  <a:endParaRPr lang="tr-TR"/>
                </a:p>
              </p:txBody>
            </p:sp>
            <p:sp>
              <p:nvSpPr>
                <p:cNvPr id="97" name="Rectangle 78"/>
                <p:cNvSpPr>
                  <a:spLocks noChangeArrowheads="1"/>
                </p:cNvSpPr>
                <p:nvPr/>
              </p:nvSpPr>
              <p:spPr bwMode="auto">
                <a:xfrm>
                  <a:off x="4696" y="2354"/>
                  <a:ext cx="7" cy="26"/>
                </a:xfrm>
                <a:prstGeom prst="rect">
                  <a:avLst/>
                </a:prstGeom>
                <a:noFill/>
                <a:ln w="9525">
                  <a:solidFill>
                    <a:srgbClr val="000000"/>
                  </a:solidFill>
                  <a:prstDash val="dash"/>
                  <a:miter lim="800000"/>
                  <a:headEnd/>
                  <a:tailEnd/>
                </a:ln>
                <a:extLst>
                  <a:ext uri="{909E8E84-426E-40DD-AFC4-6F175D3DCCD1}">
                    <a14:hiddenFill xmlns:a14="http://schemas.microsoft.com/office/drawing/2010/main">
                      <a:solidFill>
                        <a:srgbClr val="000000"/>
                      </a:solidFill>
                    </a14:hiddenFill>
                  </a:ext>
                </a:extLst>
              </p:spPr>
              <p:txBody>
                <a:bodyPr/>
                <a:lstStyle/>
                <a:p>
                  <a:endParaRPr lang="tr-TR"/>
                </a:p>
              </p:txBody>
            </p:sp>
            <p:sp>
              <p:nvSpPr>
                <p:cNvPr id="98" name="Rectangle 79"/>
                <p:cNvSpPr>
                  <a:spLocks noChangeArrowheads="1"/>
                </p:cNvSpPr>
                <p:nvPr/>
              </p:nvSpPr>
              <p:spPr bwMode="auto">
                <a:xfrm>
                  <a:off x="4717" y="2354"/>
                  <a:ext cx="7" cy="24"/>
                </a:xfrm>
                <a:prstGeom prst="rect">
                  <a:avLst/>
                </a:prstGeom>
                <a:noFill/>
                <a:ln w="9525">
                  <a:solidFill>
                    <a:srgbClr val="000000"/>
                  </a:solidFill>
                  <a:prstDash val="dash"/>
                  <a:miter lim="800000"/>
                  <a:headEnd/>
                  <a:tailEnd/>
                </a:ln>
                <a:extLst>
                  <a:ext uri="{909E8E84-426E-40DD-AFC4-6F175D3DCCD1}">
                    <a14:hiddenFill xmlns:a14="http://schemas.microsoft.com/office/drawing/2010/main">
                      <a:solidFill>
                        <a:srgbClr val="000000"/>
                      </a:solidFill>
                    </a14:hiddenFill>
                  </a:ext>
                </a:extLst>
              </p:spPr>
              <p:txBody>
                <a:bodyPr/>
                <a:lstStyle/>
                <a:p>
                  <a:endParaRPr lang="tr-TR"/>
                </a:p>
              </p:txBody>
            </p:sp>
            <p:sp>
              <p:nvSpPr>
                <p:cNvPr id="99" name="Rectangle 80"/>
                <p:cNvSpPr>
                  <a:spLocks noChangeArrowheads="1"/>
                </p:cNvSpPr>
                <p:nvPr/>
              </p:nvSpPr>
              <p:spPr bwMode="auto">
                <a:xfrm>
                  <a:off x="4741" y="2352"/>
                  <a:ext cx="7" cy="24"/>
                </a:xfrm>
                <a:prstGeom prst="rect">
                  <a:avLst/>
                </a:prstGeom>
                <a:noFill/>
                <a:ln w="9525">
                  <a:solidFill>
                    <a:srgbClr val="000000"/>
                  </a:solidFill>
                  <a:prstDash val="dash"/>
                  <a:miter lim="800000"/>
                  <a:headEnd/>
                  <a:tailEnd/>
                </a:ln>
                <a:extLst>
                  <a:ext uri="{909E8E84-426E-40DD-AFC4-6F175D3DCCD1}">
                    <a14:hiddenFill xmlns:a14="http://schemas.microsoft.com/office/drawing/2010/main">
                      <a:solidFill>
                        <a:srgbClr val="000000"/>
                      </a:solidFill>
                    </a14:hiddenFill>
                  </a:ext>
                </a:extLst>
              </p:spPr>
              <p:txBody>
                <a:bodyPr/>
                <a:lstStyle/>
                <a:p>
                  <a:endParaRPr lang="tr-TR"/>
                </a:p>
              </p:txBody>
            </p:sp>
            <p:sp>
              <p:nvSpPr>
                <p:cNvPr id="100" name="Line 81"/>
                <p:cNvSpPr>
                  <a:spLocks noChangeShapeType="1"/>
                </p:cNvSpPr>
                <p:nvPr/>
              </p:nvSpPr>
              <p:spPr bwMode="auto">
                <a:xfrm flipH="1">
                  <a:off x="4696" y="2343"/>
                  <a:ext cx="2" cy="0"/>
                </a:xfrm>
                <a:prstGeom prst="line">
                  <a:avLst/>
                </a:prstGeom>
                <a:noFill/>
                <a:ln w="7938">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tr-TR"/>
                </a:p>
              </p:txBody>
            </p:sp>
            <p:sp>
              <p:nvSpPr>
                <p:cNvPr id="101" name="Line 82"/>
                <p:cNvSpPr>
                  <a:spLocks noChangeShapeType="1"/>
                </p:cNvSpPr>
                <p:nvPr/>
              </p:nvSpPr>
              <p:spPr bwMode="auto">
                <a:xfrm>
                  <a:off x="4696" y="2343"/>
                  <a:ext cx="0" cy="18"/>
                </a:xfrm>
                <a:prstGeom prst="line">
                  <a:avLst/>
                </a:prstGeom>
                <a:noFill/>
                <a:ln w="7938">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tr-TR"/>
                </a:p>
              </p:txBody>
            </p:sp>
            <p:sp>
              <p:nvSpPr>
                <p:cNvPr id="102" name="Line 83"/>
                <p:cNvSpPr>
                  <a:spLocks noChangeShapeType="1"/>
                </p:cNvSpPr>
                <p:nvPr/>
              </p:nvSpPr>
              <p:spPr bwMode="auto">
                <a:xfrm>
                  <a:off x="4696" y="2361"/>
                  <a:ext cx="2" cy="0"/>
                </a:xfrm>
                <a:prstGeom prst="line">
                  <a:avLst/>
                </a:prstGeom>
                <a:noFill/>
                <a:ln w="7938">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tr-TR"/>
                </a:p>
              </p:txBody>
            </p:sp>
            <p:sp>
              <p:nvSpPr>
                <p:cNvPr id="103" name="Line 84"/>
                <p:cNvSpPr>
                  <a:spLocks noChangeShapeType="1"/>
                </p:cNvSpPr>
                <p:nvPr/>
              </p:nvSpPr>
              <p:spPr bwMode="auto">
                <a:xfrm flipV="1">
                  <a:off x="4698" y="2343"/>
                  <a:ext cx="1" cy="18"/>
                </a:xfrm>
                <a:prstGeom prst="line">
                  <a:avLst/>
                </a:prstGeom>
                <a:noFill/>
                <a:ln w="7938">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tr-TR"/>
                </a:p>
              </p:txBody>
            </p:sp>
            <p:sp>
              <p:nvSpPr>
                <p:cNvPr id="104" name="Freeform 85"/>
                <p:cNvSpPr>
                  <a:spLocks/>
                </p:cNvSpPr>
                <p:nvPr/>
              </p:nvSpPr>
              <p:spPr bwMode="auto">
                <a:xfrm>
                  <a:off x="4712" y="2377"/>
                  <a:ext cx="18" cy="341"/>
                </a:xfrm>
                <a:custGeom>
                  <a:avLst/>
                  <a:gdLst>
                    <a:gd name="T0" fmla="*/ 8 w 149"/>
                    <a:gd name="T1" fmla="*/ 2 h 2193"/>
                    <a:gd name="T2" fmla="*/ 80 w 149"/>
                    <a:gd name="T3" fmla="*/ 2193 h 2193"/>
                    <a:gd name="T4" fmla="*/ 80 w 149"/>
                    <a:gd name="T5" fmla="*/ 2193 h 2193"/>
                    <a:gd name="T6" fmla="*/ 149 w 149"/>
                    <a:gd name="T7" fmla="*/ 61 h 2193"/>
                    <a:gd name="T8" fmla="*/ 0 w 149"/>
                    <a:gd name="T9" fmla="*/ 0 h 2193"/>
                    <a:gd name="T10" fmla="*/ 8 w 149"/>
                    <a:gd name="T11" fmla="*/ 2 h 2193"/>
                  </a:gdLst>
                  <a:ahLst/>
                  <a:cxnLst>
                    <a:cxn ang="0">
                      <a:pos x="T0" y="T1"/>
                    </a:cxn>
                    <a:cxn ang="0">
                      <a:pos x="T2" y="T3"/>
                    </a:cxn>
                    <a:cxn ang="0">
                      <a:pos x="T4" y="T5"/>
                    </a:cxn>
                    <a:cxn ang="0">
                      <a:pos x="T6" y="T7"/>
                    </a:cxn>
                    <a:cxn ang="0">
                      <a:pos x="T8" y="T9"/>
                    </a:cxn>
                    <a:cxn ang="0">
                      <a:pos x="T10" y="T11"/>
                    </a:cxn>
                  </a:cxnLst>
                  <a:rect l="0" t="0" r="r" b="b"/>
                  <a:pathLst>
                    <a:path w="149" h="2193">
                      <a:moveTo>
                        <a:pt x="8" y="2"/>
                      </a:moveTo>
                      <a:lnTo>
                        <a:pt x="80" y="2193"/>
                      </a:lnTo>
                      <a:lnTo>
                        <a:pt x="80" y="2193"/>
                      </a:lnTo>
                      <a:lnTo>
                        <a:pt x="149" y="61"/>
                      </a:lnTo>
                      <a:lnTo>
                        <a:pt x="0" y="0"/>
                      </a:lnTo>
                      <a:lnTo>
                        <a:pt x="8" y="2"/>
                      </a:lnTo>
                      <a:close/>
                    </a:path>
                  </a:pathLst>
                </a:custGeom>
                <a:noFill/>
                <a:ln w="9525" cap="flat">
                  <a:solidFill>
                    <a:srgbClr val="000000"/>
                  </a:solidFill>
                  <a:prstDash val="dash"/>
                  <a:round/>
                  <a:headEnd/>
                  <a:tailEnd/>
                </a:ln>
                <a:extLst>
                  <a:ext uri="{909E8E84-426E-40DD-AFC4-6F175D3DCCD1}">
                    <a14:hiddenFill xmlns:a14="http://schemas.microsoft.com/office/drawing/2010/main">
                      <a:solidFill>
                        <a:srgbClr val="000000"/>
                      </a:solidFill>
                    </a14:hiddenFill>
                  </a:ext>
                </a:extLst>
              </p:spPr>
              <p:txBody>
                <a:bodyPr/>
                <a:lstStyle/>
                <a:p>
                  <a:endParaRPr lang="tr-TR"/>
                </a:p>
              </p:txBody>
            </p:sp>
            <p:sp>
              <p:nvSpPr>
                <p:cNvPr id="105" name="Rectangle 86"/>
                <p:cNvSpPr>
                  <a:spLocks noChangeArrowheads="1"/>
                </p:cNvSpPr>
                <p:nvPr/>
              </p:nvSpPr>
              <p:spPr bwMode="auto">
                <a:xfrm>
                  <a:off x="4668" y="2294"/>
                  <a:ext cx="98" cy="30"/>
                </a:xfrm>
                <a:prstGeom prst="rect">
                  <a:avLst/>
                </a:prstGeom>
                <a:noFill/>
                <a:ln w="9525">
                  <a:solidFill>
                    <a:srgbClr val="000000"/>
                  </a:solidFill>
                  <a:prstDash val="dash"/>
                  <a:miter lim="800000"/>
                  <a:headEnd/>
                  <a:tailEnd/>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106" name="Rectangle 87"/>
                <p:cNvSpPr>
                  <a:spLocks noChangeArrowheads="1"/>
                </p:cNvSpPr>
                <p:nvPr/>
              </p:nvSpPr>
              <p:spPr bwMode="auto">
                <a:xfrm>
                  <a:off x="4766" y="2285"/>
                  <a:ext cx="12" cy="47"/>
                </a:xfrm>
                <a:prstGeom prst="rect">
                  <a:avLst/>
                </a:prstGeom>
                <a:noFill/>
                <a:ln w="9525">
                  <a:solidFill>
                    <a:srgbClr val="000000"/>
                  </a:solidFill>
                  <a:prstDash val="dash"/>
                  <a:miter lim="800000"/>
                  <a:headEnd/>
                  <a:tailEnd/>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grpSp>
          <p:sp>
            <p:nvSpPr>
              <p:cNvPr id="91" name="Rectangle 93"/>
              <p:cNvSpPr>
                <a:spLocks noChangeArrowheads="1"/>
              </p:cNvSpPr>
              <p:nvPr/>
            </p:nvSpPr>
            <p:spPr bwMode="auto">
              <a:xfrm>
                <a:off x="5229" y="1846"/>
                <a:ext cx="12" cy="732"/>
              </a:xfrm>
              <a:prstGeom prst="rect">
                <a:avLst/>
              </a:prstGeom>
              <a:noFill/>
              <a:ln w="9525">
                <a:solidFill>
                  <a:srgbClr val="000000"/>
                </a:solidFill>
                <a:prstDash val="dash"/>
                <a:miter lim="800000"/>
                <a:headEnd/>
                <a:tailEnd/>
              </a:ln>
              <a:extLst>
                <a:ext uri="{909E8E84-426E-40DD-AFC4-6F175D3DCCD1}">
                  <a14:hiddenFill xmlns:a14="http://schemas.microsoft.com/office/drawing/2010/main">
                    <a:solidFill>
                      <a:srgbClr val="000000"/>
                    </a:solidFill>
                  </a14:hiddenFill>
                </a:ext>
              </a:extLst>
            </p:spPr>
            <p:txBody>
              <a:bodyPr/>
              <a:lstStyle/>
              <a:p>
                <a:endParaRPr lang="tr-TR"/>
              </a:p>
            </p:txBody>
          </p:sp>
        </p:grpSp>
        <p:sp>
          <p:nvSpPr>
            <p:cNvPr id="20" name="Rectangle 94"/>
            <p:cNvSpPr>
              <a:spLocks noChangeArrowheads="1"/>
            </p:cNvSpPr>
            <p:nvPr/>
          </p:nvSpPr>
          <p:spPr bwMode="auto">
            <a:xfrm>
              <a:off x="8447037" y="1938376"/>
              <a:ext cx="322263" cy="623887"/>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tr-TR"/>
            </a:p>
          </p:txBody>
        </p:sp>
        <p:sp>
          <p:nvSpPr>
            <p:cNvPr id="21" name="Rectangle 95"/>
            <p:cNvSpPr>
              <a:spLocks noChangeArrowheads="1"/>
            </p:cNvSpPr>
            <p:nvPr/>
          </p:nvSpPr>
          <p:spPr bwMode="auto">
            <a:xfrm>
              <a:off x="2120850" y="2440026"/>
              <a:ext cx="322262" cy="623887"/>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tr-TR"/>
            </a:p>
          </p:txBody>
        </p:sp>
        <p:sp>
          <p:nvSpPr>
            <p:cNvPr id="22" name="Rectangle 96"/>
            <p:cNvSpPr>
              <a:spLocks noChangeArrowheads="1"/>
            </p:cNvSpPr>
            <p:nvPr/>
          </p:nvSpPr>
          <p:spPr bwMode="auto">
            <a:xfrm>
              <a:off x="1916062" y="2144751"/>
              <a:ext cx="36920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tr-TR" altLang="tr-TR" sz="1600" dirty="0">
                  <a:solidFill>
                    <a:srgbClr val="000099"/>
                  </a:solidFill>
                </a:rPr>
                <a:t>RS </a:t>
              </a:r>
              <a:r>
                <a:rPr lang="de-DE" altLang="tr-TR" sz="1600" dirty="0">
                  <a:solidFill>
                    <a:srgbClr val="000099"/>
                  </a:solidFill>
                </a:rPr>
                <a:t>A</a:t>
              </a:r>
            </a:p>
          </p:txBody>
        </p:sp>
        <p:sp>
          <p:nvSpPr>
            <p:cNvPr id="23" name="Rectangle 97"/>
            <p:cNvSpPr>
              <a:spLocks noChangeArrowheads="1"/>
            </p:cNvSpPr>
            <p:nvPr/>
          </p:nvSpPr>
          <p:spPr bwMode="auto">
            <a:xfrm>
              <a:off x="8450212" y="1646276"/>
              <a:ext cx="31630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tr-TR" altLang="tr-TR" sz="1600" dirty="0">
                  <a:solidFill>
                    <a:srgbClr val="000099"/>
                  </a:solidFill>
                </a:rPr>
                <a:t>RSB</a:t>
              </a:r>
              <a:endParaRPr lang="de-DE" altLang="tr-TR" sz="1600" dirty="0">
                <a:solidFill>
                  <a:srgbClr val="000099"/>
                </a:solidFill>
              </a:endParaRPr>
            </a:p>
          </p:txBody>
        </p:sp>
        <p:grpSp>
          <p:nvGrpSpPr>
            <p:cNvPr id="24" name="Group 133"/>
            <p:cNvGrpSpPr>
              <a:grpSpLocks/>
            </p:cNvGrpSpPr>
            <p:nvPr/>
          </p:nvGrpSpPr>
          <p:grpSpPr bwMode="auto">
            <a:xfrm>
              <a:off x="2484392" y="2355888"/>
              <a:ext cx="2024065" cy="419100"/>
              <a:chOff x="1502" y="2584"/>
              <a:chExt cx="1275" cy="264"/>
            </a:xfrm>
          </p:grpSpPr>
          <p:sp>
            <p:nvSpPr>
              <p:cNvPr id="86" name="Text Box 38"/>
              <p:cNvSpPr txBox="1">
                <a:spLocks noChangeArrowheads="1"/>
              </p:cNvSpPr>
              <p:nvPr/>
            </p:nvSpPr>
            <p:spPr bwMode="auto">
              <a:xfrm>
                <a:off x="2429" y="2614"/>
                <a:ext cx="348" cy="212"/>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l"/>
                <a:r>
                  <a:rPr lang="de-DE" altLang="tr-TR" sz="1600" dirty="0">
                    <a:latin typeface="Symbol" pitchFamily="18" charset="2"/>
                  </a:rPr>
                  <a:t>D</a:t>
                </a:r>
                <a:r>
                  <a:rPr lang="de-DE" altLang="tr-TR" sz="1600" dirty="0"/>
                  <a:t>h</a:t>
                </a:r>
                <a:r>
                  <a:rPr lang="de-DE" altLang="tr-TR" sz="1600" baseline="-25000" dirty="0"/>
                  <a:t>1</a:t>
                </a:r>
                <a:endParaRPr lang="de-DE" altLang="tr-TR" sz="1600" b="0" dirty="0"/>
              </a:p>
            </p:txBody>
          </p:sp>
          <p:sp>
            <p:nvSpPr>
              <p:cNvPr id="87" name="Line 104"/>
              <p:cNvSpPr>
                <a:spLocks noChangeShapeType="1"/>
              </p:cNvSpPr>
              <p:nvPr/>
            </p:nvSpPr>
            <p:spPr bwMode="auto">
              <a:xfrm>
                <a:off x="1502" y="2845"/>
                <a:ext cx="920" cy="0"/>
              </a:xfrm>
              <a:prstGeom prst="line">
                <a:avLst/>
              </a:prstGeom>
              <a:noFill/>
              <a:ln w="19050">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88" name="Line 122"/>
              <p:cNvSpPr>
                <a:spLocks noChangeShapeType="1"/>
              </p:cNvSpPr>
              <p:nvPr/>
            </p:nvSpPr>
            <p:spPr bwMode="auto">
              <a:xfrm>
                <a:off x="2416" y="2584"/>
                <a:ext cx="0" cy="264"/>
              </a:xfrm>
              <a:prstGeom prst="line">
                <a:avLst/>
              </a:prstGeom>
              <a:noFill/>
              <a:ln w="19050">
                <a:solidFill>
                  <a:srgbClr val="FF0000"/>
                </a:solidFill>
                <a:round/>
                <a:headEnd type="stealth" w="sm" len="sm"/>
                <a:tailEnd type="stealth"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grpSp>
        <p:grpSp>
          <p:nvGrpSpPr>
            <p:cNvPr id="25" name="Group 135"/>
            <p:cNvGrpSpPr>
              <a:grpSpLocks/>
            </p:cNvGrpSpPr>
            <p:nvPr/>
          </p:nvGrpSpPr>
          <p:grpSpPr bwMode="auto">
            <a:xfrm>
              <a:off x="3948066" y="2001876"/>
              <a:ext cx="2000252" cy="338137"/>
              <a:chOff x="2424" y="2361"/>
              <a:chExt cx="1260" cy="213"/>
            </a:xfrm>
          </p:grpSpPr>
          <p:sp>
            <p:nvSpPr>
              <p:cNvPr id="83" name="Line 121"/>
              <p:cNvSpPr>
                <a:spLocks noChangeShapeType="1"/>
              </p:cNvSpPr>
              <p:nvPr/>
            </p:nvSpPr>
            <p:spPr bwMode="auto">
              <a:xfrm>
                <a:off x="2424" y="2568"/>
                <a:ext cx="976" cy="0"/>
              </a:xfrm>
              <a:prstGeom prst="line">
                <a:avLst/>
              </a:prstGeom>
              <a:noFill/>
              <a:ln w="19050">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84" name="Line 124"/>
              <p:cNvSpPr>
                <a:spLocks noChangeShapeType="1"/>
              </p:cNvSpPr>
              <p:nvPr/>
            </p:nvSpPr>
            <p:spPr bwMode="auto">
              <a:xfrm>
                <a:off x="3344" y="2361"/>
                <a:ext cx="0" cy="198"/>
              </a:xfrm>
              <a:prstGeom prst="line">
                <a:avLst/>
              </a:prstGeom>
              <a:noFill/>
              <a:ln w="19050">
                <a:solidFill>
                  <a:srgbClr val="FF0000"/>
                </a:solidFill>
                <a:round/>
                <a:headEnd type="stealth" w="sm" len="sm"/>
                <a:tailEnd type="stealth"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85" name="Text Box 126"/>
              <p:cNvSpPr txBox="1">
                <a:spLocks noChangeArrowheads="1"/>
              </p:cNvSpPr>
              <p:nvPr/>
            </p:nvSpPr>
            <p:spPr bwMode="auto">
              <a:xfrm>
                <a:off x="3336" y="2362"/>
                <a:ext cx="348" cy="212"/>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l"/>
                <a:r>
                  <a:rPr lang="de-DE" altLang="tr-TR" sz="1600" dirty="0">
                    <a:latin typeface="Symbol" pitchFamily="18" charset="2"/>
                  </a:rPr>
                  <a:t>D</a:t>
                </a:r>
                <a:r>
                  <a:rPr lang="de-DE" altLang="tr-TR" sz="1600" dirty="0"/>
                  <a:t>h</a:t>
                </a:r>
                <a:r>
                  <a:rPr lang="de-DE" altLang="tr-TR" sz="1600" baseline="-25000" dirty="0"/>
                  <a:t>2</a:t>
                </a:r>
                <a:endParaRPr lang="de-DE" altLang="tr-TR" sz="1600" b="0" dirty="0"/>
              </a:p>
            </p:txBody>
          </p:sp>
        </p:grpSp>
        <p:grpSp>
          <p:nvGrpSpPr>
            <p:cNvPr id="26" name="Group 134"/>
            <p:cNvGrpSpPr>
              <a:grpSpLocks/>
            </p:cNvGrpSpPr>
            <p:nvPr/>
          </p:nvGrpSpPr>
          <p:grpSpPr bwMode="auto">
            <a:xfrm>
              <a:off x="3936952" y="741404"/>
              <a:ext cx="1481138" cy="1262064"/>
              <a:chOff x="2417" y="1567"/>
              <a:chExt cx="933" cy="795"/>
            </a:xfrm>
          </p:grpSpPr>
          <p:sp>
            <p:nvSpPr>
              <p:cNvPr id="64" name="Rectangle 40"/>
              <p:cNvSpPr>
                <a:spLocks noChangeArrowheads="1"/>
              </p:cNvSpPr>
              <p:nvPr/>
            </p:nvSpPr>
            <p:spPr bwMode="auto">
              <a:xfrm>
                <a:off x="3336" y="1567"/>
                <a:ext cx="14" cy="787"/>
              </a:xfrm>
              <a:prstGeom prst="rect">
                <a:avLst/>
              </a:prstGeom>
              <a:noFill/>
              <a:ln w="9525">
                <a:solidFill>
                  <a:srgbClr val="000000"/>
                </a:solidFill>
                <a:prstDash val="dash"/>
                <a:miter lim="800000"/>
                <a:headEnd/>
                <a:tailEnd/>
              </a:ln>
              <a:extLst>
                <a:ext uri="{909E8E84-426E-40DD-AFC4-6F175D3DCCD1}">
                  <a14:hiddenFill xmlns:a14="http://schemas.microsoft.com/office/drawing/2010/main">
                    <a:solidFill>
                      <a:srgbClr val="000000"/>
                    </a:solidFill>
                  </a14:hiddenFill>
                </a:ext>
              </a:extLst>
            </p:spPr>
            <p:txBody>
              <a:bodyPr/>
              <a:lstStyle/>
              <a:p>
                <a:endParaRPr lang="tr-TR"/>
              </a:p>
            </p:txBody>
          </p:sp>
          <p:sp>
            <p:nvSpPr>
              <p:cNvPr id="65" name="Line 7"/>
              <p:cNvSpPr>
                <a:spLocks noChangeShapeType="1"/>
              </p:cNvSpPr>
              <p:nvPr/>
            </p:nvSpPr>
            <p:spPr bwMode="auto">
              <a:xfrm flipV="1">
                <a:off x="2417" y="1928"/>
                <a:ext cx="914" cy="3"/>
              </a:xfrm>
              <a:prstGeom prst="line">
                <a:avLst/>
              </a:prstGeom>
              <a:noFill/>
              <a:ln w="9525">
                <a:solidFill>
                  <a:srgbClr val="000099"/>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grpSp>
            <p:nvGrpSpPr>
              <p:cNvPr id="66" name="Group 42"/>
              <p:cNvGrpSpPr>
                <a:grpSpLocks/>
              </p:cNvGrpSpPr>
              <p:nvPr/>
            </p:nvGrpSpPr>
            <p:grpSpPr bwMode="auto">
              <a:xfrm>
                <a:off x="2767" y="1904"/>
                <a:ext cx="194" cy="444"/>
                <a:chOff x="2050" y="1341"/>
                <a:chExt cx="220" cy="504"/>
              </a:xfrm>
            </p:grpSpPr>
            <p:sp>
              <p:nvSpPr>
                <p:cNvPr id="68" name="Rectangle 43"/>
                <p:cNvSpPr>
                  <a:spLocks noChangeArrowheads="1"/>
                </p:cNvSpPr>
                <p:nvPr/>
              </p:nvSpPr>
              <p:spPr bwMode="auto">
                <a:xfrm>
                  <a:off x="2163" y="1381"/>
                  <a:ext cx="37" cy="32"/>
                </a:xfrm>
                <a:prstGeom prst="rect">
                  <a:avLst/>
                </a:prstGeom>
                <a:noFill/>
                <a:ln w="9525">
                  <a:solidFill>
                    <a:srgbClr val="000000"/>
                  </a:solidFill>
                  <a:prstDash val="dash"/>
                  <a:miter lim="800000"/>
                  <a:headEnd/>
                  <a:tailEnd/>
                </a:ln>
                <a:extLst>
                  <a:ext uri="{909E8E84-426E-40DD-AFC4-6F175D3DCCD1}">
                    <a14:hiddenFill xmlns:a14="http://schemas.microsoft.com/office/drawing/2010/main">
                      <a:solidFill>
                        <a:srgbClr val="000000"/>
                      </a:solidFill>
                    </a14:hiddenFill>
                  </a:ext>
                </a:extLst>
              </p:spPr>
              <p:txBody>
                <a:bodyPr/>
                <a:lstStyle/>
                <a:p>
                  <a:endParaRPr lang="tr-TR"/>
                </a:p>
              </p:txBody>
            </p:sp>
            <p:sp>
              <p:nvSpPr>
                <p:cNvPr id="69" name="Rectangle 44"/>
                <p:cNvSpPr>
                  <a:spLocks noChangeArrowheads="1"/>
                </p:cNvSpPr>
                <p:nvPr/>
              </p:nvSpPr>
              <p:spPr bwMode="auto">
                <a:xfrm>
                  <a:off x="2150" y="1405"/>
                  <a:ext cx="62" cy="23"/>
                </a:xfrm>
                <a:prstGeom prst="rect">
                  <a:avLst/>
                </a:prstGeom>
                <a:noFill/>
                <a:ln w="9525">
                  <a:solidFill>
                    <a:srgbClr val="000000"/>
                  </a:solidFill>
                  <a:prstDash val="dash"/>
                  <a:miter lim="800000"/>
                  <a:headEnd/>
                  <a:tailEnd/>
                </a:ln>
                <a:extLst>
                  <a:ext uri="{909E8E84-426E-40DD-AFC4-6F175D3DCCD1}">
                    <a14:hiddenFill xmlns:a14="http://schemas.microsoft.com/office/drawing/2010/main">
                      <a:solidFill>
                        <a:srgbClr val="000000"/>
                      </a:solidFill>
                    </a14:hiddenFill>
                  </a:ext>
                </a:extLst>
              </p:spPr>
              <p:txBody>
                <a:bodyPr/>
                <a:lstStyle/>
                <a:p>
                  <a:endParaRPr lang="tr-TR"/>
                </a:p>
              </p:txBody>
            </p:sp>
            <p:sp>
              <p:nvSpPr>
                <p:cNvPr id="70" name="Rectangle 45"/>
                <p:cNvSpPr>
                  <a:spLocks noChangeArrowheads="1"/>
                </p:cNvSpPr>
                <p:nvPr/>
              </p:nvSpPr>
              <p:spPr bwMode="auto">
                <a:xfrm>
                  <a:off x="2148" y="1441"/>
                  <a:ext cx="63" cy="22"/>
                </a:xfrm>
                <a:prstGeom prst="rect">
                  <a:avLst/>
                </a:prstGeom>
                <a:noFill/>
                <a:ln w="9525">
                  <a:solidFill>
                    <a:srgbClr val="000000"/>
                  </a:solidFill>
                  <a:prstDash val="dash"/>
                  <a:miter lim="800000"/>
                  <a:headEnd/>
                  <a:tailEnd/>
                </a:ln>
                <a:extLst>
                  <a:ext uri="{909E8E84-426E-40DD-AFC4-6F175D3DCCD1}">
                    <a14:hiddenFill xmlns:a14="http://schemas.microsoft.com/office/drawing/2010/main">
                      <a:solidFill>
                        <a:srgbClr val="000000"/>
                      </a:solidFill>
                    </a14:hiddenFill>
                  </a:ext>
                </a:extLst>
              </p:spPr>
              <p:txBody>
                <a:bodyPr/>
                <a:lstStyle/>
                <a:p>
                  <a:endParaRPr lang="tr-TR"/>
                </a:p>
              </p:txBody>
            </p:sp>
            <p:sp>
              <p:nvSpPr>
                <p:cNvPr id="71" name="Freeform 46"/>
                <p:cNvSpPr>
                  <a:spLocks/>
                </p:cNvSpPr>
                <p:nvPr/>
              </p:nvSpPr>
              <p:spPr bwMode="auto">
                <a:xfrm>
                  <a:off x="2050" y="1448"/>
                  <a:ext cx="119" cy="397"/>
                </a:xfrm>
                <a:custGeom>
                  <a:avLst/>
                  <a:gdLst>
                    <a:gd name="T0" fmla="*/ 1006 w 1147"/>
                    <a:gd name="T1" fmla="*/ 27 h 3076"/>
                    <a:gd name="T2" fmla="*/ 0 w 1147"/>
                    <a:gd name="T3" fmla="*/ 3076 h 3076"/>
                    <a:gd name="T4" fmla="*/ 0 w 1147"/>
                    <a:gd name="T5" fmla="*/ 3076 h 3076"/>
                    <a:gd name="T6" fmla="*/ 1147 w 1147"/>
                    <a:gd name="T7" fmla="*/ 0 h 3076"/>
                    <a:gd name="T8" fmla="*/ 1005 w 1147"/>
                    <a:gd name="T9" fmla="*/ 16 h 3076"/>
                    <a:gd name="T10" fmla="*/ 1006 w 1147"/>
                    <a:gd name="T11" fmla="*/ 27 h 3076"/>
                  </a:gdLst>
                  <a:ahLst/>
                  <a:cxnLst>
                    <a:cxn ang="0">
                      <a:pos x="T0" y="T1"/>
                    </a:cxn>
                    <a:cxn ang="0">
                      <a:pos x="T2" y="T3"/>
                    </a:cxn>
                    <a:cxn ang="0">
                      <a:pos x="T4" y="T5"/>
                    </a:cxn>
                    <a:cxn ang="0">
                      <a:pos x="T6" y="T7"/>
                    </a:cxn>
                    <a:cxn ang="0">
                      <a:pos x="T8" y="T9"/>
                    </a:cxn>
                    <a:cxn ang="0">
                      <a:pos x="T10" y="T11"/>
                    </a:cxn>
                  </a:cxnLst>
                  <a:rect l="0" t="0" r="r" b="b"/>
                  <a:pathLst>
                    <a:path w="1147" h="3076">
                      <a:moveTo>
                        <a:pt x="1006" y="27"/>
                      </a:moveTo>
                      <a:lnTo>
                        <a:pt x="0" y="3076"/>
                      </a:lnTo>
                      <a:lnTo>
                        <a:pt x="0" y="3076"/>
                      </a:lnTo>
                      <a:lnTo>
                        <a:pt x="1147" y="0"/>
                      </a:lnTo>
                      <a:lnTo>
                        <a:pt x="1005" y="16"/>
                      </a:lnTo>
                      <a:lnTo>
                        <a:pt x="1006" y="27"/>
                      </a:lnTo>
                      <a:close/>
                    </a:path>
                  </a:pathLst>
                </a:custGeom>
                <a:noFill/>
                <a:ln w="9525" cap="flat">
                  <a:solidFill>
                    <a:srgbClr val="000000"/>
                  </a:solidFill>
                  <a:prstDash val="dash"/>
                  <a:round/>
                  <a:headEnd/>
                  <a:tailEnd/>
                </a:ln>
                <a:extLst>
                  <a:ext uri="{909E8E84-426E-40DD-AFC4-6F175D3DCCD1}">
                    <a14:hiddenFill xmlns:a14="http://schemas.microsoft.com/office/drawing/2010/main">
                      <a:solidFill>
                        <a:srgbClr val="000000"/>
                      </a:solidFill>
                    </a14:hiddenFill>
                  </a:ext>
                </a:extLst>
              </p:spPr>
              <p:txBody>
                <a:bodyPr/>
                <a:lstStyle/>
                <a:p>
                  <a:endParaRPr lang="tr-TR"/>
                </a:p>
              </p:txBody>
            </p:sp>
            <p:sp>
              <p:nvSpPr>
                <p:cNvPr id="72" name="Freeform 47"/>
                <p:cNvSpPr>
                  <a:spLocks/>
                </p:cNvSpPr>
                <p:nvPr/>
              </p:nvSpPr>
              <p:spPr bwMode="auto">
                <a:xfrm>
                  <a:off x="2187" y="1456"/>
                  <a:ext cx="83" cy="377"/>
                </a:xfrm>
                <a:custGeom>
                  <a:avLst/>
                  <a:gdLst>
                    <a:gd name="T0" fmla="*/ 9 w 687"/>
                    <a:gd name="T1" fmla="*/ 0 h 3062"/>
                    <a:gd name="T2" fmla="*/ 687 w 687"/>
                    <a:gd name="T3" fmla="*/ 3062 h 3062"/>
                    <a:gd name="T4" fmla="*/ 687 w 687"/>
                    <a:gd name="T5" fmla="*/ 3062 h 3062"/>
                    <a:gd name="T6" fmla="*/ 161 w 687"/>
                    <a:gd name="T7" fmla="*/ 35 h 3062"/>
                    <a:gd name="T8" fmla="*/ 0 w 687"/>
                    <a:gd name="T9" fmla="*/ 0 h 3062"/>
                    <a:gd name="T10" fmla="*/ 9 w 687"/>
                    <a:gd name="T11" fmla="*/ 0 h 3062"/>
                  </a:gdLst>
                  <a:ahLst/>
                  <a:cxnLst>
                    <a:cxn ang="0">
                      <a:pos x="T0" y="T1"/>
                    </a:cxn>
                    <a:cxn ang="0">
                      <a:pos x="T2" y="T3"/>
                    </a:cxn>
                    <a:cxn ang="0">
                      <a:pos x="T4" y="T5"/>
                    </a:cxn>
                    <a:cxn ang="0">
                      <a:pos x="T6" y="T7"/>
                    </a:cxn>
                    <a:cxn ang="0">
                      <a:pos x="T8" y="T9"/>
                    </a:cxn>
                    <a:cxn ang="0">
                      <a:pos x="T10" y="T11"/>
                    </a:cxn>
                  </a:cxnLst>
                  <a:rect l="0" t="0" r="r" b="b"/>
                  <a:pathLst>
                    <a:path w="687" h="3062">
                      <a:moveTo>
                        <a:pt x="9" y="0"/>
                      </a:moveTo>
                      <a:lnTo>
                        <a:pt x="687" y="3062"/>
                      </a:lnTo>
                      <a:lnTo>
                        <a:pt x="687" y="3062"/>
                      </a:lnTo>
                      <a:lnTo>
                        <a:pt x="161" y="35"/>
                      </a:lnTo>
                      <a:lnTo>
                        <a:pt x="0" y="0"/>
                      </a:lnTo>
                      <a:lnTo>
                        <a:pt x="9" y="0"/>
                      </a:lnTo>
                      <a:close/>
                    </a:path>
                  </a:pathLst>
                </a:custGeom>
                <a:noFill/>
                <a:ln w="9525" cap="flat">
                  <a:solidFill>
                    <a:srgbClr val="000000"/>
                  </a:solidFill>
                  <a:prstDash val="dash"/>
                  <a:round/>
                  <a:headEnd/>
                  <a:tailEnd/>
                </a:ln>
                <a:extLst>
                  <a:ext uri="{909E8E84-426E-40DD-AFC4-6F175D3DCCD1}">
                    <a14:hiddenFill xmlns:a14="http://schemas.microsoft.com/office/drawing/2010/main">
                      <a:solidFill>
                        <a:srgbClr val="000000"/>
                      </a:solidFill>
                    </a14:hiddenFill>
                  </a:ext>
                </a:extLst>
              </p:spPr>
              <p:txBody>
                <a:bodyPr/>
                <a:lstStyle/>
                <a:p>
                  <a:endParaRPr lang="tr-TR"/>
                </a:p>
              </p:txBody>
            </p:sp>
            <p:sp>
              <p:nvSpPr>
                <p:cNvPr id="73" name="Rectangle 48"/>
                <p:cNvSpPr>
                  <a:spLocks noChangeArrowheads="1"/>
                </p:cNvSpPr>
                <p:nvPr/>
              </p:nvSpPr>
              <p:spPr bwMode="auto">
                <a:xfrm>
                  <a:off x="2150" y="1420"/>
                  <a:ext cx="8" cy="29"/>
                </a:xfrm>
                <a:prstGeom prst="rect">
                  <a:avLst/>
                </a:prstGeom>
                <a:noFill/>
                <a:ln w="9525">
                  <a:solidFill>
                    <a:srgbClr val="000000"/>
                  </a:solidFill>
                  <a:prstDash val="dash"/>
                  <a:miter lim="800000"/>
                  <a:headEnd/>
                  <a:tailEnd/>
                </a:ln>
                <a:extLst>
                  <a:ext uri="{909E8E84-426E-40DD-AFC4-6F175D3DCCD1}">
                    <a14:hiddenFill xmlns:a14="http://schemas.microsoft.com/office/drawing/2010/main">
                      <a:solidFill>
                        <a:srgbClr val="000000"/>
                      </a:solidFill>
                    </a14:hiddenFill>
                  </a:ext>
                </a:extLst>
              </p:spPr>
              <p:txBody>
                <a:bodyPr/>
                <a:lstStyle/>
                <a:p>
                  <a:endParaRPr lang="tr-TR"/>
                </a:p>
              </p:txBody>
            </p:sp>
            <p:sp>
              <p:nvSpPr>
                <p:cNvPr id="74" name="Rectangle 49"/>
                <p:cNvSpPr>
                  <a:spLocks noChangeArrowheads="1"/>
                </p:cNvSpPr>
                <p:nvPr/>
              </p:nvSpPr>
              <p:spPr bwMode="auto">
                <a:xfrm>
                  <a:off x="2173" y="1419"/>
                  <a:ext cx="8" cy="28"/>
                </a:xfrm>
                <a:prstGeom prst="rect">
                  <a:avLst/>
                </a:prstGeom>
                <a:noFill/>
                <a:ln w="9525">
                  <a:solidFill>
                    <a:srgbClr val="000000"/>
                  </a:solidFill>
                  <a:prstDash val="dash"/>
                  <a:miter lim="800000"/>
                  <a:headEnd/>
                  <a:tailEnd/>
                </a:ln>
                <a:extLst>
                  <a:ext uri="{909E8E84-426E-40DD-AFC4-6F175D3DCCD1}">
                    <a14:hiddenFill xmlns:a14="http://schemas.microsoft.com/office/drawing/2010/main">
                      <a:solidFill>
                        <a:srgbClr val="000000"/>
                      </a:solidFill>
                    </a14:hiddenFill>
                  </a:ext>
                </a:extLst>
              </p:spPr>
              <p:txBody>
                <a:bodyPr/>
                <a:lstStyle/>
                <a:p>
                  <a:endParaRPr lang="tr-TR"/>
                </a:p>
              </p:txBody>
            </p:sp>
            <p:sp>
              <p:nvSpPr>
                <p:cNvPr id="75" name="Rectangle 50"/>
                <p:cNvSpPr>
                  <a:spLocks noChangeArrowheads="1"/>
                </p:cNvSpPr>
                <p:nvPr/>
              </p:nvSpPr>
              <p:spPr bwMode="auto">
                <a:xfrm>
                  <a:off x="2201" y="1417"/>
                  <a:ext cx="8" cy="28"/>
                </a:xfrm>
                <a:prstGeom prst="rect">
                  <a:avLst/>
                </a:prstGeom>
                <a:noFill/>
                <a:ln w="9525">
                  <a:solidFill>
                    <a:srgbClr val="000000"/>
                  </a:solidFill>
                  <a:prstDash val="dash"/>
                  <a:miter lim="800000"/>
                  <a:headEnd/>
                  <a:tailEnd/>
                </a:ln>
                <a:extLst>
                  <a:ext uri="{909E8E84-426E-40DD-AFC4-6F175D3DCCD1}">
                    <a14:hiddenFill xmlns:a14="http://schemas.microsoft.com/office/drawing/2010/main">
                      <a:solidFill>
                        <a:srgbClr val="000000"/>
                      </a:solidFill>
                    </a14:hiddenFill>
                  </a:ext>
                </a:extLst>
              </p:spPr>
              <p:txBody>
                <a:bodyPr/>
                <a:lstStyle/>
                <a:p>
                  <a:endParaRPr lang="tr-TR"/>
                </a:p>
              </p:txBody>
            </p:sp>
            <p:sp>
              <p:nvSpPr>
                <p:cNvPr id="76" name="Line 51"/>
                <p:cNvSpPr>
                  <a:spLocks noChangeShapeType="1"/>
                </p:cNvSpPr>
                <p:nvPr/>
              </p:nvSpPr>
              <p:spPr bwMode="auto">
                <a:xfrm flipH="1">
                  <a:off x="2149" y="1407"/>
                  <a:ext cx="3" cy="0"/>
                </a:xfrm>
                <a:prstGeom prst="line">
                  <a:avLst/>
                </a:prstGeom>
                <a:noFill/>
                <a:ln w="7938">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tr-TR"/>
                </a:p>
              </p:txBody>
            </p:sp>
            <p:sp>
              <p:nvSpPr>
                <p:cNvPr id="77" name="Line 52"/>
                <p:cNvSpPr>
                  <a:spLocks noChangeShapeType="1"/>
                </p:cNvSpPr>
                <p:nvPr/>
              </p:nvSpPr>
              <p:spPr bwMode="auto">
                <a:xfrm>
                  <a:off x="2149" y="1407"/>
                  <a:ext cx="0" cy="20"/>
                </a:xfrm>
                <a:prstGeom prst="line">
                  <a:avLst/>
                </a:prstGeom>
                <a:noFill/>
                <a:ln w="7938">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tr-TR"/>
                </a:p>
              </p:txBody>
            </p:sp>
            <p:sp>
              <p:nvSpPr>
                <p:cNvPr id="78" name="Line 53"/>
                <p:cNvSpPr>
                  <a:spLocks noChangeShapeType="1"/>
                </p:cNvSpPr>
                <p:nvPr/>
              </p:nvSpPr>
              <p:spPr bwMode="auto">
                <a:xfrm>
                  <a:off x="2149" y="1427"/>
                  <a:ext cx="3" cy="1"/>
                </a:xfrm>
                <a:prstGeom prst="line">
                  <a:avLst/>
                </a:prstGeom>
                <a:noFill/>
                <a:ln w="7938">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tr-TR"/>
                </a:p>
              </p:txBody>
            </p:sp>
            <p:sp>
              <p:nvSpPr>
                <p:cNvPr id="79" name="Line 54"/>
                <p:cNvSpPr>
                  <a:spLocks noChangeShapeType="1"/>
                </p:cNvSpPr>
                <p:nvPr/>
              </p:nvSpPr>
              <p:spPr bwMode="auto">
                <a:xfrm flipV="1">
                  <a:off x="2152" y="1407"/>
                  <a:ext cx="1" cy="20"/>
                </a:xfrm>
                <a:prstGeom prst="line">
                  <a:avLst/>
                </a:prstGeom>
                <a:noFill/>
                <a:ln w="7938">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tr-TR"/>
                </a:p>
              </p:txBody>
            </p:sp>
            <p:sp>
              <p:nvSpPr>
                <p:cNvPr id="80" name="Freeform 55"/>
                <p:cNvSpPr>
                  <a:spLocks/>
                </p:cNvSpPr>
                <p:nvPr/>
              </p:nvSpPr>
              <p:spPr bwMode="auto">
                <a:xfrm>
                  <a:off x="2168" y="1446"/>
                  <a:ext cx="20" cy="386"/>
                </a:xfrm>
                <a:custGeom>
                  <a:avLst/>
                  <a:gdLst>
                    <a:gd name="T0" fmla="*/ 8 w 149"/>
                    <a:gd name="T1" fmla="*/ 2 h 2193"/>
                    <a:gd name="T2" fmla="*/ 80 w 149"/>
                    <a:gd name="T3" fmla="*/ 2193 h 2193"/>
                    <a:gd name="T4" fmla="*/ 80 w 149"/>
                    <a:gd name="T5" fmla="*/ 2193 h 2193"/>
                    <a:gd name="T6" fmla="*/ 149 w 149"/>
                    <a:gd name="T7" fmla="*/ 61 h 2193"/>
                    <a:gd name="T8" fmla="*/ 0 w 149"/>
                    <a:gd name="T9" fmla="*/ 0 h 2193"/>
                    <a:gd name="T10" fmla="*/ 8 w 149"/>
                    <a:gd name="T11" fmla="*/ 2 h 2193"/>
                  </a:gdLst>
                  <a:ahLst/>
                  <a:cxnLst>
                    <a:cxn ang="0">
                      <a:pos x="T0" y="T1"/>
                    </a:cxn>
                    <a:cxn ang="0">
                      <a:pos x="T2" y="T3"/>
                    </a:cxn>
                    <a:cxn ang="0">
                      <a:pos x="T4" y="T5"/>
                    </a:cxn>
                    <a:cxn ang="0">
                      <a:pos x="T6" y="T7"/>
                    </a:cxn>
                    <a:cxn ang="0">
                      <a:pos x="T8" y="T9"/>
                    </a:cxn>
                    <a:cxn ang="0">
                      <a:pos x="T10" y="T11"/>
                    </a:cxn>
                  </a:cxnLst>
                  <a:rect l="0" t="0" r="r" b="b"/>
                  <a:pathLst>
                    <a:path w="149" h="2193">
                      <a:moveTo>
                        <a:pt x="8" y="2"/>
                      </a:moveTo>
                      <a:lnTo>
                        <a:pt x="80" y="2193"/>
                      </a:lnTo>
                      <a:lnTo>
                        <a:pt x="80" y="2193"/>
                      </a:lnTo>
                      <a:lnTo>
                        <a:pt x="149" y="61"/>
                      </a:lnTo>
                      <a:lnTo>
                        <a:pt x="0" y="0"/>
                      </a:lnTo>
                      <a:lnTo>
                        <a:pt x="8" y="2"/>
                      </a:lnTo>
                      <a:close/>
                    </a:path>
                  </a:pathLst>
                </a:custGeom>
                <a:noFill/>
                <a:ln w="9525" cap="flat">
                  <a:solidFill>
                    <a:srgbClr val="000000"/>
                  </a:solidFill>
                  <a:prstDash val="dash"/>
                  <a:round/>
                  <a:headEnd/>
                  <a:tailEnd/>
                </a:ln>
                <a:extLst>
                  <a:ext uri="{909E8E84-426E-40DD-AFC4-6F175D3DCCD1}">
                    <a14:hiddenFill xmlns:a14="http://schemas.microsoft.com/office/drawing/2010/main">
                      <a:solidFill>
                        <a:srgbClr val="000000"/>
                      </a:solidFill>
                    </a14:hiddenFill>
                  </a:ext>
                </a:extLst>
              </p:spPr>
              <p:txBody>
                <a:bodyPr/>
                <a:lstStyle/>
                <a:p>
                  <a:endParaRPr lang="tr-TR"/>
                </a:p>
              </p:txBody>
            </p:sp>
            <p:sp>
              <p:nvSpPr>
                <p:cNvPr id="81" name="Rectangle 56"/>
                <p:cNvSpPr>
                  <a:spLocks noChangeArrowheads="1"/>
                </p:cNvSpPr>
                <p:nvPr/>
              </p:nvSpPr>
              <p:spPr bwMode="auto">
                <a:xfrm>
                  <a:off x="2118" y="1352"/>
                  <a:ext cx="111" cy="33"/>
                </a:xfrm>
                <a:prstGeom prst="rect">
                  <a:avLst/>
                </a:prstGeom>
                <a:noFill/>
                <a:ln w="9525">
                  <a:solidFill>
                    <a:srgbClr val="000000"/>
                  </a:solidFill>
                  <a:prstDash val="dash"/>
                  <a:miter lim="800000"/>
                  <a:headEnd/>
                  <a:tailEnd/>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82" name="Rectangle 57"/>
                <p:cNvSpPr>
                  <a:spLocks noChangeArrowheads="1"/>
                </p:cNvSpPr>
                <p:nvPr/>
              </p:nvSpPr>
              <p:spPr bwMode="auto">
                <a:xfrm>
                  <a:off x="2229" y="1341"/>
                  <a:ext cx="13" cy="54"/>
                </a:xfrm>
                <a:prstGeom prst="rect">
                  <a:avLst/>
                </a:prstGeom>
                <a:noFill/>
                <a:ln w="9525">
                  <a:solidFill>
                    <a:srgbClr val="000000"/>
                  </a:solidFill>
                  <a:prstDash val="dash"/>
                  <a:miter lim="800000"/>
                  <a:headEnd/>
                  <a:tailEnd/>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grpSp>
          <p:sp>
            <p:nvSpPr>
              <p:cNvPr id="67" name="Rectangle 128"/>
              <p:cNvSpPr>
                <a:spLocks noChangeArrowheads="1"/>
              </p:cNvSpPr>
              <p:nvPr/>
            </p:nvSpPr>
            <p:spPr bwMode="auto">
              <a:xfrm>
                <a:off x="3185" y="2207"/>
                <a:ext cx="125"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tr-TR" altLang="tr-TR" sz="1600" dirty="0">
                    <a:solidFill>
                      <a:srgbClr val="000099"/>
                    </a:solidFill>
                  </a:rPr>
                  <a:t>G</a:t>
                </a:r>
                <a:r>
                  <a:rPr lang="de-DE" altLang="tr-TR" sz="1600" baseline="-25000" dirty="0">
                    <a:solidFill>
                      <a:srgbClr val="000099"/>
                    </a:solidFill>
                  </a:rPr>
                  <a:t>2</a:t>
                </a:r>
                <a:endParaRPr lang="de-DE" altLang="tr-TR" sz="1600" dirty="0">
                  <a:solidFill>
                    <a:srgbClr val="000099"/>
                  </a:solidFill>
                </a:endParaRPr>
              </a:p>
            </p:txBody>
          </p:sp>
        </p:grpSp>
        <p:grpSp>
          <p:nvGrpSpPr>
            <p:cNvPr id="27" name="Group 141"/>
            <p:cNvGrpSpPr>
              <a:grpSpLocks/>
            </p:cNvGrpSpPr>
            <p:nvPr/>
          </p:nvGrpSpPr>
          <p:grpSpPr bwMode="auto">
            <a:xfrm>
              <a:off x="5421269" y="1895513"/>
              <a:ext cx="2027240" cy="336550"/>
              <a:chOff x="3352" y="2294"/>
              <a:chExt cx="1277" cy="212"/>
            </a:xfrm>
          </p:grpSpPr>
          <p:sp>
            <p:nvSpPr>
              <p:cNvPr id="61" name="Line 123"/>
              <p:cNvSpPr>
                <a:spLocks noChangeShapeType="1"/>
              </p:cNvSpPr>
              <p:nvPr/>
            </p:nvSpPr>
            <p:spPr bwMode="auto">
              <a:xfrm>
                <a:off x="3352" y="2368"/>
                <a:ext cx="976" cy="0"/>
              </a:xfrm>
              <a:prstGeom prst="line">
                <a:avLst/>
              </a:prstGeom>
              <a:noFill/>
              <a:ln w="19050">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62" name="Line 127"/>
              <p:cNvSpPr>
                <a:spLocks noChangeShapeType="1"/>
              </p:cNvSpPr>
              <p:nvPr/>
            </p:nvSpPr>
            <p:spPr bwMode="auto">
              <a:xfrm>
                <a:off x="4280" y="2367"/>
                <a:ext cx="0" cy="123"/>
              </a:xfrm>
              <a:prstGeom prst="line">
                <a:avLst/>
              </a:prstGeom>
              <a:noFill/>
              <a:ln w="19050">
                <a:solidFill>
                  <a:srgbClr val="FF0000"/>
                </a:solidFill>
                <a:round/>
                <a:headEnd type="stealth" w="sm" len="sm"/>
                <a:tailEnd type="stealth"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63" name="Text Box 129"/>
              <p:cNvSpPr txBox="1">
                <a:spLocks noChangeArrowheads="1"/>
              </p:cNvSpPr>
              <p:nvPr/>
            </p:nvSpPr>
            <p:spPr bwMode="auto">
              <a:xfrm>
                <a:off x="4281" y="2294"/>
                <a:ext cx="348" cy="212"/>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l"/>
                <a:r>
                  <a:rPr lang="de-DE" altLang="tr-TR" sz="1600" dirty="0">
                    <a:latin typeface="Symbol" pitchFamily="18" charset="2"/>
                  </a:rPr>
                  <a:t>D</a:t>
                </a:r>
                <a:r>
                  <a:rPr lang="de-DE" altLang="tr-TR" sz="1600" dirty="0"/>
                  <a:t>h</a:t>
                </a:r>
                <a:r>
                  <a:rPr lang="de-DE" altLang="tr-TR" sz="1600" baseline="-25000" dirty="0"/>
                  <a:t>3</a:t>
                </a:r>
                <a:endParaRPr lang="de-DE" altLang="tr-TR" sz="1600" b="0" dirty="0"/>
              </a:p>
            </p:txBody>
          </p:sp>
        </p:grpSp>
        <p:grpSp>
          <p:nvGrpSpPr>
            <p:cNvPr id="28" name="Group 142"/>
            <p:cNvGrpSpPr>
              <a:grpSpLocks/>
            </p:cNvGrpSpPr>
            <p:nvPr/>
          </p:nvGrpSpPr>
          <p:grpSpPr bwMode="auto">
            <a:xfrm>
              <a:off x="6935737" y="2093951"/>
              <a:ext cx="1568450" cy="336550"/>
              <a:chOff x="4306" y="2419"/>
              <a:chExt cx="988" cy="212"/>
            </a:xfrm>
          </p:grpSpPr>
          <p:sp>
            <p:nvSpPr>
              <p:cNvPr id="58" name="Line 125"/>
              <p:cNvSpPr>
                <a:spLocks noChangeShapeType="1"/>
              </p:cNvSpPr>
              <p:nvPr/>
            </p:nvSpPr>
            <p:spPr bwMode="auto">
              <a:xfrm>
                <a:off x="4306" y="2483"/>
                <a:ext cx="976" cy="0"/>
              </a:xfrm>
              <a:prstGeom prst="line">
                <a:avLst/>
              </a:prstGeom>
              <a:noFill/>
              <a:ln w="19050">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59" name="Text Box 130"/>
              <p:cNvSpPr txBox="1">
                <a:spLocks noChangeArrowheads="1"/>
              </p:cNvSpPr>
              <p:nvPr/>
            </p:nvSpPr>
            <p:spPr bwMode="auto">
              <a:xfrm>
                <a:off x="4946" y="2419"/>
                <a:ext cx="348" cy="212"/>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l"/>
                <a:r>
                  <a:rPr lang="de-DE" altLang="tr-TR" sz="1600">
                    <a:latin typeface="Symbol" pitchFamily="18" charset="2"/>
                  </a:rPr>
                  <a:t>D</a:t>
                </a:r>
                <a:r>
                  <a:rPr lang="de-DE" altLang="tr-TR" sz="1600"/>
                  <a:t>h</a:t>
                </a:r>
                <a:r>
                  <a:rPr lang="de-DE" altLang="tr-TR" sz="1600" baseline="-25000"/>
                  <a:t>i</a:t>
                </a:r>
                <a:endParaRPr lang="de-DE" altLang="tr-TR" sz="1600" b="0"/>
              </a:p>
            </p:txBody>
          </p:sp>
          <p:sp>
            <p:nvSpPr>
              <p:cNvPr id="60" name="Line 139"/>
              <p:cNvSpPr>
                <a:spLocks noChangeShapeType="1"/>
              </p:cNvSpPr>
              <p:nvPr/>
            </p:nvSpPr>
            <p:spPr bwMode="auto">
              <a:xfrm>
                <a:off x="5200" y="2483"/>
                <a:ext cx="0" cy="95"/>
              </a:xfrm>
              <a:prstGeom prst="line">
                <a:avLst/>
              </a:prstGeom>
              <a:noFill/>
              <a:ln w="19050">
                <a:solidFill>
                  <a:srgbClr val="FF0000"/>
                </a:solidFill>
                <a:round/>
                <a:headEnd type="stealth" w="sm" len="sm"/>
                <a:tailEnd type="stealth"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grpSp>
        <p:grpSp>
          <p:nvGrpSpPr>
            <p:cNvPr id="29" name="Group 143"/>
            <p:cNvGrpSpPr>
              <a:grpSpLocks/>
            </p:cNvGrpSpPr>
            <p:nvPr/>
          </p:nvGrpSpPr>
          <p:grpSpPr bwMode="auto">
            <a:xfrm>
              <a:off x="3951237" y="2346363"/>
              <a:ext cx="5300663" cy="423863"/>
              <a:chOff x="2426" y="2578"/>
              <a:chExt cx="3339" cy="267"/>
            </a:xfrm>
          </p:grpSpPr>
          <p:sp>
            <p:nvSpPr>
              <p:cNvPr id="54" name="Line 105"/>
              <p:cNvSpPr>
                <a:spLocks noChangeShapeType="1"/>
              </p:cNvSpPr>
              <p:nvPr/>
            </p:nvSpPr>
            <p:spPr bwMode="auto">
              <a:xfrm>
                <a:off x="5221" y="2578"/>
                <a:ext cx="440" cy="0"/>
              </a:xfrm>
              <a:prstGeom prst="line">
                <a:avLst/>
              </a:prstGeom>
              <a:noFill/>
              <a:ln w="19050">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55" name="Rectangle 106"/>
              <p:cNvSpPr>
                <a:spLocks noChangeArrowheads="1"/>
              </p:cNvSpPr>
              <p:nvPr/>
            </p:nvSpPr>
            <p:spPr bwMode="auto">
              <a:xfrm>
                <a:off x="5468" y="2592"/>
                <a:ext cx="297" cy="233"/>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de-DE" altLang="tr-TR" b="1" dirty="0">
                    <a:latin typeface="Symbol" pitchFamily="18" charset="2"/>
                  </a:rPr>
                  <a:t>D</a:t>
                </a:r>
                <a:r>
                  <a:rPr lang="tr-TR" altLang="tr-TR" b="1" dirty="0"/>
                  <a:t>H</a:t>
                </a:r>
                <a:endParaRPr lang="de-DE" altLang="tr-TR" b="1" dirty="0"/>
              </a:p>
            </p:txBody>
          </p:sp>
          <p:sp>
            <p:nvSpPr>
              <p:cNvPr id="56" name="Line 132"/>
              <p:cNvSpPr>
                <a:spLocks noChangeShapeType="1"/>
              </p:cNvSpPr>
              <p:nvPr/>
            </p:nvSpPr>
            <p:spPr bwMode="auto">
              <a:xfrm>
                <a:off x="2426" y="2845"/>
                <a:ext cx="3228" cy="0"/>
              </a:xfrm>
              <a:prstGeom prst="line">
                <a:avLst/>
              </a:prstGeom>
              <a:noFill/>
              <a:ln w="19050">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57" name="Line 140"/>
              <p:cNvSpPr>
                <a:spLocks noChangeShapeType="1"/>
              </p:cNvSpPr>
              <p:nvPr/>
            </p:nvSpPr>
            <p:spPr bwMode="auto">
              <a:xfrm>
                <a:off x="5484" y="2583"/>
                <a:ext cx="0" cy="251"/>
              </a:xfrm>
              <a:prstGeom prst="line">
                <a:avLst/>
              </a:prstGeom>
              <a:noFill/>
              <a:ln w="19050">
                <a:solidFill>
                  <a:srgbClr val="FF0000"/>
                </a:solidFill>
                <a:round/>
                <a:headEnd type="stealth" w="sm" len="sm"/>
                <a:tailEnd type="stealth"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grpSp>
        <p:grpSp>
          <p:nvGrpSpPr>
            <p:cNvPr id="30" name="Grup 29"/>
            <p:cNvGrpSpPr/>
            <p:nvPr/>
          </p:nvGrpSpPr>
          <p:grpSpPr>
            <a:xfrm>
              <a:off x="2471686" y="1206538"/>
              <a:ext cx="1476375" cy="1731963"/>
              <a:chOff x="1392186" y="789161"/>
              <a:chExt cx="1476375" cy="1731963"/>
            </a:xfrm>
          </p:grpSpPr>
          <p:grpSp>
            <p:nvGrpSpPr>
              <p:cNvPr id="31" name="Group 131"/>
              <p:cNvGrpSpPr>
                <a:grpSpLocks/>
              </p:cNvGrpSpPr>
              <p:nvPr/>
            </p:nvGrpSpPr>
            <p:grpSpPr bwMode="auto">
              <a:xfrm>
                <a:off x="1392186" y="789161"/>
                <a:ext cx="1476375" cy="1731963"/>
                <a:chOff x="1494" y="1860"/>
                <a:chExt cx="930" cy="1091"/>
              </a:xfrm>
            </p:grpSpPr>
            <p:sp>
              <p:nvSpPr>
                <p:cNvPr id="34" name="Rectangle 10"/>
                <p:cNvSpPr>
                  <a:spLocks noChangeArrowheads="1"/>
                </p:cNvSpPr>
                <p:nvPr/>
              </p:nvSpPr>
              <p:spPr bwMode="auto">
                <a:xfrm>
                  <a:off x="1494" y="2101"/>
                  <a:ext cx="12" cy="73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tr-TR"/>
                </a:p>
              </p:txBody>
            </p:sp>
            <p:sp>
              <p:nvSpPr>
                <p:cNvPr id="35" name="Rectangle 12"/>
                <p:cNvSpPr>
                  <a:spLocks noChangeArrowheads="1"/>
                </p:cNvSpPr>
                <p:nvPr/>
              </p:nvSpPr>
              <p:spPr bwMode="auto">
                <a:xfrm>
                  <a:off x="2412" y="1860"/>
                  <a:ext cx="12" cy="7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tr-TR"/>
                </a:p>
              </p:txBody>
            </p:sp>
            <p:sp>
              <p:nvSpPr>
                <p:cNvPr id="36" name="Rectangle 20"/>
                <p:cNvSpPr>
                  <a:spLocks noChangeArrowheads="1"/>
                </p:cNvSpPr>
                <p:nvPr/>
              </p:nvSpPr>
              <p:spPr bwMode="auto">
                <a:xfrm>
                  <a:off x="2244" y="2434"/>
                  <a:ext cx="125"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tr-TR" altLang="tr-TR" sz="1600" dirty="0">
                      <a:solidFill>
                        <a:srgbClr val="000099"/>
                      </a:solidFill>
                    </a:rPr>
                    <a:t>G</a:t>
                  </a:r>
                  <a:r>
                    <a:rPr lang="de-DE" altLang="tr-TR" sz="1600" baseline="-25000" dirty="0">
                      <a:solidFill>
                        <a:srgbClr val="000099"/>
                      </a:solidFill>
                    </a:rPr>
                    <a:t>1</a:t>
                  </a:r>
                  <a:endParaRPr lang="de-DE" altLang="tr-TR" sz="1600" dirty="0">
                    <a:solidFill>
                      <a:srgbClr val="000099"/>
                    </a:solidFill>
                  </a:endParaRPr>
                </a:p>
              </p:txBody>
            </p:sp>
            <p:grpSp>
              <p:nvGrpSpPr>
                <p:cNvPr id="37" name="Group 101"/>
                <p:cNvGrpSpPr>
                  <a:grpSpLocks/>
                </p:cNvGrpSpPr>
                <p:nvPr/>
              </p:nvGrpSpPr>
              <p:grpSpPr bwMode="auto">
                <a:xfrm>
                  <a:off x="1828" y="2380"/>
                  <a:ext cx="229" cy="571"/>
                  <a:chOff x="1782" y="1433"/>
                  <a:chExt cx="229" cy="571"/>
                </a:xfrm>
              </p:grpSpPr>
              <p:sp>
                <p:nvSpPr>
                  <p:cNvPr id="39" name="Rectangle 21"/>
                  <p:cNvSpPr>
                    <a:spLocks noChangeArrowheads="1"/>
                  </p:cNvSpPr>
                  <p:nvPr/>
                </p:nvSpPr>
                <p:spPr bwMode="auto">
                  <a:xfrm>
                    <a:off x="1916" y="1468"/>
                    <a:ext cx="33" cy="2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tr-TR"/>
                  </a:p>
                </p:txBody>
              </p:sp>
              <p:sp>
                <p:nvSpPr>
                  <p:cNvPr id="40" name="Rectangle 22"/>
                  <p:cNvSpPr>
                    <a:spLocks noChangeArrowheads="1"/>
                  </p:cNvSpPr>
                  <p:nvPr/>
                </p:nvSpPr>
                <p:spPr bwMode="auto">
                  <a:xfrm>
                    <a:off x="1905" y="1489"/>
                    <a:ext cx="54" cy="2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tr-TR"/>
                  </a:p>
                </p:txBody>
              </p:sp>
              <p:sp>
                <p:nvSpPr>
                  <p:cNvPr id="41" name="Rectangle 23"/>
                  <p:cNvSpPr>
                    <a:spLocks noChangeArrowheads="1"/>
                  </p:cNvSpPr>
                  <p:nvPr/>
                </p:nvSpPr>
                <p:spPr bwMode="auto">
                  <a:xfrm>
                    <a:off x="1903" y="1521"/>
                    <a:ext cx="56" cy="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tr-TR"/>
                  </a:p>
                </p:txBody>
              </p:sp>
              <p:sp>
                <p:nvSpPr>
                  <p:cNvPr id="42" name="Freeform 24"/>
                  <p:cNvSpPr>
                    <a:spLocks/>
                  </p:cNvSpPr>
                  <p:nvPr/>
                </p:nvSpPr>
                <p:spPr bwMode="auto">
                  <a:xfrm>
                    <a:off x="1782" y="1527"/>
                    <a:ext cx="140" cy="477"/>
                  </a:xfrm>
                  <a:custGeom>
                    <a:avLst/>
                    <a:gdLst>
                      <a:gd name="T0" fmla="*/ 1006 w 1147"/>
                      <a:gd name="T1" fmla="*/ 27 h 3076"/>
                      <a:gd name="T2" fmla="*/ 0 w 1147"/>
                      <a:gd name="T3" fmla="*/ 3076 h 3076"/>
                      <a:gd name="T4" fmla="*/ 0 w 1147"/>
                      <a:gd name="T5" fmla="*/ 3076 h 3076"/>
                      <a:gd name="T6" fmla="*/ 1147 w 1147"/>
                      <a:gd name="T7" fmla="*/ 0 h 3076"/>
                      <a:gd name="T8" fmla="*/ 1005 w 1147"/>
                      <a:gd name="T9" fmla="*/ 16 h 3076"/>
                      <a:gd name="T10" fmla="*/ 1006 w 1147"/>
                      <a:gd name="T11" fmla="*/ 27 h 3076"/>
                    </a:gdLst>
                    <a:ahLst/>
                    <a:cxnLst>
                      <a:cxn ang="0">
                        <a:pos x="T0" y="T1"/>
                      </a:cxn>
                      <a:cxn ang="0">
                        <a:pos x="T2" y="T3"/>
                      </a:cxn>
                      <a:cxn ang="0">
                        <a:pos x="T4" y="T5"/>
                      </a:cxn>
                      <a:cxn ang="0">
                        <a:pos x="T6" y="T7"/>
                      </a:cxn>
                      <a:cxn ang="0">
                        <a:pos x="T8" y="T9"/>
                      </a:cxn>
                      <a:cxn ang="0">
                        <a:pos x="T10" y="T11"/>
                      </a:cxn>
                    </a:cxnLst>
                    <a:rect l="0" t="0" r="r" b="b"/>
                    <a:pathLst>
                      <a:path w="1147" h="3076">
                        <a:moveTo>
                          <a:pt x="1006" y="27"/>
                        </a:moveTo>
                        <a:lnTo>
                          <a:pt x="0" y="3076"/>
                        </a:lnTo>
                        <a:lnTo>
                          <a:pt x="0" y="3076"/>
                        </a:lnTo>
                        <a:lnTo>
                          <a:pt x="1147" y="0"/>
                        </a:lnTo>
                        <a:lnTo>
                          <a:pt x="1005" y="16"/>
                        </a:lnTo>
                        <a:lnTo>
                          <a:pt x="1006"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3" name="Freeform 25"/>
                  <p:cNvSpPr>
                    <a:spLocks/>
                  </p:cNvSpPr>
                  <p:nvPr/>
                </p:nvSpPr>
                <p:spPr bwMode="auto">
                  <a:xfrm>
                    <a:off x="1937" y="1534"/>
                    <a:ext cx="74" cy="333"/>
                  </a:xfrm>
                  <a:custGeom>
                    <a:avLst/>
                    <a:gdLst>
                      <a:gd name="T0" fmla="*/ 9 w 687"/>
                      <a:gd name="T1" fmla="*/ 0 h 3062"/>
                      <a:gd name="T2" fmla="*/ 687 w 687"/>
                      <a:gd name="T3" fmla="*/ 3062 h 3062"/>
                      <a:gd name="T4" fmla="*/ 687 w 687"/>
                      <a:gd name="T5" fmla="*/ 3062 h 3062"/>
                      <a:gd name="T6" fmla="*/ 161 w 687"/>
                      <a:gd name="T7" fmla="*/ 35 h 3062"/>
                      <a:gd name="T8" fmla="*/ 0 w 687"/>
                      <a:gd name="T9" fmla="*/ 0 h 3062"/>
                      <a:gd name="T10" fmla="*/ 9 w 687"/>
                      <a:gd name="T11" fmla="*/ 0 h 3062"/>
                    </a:gdLst>
                    <a:ahLst/>
                    <a:cxnLst>
                      <a:cxn ang="0">
                        <a:pos x="T0" y="T1"/>
                      </a:cxn>
                      <a:cxn ang="0">
                        <a:pos x="T2" y="T3"/>
                      </a:cxn>
                      <a:cxn ang="0">
                        <a:pos x="T4" y="T5"/>
                      </a:cxn>
                      <a:cxn ang="0">
                        <a:pos x="T6" y="T7"/>
                      </a:cxn>
                      <a:cxn ang="0">
                        <a:pos x="T8" y="T9"/>
                      </a:cxn>
                      <a:cxn ang="0">
                        <a:pos x="T10" y="T11"/>
                      </a:cxn>
                    </a:cxnLst>
                    <a:rect l="0" t="0" r="r" b="b"/>
                    <a:pathLst>
                      <a:path w="687" h="3062">
                        <a:moveTo>
                          <a:pt x="9" y="0"/>
                        </a:moveTo>
                        <a:lnTo>
                          <a:pt x="687" y="3062"/>
                        </a:lnTo>
                        <a:lnTo>
                          <a:pt x="687" y="3062"/>
                        </a:lnTo>
                        <a:lnTo>
                          <a:pt x="161" y="35"/>
                        </a:lnTo>
                        <a:lnTo>
                          <a:pt x="0" y="0"/>
                        </a:lnTo>
                        <a:lnTo>
                          <a:pt x="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4" name="Rectangle 26"/>
                  <p:cNvSpPr>
                    <a:spLocks noChangeArrowheads="1"/>
                  </p:cNvSpPr>
                  <p:nvPr/>
                </p:nvSpPr>
                <p:spPr bwMode="auto">
                  <a:xfrm>
                    <a:off x="1905" y="1503"/>
                    <a:ext cx="7" cy="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tr-TR"/>
                  </a:p>
                </p:txBody>
              </p:sp>
              <p:sp>
                <p:nvSpPr>
                  <p:cNvPr id="45" name="Rectangle 27"/>
                  <p:cNvSpPr>
                    <a:spLocks noChangeArrowheads="1"/>
                  </p:cNvSpPr>
                  <p:nvPr/>
                </p:nvSpPr>
                <p:spPr bwMode="auto">
                  <a:xfrm>
                    <a:off x="1925" y="1502"/>
                    <a:ext cx="7" cy="2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tr-TR"/>
                  </a:p>
                </p:txBody>
              </p:sp>
              <p:sp>
                <p:nvSpPr>
                  <p:cNvPr id="46" name="Rectangle 28"/>
                  <p:cNvSpPr>
                    <a:spLocks noChangeArrowheads="1"/>
                  </p:cNvSpPr>
                  <p:nvPr/>
                </p:nvSpPr>
                <p:spPr bwMode="auto">
                  <a:xfrm>
                    <a:off x="1950" y="1500"/>
                    <a:ext cx="7" cy="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tr-TR"/>
                  </a:p>
                </p:txBody>
              </p:sp>
              <p:sp>
                <p:nvSpPr>
                  <p:cNvPr id="47" name="Line 29"/>
                  <p:cNvSpPr>
                    <a:spLocks noChangeShapeType="1"/>
                  </p:cNvSpPr>
                  <p:nvPr/>
                </p:nvSpPr>
                <p:spPr bwMode="auto">
                  <a:xfrm flipH="1">
                    <a:off x="1904" y="1491"/>
                    <a:ext cx="3"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48" name="Line 30"/>
                  <p:cNvSpPr>
                    <a:spLocks noChangeShapeType="1"/>
                  </p:cNvSpPr>
                  <p:nvPr/>
                </p:nvSpPr>
                <p:spPr bwMode="auto">
                  <a:xfrm>
                    <a:off x="1904" y="1491"/>
                    <a:ext cx="0" cy="1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49" name="Line 31"/>
                  <p:cNvSpPr>
                    <a:spLocks noChangeShapeType="1"/>
                  </p:cNvSpPr>
                  <p:nvPr/>
                </p:nvSpPr>
                <p:spPr bwMode="auto">
                  <a:xfrm>
                    <a:off x="1904" y="1509"/>
                    <a:ext cx="3"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50" name="Line 32"/>
                  <p:cNvSpPr>
                    <a:spLocks noChangeShapeType="1"/>
                  </p:cNvSpPr>
                  <p:nvPr/>
                </p:nvSpPr>
                <p:spPr bwMode="auto">
                  <a:xfrm flipV="1">
                    <a:off x="1907" y="1491"/>
                    <a:ext cx="0" cy="1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51" name="Freeform 33"/>
                  <p:cNvSpPr>
                    <a:spLocks/>
                  </p:cNvSpPr>
                  <p:nvPr/>
                </p:nvSpPr>
                <p:spPr bwMode="auto">
                  <a:xfrm>
                    <a:off x="1921" y="1526"/>
                    <a:ext cx="17" cy="340"/>
                  </a:xfrm>
                  <a:custGeom>
                    <a:avLst/>
                    <a:gdLst>
                      <a:gd name="T0" fmla="*/ 8 w 149"/>
                      <a:gd name="T1" fmla="*/ 2 h 2193"/>
                      <a:gd name="T2" fmla="*/ 80 w 149"/>
                      <a:gd name="T3" fmla="*/ 2193 h 2193"/>
                      <a:gd name="T4" fmla="*/ 80 w 149"/>
                      <a:gd name="T5" fmla="*/ 2193 h 2193"/>
                      <a:gd name="T6" fmla="*/ 149 w 149"/>
                      <a:gd name="T7" fmla="*/ 61 h 2193"/>
                      <a:gd name="T8" fmla="*/ 0 w 149"/>
                      <a:gd name="T9" fmla="*/ 0 h 2193"/>
                      <a:gd name="T10" fmla="*/ 8 w 149"/>
                      <a:gd name="T11" fmla="*/ 2 h 2193"/>
                    </a:gdLst>
                    <a:ahLst/>
                    <a:cxnLst>
                      <a:cxn ang="0">
                        <a:pos x="T0" y="T1"/>
                      </a:cxn>
                      <a:cxn ang="0">
                        <a:pos x="T2" y="T3"/>
                      </a:cxn>
                      <a:cxn ang="0">
                        <a:pos x="T4" y="T5"/>
                      </a:cxn>
                      <a:cxn ang="0">
                        <a:pos x="T6" y="T7"/>
                      </a:cxn>
                      <a:cxn ang="0">
                        <a:pos x="T8" y="T9"/>
                      </a:cxn>
                      <a:cxn ang="0">
                        <a:pos x="T10" y="T11"/>
                      </a:cxn>
                    </a:cxnLst>
                    <a:rect l="0" t="0" r="r" b="b"/>
                    <a:pathLst>
                      <a:path w="149" h="2193">
                        <a:moveTo>
                          <a:pt x="8" y="2"/>
                        </a:moveTo>
                        <a:lnTo>
                          <a:pt x="80" y="2193"/>
                        </a:lnTo>
                        <a:lnTo>
                          <a:pt x="80" y="2193"/>
                        </a:lnTo>
                        <a:lnTo>
                          <a:pt x="149" y="61"/>
                        </a:lnTo>
                        <a:lnTo>
                          <a:pt x="0" y="0"/>
                        </a:lnTo>
                        <a:lnTo>
                          <a:pt x="8"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52" name="Rectangle 34"/>
                  <p:cNvSpPr>
                    <a:spLocks noChangeArrowheads="1"/>
                  </p:cNvSpPr>
                  <p:nvPr/>
                </p:nvSpPr>
                <p:spPr bwMode="auto">
                  <a:xfrm>
                    <a:off x="1877" y="1443"/>
                    <a:ext cx="97" cy="29"/>
                  </a:xfrm>
                  <a:prstGeom prst="rect">
                    <a:avLst/>
                  </a:prstGeom>
                  <a:solidFill>
                    <a:schemeClr val="bg2"/>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53" name="Rectangle 35"/>
                  <p:cNvSpPr>
                    <a:spLocks noChangeArrowheads="1"/>
                  </p:cNvSpPr>
                  <p:nvPr/>
                </p:nvSpPr>
                <p:spPr bwMode="auto">
                  <a:xfrm>
                    <a:off x="1974" y="1433"/>
                    <a:ext cx="12" cy="48"/>
                  </a:xfrm>
                  <a:prstGeom prst="rect">
                    <a:avLst/>
                  </a:prstGeom>
                  <a:solidFill>
                    <a:schemeClr val="bg2"/>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grpSp>
            <p:sp>
              <p:nvSpPr>
                <p:cNvPr id="38" name="Line 36"/>
                <p:cNvSpPr>
                  <a:spLocks noChangeShapeType="1"/>
                </p:cNvSpPr>
                <p:nvPr/>
              </p:nvSpPr>
              <p:spPr bwMode="auto">
                <a:xfrm flipV="1">
                  <a:off x="1507" y="2400"/>
                  <a:ext cx="914" cy="4"/>
                </a:xfrm>
                <a:prstGeom prst="line">
                  <a:avLst/>
                </a:prstGeom>
                <a:noFill/>
                <a:ln w="9525">
                  <a:solidFill>
                    <a:srgbClr val="000099"/>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grpSp>
          <p:sp>
            <p:nvSpPr>
              <p:cNvPr id="32" name="Metin kutusu 31"/>
              <p:cNvSpPr txBox="1"/>
              <p:nvPr/>
            </p:nvSpPr>
            <p:spPr>
              <a:xfrm>
                <a:off x="1609098" y="2003401"/>
                <a:ext cx="378565" cy="369332"/>
              </a:xfrm>
              <a:prstGeom prst="rect">
                <a:avLst/>
              </a:prstGeom>
              <a:noFill/>
            </p:spPr>
            <p:txBody>
              <a:bodyPr wrap="none" rtlCol="0">
                <a:spAutoFit/>
              </a:bodyPr>
              <a:lstStyle/>
              <a:p>
                <a:r>
                  <a:rPr lang="tr-TR" dirty="0"/>
                  <a:t>S</a:t>
                </a:r>
                <a:r>
                  <a:rPr lang="tr-TR" baseline="-25000" dirty="0"/>
                  <a:t>A</a:t>
                </a:r>
              </a:p>
            </p:txBody>
          </p:sp>
          <p:cxnSp>
            <p:nvCxnSpPr>
              <p:cNvPr id="33" name="Düz Bağlayıcı 32"/>
              <p:cNvCxnSpPr/>
              <p:nvPr/>
            </p:nvCxnSpPr>
            <p:spPr>
              <a:xfrm>
                <a:off x="2163932" y="2253019"/>
                <a:ext cx="0" cy="17453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126" name="Metin kutusu 125"/>
          <p:cNvSpPr txBox="1"/>
          <p:nvPr/>
        </p:nvSpPr>
        <p:spPr>
          <a:xfrm>
            <a:off x="434927" y="5651882"/>
            <a:ext cx="8985250" cy="646331"/>
          </a:xfrm>
          <a:prstGeom prst="rect">
            <a:avLst/>
          </a:prstGeom>
          <a:noFill/>
        </p:spPr>
        <p:txBody>
          <a:bodyPr wrap="square" rtlCol="0">
            <a:spAutoFit/>
          </a:bodyPr>
          <a:lstStyle/>
          <a:p>
            <a:r>
              <a:rPr lang="tr-TR" b="1" dirty="0">
                <a:solidFill>
                  <a:srgbClr val="C00000"/>
                </a:solidFill>
              </a:rPr>
              <a:t>Kapalı </a:t>
            </a:r>
            <a:r>
              <a:rPr lang="tr-TR" b="1" dirty="0" err="1">
                <a:solidFill>
                  <a:srgbClr val="C00000"/>
                </a:solidFill>
              </a:rPr>
              <a:t>Nivelman</a:t>
            </a:r>
            <a:r>
              <a:rPr lang="tr-TR" b="1" dirty="0">
                <a:solidFill>
                  <a:srgbClr val="C00000"/>
                </a:solidFill>
              </a:rPr>
              <a:t>: </a:t>
            </a:r>
            <a:r>
              <a:rPr lang="tr-TR" dirty="0"/>
              <a:t>Bir noktadan </a:t>
            </a:r>
            <a:r>
              <a:rPr lang="tr-TR" dirty="0" err="1"/>
              <a:t>nivelmana</a:t>
            </a:r>
            <a:r>
              <a:rPr lang="tr-TR" dirty="0"/>
              <a:t> başlanır ve bir halka oluşturularak aynı noktaya bağlanılır.</a:t>
            </a:r>
          </a:p>
        </p:txBody>
      </p:sp>
      <p:sp>
        <p:nvSpPr>
          <p:cNvPr id="134" name="Metin kutusu 133">
            <a:extLst>
              <a:ext uri="{FF2B5EF4-FFF2-40B4-BE49-F238E27FC236}">
                <a16:creationId xmlns:a16="http://schemas.microsoft.com/office/drawing/2014/main" xmlns="" id="{6FFA57D8-071A-4E9C-97F9-0B19C38EFC0D}"/>
              </a:ext>
            </a:extLst>
          </p:cNvPr>
          <p:cNvSpPr txBox="1"/>
          <p:nvPr/>
        </p:nvSpPr>
        <p:spPr>
          <a:xfrm>
            <a:off x="11638002" y="101600"/>
            <a:ext cx="553998" cy="6019114"/>
          </a:xfrm>
          <a:prstGeom prst="rect">
            <a:avLst/>
          </a:prstGeom>
          <a:noFill/>
        </p:spPr>
        <p:txBody>
          <a:bodyPr vert="vert" wrap="square" rtlCol="0">
            <a:spAutoFit/>
          </a:bodyPr>
          <a:lstStyle/>
          <a:p>
            <a:r>
              <a:rPr lang="tr-TR" sz="2400" b="1" dirty="0">
                <a:solidFill>
                  <a:srgbClr val="00B0F0"/>
                </a:solidFill>
                <a:effectLst>
                  <a:outerShdw blurRad="38100" dist="38100" dir="2700000" algn="tl">
                    <a:srgbClr val="000000">
                      <a:alpha val="43137"/>
                    </a:srgbClr>
                  </a:outerShdw>
                </a:effectLst>
              </a:rPr>
              <a:t>YÜKSEKLİK ÖLÇMELERİ</a:t>
            </a:r>
            <a:endParaRPr lang="en-US" sz="2400" dirty="0">
              <a:solidFill>
                <a:srgbClr val="00B0F0"/>
              </a:solidFill>
              <a:effectLst>
                <a:outerShdw blurRad="38100" dist="38100" dir="2700000" algn="tl">
                  <a:srgbClr val="000000">
                    <a:alpha val="43137"/>
                  </a:srgbClr>
                </a:outerShdw>
              </a:effectLst>
            </a:endParaRPr>
          </a:p>
        </p:txBody>
      </p:sp>
      <p:sp>
        <p:nvSpPr>
          <p:cNvPr id="127" name="Unvan 1">
            <a:extLst>
              <a:ext uri="{FF2B5EF4-FFF2-40B4-BE49-F238E27FC236}">
                <a16:creationId xmlns:a16="http://schemas.microsoft.com/office/drawing/2014/main" xmlns="" id="{C41F6AE4-BDAE-495F-ABAC-748D497E664E}"/>
              </a:ext>
            </a:extLst>
          </p:cNvPr>
          <p:cNvSpPr txBox="1">
            <a:spLocks/>
          </p:cNvSpPr>
          <p:nvPr/>
        </p:nvSpPr>
        <p:spPr>
          <a:xfrm>
            <a:off x="107950" y="6408368"/>
            <a:ext cx="2370666" cy="381000"/>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tr-TR" sz="1600" b="1" dirty="0">
                <a:solidFill>
                  <a:srgbClr val="0070C0"/>
                </a:solidFill>
                <a:effectLst>
                  <a:outerShdw blurRad="38100" dist="38100" dir="2700000" algn="tl">
                    <a:srgbClr val="000000">
                      <a:alpha val="43137"/>
                    </a:srgbClr>
                  </a:outerShdw>
                </a:effectLst>
              </a:rPr>
              <a:t>TOPOGRAFYA </a:t>
            </a:r>
            <a:r>
              <a:rPr lang="en-US" sz="1600" b="1" dirty="0">
                <a:solidFill>
                  <a:srgbClr val="0070C0"/>
                </a:solidFill>
                <a:effectLst>
                  <a:outerShdw blurRad="38100" dist="38100" dir="2700000" algn="tl">
                    <a:srgbClr val="000000">
                      <a:alpha val="43137"/>
                    </a:srgbClr>
                  </a:outerShdw>
                </a:effectLst>
              </a:rPr>
              <a:t>(HRT335</a:t>
            </a:r>
            <a:r>
              <a:rPr lang="tr-TR" sz="1600" b="1" dirty="0">
                <a:solidFill>
                  <a:srgbClr val="0070C0"/>
                </a:solidFill>
                <a:effectLst>
                  <a:outerShdw blurRad="38100" dist="38100" dir="2700000" algn="tl">
                    <a:srgbClr val="000000">
                      <a:alpha val="43137"/>
                    </a:srgbClr>
                  </a:outerShdw>
                </a:effectLst>
              </a:rPr>
              <a:t>0</a:t>
            </a:r>
            <a:r>
              <a:rPr lang="en-US" sz="1600" b="1" dirty="0">
                <a:solidFill>
                  <a:srgbClr val="0070C0"/>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5693781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Unvan 1"/>
          <p:cNvSpPr txBox="1">
            <a:spLocks/>
          </p:cNvSpPr>
          <p:nvPr/>
        </p:nvSpPr>
        <p:spPr>
          <a:xfrm>
            <a:off x="699116" y="330352"/>
            <a:ext cx="8596668" cy="597693"/>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tr-TR" sz="3200" b="1" dirty="0">
                <a:solidFill>
                  <a:srgbClr val="0070C0"/>
                </a:solidFill>
                <a:effectLst>
                  <a:outerShdw blurRad="38100" dist="38100" dir="2700000" algn="tl">
                    <a:srgbClr val="000000">
                      <a:alpha val="43137"/>
                    </a:srgbClr>
                  </a:outerShdw>
                </a:effectLst>
              </a:rPr>
              <a:t>Geometrik </a:t>
            </a:r>
            <a:r>
              <a:rPr lang="tr-TR" sz="3200" b="1" dirty="0" err="1">
                <a:solidFill>
                  <a:srgbClr val="0070C0"/>
                </a:solidFill>
                <a:effectLst>
                  <a:outerShdw blurRad="38100" dist="38100" dir="2700000" algn="tl">
                    <a:srgbClr val="000000">
                      <a:alpha val="43137"/>
                    </a:srgbClr>
                  </a:outerShdw>
                </a:effectLst>
              </a:rPr>
              <a:t>Nivelman</a:t>
            </a:r>
            <a:endParaRPr lang="en-US" sz="3200" b="1" dirty="0">
              <a:solidFill>
                <a:srgbClr val="0070C0"/>
              </a:solidFill>
              <a:effectLst>
                <a:outerShdw blurRad="38100" dist="38100" dir="2700000" algn="tl">
                  <a:srgbClr val="000000">
                    <a:alpha val="43137"/>
                  </a:srgbClr>
                </a:outerShdw>
              </a:effectLst>
            </a:endParaRPr>
          </a:p>
        </p:txBody>
      </p:sp>
      <p:sp>
        <p:nvSpPr>
          <p:cNvPr id="6" name="Metin kutusu 5"/>
          <p:cNvSpPr txBox="1"/>
          <p:nvPr/>
        </p:nvSpPr>
        <p:spPr>
          <a:xfrm>
            <a:off x="400050" y="1169164"/>
            <a:ext cx="3009900" cy="369332"/>
          </a:xfrm>
          <a:prstGeom prst="rect">
            <a:avLst/>
          </a:prstGeom>
          <a:noFill/>
        </p:spPr>
        <p:txBody>
          <a:bodyPr wrap="square" rtlCol="0">
            <a:spAutoFit/>
          </a:bodyPr>
          <a:lstStyle/>
          <a:p>
            <a:r>
              <a:rPr lang="tr-TR" b="1" dirty="0">
                <a:solidFill>
                  <a:srgbClr val="C00000"/>
                </a:solidFill>
              </a:rPr>
              <a:t>Dayalı </a:t>
            </a:r>
            <a:r>
              <a:rPr lang="tr-TR" b="1" dirty="0" err="1">
                <a:solidFill>
                  <a:srgbClr val="C00000"/>
                </a:solidFill>
              </a:rPr>
              <a:t>Nivelman</a:t>
            </a:r>
            <a:r>
              <a:rPr lang="tr-TR" b="1" dirty="0">
                <a:solidFill>
                  <a:srgbClr val="C00000"/>
                </a:solidFill>
              </a:rPr>
              <a:t> Hesabı</a:t>
            </a:r>
          </a:p>
        </p:txBody>
      </p:sp>
      <p:pic>
        <p:nvPicPr>
          <p:cNvPr id="7" name="Resim 6"/>
          <p:cNvPicPr>
            <a:picLocks noChangeAspect="1"/>
          </p:cNvPicPr>
          <p:nvPr/>
        </p:nvPicPr>
        <p:blipFill rotWithShape="1">
          <a:blip r:embed="rId2"/>
          <a:srcRect l="10078" t="22048" r="10762" b="31385"/>
          <a:stretch/>
        </p:blipFill>
        <p:spPr>
          <a:xfrm>
            <a:off x="361390" y="1919496"/>
            <a:ext cx="9023910" cy="2984501"/>
          </a:xfrm>
          <a:prstGeom prst="rect">
            <a:avLst/>
          </a:prstGeom>
        </p:spPr>
      </p:pic>
      <p:sp>
        <p:nvSpPr>
          <p:cNvPr id="8" name="Metin kutusu 7"/>
          <p:cNvSpPr txBox="1"/>
          <p:nvPr/>
        </p:nvSpPr>
        <p:spPr>
          <a:xfrm>
            <a:off x="-51360" y="5094497"/>
            <a:ext cx="10490200" cy="369332"/>
          </a:xfrm>
          <a:prstGeom prst="rect">
            <a:avLst/>
          </a:prstGeom>
          <a:noFill/>
        </p:spPr>
        <p:txBody>
          <a:bodyPr wrap="square" rtlCol="0">
            <a:spAutoFit/>
          </a:bodyPr>
          <a:lstStyle/>
          <a:p>
            <a:pPr algn="ctr"/>
            <a:r>
              <a:rPr lang="tr-TR" dirty="0"/>
              <a:t>Şekilde verilen ölçülere göre P1, P2, P3 ve P4 noktalarının yüksekliklerini hesaplayınız.</a:t>
            </a:r>
          </a:p>
        </p:txBody>
      </p:sp>
      <p:sp>
        <p:nvSpPr>
          <p:cNvPr id="19" name="Metin kutusu 18">
            <a:extLst>
              <a:ext uri="{FF2B5EF4-FFF2-40B4-BE49-F238E27FC236}">
                <a16:creationId xmlns:a16="http://schemas.microsoft.com/office/drawing/2014/main" xmlns="" id="{DDECFD31-DBC4-4CB9-9EA9-1F182359C21D}"/>
              </a:ext>
            </a:extLst>
          </p:cNvPr>
          <p:cNvSpPr txBox="1"/>
          <p:nvPr/>
        </p:nvSpPr>
        <p:spPr>
          <a:xfrm>
            <a:off x="11638002" y="101600"/>
            <a:ext cx="553998" cy="6019114"/>
          </a:xfrm>
          <a:prstGeom prst="rect">
            <a:avLst/>
          </a:prstGeom>
          <a:noFill/>
        </p:spPr>
        <p:txBody>
          <a:bodyPr vert="vert" wrap="square" rtlCol="0">
            <a:spAutoFit/>
          </a:bodyPr>
          <a:lstStyle/>
          <a:p>
            <a:r>
              <a:rPr lang="tr-TR" sz="2400" b="1" dirty="0">
                <a:solidFill>
                  <a:srgbClr val="00B0F0"/>
                </a:solidFill>
                <a:effectLst>
                  <a:outerShdw blurRad="38100" dist="38100" dir="2700000" algn="tl">
                    <a:srgbClr val="000000">
                      <a:alpha val="43137"/>
                    </a:srgbClr>
                  </a:outerShdw>
                </a:effectLst>
              </a:rPr>
              <a:t>YÜKSEKLİK ÖLÇMELERİ</a:t>
            </a:r>
            <a:endParaRPr lang="en-US" sz="2400" dirty="0">
              <a:solidFill>
                <a:srgbClr val="00B0F0"/>
              </a:solidFill>
              <a:effectLst>
                <a:outerShdw blurRad="38100" dist="38100" dir="2700000" algn="tl">
                  <a:srgbClr val="000000">
                    <a:alpha val="43137"/>
                  </a:srgbClr>
                </a:outerShdw>
              </a:effectLst>
            </a:endParaRPr>
          </a:p>
        </p:txBody>
      </p:sp>
      <p:sp>
        <p:nvSpPr>
          <p:cNvPr id="20" name="Unvan 1">
            <a:extLst>
              <a:ext uri="{FF2B5EF4-FFF2-40B4-BE49-F238E27FC236}">
                <a16:creationId xmlns:a16="http://schemas.microsoft.com/office/drawing/2014/main" xmlns="" id="{1FEEF177-B2EF-485E-AE45-6B9CFEEC3013}"/>
              </a:ext>
            </a:extLst>
          </p:cNvPr>
          <p:cNvSpPr txBox="1">
            <a:spLocks/>
          </p:cNvSpPr>
          <p:nvPr/>
        </p:nvSpPr>
        <p:spPr>
          <a:xfrm>
            <a:off x="107950" y="6408368"/>
            <a:ext cx="2370666" cy="381000"/>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tr-TR" sz="1600" b="1" dirty="0">
                <a:solidFill>
                  <a:srgbClr val="0070C0"/>
                </a:solidFill>
                <a:effectLst>
                  <a:outerShdw blurRad="38100" dist="38100" dir="2700000" algn="tl">
                    <a:srgbClr val="000000">
                      <a:alpha val="43137"/>
                    </a:srgbClr>
                  </a:outerShdw>
                </a:effectLst>
              </a:rPr>
              <a:t>TOPOGRAFYA </a:t>
            </a:r>
            <a:r>
              <a:rPr lang="en-US" sz="1600" b="1" dirty="0">
                <a:solidFill>
                  <a:srgbClr val="0070C0"/>
                </a:solidFill>
                <a:effectLst>
                  <a:outerShdw blurRad="38100" dist="38100" dir="2700000" algn="tl">
                    <a:srgbClr val="000000">
                      <a:alpha val="43137"/>
                    </a:srgbClr>
                  </a:outerShdw>
                </a:effectLst>
              </a:rPr>
              <a:t>(HRT335</a:t>
            </a:r>
            <a:r>
              <a:rPr lang="tr-TR" sz="1600" b="1" dirty="0">
                <a:solidFill>
                  <a:srgbClr val="0070C0"/>
                </a:solidFill>
                <a:effectLst>
                  <a:outerShdw blurRad="38100" dist="38100" dir="2700000" algn="tl">
                    <a:srgbClr val="000000">
                      <a:alpha val="43137"/>
                    </a:srgbClr>
                  </a:outerShdw>
                </a:effectLst>
              </a:rPr>
              <a:t>0</a:t>
            </a:r>
            <a:r>
              <a:rPr lang="en-US" sz="1600" b="1" dirty="0">
                <a:solidFill>
                  <a:srgbClr val="0070C0"/>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33355708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o 3"/>
          <p:cNvGraphicFramePr>
            <a:graphicFrameLocks noGrp="1"/>
          </p:cNvGraphicFramePr>
          <p:nvPr>
            <p:extLst>
              <p:ext uri="{D42A27DB-BD31-4B8C-83A1-F6EECF244321}">
                <p14:modId xmlns:p14="http://schemas.microsoft.com/office/powerpoint/2010/main" val="3815783098"/>
              </p:ext>
            </p:extLst>
          </p:nvPr>
        </p:nvGraphicFramePr>
        <p:xfrm>
          <a:off x="1786535" y="1198985"/>
          <a:ext cx="8483601" cy="952294"/>
        </p:xfrm>
        <a:graphic>
          <a:graphicData uri="http://schemas.openxmlformats.org/drawingml/2006/table">
            <a:tbl>
              <a:tblPr/>
              <a:tblGrid>
                <a:gridCol w="2717802">
                  <a:extLst>
                    <a:ext uri="{9D8B030D-6E8A-4147-A177-3AD203B41FA5}">
                      <a16:colId xmlns:a16="http://schemas.microsoft.com/office/drawing/2014/main" xmlns="" val="20000"/>
                    </a:ext>
                  </a:extLst>
                </a:gridCol>
                <a:gridCol w="901700">
                  <a:extLst>
                    <a:ext uri="{9D8B030D-6E8A-4147-A177-3AD203B41FA5}">
                      <a16:colId xmlns:a16="http://schemas.microsoft.com/office/drawing/2014/main" xmlns="" val="20001"/>
                    </a:ext>
                  </a:extLst>
                </a:gridCol>
                <a:gridCol w="914400">
                  <a:extLst>
                    <a:ext uri="{9D8B030D-6E8A-4147-A177-3AD203B41FA5}">
                      <a16:colId xmlns:a16="http://schemas.microsoft.com/office/drawing/2014/main" xmlns="" val="20002"/>
                    </a:ext>
                  </a:extLst>
                </a:gridCol>
                <a:gridCol w="787400">
                  <a:extLst>
                    <a:ext uri="{9D8B030D-6E8A-4147-A177-3AD203B41FA5}">
                      <a16:colId xmlns:a16="http://schemas.microsoft.com/office/drawing/2014/main" xmlns="" val="20003"/>
                    </a:ext>
                  </a:extLst>
                </a:gridCol>
                <a:gridCol w="1066800">
                  <a:extLst>
                    <a:ext uri="{9D8B030D-6E8A-4147-A177-3AD203B41FA5}">
                      <a16:colId xmlns:a16="http://schemas.microsoft.com/office/drawing/2014/main" xmlns="" val="20004"/>
                    </a:ext>
                  </a:extLst>
                </a:gridCol>
                <a:gridCol w="1028700">
                  <a:extLst>
                    <a:ext uri="{9D8B030D-6E8A-4147-A177-3AD203B41FA5}">
                      <a16:colId xmlns:a16="http://schemas.microsoft.com/office/drawing/2014/main" xmlns="" val="20005"/>
                    </a:ext>
                  </a:extLst>
                </a:gridCol>
                <a:gridCol w="1066799">
                  <a:extLst>
                    <a:ext uri="{9D8B030D-6E8A-4147-A177-3AD203B41FA5}">
                      <a16:colId xmlns:a16="http://schemas.microsoft.com/office/drawing/2014/main" xmlns="" val="20006"/>
                    </a:ext>
                  </a:extLst>
                </a:gridCol>
              </a:tblGrid>
              <a:tr h="558799">
                <a:tc>
                  <a:txBody>
                    <a:bodyPr/>
                    <a:lstStyle/>
                    <a:p>
                      <a:pPr algn="l" fontAlgn="t"/>
                      <a:r>
                        <a:rPr lang="tr-TR" sz="1200" b="1" noProof="0" dirty="0">
                          <a:solidFill>
                            <a:schemeClr val="bg1"/>
                          </a:solidFill>
                          <a:effectLst/>
                          <a:latin typeface="inherit"/>
                        </a:rPr>
                        <a:t>Ders Adı</a:t>
                      </a:r>
                      <a:endParaRPr lang="en-US" sz="1200" b="1" noProof="0" dirty="0">
                        <a:solidFill>
                          <a:schemeClr val="bg1"/>
                        </a:solidFill>
                        <a:effectLst/>
                        <a:latin typeface="inherit"/>
                      </a:endParaRPr>
                    </a:p>
                  </a:txBody>
                  <a:tcPr marL="85005" marR="62773" marT="39233" marB="31386">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5994C9"/>
                    </a:solidFill>
                  </a:tcPr>
                </a:tc>
                <a:tc>
                  <a:txBody>
                    <a:bodyPr/>
                    <a:lstStyle/>
                    <a:p>
                      <a:pPr algn="ctr" fontAlgn="t"/>
                      <a:r>
                        <a:rPr lang="tr-TR" sz="1200" b="1" noProof="0" dirty="0">
                          <a:solidFill>
                            <a:schemeClr val="bg1"/>
                          </a:solidFill>
                          <a:effectLst/>
                          <a:latin typeface="inherit"/>
                        </a:rPr>
                        <a:t>Kodu</a:t>
                      </a:r>
                      <a:endParaRPr lang="en-US" sz="1200" b="1" noProof="0" dirty="0">
                        <a:solidFill>
                          <a:schemeClr val="bg1"/>
                        </a:solidFill>
                        <a:effectLst/>
                        <a:latin typeface="inherit"/>
                      </a:endParaRPr>
                    </a:p>
                  </a:txBody>
                  <a:tcPr marL="62773" marR="62773" marT="31386" marB="31386">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5994C9"/>
                    </a:solidFill>
                  </a:tcPr>
                </a:tc>
                <a:tc>
                  <a:txBody>
                    <a:bodyPr/>
                    <a:lstStyle/>
                    <a:p>
                      <a:pPr algn="ctr" fontAlgn="t"/>
                      <a:r>
                        <a:rPr lang="tr-TR" sz="1200" b="1" noProof="0" dirty="0">
                          <a:solidFill>
                            <a:schemeClr val="bg1"/>
                          </a:solidFill>
                          <a:effectLst/>
                          <a:latin typeface="inherit"/>
                        </a:rPr>
                        <a:t>Yerel Kredi</a:t>
                      </a:r>
                      <a:endParaRPr lang="en-US" sz="1200" b="1" noProof="0" dirty="0">
                        <a:solidFill>
                          <a:schemeClr val="bg1"/>
                        </a:solidFill>
                        <a:effectLst/>
                        <a:latin typeface="inherit"/>
                      </a:endParaRPr>
                    </a:p>
                  </a:txBody>
                  <a:tcPr marL="62773" marR="62773" marT="31386" marB="31386">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5994C9"/>
                    </a:solidFill>
                  </a:tcPr>
                </a:tc>
                <a:tc>
                  <a:txBody>
                    <a:bodyPr/>
                    <a:lstStyle/>
                    <a:p>
                      <a:pPr algn="ctr" fontAlgn="t"/>
                      <a:r>
                        <a:rPr lang="tr-TR" sz="1200" b="1" dirty="0">
                          <a:solidFill>
                            <a:schemeClr val="bg1"/>
                          </a:solidFill>
                          <a:effectLst/>
                          <a:latin typeface="inherit"/>
                        </a:rPr>
                        <a:t>ECTS</a:t>
                      </a:r>
                    </a:p>
                  </a:txBody>
                  <a:tcPr marL="62773" marR="62773" marT="31386" marB="31386">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5994C9"/>
                    </a:solidFill>
                  </a:tcPr>
                </a:tc>
                <a:tc>
                  <a:txBody>
                    <a:bodyPr/>
                    <a:lstStyle/>
                    <a:p>
                      <a:pPr algn="ctr" fontAlgn="t"/>
                      <a:r>
                        <a:rPr lang="tr-TR" sz="1200" b="1" noProof="0" dirty="0">
                          <a:solidFill>
                            <a:schemeClr val="bg1"/>
                          </a:solidFill>
                          <a:effectLst/>
                          <a:latin typeface="inherit"/>
                        </a:rPr>
                        <a:t>Ders</a:t>
                      </a:r>
                      <a:br>
                        <a:rPr lang="tr-TR" sz="1200" b="1" noProof="0" dirty="0">
                          <a:solidFill>
                            <a:schemeClr val="bg1"/>
                          </a:solidFill>
                          <a:effectLst/>
                          <a:latin typeface="inherit"/>
                        </a:rPr>
                      </a:br>
                      <a:r>
                        <a:rPr lang="en-US" sz="1200" b="1" noProof="0" dirty="0">
                          <a:solidFill>
                            <a:schemeClr val="bg1"/>
                          </a:solidFill>
                          <a:effectLst/>
                          <a:latin typeface="inherit"/>
                        </a:rPr>
                        <a:t>(</a:t>
                      </a:r>
                      <a:r>
                        <a:rPr lang="tr-TR" sz="1200" b="1" noProof="0" dirty="0">
                          <a:solidFill>
                            <a:schemeClr val="bg1"/>
                          </a:solidFill>
                          <a:effectLst/>
                          <a:latin typeface="inherit"/>
                        </a:rPr>
                        <a:t>saat</a:t>
                      </a:r>
                      <a:r>
                        <a:rPr lang="en-US" sz="1200" b="1" noProof="0" dirty="0">
                          <a:solidFill>
                            <a:schemeClr val="bg1"/>
                          </a:solidFill>
                          <a:effectLst/>
                          <a:latin typeface="inherit"/>
                        </a:rPr>
                        <a:t>/</a:t>
                      </a:r>
                      <a:r>
                        <a:rPr lang="tr-TR" sz="1200" b="1" noProof="0" dirty="0">
                          <a:solidFill>
                            <a:schemeClr val="bg1"/>
                          </a:solidFill>
                          <a:effectLst/>
                          <a:latin typeface="inherit"/>
                        </a:rPr>
                        <a:t>hafta</a:t>
                      </a:r>
                      <a:r>
                        <a:rPr lang="en-US" sz="1200" b="1" noProof="0" dirty="0">
                          <a:solidFill>
                            <a:schemeClr val="bg1"/>
                          </a:solidFill>
                          <a:effectLst/>
                          <a:latin typeface="inherit"/>
                        </a:rPr>
                        <a:t>)</a:t>
                      </a:r>
                    </a:p>
                  </a:txBody>
                  <a:tcPr marL="62773" marR="62773" marT="31386" marB="31386">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5994C9"/>
                    </a:solidFill>
                  </a:tcPr>
                </a:tc>
                <a:tc>
                  <a:txBody>
                    <a:bodyPr/>
                    <a:lstStyle/>
                    <a:p>
                      <a:pPr algn="ctr" fontAlgn="t"/>
                      <a:r>
                        <a:rPr lang="tr-TR" sz="1200" b="1" noProof="0" dirty="0">
                          <a:solidFill>
                            <a:schemeClr val="bg1"/>
                          </a:solidFill>
                          <a:effectLst/>
                          <a:latin typeface="inherit"/>
                        </a:rPr>
                        <a:t>Uygulama</a:t>
                      </a:r>
                      <a:br>
                        <a:rPr lang="tr-TR" sz="1200" b="1" noProof="0" dirty="0">
                          <a:solidFill>
                            <a:schemeClr val="bg1"/>
                          </a:solidFill>
                          <a:effectLst/>
                          <a:latin typeface="inherit"/>
                        </a:rPr>
                      </a:br>
                      <a:r>
                        <a:rPr lang="en-US" sz="1200" b="1" noProof="0" dirty="0">
                          <a:solidFill>
                            <a:schemeClr val="bg1"/>
                          </a:solidFill>
                          <a:effectLst/>
                          <a:latin typeface="inherit"/>
                        </a:rPr>
                        <a:t>(</a:t>
                      </a:r>
                      <a:r>
                        <a:rPr lang="tr-TR" sz="1200" b="1" noProof="0" dirty="0">
                          <a:solidFill>
                            <a:schemeClr val="bg1"/>
                          </a:solidFill>
                          <a:effectLst/>
                          <a:latin typeface="inherit"/>
                        </a:rPr>
                        <a:t>saat</a:t>
                      </a:r>
                      <a:r>
                        <a:rPr lang="en-US" sz="1200" b="1" noProof="0" dirty="0">
                          <a:solidFill>
                            <a:schemeClr val="bg1"/>
                          </a:solidFill>
                          <a:effectLst/>
                          <a:latin typeface="inherit"/>
                        </a:rPr>
                        <a:t>/</a:t>
                      </a:r>
                      <a:r>
                        <a:rPr lang="tr-TR" sz="1200" b="1" noProof="0" dirty="0">
                          <a:solidFill>
                            <a:schemeClr val="bg1"/>
                          </a:solidFill>
                          <a:effectLst/>
                          <a:latin typeface="inherit"/>
                        </a:rPr>
                        <a:t>hafta</a:t>
                      </a:r>
                      <a:r>
                        <a:rPr lang="en-US" sz="1200" b="1" noProof="0" dirty="0">
                          <a:solidFill>
                            <a:schemeClr val="bg1"/>
                          </a:solidFill>
                          <a:effectLst/>
                          <a:latin typeface="inherit"/>
                        </a:rPr>
                        <a:t>)</a:t>
                      </a:r>
                    </a:p>
                  </a:txBody>
                  <a:tcPr marL="62773" marR="62773" marT="31386" marB="31386">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5994C9"/>
                    </a:solidFill>
                  </a:tcPr>
                </a:tc>
                <a:tc>
                  <a:txBody>
                    <a:bodyPr/>
                    <a:lstStyle/>
                    <a:p>
                      <a:pPr algn="ctr" fontAlgn="t"/>
                      <a:r>
                        <a:rPr lang="tr-TR" sz="1200" b="1" noProof="0" dirty="0">
                          <a:solidFill>
                            <a:schemeClr val="bg1"/>
                          </a:solidFill>
                          <a:effectLst/>
                          <a:latin typeface="inherit"/>
                        </a:rPr>
                        <a:t>Laboratuvar</a:t>
                      </a:r>
                      <a:br>
                        <a:rPr lang="tr-TR" sz="1200" b="1" noProof="0" dirty="0">
                          <a:solidFill>
                            <a:schemeClr val="bg1"/>
                          </a:solidFill>
                          <a:effectLst/>
                          <a:latin typeface="inherit"/>
                        </a:rPr>
                      </a:br>
                      <a:r>
                        <a:rPr lang="en-US" sz="1200" b="1" noProof="0" dirty="0">
                          <a:solidFill>
                            <a:schemeClr val="bg1"/>
                          </a:solidFill>
                          <a:effectLst/>
                          <a:latin typeface="inherit"/>
                        </a:rPr>
                        <a:t>(</a:t>
                      </a:r>
                      <a:r>
                        <a:rPr lang="tr-TR" sz="1200" b="1" noProof="0" dirty="0">
                          <a:solidFill>
                            <a:schemeClr val="bg1"/>
                          </a:solidFill>
                          <a:effectLst/>
                          <a:latin typeface="inherit"/>
                        </a:rPr>
                        <a:t>saat</a:t>
                      </a:r>
                      <a:r>
                        <a:rPr lang="en-US" sz="1200" b="1" noProof="0" dirty="0">
                          <a:solidFill>
                            <a:schemeClr val="bg1"/>
                          </a:solidFill>
                          <a:effectLst/>
                          <a:latin typeface="inherit"/>
                        </a:rPr>
                        <a:t>/</a:t>
                      </a:r>
                      <a:r>
                        <a:rPr lang="tr-TR" sz="1200" b="1" noProof="0" dirty="0">
                          <a:solidFill>
                            <a:schemeClr val="bg1"/>
                          </a:solidFill>
                          <a:effectLst/>
                          <a:latin typeface="inherit"/>
                        </a:rPr>
                        <a:t>hafta</a:t>
                      </a:r>
                      <a:r>
                        <a:rPr lang="en-US" sz="1200" b="1" noProof="0" dirty="0">
                          <a:solidFill>
                            <a:schemeClr val="bg1"/>
                          </a:solidFill>
                          <a:effectLst/>
                          <a:latin typeface="inherit"/>
                        </a:rPr>
                        <a:t>)</a:t>
                      </a:r>
                    </a:p>
                  </a:txBody>
                  <a:tcPr marL="62773" marR="62773" marT="31386" marB="31386">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5994C9"/>
                    </a:solidFill>
                  </a:tcPr>
                </a:tc>
                <a:extLst>
                  <a:ext uri="{0D108BD9-81ED-4DB2-BD59-A6C34878D82A}">
                    <a16:rowId xmlns:a16="http://schemas.microsoft.com/office/drawing/2014/main" xmlns="" val="10000"/>
                  </a:ext>
                </a:extLst>
              </a:tr>
              <a:tr h="393495">
                <a:tc>
                  <a:txBody>
                    <a:bodyPr/>
                    <a:lstStyle/>
                    <a:p>
                      <a:pPr algn="l" fontAlgn="ctr"/>
                      <a:r>
                        <a:rPr lang="tr-TR" sz="1200" b="1" dirty="0">
                          <a:effectLst/>
                          <a:latin typeface="inherit"/>
                        </a:rPr>
                        <a:t>Topografya</a:t>
                      </a:r>
                      <a:endParaRPr lang="tr-TR" sz="1200" b="0" dirty="0">
                        <a:effectLst/>
                        <a:latin typeface="inherit"/>
                      </a:endParaRPr>
                    </a:p>
                  </a:txBody>
                  <a:tcPr marL="32694" marR="65388" marT="26155" marB="26155" anchor="ctr">
                    <a:lnL>
                      <a:noFill/>
                    </a:lnL>
                    <a:lnR>
                      <a:noFill/>
                    </a:lnR>
                    <a:lnT w="9525" cap="flat" cmpd="sng" algn="ctr">
                      <a:solidFill>
                        <a:srgbClr val="FFFFFF"/>
                      </a:solidFill>
                      <a:prstDash val="solid"/>
                      <a:round/>
                      <a:headEnd type="none" w="med" len="med"/>
                      <a:tailEnd type="none" w="med" len="med"/>
                    </a:lnT>
                    <a:lnB>
                      <a:noFill/>
                    </a:lnB>
                    <a:solidFill>
                      <a:srgbClr val="E5ECF9"/>
                    </a:solidFill>
                  </a:tcPr>
                </a:tc>
                <a:tc>
                  <a:txBody>
                    <a:bodyPr/>
                    <a:lstStyle/>
                    <a:p>
                      <a:pPr algn="ctr" fontAlgn="ctr"/>
                      <a:r>
                        <a:rPr lang="tr-TR" sz="1200" b="0" dirty="0">
                          <a:effectLst/>
                          <a:latin typeface="inherit"/>
                        </a:rPr>
                        <a:t>HRT3350</a:t>
                      </a:r>
                    </a:p>
                  </a:txBody>
                  <a:tcPr marL="32694" marR="65388" marT="26155" marB="26155" anchor="ctr">
                    <a:lnL>
                      <a:noFill/>
                    </a:lnL>
                    <a:lnR>
                      <a:noFill/>
                    </a:lnR>
                    <a:lnT w="9525" cap="flat" cmpd="sng" algn="ctr">
                      <a:solidFill>
                        <a:srgbClr val="FFFFFF"/>
                      </a:solidFill>
                      <a:prstDash val="solid"/>
                      <a:round/>
                      <a:headEnd type="none" w="med" len="med"/>
                      <a:tailEnd type="none" w="med" len="med"/>
                    </a:lnT>
                    <a:lnB>
                      <a:noFill/>
                    </a:lnB>
                    <a:solidFill>
                      <a:srgbClr val="E5ECF9"/>
                    </a:solidFill>
                  </a:tcPr>
                </a:tc>
                <a:tc>
                  <a:txBody>
                    <a:bodyPr/>
                    <a:lstStyle/>
                    <a:p>
                      <a:pPr algn="ctr" fontAlgn="ctr"/>
                      <a:r>
                        <a:rPr lang="tr-TR" sz="1200" b="0">
                          <a:effectLst/>
                          <a:latin typeface="inherit"/>
                        </a:rPr>
                        <a:t>3</a:t>
                      </a:r>
                    </a:p>
                  </a:txBody>
                  <a:tcPr marL="32694" marR="65388" marT="26155" marB="26155" anchor="ctr">
                    <a:lnL>
                      <a:noFill/>
                    </a:lnL>
                    <a:lnR>
                      <a:noFill/>
                    </a:lnR>
                    <a:lnT w="9525" cap="flat" cmpd="sng" algn="ctr">
                      <a:solidFill>
                        <a:srgbClr val="FFFFFF"/>
                      </a:solidFill>
                      <a:prstDash val="solid"/>
                      <a:round/>
                      <a:headEnd type="none" w="med" len="med"/>
                      <a:tailEnd type="none" w="med" len="med"/>
                    </a:lnT>
                    <a:lnB>
                      <a:noFill/>
                    </a:lnB>
                    <a:solidFill>
                      <a:srgbClr val="E5ECF9"/>
                    </a:solidFill>
                  </a:tcPr>
                </a:tc>
                <a:tc>
                  <a:txBody>
                    <a:bodyPr/>
                    <a:lstStyle/>
                    <a:p>
                      <a:pPr algn="ctr" fontAlgn="ctr"/>
                      <a:r>
                        <a:rPr lang="tr-TR" sz="1200" b="0">
                          <a:effectLst/>
                          <a:latin typeface="inherit"/>
                        </a:rPr>
                        <a:t>4</a:t>
                      </a:r>
                    </a:p>
                  </a:txBody>
                  <a:tcPr marL="32694" marR="65388" marT="26155" marB="26155" anchor="ctr">
                    <a:lnL>
                      <a:noFill/>
                    </a:lnL>
                    <a:lnR>
                      <a:noFill/>
                    </a:lnR>
                    <a:lnT w="9525" cap="flat" cmpd="sng" algn="ctr">
                      <a:solidFill>
                        <a:srgbClr val="FFFFFF"/>
                      </a:solidFill>
                      <a:prstDash val="solid"/>
                      <a:round/>
                      <a:headEnd type="none" w="med" len="med"/>
                      <a:tailEnd type="none" w="med" len="med"/>
                    </a:lnT>
                    <a:lnB>
                      <a:noFill/>
                    </a:lnB>
                    <a:solidFill>
                      <a:srgbClr val="E5ECF9"/>
                    </a:solidFill>
                  </a:tcPr>
                </a:tc>
                <a:tc>
                  <a:txBody>
                    <a:bodyPr/>
                    <a:lstStyle/>
                    <a:p>
                      <a:pPr algn="ctr" fontAlgn="ctr"/>
                      <a:r>
                        <a:rPr lang="tr-TR" sz="1200" b="0">
                          <a:effectLst/>
                          <a:latin typeface="inherit"/>
                        </a:rPr>
                        <a:t>3</a:t>
                      </a:r>
                    </a:p>
                  </a:txBody>
                  <a:tcPr marL="32694" marR="65388" marT="26155" marB="26155" anchor="ctr">
                    <a:lnL>
                      <a:noFill/>
                    </a:lnL>
                    <a:lnR>
                      <a:noFill/>
                    </a:lnR>
                    <a:lnT w="9525" cap="flat" cmpd="sng" algn="ctr">
                      <a:solidFill>
                        <a:srgbClr val="FFFFFF"/>
                      </a:solidFill>
                      <a:prstDash val="solid"/>
                      <a:round/>
                      <a:headEnd type="none" w="med" len="med"/>
                      <a:tailEnd type="none" w="med" len="med"/>
                    </a:lnT>
                    <a:lnB>
                      <a:noFill/>
                    </a:lnB>
                    <a:solidFill>
                      <a:srgbClr val="E5ECF9"/>
                    </a:solidFill>
                  </a:tcPr>
                </a:tc>
                <a:tc>
                  <a:txBody>
                    <a:bodyPr/>
                    <a:lstStyle/>
                    <a:p>
                      <a:pPr algn="ctr" fontAlgn="ctr"/>
                      <a:r>
                        <a:rPr lang="tr-TR" sz="1200" b="0">
                          <a:effectLst/>
                          <a:latin typeface="inherit"/>
                        </a:rPr>
                        <a:t>0</a:t>
                      </a:r>
                    </a:p>
                  </a:txBody>
                  <a:tcPr marL="32694" marR="65388" marT="26155" marB="26155" anchor="ctr">
                    <a:lnL>
                      <a:noFill/>
                    </a:lnL>
                    <a:lnR>
                      <a:noFill/>
                    </a:lnR>
                    <a:lnT w="9525" cap="flat" cmpd="sng" algn="ctr">
                      <a:solidFill>
                        <a:srgbClr val="FFFFFF"/>
                      </a:solidFill>
                      <a:prstDash val="solid"/>
                      <a:round/>
                      <a:headEnd type="none" w="med" len="med"/>
                      <a:tailEnd type="none" w="med" len="med"/>
                    </a:lnT>
                    <a:lnB>
                      <a:noFill/>
                    </a:lnB>
                    <a:solidFill>
                      <a:srgbClr val="E5ECF9"/>
                    </a:solidFill>
                  </a:tcPr>
                </a:tc>
                <a:tc>
                  <a:txBody>
                    <a:bodyPr/>
                    <a:lstStyle/>
                    <a:p>
                      <a:pPr algn="ctr" fontAlgn="ctr"/>
                      <a:r>
                        <a:rPr lang="tr-TR" sz="1200" b="0" dirty="0">
                          <a:effectLst/>
                          <a:latin typeface="inherit"/>
                        </a:rPr>
                        <a:t>0</a:t>
                      </a:r>
                    </a:p>
                  </a:txBody>
                  <a:tcPr marL="32694" marR="65388" marT="26155" marB="26155" anchor="ctr">
                    <a:lnL>
                      <a:noFill/>
                    </a:lnL>
                    <a:lnR>
                      <a:noFill/>
                    </a:lnR>
                    <a:lnT w="9525" cap="flat" cmpd="sng" algn="ctr">
                      <a:solidFill>
                        <a:srgbClr val="FFFFFF"/>
                      </a:solidFill>
                      <a:prstDash val="solid"/>
                      <a:round/>
                      <a:headEnd type="none" w="med" len="med"/>
                      <a:tailEnd type="none" w="med" len="med"/>
                    </a:lnT>
                    <a:lnB>
                      <a:noFill/>
                    </a:lnB>
                    <a:solidFill>
                      <a:srgbClr val="E5ECF9"/>
                    </a:solidFill>
                  </a:tcPr>
                </a:tc>
                <a:extLst>
                  <a:ext uri="{0D108BD9-81ED-4DB2-BD59-A6C34878D82A}">
                    <a16:rowId xmlns:a16="http://schemas.microsoft.com/office/drawing/2014/main" xmlns="" val="10001"/>
                  </a:ext>
                </a:extLst>
              </a:tr>
            </a:tbl>
          </a:graphicData>
        </a:graphic>
      </p:graphicFrame>
      <p:graphicFrame>
        <p:nvGraphicFramePr>
          <p:cNvPr id="6" name="Tablo 5"/>
          <p:cNvGraphicFramePr>
            <a:graphicFrameLocks noGrp="1"/>
          </p:cNvGraphicFramePr>
          <p:nvPr>
            <p:extLst>
              <p:ext uri="{D42A27DB-BD31-4B8C-83A1-F6EECF244321}">
                <p14:modId xmlns:p14="http://schemas.microsoft.com/office/powerpoint/2010/main" val="263879357"/>
              </p:ext>
            </p:extLst>
          </p:nvPr>
        </p:nvGraphicFramePr>
        <p:xfrm>
          <a:off x="1786534" y="2748046"/>
          <a:ext cx="8483601" cy="1259036"/>
        </p:xfrm>
        <a:graphic>
          <a:graphicData uri="http://schemas.openxmlformats.org/drawingml/2006/table">
            <a:tbl>
              <a:tblPr firstRow="1" bandRow="1">
                <a:tableStyleId>{5C22544A-7EE6-4342-B048-85BDC9FD1C3A}</a:tableStyleId>
              </a:tblPr>
              <a:tblGrid>
                <a:gridCol w="3057920">
                  <a:extLst>
                    <a:ext uri="{9D8B030D-6E8A-4147-A177-3AD203B41FA5}">
                      <a16:colId xmlns:a16="http://schemas.microsoft.com/office/drawing/2014/main" xmlns="" val="20000"/>
                    </a:ext>
                  </a:extLst>
                </a:gridCol>
                <a:gridCol w="5425681">
                  <a:extLst>
                    <a:ext uri="{9D8B030D-6E8A-4147-A177-3AD203B41FA5}">
                      <a16:colId xmlns:a16="http://schemas.microsoft.com/office/drawing/2014/main" xmlns="" val="20001"/>
                    </a:ext>
                  </a:extLst>
                </a:gridCol>
              </a:tblGrid>
              <a:tr h="1259036">
                <a:tc>
                  <a:txBody>
                    <a:bodyPr/>
                    <a:lstStyle/>
                    <a:p>
                      <a:r>
                        <a:rPr lang="en-US" b="1" dirty="0" err="1">
                          <a:solidFill>
                            <a:schemeClr val="bg1"/>
                          </a:solidFill>
                        </a:rPr>
                        <a:t>Dersin</a:t>
                      </a:r>
                      <a:r>
                        <a:rPr lang="en-US" b="1" dirty="0">
                          <a:solidFill>
                            <a:schemeClr val="bg1"/>
                          </a:solidFill>
                        </a:rPr>
                        <a:t> </a:t>
                      </a:r>
                      <a:r>
                        <a:rPr lang="en-US" b="1" dirty="0" err="1">
                          <a:solidFill>
                            <a:schemeClr val="bg1"/>
                          </a:solidFill>
                        </a:rPr>
                        <a:t>Amacı</a:t>
                      </a:r>
                      <a:endParaRPr lang="en-US"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994C9"/>
                    </a:solidFill>
                  </a:tcPr>
                </a:tc>
                <a:tc>
                  <a:txBody>
                    <a:bodyPr/>
                    <a:lstStyle/>
                    <a:p>
                      <a:r>
                        <a:rPr lang="en-US" b="0" dirty="0">
                          <a:solidFill>
                            <a:schemeClr val="tx1"/>
                          </a:solidFill>
                        </a:rPr>
                        <a:t>Bu </a:t>
                      </a:r>
                      <a:r>
                        <a:rPr lang="en-US" b="0" dirty="0" err="1">
                          <a:solidFill>
                            <a:schemeClr val="tx1"/>
                          </a:solidFill>
                        </a:rPr>
                        <a:t>dersin</a:t>
                      </a:r>
                      <a:r>
                        <a:rPr lang="en-US" b="0" dirty="0">
                          <a:solidFill>
                            <a:schemeClr val="tx1"/>
                          </a:solidFill>
                        </a:rPr>
                        <a:t> </a:t>
                      </a:r>
                      <a:r>
                        <a:rPr lang="en-US" b="0" dirty="0" err="1">
                          <a:solidFill>
                            <a:schemeClr val="tx1"/>
                          </a:solidFill>
                        </a:rPr>
                        <a:t>amacı</a:t>
                      </a:r>
                      <a:r>
                        <a:rPr lang="en-US" b="0" dirty="0">
                          <a:solidFill>
                            <a:schemeClr val="tx1"/>
                          </a:solidFill>
                        </a:rPr>
                        <a:t>, </a:t>
                      </a:r>
                      <a:r>
                        <a:rPr lang="en-US" b="0" dirty="0" err="1">
                          <a:solidFill>
                            <a:schemeClr val="tx1"/>
                          </a:solidFill>
                        </a:rPr>
                        <a:t>temel</a:t>
                      </a:r>
                      <a:r>
                        <a:rPr lang="en-US" b="0" dirty="0">
                          <a:solidFill>
                            <a:schemeClr val="tx1"/>
                          </a:solidFill>
                        </a:rPr>
                        <a:t> </a:t>
                      </a:r>
                      <a:r>
                        <a:rPr lang="en-US" b="0" dirty="0" err="1">
                          <a:solidFill>
                            <a:schemeClr val="tx1"/>
                          </a:solidFill>
                        </a:rPr>
                        <a:t>ölçme</a:t>
                      </a:r>
                      <a:r>
                        <a:rPr lang="en-US" b="0" dirty="0">
                          <a:solidFill>
                            <a:schemeClr val="tx1"/>
                          </a:solidFill>
                        </a:rPr>
                        <a:t> </a:t>
                      </a:r>
                      <a:r>
                        <a:rPr lang="en-US" b="0" dirty="0" err="1">
                          <a:solidFill>
                            <a:schemeClr val="tx1"/>
                          </a:solidFill>
                        </a:rPr>
                        <a:t>teknikleri</a:t>
                      </a:r>
                      <a:r>
                        <a:rPr lang="en-US" b="0" dirty="0">
                          <a:solidFill>
                            <a:schemeClr val="tx1"/>
                          </a:solidFill>
                        </a:rPr>
                        <a:t> </a:t>
                      </a:r>
                      <a:r>
                        <a:rPr lang="en-US" b="0" dirty="0" err="1">
                          <a:solidFill>
                            <a:schemeClr val="tx1"/>
                          </a:solidFill>
                        </a:rPr>
                        <a:t>ve</a:t>
                      </a:r>
                      <a:r>
                        <a:rPr lang="en-US" b="0" dirty="0">
                          <a:solidFill>
                            <a:schemeClr val="tx1"/>
                          </a:solidFill>
                        </a:rPr>
                        <a:t> </a:t>
                      </a:r>
                      <a:r>
                        <a:rPr lang="en-US" b="0" dirty="0" err="1">
                          <a:solidFill>
                            <a:schemeClr val="tx1"/>
                          </a:solidFill>
                        </a:rPr>
                        <a:t>büyük</a:t>
                      </a:r>
                      <a:r>
                        <a:rPr lang="en-US" b="0" dirty="0">
                          <a:solidFill>
                            <a:schemeClr val="tx1"/>
                          </a:solidFill>
                        </a:rPr>
                        <a:t> </a:t>
                      </a:r>
                      <a:r>
                        <a:rPr lang="en-US" b="0" dirty="0" err="1">
                          <a:solidFill>
                            <a:schemeClr val="tx1"/>
                          </a:solidFill>
                        </a:rPr>
                        <a:t>ölçekli</a:t>
                      </a:r>
                      <a:r>
                        <a:rPr lang="en-US" b="0" dirty="0">
                          <a:solidFill>
                            <a:schemeClr val="tx1"/>
                          </a:solidFill>
                        </a:rPr>
                        <a:t> </a:t>
                      </a:r>
                      <a:r>
                        <a:rPr lang="en-US" b="0" dirty="0" err="1">
                          <a:solidFill>
                            <a:schemeClr val="tx1"/>
                          </a:solidFill>
                        </a:rPr>
                        <a:t>harita</a:t>
                      </a:r>
                      <a:r>
                        <a:rPr lang="en-US" b="0" dirty="0">
                          <a:solidFill>
                            <a:schemeClr val="tx1"/>
                          </a:solidFill>
                        </a:rPr>
                        <a:t> </a:t>
                      </a:r>
                      <a:r>
                        <a:rPr lang="en-US" b="0" dirty="0" err="1">
                          <a:solidFill>
                            <a:schemeClr val="tx1"/>
                          </a:solidFill>
                        </a:rPr>
                        <a:t>üretiminde</a:t>
                      </a:r>
                      <a:r>
                        <a:rPr lang="en-US" b="0" dirty="0">
                          <a:solidFill>
                            <a:schemeClr val="tx1"/>
                          </a:solidFill>
                        </a:rPr>
                        <a:t> </a:t>
                      </a:r>
                      <a:r>
                        <a:rPr lang="en-US" b="0" dirty="0" err="1">
                          <a:solidFill>
                            <a:schemeClr val="tx1"/>
                          </a:solidFill>
                        </a:rPr>
                        <a:t>kullanılan</a:t>
                      </a:r>
                      <a:r>
                        <a:rPr lang="en-US" b="0" dirty="0">
                          <a:solidFill>
                            <a:schemeClr val="tx1"/>
                          </a:solidFill>
                        </a:rPr>
                        <a:t> </a:t>
                      </a:r>
                      <a:r>
                        <a:rPr lang="en-US" b="0" dirty="0" err="1">
                          <a:solidFill>
                            <a:schemeClr val="tx1"/>
                          </a:solidFill>
                        </a:rPr>
                        <a:t>matematiksel</a:t>
                      </a:r>
                      <a:r>
                        <a:rPr lang="en-US" b="0" dirty="0">
                          <a:solidFill>
                            <a:schemeClr val="tx1"/>
                          </a:solidFill>
                        </a:rPr>
                        <a:t> </a:t>
                      </a:r>
                      <a:r>
                        <a:rPr lang="en-US" b="0" dirty="0" err="1">
                          <a:solidFill>
                            <a:schemeClr val="tx1"/>
                          </a:solidFill>
                        </a:rPr>
                        <a:t>tanımların</a:t>
                      </a:r>
                      <a:r>
                        <a:rPr lang="en-US" b="0" dirty="0">
                          <a:solidFill>
                            <a:schemeClr val="tx1"/>
                          </a:solidFill>
                        </a:rPr>
                        <a:t> </a:t>
                      </a:r>
                      <a:r>
                        <a:rPr lang="en-US" b="0" dirty="0" err="1">
                          <a:solidFill>
                            <a:schemeClr val="tx1"/>
                          </a:solidFill>
                        </a:rPr>
                        <a:t>verilmesidir</a:t>
                      </a:r>
                      <a:r>
                        <a:rPr lang="en-US" b="0" dirty="0">
                          <a:solidFill>
                            <a:schemeClr val="tx1"/>
                          </a:solidFill>
                        </a:rPr>
                        <a:t>.</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bl>
          </a:graphicData>
        </a:graphic>
      </p:graphicFrame>
      <p:sp>
        <p:nvSpPr>
          <p:cNvPr id="8" name="Metin kutusu 7"/>
          <p:cNvSpPr txBox="1"/>
          <p:nvPr/>
        </p:nvSpPr>
        <p:spPr>
          <a:xfrm>
            <a:off x="1786533" y="4467397"/>
            <a:ext cx="8483601" cy="1292662"/>
          </a:xfrm>
          <a:prstGeom prst="rect">
            <a:avLst/>
          </a:prstGeom>
          <a:noFill/>
        </p:spPr>
        <p:txBody>
          <a:bodyPr wrap="square" rtlCol="0">
            <a:spAutoFit/>
          </a:bodyPr>
          <a:lstStyle/>
          <a:p>
            <a:pPr algn="ctr"/>
            <a:r>
              <a:rPr lang="tr-TR" sz="2400" b="1"/>
              <a:t> Dr. Öğr. Üyesi Nihat ERSOY</a:t>
            </a:r>
          </a:p>
          <a:p>
            <a:pPr algn="ctr"/>
            <a:endParaRPr lang="tr-TR"/>
          </a:p>
          <a:p>
            <a:pPr algn="ctr"/>
            <a:r>
              <a:rPr lang="en-US" b="1">
                <a:solidFill>
                  <a:srgbClr val="5994C9"/>
                </a:solidFill>
              </a:rPr>
              <a:t>http://www.</a:t>
            </a:r>
            <a:r>
              <a:rPr lang="tr-TR" b="1">
                <a:solidFill>
                  <a:srgbClr val="5994C9"/>
                </a:solidFill>
              </a:rPr>
              <a:t>avesis</a:t>
            </a:r>
            <a:r>
              <a:rPr lang="en-US" b="1">
                <a:solidFill>
                  <a:srgbClr val="5994C9"/>
                </a:solidFill>
              </a:rPr>
              <a:t>.yildiz.edu.tr/</a:t>
            </a:r>
            <a:r>
              <a:rPr lang="tr-TR" b="1">
                <a:solidFill>
                  <a:srgbClr val="5994C9"/>
                </a:solidFill>
              </a:rPr>
              <a:t>ersoy</a:t>
            </a:r>
          </a:p>
          <a:p>
            <a:pPr algn="ctr"/>
            <a:r>
              <a:rPr lang="tr-TR" b="1">
                <a:solidFill>
                  <a:srgbClr val="5994C9"/>
                </a:solidFill>
              </a:rPr>
              <a:t>ersoy@yildiz.edu.tr </a:t>
            </a:r>
            <a:endParaRPr lang="en-US" b="1" dirty="0">
              <a:solidFill>
                <a:srgbClr val="5994C9"/>
              </a:solidFill>
            </a:endParaRPr>
          </a:p>
        </p:txBody>
      </p:sp>
      <p:sp>
        <p:nvSpPr>
          <p:cNvPr id="12" name="Metin kutusu 11"/>
          <p:cNvSpPr txBox="1"/>
          <p:nvPr/>
        </p:nvSpPr>
        <p:spPr>
          <a:xfrm>
            <a:off x="11638002" y="101600"/>
            <a:ext cx="553998" cy="6019114"/>
          </a:xfrm>
          <a:prstGeom prst="rect">
            <a:avLst/>
          </a:prstGeom>
          <a:noFill/>
        </p:spPr>
        <p:txBody>
          <a:bodyPr vert="vert" wrap="square" rtlCol="0">
            <a:spAutoFit/>
          </a:bodyPr>
          <a:lstStyle/>
          <a:p>
            <a:r>
              <a:rPr lang="tr-TR" sz="2400" b="1" dirty="0">
                <a:solidFill>
                  <a:srgbClr val="00B0F0"/>
                </a:solidFill>
                <a:effectLst>
                  <a:outerShdw blurRad="38100" dist="38100" dir="2700000" algn="tl">
                    <a:srgbClr val="000000">
                      <a:alpha val="43137"/>
                    </a:srgbClr>
                  </a:outerShdw>
                </a:effectLst>
              </a:rPr>
              <a:t>DERSİN AMACI</a:t>
            </a:r>
            <a:endParaRPr lang="en-US" sz="2400" dirty="0">
              <a:solidFill>
                <a:srgbClr val="00B0F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750771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Unvan 1"/>
          <p:cNvSpPr txBox="1">
            <a:spLocks/>
          </p:cNvSpPr>
          <p:nvPr/>
        </p:nvSpPr>
        <p:spPr>
          <a:xfrm>
            <a:off x="699116" y="330352"/>
            <a:ext cx="8596668" cy="597693"/>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tr-TR" sz="3200" b="1" dirty="0">
                <a:solidFill>
                  <a:srgbClr val="0070C0"/>
                </a:solidFill>
                <a:effectLst>
                  <a:outerShdw blurRad="38100" dist="38100" dir="2700000" algn="tl">
                    <a:srgbClr val="000000">
                      <a:alpha val="43137"/>
                    </a:srgbClr>
                  </a:outerShdw>
                </a:effectLst>
              </a:rPr>
              <a:t>Geometrik </a:t>
            </a:r>
            <a:r>
              <a:rPr lang="tr-TR" sz="3200" b="1" dirty="0" err="1">
                <a:solidFill>
                  <a:srgbClr val="0070C0"/>
                </a:solidFill>
                <a:effectLst>
                  <a:outerShdw blurRad="38100" dist="38100" dir="2700000" algn="tl">
                    <a:srgbClr val="000000">
                      <a:alpha val="43137"/>
                    </a:srgbClr>
                  </a:outerShdw>
                </a:effectLst>
              </a:rPr>
              <a:t>Nivelman</a:t>
            </a:r>
            <a:endParaRPr lang="en-US" sz="3200" b="1" dirty="0">
              <a:solidFill>
                <a:srgbClr val="0070C0"/>
              </a:solidFill>
              <a:effectLst>
                <a:outerShdw blurRad="38100" dist="38100" dir="2700000" algn="tl">
                  <a:srgbClr val="000000">
                    <a:alpha val="43137"/>
                  </a:srgbClr>
                </a:outerShdw>
              </a:effectLst>
            </a:endParaRPr>
          </a:p>
        </p:txBody>
      </p:sp>
      <p:sp>
        <p:nvSpPr>
          <p:cNvPr id="7" name="Metin kutusu 6"/>
          <p:cNvSpPr txBox="1"/>
          <p:nvPr/>
        </p:nvSpPr>
        <p:spPr>
          <a:xfrm>
            <a:off x="400050" y="1092964"/>
            <a:ext cx="3009900" cy="369332"/>
          </a:xfrm>
          <a:prstGeom prst="rect">
            <a:avLst/>
          </a:prstGeom>
          <a:noFill/>
        </p:spPr>
        <p:txBody>
          <a:bodyPr wrap="square" rtlCol="0">
            <a:spAutoFit/>
          </a:bodyPr>
          <a:lstStyle/>
          <a:p>
            <a:r>
              <a:rPr lang="tr-TR" b="1" dirty="0">
                <a:solidFill>
                  <a:srgbClr val="C00000"/>
                </a:solidFill>
              </a:rPr>
              <a:t>Dayalı </a:t>
            </a:r>
            <a:r>
              <a:rPr lang="tr-TR" b="1" dirty="0" err="1">
                <a:solidFill>
                  <a:srgbClr val="C00000"/>
                </a:solidFill>
              </a:rPr>
              <a:t>Nivelman</a:t>
            </a:r>
            <a:r>
              <a:rPr lang="tr-TR" b="1" dirty="0">
                <a:solidFill>
                  <a:srgbClr val="C00000"/>
                </a:solidFill>
              </a:rPr>
              <a:t> Hesabı</a:t>
            </a:r>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7000" y="1627215"/>
            <a:ext cx="6489700" cy="2319848"/>
          </a:xfrm>
          <a:prstGeom prst="rect">
            <a:avLst/>
          </a:prstGeom>
        </p:spPr>
      </p:pic>
      <p:pic>
        <p:nvPicPr>
          <p:cNvPr id="3" name="Resi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2050" y="3967982"/>
            <a:ext cx="1291355" cy="288000"/>
          </a:xfrm>
          <a:prstGeom prst="rect">
            <a:avLst/>
          </a:prstGeom>
        </p:spPr>
      </p:pic>
      <p:pic>
        <p:nvPicPr>
          <p:cNvPr id="4" name="Resim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2400" y="3967982"/>
            <a:ext cx="1152000" cy="288000"/>
          </a:xfrm>
          <a:prstGeom prst="rect">
            <a:avLst/>
          </a:prstGeom>
        </p:spPr>
      </p:pic>
      <p:pic>
        <p:nvPicPr>
          <p:cNvPr id="5" name="Resim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87400" y="4358233"/>
            <a:ext cx="1440000" cy="288000"/>
          </a:xfrm>
          <a:prstGeom prst="rect">
            <a:avLst/>
          </a:prstGeom>
        </p:spPr>
      </p:pic>
      <p:pic>
        <p:nvPicPr>
          <p:cNvPr id="8" name="Resim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02760" y="4063315"/>
            <a:ext cx="1077943" cy="288000"/>
          </a:xfrm>
          <a:prstGeom prst="rect">
            <a:avLst/>
          </a:prstGeom>
        </p:spPr>
      </p:pic>
      <p:pic>
        <p:nvPicPr>
          <p:cNvPr id="12" name="Resim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04021" y="5057403"/>
            <a:ext cx="6386858" cy="797297"/>
          </a:xfrm>
          <a:prstGeom prst="rect">
            <a:avLst/>
          </a:prstGeom>
        </p:spPr>
      </p:pic>
      <p:pic>
        <p:nvPicPr>
          <p:cNvPr id="13" name="Resim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97250" y="2009066"/>
            <a:ext cx="144000" cy="144000"/>
          </a:xfrm>
          <a:prstGeom prst="rect">
            <a:avLst/>
          </a:prstGeom>
        </p:spPr>
      </p:pic>
      <p:pic>
        <p:nvPicPr>
          <p:cNvPr id="15" name="Resim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22650" y="2250366"/>
            <a:ext cx="144000" cy="144000"/>
          </a:xfrm>
          <a:prstGeom prst="rect">
            <a:avLst/>
          </a:prstGeom>
        </p:spPr>
      </p:pic>
      <p:pic>
        <p:nvPicPr>
          <p:cNvPr id="16" name="Resim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22650" y="2517066"/>
            <a:ext cx="144000" cy="144000"/>
          </a:xfrm>
          <a:prstGeom prst="rect">
            <a:avLst/>
          </a:prstGeom>
        </p:spPr>
      </p:pic>
      <p:pic>
        <p:nvPicPr>
          <p:cNvPr id="17" name="Resim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60750" y="2796466"/>
            <a:ext cx="144000" cy="144000"/>
          </a:xfrm>
          <a:prstGeom prst="rect">
            <a:avLst/>
          </a:prstGeom>
        </p:spPr>
      </p:pic>
      <p:pic>
        <p:nvPicPr>
          <p:cNvPr id="18" name="Resim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40584" y="2291666"/>
            <a:ext cx="587368" cy="180000"/>
          </a:xfrm>
          <a:prstGeom prst="rect">
            <a:avLst/>
          </a:prstGeom>
        </p:spPr>
      </p:pic>
      <p:pic>
        <p:nvPicPr>
          <p:cNvPr id="19" name="Resim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23119" y="2548816"/>
            <a:ext cx="558947" cy="180000"/>
          </a:xfrm>
          <a:prstGeom prst="rect">
            <a:avLst/>
          </a:prstGeom>
        </p:spPr>
      </p:pic>
      <p:pic>
        <p:nvPicPr>
          <p:cNvPr id="20" name="Resim 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656452" y="2817535"/>
            <a:ext cx="522000" cy="180000"/>
          </a:xfrm>
          <a:prstGeom prst="rect">
            <a:avLst/>
          </a:prstGeom>
        </p:spPr>
      </p:pic>
      <p:pic>
        <p:nvPicPr>
          <p:cNvPr id="21" name="Resim 2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65984" y="3093087"/>
            <a:ext cx="497143" cy="180000"/>
          </a:xfrm>
          <a:prstGeom prst="rect">
            <a:avLst/>
          </a:prstGeom>
        </p:spPr>
      </p:pic>
      <p:pic>
        <p:nvPicPr>
          <p:cNvPr id="22" name="Resim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649292" y="3372705"/>
            <a:ext cx="530526" cy="180000"/>
          </a:xfrm>
          <a:prstGeom prst="rect">
            <a:avLst/>
          </a:prstGeom>
        </p:spPr>
      </p:pic>
      <p:pic>
        <p:nvPicPr>
          <p:cNvPr id="23" name="Resim 2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676055" y="3641424"/>
            <a:ext cx="477000" cy="180000"/>
          </a:xfrm>
          <a:prstGeom prst="rect">
            <a:avLst/>
          </a:prstGeom>
        </p:spPr>
      </p:pic>
      <p:pic>
        <p:nvPicPr>
          <p:cNvPr id="24" name="Resim 2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745937" y="2273932"/>
            <a:ext cx="833143" cy="216000"/>
          </a:xfrm>
          <a:prstGeom prst="rect">
            <a:avLst/>
          </a:prstGeom>
        </p:spPr>
      </p:pic>
      <p:pic>
        <p:nvPicPr>
          <p:cNvPr id="25" name="Resim 2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745937" y="2549367"/>
            <a:ext cx="820800" cy="216000"/>
          </a:xfrm>
          <a:prstGeom prst="rect">
            <a:avLst/>
          </a:prstGeom>
        </p:spPr>
      </p:pic>
      <p:pic>
        <p:nvPicPr>
          <p:cNvPr id="26" name="Resim 2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742262" y="2799535"/>
            <a:ext cx="781714" cy="216000"/>
          </a:xfrm>
          <a:prstGeom prst="rect">
            <a:avLst/>
          </a:prstGeom>
        </p:spPr>
      </p:pic>
      <p:pic>
        <p:nvPicPr>
          <p:cNvPr id="27" name="Resim 26"/>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698099" y="3084024"/>
            <a:ext cx="844105" cy="198000"/>
          </a:xfrm>
          <a:prstGeom prst="rect">
            <a:avLst/>
          </a:prstGeom>
        </p:spPr>
      </p:pic>
      <p:pic>
        <p:nvPicPr>
          <p:cNvPr id="28" name="Resim 27"/>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749885" y="3348431"/>
            <a:ext cx="812571" cy="216000"/>
          </a:xfrm>
          <a:prstGeom prst="rect">
            <a:avLst/>
          </a:prstGeom>
        </p:spPr>
      </p:pic>
      <p:sp>
        <p:nvSpPr>
          <p:cNvPr id="36" name="Metin kutusu 35">
            <a:extLst>
              <a:ext uri="{FF2B5EF4-FFF2-40B4-BE49-F238E27FC236}">
                <a16:creationId xmlns:a16="http://schemas.microsoft.com/office/drawing/2014/main" xmlns="" id="{4D0EE48E-E8CF-45C3-B489-5C7D890B9129}"/>
              </a:ext>
            </a:extLst>
          </p:cNvPr>
          <p:cNvSpPr txBox="1"/>
          <p:nvPr/>
        </p:nvSpPr>
        <p:spPr>
          <a:xfrm>
            <a:off x="11638002" y="101600"/>
            <a:ext cx="553998" cy="6019114"/>
          </a:xfrm>
          <a:prstGeom prst="rect">
            <a:avLst/>
          </a:prstGeom>
          <a:noFill/>
        </p:spPr>
        <p:txBody>
          <a:bodyPr vert="vert" wrap="square" rtlCol="0">
            <a:spAutoFit/>
          </a:bodyPr>
          <a:lstStyle/>
          <a:p>
            <a:r>
              <a:rPr lang="tr-TR" sz="2400" b="1" dirty="0">
                <a:solidFill>
                  <a:srgbClr val="00B0F0"/>
                </a:solidFill>
                <a:effectLst>
                  <a:outerShdw blurRad="38100" dist="38100" dir="2700000" algn="tl">
                    <a:srgbClr val="000000">
                      <a:alpha val="43137"/>
                    </a:srgbClr>
                  </a:outerShdw>
                </a:effectLst>
              </a:rPr>
              <a:t>YÜKSEKLİK ÖLÇMELERİ</a:t>
            </a:r>
            <a:endParaRPr lang="en-US" sz="2400" dirty="0">
              <a:solidFill>
                <a:srgbClr val="00B0F0"/>
              </a:solidFill>
              <a:effectLst>
                <a:outerShdw blurRad="38100" dist="38100" dir="2700000" algn="tl">
                  <a:srgbClr val="000000">
                    <a:alpha val="43137"/>
                  </a:srgbClr>
                </a:outerShdw>
              </a:effectLst>
            </a:endParaRPr>
          </a:p>
        </p:txBody>
      </p:sp>
      <p:sp>
        <p:nvSpPr>
          <p:cNvPr id="37" name="Unvan 1">
            <a:extLst>
              <a:ext uri="{FF2B5EF4-FFF2-40B4-BE49-F238E27FC236}">
                <a16:creationId xmlns:a16="http://schemas.microsoft.com/office/drawing/2014/main" xmlns="" id="{3409BE8E-3501-4722-B56B-8C45B85965EB}"/>
              </a:ext>
            </a:extLst>
          </p:cNvPr>
          <p:cNvSpPr txBox="1">
            <a:spLocks/>
          </p:cNvSpPr>
          <p:nvPr/>
        </p:nvSpPr>
        <p:spPr>
          <a:xfrm>
            <a:off x="107950" y="6408368"/>
            <a:ext cx="2370666" cy="381000"/>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tr-TR" sz="1600" b="1" dirty="0">
                <a:solidFill>
                  <a:srgbClr val="0070C0"/>
                </a:solidFill>
                <a:effectLst>
                  <a:outerShdw blurRad="38100" dist="38100" dir="2700000" algn="tl">
                    <a:srgbClr val="000000">
                      <a:alpha val="43137"/>
                    </a:srgbClr>
                  </a:outerShdw>
                </a:effectLst>
              </a:rPr>
              <a:t>TOPOGRAFYA </a:t>
            </a:r>
            <a:r>
              <a:rPr lang="en-US" sz="1600" b="1" dirty="0">
                <a:solidFill>
                  <a:srgbClr val="0070C0"/>
                </a:solidFill>
                <a:effectLst>
                  <a:outerShdw blurRad="38100" dist="38100" dir="2700000" algn="tl">
                    <a:srgbClr val="000000">
                      <a:alpha val="43137"/>
                    </a:srgbClr>
                  </a:outerShdw>
                </a:effectLst>
              </a:rPr>
              <a:t>(HRT335</a:t>
            </a:r>
            <a:r>
              <a:rPr lang="tr-TR" sz="1600" b="1" dirty="0">
                <a:solidFill>
                  <a:srgbClr val="0070C0"/>
                </a:solidFill>
                <a:effectLst>
                  <a:outerShdw blurRad="38100" dist="38100" dir="2700000" algn="tl">
                    <a:srgbClr val="000000">
                      <a:alpha val="43137"/>
                    </a:srgbClr>
                  </a:outerShdw>
                </a:effectLst>
              </a:rPr>
              <a:t>0</a:t>
            </a:r>
            <a:r>
              <a:rPr lang="en-US" sz="1600" b="1" dirty="0">
                <a:solidFill>
                  <a:srgbClr val="0070C0"/>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1220200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5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fade">
                                      <p:cBhvr>
                                        <p:cTn id="62" dur="500"/>
                                        <p:tgtEl>
                                          <p:spTgt spid="20"/>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fade">
                                      <p:cBhvr>
                                        <p:cTn id="67" dur="500"/>
                                        <p:tgtEl>
                                          <p:spTgt spid="21"/>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fade">
                                      <p:cBhvr>
                                        <p:cTn id="72" dur="500"/>
                                        <p:tgtEl>
                                          <p:spTgt spid="22"/>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fade">
                                      <p:cBhvr>
                                        <p:cTn id="77" dur="500"/>
                                        <p:tgtEl>
                                          <p:spTgt spid="23"/>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24"/>
                                        </p:tgtEl>
                                        <p:attrNameLst>
                                          <p:attrName>style.visibility</p:attrName>
                                        </p:attrNameLst>
                                      </p:cBhvr>
                                      <p:to>
                                        <p:strVal val="visible"/>
                                      </p:to>
                                    </p:set>
                                    <p:animEffect transition="in" filter="fade">
                                      <p:cBhvr>
                                        <p:cTn id="82" dur="500"/>
                                        <p:tgtEl>
                                          <p:spTgt spid="24"/>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25"/>
                                        </p:tgtEl>
                                        <p:attrNameLst>
                                          <p:attrName>style.visibility</p:attrName>
                                        </p:attrNameLst>
                                      </p:cBhvr>
                                      <p:to>
                                        <p:strVal val="visible"/>
                                      </p:to>
                                    </p:set>
                                    <p:animEffect transition="in" filter="fade">
                                      <p:cBhvr>
                                        <p:cTn id="87" dur="500"/>
                                        <p:tgtEl>
                                          <p:spTgt spid="25"/>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26"/>
                                        </p:tgtEl>
                                        <p:attrNameLst>
                                          <p:attrName>style.visibility</p:attrName>
                                        </p:attrNameLst>
                                      </p:cBhvr>
                                      <p:to>
                                        <p:strVal val="visible"/>
                                      </p:to>
                                    </p:set>
                                    <p:animEffect transition="in" filter="fade">
                                      <p:cBhvr>
                                        <p:cTn id="92" dur="500"/>
                                        <p:tgtEl>
                                          <p:spTgt spid="26"/>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27"/>
                                        </p:tgtEl>
                                        <p:attrNameLst>
                                          <p:attrName>style.visibility</p:attrName>
                                        </p:attrNameLst>
                                      </p:cBhvr>
                                      <p:to>
                                        <p:strVal val="visible"/>
                                      </p:to>
                                    </p:set>
                                    <p:animEffect transition="in" filter="fade">
                                      <p:cBhvr>
                                        <p:cTn id="97" dur="500"/>
                                        <p:tgtEl>
                                          <p:spTgt spid="27"/>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28"/>
                                        </p:tgtEl>
                                        <p:attrNameLst>
                                          <p:attrName>style.visibility</p:attrName>
                                        </p:attrNameLst>
                                      </p:cBhvr>
                                      <p:to>
                                        <p:strVal val="visible"/>
                                      </p:to>
                                    </p:set>
                                    <p:animEffect transition="in" filter="fade">
                                      <p:cBhvr>
                                        <p:cTn id="10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xmlns="" id="{87DE95C7-359A-4CD2-9C63-FE08EC815047}"/>
              </a:ext>
            </a:extLst>
          </p:cNvPr>
          <p:cNvSpPr/>
          <p:nvPr/>
        </p:nvSpPr>
        <p:spPr>
          <a:xfrm>
            <a:off x="399447" y="1281322"/>
            <a:ext cx="4027774" cy="2862322"/>
          </a:xfrm>
          <a:prstGeom prst="rect">
            <a:avLst/>
          </a:prstGeom>
        </p:spPr>
        <p:txBody>
          <a:bodyPr wrap="square">
            <a:spAutoFit/>
          </a:bodyPr>
          <a:lstStyle/>
          <a:p>
            <a:pPr algn="just"/>
            <a:r>
              <a:rPr lang="en-US" dirty="0" err="1"/>
              <a:t>İnşaat</a:t>
            </a:r>
            <a:r>
              <a:rPr lang="en-US" dirty="0"/>
              <a:t> </a:t>
            </a:r>
            <a:r>
              <a:rPr lang="en-US" dirty="0" err="1"/>
              <a:t>işleri</a:t>
            </a:r>
            <a:r>
              <a:rPr lang="en-US" dirty="0"/>
              <a:t>, </a:t>
            </a:r>
            <a:r>
              <a:rPr lang="en-US" dirty="0" err="1"/>
              <a:t>arazi</a:t>
            </a:r>
            <a:r>
              <a:rPr lang="en-US" dirty="0"/>
              <a:t> </a:t>
            </a:r>
            <a:r>
              <a:rPr lang="en-US" dirty="0" err="1"/>
              <a:t>tesviyesi</a:t>
            </a:r>
            <a:r>
              <a:rPr lang="en-US" dirty="0"/>
              <a:t>, </a:t>
            </a:r>
            <a:r>
              <a:rPr lang="en-US" dirty="0" err="1"/>
              <a:t>spor</a:t>
            </a:r>
            <a:r>
              <a:rPr lang="en-US" dirty="0"/>
              <a:t> </a:t>
            </a:r>
            <a:r>
              <a:rPr lang="en-US" dirty="0" err="1"/>
              <a:t>alanları</a:t>
            </a:r>
            <a:r>
              <a:rPr lang="en-US" dirty="0"/>
              <a:t> </a:t>
            </a:r>
            <a:r>
              <a:rPr lang="en-US" dirty="0" err="1"/>
              <a:t>gibi</a:t>
            </a:r>
            <a:r>
              <a:rPr lang="en-US" dirty="0"/>
              <a:t> </a:t>
            </a:r>
            <a:r>
              <a:rPr lang="en-US" dirty="0" err="1"/>
              <a:t>projelerin</a:t>
            </a:r>
            <a:r>
              <a:rPr lang="en-US" dirty="0"/>
              <a:t> </a:t>
            </a:r>
            <a:r>
              <a:rPr lang="en-US" dirty="0" err="1"/>
              <a:t>uygulanmasında</a:t>
            </a:r>
            <a:r>
              <a:rPr lang="en-US" dirty="0"/>
              <a:t>, </a:t>
            </a:r>
            <a:r>
              <a:rPr lang="en-US" dirty="0" err="1"/>
              <a:t>özellikle</a:t>
            </a:r>
            <a:r>
              <a:rPr lang="en-US" dirty="0"/>
              <a:t> </a:t>
            </a:r>
            <a:r>
              <a:rPr lang="en-US" dirty="0" err="1"/>
              <a:t>kazılacak</a:t>
            </a:r>
            <a:r>
              <a:rPr lang="en-US" dirty="0"/>
              <a:t> </a:t>
            </a:r>
            <a:r>
              <a:rPr lang="en-US" dirty="0" err="1"/>
              <a:t>ve</a:t>
            </a:r>
            <a:r>
              <a:rPr lang="en-US" dirty="0"/>
              <a:t> </a:t>
            </a:r>
            <a:r>
              <a:rPr lang="en-US" dirty="0" err="1"/>
              <a:t>doldurulacak</a:t>
            </a:r>
            <a:r>
              <a:rPr lang="en-US" dirty="0"/>
              <a:t> </a:t>
            </a:r>
            <a:r>
              <a:rPr lang="en-US" dirty="0" err="1"/>
              <a:t>toprak</a:t>
            </a:r>
            <a:r>
              <a:rPr lang="en-US" dirty="0"/>
              <a:t> </a:t>
            </a:r>
            <a:r>
              <a:rPr lang="en-US" dirty="0" err="1"/>
              <a:t>miktarlarının</a:t>
            </a:r>
            <a:r>
              <a:rPr lang="en-US" dirty="0"/>
              <a:t> </a:t>
            </a:r>
            <a:r>
              <a:rPr lang="en-US" dirty="0" err="1"/>
              <a:t>hesaplanması</a:t>
            </a:r>
            <a:r>
              <a:rPr lang="en-US" dirty="0"/>
              <a:t> </a:t>
            </a:r>
            <a:r>
              <a:rPr lang="en-US" dirty="0" err="1"/>
              <a:t>için</a:t>
            </a:r>
            <a:r>
              <a:rPr lang="en-US" dirty="0"/>
              <a:t> </a:t>
            </a:r>
            <a:r>
              <a:rPr lang="en-US" dirty="0" err="1"/>
              <a:t>arazinin</a:t>
            </a:r>
            <a:r>
              <a:rPr lang="en-US" dirty="0"/>
              <a:t> </a:t>
            </a:r>
            <a:r>
              <a:rPr lang="en-US" dirty="0" err="1"/>
              <a:t>eş</a:t>
            </a:r>
            <a:r>
              <a:rPr lang="en-US" dirty="0"/>
              <a:t> </a:t>
            </a:r>
            <a:r>
              <a:rPr lang="en-US" dirty="0" err="1"/>
              <a:t>yükseklik</a:t>
            </a:r>
            <a:r>
              <a:rPr lang="en-US" dirty="0"/>
              <a:t> </a:t>
            </a:r>
            <a:r>
              <a:rPr lang="en-US" dirty="0" err="1"/>
              <a:t>eğrili</a:t>
            </a:r>
            <a:r>
              <a:rPr lang="en-US" dirty="0"/>
              <a:t> </a:t>
            </a:r>
            <a:r>
              <a:rPr lang="en-US" dirty="0" err="1"/>
              <a:t>planına</a:t>
            </a:r>
            <a:r>
              <a:rPr lang="en-US" dirty="0"/>
              <a:t> </a:t>
            </a:r>
            <a:r>
              <a:rPr lang="en-US" dirty="0" err="1"/>
              <a:t>ihtiyaç</a:t>
            </a:r>
            <a:r>
              <a:rPr lang="en-US" dirty="0"/>
              <a:t> </a:t>
            </a:r>
            <a:r>
              <a:rPr lang="en-US" dirty="0" err="1"/>
              <a:t>duyulur</a:t>
            </a:r>
            <a:r>
              <a:rPr lang="en-US" dirty="0"/>
              <a:t>. </a:t>
            </a:r>
            <a:endParaRPr lang="tr-TR" dirty="0"/>
          </a:p>
          <a:p>
            <a:pPr algn="just"/>
            <a:endParaRPr lang="tr-TR" dirty="0"/>
          </a:p>
          <a:p>
            <a:pPr algn="just"/>
            <a:r>
              <a:rPr lang="tr-TR" dirty="0"/>
              <a:t>A</a:t>
            </a:r>
            <a:r>
              <a:rPr lang="en-US" dirty="0" err="1"/>
              <a:t>razinin</a:t>
            </a:r>
            <a:r>
              <a:rPr lang="en-US" dirty="0"/>
              <a:t> </a:t>
            </a:r>
            <a:r>
              <a:rPr lang="en-US" dirty="0" err="1"/>
              <a:t>topografik</a:t>
            </a:r>
            <a:r>
              <a:rPr lang="en-US" dirty="0"/>
              <a:t> </a:t>
            </a:r>
            <a:r>
              <a:rPr lang="en-US" dirty="0" err="1"/>
              <a:t>yapısı</a:t>
            </a:r>
            <a:r>
              <a:rPr lang="en-US" dirty="0"/>
              <a:t> </a:t>
            </a:r>
            <a:r>
              <a:rPr lang="en-US" dirty="0" err="1"/>
              <a:t>çok</a:t>
            </a:r>
            <a:r>
              <a:rPr lang="en-US" dirty="0"/>
              <a:t> </a:t>
            </a:r>
            <a:r>
              <a:rPr lang="en-US" dirty="0" err="1"/>
              <a:t>engebeli</a:t>
            </a:r>
            <a:r>
              <a:rPr lang="en-US" dirty="0"/>
              <a:t> </a:t>
            </a:r>
            <a:r>
              <a:rPr lang="en-US" dirty="0" err="1"/>
              <a:t>değilse</a:t>
            </a:r>
            <a:r>
              <a:rPr lang="tr-TR" dirty="0"/>
              <a:t> </a:t>
            </a:r>
            <a:r>
              <a:rPr lang="tr-TR" b="1" u="sng" dirty="0">
                <a:solidFill>
                  <a:srgbClr val="FF0000"/>
                </a:solidFill>
              </a:rPr>
              <a:t>KARELER AĞI YÖNTEMİ </a:t>
            </a:r>
            <a:r>
              <a:rPr lang="tr-TR" dirty="0"/>
              <a:t>ile yüzey </a:t>
            </a:r>
            <a:r>
              <a:rPr lang="tr-TR" dirty="0" err="1"/>
              <a:t>nivelmanı</a:t>
            </a:r>
            <a:r>
              <a:rPr lang="tr-TR" dirty="0"/>
              <a:t> yapılarak arazinin </a:t>
            </a:r>
            <a:r>
              <a:rPr lang="tr-TR" dirty="0" err="1"/>
              <a:t>plankotesi</a:t>
            </a:r>
            <a:r>
              <a:rPr lang="tr-TR" dirty="0"/>
              <a:t> belirlenebilir.</a:t>
            </a:r>
          </a:p>
        </p:txBody>
      </p:sp>
      <p:pic>
        <p:nvPicPr>
          <p:cNvPr id="5" name="Resim 4">
            <a:extLst>
              <a:ext uri="{FF2B5EF4-FFF2-40B4-BE49-F238E27FC236}">
                <a16:creationId xmlns:a16="http://schemas.microsoft.com/office/drawing/2014/main" xmlns="" id="{EEB1AAEC-4D58-4DA4-9291-7973E25DEC4C}"/>
              </a:ext>
            </a:extLst>
          </p:cNvPr>
          <p:cNvPicPr>
            <a:picLocks noChangeAspect="1"/>
          </p:cNvPicPr>
          <p:nvPr/>
        </p:nvPicPr>
        <p:blipFill rotWithShape="1">
          <a:blip r:embed="rId2"/>
          <a:srcRect l="21419" t="9369" r="12292" b="19039"/>
          <a:stretch/>
        </p:blipFill>
        <p:spPr>
          <a:xfrm>
            <a:off x="5000864" y="1281322"/>
            <a:ext cx="6375590" cy="3873133"/>
          </a:xfrm>
          <a:prstGeom prst="rect">
            <a:avLst/>
          </a:prstGeom>
        </p:spPr>
      </p:pic>
      <p:sp>
        <p:nvSpPr>
          <p:cNvPr id="6" name="Dikdörtgen 208">
            <a:extLst>
              <a:ext uri="{FF2B5EF4-FFF2-40B4-BE49-F238E27FC236}">
                <a16:creationId xmlns:a16="http://schemas.microsoft.com/office/drawing/2014/main" xmlns="" id="{727DEE6A-F5DB-4F8B-BC42-3EA6A861363E}"/>
              </a:ext>
            </a:extLst>
          </p:cNvPr>
          <p:cNvSpPr/>
          <p:nvPr/>
        </p:nvSpPr>
        <p:spPr>
          <a:xfrm rot="20333478">
            <a:off x="6491415" y="2431173"/>
            <a:ext cx="2685535" cy="1573427"/>
          </a:xfrm>
          <a:custGeom>
            <a:avLst/>
            <a:gdLst>
              <a:gd name="connsiteX0" fmla="*/ 0 w 2685535"/>
              <a:gd name="connsiteY0" fmla="*/ 0 h 1573427"/>
              <a:gd name="connsiteX1" fmla="*/ 2685535 w 2685535"/>
              <a:gd name="connsiteY1" fmla="*/ 0 h 1573427"/>
              <a:gd name="connsiteX2" fmla="*/ 2685535 w 2685535"/>
              <a:gd name="connsiteY2" fmla="*/ 1573427 h 1573427"/>
              <a:gd name="connsiteX3" fmla="*/ 0 w 2685535"/>
              <a:gd name="connsiteY3" fmla="*/ 1573427 h 1573427"/>
              <a:gd name="connsiteX4" fmla="*/ 0 w 2685535"/>
              <a:gd name="connsiteY4" fmla="*/ 0 h 1573427"/>
              <a:gd name="connsiteX0" fmla="*/ 0 w 2685535"/>
              <a:gd name="connsiteY0" fmla="*/ 0 h 1573427"/>
              <a:gd name="connsiteX1" fmla="*/ 2685535 w 2685535"/>
              <a:gd name="connsiteY1" fmla="*/ 0 h 1573427"/>
              <a:gd name="connsiteX2" fmla="*/ 2685535 w 2685535"/>
              <a:gd name="connsiteY2" fmla="*/ 1573427 h 1573427"/>
              <a:gd name="connsiteX3" fmla="*/ 568410 w 2685535"/>
              <a:gd name="connsiteY3" fmla="*/ 1556951 h 1573427"/>
              <a:gd name="connsiteX4" fmla="*/ 0 w 2685535"/>
              <a:gd name="connsiteY4" fmla="*/ 0 h 1573427"/>
              <a:gd name="connsiteX0" fmla="*/ 0 w 2685535"/>
              <a:gd name="connsiteY0" fmla="*/ 0 h 1573427"/>
              <a:gd name="connsiteX1" fmla="*/ 2051222 w 2685535"/>
              <a:gd name="connsiteY1" fmla="*/ 24713 h 1573427"/>
              <a:gd name="connsiteX2" fmla="*/ 2685535 w 2685535"/>
              <a:gd name="connsiteY2" fmla="*/ 1573427 h 1573427"/>
              <a:gd name="connsiteX3" fmla="*/ 568410 w 2685535"/>
              <a:gd name="connsiteY3" fmla="*/ 1556951 h 1573427"/>
              <a:gd name="connsiteX4" fmla="*/ 0 w 2685535"/>
              <a:gd name="connsiteY4" fmla="*/ 0 h 1573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5535" h="1573427">
                <a:moveTo>
                  <a:pt x="0" y="0"/>
                </a:moveTo>
                <a:lnTo>
                  <a:pt x="2051222" y="24713"/>
                </a:lnTo>
                <a:lnTo>
                  <a:pt x="2685535" y="1573427"/>
                </a:lnTo>
                <a:lnTo>
                  <a:pt x="568410" y="1556951"/>
                </a:lnTo>
                <a:lnTo>
                  <a:pt x="0" y="0"/>
                </a:lnTo>
                <a:close/>
              </a:path>
            </a:pathLst>
          </a:custGeom>
          <a:noFill/>
          <a:ln w="44450" cmpd="sng">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Unvan 1">
            <a:extLst>
              <a:ext uri="{FF2B5EF4-FFF2-40B4-BE49-F238E27FC236}">
                <a16:creationId xmlns:a16="http://schemas.microsoft.com/office/drawing/2014/main" xmlns="" id="{7F58A046-5E6E-4B5A-8D54-562AEA6C8602}"/>
              </a:ext>
            </a:extLst>
          </p:cNvPr>
          <p:cNvSpPr txBox="1">
            <a:spLocks/>
          </p:cNvSpPr>
          <p:nvPr/>
        </p:nvSpPr>
        <p:spPr>
          <a:xfrm>
            <a:off x="1077185" y="466329"/>
            <a:ext cx="8596668" cy="597693"/>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tr-TR" sz="3200" b="1" dirty="0">
                <a:solidFill>
                  <a:srgbClr val="0070C0"/>
                </a:solidFill>
                <a:effectLst>
                  <a:outerShdw blurRad="38100" dist="38100" dir="2700000" algn="tl">
                    <a:srgbClr val="000000">
                      <a:alpha val="43137"/>
                    </a:srgbClr>
                  </a:outerShdw>
                </a:effectLst>
              </a:rPr>
              <a:t>Yüzey </a:t>
            </a:r>
            <a:r>
              <a:rPr lang="tr-TR" sz="3200" b="1" dirty="0" err="1">
                <a:solidFill>
                  <a:srgbClr val="0070C0"/>
                </a:solidFill>
                <a:effectLst>
                  <a:outerShdw blurRad="38100" dist="38100" dir="2700000" algn="tl">
                    <a:srgbClr val="000000">
                      <a:alpha val="43137"/>
                    </a:srgbClr>
                  </a:outerShdw>
                </a:effectLst>
              </a:rPr>
              <a:t>Nivelmanı</a:t>
            </a:r>
            <a:endParaRPr lang="en-US" sz="3200" b="1" dirty="0">
              <a:solidFill>
                <a:srgbClr val="0070C0"/>
              </a:solidFill>
              <a:effectLst>
                <a:outerShdw blurRad="38100" dist="38100" dir="2700000" algn="tl">
                  <a:srgbClr val="000000">
                    <a:alpha val="43137"/>
                  </a:srgbClr>
                </a:outerShdw>
              </a:effectLst>
            </a:endParaRPr>
          </a:p>
        </p:txBody>
      </p:sp>
      <p:sp>
        <p:nvSpPr>
          <p:cNvPr id="8" name="Metin kutusu 7">
            <a:extLst>
              <a:ext uri="{FF2B5EF4-FFF2-40B4-BE49-F238E27FC236}">
                <a16:creationId xmlns:a16="http://schemas.microsoft.com/office/drawing/2014/main" xmlns="" id="{C8B795F1-F2B2-418B-B104-4AC55AA601BF}"/>
              </a:ext>
            </a:extLst>
          </p:cNvPr>
          <p:cNvSpPr txBox="1"/>
          <p:nvPr/>
        </p:nvSpPr>
        <p:spPr>
          <a:xfrm>
            <a:off x="11638002" y="101600"/>
            <a:ext cx="553998" cy="6019114"/>
          </a:xfrm>
          <a:prstGeom prst="rect">
            <a:avLst/>
          </a:prstGeom>
          <a:noFill/>
        </p:spPr>
        <p:txBody>
          <a:bodyPr vert="vert" wrap="square" rtlCol="0">
            <a:spAutoFit/>
          </a:bodyPr>
          <a:lstStyle/>
          <a:p>
            <a:r>
              <a:rPr lang="tr-TR" sz="2400" b="1" dirty="0">
                <a:solidFill>
                  <a:srgbClr val="00B0F0"/>
                </a:solidFill>
                <a:effectLst>
                  <a:outerShdw blurRad="38100" dist="38100" dir="2700000" algn="tl">
                    <a:srgbClr val="000000">
                      <a:alpha val="43137"/>
                    </a:srgbClr>
                  </a:outerShdw>
                </a:effectLst>
              </a:rPr>
              <a:t>YÜKSEKLİK ÖLÇMELERİ</a:t>
            </a:r>
            <a:endParaRPr lang="en-US" sz="2400" dirty="0">
              <a:solidFill>
                <a:srgbClr val="00B0F0"/>
              </a:solidFill>
              <a:effectLst>
                <a:outerShdw blurRad="38100" dist="38100" dir="2700000" algn="tl">
                  <a:srgbClr val="000000">
                    <a:alpha val="43137"/>
                  </a:srgbClr>
                </a:outerShdw>
              </a:effectLst>
            </a:endParaRPr>
          </a:p>
        </p:txBody>
      </p:sp>
      <p:sp>
        <p:nvSpPr>
          <p:cNvPr id="15" name="Unvan 1">
            <a:extLst>
              <a:ext uri="{FF2B5EF4-FFF2-40B4-BE49-F238E27FC236}">
                <a16:creationId xmlns:a16="http://schemas.microsoft.com/office/drawing/2014/main" xmlns="" id="{D4286018-D2B6-4326-A79A-9FDC5128E5A2}"/>
              </a:ext>
            </a:extLst>
          </p:cNvPr>
          <p:cNvSpPr txBox="1">
            <a:spLocks/>
          </p:cNvSpPr>
          <p:nvPr/>
        </p:nvSpPr>
        <p:spPr>
          <a:xfrm>
            <a:off x="107950" y="6408368"/>
            <a:ext cx="2370666" cy="381000"/>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tr-TR" sz="1600" b="1" dirty="0">
                <a:solidFill>
                  <a:srgbClr val="0070C0"/>
                </a:solidFill>
                <a:effectLst>
                  <a:outerShdw blurRad="38100" dist="38100" dir="2700000" algn="tl">
                    <a:srgbClr val="000000">
                      <a:alpha val="43137"/>
                    </a:srgbClr>
                  </a:outerShdw>
                </a:effectLst>
              </a:rPr>
              <a:t>TOPOGRAFYA </a:t>
            </a:r>
            <a:r>
              <a:rPr lang="en-US" sz="1600" b="1" dirty="0">
                <a:solidFill>
                  <a:srgbClr val="0070C0"/>
                </a:solidFill>
                <a:effectLst>
                  <a:outerShdw blurRad="38100" dist="38100" dir="2700000" algn="tl">
                    <a:srgbClr val="000000">
                      <a:alpha val="43137"/>
                    </a:srgbClr>
                  </a:outerShdw>
                </a:effectLst>
              </a:rPr>
              <a:t>(HRT335</a:t>
            </a:r>
            <a:r>
              <a:rPr lang="tr-TR" sz="1600" b="1" dirty="0">
                <a:solidFill>
                  <a:srgbClr val="0070C0"/>
                </a:solidFill>
                <a:effectLst>
                  <a:outerShdw blurRad="38100" dist="38100" dir="2700000" algn="tl">
                    <a:srgbClr val="000000">
                      <a:alpha val="43137"/>
                    </a:srgbClr>
                  </a:outerShdw>
                </a:effectLst>
              </a:rPr>
              <a:t>0</a:t>
            </a:r>
            <a:r>
              <a:rPr lang="en-US" sz="1600" b="1" dirty="0">
                <a:solidFill>
                  <a:srgbClr val="0070C0"/>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22638898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366932" y="1354733"/>
            <a:ext cx="7424416" cy="1754326"/>
          </a:xfrm>
          <a:prstGeom prst="rect">
            <a:avLst/>
          </a:prstGeom>
        </p:spPr>
        <p:txBody>
          <a:bodyPr wrap="square">
            <a:spAutoFit/>
          </a:bodyPr>
          <a:lstStyle/>
          <a:p>
            <a:pPr marL="285750" indent="-285750" algn="just">
              <a:buFont typeface="Wingdings" panose="05000000000000000000" pitchFamily="2" charset="2"/>
              <a:buChar char="q"/>
            </a:pPr>
            <a:r>
              <a:rPr lang="en-US" dirty="0" err="1"/>
              <a:t>Yüzey</a:t>
            </a:r>
            <a:r>
              <a:rPr lang="en-US" dirty="0"/>
              <a:t> </a:t>
            </a:r>
            <a:r>
              <a:rPr lang="en-US" dirty="0" err="1"/>
              <a:t>nivelmanı</a:t>
            </a:r>
            <a:r>
              <a:rPr lang="en-US" dirty="0"/>
              <a:t> </a:t>
            </a:r>
            <a:r>
              <a:rPr lang="en-US" dirty="0" err="1"/>
              <a:t>yapılacak</a:t>
            </a:r>
            <a:r>
              <a:rPr lang="en-US" dirty="0"/>
              <a:t> </a:t>
            </a:r>
            <a:r>
              <a:rPr lang="en-US" dirty="0" err="1"/>
              <a:t>arazide</a:t>
            </a:r>
            <a:r>
              <a:rPr lang="en-US" dirty="0"/>
              <a:t> </a:t>
            </a:r>
            <a:r>
              <a:rPr lang="en-US" dirty="0" err="1"/>
              <a:t>bir</a:t>
            </a:r>
            <a:r>
              <a:rPr lang="en-US" dirty="0"/>
              <a:t> </a:t>
            </a:r>
            <a:r>
              <a:rPr lang="en-US" dirty="0" err="1"/>
              <a:t>ölçü</a:t>
            </a:r>
            <a:r>
              <a:rPr lang="en-US" dirty="0"/>
              <a:t> </a:t>
            </a:r>
            <a:r>
              <a:rPr lang="en-US" dirty="0" err="1"/>
              <a:t>doğrusu</a:t>
            </a:r>
            <a:r>
              <a:rPr lang="en-US" dirty="0"/>
              <a:t> </a:t>
            </a:r>
            <a:r>
              <a:rPr lang="en-US" dirty="0" err="1"/>
              <a:t>belirlenir</a:t>
            </a:r>
            <a:r>
              <a:rPr lang="tr-TR" dirty="0"/>
              <a:t>.</a:t>
            </a:r>
            <a:r>
              <a:rPr lang="en-US" dirty="0"/>
              <a:t> </a:t>
            </a:r>
            <a:endParaRPr lang="tr-TR" dirty="0"/>
          </a:p>
          <a:p>
            <a:pPr marL="285750" indent="-285750" algn="just">
              <a:buFont typeface="Wingdings" panose="05000000000000000000" pitchFamily="2" charset="2"/>
              <a:buChar char="q"/>
            </a:pPr>
            <a:r>
              <a:rPr lang="tr-TR" dirty="0"/>
              <a:t>Ölçü </a:t>
            </a:r>
            <a:r>
              <a:rPr lang="en-US" dirty="0" err="1"/>
              <a:t>doğru</a:t>
            </a:r>
            <a:r>
              <a:rPr lang="tr-TR" dirty="0"/>
              <a:t>su</a:t>
            </a:r>
            <a:r>
              <a:rPr lang="en-US" dirty="0"/>
              <a:t> </a:t>
            </a:r>
            <a:r>
              <a:rPr lang="en-US" dirty="0" err="1"/>
              <a:t>üzerinde</a:t>
            </a:r>
            <a:r>
              <a:rPr lang="en-US" dirty="0"/>
              <a:t> </a:t>
            </a:r>
            <a:r>
              <a:rPr lang="en-US" dirty="0" err="1"/>
              <a:t>belirli</a:t>
            </a:r>
            <a:r>
              <a:rPr lang="en-US" dirty="0"/>
              <a:t> </a:t>
            </a:r>
            <a:r>
              <a:rPr lang="en-US" dirty="0" err="1"/>
              <a:t>aralıklarla</a:t>
            </a:r>
            <a:r>
              <a:rPr lang="en-US" dirty="0"/>
              <a:t>, </a:t>
            </a:r>
            <a:r>
              <a:rPr lang="en-US" dirty="0" err="1"/>
              <a:t>takeometre</a:t>
            </a:r>
            <a:r>
              <a:rPr lang="en-US" dirty="0"/>
              <a:t>, </a:t>
            </a:r>
            <a:r>
              <a:rPr lang="en-US" dirty="0" err="1"/>
              <a:t>nivo</a:t>
            </a:r>
            <a:r>
              <a:rPr lang="en-US" dirty="0"/>
              <a:t> </a:t>
            </a:r>
            <a:r>
              <a:rPr lang="en-US" dirty="0" err="1"/>
              <a:t>ya</a:t>
            </a:r>
            <a:r>
              <a:rPr lang="en-US" dirty="0"/>
              <a:t> da </a:t>
            </a:r>
            <a:r>
              <a:rPr lang="en-US" dirty="0" err="1"/>
              <a:t>prizmalarla</a:t>
            </a:r>
            <a:r>
              <a:rPr lang="en-US" dirty="0"/>
              <a:t> </a:t>
            </a:r>
            <a:r>
              <a:rPr lang="en-US" dirty="0" err="1"/>
              <a:t>dikler</a:t>
            </a:r>
            <a:r>
              <a:rPr lang="en-US" dirty="0"/>
              <a:t> </a:t>
            </a:r>
            <a:r>
              <a:rPr lang="en-US" dirty="0" err="1"/>
              <a:t>çıkılır</a:t>
            </a:r>
            <a:r>
              <a:rPr lang="en-US" dirty="0"/>
              <a:t>. </a:t>
            </a:r>
            <a:endParaRPr lang="tr-TR" dirty="0"/>
          </a:p>
          <a:p>
            <a:pPr marL="285750" indent="-285750" algn="just">
              <a:buFont typeface="Wingdings" panose="05000000000000000000" pitchFamily="2" charset="2"/>
              <a:buChar char="q"/>
            </a:pPr>
            <a:r>
              <a:rPr lang="tr-TR" dirty="0"/>
              <a:t>A</a:t>
            </a:r>
            <a:r>
              <a:rPr lang="en-US" dirty="0" err="1"/>
              <a:t>ynı</a:t>
            </a:r>
            <a:r>
              <a:rPr lang="en-US" dirty="0"/>
              <a:t> </a:t>
            </a:r>
            <a:r>
              <a:rPr lang="en-US" dirty="0" err="1"/>
              <a:t>işlem</a:t>
            </a:r>
            <a:r>
              <a:rPr lang="en-US" dirty="0"/>
              <a:t> </a:t>
            </a:r>
            <a:r>
              <a:rPr lang="en-US" dirty="0" err="1"/>
              <a:t>bu</a:t>
            </a:r>
            <a:r>
              <a:rPr lang="en-US" dirty="0"/>
              <a:t> </a:t>
            </a:r>
            <a:r>
              <a:rPr lang="en-US" dirty="0" err="1"/>
              <a:t>dikler</a:t>
            </a:r>
            <a:r>
              <a:rPr lang="en-US" dirty="0"/>
              <a:t> </a:t>
            </a:r>
            <a:r>
              <a:rPr lang="en-US" dirty="0" err="1"/>
              <a:t>üzerinde</a:t>
            </a:r>
            <a:r>
              <a:rPr lang="en-US" dirty="0"/>
              <a:t> </a:t>
            </a:r>
            <a:r>
              <a:rPr lang="en-US" dirty="0" err="1"/>
              <a:t>tekrarlanarak</a:t>
            </a:r>
            <a:r>
              <a:rPr lang="en-US" dirty="0"/>
              <a:t> </a:t>
            </a:r>
            <a:r>
              <a:rPr lang="en-US" dirty="0" err="1"/>
              <a:t>arazi</a:t>
            </a:r>
            <a:r>
              <a:rPr lang="en-US" dirty="0"/>
              <a:t> </a:t>
            </a:r>
            <a:r>
              <a:rPr lang="en-US" dirty="0" err="1"/>
              <a:t>karelere</a:t>
            </a:r>
            <a:r>
              <a:rPr lang="en-US" dirty="0"/>
              <a:t> </a:t>
            </a:r>
            <a:r>
              <a:rPr lang="en-US" dirty="0" err="1"/>
              <a:t>bölünür</a:t>
            </a:r>
            <a:r>
              <a:rPr lang="en-US" dirty="0"/>
              <a:t>. </a:t>
            </a:r>
            <a:endParaRPr lang="tr-TR" dirty="0"/>
          </a:p>
          <a:p>
            <a:pPr marL="285750" indent="-285750" algn="just">
              <a:buFont typeface="Wingdings" panose="05000000000000000000" pitchFamily="2" charset="2"/>
              <a:buChar char="q"/>
            </a:pPr>
            <a:r>
              <a:rPr lang="en-US" dirty="0" err="1"/>
              <a:t>Kareler</a:t>
            </a:r>
            <a:r>
              <a:rPr lang="en-US" dirty="0"/>
              <a:t> </a:t>
            </a:r>
            <a:r>
              <a:rPr lang="en-US" dirty="0" err="1"/>
              <a:t>ağı</a:t>
            </a:r>
            <a:r>
              <a:rPr lang="en-US" dirty="0"/>
              <a:t> </a:t>
            </a:r>
            <a:r>
              <a:rPr lang="en-US" dirty="0" err="1"/>
              <a:t>yönteminde</a:t>
            </a:r>
            <a:r>
              <a:rPr lang="en-US" dirty="0"/>
              <a:t> </a:t>
            </a:r>
            <a:r>
              <a:rPr lang="en-US" dirty="0" err="1"/>
              <a:t>karelerin</a:t>
            </a:r>
            <a:r>
              <a:rPr lang="en-US" dirty="0"/>
              <a:t> </a:t>
            </a:r>
            <a:r>
              <a:rPr lang="en-US" dirty="0" err="1"/>
              <a:t>kenar</a:t>
            </a:r>
            <a:r>
              <a:rPr lang="en-US" dirty="0"/>
              <a:t> </a:t>
            </a:r>
            <a:r>
              <a:rPr lang="en-US" dirty="0" err="1"/>
              <a:t>uzunluğu</a:t>
            </a:r>
            <a:r>
              <a:rPr lang="en-US" dirty="0"/>
              <a:t>, </a:t>
            </a:r>
            <a:r>
              <a:rPr lang="en-US" dirty="0" err="1"/>
              <a:t>arazinin</a:t>
            </a:r>
            <a:r>
              <a:rPr lang="en-US" dirty="0"/>
              <a:t> </a:t>
            </a:r>
            <a:r>
              <a:rPr lang="en-US" dirty="0" err="1"/>
              <a:t>topografik</a:t>
            </a:r>
            <a:r>
              <a:rPr lang="en-US" dirty="0"/>
              <a:t> </a:t>
            </a:r>
            <a:r>
              <a:rPr lang="en-US" dirty="0" err="1"/>
              <a:t>yapısı</a:t>
            </a:r>
            <a:r>
              <a:rPr lang="en-US" dirty="0"/>
              <a:t> </a:t>
            </a:r>
            <a:r>
              <a:rPr lang="en-US" dirty="0" err="1"/>
              <a:t>ve</a:t>
            </a:r>
            <a:r>
              <a:rPr lang="en-US" dirty="0"/>
              <a:t> </a:t>
            </a:r>
            <a:r>
              <a:rPr lang="en-US" dirty="0" err="1"/>
              <a:t>ihtiyaca</a:t>
            </a:r>
            <a:r>
              <a:rPr lang="en-US" dirty="0"/>
              <a:t> </a:t>
            </a:r>
            <a:r>
              <a:rPr lang="en-US" dirty="0" err="1"/>
              <a:t>göre</a:t>
            </a:r>
            <a:r>
              <a:rPr lang="en-US" dirty="0"/>
              <a:t> 5–30 m </a:t>
            </a:r>
            <a:r>
              <a:rPr lang="en-US" dirty="0" err="1"/>
              <a:t>arasında</a:t>
            </a:r>
            <a:r>
              <a:rPr lang="en-US" dirty="0"/>
              <a:t> </a:t>
            </a:r>
            <a:r>
              <a:rPr lang="en-US" dirty="0" err="1"/>
              <a:t>seçilebilir</a:t>
            </a:r>
            <a:r>
              <a:rPr lang="en-US" dirty="0"/>
              <a:t>. </a:t>
            </a:r>
            <a:endParaRPr lang="tr-TR" dirty="0"/>
          </a:p>
        </p:txBody>
      </p:sp>
      <p:pic>
        <p:nvPicPr>
          <p:cNvPr id="4" name="Resim 3"/>
          <p:cNvPicPr>
            <a:picLocks noChangeAspect="1"/>
          </p:cNvPicPr>
          <p:nvPr/>
        </p:nvPicPr>
        <p:blipFill rotWithShape="1">
          <a:blip r:embed="rId2"/>
          <a:srcRect l="2959" t="12863" r="588"/>
          <a:stretch/>
        </p:blipFill>
        <p:spPr>
          <a:xfrm>
            <a:off x="6614253" y="3140070"/>
            <a:ext cx="5221024" cy="2986000"/>
          </a:xfrm>
          <a:prstGeom prst="rect">
            <a:avLst/>
          </a:prstGeom>
        </p:spPr>
      </p:pic>
      <p:pic>
        <p:nvPicPr>
          <p:cNvPr id="5" name="Resim 4"/>
          <p:cNvPicPr>
            <a:picLocks noChangeAspect="1"/>
          </p:cNvPicPr>
          <p:nvPr/>
        </p:nvPicPr>
        <p:blipFill rotWithShape="1">
          <a:blip r:embed="rId3"/>
          <a:srcRect l="28076" r="22814"/>
          <a:stretch/>
        </p:blipFill>
        <p:spPr>
          <a:xfrm>
            <a:off x="10015032" y="319388"/>
            <a:ext cx="1226821" cy="2498135"/>
          </a:xfrm>
          <a:prstGeom prst="rect">
            <a:avLst/>
          </a:prstGeom>
        </p:spPr>
      </p:pic>
      <p:sp>
        <p:nvSpPr>
          <p:cNvPr id="8" name="Dikdörtgen 7"/>
          <p:cNvSpPr/>
          <p:nvPr/>
        </p:nvSpPr>
        <p:spPr>
          <a:xfrm>
            <a:off x="10207874" y="2606787"/>
            <a:ext cx="875561" cy="369332"/>
          </a:xfrm>
          <a:prstGeom prst="rect">
            <a:avLst/>
          </a:prstGeom>
        </p:spPr>
        <p:txBody>
          <a:bodyPr wrap="none">
            <a:spAutoFit/>
          </a:bodyPr>
          <a:lstStyle/>
          <a:p>
            <a:r>
              <a:rPr lang="en-US" dirty="0"/>
              <a:t> </a:t>
            </a:r>
            <a:r>
              <a:rPr lang="tr-TR" dirty="0"/>
              <a:t>Prizma</a:t>
            </a:r>
            <a:endParaRPr lang="en-US" dirty="0"/>
          </a:p>
        </p:txBody>
      </p:sp>
      <p:pic>
        <p:nvPicPr>
          <p:cNvPr id="9" name="Resim 8"/>
          <p:cNvPicPr>
            <a:picLocks noChangeAspect="1"/>
          </p:cNvPicPr>
          <p:nvPr/>
        </p:nvPicPr>
        <p:blipFill rotWithShape="1">
          <a:blip r:embed="rId4"/>
          <a:srcRect l="21419" t="9369" r="12292" b="19039"/>
          <a:stretch/>
        </p:blipFill>
        <p:spPr>
          <a:xfrm>
            <a:off x="1347725" y="3159024"/>
            <a:ext cx="4997637" cy="3036035"/>
          </a:xfrm>
          <a:prstGeom prst="rect">
            <a:avLst/>
          </a:prstGeom>
        </p:spPr>
      </p:pic>
      <p:sp>
        <p:nvSpPr>
          <p:cNvPr id="10" name="Dikdörtgen 208"/>
          <p:cNvSpPr/>
          <p:nvPr/>
        </p:nvSpPr>
        <p:spPr>
          <a:xfrm rot="20333478">
            <a:off x="2698373" y="4198619"/>
            <a:ext cx="2207868" cy="956842"/>
          </a:xfrm>
          <a:custGeom>
            <a:avLst/>
            <a:gdLst>
              <a:gd name="connsiteX0" fmla="*/ 0 w 2685535"/>
              <a:gd name="connsiteY0" fmla="*/ 0 h 1573427"/>
              <a:gd name="connsiteX1" fmla="*/ 2685535 w 2685535"/>
              <a:gd name="connsiteY1" fmla="*/ 0 h 1573427"/>
              <a:gd name="connsiteX2" fmla="*/ 2685535 w 2685535"/>
              <a:gd name="connsiteY2" fmla="*/ 1573427 h 1573427"/>
              <a:gd name="connsiteX3" fmla="*/ 0 w 2685535"/>
              <a:gd name="connsiteY3" fmla="*/ 1573427 h 1573427"/>
              <a:gd name="connsiteX4" fmla="*/ 0 w 2685535"/>
              <a:gd name="connsiteY4" fmla="*/ 0 h 1573427"/>
              <a:gd name="connsiteX0" fmla="*/ 0 w 2685535"/>
              <a:gd name="connsiteY0" fmla="*/ 0 h 1573427"/>
              <a:gd name="connsiteX1" fmla="*/ 2685535 w 2685535"/>
              <a:gd name="connsiteY1" fmla="*/ 0 h 1573427"/>
              <a:gd name="connsiteX2" fmla="*/ 2685535 w 2685535"/>
              <a:gd name="connsiteY2" fmla="*/ 1573427 h 1573427"/>
              <a:gd name="connsiteX3" fmla="*/ 568410 w 2685535"/>
              <a:gd name="connsiteY3" fmla="*/ 1556951 h 1573427"/>
              <a:gd name="connsiteX4" fmla="*/ 0 w 2685535"/>
              <a:gd name="connsiteY4" fmla="*/ 0 h 1573427"/>
              <a:gd name="connsiteX0" fmla="*/ 0 w 2685535"/>
              <a:gd name="connsiteY0" fmla="*/ 0 h 1573427"/>
              <a:gd name="connsiteX1" fmla="*/ 2051222 w 2685535"/>
              <a:gd name="connsiteY1" fmla="*/ 24713 h 1573427"/>
              <a:gd name="connsiteX2" fmla="*/ 2685535 w 2685535"/>
              <a:gd name="connsiteY2" fmla="*/ 1573427 h 1573427"/>
              <a:gd name="connsiteX3" fmla="*/ 568410 w 2685535"/>
              <a:gd name="connsiteY3" fmla="*/ 1556951 h 1573427"/>
              <a:gd name="connsiteX4" fmla="*/ 0 w 2685535"/>
              <a:gd name="connsiteY4" fmla="*/ 0 h 1573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5535" h="1573427">
                <a:moveTo>
                  <a:pt x="0" y="0"/>
                </a:moveTo>
                <a:lnTo>
                  <a:pt x="2051222" y="24713"/>
                </a:lnTo>
                <a:lnTo>
                  <a:pt x="2685535" y="1573427"/>
                </a:lnTo>
                <a:lnTo>
                  <a:pt x="568410" y="1556951"/>
                </a:lnTo>
                <a:lnTo>
                  <a:pt x="0" y="0"/>
                </a:lnTo>
                <a:close/>
              </a:path>
            </a:pathLst>
          </a:custGeom>
          <a:noFill/>
          <a:ln w="44450" cmpd="sng">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Düz Bağlayıcı 10"/>
          <p:cNvCxnSpPr/>
          <p:nvPr/>
        </p:nvCxnSpPr>
        <p:spPr>
          <a:xfrm>
            <a:off x="3126175" y="4429391"/>
            <a:ext cx="805950" cy="734316"/>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 name="Düz Bağlayıcı 11"/>
          <p:cNvCxnSpPr/>
          <p:nvPr/>
        </p:nvCxnSpPr>
        <p:spPr>
          <a:xfrm>
            <a:off x="3623625" y="4240844"/>
            <a:ext cx="805950" cy="734316"/>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 name="Düz Bağlayıcı 12"/>
          <p:cNvCxnSpPr/>
          <p:nvPr/>
        </p:nvCxnSpPr>
        <p:spPr>
          <a:xfrm flipH="1">
            <a:off x="2868246" y="4240844"/>
            <a:ext cx="1573775" cy="604225"/>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4" name="Düz Bağlayıcı 13"/>
          <p:cNvCxnSpPr/>
          <p:nvPr/>
        </p:nvCxnSpPr>
        <p:spPr>
          <a:xfrm flipH="1">
            <a:off x="3142765" y="4494437"/>
            <a:ext cx="1573775" cy="604225"/>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15" name="Dikdörtgen 14"/>
          <p:cNvSpPr/>
          <p:nvPr/>
        </p:nvSpPr>
        <p:spPr>
          <a:xfrm>
            <a:off x="5007861" y="5475583"/>
            <a:ext cx="1142749" cy="646331"/>
          </a:xfrm>
          <a:prstGeom prst="rect">
            <a:avLst/>
          </a:prstGeom>
          <a:noFill/>
        </p:spPr>
        <p:txBody>
          <a:bodyPr wrap="none" lIns="91440" tIns="45720" rIns="91440" bIns="45720">
            <a:spAutoFit/>
          </a:bodyPr>
          <a:lstStyle/>
          <a:p>
            <a:pPr algn="ctr"/>
            <a:r>
              <a:rPr lang="tr-TR" sz="3600" b="1" cap="none" spc="0" dirty="0">
                <a:ln w="6600">
                  <a:solidFill>
                    <a:schemeClr val="accent2"/>
                  </a:solidFill>
                  <a:prstDash val="solid"/>
                </a:ln>
                <a:solidFill>
                  <a:srgbClr val="FFFFFF"/>
                </a:solidFill>
                <a:effectLst>
                  <a:outerShdw dist="38100" dir="2700000" algn="tl" rotWithShape="0">
                    <a:schemeClr val="accent2"/>
                  </a:outerShdw>
                </a:effectLst>
              </a:rPr>
              <a:t>Arazi</a:t>
            </a:r>
          </a:p>
        </p:txBody>
      </p:sp>
      <p:sp>
        <p:nvSpPr>
          <p:cNvPr id="17" name="Unvan 1">
            <a:extLst>
              <a:ext uri="{FF2B5EF4-FFF2-40B4-BE49-F238E27FC236}">
                <a16:creationId xmlns:a16="http://schemas.microsoft.com/office/drawing/2014/main" xmlns="" id="{E6FDE798-DCA9-4718-A696-4AF95DDF7EA3}"/>
              </a:ext>
            </a:extLst>
          </p:cNvPr>
          <p:cNvSpPr txBox="1">
            <a:spLocks/>
          </p:cNvSpPr>
          <p:nvPr/>
        </p:nvSpPr>
        <p:spPr>
          <a:xfrm>
            <a:off x="1280901" y="419976"/>
            <a:ext cx="8596668" cy="597693"/>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tr-TR" sz="3200" b="1" dirty="0">
                <a:solidFill>
                  <a:srgbClr val="0070C0"/>
                </a:solidFill>
                <a:effectLst>
                  <a:outerShdw blurRad="38100" dist="38100" dir="2700000" algn="tl">
                    <a:srgbClr val="000000">
                      <a:alpha val="43137"/>
                    </a:srgbClr>
                  </a:outerShdw>
                </a:effectLst>
              </a:rPr>
              <a:t>Kareler Ağı Yöntemiyle Yüzey </a:t>
            </a:r>
            <a:r>
              <a:rPr lang="tr-TR" sz="3200" b="1" dirty="0" err="1">
                <a:solidFill>
                  <a:srgbClr val="0070C0"/>
                </a:solidFill>
                <a:effectLst>
                  <a:outerShdw blurRad="38100" dist="38100" dir="2700000" algn="tl">
                    <a:srgbClr val="000000">
                      <a:alpha val="43137"/>
                    </a:srgbClr>
                  </a:outerShdw>
                </a:effectLst>
              </a:rPr>
              <a:t>Nivelmanı</a:t>
            </a:r>
            <a:endParaRPr lang="en-US" sz="3200" b="1" dirty="0">
              <a:solidFill>
                <a:srgbClr val="0070C0"/>
              </a:solidFill>
              <a:effectLst>
                <a:outerShdw blurRad="38100" dist="38100" dir="2700000" algn="tl">
                  <a:srgbClr val="000000">
                    <a:alpha val="43137"/>
                  </a:srgbClr>
                </a:outerShdw>
              </a:effectLst>
            </a:endParaRPr>
          </a:p>
        </p:txBody>
      </p:sp>
      <p:sp>
        <p:nvSpPr>
          <p:cNvPr id="19" name="Metin kutusu 18">
            <a:extLst>
              <a:ext uri="{FF2B5EF4-FFF2-40B4-BE49-F238E27FC236}">
                <a16:creationId xmlns:a16="http://schemas.microsoft.com/office/drawing/2014/main" xmlns="" id="{25A8A30F-0965-4493-A66E-EC043DC5736C}"/>
              </a:ext>
            </a:extLst>
          </p:cNvPr>
          <p:cNvSpPr txBox="1"/>
          <p:nvPr/>
        </p:nvSpPr>
        <p:spPr>
          <a:xfrm>
            <a:off x="11638002" y="101600"/>
            <a:ext cx="553998" cy="6019114"/>
          </a:xfrm>
          <a:prstGeom prst="rect">
            <a:avLst/>
          </a:prstGeom>
          <a:noFill/>
        </p:spPr>
        <p:txBody>
          <a:bodyPr vert="vert" wrap="square" rtlCol="0">
            <a:spAutoFit/>
          </a:bodyPr>
          <a:lstStyle/>
          <a:p>
            <a:r>
              <a:rPr lang="tr-TR" sz="2400" b="1" dirty="0">
                <a:solidFill>
                  <a:srgbClr val="00B0F0"/>
                </a:solidFill>
                <a:effectLst>
                  <a:outerShdw blurRad="38100" dist="38100" dir="2700000" algn="tl">
                    <a:srgbClr val="000000">
                      <a:alpha val="43137"/>
                    </a:srgbClr>
                  </a:outerShdw>
                </a:effectLst>
              </a:rPr>
              <a:t>YÜKSEKLİK ÖLÇMELERİ</a:t>
            </a:r>
            <a:endParaRPr lang="en-US" sz="2400" dirty="0">
              <a:solidFill>
                <a:srgbClr val="00B0F0"/>
              </a:solidFill>
              <a:effectLst>
                <a:outerShdw blurRad="38100" dist="38100" dir="2700000" algn="tl">
                  <a:srgbClr val="000000">
                    <a:alpha val="43137"/>
                  </a:srgbClr>
                </a:outerShdw>
              </a:effectLst>
            </a:endParaRPr>
          </a:p>
        </p:txBody>
      </p:sp>
      <p:sp>
        <p:nvSpPr>
          <p:cNvPr id="26" name="Unvan 1">
            <a:extLst>
              <a:ext uri="{FF2B5EF4-FFF2-40B4-BE49-F238E27FC236}">
                <a16:creationId xmlns:a16="http://schemas.microsoft.com/office/drawing/2014/main" xmlns="" id="{CCC31899-F8F6-4DA6-BD21-55053B71C59A}"/>
              </a:ext>
            </a:extLst>
          </p:cNvPr>
          <p:cNvSpPr txBox="1">
            <a:spLocks/>
          </p:cNvSpPr>
          <p:nvPr/>
        </p:nvSpPr>
        <p:spPr>
          <a:xfrm>
            <a:off x="107950" y="6408368"/>
            <a:ext cx="2370666" cy="381000"/>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tr-TR" sz="1600" b="1" dirty="0">
                <a:solidFill>
                  <a:srgbClr val="0070C0"/>
                </a:solidFill>
                <a:effectLst>
                  <a:outerShdw blurRad="38100" dist="38100" dir="2700000" algn="tl">
                    <a:srgbClr val="000000">
                      <a:alpha val="43137"/>
                    </a:srgbClr>
                  </a:outerShdw>
                </a:effectLst>
              </a:rPr>
              <a:t>TOPOGRAFYA </a:t>
            </a:r>
            <a:r>
              <a:rPr lang="en-US" sz="1600" b="1" dirty="0">
                <a:solidFill>
                  <a:srgbClr val="0070C0"/>
                </a:solidFill>
                <a:effectLst>
                  <a:outerShdw blurRad="38100" dist="38100" dir="2700000" algn="tl">
                    <a:srgbClr val="000000">
                      <a:alpha val="43137"/>
                    </a:srgbClr>
                  </a:outerShdw>
                </a:effectLst>
              </a:rPr>
              <a:t>(HRT335</a:t>
            </a:r>
            <a:r>
              <a:rPr lang="tr-TR" sz="1600" b="1" dirty="0">
                <a:solidFill>
                  <a:srgbClr val="0070C0"/>
                </a:solidFill>
                <a:effectLst>
                  <a:outerShdw blurRad="38100" dist="38100" dir="2700000" algn="tl">
                    <a:srgbClr val="000000">
                      <a:alpha val="43137"/>
                    </a:srgbClr>
                  </a:outerShdw>
                </a:effectLst>
              </a:rPr>
              <a:t>0</a:t>
            </a:r>
            <a:r>
              <a:rPr lang="en-US" sz="1600" b="1" dirty="0">
                <a:solidFill>
                  <a:srgbClr val="0070C0"/>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38957087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Grp="1" noChangeArrowheads="1"/>
          </p:cNvSpPr>
          <p:nvPr>
            <p:ph type="subTitle" idx="1"/>
          </p:nvPr>
        </p:nvSpPr>
        <p:spPr>
          <a:xfrm>
            <a:off x="1524001" y="765176"/>
            <a:ext cx="8893175" cy="6092825"/>
          </a:xfrm>
        </p:spPr>
        <p:txBody>
          <a:bodyPr/>
          <a:lstStyle/>
          <a:p>
            <a:pPr algn="just" eaLnBrk="1" hangingPunct="1"/>
            <a:endParaRPr lang="tr-TR" altLang="tr-TR" dirty="0"/>
          </a:p>
          <a:p>
            <a:pPr algn="just" eaLnBrk="1" hangingPunct="1"/>
            <a:endParaRPr lang="tr-TR" altLang="tr-TR" dirty="0"/>
          </a:p>
        </p:txBody>
      </p:sp>
      <p:sp>
        <p:nvSpPr>
          <p:cNvPr id="3076" name="Rectangle 6"/>
          <p:cNvSpPr>
            <a:spLocks noChangeArrowheads="1"/>
          </p:cNvSpPr>
          <p:nvPr/>
        </p:nvSpPr>
        <p:spPr bwMode="auto">
          <a:xfrm>
            <a:off x="1524001" y="882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pic>
        <p:nvPicPr>
          <p:cNvPr id="3077" name="Picture 5" descr="Kareler ağı yöntemiyle yüzey nivelmanı"/>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8858" y="1062243"/>
            <a:ext cx="6733533" cy="5594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a:extLst>
              <a:ext uri="{FF2B5EF4-FFF2-40B4-BE49-F238E27FC236}">
                <a16:creationId xmlns:a16="http://schemas.microsoft.com/office/drawing/2014/main" xmlns="" id="{40A1811F-DBB0-4188-AA43-904BB0B5479E}"/>
              </a:ext>
            </a:extLst>
          </p:cNvPr>
          <p:cNvSpPr>
            <a:spLocks noGrp="1" noChangeArrowheads="1"/>
          </p:cNvSpPr>
          <p:nvPr>
            <p:ph type="ctrTitle"/>
          </p:nvPr>
        </p:nvSpPr>
        <p:spPr>
          <a:xfrm>
            <a:off x="895389" y="375689"/>
            <a:ext cx="8964613" cy="620713"/>
          </a:xfrm>
        </p:spPr>
        <p:txBody>
          <a:bodyPr/>
          <a:lstStyle/>
          <a:p>
            <a:pPr eaLnBrk="1" hangingPunct="1"/>
            <a:r>
              <a:rPr lang="tr-TR" altLang="tr-TR" sz="2800" b="1" dirty="0">
                <a:solidFill>
                  <a:srgbClr val="0070C0"/>
                </a:solidFill>
                <a:effectLst>
                  <a:outerShdw blurRad="38100" dist="38100" dir="2700000" algn="tl">
                    <a:srgbClr val="000000">
                      <a:alpha val="43137"/>
                    </a:srgbClr>
                  </a:outerShdw>
                </a:effectLst>
              </a:rPr>
              <a:t>Kareler Ağı Yöntemiyle Yüzey </a:t>
            </a:r>
            <a:r>
              <a:rPr lang="tr-TR" altLang="tr-TR" sz="2800" b="1" dirty="0" err="1">
                <a:solidFill>
                  <a:srgbClr val="0070C0"/>
                </a:solidFill>
                <a:effectLst>
                  <a:outerShdw blurRad="38100" dist="38100" dir="2700000" algn="tl">
                    <a:srgbClr val="000000">
                      <a:alpha val="43137"/>
                    </a:srgbClr>
                  </a:outerShdw>
                </a:effectLst>
              </a:rPr>
              <a:t>Nivelmanı</a:t>
            </a:r>
            <a:endParaRPr lang="tr-TR" altLang="tr-TR" sz="2800" dirty="0">
              <a:solidFill>
                <a:srgbClr val="0070C0"/>
              </a:solidFill>
              <a:effectLst>
                <a:outerShdw blurRad="38100" dist="38100" dir="2700000" algn="tl">
                  <a:srgbClr val="000000">
                    <a:alpha val="43137"/>
                  </a:srgbClr>
                </a:outerShdw>
              </a:effectLst>
            </a:endParaRPr>
          </a:p>
        </p:txBody>
      </p:sp>
      <p:sp>
        <p:nvSpPr>
          <p:cNvPr id="8" name="Metin kutusu 7">
            <a:extLst>
              <a:ext uri="{FF2B5EF4-FFF2-40B4-BE49-F238E27FC236}">
                <a16:creationId xmlns:a16="http://schemas.microsoft.com/office/drawing/2014/main" xmlns="" id="{BBCED323-1737-49B6-A61E-6E6B281229CB}"/>
              </a:ext>
            </a:extLst>
          </p:cNvPr>
          <p:cNvSpPr txBox="1"/>
          <p:nvPr/>
        </p:nvSpPr>
        <p:spPr>
          <a:xfrm>
            <a:off x="11638002" y="101600"/>
            <a:ext cx="553998" cy="6019114"/>
          </a:xfrm>
          <a:prstGeom prst="rect">
            <a:avLst/>
          </a:prstGeom>
          <a:noFill/>
        </p:spPr>
        <p:txBody>
          <a:bodyPr vert="vert" wrap="square" rtlCol="0">
            <a:spAutoFit/>
          </a:bodyPr>
          <a:lstStyle/>
          <a:p>
            <a:r>
              <a:rPr lang="tr-TR" sz="2400" b="1" dirty="0">
                <a:solidFill>
                  <a:srgbClr val="00B0F0"/>
                </a:solidFill>
                <a:effectLst>
                  <a:outerShdw blurRad="38100" dist="38100" dir="2700000" algn="tl">
                    <a:srgbClr val="000000">
                      <a:alpha val="43137"/>
                    </a:srgbClr>
                  </a:outerShdw>
                </a:effectLst>
              </a:rPr>
              <a:t>YÜKSEKLİK ÖLÇMELERİ</a:t>
            </a:r>
            <a:endParaRPr lang="en-US" sz="2400" dirty="0">
              <a:solidFill>
                <a:srgbClr val="00B0F0"/>
              </a:solidFill>
              <a:effectLst>
                <a:outerShdw blurRad="38100" dist="38100" dir="2700000" algn="tl">
                  <a:srgbClr val="000000">
                    <a:alpha val="43137"/>
                  </a:srgbClr>
                </a:outerShdw>
              </a:effectLst>
            </a:endParaRPr>
          </a:p>
        </p:txBody>
      </p:sp>
      <p:sp>
        <p:nvSpPr>
          <p:cNvPr id="15" name="Unvan 1">
            <a:extLst>
              <a:ext uri="{FF2B5EF4-FFF2-40B4-BE49-F238E27FC236}">
                <a16:creationId xmlns:a16="http://schemas.microsoft.com/office/drawing/2014/main" xmlns="" id="{84264591-2B3A-48FC-9C98-16D5AA880456}"/>
              </a:ext>
            </a:extLst>
          </p:cNvPr>
          <p:cNvSpPr txBox="1">
            <a:spLocks/>
          </p:cNvSpPr>
          <p:nvPr/>
        </p:nvSpPr>
        <p:spPr>
          <a:xfrm>
            <a:off x="107950" y="6408368"/>
            <a:ext cx="2370666" cy="381000"/>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tr-TR" sz="1600" b="1" dirty="0">
                <a:solidFill>
                  <a:srgbClr val="0070C0"/>
                </a:solidFill>
                <a:effectLst>
                  <a:outerShdw blurRad="38100" dist="38100" dir="2700000" algn="tl">
                    <a:srgbClr val="000000">
                      <a:alpha val="43137"/>
                    </a:srgbClr>
                  </a:outerShdw>
                </a:effectLst>
              </a:rPr>
              <a:t>TOPOGRAFYA </a:t>
            </a:r>
            <a:r>
              <a:rPr lang="en-US" sz="1600" b="1" dirty="0">
                <a:solidFill>
                  <a:srgbClr val="0070C0"/>
                </a:solidFill>
                <a:effectLst>
                  <a:outerShdw blurRad="38100" dist="38100" dir="2700000" algn="tl">
                    <a:srgbClr val="000000">
                      <a:alpha val="43137"/>
                    </a:srgbClr>
                  </a:outerShdw>
                </a:effectLst>
              </a:rPr>
              <a:t>(HRT335</a:t>
            </a:r>
            <a:r>
              <a:rPr lang="tr-TR" sz="1600" b="1" dirty="0">
                <a:solidFill>
                  <a:srgbClr val="0070C0"/>
                </a:solidFill>
                <a:effectLst>
                  <a:outerShdw blurRad="38100" dist="38100" dir="2700000" algn="tl">
                    <a:srgbClr val="000000">
                      <a:alpha val="43137"/>
                    </a:srgbClr>
                  </a:outerShdw>
                </a:effectLst>
              </a:rPr>
              <a:t>0</a:t>
            </a:r>
            <a:r>
              <a:rPr lang="en-US" sz="1600" b="1" dirty="0">
                <a:solidFill>
                  <a:srgbClr val="0070C0"/>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29103113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723084" y="530154"/>
            <a:ext cx="8964613" cy="620713"/>
          </a:xfrm>
        </p:spPr>
        <p:txBody>
          <a:bodyPr/>
          <a:lstStyle/>
          <a:p>
            <a:pPr eaLnBrk="1" hangingPunct="1"/>
            <a:r>
              <a:rPr lang="tr-TR" altLang="tr-TR" sz="2800" b="1" dirty="0">
                <a:solidFill>
                  <a:srgbClr val="0070C0"/>
                </a:solidFill>
                <a:effectLst>
                  <a:outerShdw blurRad="38100" dist="38100" dir="2700000" algn="tl">
                    <a:srgbClr val="000000">
                      <a:alpha val="43137"/>
                    </a:srgbClr>
                  </a:outerShdw>
                </a:effectLst>
              </a:rPr>
              <a:t>Kareler Ağı Yöntemiyle Yüzey </a:t>
            </a:r>
            <a:r>
              <a:rPr lang="tr-TR" altLang="tr-TR" sz="2800" b="1" dirty="0" err="1">
                <a:solidFill>
                  <a:srgbClr val="0070C0"/>
                </a:solidFill>
                <a:effectLst>
                  <a:outerShdw blurRad="38100" dist="38100" dir="2700000" algn="tl">
                    <a:srgbClr val="000000">
                      <a:alpha val="43137"/>
                    </a:srgbClr>
                  </a:outerShdw>
                </a:effectLst>
              </a:rPr>
              <a:t>Nivelmanı</a:t>
            </a:r>
            <a:endParaRPr lang="tr-TR" altLang="tr-TR" sz="2800" dirty="0">
              <a:solidFill>
                <a:srgbClr val="0070C0"/>
              </a:solidFill>
              <a:effectLst>
                <a:outerShdw blurRad="38100" dist="38100" dir="2700000" algn="tl">
                  <a:srgbClr val="000000">
                    <a:alpha val="43137"/>
                  </a:srgbClr>
                </a:outerShdw>
              </a:effectLst>
            </a:endParaRPr>
          </a:p>
        </p:txBody>
      </p:sp>
      <p:sp>
        <p:nvSpPr>
          <p:cNvPr id="4100" name="Text Box 4"/>
          <p:cNvSpPr txBox="1">
            <a:spLocks noChangeArrowheads="1"/>
          </p:cNvSpPr>
          <p:nvPr/>
        </p:nvSpPr>
        <p:spPr bwMode="auto">
          <a:xfrm>
            <a:off x="633390" y="1513719"/>
            <a:ext cx="9144000" cy="4121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lnSpc>
                <a:spcPct val="120000"/>
              </a:lnSpc>
              <a:spcBef>
                <a:spcPct val="50000"/>
              </a:spcBef>
            </a:pPr>
            <a:r>
              <a:rPr lang="tr-TR" altLang="tr-TR" sz="2000" dirty="0"/>
              <a:t>Yüzey </a:t>
            </a:r>
            <a:r>
              <a:rPr lang="tr-TR" altLang="tr-TR" sz="2000" dirty="0" err="1"/>
              <a:t>nivelmanı</a:t>
            </a:r>
            <a:r>
              <a:rPr lang="tr-TR" altLang="tr-TR" sz="2000" dirty="0"/>
              <a:t> yapılacak arazide bir ölçü doğrusu belirlenir ve bu doğru üzerinde belirli aralıklarla, takeometre, </a:t>
            </a:r>
            <a:r>
              <a:rPr lang="tr-TR" altLang="tr-TR" sz="2000" dirty="0" err="1"/>
              <a:t>nivo</a:t>
            </a:r>
            <a:r>
              <a:rPr lang="tr-TR" altLang="tr-TR" sz="2000" dirty="0"/>
              <a:t> ya da prizmalarla dikler çıkılır. Sonra aynı işlem bu dikler üzerinde tekrarlanarak arazi karelere bölünür. Kareler ağı yönteminde karelerin kenar uzunluğu, arazinin </a:t>
            </a:r>
            <a:r>
              <a:rPr lang="tr-TR" altLang="tr-TR" sz="2000" dirty="0" err="1"/>
              <a:t>topografik</a:t>
            </a:r>
            <a:r>
              <a:rPr lang="tr-TR" altLang="tr-TR" sz="2000" dirty="0"/>
              <a:t> yapısı ve ihtiyaca göre 5–30 m arasında seçilebilir.  Kare köşelerine ve kare kenarlarının arazi detaylarını kestiği noktalara kot verilir. Parselin çizimi için, kare uzantılarının arazi sınırını kestiği noktaya olan mesafelerden gerekli olanları çelik şerit ile ölçülür. Arazinin yakınındaki yüksekliği bilinen bir noktaya dayalı olarak </a:t>
            </a:r>
            <a:r>
              <a:rPr lang="tr-TR" altLang="tr-TR" sz="2000" dirty="0" err="1"/>
              <a:t>nivelman</a:t>
            </a:r>
            <a:r>
              <a:rPr lang="tr-TR" altLang="tr-TR" sz="2000" dirty="0"/>
              <a:t> yapılır. Plan çiziminde karelerin kesim noktasına, ölçülen yükseklik değerleri yazılır. Yükseklik değerlerinin metre ve alt birimlerini ayıran “.” işareti, aynı zamanda karelerin kesim noktası olacaktır. </a:t>
            </a:r>
          </a:p>
        </p:txBody>
      </p:sp>
      <p:sp>
        <p:nvSpPr>
          <p:cNvPr id="12" name="Unvan 1">
            <a:extLst>
              <a:ext uri="{FF2B5EF4-FFF2-40B4-BE49-F238E27FC236}">
                <a16:creationId xmlns:a16="http://schemas.microsoft.com/office/drawing/2014/main" xmlns="" id="{96425EE1-4F50-41BA-8657-D0E1348498BC}"/>
              </a:ext>
            </a:extLst>
          </p:cNvPr>
          <p:cNvSpPr txBox="1">
            <a:spLocks/>
          </p:cNvSpPr>
          <p:nvPr/>
        </p:nvSpPr>
        <p:spPr>
          <a:xfrm>
            <a:off x="107950" y="6408368"/>
            <a:ext cx="2370666" cy="381000"/>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tr-TR" sz="1600" b="1" dirty="0">
                <a:solidFill>
                  <a:srgbClr val="0070C0"/>
                </a:solidFill>
                <a:effectLst>
                  <a:outerShdw blurRad="38100" dist="38100" dir="2700000" algn="tl">
                    <a:srgbClr val="000000">
                      <a:alpha val="43137"/>
                    </a:srgbClr>
                  </a:outerShdw>
                </a:effectLst>
              </a:rPr>
              <a:t>TOPOGRAFYA </a:t>
            </a:r>
            <a:r>
              <a:rPr lang="en-US" sz="1600" b="1" dirty="0">
                <a:solidFill>
                  <a:srgbClr val="0070C0"/>
                </a:solidFill>
                <a:effectLst>
                  <a:outerShdw blurRad="38100" dist="38100" dir="2700000" algn="tl">
                    <a:srgbClr val="000000">
                      <a:alpha val="43137"/>
                    </a:srgbClr>
                  </a:outerShdw>
                </a:effectLst>
              </a:rPr>
              <a:t>(HRT335</a:t>
            </a:r>
            <a:r>
              <a:rPr lang="tr-TR" sz="1600" b="1" dirty="0">
                <a:solidFill>
                  <a:srgbClr val="0070C0"/>
                </a:solidFill>
                <a:effectLst>
                  <a:outerShdw blurRad="38100" dist="38100" dir="2700000" algn="tl">
                    <a:srgbClr val="000000">
                      <a:alpha val="43137"/>
                    </a:srgbClr>
                  </a:outerShdw>
                </a:effectLst>
              </a:rPr>
              <a:t>0</a:t>
            </a:r>
            <a:r>
              <a:rPr lang="en-US" sz="1600" b="1" dirty="0">
                <a:solidFill>
                  <a:srgbClr val="0070C0"/>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31199350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0408" name="Group 1560"/>
          <p:cNvGraphicFramePr>
            <a:graphicFrameLocks noGrp="1"/>
          </p:cNvGraphicFramePr>
          <p:nvPr/>
        </p:nvGraphicFramePr>
        <p:xfrm>
          <a:off x="1048532" y="774214"/>
          <a:ext cx="6084888" cy="5545671"/>
        </p:xfrm>
        <a:graphic>
          <a:graphicData uri="http://schemas.openxmlformats.org/drawingml/2006/table">
            <a:tbl>
              <a:tblPr/>
              <a:tblGrid>
                <a:gridCol w="925513">
                  <a:extLst>
                    <a:ext uri="{9D8B030D-6E8A-4147-A177-3AD203B41FA5}">
                      <a16:colId xmlns:a16="http://schemas.microsoft.com/office/drawing/2014/main" xmlns="" val="20000"/>
                    </a:ext>
                  </a:extLst>
                </a:gridCol>
                <a:gridCol w="817562">
                  <a:extLst>
                    <a:ext uri="{9D8B030D-6E8A-4147-A177-3AD203B41FA5}">
                      <a16:colId xmlns:a16="http://schemas.microsoft.com/office/drawing/2014/main" xmlns="" val="20001"/>
                    </a:ext>
                  </a:extLst>
                </a:gridCol>
                <a:gridCol w="925513">
                  <a:extLst>
                    <a:ext uri="{9D8B030D-6E8A-4147-A177-3AD203B41FA5}">
                      <a16:colId xmlns:a16="http://schemas.microsoft.com/office/drawing/2014/main" xmlns="" val="20002"/>
                    </a:ext>
                  </a:extLst>
                </a:gridCol>
                <a:gridCol w="895350">
                  <a:extLst>
                    <a:ext uri="{9D8B030D-6E8A-4147-A177-3AD203B41FA5}">
                      <a16:colId xmlns:a16="http://schemas.microsoft.com/office/drawing/2014/main" xmlns="" val="20003"/>
                    </a:ext>
                  </a:extLst>
                </a:gridCol>
                <a:gridCol w="1166812">
                  <a:extLst>
                    <a:ext uri="{9D8B030D-6E8A-4147-A177-3AD203B41FA5}">
                      <a16:colId xmlns:a16="http://schemas.microsoft.com/office/drawing/2014/main" xmlns="" val="20004"/>
                    </a:ext>
                  </a:extLst>
                </a:gridCol>
                <a:gridCol w="1354138">
                  <a:extLst>
                    <a:ext uri="{9D8B030D-6E8A-4147-A177-3AD203B41FA5}">
                      <a16:colId xmlns:a16="http://schemas.microsoft.com/office/drawing/2014/main" xmlns="" val="20005"/>
                    </a:ext>
                  </a:extLst>
                </a:gridCol>
              </a:tblGrid>
              <a:tr h="249358">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1" i="0" u="none" strike="noStrike" cap="none" normalizeH="0" baseline="0">
                          <a:ln>
                            <a:noFill/>
                          </a:ln>
                          <a:solidFill>
                            <a:schemeClr val="tx1"/>
                          </a:solidFill>
                          <a:effectLst/>
                          <a:latin typeface="Arial Narrow" pitchFamily="34" charset="0"/>
                          <a:ea typeface="Times New Roman" pitchFamily="18" charset="0"/>
                          <a:cs typeface="Arial" charset="0"/>
                        </a:rPr>
                        <a:t>Nokta</a:t>
                      </a:r>
                      <a:endParaRPr kumimoji="0" lang="tr-TR" altLang="tr-TR" sz="1400" b="1" i="0" u="none" strike="noStrike" cap="none" normalizeH="0" baseline="0">
                        <a:ln>
                          <a:noFill/>
                        </a:ln>
                        <a:solidFill>
                          <a:schemeClr val="tx1"/>
                        </a:solidFill>
                        <a:effectLst/>
                        <a:latin typeface="Arial" charset="0"/>
                        <a:ea typeface="Times New Roman" pitchFamily="18" charset="0"/>
                        <a:cs typeface="Arial" charset="0"/>
                      </a:endParaRPr>
                    </a:p>
                  </a:txBody>
                  <a:tcPr marL="18000" marR="18000" marT="18000" marB="18000"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gridSpan="3">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1" i="0" u="none" strike="noStrike" cap="none" normalizeH="0" baseline="0">
                          <a:ln>
                            <a:noFill/>
                          </a:ln>
                          <a:solidFill>
                            <a:schemeClr val="tx1"/>
                          </a:solidFill>
                          <a:effectLst/>
                          <a:latin typeface="Arial Narrow" pitchFamily="34" charset="0"/>
                          <a:ea typeface="Times New Roman" pitchFamily="18" charset="0"/>
                          <a:cs typeface="Arial" charset="0"/>
                        </a:rPr>
                        <a:t>Mira Okumaları</a:t>
                      </a:r>
                      <a:endParaRPr kumimoji="0" lang="tr-TR" altLang="tr-TR" sz="1400" b="1" i="0" u="none" strike="noStrike" cap="none" normalizeH="0" baseline="0">
                        <a:ln>
                          <a:noFill/>
                        </a:ln>
                        <a:solidFill>
                          <a:schemeClr val="tx1"/>
                        </a:solidFill>
                        <a:effectLst/>
                        <a:latin typeface="Arial" charset="0"/>
                        <a:ea typeface="Times New Roman" pitchFamily="18" charset="0"/>
                        <a:cs typeface="Arial" charset="0"/>
                      </a:endParaRP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tr-TR"/>
                    </a:p>
                  </a:txBody>
                  <a:tcPr/>
                </a:tc>
                <a:tc hMerge="1">
                  <a:txBody>
                    <a:bodyPr/>
                    <a:lstStyle/>
                    <a:p>
                      <a:endParaRPr lang="tr-TR"/>
                    </a:p>
                  </a:txBody>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1" i="0" u="none" strike="noStrike" cap="none" normalizeH="0" baseline="0">
                          <a:ln>
                            <a:noFill/>
                          </a:ln>
                          <a:solidFill>
                            <a:schemeClr val="tx1"/>
                          </a:solidFill>
                          <a:effectLst/>
                          <a:latin typeface="Arial Narrow" pitchFamily="34" charset="0"/>
                          <a:ea typeface="Times New Roman" pitchFamily="18" charset="0"/>
                          <a:cs typeface="Arial" charset="0"/>
                        </a:rPr>
                        <a:t>Gözlem Düzlemi </a:t>
                      </a:r>
                      <a:endParaRPr kumimoji="0" lang="tr-TR" altLang="tr-TR" sz="1400" b="1" i="0" u="none" strike="noStrike" cap="none" normalizeH="0" baseline="0">
                        <a:ln>
                          <a:noFill/>
                        </a:ln>
                        <a:solidFill>
                          <a:schemeClr val="tx1"/>
                        </a:solidFill>
                        <a:effectLst/>
                        <a:latin typeface="Arial" charset="0"/>
                        <a:ea typeface="Times New Roman" pitchFamily="18" charset="0"/>
                        <a:cs typeface="Arial" charset="0"/>
                      </a:endParaRP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1" i="0" u="none" strike="noStrike" cap="none" normalizeH="0" baseline="0">
                          <a:ln>
                            <a:noFill/>
                          </a:ln>
                          <a:solidFill>
                            <a:schemeClr val="tx1"/>
                          </a:solidFill>
                          <a:effectLst/>
                          <a:latin typeface="Arial Narrow" pitchFamily="34" charset="0"/>
                          <a:ea typeface="Times New Roman" pitchFamily="18" charset="0"/>
                          <a:cs typeface="Arial" charset="0"/>
                        </a:rPr>
                        <a:t>Yükseklik</a:t>
                      </a:r>
                      <a:endParaRPr kumimoji="0" lang="tr-TR" altLang="tr-TR" sz="1400" b="1" i="0" u="none" strike="noStrike" cap="none" normalizeH="0" baseline="0">
                        <a:ln>
                          <a:noFill/>
                        </a:ln>
                        <a:solidFill>
                          <a:schemeClr val="tx1"/>
                        </a:solidFill>
                        <a:effectLst/>
                        <a:latin typeface="Arial" charset="0"/>
                        <a:ea typeface="Times New Roman" pitchFamily="18" charset="0"/>
                        <a:cs typeface="Arial" charset="0"/>
                      </a:endParaRPr>
                    </a:p>
                  </a:txBody>
                  <a:tcPr marL="18000" marR="18000" marT="18000" marB="18000"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279837">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a:ln>
                            <a:noFill/>
                          </a:ln>
                          <a:solidFill>
                            <a:srgbClr val="FF0000"/>
                          </a:solidFill>
                          <a:effectLst/>
                          <a:latin typeface="Arial Narrow" pitchFamily="34" charset="0"/>
                          <a:ea typeface="Times New Roman" pitchFamily="18" charset="0"/>
                          <a:cs typeface="Arial" charset="0"/>
                        </a:rPr>
                        <a:t>No</a:t>
                      </a:r>
                      <a:endParaRPr kumimoji="0" lang="tr-TR" altLang="tr-TR" sz="1600" b="1" i="0" u="none" strike="noStrike" cap="none" normalizeH="0" baseline="0">
                        <a:ln>
                          <a:noFill/>
                        </a:ln>
                        <a:solidFill>
                          <a:srgbClr val="FF0000"/>
                        </a:solidFill>
                        <a:effectLst/>
                        <a:latin typeface="Arial" charset="0"/>
                        <a:ea typeface="Times New Roman" pitchFamily="18" charset="0"/>
                        <a:cs typeface="Arial" charset="0"/>
                      </a:endParaRPr>
                    </a:p>
                  </a:txBody>
                  <a:tcPr marL="18000" marR="18000" marT="18000" marB="18000"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a:ln>
                            <a:noFill/>
                          </a:ln>
                          <a:solidFill>
                            <a:schemeClr val="tx1"/>
                          </a:solidFill>
                          <a:effectLst/>
                          <a:latin typeface="Arial Narrow" pitchFamily="34" charset="0"/>
                          <a:ea typeface="Times New Roman" pitchFamily="18" charset="0"/>
                          <a:cs typeface="Arial" charset="0"/>
                        </a:rPr>
                        <a:t>Geri</a:t>
                      </a:r>
                      <a:endParaRPr kumimoji="0" lang="tr-TR" altLang="tr-TR" sz="1600" b="1" i="0" u="none" strike="noStrike" cap="none" normalizeH="0" baseline="0">
                        <a:ln>
                          <a:noFill/>
                        </a:ln>
                        <a:solidFill>
                          <a:schemeClr val="tx1"/>
                        </a:solidFill>
                        <a:effectLst/>
                        <a:latin typeface="Arial" charset="0"/>
                        <a:ea typeface="Times New Roman" pitchFamily="18" charset="0"/>
                        <a:cs typeface="Arial" charset="0"/>
                      </a:endParaRP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a:ln>
                            <a:noFill/>
                          </a:ln>
                          <a:solidFill>
                            <a:schemeClr val="tx1"/>
                          </a:solidFill>
                          <a:effectLst/>
                          <a:latin typeface="Arial Narrow" pitchFamily="34" charset="0"/>
                          <a:ea typeface="Times New Roman" pitchFamily="18" charset="0"/>
                          <a:cs typeface="Arial" charset="0"/>
                        </a:rPr>
                        <a:t>Orta</a:t>
                      </a:r>
                      <a:endParaRPr kumimoji="0" lang="tr-TR" altLang="tr-TR" sz="1600" b="1" i="0" u="none" strike="noStrike" cap="none" normalizeH="0" baseline="0">
                        <a:ln>
                          <a:noFill/>
                        </a:ln>
                        <a:solidFill>
                          <a:schemeClr val="tx1"/>
                        </a:solidFill>
                        <a:effectLst/>
                        <a:latin typeface="Arial" charset="0"/>
                        <a:ea typeface="Times New Roman" pitchFamily="18" charset="0"/>
                        <a:cs typeface="Arial" charset="0"/>
                      </a:endParaRP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a:ln>
                            <a:noFill/>
                          </a:ln>
                          <a:solidFill>
                            <a:schemeClr val="tx1"/>
                          </a:solidFill>
                          <a:effectLst/>
                          <a:latin typeface="Arial Narrow" pitchFamily="34" charset="0"/>
                          <a:ea typeface="Times New Roman" pitchFamily="18" charset="0"/>
                          <a:cs typeface="Arial" charset="0"/>
                        </a:rPr>
                        <a:t>İleri</a:t>
                      </a:r>
                      <a:endParaRPr kumimoji="0" lang="tr-TR" altLang="tr-TR" sz="1600" b="1" i="0" u="none" strike="noStrike" cap="none" normalizeH="0" baseline="0">
                        <a:ln>
                          <a:noFill/>
                        </a:ln>
                        <a:solidFill>
                          <a:schemeClr val="tx1"/>
                        </a:solidFill>
                        <a:effectLst/>
                        <a:latin typeface="Arial" charset="0"/>
                        <a:ea typeface="Times New Roman" pitchFamily="18" charset="0"/>
                        <a:cs typeface="Arial" charset="0"/>
                      </a:endParaRP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a:ln>
                            <a:noFill/>
                          </a:ln>
                          <a:solidFill>
                            <a:schemeClr val="tx1"/>
                          </a:solidFill>
                          <a:effectLst/>
                          <a:latin typeface="Arial Narrow" pitchFamily="34" charset="0"/>
                          <a:ea typeface="Times New Roman" pitchFamily="18" charset="0"/>
                          <a:cs typeface="Arial" charset="0"/>
                        </a:rPr>
                        <a:t>Yüksekliği</a:t>
                      </a:r>
                      <a:endParaRPr kumimoji="0" lang="tr-TR" altLang="tr-TR" sz="1600" b="1" i="0" u="none" strike="noStrike" cap="none" normalizeH="0" baseline="0">
                        <a:ln>
                          <a:noFill/>
                        </a:ln>
                        <a:solidFill>
                          <a:schemeClr val="tx1"/>
                        </a:solidFill>
                        <a:effectLst/>
                        <a:latin typeface="Arial" charset="0"/>
                        <a:ea typeface="Times New Roman" pitchFamily="18" charset="0"/>
                        <a:cs typeface="Arial" charset="0"/>
                      </a:endParaRP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a:ln>
                            <a:noFill/>
                          </a:ln>
                          <a:solidFill>
                            <a:schemeClr val="tx1"/>
                          </a:solidFill>
                          <a:effectLst/>
                          <a:latin typeface="Arial Narrow" pitchFamily="34" charset="0"/>
                          <a:ea typeface="Times New Roman" pitchFamily="18" charset="0"/>
                          <a:cs typeface="Arial" charset="0"/>
                        </a:rPr>
                        <a:t>H</a:t>
                      </a:r>
                      <a:endParaRPr kumimoji="0" lang="tr-TR" altLang="tr-TR" sz="1600" b="1" i="0" u="none" strike="noStrike" cap="none" normalizeH="0" baseline="0">
                        <a:ln>
                          <a:noFill/>
                        </a:ln>
                        <a:solidFill>
                          <a:schemeClr val="tx1"/>
                        </a:solidFill>
                        <a:effectLst/>
                        <a:latin typeface="Arial" charset="0"/>
                        <a:ea typeface="Times New Roman" pitchFamily="18" charset="0"/>
                        <a:cs typeface="Arial" charset="0"/>
                      </a:endParaRPr>
                    </a:p>
                  </a:txBody>
                  <a:tcPr marL="18000" marR="18000" marT="18000" marB="18000"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312735">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500" b="1" i="0" u="none" strike="noStrike" cap="none" normalizeH="0" baseline="0">
                          <a:ln>
                            <a:noFill/>
                          </a:ln>
                          <a:solidFill>
                            <a:schemeClr val="tx1"/>
                          </a:solidFill>
                          <a:effectLst/>
                          <a:latin typeface="Arial" charset="0"/>
                          <a:ea typeface="Times New Roman" pitchFamily="18" charset="0"/>
                          <a:cs typeface="Arial" charset="0"/>
                        </a:rPr>
                        <a:t>P1</a:t>
                      </a:r>
                    </a:p>
                  </a:txBody>
                  <a:tcPr marL="18000" marR="18000" marT="18000" marB="18000"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500" b="1" i="0" u="none" strike="noStrike" cap="none" normalizeH="0" baseline="0">
                          <a:ln>
                            <a:noFill/>
                          </a:ln>
                          <a:solidFill>
                            <a:schemeClr val="tx1"/>
                          </a:solidFill>
                          <a:effectLst/>
                          <a:latin typeface="Arial" charset="0"/>
                          <a:ea typeface="Times New Roman" pitchFamily="18" charset="0"/>
                          <a:cs typeface="Arial" charset="0"/>
                        </a:rPr>
                        <a:t>1.415</a:t>
                      </a:r>
                      <a:r>
                        <a:rPr kumimoji="0" lang="tr-TR" altLang="tr-TR" sz="1500" b="1" i="0" u="none" strike="noStrike" cap="none" normalizeH="0" baseline="30000">
                          <a:ln>
                            <a:noFill/>
                          </a:ln>
                          <a:solidFill>
                            <a:srgbClr val="FF0000"/>
                          </a:solidFill>
                          <a:effectLst/>
                          <a:latin typeface="Arial" charset="0"/>
                          <a:ea typeface="Times New Roman" pitchFamily="18" charset="0"/>
                          <a:cs typeface="Arial" charset="0"/>
                        </a:rPr>
                        <a:t>+2</a:t>
                      </a:r>
                      <a:endParaRPr kumimoji="0" lang="tr-TR" altLang="tr-TR" sz="1500" b="1" i="0" u="none" strike="noStrike" cap="none" normalizeH="0" baseline="0">
                        <a:ln>
                          <a:noFill/>
                        </a:ln>
                        <a:solidFill>
                          <a:srgbClr val="FF0000"/>
                        </a:solidFill>
                        <a:effectLst/>
                        <a:latin typeface="Arial" charset="0"/>
                        <a:ea typeface="Times New Roman" pitchFamily="18" charset="0"/>
                        <a:cs typeface="Arial" charset="0"/>
                      </a:endParaRP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r-TR" altLang="tr-TR" sz="1500" b="1" i="0" u="none" strike="noStrike" cap="none" normalizeH="0" baseline="0">
                        <a:ln>
                          <a:noFill/>
                        </a:ln>
                        <a:solidFill>
                          <a:schemeClr val="tx1"/>
                        </a:solidFill>
                        <a:effectLst/>
                        <a:latin typeface="Arial" charset="0"/>
                      </a:endParaRP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r-TR" altLang="tr-TR" sz="1500" b="1" i="0" u="none" strike="noStrike" cap="none" normalizeH="0" baseline="0">
                        <a:ln>
                          <a:noFill/>
                        </a:ln>
                        <a:solidFill>
                          <a:schemeClr val="tx1"/>
                        </a:solidFill>
                        <a:effectLst/>
                        <a:latin typeface="Arial" charset="0"/>
                      </a:endParaRP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500" b="1" i="0" u="none" strike="noStrike" cap="none" normalizeH="0" baseline="0">
                          <a:ln>
                            <a:noFill/>
                          </a:ln>
                          <a:solidFill>
                            <a:schemeClr val="tx1"/>
                          </a:solidFill>
                          <a:effectLst/>
                          <a:latin typeface="Arial" charset="0"/>
                          <a:ea typeface="Times New Roman" pitchFamily="18" charset="0"/>
                          <a:cs typeface="Arial" charset="0"/>
                        </a:rPr>
                        <a:t>74.320</a:t>
                      </a: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500" b="1" i="0" u="none" strike="noStrike" cap="none" normalizeH="0" baseline="0">
                          <a:ln>
                            <a:noFill/>
                          </a:ln>
                          <a:solidFill>
                            <a:srgbClr val="FF0000"/>
                          </a:solidFill>
                          <a:effectLst/>
                          <a:latin typeface="Arial" charset="0"/>
                          <a:ea typeface="Times New Roman" pitchFamily="18" charset="0"/>
                          <a:cs typeface="Arial" charset="0"/>
                        </a:rPr>
                        <a:t>72.903 m</a:t>
                      </a:r>
                    </a:p>
                  </a:txBody>
                  <a:tcPr marL="18000" marR="18000" marT="18000" marB="18000"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274636">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500" b="1" i="0" u="none" strike="noStrike" cap="none" normalizeH="0" baseline="0">
                          <a:ln>
                            <a:noFill/>
                          </a:ln>
                          <a:solidFill>
                            <a:schemeClr val="tx1"/>
                          </a:solidFill>
                          <a:effectLst/>
                          <a:latin typeface="Arial" charset="0"/>
                          <a:ea typeface="Times New Roman" pitchFamily="18" charset="0"/>
                          <a:cs typeface="Arial" charset="0"/>
                        </a:rPr>
                        <a:t>1</a:t>
                      </a:r>
                    </a:p>
                  </a:txBody>
                  <a:tcPr marL="18000" marR="18000" marT="18000" marB="18000"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r-TR" altLang="tr-TR" sz="1500" b="1" i="0" u="none" strike="noStrike" cap="none" normalizeH="0" baseline="0">
                        <a:ln>
                          <a:noFill/>
                        </a:ln>
                        <a:solidFill>
                          <a:schemeClr val="tx1"/>
                        </a:solidFill>
                        <a:effectLst/>
                        <a:latin typeface="Arial" charset="0"/>
                      </a:endParaRP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500" b="1" i="0" u="none" strike="noStrike" cap="none" normalizeH="0" baseline="0">
                          <a:ln>
                            <a:noFill/>
                          </a:ln>
                          <a:solidFill>
                            <a:schemeClr val="tx1"/>
                          </a:solidFill>
                          <a:effectLst/>
                          <a:latin typeface="Arial" charset="0"/>
                          <a:ea typeface="Times New Roman" pitchFamily="18" charset="0"/>
                          <a:cs typeface="Arial" charset="0"/>
                        </a:rPr>
                        <a:t>1.618</a:t>
                      </a: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r-TR" altLang="tr-TR" sz="1500" b="1" i="0" u="none" strike="noStrike" cap="none" normalizeH="0" baseline="0">
                        <a:ln>
                          <a:noFill/>
                        </a:ln>
                        <a:solidFill>
                          <a:schemeClr val="tx1"/>
                        </a:solidFill>
                        <a:effectLst/>
                        <a:latin typeface="Arial" charset="0"/>
                      </a:endParaRP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r-TR" altLang="tr-TR" sz="1500" b="1" i="0" u="none" strike="noStrike" cap="none" normalizeH="0" baseline="0">
                        <a:ln>
                          <a:noFill/>
                        </a:ln>
                        <a:solidFill>
                          <a:schemeClr val="tx1"/>
                        </a:solidFill>
                        <a:effectLst/>
                        <a:latin typeface="Arial" charset="0"/>
                      </a:endParaRP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500" b="1" i="0" u="none" strike="noStrike" cap="none" normalizeH="0" baseline="0">
                          <a:ln>
                            <a:noFill/>
                          </a:ln>
                          <a:solidFill>
                            <a:schemeClr val="tx1"/>
                          </a:solidFill>
                          <a:effectLst/>
                          <a:latin typeface="Arial" charset="0"/>
                          <a:ea typeface="Times New Roman" pitchFamily="18" charset="0"/>
                          <a:cs typeface="Arial" charset="0"/>
                        </a:rPr>
                        <a:t>72.702</a:t>
                      </a:r>
                    </a:p>
                  </a:txBody>
                  <a:tcPr marL="18000" marR="18000" marT="18000" marB="18000"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274636">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500" b="1" i="0" u="none" strike="noStrike" cap="none" normalizeH="0" baseline="0">
                          <a:ln>
                            <a:noFill/>
                          </a:ln>
                          <a:solidFill>
                            <a:schemeClr val="tx1"/>
                          </a:solidFill>
                          <a:effectLst/>
                          <a:latin typeface="Arial" charset="0"/>
                          <a:ea typeface="Times New Roman" pitchFamily="18" charset="0"/>
                          <a:cs typeface="Arial" charset="0"/>
                        </a:rPr>
                        <a:t>2</a:t>
                      </a:r>
                    </a:p>
                  </a:txBody>
                  <a:tcPr marL="18000" marR="18000" marT="18000" marB="18000"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r-TR" altLang="tr-TR" sz="1500" b="1" i="0" u="none" strike="noStrike" cap="none" normalizeH="0" baseline="0">
                        <a:ln>
                          <a:noFill/>
                        </a:ln>
                        <a:solidFill>
                          <a:schemeClr val="tx1"/>
                        </a:solidFill>
                        <a:effectLst/>
                        <a:latin typeface="Arial" charset="0"/>
                      </a:endParaRP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500" b="1" i="0" u="none" strike="noStrike" cap="none" normalizeH="0" baseline="0">
                          <a:ln>
                            <a:noFill/>
                          </a:ln>
                          <a:solidFill>
                            <a:schemeClr val="tx1"/>
                          </a:solidFill>
                          <a:effectLst/>
                          <a:latin typeface="Arial" charset="0"/>
                          <a:ea typeface="Times New Roman" pitchFamily="18" charset="0"/>
                          <a:cs typeface="Arial" charset="0"/>
                        </a:rPr>
                        <a:t>1.871</a:t>
                      </a: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r-TR" altLang="tr-TR" sz="1500" b="1" i="0" u="none" strike="noStrike" cap="none" normalizeH="0" baseline="0">
                        <a:ln>
                          <a:noFill/>
                        </a:ln>
                        <a:solidFill>
                          <a:schemeClr val="tx1"/>
                        </a:solidFill>
                        <a:effectLst/>
                        <a:latin typeface="Arial" charset="0"/>
                      </a:endParaRP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r-TR" altLang="tr-TR" sz="1500" b="1" i="0" u="none" strike="noStrike" cap="none" normalizeH="0" baseline="0">
                        <a:ln>
                          <a:noFill/>
                        </a:ln>
                        <a:solidFill>
                          <a:schemeClr val="tx1"/>
                        </a:solidFill>
                        <a:effectLst/>
                        <a:latin typeface="Arial" charset="0"/>
                      </a:endParaRP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500" b="1" i="0" u="none" strike="noStrike" cap="none" normalizeH="0" baseline="0">
                          <a:ln>
                            <a:noFill/>
                          </a:ln>
                          <a:solidFill>
                            <a:schemeClr val="tx1"/>
                          </a:solidFill>
                          <a:effectLst/>
                          <a:latin typeface="Arial" charset="0"/>
                          <a:ea typeface="Times New Roman" pitchFamily="18" charset="0"/>
                          <a:cs typeface="Arial" charset="0"/>
                        </a:rPr>
                        <a:t>72.449</a:t>
                      </a:r>
                    </a:p>
                  </a:txBody>
                  <a:tcPr marL="18000" marR="18000" marT="18000" marB="18000"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274636">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500" b="1" i="0" u="none" strike="noStrike" cap="none" normalizeH="0" baseline="0">
                          <a:ln>
                            <a:noFill/>
                          </a:ln>
                          <a:solidFill>
                            <a:schemeClr val="tx1"/>
                          </a:solidFill>
                          <a:effectLst/>
                          <a:latin typeface="Arial" charset="0"/>
                        </a:rPr>
                        <a:t>.</a:t>
                      </a:r>
                    </a:p>
                  </a:txBody>
                  <a:tcPr marL="18000" marR="18000" marT="18000" marB="18000"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r-TR" altLang="tr-TR" sz="1500" b="1" i="0" u="none" strike="noStrike" cap="none" normalizeH="0" baseline="0">
                        <a:ln>
                          <a:noFill/>
                        </a:ln>
                        <a:solidFill>
                          <a:schemeClr val="tx1"/>
                        </a:solidFill>
                        <a:effectLst/>
                        <a:latin typeface="Arial" charset="0"/>
                      </a:endParaRP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500" b="1" i="0" u="none" strike="noStrike" cap="none" normalizeH="0" baseline="0">
                        <a:ln>
                          <a:noFill/>
                        </a:ln>
                        <a:solidFill>
                          <a:schemeClr val="tx1"/>
                        </a:solidFill>
                        <a:effectLst/>
                        <a:latin typeface="Arial" charset="0"/>
                      </a:endParaRP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r-TR" altLang="tr-TR" sz="1500" b="1" i="0" u="none" strike="noStrike" cap="none" normalizeH="0" baseline="0">
                        <a:ln>
                          <a:noFill/>
                        </a:ln>
                        <a:solidFill>
                          <a:schemeClr val="tx1"/>
                        </a:solidFill>
                        <a:effectLst/>
                        <a:latin typeface="Arial" charset="0"/>
                      </a:endParaRP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r-TR" altLang="tr-TR" sz="1500" b="1" i="0" u="none" strike="noStrike" cap="none" normalizeH="0" baseline="0">
                        <a:ln>
                          <a:noFill/>
                        </a:ln>
                        <a:solidFill>
                          <a:schemeClr val="tx1"/>
                        </a:solidFill>
                        <a:effectLst/>
                        <a:latin typeface="Arial" charset="0"/>
                      </a:endParaRP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500" b="1" i="0" u="none" strike="noStrike" cap="none" normalizeH="0" baseline="0">
                        <a:ln>
                          <a:noFill/>
                        </a:ln>
                        <a:solidFill>
                          <a:schemeClr val="tx1"/>
                        </a:solidFill>
                        <a:effectLst/>
                        <a:latin typeface="Arial" charset="0"/>
                      </a:endParaRPr>
                    </a:p>
                  </a:txBody>
                  <a:tcPr marL="18000" marR="18000" marT="18000" marB="18000"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r h="274636">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500" b="1" i="0" u="none" strike="noStrike" cap="none" normalizeH="0" baseline="0" dirty="0">
                          <a:ln>
                            <a:noFill/>
                          </a:ln>
                          <a:solidFill>
                            <a:schemeClr val="tx1"/>
                          </a:solidFill>
                          <a:effectLst/>
                          <a:latin typeface="Arial" charset="0"/>
                          <a:ea typeface="Times New Roman" pitchFamily="18" charset="0"/>
                          <a:cs typeface="Arial" charset="0"/>
                        </a:rPr>
                        <a:t>17</a:t>
                      </a:r>
                    </a:p>
                  </a:txBody>
                  <a:tcPr marL="18000" marR="18000" marT="18000" marB="18000"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r-TR" altLang="tr-TR" sz="1500" b="1" i="0" u="none" strike="noStrike" cap="none" normalizeH="0" baseline="0">
                        <a:ln>
                          <a:noFill/>
                        </a:ln>
                        <a:solidFill>
                          <a:schemeClr val="tx1"/>
                        </a:solidFill>
                        <a:effectLst/>
                        <a:latin typeface="Arial" charset="0"/>
                      </a:endParaRP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500" b="1" i="0" u="none" strike="noStrike" cap="none" normalizeH="0" baseline="0">
                          <a:ln>
                            <a:noFill/>
                          </a:ln>
                          <a:solidFill>
                            <a:schemeClr val="tx1"/>
                          </a:solidFill>
                          <a:effectLst/>
                          <a:latin typeface="Arial" charset="0"/>
                          <a:ea typeface="Times New Roman" pitchFamily="18" charset="0"/>
                          <a:cs typeface="Arial" charset="0"/>
                        </a:rPr>
                        <a:t>1.968</a:t>
                      </a: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r-TR" altLang="tr-TR" sz="1500" b="1" i="0" u="none" strike="noStrike" cap="none" normalizeH="0" baseline="0">
                        <a:ln>
                          <a:noFill/>
                        </a:ln>
                        <a:solidFill>
                          <a:schemeClr val="tx1"/>
                        </a:solidFill>
                        <a:effectLst/>
                        <a:latin typeface="Arial" charset="0"/>
                      </a:endParaRP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r-TR" altLang="tr-TR" sz="1500" b="1" i="0" u="none" strike="noStrike" cap="none" normalizeH="0" baseline="0">
                        <a:ln>
                          <a:noFill/>
                        </a:ln>
                        <a:solidFill>
                          <a:schemeClr val="tx1"/>
                        </a:solidFill>
                        <a:effectLst/>
                        <a:latin typeface="Arial" charset="0"/>
                      </a:endParaRP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500" b="1" i="0" u="none" strike="noStrike" cap="none" normalizeH="0" baseline="0">
                          <a:ln>
                            <a:noFill/>
                          </a:ln>
                          <a:solidFill>
                            <a:schemeClr val="tx1"/>
                          </a:solidFill>
                          <a:effectLst/>
                          <a:latin typeface="Arial" charset="0"/>
                          <a:ea typeface="Times New Roman" pitchFamily="18" charset="0"/>
                          <a:cs typeface="Arial" charset="0"/>
                        </a:rPr>
                        <a:t>72.352</a:t>
                      </a:r>
                    </a:p>
                  </a:txBody>
                  <a:tcPr marL="18000" marR="18000" marT="18000" marB="18000"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8"/>
                  </a:ext>
                </a:extLst>
              </a:tr>
              <a:tr h="274636">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500" b="1" i="0" u="none" strike="noStrike" cap="none" normalizeH="0" baseline="0">
                          <a:ln>
                            <a:noFill/>
                          </a:ln>
                          <a:solidFill>
                            <a:schemeClr val="tx1"/>
                          </a:solidFill>
                          <a:effectLst/>
                          <a:latin typeface="Arial" charset="0"/>
                          <a:ea typeface="Times New Roman" pitchFamily="18" charset="0"/>
                          <a:cs typeface="Arial" charset="0"/>
                        </a:rPr>
                        <a:t>18</a:t>
                      </a:r>
                    </a:p>
                  </a:txBody>
                  <a:tcPr marL="18000" marR="18000" marT="18000" marB="18000"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r-TR" altLang="tr-TR" sz="1500" b="1" i="0" u="none" strike="noStrike" cap="none" normalizeH="0" baseline="0">
                        <a:ln>
                          <a:noFill/>
                        </a:ln>
                        <a:solidFill>
                          <a:schemeClr val="tx1"/>
                        </a:solidFill>
                        <a:effectLst/>
                        <a:latin typeface="Arial" charset="0"/>
                      </a:endParaRP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500" b="1" i="0" u="none" strike="noStrike" cap="none" normalizeH="0" baseline="0">
                          <a:ln>
                            <a:noFill/>
                          </a:ln>
                          <a:solidFill>
                            <a:schemeClr val="tx1"/>
                          </a:solidFill>
                          <a:effectLst/>
                          <a:latin typeface="Arial" charset="0"/>
                          <a:ea typeface="Times New Roman" pitchFamily="18" charset="0"/>
                          <a:cs typeface="Arial" charset="0"/>
                        </a:rPr>
                        <a:t>2.045</a:t>
                      </a: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r-TR" altLang="tr-TR" sz="1500" b="1" i="0" u="none" strike="noStrike" cap="none" normalizeH="0" baseline="0">
                        <a:ln>
                          <a:noFill/>
                        </a:ln>
                        <a:solidFill>
                          <a:schemeClr val="tx1"/>
                        </a:solidFill>
                        <a:effectLst/>
                        <a:latin typeface="Arial" charset="0"/>
                      </a:endParaRP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r-TR" altLang="tr-TR" sz="1500" b="1" i="0" u="none" strike="noStrike" cap="none" normalizeH="0" baseline="0">
                        <a:ln>
                          <a:noFill/>
                        </a:ln>
                        <a:solidFill>
                          <a:schemeClr val="tx1"/>
                        </a:solidFill>
                        <a:effectLst/>
                        <a:latin typeface="Arial" charset="0"/>
                      </a:endParaRP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500" b="1" i="0" u="none" strike="noStrike" cap="none" normalizeH="0" baseline="0">
                          <a:ln>
                            <a:noFill/>
                          </a:ln>
                          <a:solidFill>
                            <a:schemeClr val="tx1"/>
                          </a:solidFill>
                          <a:effectLst/>
                          <a:latin typeface="Arial" charset="0"/>
                          <a:ea typeface="Times New Roman" pitchFamily="18" charset="0"/>
                          <a:cs typeface="Arial" charset="0"/>
                        </a:rPr>
                        <a:t>72.275</a:t>
                      </a:r>
                    </a:p>
                  </a:txBody>
                  <a:tcPr marL="18000" marR="18000" marT="18000" marB="18000"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9"/>
                  </a:ext>
                </a:extLst>
              </a:tr>
              <a:tr h="274636">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500" b="1" i="0" u="none" strike="noStrike" cap="none" normalizeH="0" baseline="0">
                          <a:ln>
                            <a:noFill/>
                          </a:ln>
                          <a:solidFill>
                            <a:schemeClr val="tx1"/>
                          </a:solidFill>
                          <a:effectLst/>
                          <a:latin typeface="Arial" charset="0"/>
                          <a:ea typeface="Times New Roman" pitchFamily="18" charset="0"/>
                          <a:cs typeface="Arial" charset="0"/>
                        </a:rPr>
                        <a:t>19</a:t>
                      </a:r>
                    </a:p>
                  </a:txBody>
                  <a:tcPr marL="18000" marR="18000" marT="18000" marB="18000"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r-TR" altLang="tr-TR" sz="1500" b="1" i="0" u="none" strike="noStrike" cap="none" normalizeH="0" baseline="0">
                        <a:ln>
                          <a:noFill/>
                        </a:ln>
                        <a:solidFill>
                          <a:schemeClr val="tx1"/>
                        </a:solidFill>
                        <a:effectLst/>
                        <a:latin typeface="Arial" charset="0"/>
                      </a:endParaRP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500" b="1" i="0" u="none" strike="noStrike" cap="none" normalizeH="0" baseline="0">
                          <a:ln>
                            <a:noFill/>
                          </a:ln>
                          <a:solidFill>
                            <a:schemeClr val="tx1"/>
                          </a:solidFill>
                          <a:effectLst/>
                          <a:latin typeface="Arial" charset="0"/>
                          <a:ea typeface="Times New Roman" pitchFamily="18" charset="0"/>
                          <a:cs typeface="Arial" charset="0"/>
                        </a:rPr>
                        <a:t>2.375</a:t>
                      </a: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r-TR" altLang="tr-TR" sz="1500" b="1" i="0" u="none" strike="noStrike" cap="none" normalizeH="0" baseline="0">
                        <a:ln>
                          <a:noFill/>
                        </a:ln>
                        <a:solidFill>
                          <a:schemeClr val="tx1"/>
                        </a:solidFill>
                        <a:effectLst/>
                        <a:latin typeface="Arial" charset="0"/>
                      </a:endParaRP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r-TR" altLang="tr-TR" sz="1500" b="1" i="0" u="none" strike="noStrike" cap="none" normalizeH="0" baseline="0">
                        <a:ln>
                          <a:noFill/>
                        </a:ln>
                        <a:solidFill>
                          <a:schemeClr val="tx1"/>
                        </a:solidFill>
                        <a:effectLst/>
                        <a:latin typeface="Arial" charset="0"/>
                      </a:endParaRP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500" b="1" i="0" u="none" strike="noStrike" cap="none" normalizeH="0" baseline="0">
                          <a:ln>
                            <a:noFill/>
                          </a:ln>
                          <a:solidFill>
                            <a:schemeClr val="tx1"/>
                          </a:solidFill>
                          <a:effectLst/>
                          <a:latin typeface="Arial" charset="0"/>
                          <a:ea typeface="Times New Roman" pitchFamily="18" charset="0"/>
                          <a:cs typeface="Arial" charset="0"/>
                        </a:rPr>
                        <a:t>71.945</a:t>
                      </a:r>
                    </a:p>
                  </a:txBody>
                  <a:tcPr marL="18000" marR="18000" marT="18000" marB="18000"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10"/>
                  </a:ext>
                </a:extLst>
              </a:tr>
              <a:tr h="274636">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500" b="1" i="0" u="none" strike="noStrike" cap="none" normalizeH="0" baseline="0">
                          <a:ln>
                            <a:noFill/>
                          </a:ln>
                          <a:solidFill>
                            <a:schemeClr val="tx1"/>
                          </a:solidFill>
                          <a:effectLst/>
                          <a:latin typeface="Arial" charset="0"/>
                          <a:ea typeface="Times New Roman" pitchFamily="18" charset="0"/>
                          <a:cs typeface="Arial" charset="0"/>
                        </a:rPr>
                        <a:t>20</a:t>
                      </a:r>
                    </a:p>
                  </a:txBody>
                  <a:tcPr marL="18000" marR="18000" marT="18000" marB="18000"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500" b="1" i="0" u="none" strike="noStrike" cap="none" normalizeH="0" baseline="0">
                          <a:ln>
                            <a:noFill/>
                          </a:ln>
                          <a:solidFill>
                            <a:schemeClr val="tx1"/>
                          </a:solidFill>
                          <a:effectLst/>
                          <a:latin typeface="Arial" charset="0"/>
                          <a:ea typeface="Times New Roman" pitchFamily="18" charset="0"/>
                          <a:cs typeface="Arial" charset="0"/>
                        </a:rPr>
                        <a:t>1.671</a:t>
                      </a:r>
                      <a:r>
                        <a:rPr kumimoji="0" lang="tr-TR" altLang="tr-TR" sz="1500" b="1" i="0" u="none" strike="noStrike" cap="none" normalizeH="0" baseline="30000">
                          <a:ln>
                            <a:noFill/>
                          </a:ln>
                          <a:solidFill>
                            <a:srgbClr val="FF0000"/>
                          </a:solidFill>
                          <a:effectLst/>
                          <a:latin typeface="Arial" charset="0"/>
                          <a:ea typeface="Times New Roman" pitchFamily="18" charset="0"/>
                          <a:cs typeface="Arial" charset="0"/>
                        </a:rPr>
                        <a:t>+2</a:t>
                      </a:r>
                      <a:endParaRPr kumimoji="0" lang="tr-TR" altLang="tr-TR" sz="1500" b="1" i="0" u="none" strike="noStrike" cap="none" normalizeH="0" baseline="0">
                        <a:ln>
                          <a:noFill/>
                        </a:ln>
                        <a:solidFill>
                          <a:srgbClr val="FF0000"/>
                        </a:solidFill>
                        <a:effectLst/>
                        <a:latin typeface="Arial" charset="0"/>
                        <a:ea typeface="Times New Roman" pitchFamily="18" charset="0"/>
                        <a:cs typeface="Arial" charset="0"/>
                      </a:endParaRP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r-TR" altLang="tr-TR" sz="1500" b="1" i="0" u="none" strike="noStrike" cap="none" normalizeH="0" baseline="0">
                        <a:ln>
                          <a:noFill/>
                        </a:ln>
                        <a:solidFill>
                          <a:schemeClr val="tx1"/>
                        </a:solidFill>
                        <a:effectLst/>
                        <a:latin typeface="Arial" charset="0"/>
                      </a:endParaRP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500" b="1" i="0" u="none" strike="noStrike" cap="none" normalizeH="0" baseline="0">
                          <a:ln>
                            <a:noFill/>
                          </a:ln>
                          <a:solidFill>
                            <a:schemeClr val="tx1"/>
                          </a:solidFill>
                          <a:effectLst/>
                          <a:latin typeface="Arial" charset="0"/>
                          <a:ea typeface="Times New Roman" pitchFamily="18" charset="0"/>
                          <a:cs typeface="Arial" charset="0"/>
                        </a:rPr>
                        <a:t>2.789</a:t>
                      </a: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500" b="1" i="0" u="none" strike="noStrike" cap="none" normalizeH="0" baseline="0">
                          <a:ln>
                            <a:noFill/>
                          </a:ln>
                          <a:solidFill>
                            <a:schemeClr val="tx1"/>
                          </a:solidFill>
                          <a:effectLst/>
                          <a:latin typeface="Arial" charset="0"/>
                          <a:ea typeface="Times New Roman" pitchFamily="18" charset="0"/>
                          <a:cs typeface="Arial" charset="0"/>
                        </a:rPr>
                        <a:t>73.204</a:t>
                      </a: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500" b="1" i="0" u="none" strike="noStrike" cap="none" normalizeH="0" baseline="0">
                          <a:ln>
                            <a:noFill/>
                          </a:ln>
                          <a:solidFill>
                            <a:schemeClr val="tx1"/>
                          </a:solidFill>
                          <a:effectLst/>
                          <a:latin typeface="Arial" charset="0"/>
                          <a:ea typeface="Times New Roman" pitchFamily="18" charset="0"/>
                          <a:cs typeface="Arial" charset="0"/>
                        </a:rPr>
                        <a:t>71.531</a:t>
                      </a:r>
                    </a:p>
                  </a:txBody>
                  <a:tcPr marL="18000" marR="18000" marT="18000" marB="18000"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11"/>
                  </a:ext>
                </a:extLst>
              </a:tr>
              <a:tr h="274636">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500" b="1" i="0" u="none" strike="noStrike" cap="none" normalizeH="0" baseline="0">
                          <a:ln>
                            <a:noFill/>
                          </a:ln>
                          <a:solidFill>
                            <a:schemeClr val="tx1"/>
                          </a:solidFill>
                          <a:effectLst/>
                          <a:latin typeface="Arial" charset="0"/>
                          <a:ea typeface="Times New Roman" pitchFamily="18" charset="0"/>
                          <a:cs typeface="Arial" charset="0"/>
                        </a:rPr>
                        <a:t>21</a:t>
                      </a:r>
                    </a:p>
                  </a:txBody>
                  <a:tcPr marL="18000" marR="18000" marT="18000" marB="18000"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r-TR" altLang="tr-TR" sz="1500" b="1" i="0" u="none" strike="noStrike" cap="none" normalizeH="0" baseline="0" dirty="0">
                        <a:ln>
                          <a:noFill/>
                        </a:ln>
                        <a:solidFill>
                          <a:schemeClr val="tx1"/>
                        </a:solidFill>
                        <a:effectLst/>
                        <a:latin typeface="Arial" charset="0"/>
                      </a:endParaRP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500" b="1" i="0" u="none" strike="noStrike" cap="none" normalizeH="0" baseline="0">
                          <a:ln>
                            <a:noFill/>
                          </a:ln>
                          <a:solidFill>
                            <a:schemeClr val="tx1"/>
                          </a:solidFill>
                          <a:effectLst/>
                          <a:latin typeface="Arial" charset="0"/>
                          <a:ea typeface="Times New Roman" pitchFamily="18" charset="0"/>
                          <a:cs typeface="Arial" charset="0"/>
                        </a:rPr>
                        <a:t>1.813</a:t>
                      </a: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r-TR" altLang="tr-TR" sz="1500" b="1" i="0" u="none" strike="noStrike" cap="none" normalizeH="0" baseline="0">
                        <a:ln>
                          <a:noFill/>
                        </a:ln>
                        <a:solidFill>
                          <a:schemeClr val="tx1"/>
                        </a:solidFill>
                        <a:effectLst/>
                        <a:latin typeface="Arial" charset="0"/>
                      </a:endParaRP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r-TR" altLang="tr-TR" sz="1500" b="1" i="0" u="none" strike="noStrike" cap="none" normalizeH="0" baseline="0">
                        <a:ln>
                          <a:noFill/>
                        </a:ln>
                        <a:solidFill>
                          <a:schemeClr val="tx1"/>
                        </a:solidFill>
                        <a:effectLst/>
                        <a:latin typeface="Arial" charset="0"/>
                      </a:endParaRP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500" b="1" i="0" u="none" strike="noStrike" cap="none" normalizeH="0" baseline="0">
                          <a:ln>
                            <a:noFill/>
                          </a:ln>
                          <a:solidFill>
                            <a:schemeClr val="tx1"/>
                          </a:solidFill>
                          <a:effectLst/>
                          <a:latin typeface="Arial" charset="0"/>
                          <a:ea typeface="Times New Roman" pitchFamily="18" charset="0"/>
                          <a:cs typeface="Arial" charset="0"/>
                        </a:rPr>
                        <a:t>71.391</a:t>
                      </a:r>
                    </a:p>
                  </a:txBody>
                  <a:tcPr marL="18000" marR="18000" marT="18000" marB="18000"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12"/>
                  </a:ext>
                </a:extLst>
              </a:tr>
              <a:tr h="274636">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500" b="1" i="0" u="none" strike="noStrike" cap="none" normalizeH="0" baseline="0">
                          <a:ln>
                            <a:noFill/>
                          </a:ln>
                          <a:solidFill>
                            <a:schemeClr val="tx1"/>
                          </a:solidFill>
                          <a:effectLst/>
                          <a:latin typeface="Arial" charset="0"/>
                          <a:ea typeface="Times New Roman" pitchFamily="18" charset="0"/>
                          <a:cs typeface="Arial" charset="0"/>
                        </a:rPr>
                        <a:t>22</a:t>
                      </a:r>
                    </a:p>
                  </a:txBody>
                  <a:tcPr marL="18000" marR="18000" marT="18000" marB="18000"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r-TR" altLang="tr-TR" sz="1500" b="1" i="0" u="none" strike="noStrike" cap="none" normalizeH="0" baseline="0">
                        <a:ln>
                          <a:noFill/>
                        </a:ln>
                        <a:solidFill>
                          <a:schemeClr val="tx1"/>
                        </a:solidFill>
                        <a:effectLst/>
                        <a:latin typeface="Arial" charset="0"/>
                      </a:endParaRP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500" b="1" i="0" u="none" strike="noStrike" cap="none" normalizeH="0" baseline="0">
                          <a:ln>
                            <a:noFill/>
                          </a:ln>
                          <a:solidFill>
                            <a:schemeClr val="tx1"/>
                          </a:solidFill>
                          <a:effectLst/>
                          <a:latin typeface="Arial" charset="0"/>
                          <a:ea typeface="Times New Roman" pitchFamily="18" charset="0"/>
                          <a:cs typeface="Arial" charset="0"/>
                        </a:rPr>
                        <a:t>1.941</a:t>
                      </a: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r-TR" altLang="tr-TR" sz="1500" b="1" i="0" u="none" strike="noStrike" cap="none" normalizeH="0" baseline="0">
                        <a:ln>
                          <a:noFill/>
                        </a:ln>
                        <a:solidFill>
                          <a:schemeClr val="tx1"/>
                        </a:solidFill>
                        <a:effectLst/>
                        <a:latin typeface="Arial" charset="0"/>
                      </a:endParaRP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r-TR" altLang="tr-TR" sz="1500" b="1" i="0" u="none" strike="noStrike" cap="none" normalizeH="0" baseline="0">
                        <a:ln>
                          <a:noFill/>
                        </a:ln>
                        <a:solidFill>
                          <a:schemeClr val="tx1"/>
                        </a:solidFill>
                        <a:effectLst/>
                        <a:latin typeface="Arial" charset="0"/>
                      </a:endParaRP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500" b="1" i="0" u="none" strike="noStrike" cap="none" normalizeH="0" baseline="0">
                          <a:ln>
                            <a:noFill/>
                          </a:ln>
                          <a:solidFill>
                            <a:schemeClr val="tx1"/>
                          </a:solidFill>
                          <a:effectLst/>
                          <a:latin typeface="Arial" charset="0"/>
                          <a:ea typeface="Times New Roman" pitchFamily="18" charset="0"/>
                          <a:cs typeface="Arial" charset="0"/>
                        </a:rPr>
                        <a:t>71.263</a:t>
                      </a:r>
                    </a:p>
                  </a:txBody>
                  <a:tcPr marL="18000" marR="18000" marT="18000" marB="18000"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13"/>
                  </a:ext>
                </a:extLst>
              </a:tr>
              <a:tr h="274636">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500" b="1" i="0" u="none" strike="noStrike" cap="none" normalizeH="0" baseline="0">
                          <a:ln>
                            <a:noFill/>
                          </a:ln>
                          <a:solidFill>
                            <a:schemeClr val="tx1"/>
                          </a:solidFill>
                          <a:effectLst/>
                          <a:latin typeface="Arial" charset="0"/>
                        </a:rPr>
                        <a:t>.</a:t>
                      </a:r>
                    </a:p>
                  </a:txBody>
                  <a:tcPr marL="18000" marR="18000" marT="18000" marB="18000"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r-TR" altLang="tr-TR" sz="1500" b="1" i="0" u="none" strike="noStrike" cap="none" normalizeH="0" baseline="0">
                        <a:ln>
                          <a:noFill/>
                        </a:ln>
                        <a:solidFill>
                          <a:schemeClr val="tx1"/>
                        </a:solidFill>
                        <a:effectLst/>
                        <a:latin typeface="Arial" charset="0"/>
                      </a:endParaRP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500" b="1" i="0" u="none" strike="noStrike" cap="none" normalizeH="0" baseline="0">
                        <a:ln>
                          <a:noFill/>
                        </a:ln>
                        <a:solidFill>
                          <a:schemeClr val="tx1"/>
                        </a:solidFill>
                        <a:effectLst/>
                        <a:latin typeface="Arial" charset="0"/>
                      </a:endParaRP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r-TR" altLang="tr-TR" sz="1500" b="1" i="0" u="none" strike="noStrike" cap="none" normalizeH="0" baseline="0">
                        <a:ln>
                          <a:noFill/>
                        </a:ln>
                        <a:solidFill>
                          <a:schemeClr val="tx1"/>
                        </a:solidFill>
                        <a:effectLst/>
                        <a:latin typeface="Arial" charset="0"/>
                      </a:endParaRP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r-TR" altLang="tr-TR" sz="1500" b="1" i="0" u="none" strike="noStrike" cap="none" normalizeH="0" baseline="0">
                        <a:ln>
                          <a:noFill/>
                        </a:ln>
                        <a:solidFill>
                          <a:schemeClr val="tx1"/>
                        </a:solidFill>
                        <a:effectLst/>
                        <a:latin typeface="Arial" charset="0"/>
                      </a:endParaRP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500" b="1" i="0" u="none" strike="noStrike" cap="none" normalizeH="0" baseline="0" dirty="0">
                        <a:ln>
                          <a:noFill/>
                        </a:ln>
                        <a:solidFill>
                          <a:schemeClr val="tx1"/>
                        </a:solidFill>
                        <a:effectLst/>
                        <a:latin typeface="Arial" charset="0"/>
                      </a:endParaRPr>
                    </a:p>
                  </a:txBody>
                  <a:tcPr marL="18000" marR="18000" marT="18000" marB="18000"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14"/>
                  </a:ext>
                </a:extLst>
              </a:tr>
              <a:tr h="274636">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500" b="1" i="0" u="none" strike="noStrike" cap="none" normalizeH="0" baseline="0" dirty="0">
                          <a:ln>
                            <a:noFill/>
                          </a:ln>
                          <a:solidFill>
                            <a:schemeClr val="tx1"/>
                          </a:solidFill>
                          <a:effectLst/>
                          <a:latin typeface="Arial" charset="0"/>
                          <a:ea typeface="Times New Roman" pitchFamily="18" charset="0"/>
                          <a:cs typeface="Arial" charset="0"/>
                        </a:rPr>
                        <a:t>29</a:t>
                      </a:r>
                    </a:p>
                  </a:txBody>
                  <a:tcPr marL="18000" marR="18000" marT="18000" marB="18000"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r-TR" altLang="tr-TR" sz="1500" b="1" i="0" u="none" strike="noStrike" cap="none" normalizeH="0" baseline="0">
                        <a:ln>
                          <a:noFill/>
                        </a:ln>
                        <a:solidFill>
                          <a:schemeClr val="tx1"/>
                        </a:solidFill>
                        <a:effectLst/>
                        <a:latin typeface="Arial" charset="0"/>
                      </a:endParaRP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500" b="1" i="0" u="none" strike="noStrike" cap="none" normalizeH="0" baseline="0">
                          <a:ln>
                            <a:noFill/>
                          </a:ln>
                          <a:solidFill>
                            <a:schemeClr val="tx1"/>
                          </a:solidFill>
                          <a:effectLst/>
                          <a:latin typeface="Arial" charset="0"/>
                          <a:ea typeface="Times New Roman" pitchFamily="18" charset="0"/>
                          <a:cs typeface="Arial" charset="0"/>
                        </a:rPr>
                        <a:t>1.365</a:t>
                      </a: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r-TR" altLang="tr-TR" sz="1500" b="1" i="0" u="none" strike="noStrike" cap="none" normalizeH="0" baseline="0">
                        <a:ln>
                          <a:noFill/>
                        </a:ln>
                        <a:solidFill>
                          <a:schemeClr val="tx1"/>
                        </a:solidFill>
                        <a:effectLst/>
                        <a:latin typeface="Arial" charset="0"/>
                      </a:endParaRP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r-TR" altLang="tr-TR" sz="1500" b="1" i="0" u="none" strike="noStrike" cap="none" normalizeH="0" baseline="0">
                        <a:ln>
                          <a:noFill/>
                        </a:ln>
                        <a:solidFill>
                          <a:schemeClr val="tx1"/>
                        </a:solidFill>
                        <a:effectLst/>
                        <a:latin typeface="Arial" charset="0"/>
                      </a:endParaRP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500" b="1" i="0" u="none" strike="noStrike" cap="none" normalizeH="0" baseline="0" dirty="0">
                          <a:ln>
                            <a:noFill/>
                          </a:ln>
                          <a:solidFill>
                            <a:schemeClr val="tx1"/>
                          </a:solidFill>
                          <a:effectLst/>
                          <a:latin typeface="Arial" charset="0"/>
                          <a:ea typeface="Times New Roman" pitchFamily="18" charset="0"/>
                          <a:cs typeface="Arial" charset="0"/>
                        </a:rPr>
                        <a:t>71.839</a:t>
                      </a:r>
                    </a:p>
                  </a:txBody>
                  <a:tcPr marL="18000" marR="18000" marT="18000" marB="18000"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17"/>
                  </a:ext>
                </a:extLst>
              </a:tr>
              <a:tr h="274636">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500" b="1" i="0" u="none" strike="noStrike" cap="none" normalizeH="0" baseline="0">
                          <a:ln>
                            <a:noFill/>
                          </a:ln>
                          <a:solidFill>
                            <a:schemeClr val="tx1"/>
                          </a:solidFill>
                          <a:effectLst/>
                          <a:latin typeface="Arial" charset="0"/>
                          <a:ea typeface="Times New Roman" pitchFamily="18" charset="0"/>
                          <a:cs typeface="Arial" charset="0"/>
                        </a:rPr>
                        <a:t>30</a:t>
                      </a:r>
                    </a:p>
                  </a:txBody>
                  <a:tcPr marL="18000" marR="18000" marT="18000" marB="18000"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r-TR" altLang="tr-TR" sz="1500" b="1" i="0" u="none" strike="noStrike" cap="none" normalizeH="0" baseline="0">
                        <a:ln>
                          <a:noFill/>
                        </a:ln>
                        <a:solidFill>
                          <a:schemeClr val="tx1"/>
                        </a:solidFill>
                        <a:effectLst/>
                        <a:latin typeface="Arial" charset="0"/>
                      </a:endParaRP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500" b="1" i="0" u="none" strike="noStrike" cap="none" normalizeH="0" baseline="0">
                          <a:ln>
                            <a:noFill/>
                          </a:ln>
                          <a:solidFill>
                            <a:schemeClr val="tx1"/>
                          </a:solidFill>
                          <a:effectLst/>
                          <a:latin typeface="Arial" charset="0"/>
                          <a:ea typeface="Times New Roman" pitchFamily="18" charset="0"/>
                          <a:cs typeface="Arial" charset="0"/>
                        </a:rPr>
                        <a:t>1.444</a:t>
                      </a: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r-TR" altLang="tr-TR" sz="1500" b="1" i="0" u="none" strike="noStrike" cap="none" normalizeH="0" baseline="0">
                        <a:ln>
                          <a:noFill/>
                        </a:ln>
                        <a:solidFill>
                          <a:schemeClr val="tx1"/>
                        </a:solidFill>
                        <a:effectLst/>
                        <a:latin typeface="Arial" charset="0"/>
                      </a:endParaRP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r-TR" altLang="tr-TR" sz="1500" b="1" i="0" u="none" strike="noStrike" cap="none" normalizeH="0" baseline="0">
                        <a:ln>
                          <a:noFill/>
                        </a:ln>
                        <a:solidFill>
                          <a:schemeClr val="tx1"/>
                        </a:solidFill>
                        <a:effectLst/>
                        <a:latin typeface="Arial" charset="0"/>
                      </a:endParaRP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500" b="1" i="0" u="none" strike="noStrike" cap="none" normalizeH="0" baseline="0">
                          <a:ln>
                            <a:noFill/>
                          </a:ln>
                          <a:solidFill>
                            <a:schemeClr val="tx1"/>
                          </a:solidFill>
                          <a:effectLst/>
                          <a:latin typeface="Arial" charset="0"/>
                          <a:ea typeface="Times New Roman" pitchFamily="18" charset="0"/>
                          <a:cs typeface="Arial" charset="0"/>
                        </a:rPr>
                        <a:t>71.760</a:t>
                      </a:r>
                    </a:p>
                  </a:txBody>
                  <a:tcPr marL="18000" marR="18000" marT="18000" marB="18000"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18"/>
                  </a:ext>
                </a:extLst>
              </a:tr>
              <a:tr h="309560">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500" b="1" i="0" u="none" strike="noStrike" cap="none" normalizeH="0" baseline="0">
                          <a:ln>
                            <a:noFill/>
                          </a:ln>
                          <a:solidFill>
                            <a:schemeClr val="tx1"/>
                          </a:solidFill>
                          <a:effectLst/>
                          <a:latin typeface="Arial" charset="0"/>
                          <a:ea typeface="Times New Roman" pitchFamily="18" charset="0"/>
                          <a:cs typeface="Arial" charset="0"/>
                        </a:rPr>
                        <a:t>31</a:t>
                      </a:r>
                    </a:p>
                  </a:txBody>
                  <a:tcPr marL="18000" marR="18000" marT="18000" marB="18000"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r-TR" altLang="tr-TR" sz="1500" b="1" i="0" u="none" strike="noStrike" cap="none" normalizeH="0" baseline="0">
                        <a:ln>
                          <a:noFill/>
                        </a:ln>
                        <a:solidFill>
                          <a:schemeClr val="tx1"/>
                        </a:solidFill>
                        <a:effectLst/>
                        <a:latin typeface="Arial" charset="0"/>
                      </a:endParaRP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500" b="1" i="0" u="none" strike="noStrike" cap="none" normalizeH="0" baseline="0">
                          <a:ln>
                            <a:noFill/>
                          </a:ln>
                          <a:solidFill>
                            <a:schemeClr val="tx1"/>
                          </a:solidFill>
                          <a:effectLst/>
                          <a:latin typeface="Arial" charset="0"/>
                          <a:ea typeface="Times New Roman" pitchFamily="18" charset="0"/>
                          <a:cs typeface="Arial" charset="0"/>
                        </a:rPr>
                        <a:t>1.615</a:t>
                      </a: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r-TR" altLang="tr-TR" sz="1500" b="1" i="0" u="none" strike="noStrike" cap="none" normalizeH="0" baseline="0">
                        <a:ln>
                          <a:noFill/>
                        </a:ln>
                        <a:solidFill>
                          <a:schemeClr val="tx1"/>
                        </a:solidFill>
                        <a:effectLst/>
                        <a:latin typeface="Arial" charset="0"/>
                      </a:endParaRP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r-TR" altLang="tr-TR" sz="1500" b="1" i="0" u="none" strike="noStrike" cap="none" normalizeH="0" baseline="0">
                        <a:ln>
                          <a:noFill/>
                        </a:ln>
                        <a:solidFill>
                          <a:schemeClr val="tx1"/>
                        </a:solidFill>
                        <a:effectLst/>
                        <a:latin typeface="Arial" charset="0"/>
                      </a:endParaRP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500" b="1" i="0" u="none" strike="noStrike" cap="none" normalizeH="0" baseline="0">
                          <a:ln>
                            <a:noFill/>
                          </a:ln>
                          <a:solidFill>
                            <a:schemeClr val="tx1"/>
                          </a:solidFill>
                          <a:effectLst/>
                          <a:latin typeface="Arial" charset="0"/>
                          <a:ea typeface="Times New Roman" pitchFamily="18" charset="0"/>
                          <a:cs typeface="Arial" charset="0"/>
                        </a:rPr>
                        <a:t>71.589</a:t>
                      </a:r>
                    </a:p>
                  </a:txBody>
                  <a:tcPr marL="18000" marR="18000" marT="18000" marB="18000"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19"/>
                  </a:ext>
                </a:extLst>
              </a:tr>
              <a:tr h="274636">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500" b="1" i="0" u="none" strike="noStrike" cap="none" normalizeH="0" baseline="0">
                          <a:ln>
                            <a:noFill/>
                          </a:ln>
                          <a:solidFill>
                            <a:schemeClr val="tx1"/>
                          </a:solidFill>
                          <a:effectLst/>
                          <a:latin typeface="Arial" charset="0"/>
                          <a:ea typeface="Times New Roman" pitchFamily="18" charset="0"/>
                          <a:cs typeface="Arial" charset="0"/>
                        </a:rPr>
                        <a:t>32</a:t>
                      </a:r>
                    </a:p>
                  </a:txBody>
                  <a:tcPr marL="18000" marR="18000" marT="18000" marB="18000"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r-TR" altLang="tr-TR" sz="1500" b="1" i="0" u="none" strike="noStrike" cap="none" normalizeH="0" baseline="0">
                        <a:ln>
                          <a:noFill/>
                        </a:ln>
                        <a:solidFill>
                          <a:schemeClr val="tx1"/>
                        </a:solidFill>
                        <a:effectLst/>
                        <a:latin typeface="Arial" charset="0"/>
                      </a:endParaRP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500" b="1" i="0" u="none" strike="noStrike" cap="none" normalizeH="0" baseline="0">
                          <a:ln>
                            <a:noFill/>
                          </a:ln>
                          <a:solidFill>
                            <a:schemeClr val="tx1"/>
                          </a:solidFill>
                          <a:effectLst/>
                          <a:latin typeface="Arial" charset="0"/>
                          <a:ea typeface="Times New Roman" pitchFamily="18" charset="0"/>
                          <a:cs typeface="Arial" charset="0"/>
                        </a:rPr>
                        <a:t>1.743</a:t>
                      </a: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r-TR" altLang="tr-TR" sz="1500" b="1" i="0" u="none" strike="noStrike" cap="none" normalizeH="0" baseline="0">
                        <a:ln>
                          <a:noFill/>
                        </a:ln>
                        <a:solidFill>
                          <a:schemeClr val="tx1"/>
                        </a:solidFill>
                        <a:effectLst/>
                        <a:latin typeface="Arial" charset="0"/>
                      </a:endParaRP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r-TR" altLang="tr-TR" sz="1500" b="1" i="0" u="none" strike="noStrike" cap="none" normalizeH="0" baseline="0">
                        <a:ln>
                          <a:noFill/>
                        </a:ln>
                        <a:solidFill>
                          <a:schemeClr val="tx1"/>
                        </a:solidFill>
                        <a:effectLst/>
                        <a:latin typeface="Arial" charset="0"/>
                      </a:endParaRP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500" b="1" i="0" u="none" strike="noStrike" cap="none" normalizeH="0" baseline="0">
                          <a:ln>
                            <a:noFill/>
                          </a:ln>
                          <a:solidFill>
                            <a:schemeClr val="tx1"/>
                          </a:solidFill>
                          <a:effectLst/>
                          <a:latin typeface="Arial" charset="0"/>
                          <a:ea typeface="Times New Roman" pitchFamily="18" charset="0"/>
                          <a:cs typeface="Arial" charset="0"/>
                        </a:rPr>
                        <a:t>71.461</a:t>
                      </a:r>
                    </a:p>
                  </a:txBody>
                  <a:tcPr marL="18000" marR="18000" marT="18000" marB="18000"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20"/>
                  </a:ext>
                </a:extLst>
              </a:tr>
              <a:tr h="274636">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500" b="1" i="0" u="none" strike="noStrike" cap="none" normalizeH="0" baseline="0">
                          <a:ln>
                            <a:noFill/>
                          </a:ln>
                          <a:solidFill>
                            <a:schemeClr val="tx1"/>
                          </a:solidFill>
                          <a:effectLst/>
                          <a:latin typeface="Arial" charset="0"/>
                          <a:ea typeface="Times New Roman" pitchFamily="18" charset="0"/>
                          <a:cs typeface="Arial" charset="0"/>
                        </a:rPr>
                        <a:t>33</a:t>
                      </a:r>
                    </a:p>
                  </a:txBody>
                  <a:tcPr marL="18000" marR="18000" marT="18000" marB="18000"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r-TR" altLang="tr-TR" sz="1500" b="1" i="0" u="none" strike="noStrike" cap="none" normalizeH="0" baseline="0">
                        <a:ln>
                          <a:noFill/>
                        </a:ln>
                        <a:solidFill>
                          <a:schemeClr val="tx1"/>
                        </a:solidFill>
                        <a:effectLst/>
                        <a:latin typeface="Arial" charset="0"/>
                      </a:endParaRP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500" b="1" i="0" u="none" strike="noStrike" cap="none" normalizeH="0" baseline="0">
                          <a:ln>
                            <a:noFill/>
                          </a:ln>
                          <a:solidFill>
                            <a:schemeClr val="tx1"/>
                          </a:solidFill>
                          <a:effectLst/>
                          <a:latin typeface="Arial" charset="0"/>
                          <a:ea typeface="Times New Roman" pitchFamily="18" charset="0"/>
                          <a:cs typeface="Arial" charset="0"/>
                        </a:rPr>
                        <a:t>1.861</a:t>
                      </a: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r-TR" altLang="tr-TR" sz="1500" b="1" i="0" u="none" strike="noStrike" cap="none" normalizeH="0" baseline="0">
                        <a:ln>
                          <a:noFill/>
                        </a:ln>
                        <a:solidFill>
                          <a:schemeClr val="tx1"/>
                        </a:solidFill>
                        <a:effectLst/>
                        <a:latin typeface="Arial" charset="0"/>
                      </a:endParaRP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r-TR" altLang="tr-TR" sz="1500" b="1" i="0" u="none" strike="noStrike" cap="none" normalizeH="0" baseline="0">
                        <a:ln>
                          <a:noFill/>
                        </a:ln>
                        <a:solidFill>
                          <a:schemeClr val="tx1"/>
                        </a:solidFill>
                        <a:effectLst/>
                        <a:latin typeface="Arial" charset="0"/>
                      </a:endParaRP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500" b="1" i="0" u="none" strike="noStrike" cap="none" normalizeH="0" baseline="0">
                          <a:ln>
                            <a:noFill/>
                          </a:ln>
                          <a:solidFill>
                            <a:schemeClr val="tx1"/>
                          </a:solidFill>
                          <a:effectLst/>
                          <a:latin typeface="Arial" charset="0"/>
                          <a:ea typeface="Times New Roman" pitchFamily="18" charset="0"/>
                          <a:cs typeface="Arial" charset="0"/>
                        </a:rPr>
                        <a:t>71.343</a:t>
                      </a:r>
                    </a:p>
                  </a:txBody>
                  <a:tcPr marL="18000" marR="18000" marT="18000" marB="18000"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21"/>
                  </a:ext>
                </a:extLst>
              </a:tr>
              <a:tr h="274636">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500" b="1" i="0" u="none" strike="noStrike" cap="none" normalizeH="0" baseline="0">
                          <a:ln>
                            <a:noFill/>
                          </a:ln>
                          <a:solidFill>
                            <a:schemeClr val="tx1"/>
                          </a:solidFill>
                          <a:effectLst/>
                          <a:latin typeface="Arial" charset="0"/>
                          <a:ea typeface="Times New Roman" pitchFamily="18" charset="0"/>
                          <a:cs typeface="Arial" charset="0"/>
                        </a:rPr>
                        <a:t>34</a:t>
                      </a:r>
                    </a:p>
                  </a:txBody>
                  <a:tcPr marL="18000" marR="18000" marT="18000" marB="18000"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500" b="1" i="0" u="none" strike="noStrike" cap="none" normalizeH="0" baseline="0">
                          <a:ln>
                            <a:noFill/>
                          </a:ln>
                          <a:solidFill>
                            <a:schemeClr val="tx1"/>
                          </a:solidFill>
                          <a:effectLst/>
                          <a:latin typeface="Arial" charset="0"/>
                          <a:ea typeface="Times New Roman" pitchFamily="18" charset="0"/>
                          <a:cs typeface="Arial" charset="0"/>
                        </a:rPr>
                        <a:t>1.714</a:t>
                      </a:r>
                      <a:r>
                        <a:rPr kumimoji="0" lang="tr-TR" altLang="tr-TR" sz="1500" b="1" i="0" u="none" strike="noStrike" cap="none" normalizeH="0" baseline="30000">
                          <a:ln>
                            <a:noFill/>
                          </a:ln>
                          <a:solidFill>
                            <a:srgbClr val="FF0000"/>
                          </a:solidFill>
                          <a:effectLst/>
                          <a:latin typeface="Arial" charset="0"/>
                          <a:ea typeface="Times New Roman" pitchFamily="18" charset="0"/>
                          <a:cs typeface="Arial" charset="0"/>
                        </a:rPr>
                        <a:t>+2</a:t>
                      </a:r>
                      <a:endParaRPr kumimoji="0" lang="tr-TR" altLang="tr-TR" sz="1500" b="1" i="0" u="none" strike="noStrike" cap="none" normalizeH="0" baseline="0">
                        <a:ln>
                          <a:noFill/>
                        </a:ln>
                        <a:solidFill>
                          <a:srgbClr val="FF0000"/>
                        </a:solidFill>
                        <a:effectLst/>
                        <a:latin typeface="Arial" charset="0"/>
                        <a:ea typeface="Times New Roman" pitchFamily="18" charset="0"/>
                        <a:cs typeface="Arial" charset="0"/>
                      </a:endParaRP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r-TR" altLang="tr-TR" sz="1500" b="1" i="0" u="none" strike="noStrike" cap="none" normalizeH="0" baseline="0">
                        <a:ln>
                          <a:noFill/>
                        </a:ln>
                        <a:solidFill>
                          <a:schemeClr val="tx1"/>
                        </a:solidFill>
                        <a:effectLst/>
                        <a:latin typeface="Arial" charset="0"/>
                      </a:endParaRP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500" b="1" i="0" u="none" strike="noStrike" cap="none" normalizeH="0" baseline="0">
                          <a:ln>
                            <a:noFill/>
                          </a:ln>
                          <a:solidFill>
                            <a:schemeClr val="tx1"/>
                          </a:solidFill>
                          <a:effectLst/>
                          <a:latin typeface="Arial" charset="0"/>
                          <a:ea typeface="Times New Roman" pitchFamily="18" charset="0"/>
                          <a:cs typeface="Arial" charset="0"/>
                        </a:rPr>
                        <a:t>1.957</a:t>
                      </a: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500" b="1" i="1" u="none" strike="noStrike" cap="none" normalizeH="0" baseline="0">
                          <a:ln>
                            <a:noFill/>
                          </a:ln>
                          <a:solidFill>
                            <a:schemeClr val="tx1"/>
                          </a:solidFill>
                          <a:effectLst/>
                          <a:latin typeface="Arial" charset="0"/>
                          <a:ea typeface="Times New Roman" pitchFamily="18" charset="0"/>
                          <a:cs typeface="Arial" charset="0"/>
                        </a:rPr>
                        <a:t>72.963</a:t>
                      </a:r>
                      <a:endParaRPr kumimoji="0" lang="tr-TR" altLang="tr-TR" sz="1500" b="1" i="0" u="none" strike="noStrike" cap="none" normalizeH="0" baseline="0">
                        <a:ln>
                          <a:noFill/>
                        </a:ln>
                        <a:solidFill>
                          <a:schemeClr val="tx1"/>
                        </a:solidFill>
                        <a:effectLst/>
                        <a:latin typeface="Arial" charset="0"/>
                        <a:ea typeface="Times New Roman" pitchFamily="18" charset="0"/>
                        <a:cs typeface="Arial" charset="0"/>
                      </a:endParaRP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500" b="1" i="0" u="none" strike="noStrike" cap="none" normalizeH="0" baseline="0">
                          <a:ln>
                            <a:noFill/>
                          </a:ln>
                          <a:solidFill>
                            <a:schemeClr val="tx1"/>
                          </a:solidFill>
                          <a:effectLst/>
                          <a:latin typeface="Arial" charset="0"/>
                          <a:ea typeface="Times New Roman" pitchFamily="18" charset="0"/>
                          <a:cs typeface="Arial" charset="0"/>
                        </a:rPr>
                        <a:t>71.247</a:t>
                      </a:r>
                    </a:p>
                  </a:txBody>
                  <a:tcPr marL="18000" marR="18000" marT="18000" marB="18000"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22"/>
                  </a:ext>
                </a:extLst>
              </a:tr>
              <a:tr h="274636">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500" b="1" i="0" u="none" strike="noStrike" cap="none" normalizeH="0" baseline="0">
                          <a:ln>
                            <a:noFill/>
                          </a:ln>
                          <a:solidFill>
                            <a:srgbClr val="FF0000"/>
                          </a:solidFill>
                          <a:effectLst/>
                          <a:latin typeface="Arial" charset="0"/>
                          <a:ea typeface="Times New Roman" pitchFamily="18" charset="0"/>
                          <a:cs typeface="Arial" charset="0"/>
                        </a:rPr>
                        <a:t>P2</a:t>
                      </a:r>
                    </a:p>
                  </a:txBody>
                  <a:tcPr marL="18000" marR="18000" marT="18000" marB="18000"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r-TR" altLang="tr-TR" sz="1500" b="1" i="0" u="none" strike="noStrike" cap="none" normalizeH="0" baseline="0">
                        <a:ln>
                          <a:noFill/>
                        </a:ln>
                        <a:solidFill>
                          <a:schemeClr val="tx1"/>
                        </a:solidFill>
                        <a:effectLst/>
                        <a:latin typeface="Arial" charset="0"/>
                      </a:endParaRP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r-TR" altLang="tr-TR" sz="1500" b="1" i="0" u="none" strike="noStrike" cap="none" normalizeH="0" baseline="0">
                        <a:ln>
                          <a:noFill/>
                        </a:ln>
                        <a:solidFill>
                          <a:schemeClr val="tx1"/>
                        </a:solidFill>
                        <a:effectLst/>
                        <a:latin typeface="Arial" charset="0"/>
                      </a:endParaRP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500" b="1" i="0" u="none" strike="noStrike" cap="none" normalizeH="0" baseline="0">
                          <a:ln>
                            <a:noFill/>
                          </a:ln>
                          <a:solidFill>
                            <a:schemeClr val="tx1"/>
                          </a:solidFill>
                          <a:effectLst/>
                          <a:latin typeface="Arial" charset="0"/>
                          <a:ea typeface="Times New Roman" pitchFamily="18" charset="0"/>
                          <a:cs typeface="Arial" charset="0"/>
                        </a:rPr>
                        <a:t>2.650</a:t>
                      </a: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r-TR" altLang="tr-TR" sz="1500" b="1" i="0" u="none" strike="noStrike" cap="none" normalizeH="0" baseline="0">
                        <a:ln>
                          <a:noFill/>
                        </a:ln>
                        <a:solidFill>
                          <a:schemeClr val="tx1"/>
                        </a:solidFill>
                        <a:effectLst/>
                        <a:latin typeface="Arial" charset="0"/>
                      </a:endParaRP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500" b="1" i="0" u="none" strike="noStrike" cap="none" normalizeH="0" baseline="0" dirty="0">
                          <a:ln>
                            <a:noFill/>
                          </a:ln>
                          <a:solidFill>
                            <a:srgbClr val="FF0000"/>
                          </a:solidFill>
                          <a:effectLst/>
                          <a:latin typeface="Arial" charset="0"/>
                          <a:ea typeface="Times New Roman" pitchFamily="18" charset="0"/>
                          <a:cs typeface="Arial" charset="0"/>
                        </a:rPr>
                        <a:t>70.313</a:t>
                      </a:r>
                    </a:p>
                  </a:txBody>
                  <a:tcPr marL="18000" marR="18000" marT="18000" marB="18000"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23"/>
                  </a:ext>
                </a:extLst>
              </a:tr>
            </a:tbl>
          </a:graphicData>
        </a:graphic>
      </p:graphicFrame>
      <p:sp>
        <p:nvSpPr>
          <p:cNvPr id="5298" name="Text Box 1557"/>
          <p:cNvSpPr txBox="1">
            <a:spLocks noChangeArrowheads="1"/>
          </p:cNvSpPr>
          <p:nvPr/>
        </p:nvSpPr>
        <p:spPr bwMode="auto">
          <a:xfrm>
            <a:off x="7529390" y="704664"/>
            <a:ext cx="2663825" cy="272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20000"/>
              </a:lnSpc>
            </a:pPr>
            <a:r>
              <a:rPr lang="tr-TR" altLang="tr-TR" sz="1600" b="1" dirty="0"/>
              <a:t>[g]= 4.800  	            [i]= 7.396	</a:t>
            </a:r>
          </a:p>
          <a:p>
            <a:pPr eaLnBrk="1" hangingPunct="1">
              <a:lnSpc>
                <a:spcPct val="120000"/>
              </a:lnSpc>
            </a:pPr>
            <a:r>
              <a:rPr lang="tr-TR" altLang="tr-TR" sz="1600" b="1" dirty="0"/>
              <a:t>[g]-[i]=-2.596 m</a:t>
            </a:r>
          </a:p>
          <a:p>
            <a:pPr eaLnBrk="1" hangingPunct="1">
              <a:lnSpc>
                <a:spcPct val="120000"/>
              </a:lnSpc>
            </a:pPr>
            <a:r>
              <a:rPr lang="tr-TR" altLang="tr-TR" sz="1600" b="1" dirty="0"/>
              <a:t>H</a:t>
            </a:r>
            <a:r>
              <a:rPr lang="tr-TR" altLang="tr-TR" sz="1600" b="1" baseline="-25000" dirty="0"/>
              <a:t>P2</a:t>
            </a:r>
            <a:r>
              <a:rPr lang="tr-TR" altLang="tr-TR" sz="1600" b="1" dirty="0"/>
              <a:t>-H</a:t>
            </a:r>
            <a:r>
              <a:rPr lang="tr-TR" altLang="tr-TR" sz="1600" b="1" baseline="-25000" dirty="0"/>
              <a:t>P1</a:t>
            </a:r>
            <a:r>
              <a:rPr lang="tr-TR" altLang="tr-TR" sz="1600" b="1" dirty="0"/>
              <a:t> = -2.590</a:t>
            </a:r>
          </a:p>
          <a:p>
            <a:pPr eaLnBrk="1" hangingPunct="1">
              <a:lnSpc>
                <a:spcPct val="120000"/>
              </a:lnSpc>
            </a:pPr>
            <a:r>
              <a:rPr lang="tr-TR" altLang="tr-TR" sz="1600" b="1" dirty="0"/>
              <a:t>Hata = [g]-[i]-{H</a:t>
            </a:r>
            <a:r>
              <a:rPr lang="tr-TR" altLang="tr-TR" sz="1600" b="1" baseline="-25000" dirty="0"/>
              <a:t>P2</a:t>
            </a:r>
            <a:r>
              <a:rPr lang="tr-TR" altLang="tr-TR" sz="1600" b="1" dirty="0"/>
              <a:t>-H</a:t>
            </a:r>
            <a:r>
              <a:rPr lang="tr-TR" altLang="tr-TR" sz="1600" b="1" baseline="-25000" dirty="0"/>
              <a:t>P1</a:t>
            </a:r>
            <a:r>
              <a:rPr lang="tr-TR" altLang="tr-TR" sz="1600" b="1" dirty="0"/>
              <a:t>} </a:t>
            </a:r>
          </a:p>
          <a:p>
            <a:pPr eaLnBrk="1" hangingPunct="1">
              <a:lnSpc>
                <a:spcPct val="120000"/>
              </a:lnSpc>
            </a:pPr>
            <a:r>
              <a:rPr lang="tr-TR" altLang="tr-TR" sz="1600" b="1" dirty="0"/>
              <a:t>=-2.596-(-2.590)=0.006 m </a:t>
            </a:r>
          </a:p>
          <a:p>
            <a:pPr eaLnBrk="1" hangingPunct="1">
              <a:lnSpc>
                <a:spcPct val="120000"/>
              </a:lnSpc>
            </a:pPr>
            <a:r>
              <a:rPr lang="tr-TR" altLang="tr-TR" sz="1600" b="1" dirty="0">
                <a:solidFill>
                  <a:srgbClr val="0000FF"/>
                </a:solidFill>
              </a:rPr>
              <a:t>Hata miktarı= - 6 mm</a:t>
            </a:r>
            <a:r>
              <a:rPr lang="tr-TR" altLang="tr-TR" sz="1600" b="1" dirty="0"/>
              <a:t> </a:t>
            </a:r>
          </a:p>
          <a:p>
            <a:pPr eaLnBrk="1" hangingPunct="1">
              <a:lnSpc>
                <a:spcPct val="120000"/>
              </a:lnSpc>
            </a:pPr>
            <a:r>
              <a:rPr lang="tr-TR" altLang="tr-TR" sz="1600" b="1" dirty="0">
                <a:solidFill>
                  <a:srgbClr val="FF0000"/>
                </a:solidFill>
              </a:rPr>
              <a:t>Düzeltme Miktarı= +6 mm</a:t>
            </a:r>
            <a:r>
              <a:rPr lang="tr-TR" altLang="tr-TR" sz="1600" dirty="0">
                <a:solidFill>
                  <a:srgbClr val="FF0000"/>
                </a:solidFill>
              </a:rPr>
              <a:t>                 </a:t>
            </a:r>
          </a:p>
          <a:p>
            <a:pPr eaLnBrk="1" hangingPunct="1">
              <a:lnSpc>
                <a:spcPct val="120000"/>
              </a:lnSpc>
            </a:pPr>
            <a:r>
              <a:rPr lang="tr-TR" altLang="tr-TR" sz="1600" dirty="0">
                <a:solidFill>
                  <a:srgbClr val="FF0000"/>
                </a:solidFill>
              </a:rPr>
              <a:t> </a:t>
            </a:r>
          </a:p>
        </p:txBody>
      </p:sp>
      <p:pic>
        <p:nvPicPr>
          <p:cNvPr id="7" name="Resim 6">
            <a:extLst>
              <a:ext uri="{FF2B5EF4-FFF2-40B4-BE49-F238E27FC236}">
                <a16:creationId xmlns:a16="http://schemas.microsoft.com/office/drawing/2014/main" xmlns="" id="{A9547A54-0803-4341-BA0D-07C5E7C0F61D}"/>
              </a:ext>
            </a:extLst>
          </p:cNvPr>
          <p:cNvPicPr>
            <a:picLocks noChangeAspect="1"/>
          </p:cNvPicPr>
          <p:nvPr/>
        </p:nvPicPr>
        <p:blipFill rotWithShape="1">
          <a:blip r:embed="rId3"/>
          <a:srcRect r="7606"/>
          <a:stretch/>
        </p:blipFill>
        <p:spPr>
          <a:xfrm>
            <a:off x="7533999" y="3165231"/>
            <a:ext cx="3609469" cy="3421856"/>
          </a:xfrm>
          <a:prstGeom prst="rect">
            <a:avLst/>
          </a:prstGeom>
        </p:spPr>
      </p:pic>
      <p:sp>
        <p:nvSpPr>
          <p:cNvPr id="14" name="Unvan 1">
            <a:extLst>
              <a:ext uri="{FF2B5EF4-FFF2-40B4-BE49-F238E27FC236}">
                <a16:creationId xmlns:a16="http://schemas.microsoft.com/office/drawing/2014/main" xmlns="" id="{6524D939-4365-4EFE-8131-D1495A9C0E45}"/>
              </a:ext>
            </a:extLst>
          </p:cNvPr>
          <p:cNvSpPr txBox="1">
            <a:spLocks/>
          </p:cNvSpPr>
          <p:nvPr/>
        </p:nvSpPr>
        <p:spPr>
          <a:xfrm>
            <a:off x="107950" y="6408368"/>
            <a:ext cx="2370666" cy="381000"/>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tr-TR" sz="1600" b="1" dirty="0">
                <a:solidFill>
                  <a:srgbClr val="0070C0"/>
                </a:solidFill>
                <a:effectLst>
                  <a:outerShdw blurRad="38100" dist="38100" dir="2700000" algn="tl">
                    <a:srgbClr val="000000">
                      <a:alpha val="43137"/>
                    </a:srgbClr>
                  </a:outerShdw>
                </a:effectLst>
              </a:rPr>
              <a:t>TOPOGRAFYA </a:t>
            </a:r>
            <a:r>
              <a:rPr lang="en-US" sz="1600" b="1" dirty="0">
                <a:solidFill>
                  <a:srgbClr val="0070C0"/>
                </a:solidFill>
                <a:effectLst>
                  <a:outerShdw blurRad="38100" dist="38100" dir="2700000" algn="tl">
                    <a:srgbClr val="000000">
                      <a:alpha val="43137"/>
                    </a:srgbClr>
                  </a:outerShdw>
                </a:effectLst>
              </a:rPr>
              <a:t>(HRT335</a:t>
            </a:r>
            <a:r>
              <a:rPr lang="tr-TR" sz="1600" b="1" dirty="0">
                <a:solidFill>
                  <a:srgbClr val="0070C0"/>
                </a:solidFill>
                <a:effectLst>
                  <a:outerShdw blurRad="38100" dist="38100" dir="2700000" algn="tl">
                    <a:srgbClr val="000000">
                      <a:alpha val="43137"/>
                    </a:srgbClr>
                  </a:outerShdw>
                </a:effectLst>
              </a:rPr>
              <a:t>0</a:t>
            </a:r>
            <a:r>
              <a:rPr lang="en-US" sz="1600" b="1" dirty="0">
                <a:solidFill>
                  <a:srgbClr val="0070C0"/>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22106332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ChangeArrowheads="1"/>
          </p:cNvSpPr>
          <p:nvPr/>
        </p:nvSpPr>
        <p:spPr bwMode="auto">
          <a:xfrm>
            <a:off x="1524001" y="30395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8436" name="Text Box 4"/>
          <p:cNvSpPr txBox="1">
            <a:spLocks noChangeArrowheads="1"/>
          </p:cNvSpPr>
          <p:nvPr/>
        </p:nvSpPr>
        <p:spPr bwMode="auto">
          <a:xfrm>
            <a:off x="966827" y="1408331"/>
            <a:ext cx="8893175" cy="3262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endParaRPr lang="tr-TR" altLang="tr-TR" sz="1400" dirty="0"/>
          </a:p>
          <a:p>
            <a:pPr algn="just" eaLnBrk="1" hangingPunct="1"/>
            <a:r>
              <a:rPr lang="tr-TR" altLang="tr-TR" sz="2400" dirty="0"/>
              <a:t>Yol, kanal, yüksek gerilim hattı vb. tesislerin yapımında arazinin boyuna ve enine kesitleri çıkarılır. Boy kesitler güzergâh yönünde, en kesitler de bu yöne dik doğrultuda çıkarılırlar. İşin amacına ve arazinin </a:t>
            </a:r>
            <a:r>
              <a:rPr lang="tr-TR" altLang="tr-TR" sz="2400" dirty="0" err="1"/>
              <a:t>topografik</a:t>
            </a:r>
            <a:r>
              <a:rPr lang="tr-TR" altLang="tr-TR" sz="2400" dirty="0"/>
              <a:t> yapısına göre, boy kesit için okumalar 20, 50 ya da 100 m de bir ve ayrıca eğimin değiştiği noktalarda yapılır. En kesitlerde ise eksen üzerinde, yolun sol ve sağ bitim noktalarında ve ayrıca eğimin değiştiği noktalarda okumalar yapılır. Uzaklıklar, çelik şerit metre ile ölçülürler. </a:t>
            </a:r>
          </a:p>
        </p:txBody>
      </p:sp>
      <p:sp>
        <p:nvSpPr>
          <p:cNvPr id="4" name="Rectangle 2">
            <a:extLst>
              <a:ext uri="{FF2B5EF4-FFF2-40B4-BE49-F238E27FC236}">
                <a16:creationId xmlns:a16="http://schemas.microsoft.com/office/drawing/2014/main" xmlns="" id="{E8995012-23F5-47CF-95EA-87213A86476C}"/>
              </a:ext>
            </a:extLst>
          </p:cNvPr>
          <p:cNvSpPr>
            <a:spLocks noGrp="1" noChangeArrowheads="1"/>
          </p:cNvSpPr>
          <p:nvPr>
            <p:ph type="ctrTitle"/>
          </p:nvPr>
        </p:nvSpPr>
        <p:spPr>
          <a:xfrm>
            <a:off x="895389" y="375689"/>
            <a:ext cx="8964613" cy="620713"/>
          </a:xfrm>
        </p:spPr>
        <p:txBody>
          <a:bodyPr/>
          <a:lstStyle/>
          <a:p>
            <a:pPr eaLnBrk="1" hangingPunct="1"/>
            <a:r>
              <a:rPr lang="tr-TR" altLang="tr-TR" sz="2800" b="1" dirty="0">
                <a:solidFill>
                  <a:srgbClr val="0070C0"/>
                </a:solidFill>
                <a:effectLst>
                  <a:outerShdw blurRad="38100" dist="38100" dir="2700000" algn="tl">
                    <a:srgbClr val="000000">
                      <a:alpha val="43137"/>
                    </a:srgbClr>
                  </a:outerShdw>
                </a:effectLst>
              </a:rPr>
              <a:t>Kesit </a:t>
            </a:r>
            <a:r>
              <a:rPr lang="tr-TR" altLang="tr-TR" sz="2800" b="1" dirty="0" err="1">
                <a:solidFill>
                  <a:srgbClr val="0070C0"/>
                </a:solidFill>
                <a:effectLst>
                  <a:outerShdw blurRad="38100" dist="38100" dir="2700000" algn="tl">
                    <a:srgbClr val="000000">
                      <a:alpha val="43137"/>
                    </a:srgbClr>
                  </a:outerShdw>
                </a:effectLst>
              </a:rPr>
              <a:t>Nivelmanı</a:t>
            </a:r>
            <a:endParaRPr lang="tr-TR" altLang="tr-TR" sz="2800" dirty="0">
              <a:solidFill>
                <a:srgbClr val="0070C0"/>
              </a:solidFill>
              <a:effectLst>
                <a:outerShdw blurRad="38100" dist="38100" dir="2700000" algn="tl">
                  <a:srgbClr val="000000">
                    <a:alpha val="43137"/>
                  </a:srgbClr>
                </a:outerShdw>
              </a:effectLst>
            </a:endParaRPr>
          </a:p>
        </p:txBody>
      </p:sp>
      <p:sp>
        <p:nvSpPr>
          <p:cNvPr id="13" name="Metin kutusu 12">
            <a:extLst>
              <a:ext uri="{FF2B5EF4-FFF2-40B4-BE49-F238E27FC236}">
                <a16:creationId xmlns:a16="http://schemas.microsoft.com/office/drawing/2014/main" xmlns="" id="{49B99383-308B-4067-AA67-3B021410719A}"/>
              </a:ext>
            </a:extLst>
          </p:cNvPr>
          <p:cNvSpPr txBox="1"/>
          <p:nvPr/>
        </p:nvSpPr>
        <p:spPr>
          <a:xfrm>
            <a:off x="11638002" y="101600"/>
            <a:ext cx="553998" cy="6019114"/>
          </a:xfrm>
          <a:prstGeom prst="rect">
            <a:avLst/>
          </a:prstGeom>
          <a:noFill/>
        </p:spPr>
        <p:txBody>
          <a:bodyPr vert="vert" wrap="square" rtlCol="0">
            <a:spAutoFit/>
          </a:bodyPr>
          <a:lstStyle/>
          <a:p>
            <a:r>
              <a:rPr lang="tr-TR" sz="2400" b="1" dirty="0">
                <a:solidFill>
                  <a:srgbClr val="00B0F0"/>
                </a:solidFill>
                <a:effectLst>
                  <a:outerShdw blurRad="38100" dist="38100" dir="2700000" algn="tl">
                    <a:srgbClr val="000000">
                      <a:alpha val="43137"/>
                    </a:srgbClr>
                  </a:outerShdw>
                </a:effectLst>
              </a:rPr>
              <a:t>YÜKSEKLİK ÖLÇMELERİ</a:t>
            </a:r>
            <a:endParaRPr lang="en-US" sz="2400" dirty="0">
              <a:solidFill>
                <a:srgbClr val="00B0F0"/>
              </a:solidFill>
              <a:effectLst>
                <a:outerShdw blurRad="38100" dist="38100" dir="2700000" algn="tl">
                  <a:srgbClr val="000000">
                    <a:alpha val="43137"/>
                  </a:srgbClr>
                </a:outerShdw>
              </a:effectLst>
            </a:endParaRPr>
          </a:p>
        </p:txBody>
      </p:sp>
      <p:sp>
        <p:nvSpPr>
          <p:cNvPr id="14" name="Unvan 1">
            <a:extLst>
              <a:ext uri="{FF2B5EF4-FFF2-40B4-BE49-F238E27FC236}">
                <a16:creationId xmlns:a16="http://schemas.microsoft.com/office/drawing/2014/main" xmlns="" id="{BAD5BBBC-1286-4A7B-9C13-4050867B54E6}"/>
              </a:ext>
            </a:extLst>
          </p:cNvPr>
          <p:cNvSpPr txBox="1">
            <a:spLocks/>
          </p:cNvSpPr>
          <p:nvPr/>
        </p:nvSpPr>
        <p:spPr>
          <a:xfrm>
            <a:off x="107950" y="6408368"/>
            <a:ext cx="2370666" cy="381000"/>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tr-TR" sz="1600" b="1" dirty="0">
                <a:solidFill>
                  <a:srgbClr val="0070C0"/>
                </a:solidFill>
                <a:effectLst>
                  <a:outerShdw blurRad="38100" dist="38100" dir="2700000" algn="tl">
                    <a:srgbClr val="000000">
                      <a:alpha val="43137"/>
                    </a:srgbClr>
                  </a:outerShdw>
                </a:effectLst>
              </a:rPr>
              <a:t>TOPOGRAFYA </a:t>
            </a:r>
            <a:r>
              <a:rPr lang="en-US" sz="1600" b="1" dirty="0">
                <a:solidFill>
                  <a:srgbClr val="0070C0"/>
                </a:solidFill>
                <a:effectLst>
                  <a:outerShdw blurRad="38100" dist="38100" dir="2700000" algn="tl">
                    <a:srgbClr val="000000">
                      <a:alpha val="43137"/>
                    </a:srgbClr>
                  </a:outerShdw>
                </a:effectLst>
              </a:rPr>
              <a:t>(HRT335</a:t>
            </a:r>
            <a:r>
              <a:rPr lang="tr-TR" sz="1600" b="1" dirty="0">
                <a:solidFill>
                  <a:srgbClr val="0070C0"/>
                </a:solidFill>
                <a:effectLst>
                  <a:outerShdw blurRad="38100" dist="38100" dir="2700000" algn="tl">
                    <a:srgbClr val="000000">
                      <a:alpha val="43137"/>
                    </a:srgbClr>
                  </a:outerShdw>
                </a:effectLst>
              </a:rPr>
              <a:t>0</a:t>
            </a:r>
            <a:r>
              <a:rPr lang="en-US" sz="1600" b="1" dirty="0">
                <a:solidFill>
                  <a:srgbClr val="0070C0"/>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4064052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1524001" y="30395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9460" name="Rectangle 6"/>
          <p:cNvSpPr>
            <a:spLocks noChangeArrowheads="1"/>
          </p:cNvSpPr>
          <p:nvPr/>
        </p:nvSpPr>
        <p:spPr bwMode="auto">
          <a:xfrm>
            <a:off x="1524001" y="23013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pic>
        <p:nvPicPr>
          <p:cNvPr id="19461" name="Picture 5" descr="Boy kesit nivelmanı"/>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4543" y="2362457"/>
            <a:ext cx="9144000"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Text Box 7"/>
          <p:cNvSpPr txBox="1">
            <a:spLocks noChangeArrowheads="1"/>
          </p:cNvSpPr>
          <p:nvPr/>
        </p:nvSpPr>
        <p:spPr bwMode="auto">
          <a:xfrm>
            <a:off x="3933014" y="5741090"/>
            <a:ext cx="53276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tr-TR" altLang="tr-TR" sz="2000" dirty="0"/>
              <a:t>Boy kesit </a:t>
            </a:r>
            <a:r>
              <a:rPr lang="tr-TR" altLang="tr-TR" sz="2000" dirty="0" err="1"/>
              <a:t>nivelman</a:t>
            </a:r>
            <a:r>
              <a:rPr lang="tr-TR" altLang="tr-TR" sz="2000" dirty="0"/>
              <a:t> krokisi</a:t>
            </a:r>
          </a:p>
        </p:txBody>
      </p:sp>
      <p:sp>
        <p:nvSpPr>
          <p:cNvPr id="7" name="Rectangle 2">
            <a:extLst>
              <a:ext uri="{FF2B5EF4-FFF2-40B4-BE49-F238E27FC236}">
                <a16:creationId xmlns:a16="http://schemas.microsoft.com/office/drawing/2014/main" xmlns="" id="{220FA634-C125-42C0-BD8A-4A5A4BCBDBFF}"/>
              </a:ext>
            </a:extLst>
          </p:cNvPr>
          <p:cNvSpPr>
            <a:spLocks noGrp="1" noChangeArrowheads="1"/>
          </p:cNvSpPr>
          <p:nvPr>
            <p:ph type="ctrTitle"/>
          </p:nvPr>
        </p:nvSpPr>
        <p:spPr>
          <a:xfrm>
            <a:off x="1062443" y="720035"/>
            <a:ext cx="8964613" cy="620713"/>
          </a:xfrm>
        </p:spPr>
        <p:txBody>
          <a:bodyPr/>
          <a:lstStyle/>
          <a:p>
            <a:pPr eaLnBrk="1" hangingPunct="1"/>
            <a:r>
              <a:rPr lang="tr-TR" altLang="tr-TR" sz="2800" b="1" dirty="0" err="1">
                <a:solidFill>
                  <a:srgbClr val="0070C0"/>
                </a:solidFill>
                <a:effectLst>
                  <a:outerShdw blurRad="38100" dist="38100" dir="2700000" algn="tl">
                    <a:srgbClr val="000000">
                      <a:alpha val="43137"/>
                    </a:srgbClr>
                  </a:outerShdw>
                </a:effectLst>
              </a:rPr>
              <a:t>Boykesit</a:t>
            </a:r>
            <a:endParaRPr lang="tr-TR" altLang="tr-TR" sz="2800" dirty="0">
              <a:solidFill>
                <a:srgbClr val="0070C0"/>
              </a:solidFill>
              <a:effectLst>
                <a:outerShdw blurRad="38100" dist="38100" dir="2700000" algn="tl">
                  <a:srgbClr val="000000">
                    <a:alpha val="43137"/>
                  </a:srgbClr>
                </a:outerShdw>
              </a:effectLst>
            </a:endParaRPr>
          </a:p>
        </p:txBody>
      </p:sp>
      <p:sp>
        <p:nvSpPr>
          <p:cNvPr id="9" name="Metin kutusu 8">
            <a:extLst>
              <a:ext uri="{FF2B5EF4-FFF2-40B4-BE49-F238E27FC236}">
                <a16:creationId xmlns:a16="http://schemas.microsoft.com/office/drawing/2014/main" xmlns="" id="{5326300A-9833-4B11-9A97-B1C47465277B}"/>
              </a:ext>
            </a:extLst>
          </p:cNvPr>
          <p:cNvSpPr txBox="1"/>
          <p:nvPr/>
        </p:nvSpPr>
        <p:spPr>
          <a:xfrm>
            <a:off x="11638002" y="101600"/>
            <a:ext cx="553998" cy="6019114"/>
          </a:xfrm>
          <a:prstGeom prst="rect">
            <a:avLst/>
          </a:prstGeom>
          <a:noFill/>
        </p:spPr>
        <p:txBody>
          <a:bodyPr vert="vert" wrap="square" rtlCol="0">
            <a:spAutoFit/>
          </a:bodyPr>
          <a:lstStyle/>
          <a:p>
            <a:r>
              <a:rPr lang="tr-TR" sz="2400" b="1" dirty="0">
                <a:solidFill>
                  <a:srgbClr val="00B0F0"/>
                </a:solidFill>
                <a:effectLst>
                  <a:outerShdw blurRad="38100" dist="38100" dir="2700000" algn="tl">
                    <a:srgbClr val="000000">
                      <a:alpha val="43137"/>
                    </a:srgbClr>
                  </a:outerShdw>
                </a:effectLst>
              </a:rPr>
              <a:t>YÜKSEKLİK ÖLÇMELERİ</a:t>
            </a:r>
            <a:endParaRPr lang="en-US" sz="2400" dirty="0">
              <a:solidFill>
                <a:srgbClr val="00B0F0"/>
              </a:solidFill>
              <a:effectLst>
                <a:outerShdw blurRad="38100" dist="38100" dir="2700000" algn="tl">
                  <a:srgbClr val="000000">
                    <a:alpha val="43137"/>
                  </a:srgbClr>
                </a:outerShdw>
              </a:effectLst>
            </a:endParaRPr>
          </a:p>
        </p:txBody>
      </p:sp>
      <p:sp>
        <p:nvSpPr>
          <p:cNvPr id="16" name="Unvan 1">
            <a:extLst>
              <a:ext uri="{FF2B5EF4-FFF2-40B4-BE49-F238E27FC236}">
                <a16:creationId xmlns:a16="http://schemas.microsoft.com/office/drawing/2014/main" xmlns="" id="{0F92C7B8-B260-46F7-9065-67716056AA48}"/>
              </a:ext>
            </a:extLst>
          </p:cNvPr>
          <p:cNvSpPr txBox="1">
            <a:spLocks/>
          </p:cNvSpPr>
          <p:nvPr/>
        </p:nvSpPr>
        <p:spPr>
          <a:xfrm>
            <a:off x="107950" y="6408368"/>
            <a:ext cx="2370666" cy="381000"/>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tr-TR" sz="1600" b="1" dirty="0">
                <a:solidFill>
                  <a:srgbClr val="0070C0"/>
                </a:solidFill>
                <a:effectLst>
                  <a:outerShdw blurRad="38100" dist="38100" dir="2700000" algn="tl">
                    <a:srgbClr val="000000">
                      <a:alpha val="43137"/>
                    </a:srgbClr>
                  </a:outerShdw>
                </a:effectLst>
              </a:rPr>
              <a:t>TOPOGRAFYA </a:t>
            </a:r>
            <a:r>
              <a:rPr lang="en-US" sz="1600" b="1" dirty="0">
                <a:solidFill>
                  <a:srgbClr val="0070C0"/>
                </a:solidFill>
                <a:effectLst>
                  <a:outerShdw blurRad="38100" dist="38100" dir="2700000" algn="tl">
                    <a:srgbClr val="000000">
                      <a:alpha val="43137"/>
                    </a:srgbClr>
                  </a:outerShdw>
                </a:effectLst>
              </a:rPr>
              <a:t>(HRT335</a:t>
            </a:r>
            <a:r>
              <a:rPr lang="tr-TR" sz="1600" b="1" dirty="0">
                <a:solidFill>
                  <a:srgbClr val="0070C0"/>
                </a:solidFill>
                <a:effectLst>
                  <a:outerShdw blurRad="38100" dist="38100" dir="2700000" algn="tl">
                    <a:srgbClr val="000000">
                      <a:alpha val="43137"/>
                    </a:srgbClr>
                  </a:outerShdw>
                </a:effectLst>
              </a:rPr>
              <a:t>0</a:t>
            </a:r>
            <a:r>
              <a:rPr lang="en-US" sz="1600" b="1" dirty="0">
                <a:solidFill>
                  <a:srgbClr val="0070C0"/>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27943252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1524001" y="30395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0483" name="Rectangle 129"/>
          <p:cNvSpPr>
            <a:spLocks noChangeArrowheads="1"/>
          </p:cNvSpPr>
          <p:nvPr/>
        </p:nvSpPr>
        <p:spPr bwMode="auto">
          <a:xfrm>
            <a:off x="3136901" y="-74930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0484" name="Line 3"/>
          <p:cNvSpPr>
            <a:spLocks noChangeShapeType="1"/>
          </p:cNvSpPr>
          <p:nvPr/>
        </p:nvSpPr>
        <p:spPr bwMode="auto">
          <a:xfrm>
            <a:off x="7248525" y="7091363"/>
            <a:ext cx="91440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aphicFrame>
        <p:nvGraphicFramePr>
          <p:cNvPr id="113511" name="Group 871"/>
          <p:cNvGraphicFramePr>
            <a:graphicFrameLocks noGrp="1"/>
          </p:cNvGraphicFramePr>
          <p:nvPr/>
        </p:nvGraphicFramePr>
        <p:xfrm>
          <a:off x="817521" y="296563"/>
          <a:ext cx="9109075" cy="6419847"/>
        </p:xfrm>
        <a:graphic>
          <a:graphicData uri="http://schemas.openxmlformats.org/drawingml/2006/table">
            <a:tbl>
              <a:tblPr/>
              <a:tblGrid>
                <a:gridCol w="1223963">
                  <a:extLst>
                    <a:ext uri="{9D8B030D-6E8A-4147-A177-3AD203B41FA5}">
                      <a16:colId xmlns:a16="http://schemas.microsoft.com/office/drawing/2014/main" xmlns="" val="20000"/>
                    </a:ext>
                  </a:extLst>
                </a:gridCol>
                <a:gridCol w="1063625">
                  <a:extLst>
                    <a:ext uri="{9D8B030D-6E8A-4147-A177-3AD203B41FA5}">
                      <a16:colId xmlns:a16="http://schemas.microsoft.com/office/drawing/2014/main" xmlns="" val="20001"/>
                    </a:ext>
                  </a:extLst>
                </a:gridCol>
                <a:gridCol w="962025">
                  <a:extLst>
                    <a:ext uri="{9D8B030D-6E8A-4147-A177-3AD203B41FA5}">
                      <a16:colId xmlns:a16="http://schemas.microsoft.com/office/drawing/2014/main" xmlns="" val="20002"/>
                    </a:ext>
                  </a:extLst>
                </a:gridCol>
                <a:gridCol w="898525">
                  <a:extLst>
                    <a:ext uri="{9D8B030D-6E8A-4147-A177-3AD203B41FA5}">
                      <a16:colId xmlns:a16="http://schemas.microsoft.com/office/drawing/2014/main" xmlns="" val="20003"/>
                    </a:ext>
                  </a:extLst>
                </a:gridCol>
                <a:gridCol w="900112">
                  <a:extLst>
                    <a:ext uri="{9D8B030D-6E8A-4147-A177-3AD203B41FA5}">
                      <a16:colId xmlns:a16="http://schemas.microsoft.com/office/drawing/2014/main" xmlns="" val="20004"/>
                    </a:ext>
                  </a:extLst>
                </a:gridCol>
                <a:gridCol w="1487488">
                  <a:extLst>
                    <a:ext uri="{9D8B030D-6E8A-4147-A177-3AD203B41FA5}">
                      <a16:colId xmlns:a16="http://schemas.microsoft.com/office/drawing/2014/main" xmlns="" val="20005"/>
                    </a:ext>
                  </a:extLst>
                </a:gridCol>
                <a:gridCol w="1349375">
                  <a:extLst>
                    <a:ext uri="{9D8B030D-6E8A-4147-A177-3AD203B41FA5}">
                      <a16:colId xmlns:a16="http://schemas.microsoft.com/office/drawing/2014/main" xmlns="" val="20006"/>
                    </a:ext>
                  </a:extLst>
                </a:gridCol>
                <a:gridCol w="1223962">
                  <a:extLst>
                    <a:ext uri="{9D8B030D-6E8A-4147-A177-3AD203B41FA5}">
                      <a16:colId xmlns:a16="http://schemas.microsoft.com/office/drawing/2014/main" xmlns="" val="20007"/>
                    </a:ext>
                  </a:extLst>
                </a:gridCol>
              </a:tblGrid>
              <a:tr h="365796">
                <a:tc rowSpan="2">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800" b="1" i="0" u="none" strike="noStrike" cap="none" normalizeH="0" baseline="0" dirty="0">
                          <a:ln>
                            <a:noFill/>
                          </a:ln>
                          <a:solidFill>
                            <a:schemeClr val="tx1"/>
                          </a:solidFill>
                          <a:effectLst/>
                          <a:latin typeface="Arial" charset="0"/>
                          <a:ea typeface="Times New Roman" pitchFamily="18" charset="0"/>
                          <a:cs typeface="Arial" charset="0"/>
                        </a:rPr>
                        <a:t>Nokta</a:t>
                      </a: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800" b="1" i="0" u="none" strike="noStrike" cap="none" normalizeH="0" baseline="0">
                          <a:ln>
                            <a:noFill/>
                          </a:ln>
                          <a:solidFill>
                            <a:schemeClr val="tx1"/>
                          </a:solidFill>
                          <a:effectLst/>
                          <a:latin typeface="Arial" charset="0"/>
                          <a:ea typeface="Times New Roman" pitchFamily="18" charset="0"/>
                          <a:cs typeface="Arial" charset="0"/>
                        </a:rPr>
                        <a:t>Uzaklık</a:t>
                      </a: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800" b="1" i="0" u="none" strike="noStrike" cap="none" normalizeH="0" baseline="0">
                          <a:ln>
                            <a:noFill/>
                          </a:ln>
                          <a:solidFill>
                            <a:schemeClr val="tx1"/>
                          </a:solidFill>
                          <a:effectLst/>
                          <a:latin typeface="Arial" charset="0"/>
                          <a:ea typeface="Times New Roman" pitchFamily="18" charset="0"/>
                          <a:cs typeface="Arial" charset="0"/>
                        </a:rPr>
                        <a:t>Mira Okumaları</a:t>
                      </a: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tr-TR"/>
                    </a:p>
                  </a:txBody>
                  <a:tcPr/>
                </a:tc>
                <a:tc hMerge="1">
                  <a:txBody>
                    <a:bodyPr/>
                    <a:lstStyle/>
                    <a:p>
                      <a:endParaRPr lang="tr-TR"/>
                    </a:p>
                  </a:txBody>
                  <a:tcPr/>
                </a:tc>
                <a:tc rowSpan="2">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800" b="1" i="0" u="none" strike="noStrike" cap="none" normalizeH="0" baseline="0">
                          <a:ln>
                            <a:noFill/>
                          </a:ln>
                          <a:solidFill>
                            <a:schemeClr val="tx1"/>
                          </a:solidFill>
                          <a:effectLst/>
                          <a:latin typeface="Arial" charset="0"/>
                          <a:ea typeface="Times New Roman" pitchFamily="18" charset="0"/>
                          <a:cs typeface="Arial" charset="0"/>
                        </a:rPr>
                        <a:t>Gözlem</a:t>
                      </a:r>
                      <a:endParaRPr kumimoji="0" lang="tr-TR" altLang="tr-TR" sz="1800" b="1" i="0" u="none" strike="noStrike" cap="none" normalizeH="0" baseline="0">
                        <a:ln>
                          <a:noFill/>
                        </a:ln>
                        <a:solidFill>
                          <a:schemeClr val="tx1"/>
                        </a:solidFill>
                        <a:effectLst/>
                        <a:latin typeface="Times New Roman" pitchFamily="18" charset="0"/>
                        <a:ea typeface="Times New Roman"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tr-TR" altLang="tr-TR" sz="1800" b="1" i="0" u="none" strike="noStrike" cap="none" normalizeH="0" baseline="0">
                          <a:ln>
                            <a:noFill/>
                          </a:ln>
                          <a:solidFill>
                            <a:schemeClr val="tx1"/>
                          </a:solidFill>
                          <a:effectLst/>
                          <a:latin typeface="Arial" charset="0"/>
                          <a:ea typeface="Times New Roman" pitchFamily="18" charset="0"/>
                          <a:cs typeface="Arial" charset="0"/>
                        </a:rPr>
                        <a:t>Düzlemi Kotu</a:t>
                      </a: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800" b="1" i="0" u="none" strike="noStrike" cap="none" normalizeH="0" baseline="0">
                          <a:ln>
                            <a:noFill/>
                          </a:ln>
                          <a:solidFill>
                            <a:schemeClr val="tx1"/>
                          </a:solidFill>
                          <a:effectLst/>
                          <a:latin typeface="Arial" charset="0"/>
                          <a:ea typeface="Times New Roman" pitchFamily="18" charset="0"/>
                          <a:cs typeface="Arial" charset="0"/>
                        </a:rPr>
                        <a:t>Yükseklik</a:t>
                      </a:r>
                      <a:endParaRPr kumimoji="0" lang="tr-TR" altLang="tr-TR" sz="1800" b="1" i="0" u="none" strike="noStrike" cap="none" normalizeH="0" baseline="0">
                        <a:ln>
                          <a:noFill/>
                        </a:ln>
                        <a:solidFill>
                          <a:schemeClr val="tx1"/>
                        </a:solidFill>
                        <a:effectLst/>
                        <a:latin typeface="Times New Roman" pitchFamily="18" charset="0"/>
                        <a:ea typeface="Times New Roman"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tr-TR" altLang="tr-TR" sz="1800" b="1" i="0" u="none" strike="noStrike" cap="none" normalizeH="0" baseline="0">
                          <a:ln>
                            <a:noFill/>
                          </a:ln>
                          <a:solidFill>
                            <a:schemeClr val="tx1"/>
                          </a:solidFill>
                          <a:effectLst/>
                          <a:latin typeface="Arial" charset="0"/>
                          <a:ea typeface="Times New Roman" pitchFamily="18" charset="0"/>
                          <a:cs typeface="Arial" charset="0"/>
                        </a:rPr>
                        <a:t>H</a:t>
                      </a: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800" b="1" i="0" u="none" strike="noStrike" cap="none" normalizeH="0" baseline="0">
                          <a:ln>
                            <a:noFill/>
                          </a:ln>
                          <a:solidFill>
                            <a:schemeClr val="tx1"/>
                          </a:solidFill>
                          <a:effectLst/>
                          <a:latin typeface="Arial" charset="0"/>
                          <a:ea typeface="Times New Roman" pitchFamily="18" charset="0"/>
                          <a:cs typeface="Arial" charset="0"/>
                        </a:rPr>
                        <a:t>Açıklama</a:t>
                      </a: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548694">
                <a:tc vMerge="1">
                  <a:txBody>
                    <a:bodyPr/>
                    <a:lstStyle/>
                    <a:p>
                      <a:endParaRPr lang="tr-TR"/>
                    </a:p>
                  </a:txBody>
                  <a:tcPr/>
                </a:tc>
                <a:tc vMerge="1">
                  <a:txBody>
                    <a:bodyPr/>
                    <a:lstStyle/>
                    <a:p>
                      <a:endParaRPr lang="tr-TR"/>
                    </a:p>
                  </a:txBody>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800" b="1" i="0" u="none" strike="noStrike" cap="none" normalizeH="0" baseline="0">
                          <a:ln>
                            <a:noFill/>
                          </a:ln>
                          <a:solidFill>
                            <a:schemeClr val="tx1"/>
                          </a:solidFill>
                          <a:effectLst/>
                          <a:latin typeface="Arial" charset="0"/>
                          <a:ea typeface="Times New Roman" pitchFamily="18" charset="0"/>
                          <a:cs typeface="Arial" charset="0"/>
                        </a:rPr>
                        <a:t>Geri</a:t>
                      </a: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800" b="1" i="0" u="none" strike="noStrike" cap="none" normalizeH="0" baseline="0">
                          <a:ln>
                            <a:noFill/>
                          </a:ln>
                          <a:solidFill>
                            <a:schemeClr val="tx1"/>
                          </a:solidFill>
                          <a:effectLst/>
                          <a:latin typeface="Arial" charset="0"/>
                          <a:ea typeface="Times New Roman" pitchFamily="18" charset="0"/>
                          <a:cs typeface="Arial" charset="0"/>
                        </a:rPr>
                        <a:t>Orta</a:t>
                      </a: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800" b="1" i="0" u="none" strike="noStrike" cap="none" normalizeH="0" baseline="0">
                          <a:ln>
                            <a:noFill/>
                          </a:ln>
                          <a:solidFill>
                            <a:schemeClr val="tx1"/>
                          </a:solidFill>
                          <a:effectLst/>
                          <a:latin typeface="Arial" charset="0"/>
                          <a:ea typeface="Times New Roman" pitchFamily="18" charset="0"/>
                          <a:cs typeface="Arial" charset="0"/>
                        </a:rPr>
                        <a:t>İleri</a:t>
                      </a: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tr-TR"/>
                    </a:p>
                  </a:txBody>
                  <a:tcPr/>
                </a:tc>
                <a:tc vMerge="1">
                  <a:txBody>
                    <a:bodyPr/>
                    <a:lstStyle/>
                    <a:p>
                      <a:endParaRPr lang="tr-TR"/>
                    </a:p>
                  </a:txBody>
                  <a:tcPr/>
                </a:tc>
                <a:tc vMerge="1">
                  <a:txBody>
                    <a:bodyPr/>
                    <a:lstStyle/>
                    <a:p>
                      <a:endParaRPr lang="tr-TR"/>
                    </a:p>
                  </a:txBody>
                  <a:tcPr/>
                </a:tc>
                <a:extLst>
                  <a:ext uri="{0D108BD9-81ED-4DB2-BD59-A6C34878D82A}">
                    <a16:rowId xmlns:a16="http://schemas.microsoft.com/office/drawing/2014/main" xmlns="" val="10001"/>
                  </a:ext>
                </a:extLst>
              </a:tr>
              <a:tr h="365796">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800" b="1" i="0" u="none" strike="noStrike" cap="none" normalizeH="0" baseline="0">
                          <a:ln>
                            <a:noFill/>
                          </a:ln>
                          <a:solidFill>
                            <a:schemeClr val="tx1"/>
                          </a:solidFill>
                          <a:effectLst/>
                          <a:latin typeface="Arial" charset="0"/>
                          <a:ea typeface="Times New Roman" pitchFamily="18" charset="0"/>
                          <a:cs typeface="Arial" charset="0"/>
                        </a:rPr>
                        <a:t>P6</a:t>
                      </a: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tr-TR" altLang="tr-TR" sz="1800" b="1" i="0" u="none" strike="noStrike" cap="none" normalizeH="0" baseline="0">
                          <a:ln>
                            <a:noFill/>
                          </a:ln>
                          <a:solidFill>
                            <a:schemeClr val="tx1"/>
                          </a:solidFill>
                          <a:effectLst/>
                          <a:latin typeface="Arial" charset="0"/>
                          <a:ea typeface="Times New Roman" pitchFamily="18" charset="0"/>
                          <a:cs typeface="Arial" charset="0"/>
                        </a:rPr>
                        <a:t>33 -</a:t>
                      </a: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tr-TR" altLang="tr-TR" sz="1800" b="1" i="0" u="none" strike="noStrike" cap="none" normalizeH="0" baseline="0">
                          <a:ln>
                            <a:noFill/>
                          </a:ln>
                          <a:solidFill>
                            <a:schemeClr val="tx1"/>
                          </a:solidFill>
                          <a:effectLst/>
                          <a:latin typeface="Arial" charset="0"/>
                          <a:ea typeface="Times New Roman" pitchFamily="18" charset="0"/>
                          <a:cs typeface="Arial" charset="0"/>
                        </a:rPr>
                        <a:t>1.806</a:t>
                      </a:r>
                      <a:r>
                        <a:rPr kumimoji="0" lang="tr-TR" altLang="tr-TR" sz="1800" b="1" i="0" u="none" strike="noStrike" cap="none" normalizeH="0" baseline="30000">
                          <a:ln>
                            <a:noFill/>
                          </a:ln>
                          <a:solidFill>
                            <a:srgbClr val="FF0000"/>
                          </a:solidFill>
                          <a:effectLst/>
                          <a:latin typeface="Arial" charset="0"/>
                          <a:ea typeface="Times New Roman" pitchFamily="18" charset="0"/>
                          <a:cs typeface="Arial" charset="0"/>
                        </a:rPr>
                        <a:t>+2</a:t>
                      </a:r>
                      <a:endParaRPr kumimoji="0" lang="tr-TR" altLang="tr-TR" sz="1800" b="1" i="0" u="none" strike="noStrike" cap="none" normalizeH="0" baseline="0">
                        <a:ln>
                          <a:noFill/>
                        </a:ln>
                        <a:solidFill>
                          <a:srgbClr val="FF0000"/>
                        </a:solidFill>
                        <a:effectLst/>
                        <a:latin typeface="Arial" charset="0"/>
                        <a:ea typeface="Times New Roman" pitchFamily="18" charset="0"/>
                        <a:cs typeface="Arial"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r-TR" altLang="tr-TR" sz="1800" b="1" i="0" u="none" strike="noStrike" cap="none" normalizeH="0" baseline="0">
                        <a:ln>
                          <a:noFill/>
                        </a:ln>
                        <a:solidFill>
                          <a:schemeClr val="tx1"/>
                        </a:solidFill>
                        <a:effectLst/>
                        <a:latin typeface="Arial"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r-TR" altLang="tr-TR" sz="1800" b="1" i="0" u="none" strike="noStrike" cap="none" normalizeH="0" baseline="0">
                        <a:ln>
                          <a:noFill/>
                        </a:ln>
                        <a:solidFill>
                          <a:schemeClr val="tx1"/>
                        </a:solidFill>
                        <a:effectLst/>
                        <a:latin typeface="Arial"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tr-TR" altLang="tr-TR" sz="1800" b="1" i="1" u="none" strike="noStrike" cap="none" normalizeH="0" baseline="0">
                          <a:ln>
                            <a:noFill/>
                          </a:ln>
                          <a:solidFill>
                            <a:schemeClr val="tx1"/>
                          </a:solidFill>
                          <a:effectLst/>
                          <a:latin typeface="Arial" charset="0"/>
                          <a:ea typeface="Times New Roman" pitchFamily="18" charset="0"/>
                          <a:cs typeface="Arial" charset="0"/>
                        </a:rPr>
                        <a:t>124.808 m</a:t>
                      </a:r>
                      <a:endParaRPr kumimoji="0" lang="tr-TR" altLang="tr-TR" sz="1800" b="1" i="0" u="none" strike="noStrike" cap="none" normalizeH="0" baseline="0">
                        <a:ln>
                          <a:noFill/>
                        </a:ln>
                        <a:solidFill>
                          <a:schemeClr val="tx1"/>
                        </a:solidFill>
                        <a:effectLst/>
                        <a:latin typeface="Arial" charset="0"/>
                        <a:ea typeface="Times New Roman" pitchFamily="18" charset="0"/>
                        <a:cs typeface="Arial"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tr-TR" altLang="tr-TR" sz="1800" b="1" i="0" u="none" strike="noStrike" cap="none" normalizeH="0" baseline="0">
                          <a:ln>
                            <a:noFill/>
                          </a:ln>
                          <a:solidFill>
                            <a:srgbClr val="FF0000"/>
                          </a:solidFill>
                          <a:effectLst/>
                          <a:latin typeface="Arial" charset="0"/>
                          <a:ea typeface="Times New Roman" pitchFamily="18" charset="0"/>
                          <a:cs typeface="Arial" charset="0"/>
                        </a:rPr>
                        <a:t>123.000 m</a:t>
                      </a: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r-TR" altLang="tr-TR" sz="1800" b="1" i="0" u="none" strike="noStrike" cap="none" normalizeH="0" baseline="0">
                        <a:ln>
                          <a:noFill/>
                        </a:ln>
                        <a:solidFill>
                          <a:schemeClr val="tx1"/>
                        </a:solidFill>
                        <a:effectLst/>
                        <a:latin typeface="Arial"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365796">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800" b="1" i="0" u="none" strike="noStrike" cap="none" normalizeH="0" baseline="0">
                          <a:ln>
                            <a:noFill/>
                          </a:ln>
                          <a:solidFill>
                            <a:schemeClr val="tx1"/>
                          </a:solidFill>
                          <a:effectLst/>
                          <a:latin typeface="Arial" charset="0"/>
                          <a:ea typeface="Times New Roman" pitchFamily="18" charset="0"/>
                          <a:cs typeface="Arial" charset="0"/>
                        </a:rPr>
                        <a:t>A</a:t>
                      </a: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tr-TR" altLang="tr-TR" sz="1800" b="1" i="0" u="none" strike="noStrike" cap="none" normalizeH="0" baseline="0">
                          <a:ln>
                            <a:noFill/>
                          </a:ln>
                          <a:solidFill>
                            <a:schemeClr val="tx1"/>
                          </a:solidFill>
                          <a:effectLst/>
                          <a:latin typeface="Arial" charset="0"/>
                          <a:ea typeface="Times New Roman" pitchFamily="18" charset="0"/>
                          <a:cs typeface="Arial" charset="0"/>
                        </a:rPr>
                        <a:t>41 - 35</a:t>
                      </a: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tr-TR" altLang="tr-TR" sz="1800" b="1" i="0" u="none" strike="noStrike" cap="none" normalizeH="0" baseline="0">
                          <a:ln>
                            <a:noFill/>
                          </a:ln>
                          <a:solidFill>
                            <a:schemeClr val="tx1"/>
                          </a:solidFill>
                          <a:effectLst/>
                          <a:latin typeface="Arial" charset="0"/>
                          <a:ea typeface="Times New Roman" pitchFamily="18" charset="0"/>
                          <a:cs typeface="Arial" charset="0"/>
                        </a:rPr>
                        <a:t>3.125</a:t>
                      </a:r>
                      <a:r>
                        <a:rPr kumimoji="0" lang="tr-TR" altLang="tr-TR" sz="1800" b="1" i="0" u="none" strike="noStrike" cap="none" normalizeH="0" baseline="30000">
                          <a:ln>
                            <a:noFill/>
                          </a:ln>
                          <a:solidFill>
                            <a:srgbClr val="FF0000"/>
                          </a:solidFill>
                          <a:effectLst/>
                          <a:latin typeface="Arial" charset="0"/>
                          <a:ea typeface="Times New Roman" pitchFamily="18" charset="0"/>
                          <a:cs typeface="Arial" charset="0"/>
                        </a:rPr>
                        <a:t>+2</a:t>
                      </a:r>
                      <a:endParaRPr kumimoji="0" lang="tr-TR" altLang="tr-TR" sz="1800" b="1" i="0" u="none" strike="noStrike" cap="none" normalizeH="0" baseline="0">
                        <a:ln>
                          <a:noFill/>
                        </a:ln>
                        <a:solidFill>
                          <a:srgbClr val="FF0000"/>
                        </a:solidFill>
                        <a:effectLst/>
                        <a:latin typeface="Arial" charset="0"/>
                        <a:ea typeface="Times New Roman" pitchFamily="18" charset="0"/>
                        <a:cs typeface="Arial"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r-TR" altLang="tr-TR" sz="1800" b="1" i="0" u="none" strike="noStrike" cap="none" normalizeH="0" baseline="0">
                        <a:ln>
                          <a:noFill/>
                        </a:ln>
                        <a:solidFill>
                          <a:schemeClr val="tx1"/>
                        </a:solidFill>
                        <a:effectLst/>
                        <a:latin typeface="Arial"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tr-TR" altLang="tr-TR" sz="1800" b="1" i="0" u="none" strike="noStrike" cap="none" normalizeH="0" baseline="0">
                          <a:ln>
                            <a:noFill/>
                          </a:ln>
                          <a:solidFill>
                            <a:schemeClr val="tx1"/>
                          </a:solidFill>
                          <a:effectLst/>
                          <a:latin typeface="Arial" charset="0"/>
                          <a:ea typeface="Times New Roman" pitchFamily="18" charset="0"/>
                          <a:cs typeface="Arial" charset="0"/>
                        </a:rPr>
                        <a:t>2.594</a:t>
                      </a: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tr-TR" altLang="tr-TR" sz="1800" b="1" i="1" u="none" strike="noStrike" cap="none" normalizeH="0" baseline="0">
                          <a:ln>
                            <a:noFill/>
                          </a:ln>
                          <a:solidFill>
                            <a:schemeClr val="tx1"/>
                          </a:solidFill>
                          <a:effectLst/>
                          <a:latin typeface="Arial" charset="0"/>
                          <a:ea typeface="Times New Roman" pitchFamily="18" charset="0"/>
                          <a:cs typeface="Arial" charset="0"/>
                        </a:rPr>
                        <a:t>125.341</a:t>
                      </a:r>
                      <a:endParaRPr kumimoji="0" lang="tr-TR" altLang="tr-TR" sz="1800" b="1" i="0" u="none" strike="noStrike" cap="none" normalizeH="0" baseline="0">
                        <a:ln>
                          <a:noFill/>
                        </a:ln>
                        <a:solidFill>
                          <a:schemeClr val="tx1"/>
                        </a:solidFill>
                        <a:effectLst/>
                        <a:latin typeface="Arial" charset="0"/>
                        <a:ea typeface="Times New Roman" pitchFamily="18" charset="0"/>
                        <a:cs typeface="Arial"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tr-TR" altLang="tr-TR" sz="1800" b="1" i="0" u="none" strike="noStrike" cap="none" normalizeH="0" baseline="0">
                          <a:ln>
                            <a:noFill/>
                          </a:ln>
                          <a:solidFill>
                            <a:schemeClr val="tx1"/>
                          </a:solidFill>
                          <a:effectLst/>
                          <a:latin typeface="Arial" charset="0"/>
                          <a:ea typeface="Times New Roman" pitchFamily="18" charset="0"/>
                          <a:cs typeface="Arial" charset="0"/>
                        </a:rPr>
                        <a:t>122.214</a:t>
                      </a: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r-TR" altLang="tr-TR" sz="1800" b="1" i="0" u="none" strike="noStrike" cap="none" normalizeH="0" baseline="0">
                        <a:ln>
                          <a:noFill/>
                        </a:ln>
                        <a:solidFill>
                          <a:schemeClr val="tx1"/>
                        </a:solidFill>
                        <a:effectLst/>
                        <a:latin typeface="Arial"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365796">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altLang="tr-TR" sz="1800" b="1" i="0" u="none" strike="noStrike" cap="none" normalizeH="0" baseline="0">
                          <a:ln>
                            <a:noFill/>
                          </a:ln>
                          <a:solidFill>
                            <a:schemeClr val="tx1"/>
                          </a:solidFill>
                          <a:effectLst/>
                          <a:latin typeface="Arial" charset="0"/>
                          <a:ea typeface="Times New Roman" pitchFamily="18" charset="0"/>
                          <a:cs typeface="Arial" charset="0"/>
                        </a:rPr>
                        <a:t>  1+440</a:t>
                      </a: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tr-TR" altLang="tr-TR" sz="1800" b="1" i="0" u="none" strike="noStrike" cap="none" normalizeH="0" baseline="0">
                          <a:ln>
                            <a:noFill/>
                          </a:ln>
                          <a:solidFill>
                            <a:schemeClr val="tx1"/>
                          </a:solidFill>
                          <a:effectLst/>
                          <a:latin typeface="Arial" charset="0"/>
                          <a:ea typeface="Times New Roman" pitchFamily="18" charset="0"/>
                          <a:cs typeface="Arial" charset="0"/>
                        </a:rPr>
                        <a:t>     - 40</a:t>
                      </a: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tr-TR" altLang="tr-TR" sz="1800" b="1" i="0" u="none" strike="noStrike" cap="none" normalizeH="0" baseline="0">
                          <a:ln>
                            <a:noFill/>
                          </a:ln>
                          <a:solidFill>
                            <a:schemeClr val="tx1"/>
                          </a:solidFill>
                          <a:effectLst/>
                          <a:latin typeface="Arial" charset="0"/>
                          <a:ea typeface="Times New Roman" pitchFamily="18" charset="0"/>
                          <a:cs typeface="Arial" charset="0"/>
                        </a:rPr>
                        <a:t>3.186</a:t>
                      </a:r>
                      <a:r>
                        <a:rPr kumimoji="0" lang="tr-TR" altLang="tr-TR" sz="1800" b="1" i="0" u="none" strike="noStrike" cap="none" normalizeH="0" baseline="30000">
                          <a:ln>
                            <a:noFill/>
                          </a:ln>
                          <a:solidFill>
                            <a:srgbClr val="FF0000"/>
                          </a:solidFill>
                          <a:effectLst/>
                          <a:latin typeface="Arial" charset="0"/>
                          <a:ea typeface="Times New Roman" pitchFamily="18" charset="0"/>
                          <a:cs typeface="Arial" charset="0"/>
                        </a:rPr>
                        <a:t>+2</a:t>
                      </a:r>
                      <a:endParaRPr kumimoji="0" lang="tr-TR" altLang="tr-TR" sz="1800" b="1" i="0" u="none" strike="noStrike" cap="none" normalizeH="0" baseline="0">
                        <a:ln>
                          <a:noFill/>
                        </a:ln>
                        <a:solidFill>
                          <a:srgbClr val="FF0000"/>
                        </a:solidFill>
                        <a:effectLst/>
                        <a:latin typeface="Arial" charset="0"/>
                        <a:ea typeface="Times New Roman" pitchFamily="18" charset="0"/>
                        <a:cs typeface="Arial"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r-TR" altLang="tr-TR" sz="1800" b="1" i="0" u="none" strike="noStrike" cap="none" normalizeH="0" baseline="0">
                        <a:ln>
                          <a:noFill/>
                        </a:ln>
                        <a:solidFill>
                          <a:schemeClr val="tx1"/>
                        </a:solidFill>
                        <a:effectLst/>
                        <a:latin typeface="Arial"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tr-TR" altLang="tr-TR" sz="1800" b="1" i="0" u="none" strike="noStrike" cap="none" normalizeH="0" baseline="0">
                          <a:ln>
                            <a:noFill/>
                          </a:ln>
                          <a:solidFill>
                            <a:schemeClr val="tx1"/>
                          </a:solidFill>
                          <a:effectLst/>
                          <a:latin typeface="Arial" charset="0"/>
                          <a:ea typeface="Times New Roman" pitchFamily="18" charset="0"/>
                          <a:cs typeface="Arial" charset="0"/>
                        </a:rPr>
                        <a:t>1.335</a:t>
                      </a: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tr-TR" altLang="tr-TR" sz="1800" b="1" i="1" u="none" strike="noStrike" cap="none" normalizeH="0" baseline="0">
                          <a:ln>
                            <a:noFill/>
                          </a:ln>
                          <a:solidFill>
                            <a:schemeClr val="tx1"/>
                          </a:solidFill>
                          <a:effectLst/>
                          <a:latin typeface="Arial" charset="0"/>
                          <a:ea typeface="Times New Roman" pitchFamily="18" charset="0"/>
                          <a:cs typeface="Arial" charset="0"/>
                        </a:rPr>
                        <a:t>127.194</a:t>
                      </a:r>
                      <a:endParaRPr kumimoji="0" lang="tr-TR" altLang="tr-TR" sz="1800" b="1" i="0" u="none" strike="noStrike" cap="none" normalizeH="0" baseline="0">
                        <a:ln>
                          <a:noFill/>
                        </a:ln>
                        <a:solidFill>
                          <a:schemeClr val="tx1"/>
                        </a:solidFill>
                        <a:effectLst/>
                        <a:latin typeface="Arial" charset="0"/>
                        <a:ea typeface="Times New Roman" pitchFamily="18" charset="0"/>
                        <a:cs typeface="Arial"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tr-TR" altLang="tr-TR" sz="1800" b="1" i="0" u="none" strike="noStrike" cap="none" normalizeH="0" baseline="0">
                          <a:ln>
                            <a:noFill/>
                          </a:ln>
                          <a:solidFill>
                            <a:schemeClr val="tx1"/>
                          </a:solidFill>
                          <a:effectLst/>
                          <a:latin typeface="Arial" charset="0"/>
                          <a:ea typeface="Times New Roman" pitchFamily="18" charset="0"/>
                          <a:cs typeface="Arial" charset="0"/>
                        </a:rPr>
                        <a:t>124.006</a:t>
                      </a: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r-TR" altLang="tr-TR" sz="1800" b="1" i="0" u="none" strike="noStrike" cap="none" normalizeH="0" baseline="0">
                        <a:ln>
                          <a:noFill/>
                        </a:ln>
                        <a:solidFill>
                          <a:schemeClr val="tx1"/>
                        </a:solidFill>
                        <a:effectLst/>
                        <a:latin typeface="Arial"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365796">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altLang="tr-TR" sz="1800" b="1" i="0" u="none" strike="noStrike" cap="none" normalizeH="0" baseline="0">
                          <a:ln>
                            <a:noFill/>
                          </a:ln>
                          <a:solidFill>
                            <a:schemeClr val="tx1"/>
                          </a:solidFill>
                          <a:effectLst/>
                          <a:latin typeface="Arial" charset="0"/>
                          <a:ea typeface="Times New Roman" pitchFamily="18" charset="0"/>
                          <a:cs typeface="Arial" charset="0"/>
                        </a:rPr>
                        <a:t>  1+460</a:t>
                      </a: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r-TR" altLang="tr-TR" sz="1800" b="1" i="0" u="none" strike="noStrike" cap="none" normalizeH="0" baseline="0">
                        <a:ln>
                          <a:noFill/>
                        </a:ln>
                        <a:solidFill>
                          <a:schemeClr val="tx1"/>
                        </a:solidFill>
                        <a:effectLst/>
                        <a:latin typeface="Arial"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r-TR" altLang="tr-TR" sz="1800" b="1" i="0" u="none" strike="noStrike" cap="none" normalizeH="0" baseline="0">
                        <a:ln>
                          <a:noFill/>
                        </a:ln>
                        <a:solidFill>
                          <a:schemeClr val="tx1"/>
                        </a:solidFill>
                        <a:effectLst/>
                        <a:latin typeface="Arial"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tr-TR" altLang="tr-TR" sz="1800" b="1" i="0" u="none" strike="noStrike" cap="none" normalizeH="0" baseline="0">
                          <a:ln>
                            <a:noFill/>
                          </a:ln>
                          <a:solidFill>
                            <a:schemeClr val="tx1"/>
                          </a:solidFill>
                          <a:effectLst/>
                          <a:latin typeface="Arial" charset="0"/>
                          <a:ea typeface="Times New Roman" pitchFamily="18" charset="0"/>
                          <a:cs typeface="Arial" charset="0"/>
                        </a:rPr>
                        <a:t>1.487</a:t>
                      </a: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r-TR" altLang="tr-TR" sz="1800" b="1" i="0" u="none" strike="noStrike" cap="none" normalizeH="0" baseline="0">
                        <a:ln>
                          <a:noFill/>
                        </a:ln>
                        <a:solidFill>
                          <a:schemeClr val="tx1"/>
                        </a:solidFill>
                        <a:effectLst/>
                        <a:latin typeface="Arial"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r-TR" altLang="tr-TR" sz="1800" b="1" i="0" u="none" strike="noStrike" cap="none" normalizeH="0" baseline="0">
                        <a:ln>
                          <a:noFill/>
                        </a:ln>
                        <a:solidFill>
                          <a:schemeClr val="tx1"/>
                        </a:solidFill>
                        <a:effectLst/>
                        <a:latin typeface="Arial"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tr-TR" altLang="tr-TR" sz="1800" b="1" i="0" u="none" strike="noStrike" cap="none" normalizeH="0" baseline="0">
                          <a:ln>
                            <a:noFill/>
                          </a:ln>
                          <a:solidFill>
                            <a:schemeClr val="tx1"/>
                          </a:solidFill>
                          <a:effectLst/>
                          <a:latin typeface="Arial" charset="0"/>
                          <a:ea typeface="Times New Roman" pitchFamily="18" charset="0"/>
                          <a:cs typeface="Arial" charset="0"/>
                        </a:rPr>
                        <a:t>125.707</a:t>
                      </a: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r-TR" altLang="tr-TR" sz="1800" b="1" i="0" u="none" strike="noStrike" cap="none" normalizeH="0" baseline="0">
                        <a:ln>
                          <a:noFill/>
                        </a:ln>
                        <a:solidFill>
                          <a:schemeClr val="tx1"/>
                        </a:solidFill>
                        <a:effectLst/>
                        <a:latin typeface="Arial"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r h="365796">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altLang="tr-TR" sz="1800" b="1" i="0" u="none" strike="noStrike" cap="none" normalizeH="0" baseline="0">
                          <a:ln>
                            <a:noFill/>
                          </a:ln>
                          <a:solidFill>
                            <a:schemeClr val="tx1"/>
                          </a:solidFill>
                          <a:effectLst/>
                          <a:latin typeface="Arial" charset="0"/>
                          <a:ea typeface="Times New Roman" pitchFamily="18" charset="0"/>
                          <a:cs typeface="Arial" charset="0"/>
                        </a:rPr>
                        <a:t>  1+480</a:t>
                      </a: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r-TR" altLang="tr-TR" sz="1800" b="1" i="0" u="none" strike="noStrike" cap="none" normalizeH="0" baseline="0">
                        <a:ln>
                          <a:noFill/>
                        </a:ln>
                        <a:solidFill>
                          <a:schemeClr val="tx1"/>
                        </a:solidFill>
                        <a:effectLst/>
                        <a:latin typeface="Arial"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tr-TR" altLang="tr-TR" sz="1800" b="1" i="0" u="none" strike="noStrike" cap="none" normalizeH="0" baseline="0">
                          <a:ln>
                            <a:noFill/>
                          </a:ln>
                          <a:solidFill>
                            <a:schemeClr val="tx1"/>
                          </a:solidFill>
                          <a:effectLst/>
                          <a:latin typeface="Arial" charset="0"/>
                          <a:ea typeface="Times New Roman" pitchFamily="18" charset="0"/>
                          <a:cs typeface="Arial" charset="0"/>
                        </a:rPr>
                        <a:t>1.306</a:t>
                      </a:r>
                      <a:r>
                        <a:rPr kumimoji="0" lang="tr-TR" altLang="tr-TR" sz="1800" b="1" i="0" u="none" strike="noStrike" cap="none" normalizeH="0" baseline="30000">
                          <a:ln>
                            <a:noFill/>
                          </a:ln>
                          <a:solidFill>
                            <a:srgbClr val="FF0000"/>
                          </a:solidFill>
                          <a:effectLst/>
                          <a:latin typeface="Arial" charset="0"/>
                          <a:ea typeface="Times New Roman" pitchFamily="18" charset="0"/>
                          <a:cs typeface="Arial" charset="0"/>
                        </a:rPr>
                        <a:t>+2</a:t>
                      </a:r>
                      <a:endParaRPr kumimoji="0" lang="tr-TR" altLang="tr-TR" sz="1800" b="1" i="0" u="none" strike="noStrike" cap="none" normalizeH="0" baseline="0">
                        <a:ln>
                          <a:noFill/>
                        </a:ln>
                        <a:solidFill>
                          <a:srgbClr val="FF0000"/>
                        </a:solidFill>
                        <a:effectLst/>
                        <a:latin typeface="Arial" charset="0"/>
                        <a:ea typeface="Times New Roman" pitchFamily="18" charset="0"/>
                        <a:cs typeface="Arial"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r-TR" altLang="tr-TR" sz="1800" b="1" i="0" u="none" strike="noStrike" cap="none" normalizeH="0" baseline="0">
                        <a:ln>
                          <a:noFill/>
                        </a:ln>
                        <a:solidFill>
                          <a:schemeClr val="tx1"/>
                        </a:solidFill>
                        <a:effectLst/>
                        <a:latin typeface="Arial"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tr-TR" altLang="tr-TR" sz="1800" b="1" i="0" u="none" strike="noStrike" cap="none" normalizeH="0" baseline="0">
                          <a:ln>
                            <a:noFill/>
                          </a:ln>
                          <a:solidFill>
                            <a:schemeClr val="tx1"/>
                          </a:solidFill>
                          <a:effectLst/>
                          <a:latin typeface="Arial" charset="0"/>
                          <a:ea typeface="Times New Roman" pitchFamily="18" charset="0"/>
                          <a:cs typeface="Arial" charset="0"/>
                        </a:rPr>
                        <a:t>0.696</a:t>
                      </a: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tr-TR" altLang="tr-TR" sz="1800" b="1" i="1" u="none" strike="noStrike" cap="none" normalizeH="0" baseline="0">
                          <a:ln>
                            <a:noFill/>
                          </a:ln>
                          <a:solidFill>
                            <a:schemeClr val="tx1"/>
                          </a:solidFill>
                          <a:effectLst/>
                          <a:latin typeface="Arial" charset="0"/>
                          <a:ea typeface="Times New Roman" pitchFamily="18" charset="0"/>
                          <a:cs typeface="Arial" charset="0"/>
                        </a:rPr>
                        <a:t>127.806</a:t>
                      </a:r>
                      <a:endParaRPr kumimoji="0" lang="tr-TR" altLang="tr-TR" sz="1800" b="1" i="0" u="none" strike="noStrike" cap="none" normalizeH="0" baseline="0">
                        <a:ln>
                          <a:noFill/>
                        </a:ln>
                        <a:solidFill>
                          <a:schemeClr val="tx1"/>
                        </a:solidFill>
                        <a:effectLst/>
                        <a:latin typeface="Arial" charset="0"/>
                        <a:ea typeface="Times New Roman" pitchFamily="18" charset="0"/>
                        <a:cs typeface="Arial"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tr-TR" altLang="tr-TR" sz="1800" b="1" i="0" u="none" strike="noStrike" cap="none" normalizeH="0" baseline="0">
                          <a:ln>
                            <a:noFill/>
                          </a:ln>
                          <a:solidFill>
                            <a:schemeClr val="tx1"/>
                          </a:solidFill>
                          <a:effectLst/>
                          <a:latin typeface="Arial" charset="0"/>
                          <a:ea typeface="Times New Roman" pitchFamily="18" charset="0"/>
                          <a:cs typeface="Arial" charset="0"/>
                        </a:rPr>
                        <a:t>126.498</a:t>
                      </a: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r-TR" altLang="tr-TR" sz="1800" b="1" i="0" u="none" strike="noStrike" cap="none" normalizeH="0" baseline="0">
                        <a:ln>
                          <a:noFill/>
                        </a:ln>
                        <a:solidFill>
                          <a:schemeClr val="tx1"/>
                        </a:solidFill>
                        <a:effectLst/>
                        <a:latin typeface="Arial"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6"/>
                  </a:ext>
                </a:extLst>
              </a:tr>
              <a:tr h="365796">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altLang="tr-TR" sz="1800" b="1" i="0" u="none" strike="noStrike" cap="none" normalizeH="0" baseline="0">
                          <a:ln>
                            <a:noFill/>
                          </a:ln>
                          <a:solidFill>
                            <a:schemeClr val="tx1"/>
                          </a:solidFill>
                          <a:effectLst/>
                          <a:latin typeface="Arial" charset="0"/>
                          <a:ea typeface="Times New Roman" pitchFamily="18" charset="0"/>
                          <a:cs typeface="Arial" charset="0"/>
                        </a:rPr>
                        <a:t>  1+500</a:t>
                      </a: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r-TR" altLang="tr-TR" sz="1800" b="1" i="0" u="none" strike="noStrike" cap="none" normalizeH="0" baseline="0">
                        <a:ln>
                          <a:noFill/>
                        </a:ln>
                        <a:solidFill>
                          <a:schemeClr val="tx1"/>
                        </a:solidFill>
                        <a:effectLst/>
                        <a:latin typeface="Arial"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r-TR" altLang="tr-TR" sz="1800" b="1" i="0" u="none" strike="noStrike" cap="none" normalizeH="0" baseline="0">
                        <a:ln>
                          <a:noFill/>
                        </a:ln>
                        <a:solidFill>
                          <a:schemeClr val="tx1"/>
                        </a:solidFill>
                        <a:effectLst/>
                        <a:latin typeface="Arial"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tr-TR" altLang="tr-TR" sz="1800" b="1" i="0" u="none" strike="noStrike" cap="none" normalizeH="0" baseline="0">
                          <a:ln>
                            <a:noFill/>
                          </a:ln>
                          <a:solidFill>
                            <a:schemeClr val="tx1"/>
                          </a:solidFill>
                          <a:effectLst/>
                          <a:latin typeface="Arial" charset="0"/>
                          <a:ea typeface="Times New Roman" pitchFamily="18" charset="0"/>
                          <a:cs typeface="Arial" charset="0"/>
                        </a:rPr>
                        <a:t>2.545</a:t>
                      </a: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r-TR" altLang="tr-TR" sz="1800" b="1" i="0" u="none" strike="noStrike" cap="none" normalizeH="0" baseline="0">
                        <a:ln>
                          <a:noFill/>
                        </a:ln>
                        <a:solidFill>
                          <a:schemeClr val="tx1"/>
                        </a:solidFill>
                        <a:effectLst/>
                        <a:latin typeface="Arial"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r-TR" altLang="tr-TR" sz="1800" b="1" i="0" u="none" strike="noStrike" cap="none" normalizeH="0" baseline="0">
                        <a:ln>
                          <a:noFill/>
                        </a:ln>
                        <a:solidFill>
                          <a:schemeClr val="tx1"/>
                        </a:solidFill>
                        <a:effectLst/>
                        <a:latin typeface="Arial"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tr-TR" altLang="tr-TR" sz="1800" b="1" i="0" u="none" strike="noStrike" cap="none" normalizeH="0" baseline="0">
                          <a:ln>
                            <a:noFill/>
                          </a:ln>
                          <a:solidFill>
                            <a:schemeClr val="tx1"/>
                          </a:solidFill>
                          <a:effectLst/>
                          <a:latin typeface="Arial" charset="0"/>
                          <a:ea typeface="Times New Roman" pitchFamily="18" charset="0"/>
                          <a:cs typeface="Arial" charset="0"/>
                        </a:rPr>
                        <a:t>125.261</a:t>
                      </a: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r-TR" altLang="tr-TR" sz="1800" b="1" i="0" u="none" strike="noStrike" cap="none" normalizeH="0" baseline="0">
                        <a:ln>
                          <a:noFill/>
                        </a:ln>
                        <a:solidFill>
                          <a:schemeClr val="tx1"/>
                        </a:solidFill>
                        <a:effectLst/>
                        <a:latin typeface="Arial"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7"/>
                  </a:ext>
                </a:extLst>
              </a:tr>
              <a:tr h="365796">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altLang="tr-TR" sz="1800" b="1" i="0" u="none" strike="noStrike" cap="none" normalizeH="0" baseline="0">
                          <a:ln>
                            <a:noFill/>
                          </a:ln>
                          <a:solidFill>
                            <a:schemeClr val="tx1"/>
                          </a:solidFill>
                          <a:effectLst/>
                          <a:latin typeface="Arial" charset="0"/>
                          <a:ea typeface="Times New Roman" pitchFamily="18" charset="0"/>
                          <a:cs typeface="Arial" charset="0"/>
                        </a:rPr>
                        <a:t>1+513.25</a:t>
                      </a: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r-TR" altLang="tr-TR" sz="1800" b="1" i="0" u="none" strike="noStrike" cap="none" normalizeH="0" baseline="0">
                        <a:ln>
                          <a:noFill/>
                        </a:ln>
                        <a:solidFill>
                          <a:schemeClr val="tx1"/>
                        </a:solidFill>
                        <a:effectLst/>
                        <a:latin typeface="Arial"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r-TR" altLang="tr-TR" sz="1800" b="1" i="0" u="none" strike="noStrike" cap="none" normalizeH="0" baseline="0">
                        <a:ln>
                          <a:noFill/>
                        </a:ln>
                        <a:solidFill>
                          <a:schemeClr val="tx1"/>
                        </a:solidFill>
                        <a:effectLst/>
                        <a:latin typeface="Arial"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tr-TR" altLang="tr-TR" sz="1800" b="1" i="0" u="none" strike="noStrike" cap="none" normalizeH="0" baseline="0">
                          <a:ln>
                            <a:noFill/>
                          </a:ln>
                          <a:solidFill>
                            <a:schemeClr val="tx1"/>
                          </a:solidFill>
                          <a:effectLst/>
                          <a:latin typeface="Arial" charset="0"/>
                          <a:ea typeface="Times New Roman" pitchFamily="18" charset="0"/>
                          <a:cs typeface="Arial" charset="0"/>
                        </a:rPr>
                        <a:t>2.740</a:t>
                      </a: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r-TR" altLang="tr-TR" sz="1800" b="1" i="0" u="none" strike="noStrike" cap="none" normalizeH="0" baseline="0" dirty="0">
                        <a:ln>
                          <a:noFill/>
                        </a:ln>
                        <a:solidFill>
                          <a:schemeClr val="tx1"/>
                        </a:solidFill>
                        <a:effectLst/>
                        <a:latin typeface="Arial"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r-TR" altLang="tr-TR" sz="1800" b="1" i="0" u="none" strike="noStrike" cap="none" normalizeH="0" baseline="0" dirty="0">
                        <a:ln>
                          <a:noFill/>
                        </a:ln>
                        <a:solidFill>
                          <a:schemeClr val="tx1"/>
                        </a:solidFill>
                        <a:effectLst/>
                        <a:latin typeface="Arial"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tr-TR" altLang="tr-TR" sz="1800" b="1" i="0" u="none" strike="noStrike" cap="none" normalizeH="0" baseline="0">
                          <a:ln>
                            <a:noFill/>
                          </a:ln>
                          <a:solidFill>
                            <a:schemeClr val="tx1"/>
                          </a:solidFill>
                          <a:effectLst/>
                          <a:latin typeface="Arial" charset="0"/>
                          <a:ea typeface="Times New Roman" pitchFamily="18" charset="0"/>
                          <a:cs typeface="Arial" charset="0"/>
                        </a:rPr>
                        <a:t>125.066</a:t>
                      </a: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r-TR" altLang="tr-TR" sz="1800" b="1" i="0" u="none" strike="noStrike" cap="none" normalizeH="0" baseline="0">
                        <a:ln>
                          <a:noFill/>
                        </a:ln>
                        <a:solidFill>
                          <a:schemeClr val="tx1"/>
                        </a:solidFill>
                        <a:effectLst/>
                        <a:latin typeface="Arial"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8"/>
                  </a:ext>
                </a:extLst>
              </a:tr>
              <a:tr h="365796">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altLang="tr-TR" sz="1800" b="1" i="0" u="none" strike="noStrike" cap="none" normalizeH="0" baseline="0">
                          <a:ln>
                            <a:noFill/>
                          </a:ln>
                          <a:solidFill>
                            <a:schemeClr val="tx1"/>
                          </a:solidFill>
                          <a:effectLst/>
                          <a:latin typeface="Arial" charset="0"/>
                          <a:ea typeface="Times New Roman" pitchFamily="18" charset="0"/>
                          <a:cs typeface="Arial" charset="0"/>
                        </a:rPr>
                        <a:t>  1+520</a:t>
                      </a: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r-TR" altLang="tr-TR" sz="1800" b="1" i="0" u="none" strike="noStrike" cap="none" normalizeH="0" baseline="0">
                        <a:ln>
                          <a:noFill/>
                        </a:ln>
                        <a:solidFill>
                          <a:schemeClr val="tx1"/>
                        </a:solidFill>
                        <a:effectLst/>
                        <a:latin typeface="Arial"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tr-TR" altLang="tr-TR" sz="1800" b="1" i="0" u="none" strike="noStrike" cap="none" normalizeH="0" baseline="0">
                          <a:ln>
                            <a:noFill/>
                          </a:ln>
                          <a:solidFill>
                            <a:schemeClr val="tx1"/>
                          </a:solidFill>
                          <a:effectLst/>
                          <a:latin typeface="Arial" charset="0"/>
                          <a:ea typeface="Times New Roman" pitchFamily="18" charset="0"/>
                          <a:cs typeface="Arial" charset="0"/>
                        </a:rPr>
                        <a:t>1.445</a:t>
                      </a:r>
                      <a:r>
                        <a:rPr kumimoji="0" lang="tr-TR" altLang="tr-TR" sz="1800" b="1" i="0" u="none" strike="noStrike" cap="none" normalizeH="0" baseline="30000">
                          <a:ln>
                            <a:noFill/>
                          </a:ln>
                          <a:solidFill>
                            <a:srgbClr val="FF0000"/>
                          </a:solidFill>
                          <a:effectLst/>
                          <a:latin typeface="Arial" charset="0"/>
                          <a:ea typeface="Times New Roman" pitchFamily="18" charset="0"/>
                          <a:cs typeface="Arial" charset="0"/>
                        </a:rPr>
                        <a:t>+2</a:t>
                      </a:r>
                      <a:endParaRPr kumimoji="0" lang="tr-TR" altLang="tr-TR" sz="1800" b="1" i="0" u="none" strike="noStrike" cap="none" normalizeH="0" baseline="0">
                        <a:ln>
                          <a:noFill/>
                        </a:ln>
                        <a:solidFill>
                          <a:srgbClr val="FF0000"/>
                        </a:solidFill>
                        <a:effectLst/>
                        <a:latin typeface="Arial" charset="0"/>
                        <a:ea typeface="Times New Roman" pitchFamily="18" charset="0"/>
                        <a:cs typeface="Arial"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r-TR" altLang="tr-TR" sz="1800" b="1" i="0" u="none" strike="noStrike" cap="none" normalizeH="0" baseline="0">
                        <a:ln>
                          <a:noFill/>
                        </a:ln>
                        <a:solidFill>
                          <a:schemeClr val="tx1"/>
                        </a:solidFill>
                        <a:effectLst/>
                        <a:latin typeface="Arial"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tr-TR" altLang="tr-TR" sz="1800" b="1" i="0" u="none" strike="noStrike" cap="none" normalizeH="0" baseline="0" dirty="0">
                          <a:ln>
                            <a:noFill/>
                          </a:ln>
                          <a:solidFill>
                            <a:schemeClr val="tx1"/>
                          </a:solidFill>
                          <a:effectLst/>
                          <a:latin typeface="Arial" charset="0"/>
                          <a:ea typeface="Times New Roman" pitchFamily="18" charset="0"/>
                          <a:cs typeface="Arial" charset="0"/>
                        </a:rPr>
                        <a:t>0.637</a:t>
                      </a: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tr-TR" altLang="tr-TR" sz="1800" b="1" i="1" u="none" strike="noStrike" cap="none" normalizeH="0" baseline="0">
                          <a:ln>
                            <a:noFill/>
                          </a:ln>
                          <a:solidFill>
                            <a:schemeClr val="tx1"/>
                          </a:solidFill>
                          <a:effectLst/>
                          <a:latin typeface="Arial" charset="0"/>
                          <a:ea typeface="Times New Roman" pitchFamily="18" charset="0"/>
                          <a:cs typeface="Arial" charset="0"/>
                        </a:rPr>
                        <a:t>128.616</a:t>
                      </a:r>
                      <a:endParaRPr kumimoji="0" lang="tr-TR" altLang="tr-TR" sz="1800" b="1" i="0" u="none" strike="noStrike" cap="none" normalizeH="0" baseline="0">
                        <a:ln>
                          <a:noFill/>
                        </a:ln>
                        <a:solidFill>
                          <a:schemeClr val="tx1"/>
                        </a:solidFill>
                        <a:effectLst/>
                        <a:latin typeface="Arial" charset="0"/>
                        <a:ea typeface="Times New Roman" pitchFamily="18" charset="0"/>
                        <a:cs typeface="Arial"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tr-TR" altLang="tr-TR" sz="1800" b="1" i="0" u="none" strike="noStrike" cap="none" normalizeH="0" baseline="0">
                          <a:ln>
                            <a:noFill/>
                          </a:ln>
                          <a:solidFill>
                            <a:schemeClr val="tx1"/>
                          </a:solidFill>
                          <a:effectLst/>
                          <a:latin typeface="Arial" charset="0"/>
                          <a:ea typeface="Times New Roman" pitchFamily="18" charset="0"/>
                          <a:cs typeface="Arial" charset="0"/>
                        </a:rPr>
                        <a:t>127.169</a:t>
                      </a: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r-TR" altLang="tr-TR" sz="1800" b="1" i="0" u="none" strike="noStrike" cap="none" normalizeH="0" baseline="0">
                        <a:ln>
                          <a:noFill/>
                        </a:ln>
                        <a:solidFill>
                          <a:schemeClr val="tx1"/>
                        </a:solidFill>
                        <a:effectLst/>
                        <a:latin typeface="Arial"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9"/>
                  </a:ext>
                </a:extLst>
              </a:tr>
              <a:tr h="365796">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altLang="tr-TR" sz="1800" b="1" i="0" u="none" strike="noStrike" cap="none" normalizeH="0" baseline="0">
                          <a:ln>
                            <a:noFill/>
                          </a:ln>
                          <a:solidFill>
                            <a:schemeClr val="tx1"/>
                          </a:solidFill>
                          <a:effectLst/>
                          <a:latin typeface="Arial" charset="0"/>
                          <a:ea typeface="Times New Roman" pitchFamily="18" charset="0"/>
                          <a:cs typeface="Arial" charset="0"/>
                        </a:rPr>
                        <a:t>  1+540</a:t>
                      </a: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r-TR" altLang="tr-TR" sz="1800" b="1" i="0" u="none" strike="noStrike" cap="none" normalizeH="0" baseline="0">
                        <a:ln>
                          <a:noFill/>
                        </a:ln>
                        <a:solidFill>
                          <a:schemeClr val="tx1"/>
                        </a:solidFill>
                        <a:effectLst/>
                        <a:latin typeface="Arial"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r-TR" altLang="tr-TR" sz="1800" b="1" i="0" u="none" strike="noStrike" cap="none" normalizeH="0" baseline="0">
                        <a:ln>
                          <a:noFill/>
                        </a:ln>
                        <a:solidFill>
                          <a:schemeClr val="tx1"/>
                        </a:solidFill>
                        <a:effectLst/>
                        <a:latin typeface="Arial"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tr-TR" altLang="tr-TR" sz="1800" b="1" i="0" u="none" strike="noStrike" cap="none" normalizeH="0" baseline="0">
                          <a:ln>
                            <a:noFill/>
                          </a:ln>
                          <a:solidFill>
                            <a:schemeClr val="tx1"/>
                          </a:solidFill>
                          <a:effectLst/>
                          <a:latin typeface="Arial" charset="0"/>
                          <a:ea typeface="Times New Roman" pitchFamily="18" charset="0"/>
                          <a:cs typeface="Arial" charset="0"/>
                        </a:rPr>
                        <a:t>0.791</a:t>
                      </a: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r-TR" altLang="tr-TR" sz="1800" b="1" i="0" u="none" strike="noStrike" cap="none" normalizeH="0" baseline="0">
                        <a:ln>
                          <a:noFill/>
                        </a:ln>
                        <a:solidFill>
                          <a:schemeClr val="tx1"/>
                        </a:solidFill>
                        <a:effectLst/>
                        <a:latin typeface="Arial"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r-TR" altLang="tr-TR" sz="1800" b="1" i="0" u="none" strike="noStrike" cap="none" normalizeH="0" baseline="0">
                        <a:ln>
                          <a:noFill/>
                        </a:ln>
                        <a:solidFill>
                          <a:schemeClr val="tx1"/>
                        </a:solidFill>
                        <a:effectLst/>
                        <a:latin typeface="Arial"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tr-TR" altLang="tr-TR" sz="1800" b="1" i="0" u="none" strike="noStrike" cap="none" normalizeH="0" baseline="0">
                          <a:ln>
                            <a:noFill/>
                          </a:ln>
                          <a:solidFill>
                            <a:schemeClr val="tx1"/>
                          </a:solidFill>
                          <a:effectLst/>
                          <a:latin typeface="Arial" charset="0"/>
                          <a:ea typeface="Times New Roman" pitchFamily="18" charset="0"/>
                          <a:cs typeface="Arial" charset="0"/>
                        </a:rPr>
                        <a:t>127.825</a:t>
                      </a: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r-TR" altLang="tr-TR" sz="1800" b="1" i="0" u="none" strike="noStrike" cap="none" normalizeH="0" baseline="0">
                        <a:ln>
                          <a:noFill/>
                        </a:ln>
                        <a:solidFill>
                          <a:schemeClr val="tx1"/>
                        </a:solidFill>
                        <a:effectLst/>
                        <a:latin typeface="Arial"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10"/>
                  </a:ext>
                </a:extLst>
              </a:tr>
              <a:tr h="365796">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altLang="tr-TR" sz="1800" b="1" i="0" u="none" strike="noStrike" cap="none" normalizeH="0" baseline="0">
                          <a:ln>
                            <a:noFill/>
                          </a:ln>
                          <a:solidFill>
                            <a:schemeClr val="tx1"/>
                          </a:solidFill>
                          <a:effectLst/>
                          <a:latin typeface="Arial" charset="0"/>
                          <a:ea typeface="Times New Roman" pitchFamily="18" charset="0"/>
                          <a:cs typeface="Arial" charset="0"/>
                        </a:rPr>
                        <a:t>  1+560</a:t>
                      </a: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tr-TR" altLang="tr-TR" sz="1800" b="1" i="0" u="none" strike="noStrike" cap="none" normalizeH="0" baseline="0">
                          <a:ln>
                            <a:noFill/>
                          </a:ln>
                          <a:solidFill>
                            <a:schemeClr val="tx1"/>
                          </a:solidFill>
                          <a:effectLst/>
                          <a:latin typeface="Arial" charset="0"/>
                          <a:ea typeface="Times New Roman" pitchFamily="18" charset="0"/>
                          <a:cs typeface="Arial" charset="0"/>
                        </a:rPr>
                        <a:t>34 -</a:t>
                      </a: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tr-TR" altLang="tr-TR" sz="1800" b="1" i="0" u="none" strike="noStrike" cap="none" normalizeH="0" baseline="0">
                          <a:ln>
                            <a:noFill/>
                          </a:ln>
                          <a:solidFill>
                            <a:schemeClr val="tx1"/>
                          </a:solidFill>
                          <a:effectLst/>
                          <a:latin typeface="Arial" charset="0"/>
                          <a:ea typeface="Times New Roman" pitchFamily="18" charset="0"/>
                          <a:cs typeface="Arial" charset="0"/>
                        </a:rPr>
                        <a:t>2.865</a:t>
                      </a:r>
                      <a:r>
                        <a:rPr kumimoji="0" lang="tr-TR" altLang="tr-TR" sz="1800" b="1" i="0" u="none" strike="noStrike" cap="none" normalizeH="0" baseline="30000">
                          <a:ln>
                            <a:noFill/>
                          </a:ln>
                          <a:solidFill>
                            <a:srgbClr val="FF0000"/>
                          </a:solidFill>
                          <a:effectLst/>
                          <a:latin typeface="Arial" charset="0"/>
                          <a:ea typeface="Times New Roman" pitchFamily="18" charset="0"/>
                          <a:cs typeface="Arial" charset="0"/>
                        </a:rPr>
                        <a:t>+2</a:t>
                      </a:r>
                      <a:endParaRPr kumimoji="0" lang="tr-TR" altLang="tr-TR" sz="1800" b="1" i="0" u="none" strike="noStrike" cap="none" normalizeH="0" baseline="0">
                        <a:ln>
                          <a:noFill/>
                        </a:ln>
                        <a:solidFill>
                          <a:srgbClr val="FF0000"/>
                        </a:solidFill>
                        <a:effectLst/>
                        <a:latin typeface="Arial" charset="0"/>
                        <a:ea typeface="Times New Roman" pitchFamily="18" charset="0"/>
                        <a:cs typeface="Arial"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r-TR" altLang="tr-TR" sz="1800" b="1" i="0" u="none" strike="noStrike" cap="none" normalizeH="0" baseline="0">
                        <a:ln>
                          <a:noFill/>
                        </a:ln>
                        <a:solidFill>
                          <a:schemeClr val="tx1"/>
                        </a:solidFill>
                        <a:effectLst/>
                        <a:latin typeface="Arial"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tr-TR" altLang="tr-TR" sz="1800" b="1" i="0" u="none" strike="noStrike" cap="none" normalizeH="0" baseline="0">
                          <a:ln>
                            <a:noFill/>
                          </a:ln>
                          <a:solidFill>
                            <a:schemeClr val="tx1"/>
                          </a:solidFill>
                          <a:effectLst/>
                          <a:latin typeface="Arial" charset="0"/>
                          <a:ea typeface="Times New Roman" pitchFamily="18" charset="0"/>
                          <a:cs typeface="Arial" charset="0"/>
                        </a:rPr>
                        <a:t>1.979</a:t>
                      </a: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tr-TR" altLang="tr-TR" sz="1800" b="1" i="1" u="none" strike="noStrike" cap="none" normalizeH="0" baseline="0">
                          <a:ln>
                            <a:noFill/>
                          </a:ln>
                          <a:solidFill>
                            <a:schemeClr val="tx1"/>
                          </a:solidFill>
                          <a:effectLst/>
                          <a:latin typeface="Arial" charset="0"/>
                          <a:ea typeface="Times New Roman" pitchFamily="18" charset="0"/>
                          <a:cs typeface="Arial" charset="0"/>
                        </a:rPr>
                        <a:t>129.504</a:t>
                      </a:r>
                      <a:endParaRPr kumimoji="0" lang="tr-TR" altLang="tr-TR" sz="1800" b="1" i="0" u="none" strike="noStrike" cap="none" normalizeH="0" baseline="0">
                        <a:ln>
                          <a:noFill/>
                        </a:ln>
                        <a:solidFill>
                          <a:schemeClr val="tx1"/>
                        </a:solidFill>
                        <a:effectLst/>
                        <a:latin typeface="Arial" charset="0"/>
                        <a:ea typeface="Times New Roman" pitchFamily="18" charset="0"/>
                        <a:cs typeface="Arial"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tr-TR" altLang="tr-TR" sz="1800" b="1" i="0" u="none" strike="noStrike" cap="none" normalizeH="0" baseline="0">
                          <a:ln>
                            <a:noFill/>
                          </a:ln>
                          <a:solidFill>
                            <a:schemeClr val="tx1"/>
                          </a:solidFill>
                          <a:effectLst/>
                          <a:latin typeface="Arial" charset="0"/>
                          <a:ea typeface="Times New Roman" pitchFamily="18" charset="0"/>
                          <a:cs typeface="Arial" charset="0"/>
                        </a:rPr>
                        <a:t>126.637</a:t>
                      </a: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r-TR" altLang="tr-TR" sz="1800" b="1" i="0" u="none" strike="noStrike" cap="none" normalizeH="0" baseline="0">
                        <a:ln>
                          <a:noFill/>
                        </a:ln>
                        <a:solidFill>
                          <a:schemeClr val="tx1"/>
                        </a:solidFill>
                        <a:effectLst/>
                        <a:latin typeface="Arial"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11"/>
                  </a:ext>
                </a:extLst>
              </a:tr>
              <a:tr h="365796">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800" b="1" i="0" u="none" strike="noStrike" cap="none" normalizeH="0" baseline="0">
                          <a:ln>
                            <a:noFill/>
                          </a:ln>
                          <a:solidFill>
                            <a:schemeClr val="tx1"/>
                          </a:solidFill>
                          <a:effectLst/>
                          <a:latin typeface="Arial" charset="0"/>
                          <a:ea typeface="Times New Roman" pitchFamily="18" charset="0"/>
                          <a:cs typeface="Arial" charset="0"/>
                        </a:rPr>
                        <a:t>B</a:t>
                      </a: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tr-TR" altLang="tr-TR" sz="1800" b="1" i="0" u="none" strike="noStrike" cap="none" normalizeH="0" baseline="0">
                          <a:ln>
                            <a:noFill/>
                          </a:ln>
                          <a:solidFill>
                            <a:schemeClr val="tx1"/>
                          </a:solidFill>
                          <a:effectLst/>
                          <a:latin typeface="Arial" charset="0"/>
                          <a:ea typeface="Times New Roman" pitchFamily="18" charset="0"/>
                          <a:cs typeface="Arial" charset="0"/>
                        </a:rPr>
                        <a:t>40 - 34</a:t>
                      </a: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tr-TR" altLang="tr-TR" sz="1800" b="1" i="0" u="none" strike="noStrike" cap="none" normalizeH="0" baseline="0">
                          <a:ln>
                            <a:noFill/>
                          </a:ln>
                          <a:solidFill>
                            <a:schemeClr val="tx1"/>
                          </a:solidFill>
                          <a:effectLst/>
                          <a:latin typeface="Arial" charset="0"/>
                          <a:ea typeface="Times New Roman" pitchFamily="18" charset="0"/>
                          <a:cs typeface="Arial" charset="0"/>
                        </a:rPr>
                        <a:t>3.203</a:t>
                      </a:r>
                      <a:r>
                        <a:rPr kumimoji="0" lang="tr-TR" altLang="tr-TR" sz="1800" b="1" i="0" u="none" strike="noStrike" cap="none" normalizeH="0" baseline="30000">
                          <a:ln>
                            <a:noFill/>
                          </a:ln>
                          <a:solidFill>
                            <a:srgbClr val="FF0000"/>
                          </a:solidFill>
                          <a:effectLst/>
                          <a:latin typeface="Arial" charset="0"/>
                          <a:ea typeface="Times New Roman" pitchFamily="18" charset="0"/>
                          <a:cs typeface="Arial" charset="0"/>
                        </a:rPr>
                        <a:t>+2</a:t>
                      </a:r>
                      <a:endParaRPr kumimoji="0" lang="tr-TR" altLang="tr-TR" sz="1800" b="1" i="0" u="none" strike="noStrike" cap="none" normalizeH="0" baseline="0">
                        <a:ln>
                          <a:noFill/>
                        </a:ln>
                        <a:solidFill>
                          <a:srgbClr val="FF0000"/>
                        </a:solidFill>
                        <a:effectLst/>
                        <a:latin typeface="Arial" charset="0"/>
                        <a:ea typeface="Times New Roman" pitchFamily="18" charset="0"/>
                        <a:cs typeface="Arial"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r-TR" altLang="tr-TR" sz="1800" b="1" i="0" u="none" strike="noStrike" cap="none" normalizeH="0" baseline="0">
                        <a:ln>
                          <a:noFill/>
                        </a:ln>
                        <a:solidFill>
                          <a:schemeClr val="tx1"/>
                        </a:solidFill>
                        <a:effectLst/>
                        <a:latin typeface="Arial"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tr-TR" altLang="tr-TR" sz="1800" b="1" i="0" u="none" strike="noStrike" cap="none" normalizeH="0" baseline="0">
                          <a:ln>
                            <a:noFill/>
                          </a:ln>
                          <a:solidFill>
                            <a:schemeClr val="tx1"/>
                          </a:solidFill>
                          <a:effectLst/>
                          <a:latin typeface="Arial" charset="0"/>
                          <a:ea typeface="Times New Roman" pitchFamily="18" charset="0"/>
                          <a:cs typeface="Arial" charset="0"/>
                        </a:rPr>
                        <a:t>0.722</a:t>
                      </a: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tr-TR" altLang="tr-TR" sz="1800" b="1" i="1" u="none" strike="noStrike" cap="none" normalizeH="0" baseline="0">
                          <a:ln>
                            <a:noFill/>
                          </a:ln>
                          <a:solidFill>
                            <a:schemeClr val="tx1"/>
                          </a:solidFill>
                          <a:effectLst/>
                          <a:latin typeface="Arial" charset="0"/>
                          <a:ea typeface="Times New Roman" pitchFamily="18" charset="0"/>
                          <a:cs typeface="Arial" charset="0"/>
                        </a:rPr>
                        <a:t>131.987</a:t>
                      </a:r>
                      <a:endParaRPr kumimoji="0" lang="tr-TR" altLang="tr-TR" sz="1800" b="1" i="0" u="none" strike="noStrike" cap="none" normalizeH="0" baseline="0">
                        <a:ln>
                          <a:noFill/>
                        </a:ln>
                        <a:solidFill>
                          <a:schemeClr val="tx1"/>
                        </a:solidFill>
                        <a:effectLst/>
                        <a:latin typeface="Arial" charset="0"/>
                        <a:ea typeface="Times New Roman" pitchFamily="18" charset="0"/>
                        <a:cs typeface="Arial"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tr-TR" altLang="tr-TR" sz="1800" b="1" i="0" u="none" strike="noStrike" cap="none" normalizeH="0" baseline="0">
                          <a:ln>
                            <a:noFill/>
                          </a:ln>
                          <a:solidFill>
                            <a:schemeClr val="tx1"/>
                          </a:solidFill>
                          <a:effectLst/>
                          <a:latin typeface="Arial" charset="0"/>
                          <a:ea typeface="Times New Roman" pitchFamily="18" charset="0"/>
                          <a:cs typeface="Arial" charset="0"/>
                        </a:rPr>
                        <a:t>128.782</a:t>
                      </a: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r-TR" altLang="tr-TR" sz="1800" b="1" i="0" u="none" strike="noStrike" cap="none" normalizeH="0" baseline="0">
                        <a:ln>
                          <a:noFill/>
                        </a:ln>
                        <a:solidFill>
                          <a:schemeClr val="tx1"/>
                        </a:solidFill>
                        <a:effectLst/>
                        <a:latin typeface="Arial"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12"/>
                  </a:ext>
                </a:extLst>
              </a:tr>
              <a:tr h="384213">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800" b="1" i="0" u="none" strike="noStrike" cap="none" normalizeH="0" baseline="0" dirty="0">
                          <a:ln>
                            <a:noFill/>
                          </a:ln>
                          <a:solidFill>
                            <a:schemeClr val="tx1"/>
                          </a:solidFill>
                          <a:effectLst/>
                          <a:latin typeface="Arial" charset="0"/>
                          <a:ea typeface="Times New Roman" pitchFamily="18" charset="0"/>
                          <a:cs typeface="Arial" charset="0"/>
                        </a:rPr>
                        <a:t>P19</a:t>
                      </a: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tr-TR" altLang="tr-TR" sz="1800" b="1" i="0" u="none" strike="noStrike" cap="none" normalizeH="0" baseline="0">
                          <a:ln>
                            <a:noFill/>
                          </a:ln>
                          <a:solidFill>
                            <a:schemeClr val="tx1"/>
                          </a:solidFill>
                          <a:effectLst/>
                          <a:latin typeface="Arial" charset="0"/>
                          <a:ea typeface="Times New Roman" pitchFamily="18" charset="0"/>
                          <a:cs typeface="Arial" charset="0"/>
                        </a:rPr>
                        <a:t>     - 43</a:t>
                      </a: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r-TR" altLang="tr-TR" sz="1800" b="1" i="0" u="none" strike="noStrike" cap="none" normalizeH="0" baseline="0">
                        <a:ln>
                          <a:noFill/>
                        </a:ln>
                        <a:solidFill>
                          <a:schemeClr val="tx1"/>
                        </a:solidFill>
                        <a:effectLst/>
                        <a:latin typeface="Arial"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r-TR" altLang="tr-TR" sz="1800" b="1" i="0" u="none" strike="noStrike" cap="none" normalizeH="0" baseline="0">
                        <a:ln>
                          <a:noFill/>
                        </a:ln>
                        <a:solidFill>
                          <a:schemeClr val="tx1"/>
                        </a:solidFill>
                        <a:effectLst/>
                        <a:latin typeface="Arial"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tr-TR" altLang="tr-TR" sz="1800" b="1" i="0" u="none" strike="noStrike" cap="none" normalizeH="0" baseline="0">
                          <a:ln>
                            <a:noFill/>
                          </a:ln>
                          <a:solidFill>
                            <a:schemeClr val="tx1"/>
                          </a:solidFill>
                          <a:effectLst/>
                          <a:latin typeface="Arial" charset="0"/>
                          <a:ea typeface="Times New Roman" pitchFamily="18" charset="0"/>
                          <a:cs typeface="Arial" charset="0"/>
                        </a:rPr>
                        <a:t>1.473</a:t>
                      </a: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r-TR" altLang="tr-TR" sz="1800" b="1" i="0" u="none" strike="noStrike" cap="none" normalizeH="0" baseline="0">
                        <a:ln>
                          <a:noFill/>
                        </a:ln>
                        <a:solidFill>
                          <a:schemeClr val="tx1"/>
                        </a:solidFill>
                        <a:effectLst/>
                        <a:latin typeface="Arial"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tr-TR" altLang="tr-TR" sz="1800" b="1" i="0" u="none" strike="noStrike" cap="none" normalizeH="0" baseline="0">
                          <a:ln>
                            <a:noFill/>
                          </a:ln>
                          <a:solidFill>
                            <a:srgbClr val="FF0000"/>
                          </a:solidFill>
                          <a:effectLst/>
                          <a:latin typeface="Arial" charset="0"/>
                          <a:ea typeface="Times New Roman" pitchFamily="18" charset="0"/>
                          <a:cs typeface="Arial" charset="0"/>
                        </a:rPr>
                        <a:t>130.514 m</a:t>
                      </a: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r-TR" altLang="tr-TR" sz="1800" b="1" i="0" u="none" strike="noStrike" cap="none" normalizeH="0" baseline="0">
                        <a:ln>
                          <a:noFill/>
                        </a:ln>
                        <a:solidFill>
                          <a:schemeClr val="tx1"/>
                        </a:solidFill>
                        <a:effectLst/>
                        <a:latin typeface="Arial"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13"/>
                  </a:ext>
                </a:extLst>
              </a:tr>
              <a:tr h="365796">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r-TR" altLang="tr-TR" sz="1800" b="1" i="0" u="none" strike="noStrike" cap="none" normalizeH="0" baseline="0">
                        <a:ln>
                          <a:noFill/>
                        </a:ln>
                        <a:solidFill>
                          <a:schemeClr val="tx1"/>
                        </a:solidFill>
                        <a:effectLst/>
                        <a:latin typeface="Arial"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r-TR" altLang="tr-TR" sz="1800" b="1" i="0" u="none" strike="noStrike" cap="none" normalizeH="0" baseline="0">
                        <a:ln>
                          <a:noFill/>
                        </a:ln>
                        <a:solidFill>
                          <a:schemeClr val="tx1"/>
                        </a:solidFill>
                        <a:effectLst/>
                        <a:latin typeface="Arial"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tr-TR" altLang="tr-TR" sz="1800" b="1" i="0" u="none" strike="noStrike" cap="none" normalizeH="0" baseline="0">
                          <a:ln>
                            <a:noFill/>
                          </a:ln>
                          <a:solidFill>
                            <a:srgbClr val="0000FF"/>
                          </a:solidFill>
                          <a:effectLst/>
                          <a:latin typeface="Arial" charset="0"/>
                          <a:ea typeface="Times New Roman" pitchFamily="18" charset="0"/>
                          <a:cs typeface="Arial" charset="0"/>
                        </a:rPr>
                        <a:t>16.936</a:t>
                      </a: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r-TR" altLang="tr-TR" sz="1800" b="1" i="0" u="none" strike="noStrike" cap="none" normalizeH="0" baseline="0">
                        <a:ln>
                          <a:noFill/>
                        </a:ln>
                        <a:solidFill>
                          <a:schemeClr val="tx1"/>
                        </a:solidFill>
                        <a:effectLst/>
                        <a:latin typeface="Arial"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tr-TR" altLang="tr-TR" sz="1800" b="1" i="0" u="none" strike="noStrike" cap="none" normalizeH="0" baseline="0">
                          <a:ln>
                            <a:noFill/>
                          </a:ln>
                          <a:solidFill>
                            <a:srgbClr val="0000FF"/>
                          </a:solidFill>
                          <a:effectLst/>
                          <a:latin typeface="Arial" charset="0"/>
                          <a:ea typeface="Times New Roman" pitchFamily="18" charset="0"/>
                          <a:cs typeface="Arial" charset="0"/>
                        </a:rPr>
                        <a:t>9436</a:t>
                      </a: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r-TR" altLang="tr-TR" sz="1800" b="1" i="0" u="none" strike="noStrike" cap="none" normalizeH="0" baseline="0">
                        <a:ln>
                          <a:noFill/>
                        </a:ln>
                        <a:solidFill>
                          <a:schemeClr val="tx1"/>
                        </a:solidFill>
                        <a:effectLst/>
                        <a:latin typeface="Arial"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tr-TR" altLang="tr-TR" sz="1800" b="1" i="0" u="none" strike="noStrike" cap="none" normalizeH="0" baseline="0">
                          <a:ln>
                            <a:noFill/>
                          </a:ln>
                          <a:solidFill>
                            <a:schemeClr val="tx1"/>
                          </a:solidFill>
                          <a:effectLst/>
                          <a:latin typeface="Arial" charset="0"/>
                          <a:ea typeface="Times New Roman" pitchFamily="18" charset="0"/>
                          <a:cs typeface="Arial" charset="0"/>
                        </a:rPr>
                        <a:t>    </a:t>
                      </a:r>
                      <a:r>
                        <a:rPr kumimoji="0" lang="tr-TR" altLang="tr-TR" sz="1800" b="1" i="0" u="none" strike="noStrike" cap="none" normalizeH="0" baseline="0">
                          <a:ln>
                            <a:noFill/>
                          </a:ln>
                          <a:solidFill>
                            <a:srgbClr val="FF0000"/>
                          </a:solidFill>
                          <a:effectLst/>
                          <a:latin typeface="Arial" charset="0"/>
                          <a:ea typeface="Times New Roman" pitchFamily="18" charset="0"/>
                          <a:cs typeface="Arial" charset="0"/>
                        </a:rPr>
                        <a:t>7.514</a:t>
                      </a: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r-TR" altLang="tr-TR" sz="1800" b="1" i="0" u="none" strike="noStrike" cap="none" normalizeH="0" baseline="0">
                        <a:ln>
                          <a:noFill/>
                        </a:ln>
                        <a:solidFill>
                          <a:schemeClr val="tx1"/>
                        </a:solidFill>
                        <a:effectLst/>
                        <a:latin typeface="Arial"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14"/>
                  </a:ext>
                </a:extLst>
              </a:tr>
              <a:tr h="365796">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r-TR" altLang="tr-TR" sz="1800" b="1" i="0" u="none" strike="noStrike" cap="none" normalizeH="0" baseline="0">
                        <a:ln>
                          <a:noFill/>
                        </a:ln>
                        <a:solidFill>
                          <a:schemeClr val="tx1"/>
                        </a:solidFill>
                        <a:effectLst/>
                        <a:latin typeface="Arial"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r-TR" altLang="tr-TR" sz="1800" b="1" i="0" u="none" strike="noStrike" cap="none" normalizeH="0" baseline="0">
                        <a:ln>
                          <a:noFill/>
                        </a:ln>
                        <a:solidFill>
                          <a:schemeClr val="tx1"/>
                        </a:solidFill>
                        <a:effectLst/>
                        <a:latin typeface="Arial"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tr-TR" altLang="tr-TR" sz="1800" b="1" i="0" u="none" strike="noStrike" cap="none" normalizeH="0" baseline="0">
                          <a:ln>
                            <a:noFill/>
                          </a:ln>
                          <a:solidFill>
                            <a:schemeClr val="tx1"/>
                          </a:solidFill>
                          <a:effectLst/>
                          <a:latin typeface="Arial" charset="0"/>
                          <a:ea typeface="Times New Roman" pitchFamily="18" charset="0"/>
                          <a:cs typeface="Arial" charset="0"/>
                        </a:rPr>
                        <a:t>  </a:t>
                      </a:r>
                      <a:r>
                        <a:rPr kumimoji="0" lang="tr-TR" altLang="tr-TR" sz="1800" b="1" i="0" u="none" strike="noStrike" cap="none" normalizeH="0" baseline="0">
                          <a:ln>
                            <a:noFill/>
                          </a:ln>
                          <a:solidFill>
                            <a:srgbClr val="0000FF"/>
                          </a:solidFill>
                          <a:effectLst/>
                          <a:latin typeface="Arial" charset="0"/>
                          <a:ea typeface="Times New Roman" pitchFamily="18" charset="0"/>
                          <a:cs typeface="Arial" charset="0"/>
                        </a:rPr>
                        <a:t>9.436</a:t>
                      </a: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r-TR" altLang="tr-TR" sz="1800" b="1" i="0" u="none" strike="noStrike" cap="none" normalizeH="0" baseline="0">
                        <a:ln>
                          <a:noFill/>
                        </a:ln>
                        <a:solidFill>
                          <a:schemeClr val="tx1"/>
                        </a:solidFill>
                        <a:effectLst/>
                        <a:latin typeface="Arial"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r-TR" altLang="tr-TR" sz="1800" b="1" i="0" u="none" strike="noStrike" cap="none" normalizeH="0" baseline="0">
                        <a:ln>
                          <a:noFill/>
                        </a:ln>
                        <a:solidFill>
                          <a:schemeClr val="tx1"/>
                        </a:solidFill>
                        <a:effectLst/>
                        <a:latin typeface="Arial"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r-TR" altLang="tr-TR" sz="1800" b="1" i="0" u="none" strike="noStrike" cap="none" normalizeH="0" baseline="0">
                        <a:ln>
                          <a:noFill/>
                        </a:ln>
                        <a:solidFill>
                          <a:schemeClr val="tx1"/>
                        </a:solidFill>
                        <a:effectLst/>
                        <a:latin typeface="Arial"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tr-TR" altLang="tr-TR" sz="1800" b="1" i="0" u="none" strike="noStrike" cap="none" normalizeH="0" baseline="0">
                          <a:ln>
                            <a:noFill/>
                          </a:ln>
                          <a:solidFill>
                            <a:schemeClr val="tx1"/>
                          </a:solidFill>
                          <a:effectLst/>
                          <a:latin typeface="Arial" charset="0"/>
                          <a:ea typeface="Times New Roman" pitchFamily="18" charset="0"/>
                          <a:cs typeface="Arial" charset="0"/>
                        </a:rPr>
                        <a:t>    7.500</a:t>
                      </a: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r-TR" altLang="tr-TR" sz="1800" b="1" i="0" u="none" strike="noStrike" cap="none" normalizeH="0" baseline="0">
                        <a:ln>
                          <a:noFill/>
                        </a:ln>
                        <a:solidFill>
                          <a:schemeClr val="tx1"/>
                        </a:solidFill>
                        <a:effectLst/>
                        <a:latin typeface="Arial"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15"/>
                  </a:ext>
                </a:extLst>
              </a:tr>
              <a:tr h="365796">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r-TR" altLang="tr-TR" sz="1800" b="1" i="0" u="none" strike="noStrike" cap="none" normalizeH="0" baseline="0">
                        <a:ln>
                          <a:noFill/>
                        </a:ln>
                        <a:solidFill>
                          <a:schemeClr val="tx1"/>
                        </a:solidFill>
                        <a:effectLst/>
                        <a:latin typeface="Arial"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r-TR" altLang="tr-TR" sz="1800" b="1" i="0" u="none" strike="noStrike" cap="none" normalizeH="0" baseline="0">
                        <a:ln>
                          <a:noFill/>
                        </a:ln>
                        <a:solidFill>
                          <a:schemeClr val="tx1"/>
                        </a:solidFill>
                        <a:effectLst/>
                        <a:latin typeface="Arial"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tr-TR" altLang="tr-TR" sz="1800" b="1" i="0" u="none" strike="noStrike" cap="none" normalizeH="0" baseline="0">
                          <a:ln>
                            <a:noFill/>
                          </a:ln>
                          <a:solidFill>
                            <a:srgbClr val="0000FF"/>
                          </a:solidFill>
                          <a:effectLst/>
                          <a:latin typeface="Arial" charset="0"/>
                          <a:ea typeface="Times New Roman" pitchFamily="18" charset="0"/>
                          <a:cs typeface="Arial" charset="0"/>
                        </a:rPr>
                        <a:t>  7.500</a:t>
                      </a: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r-TR" altLang="tr-TR" sz="1800" b="1" i="0" u="none" strike="noStrike" cap="none" normalizeH="0" baseline="0">
                        <a:ln>
                          <a:noFill/>
                        </a:ln>
                        <a:solidFill>
                          <a:schemeClr val="tx1"/>
                        </a:solidFill>
                        <a:effectLst/>
                        <a:latin typeface="Arial"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gridSpan="4">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tr-TR" altLang="tr-TR" sz="1800" b="1" i="0" u="none" strike="noStrike" cap="none" normalizeH="0" baseline="0" dirty="0">
                          <a:ln>
                            <a:noFill/>
                          </a:ln>
                          <a:solidFill>
                            <a:schemeClr val="tx1"/>
                          </a:solidFill>
                          <a:effectLst/>
                          <a:latin typeface="Arial" charset="0"/>
                          <a:ea typeface="Times New Roman" pitchFamily="18" charset="0"/>
                          <a:cs typeface="Arial" charset="0"/>
                        </a:rPr>
                        <a:t>            </a:t>
                      </a:r>
                      <a:r>
                        <a:rPr kumimoji="0" lang="tr-TR" altLang="tr-TR" sz="1800" b="1" i="0" u="none" strike="noStrike" cap="none" normalizeH="0" baseline="0" dirty="0">
                          <a:ln>
                            <a:noFill/>
                          </a:ln>
                          <a:solidFill>
                            <a:srgbClr val="0000FF"/>
                          </a:solidFill>
                          <a:effectLst/>
                          <a:latin typeface="Arial" charset="0"/>
                          <a:ea typeface="Times New Roman" pitchFamily="18" charset="0"/>
                          <a:cs typeface="Arial" charset="0"/>
                        </a:rPr>
                        <a:t>Düzeltme miktarı : 0.014 m = 14 mm</a:t>
                      </a: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xmlns="" val="10016"/>
                  </a:ext>
                </a:extLst>
              </a:tr>
            </a:tbl>
          </a:graphicData>
        </a:graphic>
      </p:graphicFrame>
      <p:sp>
        <p:nvSpPr>
          <p:cNvPr id="20653" name="Line 858"/>
          <p:cNvSpPr>
            <a:spLocks noChangeShapeType="1"/>
          </p:cNvSpPr>
          <p:nvPr/>
        </p:nvSpPr>
        <p:spPr bwMode="auto">
          <a:xfrm>
            <a:off x="3136901" y="6021388"/>
            <a:ext cx="936625"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654" name="Line 859"/>
          <p:cNvSpPr>
            <a:spLocks noChangeShapeType="1"/>
          </p:cNvSpPr>
          <p:nvPr/>
        </p:nvSpPr>
        <p:spPr bwMode="auto">
          <a:xfrm>
            <a:off x="7420147" y="6012679"/>
            <a:ext cx="129698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 name="Metin kutusu 8">
            <a:extLst>
              <a:ext uri="{FF2B5EF4-FFF2-40B4-BE49-F238E27FC236}">
                <a16:creationId xmlns:a16="http://schemas.microsoft.com/office/drawing/2014/main" xmlns="" id="{4C06626D-0AC9-42D7-AEB2-C08AEEFEB296}"/>
              </a:ext>
            </a:extLst>
          </p:cNvPr>
          <p:cNvSpPr txBox="1"/>
          <p:nvPr/>
        </p:nvSpPr>
        <p:spPr>
          <a:xfrm>
            <a:off x="11638002" y="101600"/>
            <a:ext cx="553998" cy="6019114"/>
          </a:xfrm>
          <a:prstGeom prst="rect">
            <a:avLst/>
          </a:prstGeom>
          <a:noFill/>
        </p:spPr>
        <p:txBody>
          <a:bodyPr vert="vert" wrap="square" rtlCol="0">
            <a:spAutoFit/>
          </a:bodyPr>
          <a:lstStyle/>
          <a:p>
            <a:r>
              <a:rPr lang="tr-TR" sz="2400" b="1" dirty="0">
                <a:solidFill>
                  <a:srgbClr val="00B0F0"/>
                </a:solidFill>
                <a:effectLst>
                  <a:outerShdw blurRad="38100" dist="38100" dir="2700000" algn="tl">
                    <a:srgbClr val="000000">
                      <a:alpha val="43137"/>
                    </a:srgbClr>
                  </a:outerShdw>
                </a:effectLst>
              </a:rPr>
              <a:t>YÜKSEKLİK ÖLÇMELERİ</a:t>
            </a:r>
            <a:endParaRPr lang="en-US" sz="2400" dirty="0">
              <a:solidFill>
                <a:srgbClr val="00B0F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591929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1524001" y="30395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pic>
        <p:nvPicPr>
          <p:cNvPr id="21507" name="Picture 782"/>
          <p:cNvPicPr>
            <a:picLocks noChangeAspect="1" noChangeArrowheads="1"/>
          </p:cNvPicPr>
          <p:nvPr/>
        </p:nvPicPr>
        <p:blipFill rotWithShape="1">
          <a:blip r:embed="rId3">
            <a:extLst>
              <a:ext uri="{28A0092B-C50C-407E-A947-70E740481C1C}">
                <a14:useLocalDpi xmlns:a14="http://schemas.microsoft.com/office/drawing/2010/main" val="0"/>
              </a:ext>
            </a:extLst>
          </a:blip>
          <a:srcRect b="7356"/>
          <a:stretch/>
        </p:blipFill>
        <p:spPr bwMode="auto">
          <a:xfrm>
            <a:off x="1048738" y="979815"/>
            <a:ext cx="9144000" cy="5399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a:extLst>
              <a:ext uri="{FF2B5EF4-FFF2-40B4-BE49-F238E27FC236}">
                <a16:creationId xmlns:a16="http://schemas.microsoft.com/office/drawing/2014/main" xmlns="" id="{5F1D2CDE-B76E-445C-81A4-D5139EE7D19A}"/>
              </a:ext>
            </a:extLst>
          </p:cNvPr>
          <p:cNvSpPr>
            <a:spLocks noGrp="1" noChangeArrowheads="1"/>
          </p:cNvSpPr>
          <p:nvPr>
            <p:ph type="ctrTitle"/>
          </p:nvPr>
        </p:nvSpPr>
        <p:spPr>
          <a:xfrm>
            <a:off x="1048738" y="479142"/>
            <a:ext cx="8964613" cy="620713"/>
          </a:xfrm>
        </p:spPr>
        <p:txBody>
          <a:bodyPr/>
          <a:lstStyle/>
          <a:p>
            <a:pPr eaLnBrk="1" hangingPunct="1"/>
            <a:r>
              <a:rPr lang="tr-TR" altLang="tr-TR" sz="2800" b="1" dirty="0" err="1">
                <a:solidFill>
                  <a:srgbClr val="0070C0"/>
                </a:solidFill>
                <a:effectLst>
                  <a:outerShdw blurRad="38100" dist="38100" dir="2700000" algn="tl">
                    <a:srgbClr val="000000">
                      <a:alpha val="43137"/>
                    </a:srgbClr>
                  </a:outerShdw>
                </a:effectLst>
              </a:rPr>
              <a:t>Boykesit</a:t>
            </a:r>
            <a:endParaRPr lang="tr-TR" altLang="tr-TR" sz="2800" dirty="0">
              <a:solidFill>
                <a:srgbClr val="0070C0"/>
              </a:solidFill>
              <a:effectLst>
                <a:outerShdw blurRad="38100" dist="38100" dir="2700000" algn="tl">
                  <a:srgbClr val="000000">
                    <a:alpha val="43137"/>
                  </a:srgbClr>
                </a:outerShdw>
              </a:effectLst>
            </a:endParaRPr>
          </a:p>
        </p:txBody>
      </p:sp>
      <p:sp>
        <p:nvSpPr>
          <p:cNvPr id="6" name="Metin kutusu 5">
            <a:extLst>
              <a:ext uri="{FF2B5EF4-FFF2-40B4-BE49-F238E27FC236}">
                <a16:creationId xmlns:a16="http://schemas.microsoft.com/office/drawing/2014/main" xmlns="" id="{B049A0E8-E788-4B9A-B61F-45F04E04E9EC}"/>
              </a:ext>
            </a:extLst>
          </p:cNvPr>
          <p:cNvSpPr txBox="1"/>
          <p:nvPr/>
        </p:nvSpPr>
        <p:spPr>
          <a:xfrm>
            <a:off x="11638002" y="101600"/>
            <a:ext cx="553998" cy="6019114"/>
          </a:xfrm>
          <a:prstGeom prst="rect">
            <a:avLst/>
          </a:prstGeom>
          <a:noFill/>
        </p:spPr>
        <p:txBody>
          <a:bodyPr vert="vert" wrap="square" rtlCol="0">
            <a:spAutoFit/>
          </a:bodyPr>
          <a:lstStyle/>
          <a:p>
            <a:r>
              <a:rPr lang="tr-TR" sz="2400" b="1" dirty="0">
                <a:solidFill>
                  <a:srgbClr val="00B0F0"/>
                </a:solidFill>
                <a:effectLst>
                  <a:outerShdw blurRad="38100" dist="38100" dir="2700000" algn="tl">
                    <a:srgbClr val="000000">
                      <a:alpha val="43137"/>
                    </a:srgbClr>
                  </a:outerShdw>
                </a:effectLst>
              </a:rPr>
              <a:t>YÜKSEKLİK ÖLÇMELERİ</a:t>
            </a:r>
            <a:endParaRPr lang="en-US" sz="2400" dirty="0">
              <a:solidFill>
                <a:srgbClr val="00B0F0"/>
              </a:solidFill>
              <a:effectLst>
                <a:outerShdw blurRad="38100" dist="38100" dir="2700000" algn="tl">
                  <a:srgbClr val="000000">
                    <a:alpha val="43137"/>
                  </a:srgbClr>
                </a:outerShdw>
              </a:effectLst>
            </a:endParaRPr>
          </a:p>
        </p:txBody>
      </p:sp>
      <p:sp>
        <p:nvSpPr>
          <p:cNvPr id="13" name="Unvan 1">
            <a:extLst>
              <a:ext uri="{FF2B5EF4-FFF2-40B4-BE49-F238E27FC236}">
                <a16:creationId xmlns:a16="http://schemas.microsoft.com/office/drawing/2014/main" xmlns="" id="{64806142-8005-457D-A67C-5AE5B76A0E36}"/>
              </a:ext>
            </a:extLst>
          </p:cNvPr>
          <p:cNvSpPr txBox="1">
            <a:spLocks/>
          </p:cNvSpPr>
          <p:nvPr/>
        </p:nvSpPr>
        <p:spPr>
          <a:xfrm>
            <a:off x="107950" y="6408368"/>
            <a:ext cx="2370666" cy="381000"/>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tr-TR" sz="1600" b="1" dirty="0">
                <a:solidFill>
                  <a:srgbClr val="0070C0"/>
                </a:solidFill>
                <a:effectLst>
                  <a:outerShdw blurRad="38100" dist="38100" dir="2700000" algn="tl">
                    <a:srgbClr val="000000">
                      <a:alpha val="43137"/>
                    </a:srgbClr>
                  </a:outerShdw>
                </a:effectLst>
              </a:rPr>
              <a:t>TOPOGRAFYA </a:t>
            </a:r>
            <a:r>
              <a:rPr lang="en-US" sz="1600" b="1" dirty="0">
                <a:solidFill>
                  <a:srgbClr val="0070C0"/>
                </a:solidFill>
                <a:effectLst>
                  <a:outerShdw blurRad="38100" dist="38100" dir="2700000" algn="tl">
                    <a:srgbClr val="000000">
                      <a:alpha val="43137"/>
                    </a:srgbClr>
                  </a:outerShdw>
                </a:effectLst>
              </a:rPr>
              <a:t>(HRT335</a:t>
            </a:r>
            <a:r>
              <a:rPr lang="tr-TR" sz="1600" b="1" dirty="0">
                <a:solidFill>
                  <a:srgbClr val="0070C0"/>
                </a:solidFill>
                <a:effectLst>
                  <a:outerShdw blurRad="38100" dist="38100" dir="2700000" algn="tl">
                    <a:srgbClr val="000000">
                      <a:alpha val="43137"/>
                    </a:srgbClr>
                  </a:outerShdw>
                </a:effectLst>
              </a:rPr>
              <a:t>0</a:t>
            </a:r>
            <a:r>
              <a:rPr lang="en-US" sz="1600" b="1" dirty="0">
                <a:solidFill>
                  <a:srgbClr val="0070C0"/>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34914895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1"/>
          <p:cNvSpPr>
            <a:spLocks noGrp="1"/>
          </p:cNvSpPr>
          <p:nvPr>
            <p:ph type="title"/>
          </p:nvPr>
        </p:nvSpPr>
        <p:spPr>
          <a:xfrm>
            <a:off x="1545825" y="2414372"/>
            <a:ext cx="8596668" cy="1981200"/>
          </a:xfrm>
        </p:spPr>
        <p:txBody>
          <a:bodyPr>
            <a:normAutofit/>
          </a:bodyPr>
          <a:lstStyle/>
          <a:p>
            <a:pPr algn="ctr"/>
            <a:r>
              <a:rPr lang="tr-TR" b="1" dirty="0">
                <a:effectLst>
                  <a:outerShdw blurRad="38100" dist="38100" dir="2700000" algn="tl">
                    <a:srgbClr val="000000">
                      <a:alpha val="43137"/>
                    </a:srgbClr>
                  </a:outerShdw>
                </a:effectLst>
              </a:rPr>
              <a:t>7. BÖLÜM</a:t>
            </a:r>
            <a:br>
              <a:rPr lang="tr-TR" b="1" dirty="0">
                <a:effectLst>
                  <a:outerShdw blurRad="38100" dist="38100" dir="2700000" algn="tl">
                    <a:srgbClr val="000000">
                      <a:alpha val="43137"/>
                    </a:srgbClr>
                  </a:outerShdw>
                </a:effectLst>
              </a:rPr>
            </a:br>
            <a:r>
              <a:rPr lang="tr-TR" b="1" dirty="0">
                <a:effectLst>
                  <a:outerShdw blurRad="38100" dist="38100" dir="2700000" algn="tl">
                    <a:srgbClr val="000000">
                      <a:alpha val="43137"/>
                    </a:srgbClr>
                  </a:outerShdw>
                </a:effectLst>
              </a:rPr>
              <a:t>YÜKSEKLİK ÖLÇMELERİ</a:t>
            </a:r>
            <a:endParaRPr lang="en-U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40885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1524001" y="30395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nvGrpSpPr>
          <p:cNvPr id="22531" name="Group 17"/>
          <p:cNvGrpSpPr>
            <a:grpSpLocks/>
          </p:cNvGrpSpPr>
          <p:nvPr/>
        </p:nvGrpSpPr>
        <p:grpSpPr bwMode="auto">
          <a:xfrm>
            <a:off x="1091085" y="1139309"/>
            <a:ext cx="2808288" cy="1404938"/>
            <a:chOff x="204" y="0"/>
            <a:chExt cx="1769" cy="885"/>
          </a:xfrm>
        </p:grpSpPr>
        <p:sp>
          <p:nvSpPr>
            <p:cNvPr id="22537" name="AutoShape 4"/>
            <p:cNvSpPr>
              <a:spLocks noChangeAspect="1" noChangeArrowheads="1"/>
            </p:cNvSpPr>
            <p:nvPr/>
          </p:nvSpPr>
          <p:spPr bwMode="auto">
            <a:xfrm>
              <a:off x="204" y="0"/>
              <a:ext cx="1769" cy="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2538" name="Text Box 5"/>
            <p:cNvSpPr txBox="1">
              <a:spLocks noChangeArrowheads="1"/>
            </p:cNvSpPr>
            <p:nvPr/>
          </p:nvSpPr>
          <p:spPr bwMode="auto">
            <a:xfrm>
              <a:off x="782" y="443"/>
              <a:ext cx="175"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tr-TR" altLang="tr-TR" sz="2000" b="1">
                  <a:latin typeface="Times New Roman" panose="02020603050405020304" pitchFamily="18" charset="0"/>
                </a:rPr>
                <a:t>α</a:t>
              </a:r>
              <a:endParaRPr lang="tr-TR" altLang="tr-TR" sz="2000" b="1"/>
            </a:p>
          </p:txBody>
        </p:sp>
        <p:sp>
          <p:nvSpPr>
            <p:cNvPr id="22539" name="Line 6"/>
            <p:cNvSpPr>
              <a:spLocks noChangeShapeType="1"/>
            </p:cNvSpPr>
            <p:nvPr/>
          </p:nvSpPr>
          <p:spPr bwMode="auto">
            <a:xfrm flipV="1">
              <a:off x="269" y="111"/>
              <a:ext cx="1326" cy="55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540" name="Freeform 7"/>
            <p:cNvSpPr>
              <a:spLocks/>
            </p:cNvSpPr>
            <p:nvPr/>
          </p:nvSpPr>
          <p:spPr bwMode="auto">
            <a:xfrm>
              <a:off x="269" y="651"/>
              <a:ext cx="1332" cy="13"/>
            </a:xfrm>
            <a:custGeom>
              <a:avLst/>
              <a:gdLst>
                <a:gd name="T0" fmla="*/ 0 w 2169"/>
                <a:gd name="T1" fmla="*/ 13 h 21"/>
                <a:gd name="T2" fmla="*/ 1332 w 2169"/>
                <a:gd name="T3" fmla="*/ 0 h 21"/>
                <a:gd name="T4" fmla="*/ 0 60000 65536"/>
                <a:gd name="T5" fmla="*/ 0 60000 65536"/>
              </a:gdLst>
              <a:ahLst/>
              <a:cxnLst>
                <a:cxn ang="T4">
                  <a:pos x="T0" y="T1"/>
                </a:cxn>
                <a:cxn ang="T5">
                  <a:pos x="T2" y="T3"/>
                </a:cxn>
              </a:cxnLst>
              <a:rect l="0" t="0" r="r" b="b"/>
              <a:pathLst>
                <a:path w="2169" h="21">
                  <a:moveTo>
                    <a:pt x="0" y="21"/>
                  </a:moveTo>
                  <a:lnTo>
                    <a:pt x="2169" y="0"/>
                  </a:lnTo>
                </a:path>
              </a:pathLst>
            </a:custGeom>
            <a:noFill/>
            <a:ln w="9525">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541" name="Line 8"/>
            <p:cNvSpPr>
              <a:spLocks noChangeShapeType="1"/>
            </p:cNvSpPr>
            <p:nvPr/>
          </p:nvSpPr>
          <p:spPr bwMode="auto">
            <a:xfrm>
              <a:off x="1595" y="111"/>
              <a:ext cx="0" cy="55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542" name="Text Box 9"/>
            <p:cNvSpPr txBox="1">
              <a:spLocks noChangeArrowheads="1"/>
            </p:cNvSpPr>
            <p:nvPr/>
          </p:nvSpPr>
          <p:spPr bwMode="auto">
            <a:xfrm>
              <a:off x="932" y="686"/>
              <a:ext cx="173"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tr-TR" altLang="tr-TR" sz="2000" b="1"/>
                <a:t>s</a:t>
              </a:r>
            </a:p>
          </p:txBody>
        </p:sp>
        <p:sp>
          <p:nvSpPr>
            <p:cNvPr id="22543" name="Text Box 10"/>
            <p:cNvSpPr txBox="1">
              <a:spLocks noChangeArrowheads="1"/>
            </p:cNvSpPr>
            <p:nvPr/>
          </p:nvSpPr>
          <p:spPr bwMode="auto">
            <a:xfrm>
              <a:off x="1615" y="332"/>
              <a:ext cx="20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tr-TR" altLang="tr-TR" sz="2000" b="1">
                  <a:latin typeface="Times New Roman" panose="02020603050405020304" pitchFamily="18" charset="0"/>
                </a:rPr>
                <a:t>Δ</a:t>
              </a:r>
              <a:r>
                <a:rPr lang="tr-TR" altLang="tr-TR" sz="2000" b="1"/>
                <a:t>h</a:t>
              </a:r>
            </a:p>
          </p:txBody>
        </p:sp>
        <p:sp>
          <p:nvSpPr>
            <p:cNvPr id="22544" name="Arc 11"/>
            <p:cNvSpPr>
              <a:spLocks/>
            </p:cNvSpPr>
            <p:nvPr/>
          </p:nvSpPr>
          <p:spPr bwMode="auto">
            <a:xfrm rot="7542706" flipH="1">
              <a:off x="366" y="474"/>
              <a:ext cx="285" cy="275"/>
            </a:xfrm>
            <a:custGeom>
              <a:avLst/>
              <a:gdLst>
                <a:gd name="T0" fmla="*/ 186 w 18537"/>
                <a:gd name="T1" fmla="*/ 0 h 17896"/>
                <a:gd name="T2" fmla="*/ 285 w 18537"/>
                <a:gd name="T3" fmla="*/ 105 h 17896"/>
                <a:gd name="T4" fmla="*/ 0 w 18537"/>
                <a:gd name="T5" fmla="*/ 275 h 17896"/>
                <a:gd name="T6" fmla="*/ 0 60000 65536"/>
                <a:gd name="T7" fmla="*/ 0 60000 65536"/>
                <a:gd name="T8" fmla="*/ 0 60000 65536"/>
              </a:gdLst>
              <a:ahLst/>
              <a:cxnLst>
                <a:cxn ang="T6">
                  <a:pos x="T0" y="T1"/>
                </a:cxn>
                <a:cxn ang="T7">
                  <a:pos x="T2" y="T3"/>
                </a:cxn>
                <a:cxn ang="T8">
                  <a:pos x="T4" y="T5"/>
                </a:cxn>
              </a:cxnLst>
              <a:rect l="0" t="0" r="r" b="b"/>
              <a:pathLst>
                <a:path w="18537" h="17896" fill="none" extrusionOk="0">
                  <a:moveTo>
                    <a:pt x="12095" y="0"/>
                  </a:moveTo>
                  <a:cubicBezTo>
                    <a:pt x="14715" y="1770"/>
                    <a:pt x="16913" y="4094"/>
                    <a:pt x="18536" y="6808"/>
                  </a:cubicBezTo>
                </a:path>
                <a:path w="18537" h="17896" stroke="0" extrusionOk="0">
                  <a:moveTo>
                    <a:pt x="12095" y="0"/>
                  </a:moveTo>
                  <a:cubicBezTo>
                    <a:pt x="14715" y="1770"/>
                    <a:pt x="16913" y="4094"/>
                    <a:pt x="18536" y="6808"/>
                  </a:cubicBezTo>
                  <a:lnTo>
                    <a:pt x="0" y="17896"/>
                  </a:lnTo>
                  <a:lnTo>
                    <a:pt x="12095" y="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22532" name="Text Box 12"/>
          <p:cNvSpPr txBox="1">
            <a:spLocks noChangeArrowheads="1"/>
          </p:cNvSpPr>
          <p:nvPr/>
        </p:nvSpPr>
        <p:spPr bwMode="auto">
          <a:xfrm>
            <a:off x="5159376" y="260351"/>
            <a:ext cx="47529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tr-TR" altLang="tr-TR"/>
          </a:p>
        </p:txBody>
      </p:sp>
      <p:sp>
        <p:nvSpPr>
          <p:cNvPr id="22533" name="Rectangle 14"/>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aphicFrame>
        <p:nvGraphicFramePr>
          <p:cNvPr id="22534" name="Object 13"/>
          <p:cNvGraphicFramePr>
            <a:graphicFrameLocks noChangeAspect="1"/>
          </p:cNvGraphicFramePr>
          <p:nvPr/>
        </p:nvGraphicFramePr>
        <p:xfrm>
          <a:off x="4321648" y="1443574"/>
          <a:ext cx="5292725" cy="779463"/>
        </p:xfrm>
        <a:graphic>
          <a:graphicData uri="http://schemas.openxmlformats.org/presentationml/2006/ole">
            <mc:AlternateContent xmlns:mc="http://schemas.openxmlformats.org/markup-compatibility/2006">
              <mc:Choice xmlns:v="urn:schemas-microsoft-com:vml" Requires="v">
                <p:oleObj spid="_x0000_s120854" name="Denklem" r:id="rId4" imgW="2844800" imgH="419100" progId="Equation.3">
                  <p:embed/>
                </p:oleObj>
              </mc:Choice>
              <mc:Fallback>
                <p:oleObj name="Denklem" r:id="rId4" imgW="2844800" imgH="419100" progId="Equation.3">
                  <p:embed/>
                  <p:pic>
                    <p:nvPicPr>
                      <p:cNvPr id="22534" name="Object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21648" y="1443574"/>
                        <a:ext cx="5292725"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2535" name="Rectangle 16"/>
          <p:cNvSpPr>
            <a:spLocks noChangeArrowheads="1"/>
          </p:cNvSpPr>
          <p:nvPr/>
        </p:nvSpPr>
        <p:spPr bwMode="auto">
          <a:xfrm>
            <a:off x="1524001" y="2544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aphicFrame>
        <p:nvGraphicFramePr>
          <p:cNvPr id="22536" name="Object 15"/>
          <p:cNvGraphicFramePr>
            <a:graphicFrameLocks noChangeAspect="1"/>
          </p:cNvGraphicFramePr>
          <p:nvPr/>
        </p:nvGraphicFramePr>
        <p:xfrm>
          <a:off x="1091085" y="3039547"/>
          <a:ext cx="8642350" cy="2438400"/>
        </p:xfrm>
        <a:graphic>
          <a:graphicData uri="http://schemas.openxmlformats.org/presentationml/2006/ole">
            <mc:AlternateContent xmlns:mc="http://schemas.openxmlformats.org/markup-compatibility/2006">
              <mc:Choice xmlns:v="urn:schemas-microsoft-com:vml" Requires="v">
                <p:oleObj spid="_x0000_s120855" name="Denklem" r:id="rId6" imgW="4965700" imgH="1397000" progId="Equation.3">
                  <p:embed/>
                </p:oleObj>
              </mc:Choice>
              <mc:Fallback>
                <p:oleObj name="Denklem" r:id="rId6" imgW="4965700" imgH="1397000" progId="Equation.3">
                  <p:embed/>
                  <p:pic>
                    <p:nvPicPr>
                      <p:cNvPr id="22536" name="Object 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1085" y="3039547"/>
                        <a:ext cx="864235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8" name="Metin kutusu 17">
            <a:extLst>
              <a:ext uri="{FF2B5EF4-FFF2-40B4-BE49-F238E27FC236}">
                <a16:creationId xmlns:a16="http://schemas.microsoft.com/office/drawing/2014/main" xmlns="" id="{6EAE144E-E796-4EBB-B3B8-C3B64C8146B1}"/>
              </a:ext>
            </a:extLst>
          </p:cNvPr>
          <p:cNvSpPr txBox="1"/>
          <p:nvPr/>
        </p:nvSpPr>
        <p:spPr>
          <a:xfrm>
            <a:off x="11638002" y="101600"/>
            <a:ext cx="553998" cy="6019114"/>
          </a:xfrm>
          <a:prstGeom prst="rect">
            <a:avLst/>
          </a:prstGeom>
          <a:noFill/>
        </p:spPr>
        <p:txBody>
          <a:bodyPr vert="vert" wrap="square" rtlCol="0">
            <a:spAutoFit/>
          </a:bodyPr>
          <a:lstStyle/>
          <a:p>
            <a:r>
              <a:rPr lang="tr-TR" sz="2400" b="1" dirty="0">
                <a:solidFill>
                  <a:srgbClr val="00B0F0"/>
                </a:solidFill>
                <a:effectLst>
                  <a:outerShdw blurRad="38100" dist="38100" dir="2700000" algn="tl">
                    <a:srgbClr val="000000">
                      <a:alpha val="43137"/>
                    </a:srgbClr>
                  </a:outerShdw>
                </a:effectLst>
              </a:rPr>
              <a:t>YÜKSEKLİK ÖLÇMELERİ</a:t>
            </a:r>
            <a:endParaRPr lang="en-US" sz="2400" dirty="0">
              <a:solidFill>
                <a:srgbClr val="00B0F0"/>
              </a:solidFill>
              <a:effectLst>
                <a:outerShdw blurRad="38100" dist="38100" dir="2700000" algn="tl">
                  <a:srgbClr val="000000">
                    <a:alpha val="43137"/>
                  </a:srgbClr>
                </a:outerShdw>
              </a:effectLst>
            </a:endParaRPr>
          </a:p>
        </p:txBody>
      </p:sp>
      <p:sp>
        <p:nvSpPr>
          <p:cNvPr id="25" name="Unvan 1">
            <a:extLst>
              <a:ext uri="{FF2B5EF4-FFF2-40B4-BE49-F238E27FC236}">
                <a16:creationId xmlns:a16="http://schemas.microsoft.com/office/drawing/2014/main" xmlns="" id="{8C45B2CF-265C-45FC-99C3-0BAC09E47A25}"/>
              </a:ext>
            </a:extLst>
          </p:cNvPr>
          <p:cNvSpPr txBox="1">
            <a:spLocks/>
          </p:cNvSpPr>
          <p:nvPr/>
        </p:nvSpPr>
        <p:spPr>
          <a:xfrm>
            <a:off x="107950" y="6408368"/>
            <a:ext cx="2370666" cy="381000"/>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tr-TR" sz="1600" b="1" dirty="0">
                <a:solidFill>
                  <a:srgbClr val="0070C0"/>
                </a:solidFill>
                <a:effectLst>
                  <a:outerShdw blurRad="38100" dist="38100" dir="2700000" algn="tl">
                    <a:srgbClr val="000000">
                      <a:alpha val="43137"/>
                    </a:srgbClr>
                  </a:outerShdw>
                </a:effectLst>
              </a:rPr>
              <a:t>TOPOGRAFYA </a:t>
            </a:r>
            <a:r>
              <a:rPr lang="en-US" sz="1600" b="1" dirty="0">
                <a:solidFill>
                  <a:srgbClr val="0070C0"/>
                </a:solidFill>
                <a:effectLst>
                  <a:outerShdw blurRad="38100" dist="38100" dir="2700000" algn="tl">
                    <a:srgbClr val="000000">
                      <a:alpha val="43137"/>
                    </a:srgbClr>
                  </a:outerShdw>
                </a:effectLst>
              </a:rPr>
              <a:t>(HRT335</a:t>
            </a:r>
            <a:r>
              <a:rPr lang="tr-TR" sz="1600" b="1" dirty="0">
                <a:solidFill>
                  <a:srgbClr val="0070C0"/>
                </a:solidFill>
                <a:effectLst>
                  <a:outerShdw blurRad="38100" dist="38100" dir="2700000" algn="tl">
                    <a:srgbClr val="000000">
                      <a:alpha val="43137"/>
                    </a:srgbClr>
                  </a:outerShdw>
                </a:effectLst>
              </a:rPr>
              <a:t>0</a:t>
            </a:r>
            <a:r>
              <a:rPr lang="en-US" sz="1600" b="1" dirty="0">
                <a:solidFill>
                  <a:srgbClr val="0070C0"/>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20391959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1524001" y="30395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3555" name="Text Box 3"/>
          <p:cNvSpPr txBox="1">
            <a:spLocks noChangeArrowheads="1"/>
          </p:cNvSpPr>
          <p:nvPr/>
        </p:nvSpPr>
        <p:spPr bwMode="auto">
          <a:xfrm>
            <a:off x="1219201" y="1040573"/>
            <a:ext cx="8964613"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50000"/>
              </a:spcBef>
            </a:pPr>
            <a:r>
              <a:rPr lang="tr-TR" altLang="tr-TR" sz="2400" dirty="0" err="1"/>
              <a:t>Aliyman</a:t>
            </a:r>
            <a:r>
              <a:rPr lang="tr-TR" altLang="tr-TR" sz="2400" dirty="0"/>
              <a:t> şeklindeki kırmızı çizginin ilk (1+440 m) ve son (1+560) noktalarının yükseklikleri boy kesitten alınır. Yatay uzunlukla kırmızı çizginin eğiminin çarpımı ile iki nokta arasındaki yükseklik farkı hesaplanır. İlk noktaya göre hesaplanan yükseklik farkları, ilk nokta yüksekliğine eklenerek ara noktalardaki kırmızı kotlar elde edilir.</a:t>
            </a:r>
          </a:p>
        </p:txBody>
      </p:sp>
      <p:sp>
        <p:nvSpPr>
          <p:cNvPr id="23556" name="Rectangle 5"/>
          <p:cNvSpPr>
            <a:spLocks noChangeArrowheads="1"/>
          </p:cNvSpPr>
          <p:nvPr/>
        </p:nvSpPr>
        <p:spPr bwMode="auto">
          <a:xfrm>
            <a:off x="1524001" y="26728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aphicFrame>
        <p:nvGraphicFramePr>
          <p:cNvPr id="23557" name="Object 4"/>
          <p:cNvGraphicFramePr>
            <a:graphicFrameLocks noChangeAspect="1"/>
          </p:cNvGraphicFramePr>
          <p:nvPr/>
        </p:nvGraphicFramePr>
        <p:xfrm>
          <a:off x="1305526" y="3655627"/>
          <a:ext cx="7781925" cy="2473325"/>
        </p:xfrm>
        <a:graphic>
          <a:graphicData uri="http://schemas.openxmlformats.org/presentationml/2006/ole">
            <mc:AlternateContent xmlns:mc="http://schemas.openxmlformats.org/markup-compatibility/2006">
              <mc:Choice xmlns:v="urn:schemas-microsoft-com:vml" Requires="v">
                <p:oleObj spid="_x0000_s121868" name="Denklem" r:id="rId4" imgW="3594100" imgH="1143000" progId="Equation.3">
                  <p:embed/>
                </p:oleObj>
              </mc:Choice>
              <mc:Fallback>
                <p:oleObj name="Denklem" r:id="rId4" imgW="3594100" imgH="1143000" progId="Equation.3">
                  <p:embed/>
                  <p:pic>
                    <p:nvPicPr>
                      <p:cNvPr id="23557"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5526" y="3655627"/>
                        <a:ext cx="7781925"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Metin kutusu 6">
            <a:extLst>
              <a:ext uri="{FF2B5EF4-FFF2-40B4-BE49-F238E27FC236}">
                <a16:creationId xmlns:a16="http://schemas.microsoft.com/office/drawing/2014/main" xmlns="" id="{2674D041-2525-476B-9862-60CF55448A60}"/>
              </a:ext>
            </a:extLst>
          </p:cNvPr>
          <p:cNvSpPr txBox="1"/>
          <p:nvPr/>
        </p:nvSpPr>
        <p:spPr>
          <a:xfrm>
            <a:off x="11638002" y="101600"/>
            <a:ext cx="553998" cy="6019114"/>
          </a:xfrm>
          <a:prstGeom prst="rect">
            <a:avLst/>
          </a:prstGeom>
          <a:noFill/>
        </p:spPr>
        <p:txBody>
          <a:bodyPr vert="vert" wrap="square" rtlCol="0">
            <a:spAutoFit/>
          </a:bodyPr>
          <a:lstStyle/>
          <a:p>
            <a:r>
              <a:rPr lang="tr-TR" sz="2400" b="1" dirty="0">
                <a:solidFill>
                  <a:srgbClr val="00B0F0"/>
                </a:solidFill>
                <a:effectLst>
                  <a:outerShdw blurRad="38100" dist="38100" dir="2700000" algn="tl">
                    <a:srgbClr val="000000">
                      <a:alpha val="43137"/>
                    </a:srgbClr>
                  </a:outerShdw>
                </a:effectLst>
              </a:rPr>
              <a:t>YÜKSEKLİK ÖLÇMELERİ</a:t>
            </a:r>
            <a:endParaRPr lang="en-US" sz="2400" dirty="0">
              <a:solidFill>
                <a:srgbClr val="00B0F0"/>
              </a:solidFill>
              <a:effectLst>
                <a:outerShdw blurRad="38100" dist="38100" dir="2700000" algn="tl">
                  <a:srgbClr val="000000">
                    <a:alpha val="43137"/>
                  </a:srgbClr>
                </a:outerShdw>
              </a:effectLst>
            </a:endParaRPr>
          </a:p>
        </p:txBody>
      </p:sp>
      <p:sp>
        <p:nvSpPr>
          <p:cNvPr id="14" name="Unvan 1">
            <a:extLst>
              <a:ext uri="{FF2B5EF4-FFF2-40B4-BE49-F238E27FC236}">
                <a16:creationId xmlns:a16="http://schemas.microsoft.com/office/drawing/2014/main" xmlns="" id="{9B47F764-399C-432E-9983-15AEC7F2A713}"/>
              </a:ext>
            </a:extLst>
          </p:cNvPr>
          <p:cNvSpPr txBox="1">
            <a:spLocks/>
          </p:cNvSpPr>
          <p:nvPr/>
        </p:nvSpPr>
        <p:spPr>
          <a:xfrm>
            <a:off x="107950" y="6408368"/>
            <a:ext cx="2370666" cy="381000"/>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tr-TR" sz="1600" b="1" dirty="0">
                <a:solidFill>
                  <a:srgbClr val="0070C0"/>
                </a:solidFill>
                <a:effectLst>
                  <a:outerShdw blurRad="38100" dist="38100" dir="2700000" algn="tl">
                    <a:srgbClr val="000000">
                      <a:alpha val="43137"/>
                    </a:srgbClr>
                  </a:outerShdw>
                </a:effectLst>
              </a:rPr>
              <a:t>TOPOGRAFYA </a:t>
            </a:r>
            <a:r>
              <a:rPr lang="en-US" sz="1600" b="1" dirty="0">
                <a:solidFill>
                  <a:srgbClr val="0070C0"/>
                </a:solidFill>
                <a:effectLst>
                  <a:outerShdw blurRad="38100" dist="38100" dir="2700000" algn="tl">
                    <a:srgbClr val="000000">
                      <a:alpha val="43137"/>
                    </a:srgbClr>
                  </a:outerShdw>
                </a:effectLst>
              </a:rPr>
              <a:t>(HRT335</a:t>
            </a:r>
            <a:r>
              <a:rPr lang="tr-TR" sz="1600" b="1" dirty="0">
                <a:solidFill>
                  <a:srgbClr val="0070C0"/>
                </a:solidFill>
                <a:effectLst>
                  <a:outerShdw blurRad="38100" dist="38100" dir="2700000" algn="tl">
                    <a:srgbClr val="000000">
                      <a:alpha val="43137"/>
                    </a:srgbClr>
                  </a:outerShdw>
                </a:effectLst>
              </a:rPr>
              <a:t>0</a:t>
            </a:r>
            <a:r>
              <a:rPr lang="en-US" sz="1600" b="1" dirty="0">
                <a:solidFill>
                  <a:srgbClr val="0070C0"/>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14003630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6003635" y="30395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tr-TR" altLang="tr-TR"/>
          </a:p>
        </p:txBody>
      </p:sp>
      <p:sp>
        <p:nvSpPr>
          <p:cNvPr id="24579" name="Text Box 3"/>
          <p:cNvSpPr txBox="1">
            <a:spLocks noChangeArrowheads="1"/>
          </p:cNvSpPr>
          <p:nvPr/>
        </p:nvSpPr>
        <p:spPr bwMode="auto">
          <a:xfrm>
            <a:off x="1141478" y="245247"/>
            <a:ext cx="8964613" cy="2739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tr-TR" altLang="tr-TR" sz="2800" b="1" dirty="0">
                <a:solidFill>
                  <a:srgbClr val="0070C0"/>
                </a:solidFill>
                <a:effectLst>
                  <a:outerShdw blurRad="38100" dist="38100" dir="2700000" algn="tl">
                    <a:srgbClr val="000000">
                      <a:alpha val="43137"/>
                    </a:srgbClr>
                  </a:outerShdw>
                </a:effectLst>
                <a:latin typeface="+mj-lt"/>
              </a:rPr>
              <a:t>En Kesit</a:t>
            </a:r>
          </a:p>
          <a:p>
            <a:pPr algn="just" eaLnBrk="1" hangingPunct="1"/>
            <a:r>
              <a:rPr lang="tr-TR" altLang="tr-TR" sz="2400" dirty="0"/>
              <a:t>En kesitler genellikle hacim hesapları için kullanılır. En kesit için yapılan yükseklik ve uzunluk ölçümleri </a:t>
            </a:r>
            <a:r>
              <a:rPr lang="tr-TR" altLang="tr-TR" sz="2400" dirty="0" err="1"/>
              <a:t>genelikle</a:t>
            </a:r>
            <a:r>
              <a:rPr lang="tr-TR" altLang="tr-TR" sz="2400" dirty="0"/>
              <a:t> bir kroki üzerine yazılır. Eğer </a:t>
            </a:r>
            <a:r>
              <a:rPr lang="tr-TR" altLang="tr-TR" sz="2400" dirty="0" err="1"/>
              <a:t>nivonun</a:t>
            </a:r>
            <a:r>
              <a:rPr lang="tr-TR" altLang="tr-TR" sz="2400" dirty="0"/>
              <a:t> bir kez kurulmasıyla tüm kesit noktaları ölçülemez ve alet ikinci bir kez daha kurulmuşsa, kroki buna göre düzenlenir. En kesitlerde yatay ve düşey ölçekler aynı ve genellikle de 1/100 ya da 1/200 alınır.</a:t>
            </a:r>
          </a:p>
        </p:txBody>
      </p:sp>
      <p:pic>
        <p:nvPicPr>
          <p:cNvPr id="24581" name="Picture 4" descr="En kesit nivelman krokis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9896" y="2862322"/>
            <a:ext cx="8569325" cy="379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2" name="Text Box 6"/>
          <p:cNvSpPr txBox="1">
            <a:spLocks noChangeArrowheads="1"/>
          </p:cNvSpPr>
          <p:nvPr/>
        </p:nvSpPr>
        <p:spPr bwMode="auto">
          <a:xfrm>
            <a:off x="6256361" y="5691058"/>
            <a:ext cx="384973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tr-TR" altLang="tr-TR" sz="2000" dirty="0"/>
              <a:t>En kesit </a:t>
            </a:r>
            <a:r>
              <a:rPr lang="tr-TR" altLang="tr-TR" sz="2000" dirty="0" err="1"/>
              <a:t>nivelman</a:t>
            </a:r>
            <a:r>
              <a:rPr lang="tr-TR" altLang="tr-TR" sz="2000" dirty="0"/>
              <a:t> krokisi</a:t>
            </a:r>
          </a:p>
        </p:txBody>
      </p:sp>
      <p:sp>
        <p:nvSpPr>
          <p:cNvPr id="7" name="Metin kutusu 6">
            <a:extLst>
              <a:ext uri="{FF2B5EF4-FFF2-40B4-BE49-F238E27FC236}">
                <a16:creationId xmlns:a16="http://schemas.microsoft.com/office/drawing/2014/main" xmlns="" id="{6B0813F5-7760-4A40-B4F9-61399CB60502}"/>
              </a:ext>
            </a:extLst>
          </p:cNvPr>
          <p:cNvSpPr txBox="1"/>
          <p:nvPr/>
        </p:nvSpPr>
        <p:spPr>
          <a:xfrm>
            <a:off x="11638002" y="101600"/>
            <a:ext cx="553998" cy="6019114"/>
          </a:xfrm>
          <a:prstGeom prst="rect">
            <a:avLst/>
          </a:prstGeom>
          <a:noFill/>
        </p:spPr>
        <p:txBody>
          <a:bodyPr vert="vert" wrap="square" rtlCol="0">
            <a:spAutoFit/>
          </a:bodyPr>
          <a:lstStyle/>
          <a:p>
            <a:r>
              <a:rPr lang="tr-TR" sz="2400" b="1" dirty="0">
                <a:solidFill>
                  <a:srgbClr val="00B0F0"/>
                </a:solidFill>
                <a:effectLst>
                  <a:outerShdw blurRad="38100" dist="38100" dir="2700000" algn="tl">
                    <a:srgbClr val="000000">
                      <a:alpha val="43137"/>
                    </a:srgbClr>
                  </a:outerShdw>
                </a:effectLst>
              </a:rPr>
              <a:t>YÜKSEKLİK ÖLÇMELERİ</a:t>
            </a:r>
            <a:endParaRPr lang="en-US" sz="2400" dirty="0">
              <a:solidFill>
                <a:srgbClr val="00B0F0"/>
              </a:solidFill>
              <a:effectLst>
                <a:outerShdw blurRad="38100" dist="38100" dir="2700000" algn="tl">
                  <a:srgbClr val="000000">
                    <a:alpha val="43137"/>
                  </a:srgbClr>
                </a:outerShdw>
              </a:effectLst>
            </a:endParaRPr>
          </a:p>
        </p:txBody>
      </p:sp>
      <p:sp>
        <p:nvSpPr>
          <p:cNvPr id="14" name="Unvan 1">
            <a:extLst>
              <a:ext uri="{FF2B5EF4-FFF2-40B4-BE49-F238E27FC236}">
                <a16:creationId xmlns:a16="http://schemas.microsoft.com/office/drawing/2014/main" xmlns="" id="{AE80A507-92A2-4D1C-ABA4-756D368EFAB8}"/>
              </a:ext>
            </a:extLst>
          </p:cNvPr>
          <p:cNvSpPr txBox="1">
            <a:spLocks/>
          </p:cNvSpPr>
          <p:nvPr/>
        </p:nvSpPr>
        <p:spPr>
          <a:xfrm>
            <a:off x="107950" y="6408368"/>
            <a:ext cx="2370666" cy="381000"/>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tr-TR" sz="1600" b="1" dirty="0">
                <a:solidFill>
                  <a:srgbClr val="0070C0"/>
                </a:solidFill>
                <a:effectLst>
                  <a:outerShdw blurRad="38100" dist="38100" dir="2700000" algn="tl">
                    <a:srgbClr val="000000">
                      <a:alpha val="43137"/>
                    </a:srgbClr>
                  </a:outerShdw>
                </a:effectLst>
              </a:rPr>
              <a:t>TOPOGRAFYA </a:t>
            </a:r>
            <a:r>
              <a:rPr lang="en-US" sz="1600" b="1" dirty="0">
                <a:solidFill>
                  <a:srgbClr val="0070C0"/>
                </a:solidFill>
                <a:effectLst>
                  <a:outerShdw blurRad="38100" dist="38100" dir="2700000" algn="tl">
                    <a:srgbClr val="000000">
                      <a:alpha val="43137"/>
                    </a:srgbClr>
                  </a:outerShdw>
                </a:effectLst>
              </a:rPr>
              <a:t>(HRT335</a:t>
            </a:r>
            <a:r>
              <a:rPr lang="tr-TR" sz="1600" b="1" dirty="0">
                <a:solidFill>
                  <a:srgbClr val="0070C0"/>
                </a:solidFill>
                <a:effectLst>
                  <a:outerShdw blurRad="38100" dist="38100" dir="2700000" algn="tl">
                    <a:srgbClr val="000000">
                      <a:alpha val="43137"/>
                    </a:srgbClr>
                  </a:outerShdw>
                </a:effectLst>
              </a:rPr>
              <a:t>0</a:t>
            </a:r>
            <a:r>
              <a:rPr lang="en-US" sz="1600" b="1" dirty="0">
                <a:solidFill>
                  <a:srgbClr val="0070C0"/>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14274960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1524001" y="30395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aphicFrame>
        <p:nvGraphicFramePr>
          <p:cNvPr id="107983" name="Group 463"/>
          <p:cNvGraphicFramePr>
            <a:graphicFrameLocks noGrp="1"/>
          </p:cNvGraphicFramePr>
          <p:nvPr/>
        </p:nvGraphicFramePr>
        <p:xfrm>
          <a:off x="891759" y="750540"/>
          <a:ext cx="8682037" cy="3566016"/>
        </p:xfrm>
        <a:graphic>
          <a:graphicData uri="http://schemas.openxmlformats.org/drawingml/2006/table">
            <a:tbl>
              <a:tblPr/>
              <a:tblGrid>
                <a:gridCol w="1403350">
                  <a:extLst>
                    <a:ext uri="{9D8B030D-6E8A-4147-A177-3AD203B41FA5}">
                      <a16:colId xmlns:a16="http://schemas.microsoft.com/office/drawing/2014/main" xmlns="" val="20000"/>
                    </a:ext>
                  </a:extLst>
                </a:gridCol>
                <a:gridCol w="819150">
                  <a:extLst>
                    <a:ext uri="{9D8B030D-6E8A-4147-A177-3AD203B41FA5}">
                      <a16:colId xmlns:a16="http://schemas.microsoft.com/office/drawing/2014/main" xmlns="" val="20001"/>
                    </a:ext>
                  </a:extLst>
                </a:gridCol>
                <a:gridCol w="925512">
                  <a:extLst>
                    <a:ext uri="{9D8B030D-6E8A-4147-A177-3AD203B41FA5}">
                      <a16:colId xmlns:a16="http://schemas.microsoft.com/office/drawing/2014/main" xmlns="" val="20002"/>
                    </a:ext>
                  </a:extLst>
                </a:gridCol>
                <a:gridCol w="847725">
                  <a:extLst>
                    <a:ext uri="{9D8B030D-6E8A-4147-A177-3AD203B41FA5}">
                      <a16:colId xmlns:a16="http://schemas.microsoft.com/office/drawing/2014/main" xmlns="" val="20003"/>
                    </a:ext>
                  </a:extLst>
                </a:gridCol>
                <a:gridCol w="1893888">
                  <a:extLst>
                    <a:ext uri="{9D8B030D-6E8A-4147-A177-3AD203B41FA5}">
                      <a16:colId xmlns:a16="http://schemas.microsoft.com/office/drawing/2014/main" xmlns="" val="20004"/>
                    </a:ext>
                  </a:extLst>
                </a:gridCol>
                <a:gridCol w="1395412">
                  <a:extLst>
                    <a:ext uri="{9D8B030D-6E8A-4147-A177-3AD203B41FA5}">
                      <a16:colId xmlns:a16="http://schemas.microsoft.com/office/drawing/2014/main" xmlns="" val="20005"/>
                    </a:ext>
                  </a:extLst>
                </a:gridCol>
                <a:gridCol w="1397000">
                  <a:extLst>
                    <a:ext uri="{9D8B030D-6E8A-4147-A177-3AD203B41FA5}">
                      <a16:colId xmlns:a16="http://schemas.microsoft.com/office/drawing/2014/main" xmlns="" val="20006"/>
                    </a:ext>
                  </a:extLst>
                </a:gridCol>
              </a:tblGrid>
              <a:tr h="396169">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2000" b="1" i="0" u="none" strike="noStrike" cap="none" normalizeH="0" baseline="0" dirty="0">
                          <a:ln>
                            <a:noFill/>
                          </a:ln>
                          <a:solidFill>
                            <a:schemeClr val="tx1"/>
                          </a:solidFill>
                          <a:effectLst/>
                          <a:latin typeface="Arial" charset="0"/>
                          <a:ea typeface="Times New Roman" pitchFamily="18" charset="0"/>
                          <a:cs typeface="Arial" charset="0"/>
                        </a:rPr>
                        <a:t>Eksenden</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cap="flat">
                      <a:noFill/>
                    </a:lnB>
                    <a:lnTlToBr>
                      <a:noFill/>
                    </a:lnTlToBr>
                    <a:lnBlToTr>
                      <a:noFill/>
                    </a:lnBlToTr>
                    <a:noFill/>
                  </a:tcPr>
                </a:tc>
                <a:tc gridSpan="3">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2000" b="1" i="0" u="none" strike="noStrike" cap="none" normalizeH="0" baseline="0">
                          <a:ln>
                            <a:noFill/>
                          </a:ln>
                          <a:solidFill>
                            <a:schemeClr val="tx1"/>
                          </a:solidFill>
                          <a:effectLst/>
                          <a:latin typeface="Arial" charset="0"/>
                          <a:ea typeface="Times New Roman" pitchFamily="18" charset="0"/>
                          <a:cs typeface="Arial" charset="0"/>
                        </a:rPr>
                        <a:t>Mira Okumaları</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tr-TR"/>
                    </a:p>
                  </a:txBody>
                  <a:tcPr/>
                </a:tc>
                <a:tc hMerge="1">
                  <a:txBody>
                    <a:bodyPr/>
                    <a:lstStyle/>
                    <a:p>
                      <a:endParaRPr lang="tr-TR"/>
                    </a:p>
                  </a:txBody>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2000" b="1" i="0" u="none" strike="noStrike" cap="none" normalizeH="0" baseline="0">
                          <a:ln>
                            <a:noFill/>
                          </a:ln>
                          <a:solidFill>
                            <a:schemeClr val="tx1"/>
                          </a:solidFill>
                          <a:effectLst/>
                          <a:latin typeface="Arial Narrow" pitchFamily="34" charset="0"/>
                          <a:ea typeface="Times New Roman" pitchFamily="18" charset="0"/>
                          <a:cs typeface="Arial" charset="0"/>
                        </a:rPr>
                        <a:t>Gözlem Düzlemi</a:t>
                      </a:r>
                      <a:endParaRPr kumimoji="0" lang="tr-TR" altLang="tr-TR" sz="2000" b="1" i="0" u="none" strike="noStrike" cap="none" normalizeH="0" baseline="0">
                        <a:ln>
                          <a:noFill/>
                        </a:ln>
                        <a:solidFill>
                          <a:schemeClr val="tx1"/>
                        </a:solidFill>
                        <a:effectLst/>
                        <a:latin typeface="Arial" charset="0"/>
                        <a:ea typeface="Times New Roman" pitchFamily="18" charset="0"/>
                        <a:cs typeface="Arial"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2000" b="1" i="0" u="none" strike="noStrike" cap="none" normalizeH="0" baseline="0">
                          <a:ln>
                            <a:noFill/>
                          </a:ln>
                          <a:solidFill>
                            <a:schemeClr val="tx1"/>
                          </a:solidFill>
                          <a:effectLst/>
                          <a:latin typeface="Arial" charset="0"/>
                          <a:ea typeface="Times New Roman" pitchFamily="18" charset="0"/>
                          <a:cs typeface="Arial" charset="0"/>
                        </a:rPr>
                        <a:t>Yükseklik</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r-TR" altLang="tr-TR" sz="2000" b="1" i="0" u="none" strike="noStrike" cap="none" normalizeH="0" baseline="0">
                        <a:ln>
                          <a:noFill/>
                        </a:ln>
                        <a:solidFill>
                          <a:schemeClr val="tx1"/>
                        </a:solidFill>
                        <a:effectLst/>
                        <a:latin typeface="Arial"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cap="flat">
                      <a:noFill/>
                    </a:lnB>
                    <a:lnTlToBr>
                      <a:noFill/>
                    </a:lnTlToBr>
                    <a:lnBlToTr>
                      <a:noFill/>
                    </a:lnBlToTr>
                    <a:noFill/>
                  </a:tcPr>
                </a:tc>
                <a:extLst>
                  <a:ext uri="{0D108BD9-81ED-4DB2-BD59-A6C34878D82A}">
                    <a16:rowId xmlns:a16="http://schemas.microsoft.com/office/drawing/2014/main" xmlns="" val="10000"/>
                  </a:ext>
                </a:extLst>
              </a:tr>
              <a:tr h="396169">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2000" b="1" i="0" u="none" strike="noStrike" cap="none" normalizeH="0" baseline="0">
                          <a:ln>
                            <a:noFill/>
                          </a:ln>
                          <a:solidFill>
                            <a:schemeClr val="tx1"/>
                          </a:solidFill>
                          <a:effectLst/>
                          <a:latin typeface="Arial" charset="0"/>
                          <a:ea typeface="Times New Roman" pitchFamily="18" charset="0"/>
                          <a:cs typeface="Arial" charset="0"/>
                        </a:rPr>
                        <a:t>Uzaklık</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cap="flat">
                      <a:noFill/>
                    </a:lnT>
                    <a:lnB w="28575" cap="flat" cmpd="sng" algn="ctr">
                      <a:solidFill>
                        <a:srgbClr val="0000FF"/>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2000" b="1" i="0" u="none" strike="noStrike" cap="none" normalizeH="0" baseline="0">
                          <a:ln>
                            <a:noFill/>
                          </a:ln>
                          <a:solidFill>
                            <a:schemeClr val="tx1"/>
                          </a:solidFill>
                          <a:effectLst/>
                          <a:latin typeface="Arial" charset="0"/>
                          <a:ea typeface="Times New Roman" pitchFamily="18" charset="0"/>
                          <a:cs typeface="Arial" charset="0"/>
                        </a:rPr>
                        <a:t>Geri</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28575" cap="flat" cmpd="sng" algn="ctr">
                      <a:solidFill>
                        <a:srgbClr val="0000FF"/>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2000" b="1" i="0" u="none" strike="noStrike" cap="none" normalizeH="0" baseline="0">
                          <a:ln>
                            <a:noFill/>
                          </a:ln>
                          <a:solidFill>
                            <a:schemeClr val="tx1"/>
                          </a:solidFill>
                          <a:effectLst/>
                          <a:latin typeface="Arial" charset="0"/>
                          <a:ea typeface="Times New Roman" pitchFamily="18" charset="0"/>
                          <a:cs typeface="Arial" charset="0"/>
                        </a:rPr>
                        <a:t>Orta</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28575" cap="flat" cmpd="sng" algn="ctr">
                      <a:solidFill>
                        <a:srgbClr val="0000FF"/>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2000" b="1" i="0" u="none" strike="noStrike" cap="none" normalizeH="0" baseline="0">
                          <a:ln>
                            <a:noFill/>
                          </a:ln>
                          <a:solidFill>
                            <a:schemeClr val="tx1"/>
                          </a:solidFill>
                          <a:effectLst/>
                          <a:latin typeface="Arial" charset="0"/>
                          <a:ea typeface="Times New Roman" pitchFamily="18" charset="0"/>
                          <a:cs typeface="Arial" charset="0"/>
                        </a:rPr>
                        <a:t>İleri</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28575" cap="flat" cmpd="sng" algn="ctr">
                      <a:solidFill>
                        <a:srgbClr val="0000FF"/>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2000" b="1" i="0" u="none" strike="noStrike" cap="none" normalizeH="0" baseline="0">
                          <a:ln>
                            <a:noFill/>
                          </a:ln>
                          <a:solidFill>
                            <a:schemeClr val="tx1"/>
                          </a:solidFill>
                          <a:effectLst/>
                          <a:latin typeface="Arial Narrow" pitchFamily="34" charset="0"/>
                          <a:ea typeface="Times New Roman" pitchFamily="18" charset="0"/>
                          <a:cs typeface="Arial" charset="0"/>
                        </a:rPr>
                        <a:t>Yüksekliği</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cap="flat">
                      <a:noFill/>
                    </a:lnT>
                    <a:lnB w="28575" cap="flat" cmpd="sng" algn="ctr">
                      <a:solidFill>
                        <a:srgbClr val="0000FF"/>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2000" b="1" i="0" u="none" strike="noStrike" cap="none" normalizeH="0" baseline="0">
                          <a:ln>
                            <a:noFill/>
                          </a:ln>
                          <a:solidFill>
                            <a:schemeClr val="tx1"/>
                          </a:solidFill>
                          <a:effectLst/>
                          <a:latin typeface="Arial" charset="0"/>
                          <a:ea typeface="Times New Roman" pitchFamily="18" charset="0"/>
                          <a:cs typeface="Arial" charset="0"/>
                        </a:rPr>
                        <a:t>H</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cap="flat">
                      <a:noFill/>
                    </a:lnT>
                    <a:lnB w="28575" cap="flat" cmpd="sng" algn="ctr">
                      <a:solidFill>
                        <a:srgbClr val="0000FF"/>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2000" b="1" i="0" u="none" strike="noStrike" cap="none" normalizeH="0" baseline="0">
                          <a:ln>
                            <a:noFill/>
                          </a:ln>
                          <a:solidFill>
                            <a:schemeClr val="tx1"/>
                          </a:solidFill>
                          <a:effectLst/>
                          <a:latin typeface="Arial" charset="0"/>
                          <a:ea typeface="Times New Roman" pitchFamily="18" charset="0"/>
                          <a:cs typeface="Arial" charset="0"/>
                        </a:rPr>
                        <a:t>Açıklama</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cap="flat">
                      <a:noFill/>
                    </a:lnT>
                    <a:lnB w="28575" cap="flat" cmpd="sng" algn="ctr">
                      <a:solidFill>
                        <a:srgbClr val="0000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396169">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tr-TR" altLang="tr-TR" sz="2000" b="1" i="0" u="none" strike="noStrike" cap="none" normalizeH="0" baseline="0">
                          <a:ln>
                            <a:noFill/>
                          </a:ln>
                          <a:solidFill>
                            <a:schemeClr val="tx1"/>
                          </a:solidFill>
                          <a:effectLst/>
                          <a:latin typeface="Arial" charset="0"/>
                          <a:ea typeface="Times New Roman" pitchFamily="18" charset="0"/>
                          <a:cs typeface="Arial" charset="0"/>
                        </a:rPr>
                        <a:t>10.00</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FF"/>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r-TR" altLang="tr-TR" sz="2000" b="1" i="0" u="none" strike="noStrike" cap="none" normalizeH="0" baseline="0">
                        <a:ln>
                          <a:noFill/>
                        </a:ln>
                        <a:solidFill>
                          <a:schemeClr val="tx1"/>
                        </a:solidFill>
                        <a:effectLst/>
                        <a:latin typeface="Arial"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FF"/>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r-TR" altLang="tr-TR" sz="2000" b="1" i="0" u="none" strike="noStrike" cap="none" normalizeH="0" baseline="0">
                        <a:ln>
                          <a:noFill/>
                        </a:ln>
                        <a:solidFill>
                          <a:schemeClr val="tx1"/>
                        </a:solidFill>
                        <a:effectLst/>
                        <a:latin typeface="Arial"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FF"/>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tr-TR" altLang="tr-TR" sz="2000" b="1" i="0" u="none" strike="noStrike" cap="none" normalizeH="0" baseline="0">
                          <a:ln>
                            <a:noFill/>
                          </a:ln>
                          <a:solidFill>
                            <a:schemeClr val="tx1"/>
                          </a:solidFill>
                          <a:effectLst/>
                          <a:latin typeface="Arial" charset="0"/>
                          <a:ea typeface="Times New Roman" pitchFamily="18" charset="0"/>
                          <a:cs typeface="Arial" charset="0"/>
                        </a:rPr>
                        <a:t>3.242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FF"/>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r-TR" altLang="tr-TR" sz="2000" b="1" i="0" u="none" strike="noStrike" cap="none" normalizeH="0" baseline="0">
                        <a:ln>
                          <a:noFill/>
                        </a:ln>
                        <a:solidFill>
                          <a:schemeClr val="tx1"/>
                        </a:solidFill>
                        <a:effectLst/>
                        <a:latin typeface="Arial"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FF"/>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tr-TR" altLang="tr-TR" sz="2000" b="1" i="0" u="none" strike="noStrike" cap="none" normalizeH="0" baseline="0">
                          <a:ln>
                            <a:noFill/>
                          </a:ln>
                          <a:solidFill>
                            <a:schemeClr val="tx1"/>
                          </a:solidFill>
                          <a:effectLst/>
                          <a:latin typeface="Arial" charset="0"/>
                          <a:ea typeface="Times New Roman" pitchFamily="18" charset="0"/>
                          <a:cs typeface="Arial" charset="0"/>
                        </a:rPr>
                        <a:t>124.408</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FF"/>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r-TR" altLang="tr-TR" sz="2000" b="1" i="0" u="none" strike="noStrike" cap="none" normalizeH="0" baseline="0">
                        <a:ln>
                          <a:noFill/>
                        </a:ln>
                        <a:solidFill>
                          <a:schemeClr val="tx1"/>
                        </a:solidFill>
                        <a:effectLst/>
                        <a:latin typeface="Arial"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FF"/>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396169">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tr-TR" altLang="tr-TR" sz="2000" b="1" i="0" u="none" strike="noStrike" cap="none" normalizeH="0" baseline="0">
                          <a:ln>
                            <a:noFill/>
                          </a:ln>
                          <a:solidFill>
                            <a:schemeClr val="tx1"/>
                          </a:solidFill>
                          <a:effectLst/>
                          <a:latin typeface="Arial" charset="0"/>
                          <a:ea typeface="Times New Roman" pitchFamily="18" charset="0"/>
                          <a:cs typeface="Arial" charset="0"/>
                        </a:rPr>
                        <a:t>8.64</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r-TR" altLang="tr-TR" sz="2000" b="1" i="0" u="none" strike="noStrike" cap="none" normalizeH="0" baseline="0">
                        <a:ln>
                          <a:noFill/>
                        </a:ln>
                        <a:solidFill>
                          <a:schemeClr val="tx1"/>
                        </a:solidFill>
                        <a:effectLst/>
                        <a:latin typeface="Arial"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tr-TR" altLang="tr-TR" sz="2000" b="1" i="0" u="none" strike="noStrike" cap="none" normalizeH="0" baseline="0">
                          <a:ln>
                            <a:noFill/>
                          </a:ln>
                          <a:solidFill>
                            <a:schemeClr val="tx1"/>
                          </a:solidFill>
                          <a:effectLst/>
                          <a:latin typeface="Arial" charset="0"/>
                          <a:ea typeface="Times New Roman" pitchFamily="18" charset="0"/>
                          <a:cs typeface="Arial" charset="0"/>
                        </a:rPr>
                        <a:t>2.853</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r-TR" altLang="tr-TR" sz="2000" b="1" i="0" u="none" strike="noStrike" cap="none" normalizeH="0" baseline="0">
                        <a:ln>
                          <a:noFill/>
                        </a:ln>
                        <a:solidFill>
                          <a:schemeClr val="tx1"/>
                        </a:solidFill>
                        <a:effectLst/>
                        <a:latin typeface="Arial"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r-TR" altLang="tr-TR" sz="2000" b="1" i="0" u="none" strike="noStrike" cap="none" normalizeH="0" baseline="0">
                        <a:ln>
                          <a:noFill/>
                        </a:ln>
                        <a:solidFill>
                          <a:schemeClr val="tx1"/>
                        </a:solidFill>
                        <a:effectLst/>
                        <a:latin typeface="Arial"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tr-TR" altLang="tr-TR" sz="2000" b="1" i="0" u="none" strike="noStrike" cap="none" normalizeH="0" baseline="0">
                          <a:ln>
                            <a:noFill/>
                          </a:ln>
                          <a:solidFill>
                            <a:schemeClr val="tx1"/>
                          </a:solidFill>
                          <a:effectLst/>
                          <a:latin typeface="Arial" charset="0"/>
                          <a:ea typeface="Times New Roman" pitchFamily="18" charset="0"/>
                          <a:cs typeface="Arial" charset="0"/>
                        </a:rPr>
                        <a:t>124.797</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2000" b="1" i="0" u="none" strike="noStrike" cap="none" normalizeH="0" baseline="0">
                          <a:ln>
                            <a:noFill/>
                          </a:ln>
                          <a:solidFill>
                            <a:srgbClr val="0000FF"/>
                          </a:solidFill>
                          <a:effectLst/>
                          <a:latin typeface="Arial" charset="0"/>
                          <a:ea typeface="Times New Roman" pitchFamily="18" charset="0"/>
                          <a:cs typeface="Arial" charset="0"/>
                        </a:rPr>
                        <a:t>Sol</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396169">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tr-TR" altLang="tr-TR" sz="2000" b="1" i="0" u="none" strike="noStrike" cap="none" normalizeH="0" baseline="0">
                          <a:ln>
                            <a:noFill/>
                          </a:ln>
                          <a:solidFill>
                            <a:schemeClr val="tx1"/>
                          </a:solidFill>
                          <a:effectLst/>
                          <a:latin typeface="Arial" charset="0"/>
                          <a:ea typeface="Times New Roman" pitchFamily="18" charset="0"/>
                          <a:cs typeface="Arial" charset="0"/>
                        </a:rPr>
                        <a:t>5.26</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r-TR" altLang="tr-TR" sz="2000" b="1" i="0" u="none" strike="noStrike" cap="none" normalizeH="0" baseline="0">
                        <a:ln>
                          <a:noFill/>
                        </a:ln>
                        <a:solidFill>
                          <a:schemeClr val="tx1"/>
                        </a:solidFill>
                        <a:effectLst/>
                        <a:latin typeface="Arial"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tr-TR" altLang="tr-TR" sz="2000" b="1" i="0" u="none" strike="noStrike" cap="none" normalizeH="0" baseline="0">
                          <a:ln>
                            <a:noFill/>
                          </a:ln>
                          <a:solidFill>
                            <a:schemeClr val="tx1"/>
                          </a:solidFill>
                          <a:effectLst/>
                          <a:latin typeface="Arial" charset="0"/>
                          <a:ea typeface="Times New Roman" pitchFamily="18" charset="0"/>
                          <a:cs typeface="Arial" charset="0"/>
                        </a:rPr>
                        <a:t>2.945</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r-TR" altLang="tr-TR" sz="2000" b="1" i="0" u="none" strike="noStrike" cap="none" normalizeH="0" baseline="0">
                        <a:ln>
                          <a:noFill/>
                        </a:ln>
                        <a:solidFill>
                          <a:schemeClr val="tx1"/>
                        </a:solidFill>
                        <a:effectLst/>
                        <a:latin typeface="Arial"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r-TR" altLang="tr-TR" sz="2000" b="1" i="0" u="none" strike="noStrike" cap="none" normalizeH="0" baseline="0">
                        <a:ln>
                          <a:noFill/>
                        </a:ln>
                        <a:solidFill>
                          <a:schemeClr val="tx1"/>
                        </a:solidFill>
                        <a:effectLst/>
                        <a:latin typeface="Arial"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tr-TR" altLang="tr-TR" sz="2000" b="1" i="0" u="none" strike="noStrike" cap="none" normalizeH="0" baseline="0">
                          <a:ln>
                            <a:noFill/>
                          </a:ln>
                          <a:solidFill>
                            <a:schemeClr val="tx1"/>
                          </a:solidFill>
                          <a:effectLst/>
                          <a:latin typeface="Arial" charset="0"/>
                          <a:ea typeface="Times New Roman" pitchFamily="18" charset="0"/>
                          <a:cs typeface="Arial" charset="0"/>
                        </a:rPr>
                        <a:t>124.705</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r-TR" altLang="tr-TR" sz="2000" b="1" i="0" u="none" strike="noStrike" cap="none" normalizeH="0" baseline="0">
                        <a:ln>
                          <a:noFill/>
                        </a:ln>
                        <a:solidFill>
                          <a:schemeClr val="tx1"/>
                        </a:solidFill>
                        <a:effectLst/>
                        <a:latin typeface="Arial"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396169">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tr-TR" altLang="tr-TR" sz="2000" b="1" i="0" u="none" strike="noStrike" cap="none" normalizeH="0" baseline="0" dirty="0">
                          <a:ln>
                            <a:noFill/>
                          </a:ln>
                          <a:solidFill>
                            <a:srgbClr val="0000FF"/>
                          </a:solidFill>
                          <a:effectLst/>
                          <a:latin typeface="Arial" charset="0"/>
                          <a:ea typeface="Times New Roman" pitchFamily="18" charset="0"/>
                          <a:cs typeface="Arial" charset="0"/>
                        </a:rPr>
                        <a:t>0.00</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tr-TR" altLang="tr-TR" sz="2000" b="1" i="0" u="none" strike="noStrike" cap="none" normalizeH="0" baseline="0">
                          <a:ln>
                            <a:noFill/>
                          </a:ln>
                          <a:solidFill>
                            <a:schemeClr val="tx1"/>
                          </a:solidFill>
                          <a:effectLst/>
                          <a:latin typeface="Arial" charset="0"/>
                          <a:ea typeface="Times New Roman" pitchFamily="18" charset="0"/>
                          <a:cs typeface="Arial" charset="0"/>
                        </a:rPr>
                        <a:t>1.152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r-TR" altLang="tr-TR" sz="2000" b="1" i="0" u="none" strike="noStrike" cap="none" normalizeH="0" baseline="0">
                        <a:ln>
                          <a:noFill/>
                        </a:ln>
                        <a:solidFill>
                          <a:schemeClr val="tx1"/>
                        </a:solidFill>
                        <a:effectLst/>
                        <a:latin typeface="Arial"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r-TR" altLang="tr-TR" sz="2000" b="1" i="0" u="none" strike="noStrike" cap="none" normalizeH="0" baseline="0">
                        <a:ln>
                          <a:noFill/>
                        </a:ln>
                        <a:solidFill>
                          <a:schemeClr val="tx1"/>
                        </a:solidFill>
                        <a:effectLst/>
                        <a:latin typeface="Arial"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2000" b="1" i="0" u="none" strike="noStrike" cap="none" normalizeH="0" baseline="0">
                          <a:ln>
                            <a:noFill/>
                          </a:ln>
                          <a:solidFill>
                            <a:srgbClr val="0000FF"/>
                          </a:solidFill>
                          <a:effectLst/>
                          <a:latin typeface="Arial" charset="0"/>
                          <a:ea typeface="Times New Roman" pitchFamily="18" charset="0"/>
                          <a:cs typeface="Arial" charset="0"/>
                        </a:rPr>
                        <a:t>127.650</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tr-TR" altLang="tr-TR" sz="2000" b="1" i="0" u="none" strike="noStrike" cap="none" normalizeH="0" baseline="0">
                          <a:ln>
                            <a:noFill/>
                          </a:ln>
                          <a:solidFill>
                            <a:srgbClr val="FF0000"/>
                          </a:solidFill>
                          <a:effectLst/>
                          <a:latin typeface="Arial" charset="0"/>
                          <a:ea typeface="Times New Roman" pitchFamily="18" charset="0"/>
                          <a:cs typeface="Arial" charset="0"/>
                        </a:rPr>
                        <a:t>126.498</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r-TR" altLang="tr-TR" sz="2000" b="1" i="0" u="none" strike="noStrike" cap="none" normalizeH="0" baseline="0">
                        <a:ln>
                          <a:noFill/>
                        </a:ln>
                        <a:solidFill>
                          <a:schemeClr val="tx1"/>
                        </a:solidFill>
                        <a:effectLst/>
                        <a:latin typeface="Arial"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r h="396169">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tr-TR" altLang="tr-TR" sz="2000" b="1" i="0" u="none" strike="noStrike" cap="none" normalizeH="0" baseline="0">
                          <a:ln>
                            <a:noFill/>
                          </a:ln>
                          <a:solidFill>
                            <a:schemeClr val="tx1"/>
                          </a:solidFill>
                          <a:effectLst/>
                          <a:latin typeface="Arial" charset="0"/>
                          <a:ea typeface="Times New Roman" pitchFamily="18" charset="0"/>
                          <a:cs typeface="Arial" charset="0"/>
                        </a:rPr>
                        <a:t>3.36</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tr-TR" altLang="tr-TR" sz="2000" b="1" i="0" u="none" strike="noStrike" cap="none" normalizeH="0" baseline="0">
                          <a:ln>
                            <a:noFill/>
                          </a:ln>
                          <a:solidFill>
                            <a:schemeClr val="tx1"/>
                          </a:solidFill>
                          <a:effectLst/>
                          <a:latin typeface="Arial" charset="0"/>
                          <a:ea typeface="Times New Roman" pitchFamily="18" charset="0"/>
                          <a:cs typeface="Arial" charset="0"/>
                        </a:rPr>
                        <a:t>2.594</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r-TR" altLang="tr-TR" sz="2000" b="1" i="0" u="none" strike="noStrike" cap="none" normalizeH="0" baseline="0">
                        <a:ln>
                          <a:noFill/>
                        </a:ln>
                        <a:solidFill>
                          <a:schemeClr val="tx1"/>
                        </a:solidFill>
                        <a:effectLst/>
                        <a:latin typeface="Arial"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tr-TR" altLang="tr-TR" sz="2000" b="1" i="0" u="none" strike="noStrike" cap="none" normalizeH="0" baseline="0">
                          <a:ln>
                            <a:noFill/>
                          </a:ln>
                          <a:solidFill>
                            <a:schemeClr val="tx1"/>
                          </a:solidFill>
                          <a:effectLst/>
                          <a:latin typeface="Arial" charset="0"/>
                          <a:ea typeface="Times New Roman" pitchFamily="18" charset="0"/>
                          <a:cs typeface="Arial" charset="0"/>
                        </a:rPr>
                        <a:t>1.075</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2000" b="1" i="0" u="none" strike="noStrike" cap="none" normalizeH="0" baseline="0">
                          <a:ln>
                            <a:noFill/>
                          </a:ln>
                          <a:solidFill>
                            <a:srgbClr val="0000FF"/>
                          </a:solidFill>
                          <a:effectLst/>
                          <a:latin typeface="Arial" charset="0"/>
                          <a:ea typeface="Times New Roman" pitchFamily="18" charset="0"/>
                          <a:cs typeface="Arial" charset="0"/>
                        </a:rPr>
                        <a:t>129.169</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tr-TR" altLang="tr-TR" sz="2000" b="1" i="0" u="none" strike="noStrike" cap="none" normalizeH="0" baseline="0">
                          <a:ln>
                            <a:noFill/>
                          </a:ln>
                          <a:solidFill>
                            <a:schemeClr val="tx1"/>
                          </a:solidFill>
                          <a:effectLst/>
                          <a:latin typeface="Arial" charset="0"/>
                          <a:ea typeface="Times New Roman" pitchFamily="18" charset="0"/>
                          <a:cs typeface="Arial" charset="0"/>
                        </a:rPr>
                        <a:t>126.575</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r-TR" altLang="tr-TR" sz="2000" b="1" i="0" u="none" strike="noStrike" cap="none" normalizeH="0" baseline="0">
                        <a:ln>
                          <a:noFill/>
                        </a:ln>
                        <a:solidFill>
                          <a:schemeClr val="tx1"/>
                        </a:solidFill>
                        <a:effectLst/>
                        <a:latin typeface="Arial"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6"/>
                  </a:ext>
                </a:extLst>
              </a:tr>
              <a:tr h="396169">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tr-TR" altLang="tr-TR" sz="2000" b="1" i="0" u="none" strike="noStrike" cap="none" normalizeH="0" baseline="0">
                          <a:ln>
                            <a:noFill/>
                          </a:ln>
                          <a:solidFill>
                            <a:schemeClr val="tx1"/>
                          </a:solidFill>
                          <a:effectLst/>
                          <a:latin typeface="Arial" charset="0"/>
                          <a:ea typeface="Times New Roman" pitchFamily="18" charset="0"/>
                          <a:cs typeface="Arial" charset="0"/>
                        </a:rPr>
                        <a:t>5.85</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r-TR" altLang="tr-TR" sz="2000" b="1" i="0" u="none" strike="noStrike" cap="none" normalizeH="0" baseline="0">
                        <a:ln>
                          <a:noFill/>
                        </a:ln>
                        <a:solidFill>
                          <a:schemeClr val="tx1"/>
                        </a:solidFill>
                        <a:effectLst/>
                        <a:latin typeface="Arial"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tr-TR" altLang="tr-TR" sz="2000" b="1" i="0" u="none" strike="noStrike" cap="none" normalizeH="0" baseline="0">
                          <a:ln>
                            <a:noFill/>
                          </a:ln>
                          <a:solidFill>
                            <a:schemeClr val="tx1"/>
                          </a:solidFill>
                          <a:effectLst/>
                          <a:latin typeface="Arial" charset="0"/>
                          <a:ea typeface="Times New Roman" pitchFamily="18" charset="0"/>
                          <a:cs typeface="Arial" charset="0"/>
                        </a:rPr>
                        <a:t>1.872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r-TR" altLang="tr-TR" sz="2000" b="1" i="0" u="none" strike="noStrike" cap="none" normalizeH="0" baseline="0">
                        <a:ln>
                          <a:noFill/>
                        </a:ln>
                        <a:solidFill>
                          <a:schemeClr val="tx1"/>
                        </a:solidFill>
                        <a:effectLst/>
                        <a:latin typeface="Arial"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r-TR" altLang="tr-TR" sz="2000" b="1" i="0" u="none" strike="noStrike" cap="none" normalizeH="0" baseline="0">
                        <a:ln>
                          <a:noFill/>
                        </a:ln>
                        <a:solidFill>
                          <a:schemeClr val="tx1"/>
                        </a:solidFill>
                        <a:effectLst/>
                        <a:latin typeface="Arial"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tr-TR" altLang="tr-TR" sz="2000" b="1" i="0" u="none" strike="noStrike" cap="none" normalizeH="0" baseline="0">
                          <a:ln>
                            <a:noFill/>
                          </a:ln>
                          <a:solidFill>
                            <a:schemeClr val="tx1"/>
                          </a:solidFill>
                          <a:effectLst/>
                          <a:latin typeface="Arial" charset="0"/>
                          <a:ea typeface="Times New Roman" pitchFamily="18" charset="0"/>
                          <a:cs typeface="Arial" charset="0"/>
                        </a:rPr>
                        <a:t>127.297</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2000" b="1" i="0" u="none" strike="noStrike" cap="none" normalizeH="0" baseline="0">
                          <a:ln>
                            <a:noFill/>
                          </a:ln>
                          <a:solidFill>
                            <a:srgbClr val="0000FF"/>
                          </a:solidFill>
                          <a:effectLst/>
                          <a:latin typeface="Arial" charset="0"/>
                          <a:ea typeface="Times New Roman" pitchFamily="18" charset="0"/>
                          <a:cs typeface="Arial" charset="0"/>
                        </a:rPr>
                        <a:t>Sağ</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7"/>
                  </a:ext>
                </a:extLst>
              </a:tr>
              <a:tr h="396169">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tr-TR" altLang="tr-TR" sz="2000" b="1" i="0" u="none" strike="noStrike" cap="none" normalizeH="0" baseline="0">
                          <a:ln>
                            <a:noFill/>
                          </a:ln>
                          <a:solidFill>
                            <a:schemeClr val="tx1"/>
                          </a:solidFill>
                          <a:effectLst/>
                          <a:latin typeface="Arial" charset="0"/>
                          <a:ea typeface="Times New Roman" pitchFamily="18" charset="0"/>
                          <a:cs typeface="Arial" charset="0"/>
                        </a:rPr>
                        <a:t>10.00</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r-TR" altLang="tr-TR" sz="2000" b="1" i="0" u="none" strike="noStrike" cap="none" normalizeH="0" baseline="0">
                        <a:ln>
                          <a:noFill/>
                        </a:ln>
                        <a:solidFill>
                          <a:schemeClr val="tx1"/>
                        </a:solidFill>
                        <a:effectLst/>
                        <a:latin typeface="Arial"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r-TR" altLang="tr-TR" sz="2000" b="1" i="0" u="none" strike="noStrike" cap="none" normalizeH="0" baseline="0">
                        <a:ln>
                          <a:noFill/>
                        </a:ln>
                        <a:solidFill>
                          <a:schemeClr val="tx1"/>
                        </a:solidFill>
                        <a:effectLst/>
                        <a:latin typeface="Arial"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tr-TR" altLang="tr-TR" sz="2000" b="1" i="0" u="none" strike="noStrike" cap="none" normalizeH="0" baseline="0">
                          <a:ln>
                            <a:noFill/>
                          </a:ln>
                          <a:solidFill>
                            <a:schemeClr val="tx1"/>
                          </a:solidFill>
                          <a:effectLst/>
                          <a:latin typeface="Arial" charset="0"/>
                          <a:ea typeface="Times New Roman" pitchFamily="18" charset="0"/>
                          <a:cs typeface="Arial" charset="0"/>
                        </a:rPr>
                        <a:t>1.385</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r-TR" altLang="tr-TR" sz="2000" b="1" i="0" u="none" strike="noStrike" cap="none" normalizeH="0" baseline="0">
                        <a:ln>
                          <a:noFill/>
                        </a:ln>
                        <a:solidFill>
                          <a:schemeClr val="tx1"/>
                        </a:solidFill>
                        <a:effectLst/>
                        <a:latin typeface="Arial"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tr-TR" altLang="tr-TR" sz="2000" b="1" i="0" u="none" strike="noStrike" cap="none" normalizeH="0" baseline="0" dirty="0">
                          <a:ln>
                            <a:noFill/>
                          </a:ln>
                          <a:solidFill>
                            <a:schemeClr val="tx1"/>
                          </a:solidFill>
                          <a:effectLst/>
                          <a:latin typeface="Arial" charset="0"/>
                          <a:ea typeface="Times New Roman" pitchFamily="18" charset="0"/>
                          <a:cs typeface="Arial" charset="0"/>
                        </a:rPr>
                        <a:t>127.784</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r-TR" altLang="tr-TR" sz="2000" b="1" i="0" u="none" strike="noStrike" cap="none" normalizeH="0" baseline="0" dirty="0">
                        <a:ln>
                          <a:noFill/>
                        </a:ln>
                        <a:solidFill>
                          <a:schemeClr val="tx1"/>
                        </a:solidFill>
                        <a:effectLst/>
                        <a:latin typeface="Arial"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8"/>
                  </a:ext>
                </a:extLst>
              </a:tr>
            </a:tbl>
          </a:graphicData>
        </a:graphic>
      </p:graphicFrame>
      <p:sp>
        <p:nvSpPr>
          <p:cNvPr id="25683" name="Text Box 464"/>
          <p:cNvSpPr txBox="1">
            <a:spLocks noChangeArrowheads="1"/>
          </p:cNvSpPr>
          <p:nvPr/>
        </p:nvSpPr>
        <p:spPr bwMode="auto">
          <a:xfrm>
            <a:off x="767081" y="249332"/>
            <a:ext cx="64087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tr-TR" altLang="tr-TR" sz="2000" dirty="0">
                <a:solidFill>
                  <a:srgbClr val="0070C0"/>
                </a:solidFill>
                <a:effectLst>
                  <a:outerShdw blurRad="38100" dist="38100" dir="2700000" algn="tl">
                    <a:srgbClr val="000000">
                      <a:alpha val="43137"/>
                    </a:srgbClr>
                  </a:outerShdw>
                </a:effectLst>
              </a:rPr>
              <a:t>En Kesit </a:t>
            </a:r>
            <a:r>
              <a:rPr lang="tr-TR" altLang="tr-TR" sz="2000" dirty="0" err="1">
                <a:solidFill>
                  <a:srgbClr val="0070C0"/>
                </a:solidFill>
                <a:effectLst>
                  <a:outerShdw blurRad="38100" dist="38100" dir="2700000" algn="tl">
                    <a:srgbClr val="000000">
                      <a:alpha val="43137"/>
                    </a:srgbClr>
                  </a:outerShdw>
                </a:effectLst>
              </a:rPr>
              <a:t>Nivelmanı</a:t>
            </a:r>
            <a:r>
              <a:rPr lang="tr-TR" altLang="tr-TR" sz="2000" dirty="0">
                <a:solidFill>
                  <a:srgbClr val="0070C0"/>
                </a:solidFill>
                <a:effectLst>
                  <a:outerShdw blurRad="38100" dist="38100" dir="2700000" algn="tl">
                    <a:srgbClr val="000000">
                      <a:alpha val="43137"/>
                    </a:srgbClr>
                  </a:outerShdw>
                </a:effectLst>
              </a:rPr>
              <a:t> Ölçüm ve Hesap Çizelgesi</a:t>
            </a:r>
            <a:r>
              <a:rPr lang="tr-TR" altLang="tr-TR" dirty="0">
                <a:solidFill>
                  <a:srgbClr val="0070C0"/>
                </a:solidFill>
                <a:effectLst>
                  <a:outerShdw blurRad="38100" dist="38100" dir="2700000" algn="tl">
                    <a:srgbClr val="000000">
                      <a:alpha val="43137"/>
                    </a:srgbClr>
                  </a:outerShdw>
                </a:effectLst>
              </a:rPr>
              <a:t> </a:t>
            </a:r>
          </a:p>
        </p:txBody>
      </p:sp>
      <p:sp>
        <p:nvSpPr>
          <p:cNvPr id="25684" name="Text Box 465"/>
          <p:cNvSpPr txBox="1">
            <a:spLocks noChangeArrowheads="1"/>
          </p:cNvSpPr>
          <p:nvPr/>
        </p:nvSpPr>
        <p:spPr bwMode="auto">
          <a:xfrm>
            <a:off x="891759" y="4410810"/>
            <a:ext cx="878522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50000"/>
              </a:spcBef>
            </a:pPr>
            <a:r>
              <a:rPr lang="tr-TR" altLang="tr-TR" sz="2000"/>
              <a:t>En kesitler, </a:t>
            </a:r>
            <a:r>
              <a:rPr lang="tr-TR" altLang="tr-TR" sz="2000">
                <a:solidFill>
                  <a:srgbClr val="FF0000"/>
                </a:solidFill>
              </a:rPr>
              <a:t>tip en kesite</a:t>
            </a:r>
            <a:r>
              <a:rPr lang="tr-TR" altLang="tr-TR" sz="2000"/>
              <a:t> uygun olarak ölçü değerlerine göre çizilir. Aşağıdaki şekilde bir tip en kesit örneği görülmektedir.</a:t>
            </a:r>
          </a:p>
        </p:txBody>
      </p:sp>
      <p:grpSp>
        <p:nvGrpSpPr>
          <p:cNvPr id="25685" name="Group 466"/>
          <p:cNvGrpSpPr>
            <a:grpSpLocks noChangeAspect="1"/>
          </p:cNvGrpSpPr>
          <p:nvPr/>
        </p:nvGrpSpPr>
        <p:grpSpPr bwMode="auto">
          <a:xfrm>
            <a:off x="3411050" y="4783986"/>
            <a:ext cx="5761037" cy="1536700"/>
            <a:chOff x="2281" y="4052"/>
            <a:chExt cx="4320" cy="1152"/>
          </a:xfrm>
        </p:grpSpPr>
        <p:sp>
          <p:nvSpPr>
            <p:cNvPr id="25686" name="AutoShape 467"/>
            <p:cNvSpPr>
              <a:spLocks noChangeAspect="1" noChangeArrowheads="1"/>
            </p:cNvSpPr>
            <p:nvPr/>
          </p:nvSpPr>
          <p:spPr bwMode="auto">
            <a:xfrm>
              <a:off x="2281" y="4052"/>
              <a:ext cx="4320"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5687" name="Freeform 468"/>
            <p:cNvSpPr>
              <a:spLocks/>
            </p:cNvSpPr>
            <p:nvPr/>
          </p:nvSpPr>
          <p:spPr bwMode="auto">
            <a:xfrm>
              <a:off x="2857" y="4430"/>
              <a:ext cx="1290" cy="198"/>
            </a:xfrm>
            <a:custGeom>
              <a:avLst/>
              <a:gdLst>
                <a:gd name="T0" fmla="*/ 0 w 1612"/>
                <a:gd name="T1" fmla="*/ 198 h 248"/>
                <a:gd name="T2" fmla="*/ 1290 w 1612"/>
                <a:gd name="T3" fmla="*/ 0 h 248"/>
                <a:gd name="T4" fmla="*/ 0 60000 65536"/>
                <a:gd name="T5" fmla="*/ 0 60000 65536"/>
              </a:gdLst>
              <a:ahLst/>
              <a:cxnLst>
                <a:cxn ang="T4">
                  <a:pos x="T0" y="T1"/>
                </a:cxn>
                <a:cxn ang="T5">
                  <a:pos x="T2" y="T3"/>
                </a:cxn>
              </a:cxnLst>
              <a:rect l="0" t="0" r="r" b="b"/>
              <a:pathLst>
                <a:path w="1612" h="248">
                  <a:moveTo>
                    <a:pt x="0" y="248"/>
                  </a:moveTo>
                  <a:lnTo>
                    <a:pt x="1612" y="0"/>
                  </a:lnTo>
                </a:path>
              </a:pathLst>
            </a:custGeom>
            <a:noFill/>
            <a:ln w="19050" cap="flat" cmpd="sng">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5688" name="Freeform 469"/>
            <p:cNvSpPr>
              <a:spLocks/>
            </p:cNvSpPr>
            <p:nvPr/>
          </p:nvSpPr>
          <p:spPr bwMode="auto">
            <a:xfrm>
              <a:off x="4135" y="4430"/>
              <a:ext cx="1314" cy="198"/>
            </a:xfrm>
            <a:custGeom>
              <a:avLst/>
              <a:gdLst>
                <a:gd name="T0" fmla="*/ 0 w 1643"/>
                <a:gd name="T1" fmla="*/ 0 h 248"/>
                <a:gd name="T2" fmla="*/ 1314 w 1643"/>
                <a:gd name="T3" fmla="*/ 198 h 248"/>
                <a:gd name="T4" fmla="*/ 0 60000 65536"/>
                <a:gd name="T5" fmla="*/ 0 60000 65536"/>
              </a:gdLst>
              <a:ahLst/>
              <a:cxnLst>
                <a:cxn ang="T4">
                  <a:pos x="T0" y="T1"/>
                </a:cxn>
                <a:cxn ang="T5">
                  <a:pos x="T2" y="T3"/>
                </a:cxn>
              </a:cxnLst>
              <a:rect l="0" t="0" r="r" b="b"/>
              <a:pathLst>
                <a:path w="1643" h="248">
                  <a:moveTo>
                    <a:pt x="0" y="0"/>
                  </a:moveTo>
                  <a:lnTo>
                    <a:pt x="1643" y="248"/>
                  </a:lnTo>
                </a:path>
              </a:pathLst>
            </a:custGeom>
            <a:noFill/>
            <a:ln w="19050" cap="flat" cmpd="sng">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5689" name="Line 470"/>
            <p:cNvSpPr>
              <a:spLocks noChangeShapeType="1"/>
            </p:cNvSpPr>
            <p:nvPr/>
          </p:nvSpPr>
          <p:spPr bwMode="auto">
            <a:xfrm>
              <a:off x="5449" y="4628"/>
              <a:ext cx="288" cy="288"/>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5690" name="Line 471"/>
            <p:cNvSpPr>
              <a:spLocks noChangeShapeType="1"/>
            </p:cNvSpPr>
            <p:nvPr/>
          </p:nvSpPr>
          <p:spPr bwMode="auto">
            <a:xfrm flipV="1">
              <a:off x="5737" y="4196"/>
              <a:ext cx="720" cy="72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5691" name="Line 472"/>
            <p:cNvSpPr>
              <a:spLocks noChangeShapeType="1"/>
            </p:cNvSpPr>
            <p:nvPr/>
          </p:nvSpPr>
          <p:spPr bwMode="auto">
            <a:xfrm flipH="1">
              <a:off x="2281" y="4628"/>
              <a:ext cx="576" cy="432"/>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5692" name="Text Box 473"/>
            <p:cNvSpPr txBox="1">
              <a:spLocks noChangeArrowheads="1"/>
            </p:cNvSpPr>
            <p:nvPr/>
          </p:nvSpPr>
          <p:spPr bwMode="auto">
            <a:xfrm>
              <a:off x="4729" y="4292"/>
              <a:ext cx="304" cy="2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tr-TR" altLang="tr-TR" b="1">
                  <a:solidFill>
                    <a:srgbClr val="FF0000"/>
                  </a:solidFill>
                </a:rPr>
                <a:t>%2</a:t>
              </a:r>
            </a:p>
          </p:txBody>
        </p:sp>
        <p:sp>
          <p:nvSpPr>
            <p:cNvPr id="25693" name="Text Box 474"/>
            <p:cNvSpPr txBox="1">
              <a:spLocks noChangeArrowheads="1"/>
            </p:cNvSpPr>
            <p:nvPr/>
          </p:nvSpPr>
          <p:spPr bwMode="auto">
            <a:xfrm>
              <a:off x="3323" y="4292"/>
              <a:ext cx="304" cy="2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tr-TR" altLang="tr-TR" b="1">
                  <a:solidFill>
                    <a:srgbClr val="FF0000"/>
                  </a:solidFill>
                </a:rPr>
                <a:t>%2</a:t>
              </a:r>
            </a:p>
          </p:txBody>
        </p:sp>
        <p:sp>
          <p:nvSpPr>
            <p:cNvPr id="25694" name="Text Box 475"/>
            <p:cNvSpPr txBox="1">
              <a:spLocks noChangeArrowheads="1"/>
            </p:cNvSpPr>
            <p:nvPr/>
          </p:nvSpPr>
          <p:spPr bwMode="auto">
            <a:xfrm>
              <a:off x="5305" y="4746"/>
              <a:ext cx="304" cy="2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tr-TR" altLang="tr-TR" b="1">
                  <a:solidFill>
                    <a:srgbClr val="FF0000"/>
                  </a:solidFill>
                </a:rPr>
                <a:t>1/1</a:t>
              </a:r>
            </a:p>
          </p:txBody>
        </p:sp>
        <p:sp>
          <p:nvSpPr>
            <p:cNvPr id="25695" name="Text Box 476"/>
            <p:cNvSpPr txBox="1">
              <a:spLocks noChangeArrowheads="1"/>
            </p:cNvSpPr>
            <p:nvPr/>
          </p:nvSpPr>
          <p:spPr bwMode="auto">
            <a:xfrm>
              <a:off x="6025" y="4618"/>
              <a:ext cx="304" cy="2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tr-TR" altLang="tr-TR" b="1">
                  <a:solidFill>
                    <a:srgbClr val="FF0000"/>
                  </a:solidFill>
                </a:rPr>
                <a:t>1/1</a:t>
              </a:r>
            </a:p>
          </p:txBody>
        </p:sp>
        <p:sp>
          <p:nvSpPr>
            <p:cNvPr id="25696" name="Text Box 477"/>
            <p:cNvSpPr txBox="1">
              <a:spLocks noChangeArrowheads="1"/>
            </p:cNvSpPr>
            <p:nvPr/>
          </p:nvSpPr>
          <p:spPr bwMode="auto">
            <a:xfrm>
              <a:off x="2353" y="4628"/>
              <a:ext cx="304" cy="2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tr-TR" altLang="tr-TR" b="1">
                  <a:solidFill>
                    <a:srgbClr val="FF0000"/>
                  </a:solidFill>
                </a:rPr>
                <a:t>4/1</a:t>
              </a:r>
            </a:p>
          </p:txBody>
        </p:sp>
        <p:sp>
          <p:nvSpPr>
            <p:cNvPr id="25697" name="Text Box 478"/>
            <p:cNvSpPr txBox="1">
              <a:spLocks noChangeArrowheads="1"/>
            </p:cNvSpPr>
            <p:nvPr/>
          </p:nvSpPr>
          <p:spPr bwMode="auto">
            <a:xfrm>
              <a:off x="3577" y="4916"/>
              <a:ext cx="1296"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tr-TR" altLang="tr-TR" b="1">
                  <a:solidFill>
                    <a:srgbClr val="0000FF"/>
                  </a:solidFill>
                </a:rPr>
                <a:t>Tip En Kesit</a:t>
              </a:r>
            </a:p>
            <a:p>
              <a:pPr eaLnBrk="1" hangingPunct="1"/>
              <a:endParaRPr lang="tr-TR" altLang="tr-TR" b="1">
                <a:solidFill>
                  <a:srgbClr val="0000FF"/>
                </a:solidFill>
              </a:endParaRPr>
            </a:p>
          </p:txBody>
        </p:sp>
      </p:grpSp>
      <p:sp>
        <p:nvSpPr>
          <p:cNvPr id="20" name="Metin kutusu 19">
            <a:extLst>
              <a:ext uri="{FF2B5EF4-FFF2-40B4-BE49-F238E27FC236}">
                <a16:creationId xmlns:a16="http://schemas.microsoft.com/office/drawing/2014/main" xmlns="" id="{B8DD21BE-8530-4D3C-AD59-DE53CB319101}"/>
              </a:ext>
            </a:extLst>
          </p:cNvPr>
          <p:cNvSpPr txBox="1"/>
          <p:nvPr/>
        </p:nvSpPr>
        <p:spPr>
          <a:xfrm>
            <a:off x="11638002" y="101600"/>
            <a:ext cx="553998" cy="6019114"/>
          </a:xfrm>
          <a:prstGeom prst="rect">
            <a:avLst/>
          </a:prstGeom>
          <a:noFill/>
        </p:spPr>
        <p:txBody>
          <a:bodyPr vert="vert" wrap="square" rtlCol="0">
            <a:spAutoFit/>
          </a:bodyPr>
          <a:lstStyle/>
          <a:p>
            <a:r>
              <a:rPr lang="tr-TR" sz="2400" b="1" dirty="0">
                <a:solidFill>
                  <a:srgbClr val="00B0F0"/>
                </a:solidFill>
                <a:effectLst>
                  <a:outerShdw blurRad="38100" dist="38100" dir="2700000" algn="tl">
                    <a:srgbClr val="000000">
                      <a:alpha val="43137"/>
                    </a:srgbClr>
                  </a:outerShdw>
                </a:effectLst>
              </a:rPr>
              <a:t>YÜKSEKLİK ÖLÇMELERİ</a:t>
            </a:r>
            <a:endParaRPr lang="en-US" sz="2400" dirty="0">
              <a:solidFill>
                <a:srgbClr val="00B0F0"/>
              </a:solidFill>
              <a:effectLst>
                <a:outerShdw blurRad="38100" dist="38100" dir="2700000" algn="tl">
                  <a:srgbClr val="000000">
                    <a:alpha val="43137"/>
                  </a:srgbClr>
                </a:outerShdw>
              </a:effectLst>
            </a:endParaRPr>
          </a:p>
        </p:txBody>
      </p:sp>
      <p:sp>
        <p:nvSpPr>
          <p:cNvPr id="27" name="Unvan 1">
            <a:extLst>
              <a:ext uri="{FF2B5EF4-FFF2-40B4-BE49-F238E27FC236}">
                <a16:creationId xmlns:a16="http://schemas.microsoft.com/office/drawing/2014/main" xmlns="" id="{EB2A9066-9CDB-4E97-9374-5E204A3B4530}"/>
              </a:ext>
            </a:extLst>
          </p:cNvPr>
          <p:cNvSpPr txBox="1">
            <a:spLocks/>
          </p:cNvSpPr>
          <p:nvPr/>
        </p:nvSpPr>
        <p:spPr>
          <a:xfrm>
            <a:off x="107950" y="6408368"/>
            <a:ext cx="2370666" cy="381000"/>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tr-TR" sz="1600" b="1" dirty="0">
                <a:solidFill>
                  <a:srgbClr val="0070C0"/>
                </a:solidFill>
                <a:effectLst>
                  <a:outerShdw blurRad="38100" dist="38100" dir="2700000" algn="tl">
                    <a:srgbClr val="000000">
                      <a:alpha val="43137"/>
                    </a:srgbClr>
                  </a:outerShdw>
                </a:effectLst>
              </a:rPr>
              <a:t>TOPOGRAFYA </a:t>
            </a:r>
            <a:r>
              <a:rPr lang="en-US" sz="1600" b="1" dirty="0">
                <a:solidFill>
                  <a:srgbClr val="0070C0"/>
                </a:solidFill>
                <a:effectLst>
                  <a:outerShdw blurRad="38100" dist="38100" dir="2700000" algn="tl">
                    <a:srgbClr val="000000">
                      <a:alpha val="43137"/>
                    </a:srgbClr>
                  </a:outerShdw>
                </a:effectLst>
              </a:rPr>
              <a:t>(HRT335</a:t>
            </a:r>
            <a:r>
              <a:rPr lang="tr-TR" sz="1600" b="1" dirty="0">
                <a:solidFill>
                  <a:srgbClr val="0070C0"/>
                </a:solidFill>
                <a:effectLst>
                  <a:outerShdw blurRad="38100" dist="38100" dir="2700000" algn="tl">
                    <a:srgbClr val="000000">
                      <a:alpha val="43137"/>
                    </a:srgbClr>
                  </a:outerShdw>
                </a:effectLst>
              </a:rPr>
              <a:t>0</a:t>
            </a:r>
            <a:r>
              <a:rPr lang="en-US" sz="1600" b="1" dirty="0">
                <a:solidFill>
                  <a:srgbClr val="0070C0"/>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2743796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1524001" y="30395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pic>
        <p:nvPicPr>
          <p:cNvPr id="26627" name="Picture 75"/>
          <p:cNvPicPr>
            <a:picLocks noChangeAspect="1" noChangeArrowheads="1"/>
          </p:cNvPicPr>
          <p:nvPr/>
        </p:nvPicPr>
        <p:blipFill rotWithShape="1">
          <a:blip r:embed="rId4">
            <a:extLst>
              <a:ext uri="{28A0092B-C50C-407E-A947-70E740481C1C}">
                <a14:useLocalDpi xmlns:a14="http://schemas.microsoft.com/office/drawing/2010/main" val="0"/>
              </a:ext>
            </a:extLst>
          </a:blip>
          <a:srcRect b="9825"/>
          <a:stretch/>
        </p:blipFill>
        <p:spPr bwMode="auto">
          <a:xfrm>
            <a:off x="1810447" y="466388"/>
            <a:ext cx="8400354" cy="378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76" descr="Şev eğim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65636" y="4250295"/>
            <a:ext cx="5435600"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Text Box 78"/>
          <p:cNvSpPr txBox="1">
            <a:spLocks noChangeArrowheads="1"/>
          </p:cNvSpPr>
          <p:nvPr/>
        </p:nvSpPr>
        <p:spPr bwMode="auto">
          <a:xfrm>
            <a:off x="5638801" y="2954339"/>
            <a:ext cx="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6630" name="Rectangle 79"/>
          <p:cNvSpPr>
            <a:spLocks noChangeArrowheads="1"/>
          </p:cNvSpPr>
          <p:nvPr/>
        </p:nvSpPr>
        <p:spPr bwMode="auto">
          <a:xfrm>
            <a:off x="1524001" y="26347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6631" name="Rectangle 80"/>
          <p:cNvSpPr>
            <a:spLocks noChangeArrowheads="1"/>
          </p:cNvSpPr>
          <p:nvPr/>
        </p:nvSpPr>
        <p:spPr bwMode="auto">
          <a:xfrm>
            <a:off x="1524001" y="30252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6632" name="Rectangle 82"/>
          <p:cNvSpPr>
            <a:spLocks noChangeArrowheads="1"/>
          </p:cNvSpPr>
          <p:nvPr/>
        </p:nvSpPr>
        <p:spPr bwMode="auto">
          <a:xfrm>
            <a:off x="1524001" y="30490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aphicFrame>
        <p:nvGraphicFramePr>
          <p:cNvPr id="26633" name="Object 81"/>
          <p:cNvGraphicFramePr>
            <a:graphicFrameLocks noChangeAspect="1"/>
          </p:cNvGraphicFramePr>
          <p:nvPr/>
        </p:nvGraphicFramePr>
        <p:xfrm>
          <a:off x="7201929" y="4451629"/>
          <a:ext cx="2736850" cy="679450"/>
        </p:xfrm>
        <a:graphic>
          <a:graphicData uri="http://schemas.openxmlformats.org/presentationml/2006/ole">
            <mc:AlternateContent xmlns:mc="http://schemas.openxmlformats.org/markup-compatibility/2006">
              <mc:Choice xmlns:v="urn:schemas-microsoft-com:vml" Requires="v">
                <p:oleObj spid="_x0000_s122912" name="Denklem" r:id="rId6" imgW="1574800" imgH="393700" progId="Equation.3">
                  <p:embed/>
                </p:oleObj>
              </mc:Choice>
              <mc:Fallback>
                <p:oleObj name="Denklem" r:id="rId6" imgW="1574800" imgH="393700" progId="Equation.3">
                  <p:embed/>
                  <p:pic>
                    <p:nvPicPr>
                      <p:cNvPr id="26633" name="Object 8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01929" y="4451629"/>
                        <a:ext cx="2736850"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6634" name="Text Box 83"/>
          <p:cNvSpPr txBox="1">
            <a:spLocks noChangeArrowheads="1"/>
          </p:cNvSpPr>
          <p:nvPr/>
        </p:nvSpPr>
        <p:spPr bwMode="auto">
          <a:xfrm>
            <a:off x="1066801" y="5133698"/>
            <a:ext cx="9144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50000"/>
              </a:spcBef>
            </a:pPr>
            <a:r>
              <a:rPr lang="tr-TR" altLang="tr-TR" sz="2000" dirty="0"/>
              <a:t>Yarmada şev eğimi, zeminin cinsine göre değişik değerler alır. Dolguda şev eğimi, dolgunun h yüksekliğine göre değişir. Karayollarının kabul ettiği değerler:</a:t>
            </a:r>
          </a:p>
        </p:txBody>
      </p:sp>
      <p:sp>
        <p:nvSpPr>
          <p:cNvPr id="26635" name="Rectangle 85"/>
          <p:cNvSpPr>
            <a:spLocks noChangeArrowheads="1"/>
          </p:cNvSpPr>
          <p:nvPr/>
        </p:nvSpPr>
        <p:spPr bwMode="auto">
          <a:xfrm>
            <a:off x="1524001" y="303002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6637" name="Rectangle 87"/>
          <p:cNvSpPr>
            <a:spLocks noChangeArrowheads="1"/>
          </p:cNvSpPr>
          <p:nvPr/>
        </p:nvSpPr>
        <p:spPr bwMode="auto">
          <a:xfrm>
            <a:off x="1524001" y="303002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 name="Dikdörtgen 1">
            <a:extLst>
              <a:ext uri="{FF2B5EF4-FFF2-40B4-BE49-F238E27FC236}">
                <a16:creationId xmlns:a16="http://schemas.microsoft.com/office/drawing/2014/main" xmlns="" id="{4EAFCD50-BB73-4942-9DDD-A09242061E57}"/>
              </a:ext>
            </a:extLst>
          </p:cNvPr>
          <p:cNvSpPr/>
          <p:nvPr/>
        </p:nvSpPr>
        <p:spPr>
          <a:xfrm>
            <a:off x="5442006" y="264052"/>
            <a:ext cx="1137235" cy="461665"/>
          </a:xfrm>
          <a:prstGeom prst="rect">
            <a:avLst/>
          </a:prstGeom>
        </p:spPr>
        <p:txBody>
          <a:bodyPr wrap="none">
            <a:spAutoFit/>
          </a:bodyPr>
          <a:lstStyle/>
          <a:p>
            <a:pPr algn="ctr"/>
            <a:r>
              <a:rPr lang="tr-TR" altLang="tr-TR" sz="2400" b="1" dirty="0">
                <a:solidFill>
                  <a:srgbClr val="0070C0"/>
                </a:solidFill>
                <a:effectLst>
                  <a:outerShdw blurRad="38100" dist="38100" dir="2700000" algn="tl">
                    <a:srgbClr val="000000">
                      <a:alpha val="43137"/>
                    </a:srgbClr>
                  </a:outerShdw>
                </a:effectLst>
                <a:latin typeface="+mj-lt"/>
              </a:rPr>
              <a:t>En Kesit</a:t>
            </a:r>
          </a:p>
        </p:txBody>
      </p:sp>
      <p:graphicFrame>
        <p:nvGraphicFramePr>
          <p:cNvPr id="26638" name="Object 86"/>
          <p:cNvGraphicFramePr>
            <a:graphicFrameLocks noChangeAspect="1"/>
          </p:cNvGraphicFramePr>
          <p:nvPr>
            <p:extLst>
              <p:ext uri="{D42A27DB-BD31-4B8C-83A1-F6EECF244321}">
                <p14:modId xmlns:p14="http://schemas.microsoft.com/office/powerpoint/2010/main" val="2074418710"/>
              </p:ext>
            </p:extLst>
          </p:nvPr>
        </p:nvGraphicFramePr>
        <p:xfrm>
          <a:off x="6579241" y="5879112"/>
          <a:ext cx="2952750" cy="766762"/>
        </p:xfrm>
        <a:graphic>
          <a:graphicData uri="http://schemas.openxmlformats.org/presentationml/2006/ole">
            <mc:AlternateContent xmlns:mc="http://schemas.openxmlformats.org/markup-compatibility/2006">
              <mc:Choice xmlns:v="urn:schemas-microsoft-com:vml" Requires="v">
                <p:oleObj spid="_x0000_s122913" name="Denklem" r:id="rId8" imgW="1651000" imgH="431800" progId="Equation.3">
                  <p:embed/>
                </p:oleObj>
              </mc:Choice>
              <mc:Fallback>
                <p:oleObj name="Denklem" r:id="rId8" imgW="1651000" imgH="431800" progId="Equation.3">
                  <p:embed/>
                  <p:pic>
                    <p:nvPicPr>
                      <p:cNvPr id="26638" name="Object 8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79241" y="5879112"/>
                        <a:ext cx="2952750"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6636" name="Object 84"/>
          <p:cNvGraphicFramePr>
            <a:graphicFrameLocks noChangeAspect="1"/>
          </p:cNvGraphicFramePr>
          <p:nvPr/>
        </p:nvGraphicFramePr>
        <p:xfrm>
          <a:off x="1964896" y="5895698"/>
          <a:ext cx="3024188" cy="774700"/>
        </p:xfrm>
        <a:graphic>
          <a:graphicData uri="http://schemas.openxmlformats.org/presentationml/2006/ole">
            <mc:AlternateContent xmlns:mc="http://schemas.openxmlformats.org/markup-compatibility/2006">
              <mc:Choice xmlns:v="urn:schemas-microsoft-com:vml" Requires="v">
                <p:oleObj spid="_x0000_s122914" name="Denklem" r:id="rId10" imgW="1676400" imgH="431800" progId="Equation.3">
                  <p:embed/>
                </p:oleObj>
              </mc:Choice>
              <mc:Fallback>
                <p:oleObj name="Denklem" r:id="rId10" imgW="1676400" imgH="431800" progId="Equation.3">
                  <p:embed/>
                  <p:pic>
                    <p:nvPicPr>
                      <p:cNvPr id="26636" name="Object 8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64896" y="5895698"/>
                        <a:ext cx="3024188"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6" name="Unvan 1">
            <a:extLst>
              <a:ext uri="{FF2B5EF4-FFF2-40B4-BE49-F238E27FC236}">
                <a16:creationId xmlns:a16="http://schemas.microsoft.com/office/drawing/2014/main" xmlns="" id="{2DB31B3E-1EE3-4F43-AFB4-D98FBAE7BD0D}"/>
              </a:ext>
            </a:extLst>
          </p:cNvPr>
          <p:cNvSpPr txBox="1">
            <a:spLocks/>
          </p:cNvSpPr>
          <p:nvPr/>
        </p:nvSpPr>
        <p:spPr>
          <a:xfrm>
            <a:off x="107950" y="6408368"/>
            <a:ext cx="2370666" cy="381000"/>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tr-TR" sz="1600" b="1" dirty="0">
                <a:solidFill>
                  <a:srgbClr val="0070C0"/>
                </a:solidFill>
                <a:effectLst>
                  <a:outerShdw blurRad="38100" dist="38100" dir="2700000" algn="tl">
                    <a:srgbClr val="000000">
                      <a:alpha val="43137"/>
                    </a:srgbClr>
                  </a:outerShdw>
                </a:effectLst>
              </a:rPr>
              <a:t>TOPOGRAFYA </a:t>
            </a:r>
            <a:r>
              <a:rPr lang="en-US" sz="1600" b="1" dirty="0">
                <a:solidFill>
                  <a:srgbClr val="0070C0"/>
                </a:solidFill>
                <a:effectLst>
                  <a:outerShdw blurRad="38100" dist="38100" dir="2700000" algn="tl">
                    <a:srgbClr val="000000">
                      <a:alpha val="43137"/>
                    </a:srgbClr>
                  </a:outerShdw>
                </a:effectLst>
              </a:rPr>
              <a:t>(HRT335</a:t>
            </a:r>
            <a:r>
              <a:rPr lang="tr-TR" sz="1600" b="1" dirty="0">
                <a:solidFill>
                  <a:srgbClr val="0070C0"/>
                </a:solidFill>
                <a:effectLst>
                  <a:outerShdw blurRad="38100" dist="38100" dir="2700000" algn="tl">
                    <a:srgbClr val="000000">
                      <a:alpha val="43137"/>
                    </a:srgbClr>
                  </a:outerShdw>
                </a:effectLst>
              </a:rPr>
              <a:t>0</a:t>
            </a:r>
            <a:r>
              <a:rPr lang="en-US" sz="1600" b="1" dirty="0">
                <a:solidFill>
                  <a:srgbClr val="0070C0"/>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8117255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1524001" y="30395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9699" name="Text Box 4"/>
          <p:cNvSpPr txBox="1">
            <a:spLocks noChangeArrowheads="1"/>
          </p:cNvSpPr>
          <p:nvPr/>
        </p:nvSpPr>
        <p:spPr bwMode="auto">
          <a:xfrm>
            <a:off x="875474" y="543698"/>
            <a:ext cx="741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tr-TR" altLang="tr-TR" sz="2400" b="1" dirty="0">
                <a:solidFill>
                  <a:srgbClr val="0070C0"/>
                </a:solidFill>
                <a:effectLst>
                  <a:outerShdw blurRad="38100" dist="38100" dir="2700000" algn="tl">
                    <a:srgbClr val="000000">
                      <a:alpha val="43137"/>
                    </a:srgbClr>
                  </a:outerShdw>
                </a:effectLst>
                <a:latin typeface="+mj-lt"/>
              </a:rPr>
              <a:t>Cross Yöntemine Göre Kesitlerle Alan Hesabı</a:t>
            </a:r>
          </a:p>
        </p:txBody>
      </p:sp>
      <p:pic>
        <p:nvPicPr>
          <p:cNvPr id="29700" name="Picture 82"/>
          <p:cNvPicPr>
            <a:picLocks noChangeAspect="1" noChangeArrowheads="1"/>
          </p:cNvPicPr>
          <p:nvPr/>
        </p:nvPicPr>
        <p:blipFill rotWithShape="1">
          <a:blip r:embed="rId3">
            <a:extLst>
              <a:ext uri="{28A0092B-C50C-407E-A947-70E740481C1C}">
                <a14:useLocalDpi xmlns:a14="http://schemas.microsoft.com/office/drawing/2010/main" val="0"/>
              </a:ext>
            </a:extLst>
          </a:blip>
          <a:srcRect b="6075"/>
          <a:stretch/>
        </p:blipFill>
        <p:spPr bwMode="auto">
          <a:xfrm>
            <a:off x="1347192" y="1090449"/>
            <a:ext cx="6672923" cy="5348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Metin kutusu 5">
            <a:extLst>
              <a:ext uri="{FF2B5EF4-FFF2-40B4-BE49-F238E27FC236}">
                <a16:creationId xmlns:a16="http://schemas.microsoft.com/office/drawing/2014/main" xmlns="" id="{C4A95B9C-5612-4926-887D-28ED6EFF84C0}"/>
              </a:ext>
            </a:extLst>
          </p:cNvPr>
          <p:cNvSpPr txBox="1"/>
          <p:nvPr/>
        </p:nvSpPr>
        <p:spPr>
          <a:xfrm>
            <a:off x="11638002" y="101600"/>
            <a:ext cx="553998" cy="6019114"/>
          </a:xfrm>
          <a:prstGeom prst="rect">
            <a:avLst/>
          </a:prstGeom>
          <a:noFill/>
        </p:spPr>
        <p:txBody>
          <a:bodyPr vert="vert" wrap="square" rtlCol="0">
            <a:spAutoFit/>
          </a:bodyPr>
          <a:lstStyle/>
          <a:p>
            <a:r>
              <a:rPr lang="tr-TR" sz="2400" b="1" dirty="0">
                <a:solidFill>
                  <a:srgbClr val="00B0F0"/>
                </a:solidFill>
                <a:effectLst>
                  <a:outerShdw blurRad="38100" dist="38100" dir="2700000" algn="tl">
                    <a:srgbClr val="000000">
                      <a:alpha val="43137"/>
                    </a:srgbClr>
                  </a:outerShdw>
                </a:effectLst>
              </a:rPr>
              <a:t>YÜKSEKLİK ÖLÇMELERİ</a:t>
            </a:r>
            <a:endParaRPr lang="en-US" sz="2400" dirty="0">
              <a:solidFill>
                <a:srgbClr val="00B0F0"/>
              </a:solidFill>
              <a:effectLst>
                <a:outerShdw blurRad="38100" dist="38100" dir="2700000" algn="tl">
                  <a:srgbClr val="000000">
                    <a:alpha val="43137"/>
                  </a:srgbClr>
                </a:outerShdw>
              </a:effectLst>
            </a:endParaRPr>
          </a:p>
        </p:txBody>
      </p:sp>
      <p:sp>
        <p:nvSpPr>
          <p:cNvPr id="13" name="Unvan 1">
            <a:extLst>
              <a:ext uri="{FF2B5EF4-FFF2-40B4-BE49-F238E27FC236}">
                <a16:creationId xmlns:a16="http://schemas.microsoft.com/office/drawing/2014/main" xmlns="" id="{7F906909-53C8-4A5D-BE87-20375274E8FD}"/>
              </a:ext>
            </a:extLst>
          </p:cNvPr>
          <p:cNvSpPr txBox="1">
            <a:spLocks/>
          </p:cNvSpPr>
          <p:nvPr/>
        </p:nvSpPr>
        <p:spPr>
          <a:xfrm>
            <a:off x="107950" y="6408368"/>
            <a:ext cx="2370666" cy="381000"/>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tr-TR" sz="1600" b="1" dirty="0">
                <a:solidFill>
                  <a:srgbClr val="0070C0"/>
                </a:solidFill>
                <a:effectLst>
                  <a:outerShdw blurRad="38100" dist="38100" dir="2700000" algn="tl">
                    <a:srgbClr val="000000">
                      <a:alpha val="43137"/>
                    </a:srgbClr>
                  </a:outerShdw>
                </a:effectLst>
              </a:rPr>
              <a:t>TOPOGRAFYA </a:t>
            </a:r>
            <a:r>
              <a:rPr lang="en-US" sz="1600" b="1" dirty="0">
                <a:solidFill>
                  <a:srgbClr val="0070C0"/>
                </a:solidFill>
                <a:effectLst>
                  <a:outerShdw blurRad="38100" dist="38100" dir="2700000" algn="tl">
                    <a:srgbClr val="000000">
                      <a:alpha val="43137"/>
                    </a:srgbClr>
                  </a:outerShdw>
                </a:effectLst>
              </a:rPr>
              <a:t>(HRT335</a:t>
            </a:r>
            <a:r>
              <a:rPr lang="tr-TR" sz="1600" b="1" dirty="0">
                <a:solidFill>
                  <a:srgbClr val="0070C0"/>
                </a:solidFill>
                <a:effectLst>
                  <a:outerShdw blurRad="38100" dist="38100" dir="2700000" algn="tl">
                    <a:srgbClr val="000000">
                      <a:alpha val="43137"/>
                    </a:srgbClr>
                  </a:outerShdw>
                </a:effectLst>
              </a:rPr>
              <a:t>0</a:t>
            </a:r>
            <a:r>
              <a:rPr lang="en-US" sz="1600" b="1" dirty="0">
                <a:solidFill>
                  <a:srgbClr val="0070C0"/>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13571574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1524001" y="30395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0723" name="Text Box 3"/>
          <p:cNvSpPr txBox="1">
            <a:spLocks noChangeArrowheads="1"/>
          </p:cNvSpPr>
          <p:nvPr/>
        </p:nvSpPr>
        <p:spPr bwMode="auto">
          <a:xfrm>
            <a:off x="738639" y="614498"/>
            <a:ext cx="9144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50000"/>
              </a:spcBef>
            </a:pPr>
            <a:r>
              <a:rPr lang="tr-TR" altLang="tr-TR" sz="2400"/>
              <a:t>Her hangi bir noktadan başlanarak saat ibresinin ters yönünde sırayla tüm koordinat değerleri yazıldıktan sonra, ilk noktanın koordinatları tekrar yazılır. </a:t>
            </a:r>
            <a:r>
              <a:rPr lang="tr-TR" altLang="tr-TR" sz="2400">
                <a:solidFill>
                  <a:srgbClr val="FF0000"/>
                </a:solidFill>
              </a:rPr>
              <a:t>+</a:t>
            </a:r>
            <a:r>
              <a:rPr lang="tr-TR" altLang="tr-TR" sz="2400"/>
              <a:t> yönündeki okların çarpımlarının toplamından </a:t>
            </a:r>
            <a:r>
              <a:rPr lang="tr-TR" altLang="tr-TR" sz="2400">
                <a:solidFill>
                  <a:srgbClr val="FF0000"/>
                </a:solidFill>
              </a:rPr>
              <a:t>–</a:t>
            </a:r>
            <a:r>
              <a:rPr lang="tr-TR" altLang="tr-TR" sz="2400"/>
              <a:t> yöndeki okların çarpımlarının toplamı çıkartılır.</a:t>
            </a:r>
          </a:p>
        </p:txBody>
      </p:sp>
      <p:pic>
        <p:nvPicPr>
          <p:cNvPr id="30724"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639" y="2411929"/>
            <a:ext cx="5616575"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0178" y="3723244"/>
            <a:ext cx="8713787"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Metin kutusu 6">
            <a:extLst>
              <a:ext uri="{FF2B5EF4-FFF2-40B4-BE49-F238E27FC236}">
                <a16:creationId xmlns:a16="http://schemas.microsoft.com/office/drawing/2014/main" xmlns="" id="{F43F6395-91E3-4A59-9158-F7BC3E2947C1}"/>
              </a:ext>
            </a:extLst>
          </p:cNvPr>
          <p:cNvSpPr txBox="1"/>
          <p:nvPr/>
        </p:nvSpPr>
        <p:spPr>
          <a:xfrm>
            <a:off x="11638002" y="101600"/>
            <a:ext cx="553998" cy="6019114"/>
          </a:xfrm>
          <a:prstGeom prst="rect">
            <a:avLst/>
          </a:prstGeom>
          <a:noFill/>
        </p:spPr>
        <p:txBody>
          <a:bodyPr vert="vert" wrap="square" rtlCol="0">
            <a:spAutoFit/>
          </a:bodyPr>
          <a:lstStyle/>
          <a:p>
            <a:r>
              <a:rPr lang="tr-TR" sz="2400" b="1" dirty="0">
                <a:solidFill>
                  <a:srgbClr val="00B0F0"/>
                </a:solidFill>
                <a:effectLst>
                  <a:outerShdw blurRad="38100" dist="38100" dir="2700000" algn="tl">
                    <a:srgbClr val="000000">
                      <a:alpha val="43137"/>
                    </a:srgbClr>
                  </a:outerShdw>
                </a:effectLst>
              </a:rPr>
              <a:t>YÜKSEKLİK ÖLÇMELERİ</a:t>
            </a:r>
            <a:endParaRPr lang="en-US" sz="2400" dirty="0">
              <a:solidFill>
                <a:srgbClr val="00B0F0"/>
              </a:solidFill>
              <a:effectLst>
                <a:outerShdw blurRad="38100" dist="38100" dir="2700000" algn="tl">
                  <a:srgbClr val="000000">
                    <a:alpha val="43137"/>
                  </a:srgbClr>
                </a:outerShdw>
              </a:effectLst>
            </a:endParaRPr>
          </a:p>
        </p:txBody>
      </p:sp>
      <p:sp>
        <p:nvSpPr>
          <p:cNvPr id="14" name="Unvan 1">
            <a:extLst>
              <a:ext uri="{FF2B5EF4-FFF2-40B4-BE49-F238E27FC236}">
                <a16:creationId xmlns:a16="http://schemas.microsoft.com/office/drawing/2014/main" xmlns="" id="{A21F6947-3888-4DC2-8C09-4A0936545C9A}"/>
              </a:ext>
            </a:extLst>
          </p:cNvPr>
          <p:cNvSpPr txBox="1">
            <a:spLocks/>
          </p:cNvSpPr>
          <p:nvPr/>
        </p:nvSpPr>
        <p:spPr>
          <a:xfrm>
            <a:off x="107950" y="6408368"/>
            <a:ext cx="2370666" cy="381000"/>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tr-TR" sz="1600" b="1" dirty="0">
                <a:solidFill>
                  <a:srgbClr val="0070C0"/>
                </a:solidFill>
                <a:effectLst>
                  <a:outerShdw blurRad="38100" dist="38100" dir="2700000" algn="tl">
                    <a:srgbClr val="000000">
                      <a:alpha val="43137"/>
                    </a:srgbClr>
                  </a:outerShdw>
                </a:effectLst>
              </a:rPr>
              <a:t>TOPOGRAFYA </a:t>
            </a:r>
            <a:r>
              <a:rPr lang="en-US" sz="1600" b="1" dirty="0">
                <a:solidFill>
                  <a:srgbClr val="0070C0"/>
                </a:solidFill>
                <a:effectLst>
                  <a:outerShdw blurRad="38100" dist="38100" dir="2700000" algn="tl">
                    <a:srgbClr val="000000">
                      <a:alpha val="43137"/>
                    </a:srgbClr>
                  </a:outerShdw>
                </a:effectLst>
              </a:rPr>
              <a:t>(HRT335</a:t>
            </a:r>
            <a:r>
              <a:rPr lang="tr-TR" sz="1600" b="1" dirty="0">
                <a:solidFill>
                  <a:srgbClr val="0070C0"/>
                </a:solidFill>
                <a:effectLst>
                  <a:outerShdw blurRad="38100" dist="38100" dir="2700000" algn="tl">
                    <a:srgbClr val="000000">
                      <a:alpha val="43137"/>
                    </a:srgbClr>
                  </a:outerShdw>
                </a:effectLst>
              </a:rPr>
              <a:t>0</a:t>
            </a:r>
            <a:r>
              <a:rPr lang="en-US" sz="1600" b="1" dirty="0">
                <a:solidFill>
                  <a:srgbClr val="0070C0"/>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31377675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1524001" y="30395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1747" name="Text Box 3"/>
          <p:cNvSpPr txBox="1">
            <a:spLocks noChangeArrowheads="1"/>
          </p:cNvSpPr>
          <p:nvPr/>
        </p:nvSpPr>
        <p:spPr bwMode="auto">
          <a:xfrm>
            <a:off x="691978" y="981704"/>
            <a:ext cx="9144000" cy="3231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a:solidFill>
                  <a:schemeClr val="tx1"/>
                </a:solidFill>
                <a:latin typeface="Arial" panose="020B0604020202020204" pitchFamily="34" charset="0"/>
              </a:defRPr>
            </a:lvl1pPr>
            <a:lvl2pPr marL="800100" indent="-342900" eaLnBrk="0" hangingPunct="0">
              <a:defRPr>
                <a:solidFill>
                  <a:schemeClr val="tx1"/>
                </a:solidFill>
                <a:latin typeface="Arial" panose="020B0604020202020204" pitchFamily="34" charset="0"/>
              </a:defRPr>
            </a:lvl2pPr>
            <a:lvl3pPr marL="1257300" indent="-342900" eaLnBrk="0" hangingPunct="0">
              <a:defRPr>
                <a:solidFill>
                  <a:schemeClr val="tx1"/>
                </a:solidFill>
                <a:latin typeface="Arial" panose="020B0604020202020204" pitchFamily="34" charset="0"/>
              </a:defRPr>
            </a:lvl3pPr>
            <a:lvl4pPr marL="1714500" indent="-342900" eaLnBrk="0" hangingPunct="0">
              <a:defRPr>
                <a:solidFill>
                  <a:schemeClr val="tx1"/>
                </a:solidFill>
                <a:latin typeface="Arial" panose="020B0604020202020204" pitchFamily="34" charset="0"/>
              </a:defRPr>
            </a:lvl4pPr>
            <a:lvl5pPr marL="2171700" indent="-342900" eaLnBrk="0" hangingPunct="0">
              <a:defRPr>
                <a:solidFill>
                  <a:schemeClr val="tx1"/>
                </a:solidFill>
                <a:latin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tr-TR" altLang="tr-TR" sz="2400" b="1" dirty="0">
                <a:solidFill>
                  <a:srgbClr val="0070C0"/>
                </a:solidFill>
                <a:effectLst>
                  <a:outerShdw blurRad="38100" dist="38100" dir="2700000" algn="tl">
                    <a:srgbClr val="000000">
                      <a:alpha val="43137"/>
                    </a:srgbClr>
                  </a:outerShdw>
                </a:effectLst>
                <a:latin typeface="+mj-lt"/>
              </a:rPr>
              <a:t>Kesitlerle Hacim Hesabı</a:t>
            </a:r>
          </a:p>
          <a:p>
            <a:pPr eaLnBrk="1" hangingPunct="1"/>
            <a:endParaRPr lang="tr-TR" altLang="tr-TR" sz="2400" b="1" dirty="0">
              <a:solidFill>
                <a:srgbClr val="92D050"/>
              </a:solidFill>
            </a:endParaRPr>
          </a:p>
          <a:p>
            <a:pPr eaLnBrk="1" hangingPunct="1"/>
            <a:r>
              <a:rPr lang="tr-TR" altLang="tr-TR" sz="2400" b="1" dirty="0">
                <a:solidFill>
                  <a:srgbClr val="FF0000"/>
                </a:solidFill>
              </a:rPr>
              <a:t>Kesitlerin İkisi de Dolgu ya da Yarma</a:t>
            </a:r>
            <a:endParaRPr lang="tr-TR" altLang="tr-TR" sz="2400" dirty="0">
              <a:solidFill>
                <a:srgbClr val="FF0000"/>
              </a:solidFill>
            </a:endParaRPr>
          </a:p>
          <a:p>
            <a:pPr algn="just" eaLnBrk="1" hangingPunct="1"/>
            <a:r>
              <a:rPr lang="tr-TR" altLang="tr-TR" sz="2200" dirty="0"/>
              <a:t>Yukarıda alanları hesaplanan kesitlerin ikisi de dolgudur ve aralarındaki uzaklık s=20 m olsun. Bu iki kesit arasındaki hacim (dolgu miktarı), </a:t>
            </a:r>
          </a:p>
          <a:p>
            <a:pPr algn="just" eaLnBrk="1" hangingPunct="1"/>
            <a:endParaRPr lang="tr-TR" altLang="tr-TR" sz="2200" dirty="0"/>
          </a:p>
          <a:p>
            <a:pPr algn="just" eaLnBrk="1" hangingPunct="1"/>
            <a:endParaRPr lang="tr-TR" altLang="tr-TR" sz="2200" dirty="0"/>
          </a:p>
          <a:p>
            <a:pPr algn="just" eaLnBrk="1" hangingPunct="1"/>
            <a:endParaRPr lang="tr-TR" altLang="tr-TR" sz="2200" dirty="0"/>
          </a:p>
          <a:p>
            <a:pPr algn="just" eaLnBrk="1" hangingPunct="1"/>
            <a:endParaRPr lang="tr-TR" altLang="tr-TR" sz="2200" dirty="0"/>
          </a:p>
        </p:txBody>
      </p:sp>
      <p:sp>
        <p:nvSpPr>
          <p:cNvPr id="31748" name="Rectangle 5"/>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aphicFrame>
        <p:nvGraphicFramePr>
          <p:cNvPr id="31749" name="Object 4"/>
          <p:cNvGraphicFramePr>
            <a:graphicFrameLocks noChangeAspect="1"/>
          </p:cNvGraphicFramePr>
          <p:nvPr/>
        </p:nvGraphicFramePr>
        <p:xfrm>
          <a:off x="691978" y="3085029"/>
          <a:ext cx="8785225" cy="647700"/>
        </p:xfrm>
        <a:graphic>
          <a:graphicData uri="http://schemas.openxmlformats.org/presentationml/2006/ole">
            <mc:AlternateContent xmlns:mc="http://schemas.openxmlformats.org/markup-compatibility/2006">
              <mc:Choice xmlns:v="urn:schemas-microsoft-com:vml" Requires="v">
                <p:oleObj spid="_x0000_s123916" name="Denklem" r:id="rId4" imgW="5562600" imgH="406400" progId="Equation.3">
                  <p:embed/>
                </p:oleObj>
              </mc:Choice>
              <mc:Fallback>
                <p:oleObj name="Denklem" r:id="rId4" imgW="5562600" imgH="406400" progId="Equation.3">
                  <p:embed/>
                  <p:pic>
                    <p:nvPicPr>
                      <p:cNvPr id="31749"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1978" y="3085029"/>
                        <a:ext cx="87852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Metin kutusu 6">
            <a:extLst>
              <a:ext uri="{FF2B5EF4-FFF2-40B4-BE49-F238E27FC236}">
                <a16:creationId xmlns:a16="http://schemas.microsoft.com/office/drawing/2014/main" xmlns="" id="{9D9B8249-B7CA-4762-9804-A3807C62F20A}"/>
              </a:ext>
            </a:extLst>
          </p:cNvPr>
          <p:cNvSpPr txBox="1"/>
          <p:nvPr/>
        </p:nvSpPr>
        <p:spPr>
          <a:xfrm>
            <a:off x="11638002" y="101600"/>
            <a:ext cx="553998" cy="6019114"/>
          </a:xfrm>
          <a:prstGeom prst="rect">
            <a:avLst/>
          </a:prstGeom>
          <a:noFill/>
        </p:spPr>
        <p:txBody>
          <a:bodyPr vert="vert" wrap="square" rtlCol="0">
            <a:spAutoFit/>
          </a:bodyPr>
          <a:lstStyle/>
          <a:p>
            <a:r>
              <a:rPr lang="tr-TR" sz="2400" b="1" dirty="0">
                <a:solidFill>
                  <a:srgbClr val="00B0F0"/>
                </a:solidFill>
                <a:effectLst>
                  <a:outerShdw blurRad="38100" dist="38100" dir="2700000" algn="tl">
                    <a:srgbClr val="000000">
                      <a:alpha val="43137"/>
                    </a:srgbClr>
                  </a:outerShdw>
                </a:effectLst>
              </a:rPr>
              <a:t>YÜKSEKLİK ÖLÇMELERİ</a:t>
            </a:r>
            <a:endParaRPr lang="en-US" sz="2400" dirty="0">
              <a:solidFill>
                <a:srgbClr val="00B0F0"/>
              </a:solidFill>
              <a:effectLst>
                <a:outerShdw blurRad="38100" dist="38100" dir="2700000" algn="tl">
                  <a:srgbClr val="000000">
                    <a:alpha val="43137"/>
                  </a:srgbClr>
                </a:outerShdw>
              </a:effectLst>
            </a:endParaRPr>
          </a:p>
        </p:txBody>
      </p:sp>
      <p:sp>
        <p:nvSpPr>
          <p:cNvPr id="14" name="Unvan 1">
            <a:extLst>
              <a:ext uri="{FF2B5EF4-FFF2-40B4-BE49-F238E27FC236}">
                <a16:creationId xmlns:a16="http://schemas.microsoft.com/office/drawing/2014/main" xmlns="" id="{CA8C7681-8C89-4D06-BA09-ECBAA7E93D59}"/>
              </a:ext>
            </a:extLst>
          </p:cNvPr>
          <p:cNvSpPr txBox="1">
            <a:spLocks/>
          </p:cNvSpPr>
          <p:nvPr/>
        </p:nvSpPr>
        <p:spPr>
          <a:xfrm>
            <a:off x="107950" y="6408368"/>
            <a:ext cx="2370666" cy="381000"/>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tr-TR" sz="1600" b="1" dirty="0">
                <a:solidFill>
                  <a:srgbClr val="0070C0"/>
                </a:solidFill>
                <a:effectLst>
                  <a:outerShdw blurRad="38100" dist="38100" dir="2700000" algn="tl">
                    <a:srgbClr val="000000">
                      <a:alpha val="43137"/>
                    </a:srgbClr>
                  </a:outerShdw>
                </a:effectLst>
              </a:rPr>
              <a:t>TOPOGRAFYA </a:t>
            </a:r>
            <a:r>
              <a:rPr lang="en-US" sz="1600" b="1" dirty="0">
                <a:solidFill>
                  <a:srgbClr val="0070C0"/>
                </a:solidFill>
                <a:effectLst>
                  <a:outerShdw blurRad="38100" dist="38100" dir="2700000" algn="tl">
                    <a:srgbClr val="000000">
                      <a:alpha val="43137"/>
                    </a:srgbClr>
                  </a:outerShdw>
                </a:effectLst>
              </a:rPr>
              <a:t>(HRT335</a:t>
            </a:r>
            <a:r>
              <a:rPr lang="tr-TR" sz="1600" b="1" dirty="0">
                <a:solidFill>
                  <a:srgbClr val="0070C0"/>
                </a:solidFill>
                <a:effectLst>
                  <a:outerShdw blurRad="38100" dist="38100" dir="2700000" algn="tl">
                    <a:srgbClr val="000000">
                      <a:alpha val="43137"/>
                    </a:srgbClr>
                  </a:outerShdw>
                </a:effectLst>
              </a:rPr>
              <a:t>0</a:t>
            </a:r>
            <a:r>
              <a:rPr lang="en-US" sz="1600" b="1" dirty="0">
                <a:solidFill>
                  <a:srgbClr val="0070C0"/>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4848637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1524001" y="30395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2771" name="Text Box 3"/>
          <p:cNvSpPr txBox="1">
            <a:spLocks noChangeArrowheads="1"/>
          </p:cNvSpPr>
          <p:nvPr/>
        </p:nvSpPr>
        <p:spPr bwMode="auto">
          <a:xfrm>
            <a:off x="896081" y="582778"/>
            <a:ext cx="8785225"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a:solidFill>
                  <a:schemeClr val="tx1"/>
                </a:solidFill>
                <a:latin typeface="Arial" panose="020B0604020202020204" pitchFamily="34" charset="0"/>
              </a:defRPr>
            </a:lvl1pPr>
            <a:lvl2pPr marL="800100" indent="-342900" eaLnBrk="0" hangingPunct="0">
              <a:defRPr>
                <a:solidFill>
                  <a:schemeClr val="tx1"/>
                </a:solidFill>
                <a:latin typeface="Arial" panose="020B0604020202020204" pitchFamily="34" charset="0"/>
              </a:defRPr>
            </a:lvl2pPr>
            <a:lvl3pPr marL="1257300" indent="-342900" eaLnBrk="0" hangingPunct="0">
              <a:defRPr>
                <a:solidFill>
                  <a:schemeClr val="tx1"/>
                </a:solidFill>
                <a:latin typeface="Arial" panose="020B0604020202020204" pitchFamily="34" charset="0"/>
              </a:defRPr>
            </a:lvl3pPr>
            <a:lvl4pPr marL="1714500" indent="-342900" eaLnBrk="0" hangingPunct="0">
              <a:defRPr>
                <a:solidFill>
                  <a:schemeClr val="tx1"/>
                </a:solidFill>
                <a:latin typeface="Arial" panose="020B0604020202020204" pitchFamily="34" charset="0"/>
              </a:defRPr>
            </a:lvl4pPr>
            <a:lvl5pPr marL="2171700" indent="-342900" eaLnBrk="0" hangingPunct="0">
              <a:defRPr>
                <a:solidFill>
                  <a:schemeClr val="tx1"/>
                </a:solidFill>
                <a:latin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defRPr>
            </a:lvl9pPr>
          </a:lstStyle>
          <a:p>
            <a:pPr lvl="3" eaLnBrk="1" hangingPunct="1"/>
            <a:r>
              <a:rPr lang="tr-TR" altLang="tr-TR" sz="2400" b="1" dirty="0">
                <a:solidFill>
                  <a:srgbClr val="0070C0"/>
                </a:solidFill>
                <a:effectLst>
                  <a:outerShdw blurRad="38100" dist="38100" dir="2700000" algn="tl">
                    <a:srgbClr val="000000">
                      <a:alpha val="43137"/>
                    </a:srgbClr>
                  </a:outerShdw>
                </a:effectLst>
                <a:latin typeface="+mj-lt"/>
              </a:rPr>
              <a:t>Kesitlerin Biri Dolgu Diğeri Yarma</a:t>
            </a:r>
          </a:p>
          <a:p>
            <a:pPr lvl="3" eaLnBrk="1" hangingPunct="1"/>
            <a:endParaRPr lang="tr-TR" altLang="tr-TR" sz="2400" dirty="0">
              <a:solidFill>
                <a:srgbClr val="FF0000"/>
              </a:solidFill>
            </a:endParaRPr>
          </a:p>
          <a:p>
            <a:pPr eaLnBrk="1" hangingPunct="1"/>
            <a:r>
              <a:rPr lang="tr-TR" altLang="tr-TR" sz="2400" dirty="0"/>
              <a:t>Kesitin biri dolgu diğeri yarma ise, dolgudan yarmaya geçilen </a:t>
            </a:r>
          </a:p>
          <a:p>
            <a:pPr eaLnBrk="1" hangingPunct="1"/>
            <a:r>
              <a:rPr lang="tr-TR" altLang="tr-TR" sz="2400" dirty="0"/>
              <a:t>nokta bulunarak; dolgu ve yarma hacimleri ayrı ayrı hesaplanır.</a:t>
            </a:r>
          </a:p>
        </p:txBody>
      </p:sp>
      <p:pic>
        <p:nvPicPr>
          <p:cNvPr id="327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6081" y="2217481"/>
            <a:ext cx="7784757" cy="3835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Metin kutusu 5">
            <a:extLst>
              <a:ext uri="{FF2B5EF4-FFF2-40B4-BE49-F238E27FC236}">
                <a16:creationId xmlns:a16="http://schemas.microsoft.com/office/drawing/2014/main" xmlns="" id="{D5587B1A-69CA-48FB-AE5D-6FB64B990F5D}"/>
              </a:ext>
            </a:extLst>
          </p:cNvPr>
          <p:cNvSpPr txBox="1"/>
          <p:nvPr/>
        </p:nvSpPr>
        <p:spPr>
          <a:xfrm>
            <a:off x="11638002" y="101600"/>
            <a:ext cx="553998" cy="6019114"/>
          </a:xfrm>
          <a:prstGeom prst="rect">
            <a:avLst/>
          </a:prstGeom>
          <a:noFill/>
        </p:spPr>
        <p:txBody>
          <a:bodyPr vert="vert" wrap="square" rtlCol="0">
            <a:spAutoFit/>
          </a:bodyPr>
          <a:lstStyle/>
          <a:p>
            <a:r>
              <a:rPr lang="tr-TR" sz="2400" b="1" dirty="0">
                <a:solidFill>
                  <a:srgbClr val="00B0F0"/>
                </a:solidFill>
                <a:effectLst>
                  <a:outerShdw blurRad="38100" dist="38100" dir="2700000" algn="tl">
                    <a:srgbClr val="000000">
                      <a:alpha val="43137"/>
                    </a:srgbClr>
                  </a:outerShdw>
                </a:effectLst>
              </a:rPr>
              <a:t>YÜKSEKLİK ÖLÇMELERİ</a:t>
            </a:r>
            <a:endParaRPr lang="en-US" sz="2400" dirty="0">
              <a:solidFill>
                <a:srgbClr val="00B0F0"/>
              </a:solidFill>
              <a:effectLst>
                <a:outerShdw blurRad="38100" dist="38100" dir="2700000" algn="tl">
                  <a:srgbClr val="000000">
                    <a:alpha val="43137"/>
                  </a:srgbClr>
                </a:outerShdw>
              </a:effectLst>
            </a:endParaRPr>
          </a:p>
        </p:txBody>
      </p:sp>
      <p:sp>
        <p:nvSpPr>
          <p:cNvPr id="13" name="Unvan 1">
            <a:extLst>
              <a:ext uri="{FF2B5EF4-FFF2-40B4-BE49-F238E27FC236}">
                <a16:creationId xmlns:a16="http://schemas.microsoft.com/office/drawing/2014/main" xmlns="" id="{ADB8A099-968F-4314-84E7-7FC7C3575C56}"/>
              </a:ext>
            </a:extLst>
          </p:cNvPr>
          <p:cNvSpPr txBox="1">
            <a:spLocks/>
          </p:cNvSpPr>
          <p:nvPr/>
        </p:nvSpPr>
        <p:spPr>
          <a:xfrm>
            <a:off x="107950" y="6408368"/>
            <a:ext cx="2370666" cy="381000"/>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tr-TR" sz="1600" b="1" dirty="0">
                <a:solidFill>
                  <a:srgbClr val="0070C0"/>
                </a:solidFill>
                <a:effectLst>
                  <a:outerShdw blurRad="38100" dist="38100" dir="2700000" algn="tl">
                    <a:srgbClr val="000000">
                      <a:alpha val="43137"/>
                    </a:srgbClr>
                  </a:outerShdw>
                </a:effectLst>
              </a:rPr>
              <a:t>TOPOGRAFYA </a:t>
            </a:r>
            <a:r>
              <a:rPr lang="en-US" sz="1600" b="1" dirty="0">
                <a:solidFill>
                  <a:srgbClr val="0070C0"/>
                </a:solidFill>
                <a:effectLst>
                  <a:outerShdw blurRad="38100" dist="38100" dir="2700000" algn="tl">
                    <a:srgbClr val="000000">
                      <a:alpha val="43137"/>
                    </a:srgbClr>
                  </a:outerShdw>
                </a:effectLst>
              </a:rPr>
              <a:t>(HRT335</a:t>
            </a:r>
            <a:r>
              <a:rPr lang="tr-TR" sz="1600" b="1" dirty="0">
                <a:solidFill>
                  <a:srgbClr val="0070C0"/>
                </a:solidFill>
                <a:effectLst>
                  <a:outerShdw blurRad="38100" dist="38100" dir="2700000" algn="tl">
                    <a:srgbClr val="000000">
                      <a:alpha val="43137"/>
                    </a:srgbClr>
                  </a:outerShdw>
                </a:effectLst>
              </a:rPr>
              <a:t>0</a:t>
            </a:r>
            <a:r>
              <a:rPr lang="en-US" sz="1600" b="1" dirty="0">
                <a:solidFill>
                  <a:srgbClr val="0070C0"/>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25098601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1524001" y="30395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pic>
        <p:nvPicPr>
          <p:cNvPr id="337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8616" y="1424135"/>
            <a:ext cx="5152892" cy="4881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Text Box 5"/>
          <p:cNvSpPr txBox="1">
            <a:spLocks noChangeArrowheads="1"/>
          </p:cNvSpPr>
          <p:nvPr/>
        </p:nvSpPr>
        <p:spPr bwMode="auto">
          <a:xfrm>
            <a:off x="1992314" y="5949951"/>
            <a:ext cx="813593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tr-TR" altLang="tr-TR"/>
          </a:p>
        </p:txBody>
      </p:sp>
      <p:sp>
        <p:nvSpPr>
          <p:cNvPr id="33797" name="Text Box 7"/>
          <p:cNvSpPr txBox="1">
            <a:spLocks noChangeArrowheads="1"/>
          </p:cNvSpPr>
          <p:nvPr/>
        </p:nvSpPr>
        <p:spPr bwMode="auto">
          <a:xfrm>
            <a:off x="628995" y="727732"/>
            <a:ext cx="91440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50000"/>
              </a:spcBef>
            </a:pPr>
            <a:r>
              <a:rPr lang="tr-TR" altLang="tr-TR" sz="2000" b="1" dirty="0">
                <a:solidFill>
                  <a:srgbClr val="00B0F0"/>
                </a:solidFill>
              </a:rPr>
              <a:t>ÖRNEK: </a:t>
            </a:r>
            <a:r>
              <a:rPr lang="tr-TR" altLang="tr-TR" sz="2000" dirty="0"/>
              <a:t>Aşağıdaki iki </a:t>
            </a:r>
            <a:r>
              <a:rPr lang="tr-TR" altLang="tr-TR" sz="2000" dirty="0" err="1"/>
              <a:t>enkesit</a:t>
            </a:r>
            <a:r>
              <a:rPr lang="tr-TR" altLang="tr-TR" sz="2000" dirty="0"/>
              <a:t> arasındaki uzaklık s=20 m olduğuna göre iki kesit arasındaki kazı ve dolgu miktarını hesaplayınız?</a:t>
            </a:r>
          </a:p>
        </p:txBody>
      </p:sp>
      <p:sp>
        <p:nvSpPr>
          <p:cNvPr id="7" name="Metin kutusu 6">
            <a:extLst>
              <a:ext uri="{FF2B5EF4-FFF2-40B4-BE49-F238E27FC236}">
                <a16:creationId xmlns:a16="http://schemas.microsoft.com/office/drawing/2014/main" xmlns="" id="{053EC5A4-4099-42D0-9BE0-343A51F5B0DF}"/>
              </a:ext>
            </a:extLst>
          </p:cNvPr>
          <p:cNvSpPr txBox="1"/>
          <p:nvPr/>
        </p:nvSpPr>
        <p:spPr>
          <a:xfrm>
            <a:off x="11638002" y="101600"/>
            <a:ext cx="553998" cy="6019114"/>
          </a:xfrm>
          <a:prstGeom prst="rect">
            <a:avLst/>
          </a:prstGeom>
          <a:noFill/>
        </p:spPr>
        <p:txBody>
          <a:bodyPr vert="vert" wrap="square" rtlCol="0">
            <a:spAutoFit/>
          </a:bodyPr>
          <a:lstStyle/>
          <a:p>
            <a:r>
              <a:rPr lang="tr-TR" sz="2400" b="1" dirty="0">
                <a:solidFill>
                  <a:srgbClr val="00B0F0"/>
                </a:solidFill>
                <a:effectLst>
                  <a:outerShdw blurRad="38100" dist="38100" dir="2700000" algn="tl">
                    <a:srgbClr val="000000">
                      <a:alpha val="43137"/>
                    </a:srgbClr>
                  </a:outerShdw>
                </a:effectLst>
              </a:rPr>
              <a:t>YÜKSEKLİK ÖLÇMELERİ</a:t>
            </a:r>
            <a:endParaRPr lang="en-US" sz="2400" dirty="0">
              <a:solidFill>
                <a:srgbClr val="00B0F0"/>
              </a:solidFill>
              <a:effectLst>
                <a:outerShdw blurRad="38100" dist="38100" dir="2700000" algn="tl">
                  <a:srgbClr val="000000">
                    <a:alpha val="43137"/>
                  </a:srgbClr>
                </a:outerShdw>
              </a:effectLst>
            </a:endParaRPr>
          </a:p>
        </p:txBody>
      </p:sp>
      <p:sp>
        <p:nvSpPr>
          <p:cNvPr id="14" name="Unvan 1">
            <a:extLst>
              <a:ext uri="{FF2B5EF4-FFF2-40B4-BE49-F238E27FC236}">
                <a16:creationId xmlns:a16="http://schemas.microsoft.com/office/drawing/2014/main" xmlns="" id="{346D3FDD-3CB4-4297-97F8-0A93FB1D45F0}"/>
              </a:ext>
            </a:extLst>
          </p:cNvPr>
          <p:cNvSpPr txBox="1">
            <a:spLocks/>
          </p:cNvSpPr>
          <p:nvPr/>
        </p:nvSpPr>
        <p:spPr>
          <a:xfrm>
            <a:off x="107950" y="6408368"/>
            <a:ext cx="2370666" cy="381000"/>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tr-TR" sz="1600" b="1" dirty="0">
                <a:solidFill>
                  <a:srgbClr val="0070C0"/>
                </a:solidFill>
                <a:effectLst>
                  <a:outerShdw blurRad="38100" dist="38100" dir="2700000" algn="tl">
                    <a:srgbClr val="000000">
                      <a:alpha val="43137"/>
                    </a:srgbClr>
                  </a:outerShdw>
                </a:effectLst>
              </a:rPr>
              <a:t>TOPOGRAFYA </a:t>
            </a:r>
            <a:r>
              <a:rPr lang="en-US" sz="1600" b="1" dirty="0">
                <a:solidFill>
                  <a:srgbClr val="0070C0"/>
                </a:solidFill>
                <a:effectLst>
                  <a:outerShdw blurRad="38100" dist="38100" dir="2700000" algn="tl">
                    <a:srgbClr val="000000">
                      <a:alpha val="43137"/>
                    </a:srgbClr>
                  </a:outerShdw>
                </a:effectLst>
              </a:rPr>
              <a:t>(HRT335</a:t>
            </a:r>
            <a:r>
              <a:rPr lang="tr-TR" sz="1600" b="1" dirty="0">
                <a:solidFill>
                  <a:srgbClr val="0070C0"/>
                </a:solidFill>
                <a:effectLst>
                  <a:outerShdw blurRad="38100" dist="38100" dir="2700000" algn="tl">
                    <a:srgbClr val="000000">
                      <a:alpha val="43137"/>
                    </a:srgbClr>
                  </a:outerShdw>
                </a:effectLst>
              </a:rPr>
              <a:t>0</a:t>
            </a:r>
            <a:r>
              <a:rPr lang="en-US" sz="1600" b="1" dirty="0">
                <a:solidFill>
                  <a:srgbClr val="0070C0"/>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19678154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Metin kutusu 11"/>
          <p:cNvSpPr txBox="1"/>
          <p:nvPr/>
        </p:nvSpPr>
        <p:spPr>
          <a:xfrm>
            <a:off x="354398" y="1295627"/>
            <a:ext cx="9976564" cy="1938992"/>
          </a:xfrm>
          <a:prstGeom prst="rect">
            <a:avLst/>
          </a:prstGeom>
          <a:noFill/>
        </p:spPr>
        <p:txBody>
          <a:bodyPr wrap="square" rtlCol="0">
            <a:spAutoFit/>
          </a:bodyPr>
          <a:lstStyle/>
          <a:p>
            <a:pPr marL="285750" indent="-285750">
              <a:buFont typeface="Arial" panose="020B0604020202020204" pitchFamily="34" charset="0"/>
              <a:buChar char="•"/>
            </a:pPr>
            <a:r>
              <a:rPr lang="tr-TR" sz="2000" dirty="0"/>
              <a:t>Yeryüzündeki noktaların yüksekliklerini tanımlayabilmek için, bir başlangıç yüzeyi ve bu yüzeye dik doğrultuların saptanması gerekir.</a:t>
            </a:r>
          </a:p>
          <a:p>
            <a:pPr marL="285750" indent="-285750">
              <a:buFont typeface="Arial" panose="020B0604020202020204" pitchFamily="34" charset="0"/>
              <a:buChar char="•"/>
            </a:pPr>
            <a:r>
              <a:rPr lang="tr-TR" sz="2000" dirty="0"/>
              <a:t>Yeryüzünde en kolay belirlenebilen doğrultular </a:t>
            </a:r>
            <a:r>
              <a:rPr lang="tr-TR" sz="2000" b="1" u="sng" dirty="0"/>
              <a:t>çekül doğrultularıdır.</a:t>
            </a:r>
          </a:p>
          <a:p>
            <a:pPr marL="285750" indent="-285750">
              <a:buFont typeface="Arial" panose="020B0604020202020204" pitchFamily="34" charset="0"/>
              <a:buChar char="•"/>
            </a:pPr>
            <a:r>
              <a:rPr lang="tr-TR" sz="2000" dirty="0"/>
              <a:t>Çekül doğrultuları her noktada denge halindeki deniz yüzeyine diktir.</a:t>
            </a:r>
          </a:p>
          <a:p>
            <a:pPr marL="285750" indent="-285750">
              <a:buFont typeface="Arial" panose="020B0604020202020204" pitchFamily="34" charset="0"/>
              <a:buChar char="•"/>
            </a:pPr>
            <a:r>
              <a:rPr lang="tr-TR" sz="2000" dirty="0"/>
              <a:t>Karaların altında da devam ettiği düşünülen denge halindeki deniz yüzeyi, başlangıç yüzeyi olarak alınabilir ve bu yüzey </a:t>
            </a:r>
            <a:r>
              <a:rPr lang="tr-TR" sz="2000" b="1" u="sng" dirty="0" err="1"/>
              <a:t>Jeoit</a:t>
            </a:r>
            <a:r>
              <a:rPr lang="tr-TR" sz="2000" dirty="0"/>
              <a:t> olarak adlandırılmıştır.</a:t>
            </a:r>
          </a:p>
        </p:txBody>
      </p:sp>
      <p:pic>
        <p:nvPicPr>
          <p:cNvPr id="13" name="Picture 2" descr="http://1.bp.blogspot.com/-r3I2kti0HOE/VBAJ8OX7P4I/AAAAAAAABTg/B9o4OcHWMUs/s1600/jeodezide-yukseklik-sistemler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7566" y="3429000"/>
            <a:ext cx="3790227" cy="2626299"/>
          </a:xfrm>
          <a:prstGeom prst="rect">
            <a:avLst/>
          </a:prstGeom>
          <a:noFill/>
          <a:extLst>
            <a:ext uri="{909E8E84-426E-40DD-AFC4-6F175D3DCCD1}">
              <a14:hiddenFill xmlns:a14="http://schemas.microsoft.com/office/drawing/2010/main">
                <a:solidFill>
                  <a:srgbClr val="FFFFFF"/>
                </a:solidFill>
              </a14:hiddenFill>
            </a:ext>
          </a:extLst>
        </p:spPr>
      </p:pic>
      <p:sp>
        <p:nvSpPr>
          <p:cNvPr id="14" name="Unvan 1"/>
          <p:cNvSpPr txBox="1">
            <a:spLocks/>
          </p:cNvSpPr>
          <p:nvPr/>
        </p:nvSpPr>
        <p:spPr>
          <a:xfrm>
            <a:off x="699116" y="330352"/>
            <a:ext cx="8596668" cy="597693"/>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tr-TR" sz="3200" b="1" dirty="0">
                <a:solidFill>
                  <a:srgbClr val="0070C0"/>
                </a:solidFill>
                <a:effectLst>
                  <a:outerShdw blurRad="38100" dist="38100" dir="2700000" algn="tl">
                    <a:srgbClr val="000000">
                      <a:alpha val="43137"/>
                    </a:srgbClr>
                  </a:outerShdw>
                </a:effectLst>
              </a:rPr>
              <a:t>Yükseklik Kavramı</a:t>
            </a:r>
            <a:endParaRPr lang="en-US" sz="3200" b="1" dirty="0">
              <a:solidFill>
                <a:srgbClr val="0070C0"/>
              </a:solidFill>
              <a:effectLst>
                <a:outerShdw blurRad="38100" dist="38100" dir="2700000" algn="tl">
                  <a:srgbClr val="000000">
                    <a:alpha val="43137"/>
                  </a:srgbClr>
                </a:outerShdw>
              </a:effectLst>
            </a:endParaRPr>
          </a:p>
        </p:txBody>
      </p:sp>
      <p:sp>
        <p:nvSpPr>
          <p:cNvPr id="10" name="Metin kutusu 9">
            <a:extLst>
              <a:ext uri="{FF2B5EF4-FFF2-40B4-BE49-F238E27FC236}">
                <a16:creationId xmlns:a16="http://schemas.microsoft.com/office/drawing/2014/main" xmlns="" id="{CED42190-74EF-403B-A831-E87DF9919DF0}"/>
              </a:ext>
            </a:extLst>
          </p:cNvPr>
          <p:cNvSpPr txBox="1"/>
          <p:nvPr/>
        </p:nvSpPr>
        <p:spPr>
          <a:xfrm>
            <a:off x="11638002" y="101600"/>
            <a:ext cx="553998" cy="6019114"/>
          </a:xfrm>
          <a:prstGeom prst="rect">
            <a:avLst/>
          </a:prstGeom>
          <a:noFill/>
        </p:spPr>
        <p:txBody>
          <a:bodyPr vert="vert" wrap="square" rtlCol="0">
            <a:spAutoFit/>
          </a:bodyPr>
          <a:lstStyle/>
          <a:p>
            <a:r>
              <a:rPr lang="tr-TR" sz="2400" b="1" dirty="0">
                <a:solidFill>
                  <a:srgbClr val="00B0F0"/>
                </a:solidFill>
                <a:effectLst>
                  <a:outerShdw blurRad="38100" dist="38100" dir="2700000" algn="tl">
                    <a:srgbClr val="000000">
                      <a:alpha val="43137"/>
                    </a:srgbClr>
                  </a:outerShdw>
                </a:effectLst>
              </a:rPr>
              <a:t>YÜKSEKLİK ÖLÇMELERİ</a:t>
            </a:r>
            <a:endParaRPr lang="en-US" sz="2400" dirty="0">
              <a:solidFill>
                <a:srgbClr val="00B0F0"/>
              </a:solidFill>
              <a:effectLst>
                <a:outerShdw blurRad="38100" dist="38100" dir="2700000" algn="tl">
                  <a:srgbClr val="000000">
                    <a:alpha val="43137"/>
                  </a:srgbClr>
                </a:outerShdw>
              </a:effectLst>
            </a:endParaRPr>
          </a:p>
        </p:txBody>
      </p:sp>
      <p:sp>
        <p:nvSpPr>
          <p:cNvPr id="21" name="Unvan 1">
            <a:extLst>
              <a:ext uri="{FF2B5EF4-FFF2-40B4-BE49-F238E27FC236}">
                <a16:creationId xmlns:a16="http://schemas.microsoft.com/office/drawing/2014/main" xmlns="" id="{A31A3621-2928-4834-B6F6-A5D793C41834}"/>
              </a:ext>
            </a:extLst>
          </p:cNvPr>
          <p:cNvSpPr txBox="1">
            <a:spLocks/>
          </p:cNvSpPr>
          <p:nvPr/>
        </p:nvSpPr>
        <p:spPr>
          <a:xfrm>
            <a:off x="107950" y="6408368"/>
            <a:ext cx="2370666" cy="381000"/>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tr-TR" sz="1600" b="1" dirty="0">
                <a:solidFill>
                  <a:srgbClr val="0070C0"/>
                </a:solidFill>
                <a:effectLst>
                  <a:outerShdw blurRad="38100" dist="38100" dir="2700000" algn="tl">
                    <a:srgbClr val="000000">
                      <a:alpha val="43137"/>
                    </a:srgbClr>
                  </a:outerShdw>
                </a:effectLst>
              </a:rPr>
              <a:t>TOPOGRAFYA </a:t>
            </a:r>
            <a:r>
              <a:rPr lang="en-US" sz="1600" b="1" dirty="0">
                <a:solidFill>
                  <a:srgbClr val="0070C0"/>
                </a:solidFill>
                <a:effectLst>
                  <a:outerShdw blurRad="38100" dist="38100" dir="2700000" algn="tl">
                    <a:srgbClr val="000000">
                      <a:alpha val="43137"/>
                    </a:srgbClr>
                  </a:outerShdw>
                </a:effectLst>
              </a:rPr>
              <a:t>(HRT335</a:t>
            </a:r>
            <a:r>
              <a:rPr lang="tr-TR" sz="1600" b="1" dirty="0">
                <a:solidFill>
                  <a:srgbClr val="0070C0"/>
                </a:solidFill>
                <a:effectLst>
                  <a:outerShdw blurRad="38100" dist="38100" dir="2700000" algn="tl">
                    <a:srgbClr val="000000">
                      <a:alpha val="43137"/>
                    </a:srgbClr>
                  </a:outerShdw>
                </a:effectLst>
              </a:rPr>
              <a:t>0</a:t>
            </a:r>
            <a:r>
              <a:rPr lang="en-US" sz="1600" b="1" dirty="0">
                <a:solidFill>
                  <a:srgbClr val="0070C0"/>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6510467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ChangeArrowheads="1"/>
          </p:cNvSpPr>
          <p:nvPr/>
        </p:nvSpPr>
        <p:spPr bwMode="auto">
          <a:xfrm>
            <a:off x="1524001" y="30395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pic>
        <p:nvPicPr>
          <p:cNvPr id="348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5021" y="722270"/>
            <a:ext cx="7547703" cy="2390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5021" y="3408879"/>
            <a:ext cx="7020482" cy="2834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Metin kutusu 5">
            <a:extLst>
              <a:ext uri="{FF2B5EF4-FFF2-40B4-BE49-F238E27FC236}">
                <a16:creationId xmlns:a16="http://schemas.microsoft.com/office/drawing/2014/main" xmlns="" id="{84090946-5D49-442D-9B35-EDEA017C9F75}"/>
              </a:ext>
            </a:extLst>
          </p:cNvPr>
          <p:cNvSpPr txBox="1"/>
          <p:nvPr/>
        </p:nvSpPr>
        <p:spPr>
          <a:xfrm>
            <a:off x="11638002" y="101600"/>
            <a:ext cx="553998" cy="6019114"/>
          </a:xfrm>
          <a:prstGeom prst="rect">
            <a:avLst/>
          </a:prstGeom>
          <a:noFill/>
        </p:spPr>
        <p:txBody>
          <a:bodyPr vert="vert" wrap="square" rtlCol="0">
            <a:spAutoFit/>
          </a:bodyPr>
          <a:lstStyle/>
          <a:p>
            <a:r>
              <a:rPr lang="tr-TR" sz="2400" b="1" dirty="0">
                <a:solidFill>
                  <a:srgbClr val="00B0F0"/>
                </a:solidFill>
                <a:effectLst>
                  <a:outerShdw blurRad="38100" dist="38100" dir="2700000" algn="tl">
                    <a:srgbClr val="000000">
                      <a:alpha val="43137"/>
                    </a:srgbClr>
                  </a:outerShdw>
                </a:effectLst>
              </a:rPr>
              <a:t>YÜKSEKLİK ÖLÇMELERİ</a:t>
            </a:r>
            <a:endParaRPr lang="en-US" sz="2400" dirty="0">
              <a:solidFill>
                <a:srgbClr val="00B0F0"/>
              </a:solidFill>
              <a:effectLst>
                <a:outerShdw blurRad="38100" dist="38100" dir="2700000" algn="tl">
                  <a:srgbClr val="000000">
                    <a:alpha val="43137"/>
                  </a:srgbClr>
                </a:outerShdw>
              </a:effectLst>
            </a:endParaRPr>
          </a:p>
        </p:txBody>
      </p:sp>
      <p:sp>
        <p:nvSpPr>
          <p:cNvPr id="13" name="Unvan 1">
            <a:extLst>
              <a:ext uri="{FF2B5EF4-FFF2-40B4-BE49-F238E27FC236}">
                <a16:creationId xmlns:a16="http://schemas.microsoft.com/office/drawing/2014/main" xmlns="" id="{DF6387BD-6104-4BA6-BD9C-E00B2B0CFD95}"/>
              </a:ext>
            </a:extLst>
          </p:cNvPr>
          <p:cNvSpPr txBox="1">
            <a:spLocks/>
          </p:cNvSpPr>
          <p:nvPr/>
        </p:nvSpPr>
        <p:spPr>
          <a:xfrm>
            <a:off x="107950" y="6408368"/>
            <a:ext cx="2370666" cy="381000"/>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tr-TR" sz="1600" b="1" dirty="0">
                <a:solidFill>
                  <a:srgbClr val="0070C0"/>
                </a:solidFill>
                <a:effectLst>
                  <a:outerShdw blurRad="38100" dist="38100" dir="2700000" algn="tl">
                    <a:srgbClr val="000000">
                      <a:alpha val="43137"/>
                    </a:srgbClr>
                  </a:outerShdw>
                </a:effectLst>
              </a:rPr>
              <a:t>TOPOGRAFYA </a:t>
            </a:r>
            <a:r>
              <a:rPr lang="en-US" sz="1600" b="1" dirty="0">
                <a:solidFill>
                  <a:srgbClr val="0070C0"/>
                </a:solidFill>
                <a:effectLst>
                  <a:outerShdw blurRad="38100" dist="38100" dir="2700000" algn="tl">
                    <a:srgbClr val="000000">
                      <a:alpha val="43137"/>
                    </a:srgbClr>
                  </a:outerShdw>
                </a:effectLst>
              </a:rPr>
              <a:t>(HRT335</a:t>
            </a:r>
            <a:r>
              <a:rPr lang="tr-TR" sz="1600" b="1" dirty="0">
                <a:solidFill>
                  <a:srgbClr val="0070C0"/>
                </a:solidFill>
                <a:effectLst>
                  <a:outerShdw blurRad="38100" dist="38100" dir="2700000" algn="tl">
                    <a:srgbClr val="000000">
                      <a:alpha val="43137"/>
                    </a:srgbClr>
                  </a:outerShdw>
                </a:effectLst>
              </a:rPr>
              <a:t>0</a:t>
            </a:r>
            <a:r>
              <a:rPr lang="en-US" sz="1600" b="1" dirty="0">
                <a:solidFill>
                  <a:srgbClr val="0070C0"/>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1557378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1524001" y="30395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5843" name="Text Box 3"/>
          <p:cNvSpPr txBox="1">
            <a:spLocks noChangeArrowheads="1"/>
          </p:cNvSpPr>
          <p:nvPr/>
        </p:nvSpPr>
        <p:spPr bwMode="auto">
          <a:xfrm>
            <a:off x="780328" y="275641"/>
            <a:ext cx="950667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800100" indent="-342900" eaLnBrk="0" hangingPunct="0">
              <a:defRPr>
                <a:solidFill>
                  <a:schemeClr val="tx1"/>
                </a:solidFill>
                <a:latin typeface="Arial" panose="020B0604020202020204" pitchFamily="34" charset="0"/>
              </a:defRPr>
            </a:lvl2pPr>
            <a:lvl3pPr marL="1257300" indent="-342900" eaLnBrk="0" hangingPunct="0">
              <a:defRPr>
                <a:solidFill>
                  <a:schemeClr val="tx1"/>
                </a:solidFill>
                <a:latin typeface="Arial" panose="020B0604020202020204" pitchFamily="34" charset="0"/>
              </a:defRPr>
            </a:lvl3pPr>
            <a:lvl4pPr marL="1714500" indent="-342900" eaLnBrk="0" hangingPunct="0">
              <a:defRPr>
                <a:solidFill>
                  <a:schemeClr val="tx1"/>
                </a:solidFill>
                <a:latin typeface="Arial" panose="020B0604020202020204" pitchFamily="34" charset="0"/>
              </a:defRPr>
            </a:lvl4pPr>
            <a:lvl5pPr marL="2171700" indent="-342900" eaLnBrk="0" hangingPunct="0">
              <a:defRPr>
                <a:solidFill>
                  <a:schemeClr val="tx1"/>
                </a:solidFill>
                <a:latin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tr-TR" altLang="tr-TR" sz="2800" b="1">
                <a:solidFill>
                  <a:srgbClr val="0070C0"/>
                </a:solidFill>
                <a:effectLst>
                  <a:outerShdw blurRad="38100" dist="38100" dir="2700000" algn="tl">
                    <a:srgbClr val="000000">
                      <a:alpha val="43137"/>
                    </a:srgbClr>
                  </a:outerShdw>
                </a:effectLst>
                <a:latin typeface="+mj-lt"/>
              </a:rPr>
              <a:t>Kesitlerin Biri Dolgu ya da Yarma Diğeri Karışık</a:t>
            </a:r>
            <a:r>
              <a:rPr lang="tr-TR" altLang="tr-TR" sz="2000" b="1">
                <a:solidFill>
                  <a:srgbClr val="0070C0"/>
                </a:solidFill>
                <a:effectLst>
                  <a:outerShdw blurRad="38100" dist="38100" dir="2700000" algn="tl">
                    <a:srgbClr val="000000">
                      <a:alpha val="43137"/>
                    </a:srgbClr>
                  </a:outerShdw>
                </a:effectLst>
                <a:latin typeface="+mj-lt"/>
              </a:rPr>
              <a:t> </a:t>
            </a:r>
          </a:p>
        </p:txBody>
      </p:sp>
      <p:pic>
        <p:nvPicPr>
          <p:cNvPr id="358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898847"/>
            <a:ext cx="5533485" cy="4424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4500" y="5343911"/>
            <a:ext cx="8130746" cy="945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Metin kutusu 6">
            <a:extLst>
              <a:ext uri="{FF2B5EF4-FFF2-40B4-BE49-F238E27FC236}">
                <a16:creationId xmlns:a16="http://schemas.microsoft.com/office/drawing/2014/main" xmlns="" id="{E8A672D9-0145-40EB-B3CD-CC503D93416B}"/>
              </a:ext>
            </a:extLst>
          </p:cNvPr>
          <p:cNvSpPr txBox="1"/>
          <p:nvPr/>
        </p:nvSpPr>
        <p:spPr>
          <a:xfrm>
            <a:off x="11638002" y="101600"/>
            <a:ext cx="553998" cy="6019114"/>
          </a:xfrm>
          <a:prstGeom prst="rect">
            <a:avLst/>
          </a:prstGeom>
          <a:noFill/>
        </p:spPr>
        <p:txBody>
          <a:bodyPr vert="vert" wrap="square" rtlCol="0">
            <a:spAutoFit/>
          </a:bodyPr>
          <a:lstStyle/>
          <a:p>
            <a:r>
              <a:rPr lang="tr-TR" sz="2400" b="1" dirty="0">
                <a:solidFill>
                  <a:srgbClr val="00B0F0"/>
                </a:solidFill>
                <a:effectLst>
                  <a:outerShdw blurRad="38100" dist="38100" dir="2700000" algn="tl">
                    <a:srgbClr val="000000">
                      <a:alpha val="43137"/>
                    </a:srgbClr>
                  </a:outerShdw>
                </a:effectLst>
              </a:rPr>
              <a:t>YÜKSEKLİK ÖLÇMELERİ</a:t>
            </a:r>
            <a:endParaRPr lang="en-US" sz="2400" dirty="0">
              <a:solidFill>
                <a:srgbClr val="00B0F0"/>
              </a:solidFill>
              <a:effectLst>
                <a:outerShdw blurRad="38100" dist="38100" dir="2700000" algn="tl">
                  <a:srgbClr val="000000">
                    <a:alpha val="43137"/>
                  </a:srgbClr>
                </a:outerShdw>
              </a:effectLst>
            </a:endParaRPr>
          </a:p>
        </p:txBody>
      </p:sp>
      <p:sp>
        <p:nvSpPr>
          <p:cNvPr id="14" name="Unvan 1">
            <a:extLst>
              <a:ext uri="{FF2B5EF4-FFF2-40B4-BE49-F238E27FC236}">
                <a16:creationId xmlns:a16="http://schemas.microsoft.com/office/drawing/2014/main" xmlns="" id="{9E226B25-5362-48FC-9787-0A5347555354}"/>
              </a:ext>
            </a:extLst>
          </p:cNvPr>
          <p:cNvSpPr txBox="1">
            <a:spLocks/>
          </p:cNvSpPr>
          <p:nvPr/>
        </p:nvSpPr>
        <p:spPr>
          <a:xfrm>
            <a:off x="107950" y="6408368"/>
            <a:ext cx="2370666" cy="381000"/>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tr-TR" sz="1600" b="1" dirty="0">
                <a:solidFill>
                  <a:srgbClr val="0070C0"/>
                </a:solidFill>
                <a:effectLst>
                  <a:outerShdw blurRad="38100" dist="38100" dir="2700000" algn="tl">
                    <a:srgbClr val="000000">
                      <a:alpha val="43137"/>
                    </a:srgbClr>
                  </a:outerShdw>
                </a:effectLst>
              </a:rPr>
              <a:t>TOPOGRAFYA </a:t>
            </a:r>
            <a:r>
              <a:rPr lang="en-US" sz="1600" b="1" dirty="0">
                <a:solidFill>
                  <a:srgbClr val="0070C0"/>
                </a:solidFill>
                <a:effectLst>
                  <a:outerShdw blurRad="38100" dist="38100" dir="2700000" algn="tl">
                    <a:srgbClr val="000000">
                      <a:alpha val="43137"/>
                    </a:srgbClr>
                  </a:outerShdw>
                </a:effectLst>
              </a:rPr>
              <a:t>(HRT335</a:t>
            </a:r>
            <a:r>
              <a:rPr lang="tr-TR" sz="1600" b="1" dirty="0">
                <a:solidFill>
                  <a:srgbClr val="0070C0"/>
                </a:solidFill>
                <a:effectLst>
                  <a:outerShdw blurRad="38100" dist="38100" dir="2700000" algn="tl">
                    <a:srgbClr val="000000">
                      <a:alpha val="43137"/>
                    </a:srgbClr>
                  </a:outerShdw>
                </a:effectLst>
              </a:rPr>
              <a:t>0</a:t>
            </a:r>
            <a:r>
              <a:rPr lang="en-US" sz="1600" b="1" dirty="0">
                <a:solidFill>
                  <a:srgbClr val="0070C0"/>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18129689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ChangeArrowheads="1"/>
          </p:cNvSpPr>
          <p:nvPr/>
        </p:nvSpPr>
        <p:spPr bwMode="auto">
          <a:xfrm>
            <a:off x="1524001" y="30395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pic>
        <p:nvPicPr>
          <p:cNvPr id="368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1983" y="856179"/>
            <a:ext cx="7811315" cy="2999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1983" y="4143589"/>
            <a:ext cx="7926643" cy="2205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Metin kutusu 5">
            <a:extLst>
              <a:ext uri="{FF2B5EF4-FFF2-40B4-BE49-F238E27FC236}">
                <a16:creationId xmlns:a16="http://schemas.microsoft.com/office/drawing/2014/main" xmlns="" id="{530C6923-E5E1-4333-B7C5-0E6CA6429F96}"/>
              </a:ext>
            </a:extLst>
          </p:cNvPr>
          <p:cNvSpPr txBox="1"/>
          <p:nvPr/>
        </p:nvSpPr>
        <p:spPr>
          <a:xfrm>
            <a:off x="11638002" y="101600"/>
            <a:ext cx="553998" cy="6019114"/>
          </a:xfrm>
          <a:prstGeom prst="rect">
            <a:avLst/>
          </a:prstGeom>
          <a:noFill/>
        </p:spPr>
        <p:txBody>
          <a:bodyPr vert="vert" wrap="square" rtlCol="0">
            <a:spAutoFit/>
          </a:bodyPr>
          <a:lstStyle/>
          <a:p>
            <a:r>
              <a:rPr lang="tr-TR" sz="2400" b="1" dirty="0">
                <a:solidFill>
                  <a:srgbClr val="00B0F0"/>
                </a:solidFill>
                <a:effectLst>
                  <a:outerShdw blurRad="38100" dist="38100" dir="2700000" algn="tl">
                    <a:srgbClr val="000000">
                      <a:alpha val="43137"/>
                    </a:srgbClr>
                  </a:outerShdw>
                </a:effectLst>
              </a:rPr>
              <a:t>YÜKSEKLİK ÖLÇMELERİ</a:t>
            </a:r>
            <a:endParaRPr lang="en-US" sz="2400" dirty="0">
              <a:solidFill>
                <a:srgbClr val="00B0F0"/>
              </a:solidFill>
              <a:effectLst>
                <a:outerShdw blurRad="38100" dist="38100" dir="2700000" algn="tl">
                  <a:srgbClr val="000000">
                    <a:alpha val="43137"/>
                  </a:srgbClr>
                </a:outerShdw>
              </a:effectLst>
            </a:endParaRPr>
          </a:p>
        </p:txBody>
      </p:sp>
      <p:sp>
        <p:nvSpPr>
          <p:cNvPr id="13" name="Unvan 1">
            <a:extLst>
              <a:ext uri="{FF2B5EF4-FFF2-40B4-BE49-F238E27FC236}">
                <a16:creationId xmlns:a16="http://schemas.microsoft.com/office/drawing/2014/main" xmlns="" id="{124351F0-1873-4C1B-8333-AB7A40F5BFA8}"/>
              </a:ext>
            </a:extLst>
          </p:cNvPr>
          <p:cNvSpPr txBox="1">
            <a:spLocks/>
          </p:cNvSpPr>
          <p:nvPr/>
        </p:nvSpPr>
        <p:spPr>
          <a:xfrm>
            <a:off x="107950" y="6408368"/>
            <a:ext cx="2370666" cy="381000"/>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tr-TR" sz="1600" b="1" dirty="0">
                <a:solidFill>
                  <a:srgbClr val="0070C0"/>
                </a:solidFill>
                <a:effectLst>
                  <a:outerShdw blurRad="38100" dist="38100" dir="2700000" algn="tl">
                    <a:srgbClr val="000000">
                      <a:alpha val="43137"/>
                    </a:srgbClr>
                  </a:outerShdw>
                </a:effectLst>
              </a:rPr>
              <a:t>TOPOGRAFYA </a:t>
            </a:r>
            <a:r>
              <a:rPr lang="en-US" sz="1600" b="1" dirty="0">
                <a:solidFill>
                  <a:srgbClr val="0070C0"/>
                </a:solidFill>
                <a:effectLst>
                  <a:outerShdw blurRad="38100" dist="38100" dir="2700000" algn="tl">
                    <a:srgbClr val="000000">
                      <a:alpha val="43137"/>
                    </a:srgbClr>
                  </a:outerShdw>
                </a:effectLst>
              </a:rPr>
              <a:t>(HRT335</a:t>
            </a:r>
            <a:r>
              <a:rPr lang="tr-TR" sz="1600" b="1" dirty="0">
                <a:solidFill>
                  <a:srgbClr val="0070C0"/>
                </a:solidFill>
                <a:effectLst>
                  <a:outerShdw blurRad="38100" dist="38100" dir="2700000" algn="tl">
                    <a:srgbClr val="000000">
                      <a:alpha val="43137"/>
                    </a:srgbClr>
                  </a:outerShdw>
                </a:effectLst>
              </a:rPr>
              <a:t>0</a:t>
            </a:r>
            <a:r>
              <a:rPr lang="en-US" sz="1600" b="1" dirty="0">
                <a:solidFill>
                  <a:srgbClr val="0070C0"/>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25257667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1524001" y="30395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pic>
        <p:nvPicPr>
          <p:cNvPr id="3789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1537" y="543698"/>
            <a:ext cx="7908324" cy="2204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1537" y="2824965"/>
            <a:ext cx="7652950" cy="3480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Metin kutusu 5">
            <a:extLst>
              <a:ext uri="{FF2B5EF4-FFF2-40B4-BE49-F238E27FC236}">
                <a16:creationId xmlns:a16="http://schemas.microsoft.com/office/drawing/2014/main" xmlns="" id="{CAC81C5F-BA15-4401-BC53-A3025547BC34}"/>
              </a:ext>
            </a:extLst>
          </p:cNvPr>
          <p:cNvSpPr txBox="1"/>
          <p:nvPr/>
        </p:nvSpPr>
        <p:spPr>
          <a:xfrm>
            <a:off x="11638002" y="101600"/>
            <a:ext cx="553998" cy="6019114"/>
          </a:xfrm>
          <a:prstGeom prst="rect">
            <a:avLst/>
          </a:prstGeom>
          <a:noFill/>
        </p:spPr>
        <p:txBody>
          <a:bodyPr vert="vert" wrap="square" rtlCol="0">
            <a:spAutoFit/>
          </a:bodyPr>
          <a:lstStyle/>
          <a:p>
            <a:r>
              <a:rPr lang="tr-TR" sz="2400" b="1" dirty="0">
                <a:solidFill>
                  <a:srgbClr val="00B0F0"/>
                </a:solidFill>
                <a:effectLst>
                  <a:outerShdw blurRad="38100" dist="38100" dir="2700000" algn="tl">
                    <a:srgbClr val="000000">
                      <a:alpha val="43137"/>
                    </a:srgbClr>
                  </a:outerShdw>
                </a:effectLst>
              </a:rPr>
              <a:t>YÜKSEKLİK ÖLÇMELERİ</a:t>
            </a:r>
            <a:endParaRPr lang="en-US" sz="2400" dirty="0">
              <a:solidFill>
                <a:srgbClr val="00B0F0"/>
              </a:solidFill>
              <a:effectLst>
                <a:outerShdw blurRad="38100" dist="38100" dir="2700000" algn="tl">
                  <a:srgbClr val="000000">
                    <a:alpha val="43137"/>
                  </a:srgbClr>
                </a:outerShdw>
              </a:effectLst>
            </a:endParaRPr>
          </a:p>
        </p:txBody>
      </p:sp>
      <p:sp>
        <p:nvSpPr>
          <p:cNvPr id="13" name="Unvan 1">
            <a:extLst>
              <a:ext uri="{FF2B5EF4-FFF2-40B4-BE49-F238E27FC236}">
                <a16:creationId xmlns:a16="http://schemas.microsoft.com/office/drawing/2014/main" xmlns="" id="{1B6AED1A-7B98-4EAE-AD2E-49CEFC3E1C21}"/>
              </a:ext>
            </a:extLst>
          </p:cNvPr>
          <p:cNvSpPr txBox="1">
            <a:spLocks/>
          </p:cNvSpPr>
          <p:nvPr/>
        </p:nvSpPr>
        <p:spPr>
          <a:xfrm>
            <a:off x="107950" y="6408368"/>
            <a:ext cx="2370666" cy="381000"/>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tr-TR" sz="1600" b="1" dirty="0">
                <a:solidFill>
                  <a:srgbClr val="0070C0"/>
                </a:solidFill>
                <a:effectLst>
                  <a:outerShdw blurRad="38100" dist="38100" dir="2700000" algn="tl">
                    <a:srgbClr val="000000">
                      <a:alpha val="43137"/>
                    </a:srgbClr>
                  </a:outerShdw>
                </a:effectLst>
              </a:rPr>
              <a:t>TOPOGRAFYA </a:t>
            </a:r>
            <a:r>
              <a:rPr lang="en-US" sz="1600" b="1" dirty="0">
                <a:solidFill>
                  <a:srgbClr val="0070C0"/>
                </a:solidFill>
                <a:effectLst>
                  <a:outerShdw blurRad="38100" dist="38100" dir="2700000" algn="tl">
                    <a:srgbClr val="000000">
                      <a:alpha val="43137"/>
                    </a:srgbClr>
                  </a:outerShdw>
                </a:effectLst>
              </a:rPr>
              <a:t>(HRT335</a:t>
            </a:r>
            <a:r>
              <a:rPr lang="tr-TR" sz="1600" b="1" dirty="0">
                <a:solidFill>
                  <a:srgbClr val="0070C0"/>
                </a:solidFill>
                <a:effectLst>
                  <a:outerShdw blurRad="38100" dist="38100" dir="2700000" algn="tl">
                    <a:srgbClr val="000000">
                      <a:alpha val="43137"/>
                    </a:srgbClr>
                  </a:outerShdw>
                </a:effectLst>
              </a:rPr>
              <a:t>0</a:t>
            </a:r>
            <a:r>
              <a:rPr lang="en-US" sz="1600" b="1" dirty="0">
                <a:solidFill>
                  <a:srgbClr val="0070C0"/>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17400174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729"/>
          <p:cNvGrpSpPr>
            <a:grpSpLocks/>
          </p:cNvGrpSpPr>
          <p:nvPr/>
        </p:nvGrpSpPr>
        <p:grpSpPr bwMode="auto">
          <a:xfrm>
            <a:off x="1101833" y="2265629"/>
            <a:ext cx="1279525" cy="2659063"/>
            <a:chOff x="4318" y="598"/>
            <a:chExt cx="806" cy="1675"/>
          </a:xfrm>
        </p:grpSpPr>
        <p:sp>
          <p:nvSpPr>
            <p:cNvPr id="8" name="Line 5"/>
            <p:cNvSpPr>
              <a:spLocks noChangeShapeType="1"/>
            </p:cNvSpPr>
            <p:nvPr/>
          </p:nvSpPr>
          <p:spPr bwMode="auto">
            <a:xfrm flipH="1">
              <a:off x="4353" y="1757"/>
              <a:ext cx="103" cy="306"/>
            </a:xfrm>
            <a:prstGeom prst="line">
              <a:avLst/>
            </a:prstGeom>
            <a:noFill/>
            <a:ln w="38100">
              <a:solidFill>
                <a:srgbClr val="EAEA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9" name="AutoShape 6"/>
            <p:cNvSpPr>
              <a:spLocks noChangeArrowheads="1"/>
            </p:cNvSpPr>
            <p:nvPr/>
          </p:nvSpPr>
          <p:spPr bwMode="auto">
            <a:xfrm rot="-10632158">
              <a:off x="4782" y="1977"/>
              <a:ext cx="55" cy="63"/>
            </a:xfrm>
            <a:prstGeom prst="triangle">
              <a:avLst>
                <a:gd name="adj" fmla="val 50000"/>
              </a:avLst>
            </a:prstGeom>
            <a:solidFill>
              <a:srgbClr val="DDDDDD"/>
            </a:solidFill>
            <a:ln>
              <a:noFill/>
            </a:ln>
            <a:effectLst/>
            <a:extLs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10" name="AutoShape 7"/>
            <p:cNvSpPr>
              <a:spLocks noChangeArrowheads="1"/>
            </p:cNvSpPr>
            <p:nvPr/>
          </p:nvSpPr>
          <p:spPr bwMode="auto">
            <a:xfrm rot="-11428824">
              <a:off x="5042" y="2134"/>
              <a:ext cx="82" cy="121"/>
            </a:xfrm>
            <a:prstGeom prst="triangle">
              <a:avLst>
                <a:gd name="adj" fmla="val 50000"/>
              </a:avLst>
            </a:prstGeom>
            <a:solidFill>
              <a:srgbClr val="DDDDDD"/>
            </a:solidFill>
            <a:ln>
              <a:noFill/>
            </a:ln>
            <a:effectLst/>
            <a:extLs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11" name="Line 8"/>
            <p:cNvSpPr>
              <a:spLocks noChangeShapeType="1"/>
            </p:cNvSpPr>
            <p:nvPr/>
          </p:nvSpPr>
          <p:spPr bwMode="auto">
            <a:xfrm>
              <a:off x="4836" y="913"/>
              <a:ext cx="11" cy="776"/>
            </a:xfrm>
            <a:prstGeom prst="line">
              <a:avLst/>
            </a:prstGeom>
            <a:noFill/>
            <a:ln w="38100">
              <a:solidFill>
                <a:srgbClr val="EAEA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12" name="Freeform 9"/>
            <p:cNvSpPr>
              <a:spLocks/>
            </p:cNvSpPr>
            <p:nvPr/>
          </p:nvSpPr>
          <p:spPr bwMode="auto">
            <a:xfrm>
              <a:off x="4824" y="906"/>
              <a:ext cx="25" cy="370"/>
            </a:xfrm>
            <a:custGeom>
              <a:avLst/>
              <a:gdLst>
                <a:gd name="T0" fmla="*/ 0 w 23"/>
                <a:gd name="T1" fmla="*/ 0 h 328"/>
                <a:gd name="T2" fmla="*/ 2 w 23"/>
                <a:gd name="T3" fmla="*/ 328 h 328"/>
                <a:gd name="T4" fmla="*/ 23 w 23"/>
                <a:gd name="T5" fmla="*/ 328 h 328"/>
                <a:gd name="T6" fmla="*/ 23 w 23"/>
                <a:gd name="T7" fmla="*/ 0 h 328"/>
                <a:gd name="T8" fmla="*/ 0 w 23"/>
                <a:gd name="T9" fmla="*/ 0 h 328"/>
                <a:gd name="T10" fmla="*/ 2 w 23"/>
                <a:gd name="T11" fmla="*/ 6 h 328"/>
                <a:gd name="T12" fmla="*/ 21 w 23"/>
                <a:gd name="T13" fmla="*/ 6 h 328"/>
                <a:gd name="T14" fmla="*/ 17 w 23"/>
                <a:gd name="T15" fmla="*/ 2 h 328"/>
                <a:gd name="T16" fmla="*/ 17 w 23"/>
                <a:gd name="T17" fmla="*/ 326 h 328"/>
                <a:gd name="T18" fmla="*/ 21 w 23"/>
                <a:gd name="T19" fmla="*/ 322 h 328"/>
                <a:gd name="T20" fmla="*/ 4 w 23"/>
                <a:gd name="T21" fmla="*/ 322 h 328"/>
                <a:gd name="T22" fmla="*/ 8 w 23"/>
                <a:gd name="T23" fmla="*/ 326 h 328"/>
                <a:gd name="T24" fmla="*/ 6 w 23"/>
                <a:gd name="T25" fmla="*/ 2 h 328"/>
                <a:gd name="T26" fmla="*/ 2 w 23"/>
                <a:gd name="T27" fmla="*/ 6 h 328"/>
                <a:gd name="T28" fmla="*/ 0 w 23"/>
                <a:gd name="T29" fmla="*/ 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 h="328">
                  <a:moveTo>
                    <a:pt x="0" y="0"/>
                  </a:moveTo>
                  <a:lnTo>
                    <a:pt x="2" y="328"/>
                  </a:lnTo>
                  <a:lnTo>
                    <a:pt x="23" y="328"/>
                  </a:lnTo>
                  <a:lnTo>
                    <a:pt x="23" y="0"/>
                  </a:lnTo>
                  <a:lnTo>
                    <a:pt x="0" y="0"/>
                  </a:lnTo>
                  <a:lnTo>
                    <a:pt x="2" y="6"/>
                  </a:lnTo>
                  <a:lnTo>
                    <a:pt x="21" y="6"/>
                  </a:lnTo>
                  <a:lnTo>
                    <a:pt x="17" y="2"/>
                  </a:lnTo>
                  <a:lnTo>
                    <a:pt x="17" y="326"/>
                  </a:lnTo>
                  <a:lnTo>
                    <a:pt x="21" y="322"/>
                  </a:lnTo>
                  <a:lnTo>
                    <a:pt x="4" y="322"/>
                  </a:lnTo>
                  <a:lnTo>
                    <a:pt x="8" y="326"/>
                  </a:lnTo>
                  <a:lnTo>
                    <a:pt x="6" y="2"/>
                  </a:lnTo>
                  <a:lnTo>
                    <a:pt x="2" y="6"/>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13" name="Line 10"/>
            <p:cNvSpPr>
              <a:spLocks noChangeShapeType="1"/>
            </p:cNvSpPr>
            <p:nvPr/>
          </p:nvSpPr>
          <p:spPr bwMode="auto">
            <a:xfrm flipH="1">
              <a:off x="4347" y="917"/>
              <a:ext cx="401" cy="1164"/>
            </a:xfrm>
            <a:prstGeom prst="line">
              <a:avLst/>
            </a:prstGeom>
            <a:noFill/>
            <a:ln w="38100">
              <a:solidFill>
                <a:srgbClr val="EAEA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14" name="Rectangle 11"/>
            <p:cNvSpPr>
              <a:spLocks noChangeArrowheads="1"/>
            </p:cNvSpPr>
            <p:nvPr/>
          </p:nvSpPr>
          <p:spPr bwMode="auto">
            <a:xfrm rot="-763659">
              <a:off x="4929" y="1219"/>
              <a:ext cx="85" cy="941"/>
            </a:xfrm>
            <a:prstGeom prst="rect">
              <a:avLst/>
            </a:prstGeom>
            <a:solidFill>
              <a:srgbClr val="DDDDDD"/>
            </a:solidFill>
            <a:ln>
              <a:noFill/>
            </a:ln>
            <a:effectLst/>
            <a:extLst>
              <a:ext uri="{91240B29-F687-4F45-9708-019B960494DF}">
                <a14:hiddenLine xmlns:a14="http://schemas.microsoft.com/office/drawing/2010/main" w="25400">
                  <a:solidFill>
                    <a:srgbClr val="DDDDDD"/>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15" name="Rectangle 12"/>
            <p:cNvSpPr>
              <a:spLocks noChangeArrowheads="1"/>
            </p:cNvSpPr>
            <p:nvPr/>
          </p:nvSpPr>
          <p:spPr bwMode="auto">
            <a:xfrm rot="-60369">
              <a:off x="4771" y="1194"/>
              <a:ext cx="67" cy="785"/>
            </a:xfrm>
            <a:prstGeom prst="rect">
              <a:avLst/>
            </a:prstGeom>
            <a:solidFill>
              <a:srgbClr val="DDDDDD"/>
            </a:solidFill>
            <a:ln>
              <a:noFill/>
            </a:ln>
            <a:effectLst/>
            <a:extLst>
              <a:ext uri="{91240B29-F687-4F45-9708-019B960494DF}">
                <a14:hiddenLine xmlns:a14="http://schemas.microsoft.com/office/drawing/2010/main" w="25400">
                  <a:solidFill>
                    <a:srgbClr val="DDDDDD"/>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16" name="Line 13"/>
            <p:cNvSpPr>
              <a:spLocks noChangeShapeType="1"/>
            </p:cNvSpPr>
            <p:nvPr/>
          </p:nvSpPr>
          <p:spPr bwMode="auto">
            <a:xfrm flipH="1">
              <a:off x="4766" y="907"/>
              <a:ext cx="1" cy="792"/>
            </a:xfrm>
            <a:prstGeom prst="line">
              <a:avLst/>
            </a:prstGeom>
            <a:noFill/>
            <a:ln w="38100">
              <a:solidFill>
                <a:srgbClr val="EAEA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17" name="Freeform 14"/>
            <p:cNvSpPr>
              <a:spLocks/>
            </p:cNvSpPr>
            <p:nvPr/>
          </p:nvSpPr>
          <p:spPr bwMode="auto">
            <a:xfrm>
              <a:off x="4454" y="1736"/>
              <a:ext cx="24" cy="15"/>
            </a:xfrm>
            <a:custGeom>
              <a:avLst/>
              <a:gdLst>
                <a:gd name="T0" fmla="*/ 0 w 21"/>
                <a:gd name="T1" fmla="*/ 4 h 13"/>
                <a:gd name="T2" fmla="*/ 0 w 21"/>
                <a:gd name="T3" fmla="*/ 13 h 13"/>
                <a:gd name="T4" fmla="*/ 21 w 21"/>
                <a:gd name="T5" fmla="*/ 10 h 13"/>
                <a:gd name="T6" fmla="*/ 21 w 21"/>
                <a:gd name="T7" fmla="*/ 0 h 13"/>
                <a:gd name="T8" fmla="*/ 0 w 21"/>
                <a:gd name="T9" fmla="*/ 4 h 13"/>
              </a:gdLst>
              <a:ahLst/>
              <a:cxnLst>
                <a:cxn ang="0">
                  <a:pos x="T0" y="T1"/>
                </a:cxn>
                <a:cxn ang="0">
                  <a:pos x="T2" y="T3"/>
                </a:cxn>
                <a:cxn ang="0">
                  <a:pos x="T4" y="T5"/>
                </a:cxn>
                <a:cxn ang="0">
                  <a:pos x="T6" y="T7"/>
                </a:cxn>
                <a:cxn ang="0">
                  <a:pos x="T8" y="T9"/>
                </a:cxn>
              </a:cxnLst>
              <a:rect l="0" t="0" r="r" b="b"/>
              <a:pathLst>
                <a:path w="21" h="13">
                  <a:moveTo>
                    <a:pt x="0" y="4"/>
                  </a:moveTo>
                  <a:lnTo>
                    <a:pt x="0" y="13"/>
                  </a:lnTo>
                  <a:lnTo>
                    <a:pt x="21" y="10"/>
                  </a:lnTo>
                  <a:lnTo>
                    <a:pt x="21" y="0"/>
                  </a:lnTo>
                  <a:lnTo>
                    <a:pt x="0" y="4"/>
                  </a:lnTo>
                  <a:close/>
                </a:path>
              </a:pathLst>
            </a:custGeom>
            <a:blipFill dpi="0" rotWithShape="0">
              <a:blip r:embed="rId2"/>
              <a:srcRect/>
              <a:tile tx="0" ty="0" sx="100000" sy="100000" flip="none" algn="tl"/>
            </a:blipFill>
            <a:ln w="0" cap="sq">
              <a:solidFill>
                <a:srgbClr val="000000"/>
              </a:solidFill>
              <a:prstDash val="solid"/>
              <a:miter lim="800000"/>
              <a:headEnd/>
              <a:tailEnd/>
            </a:ln>
          </p:spPr>
          <p:txBody>
            <a:bodyPr/>
            <a:lstStyle/>
            <a:p>
              <a:endParaRPr lang="tr-TR"/>
            </a:p>
          </p:txBody>
        </p:sp>
        <p:sp>
          <p:nvSpPr>
            <p:cNvPr id="18" name="Line 15"/>
            <p:cNvSpPr>
              <a:spLocks noChangeShapeType="1"/>
            </p:cNvSpPr>
            <p:nvPr/>
          </p:nvSpPr>
          <p:spPr bwMode="auto">
            <a:xfrm>
              <a:off x="4837" y="909"/>
              <a:ext cx="180" cy="813"/>
            </a:xfrm>
            <a:prstGeom prst="line">
              <a:avLst/>
            </a:prstGeom>
            <a:noFill/>
            <a:ln w="38100">
              <a:solidFill>
                <a:srgbClr val="EAEA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19" name="Freeform 16"/>
            <p:cNvSpPr>
              <a:spLocks/>
            </p:cNvSpPr>
            <p:nvPr/>
          </p:nvSpPr>
          <p:spPr bwMode="auto">
            <a:xfrm>
              <a:off x="4936" y="1743"/>
              <a:ext cx="105" cy="35"/>
            </a:xfrm>
            <a:custGeom>
              <a:avLst/>
              <a:gdLst>
                <a:gd name="T0" fmla="*/ 0 w 92"/>
                <a:gd name="T1" fmla="*/ 7 h 31"/>
                <a:gd name="T2" fmla="*/ 6 w 92"/>
                <a:gd name="T3" fmla="*/ 31 h 31"/>
                <a:gd name="T4" fmla="*/ 92 w 92"/>
                <a:gd name="T5" fmla="*/ 23 h 31"/>
                <a:gd name="T6" fmla="*/ 86 w 92"/>
                <a:gd name="T7" fmla="*/ 0 h 31"/>
                <a:gd name="T8" fmla="*/ 0 w 92"/>
                <a:gd name="T9" fmla="*/ 7 h 31"/>
                <a:gd name="T10" fmla="*/ 4 w 92"/>
                <a:gd name="T11" fmla="*/ 15 h 31"/>
                <a:gd name="T12" fmla="*/ 84 w 92"/>
                <a:gd name="T13" fmla="*/ 7 h 31"/>
                <a:gd name="T14" fmla="*/ 81 w 92"/>
                <a:gd name="T15" fmla="*/ 4 h 31"/>
                <a:gd name="T16" fmla="*/ 84 w 92"/>
                <a:gd name="T17" fmla="*/ 19 h 31"/>
                <a:gd name="T18" fmla="*/ 88 w 92"/>
                <a:gd name="T19" fmla="*/ 15 h 31"/>
                <a:gd name="T20" fmla="*/ 8 w 92"/>
                <a:gd name="T21" fmla="*/ 23 h 31"/>
                <a:gd name="T22" fmla="*/ 11 w 92"/>
                <a:gd name="T23" fmla="*/ 27 h 31"/>
                <a:gd name="T24" fmla="*/ 8 w 92"/>
                <a:gd name="T25" fmla="*/ 11 h 31"/>
                <a:gd name="T26" fmla="*/ 4 w 92"/>
                <a:gd name="T27" fmla="*/ 15 h 31"/>
                <a:gd name="T28" fmla="*/ 0 w 92"/>
                <a:gd name="T29" fmla="*/ 7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2" h="31">
                  <a:moveTo>
                    <a:pt x="0" y="7"/>
                  </a:moveTo>
                  <a:lnTo>
                    <a:pt x="6" y="31"/>
                  </a:lnTo>
                  <a:lnTo>
                    <a:pt x="92" y="23"/>
                  </a:lnTo>
                  <a:lnTo>
                    <a:pt x="86" y="0"/>
                  </a:lnTo>
                  <a:lnTo>
                    <a:pt x="0" y="7"/>
                  </a:lnTo>
                  <a:lnTo>
                    <a:pt x="4" y="15"/>
                  </a:lnTo>
                  <a:lnTo>
                    <a:pt x="84" y="7"/>
                  </a:lnTo>
                  <a:lnTo>
                    <a:pt x="81" y="4"/>
                  </a:lnTo>
                  <a:lnTo>
                    <a:pt x="84" y="19"/>
                  </a:lnTo>
                  <a:lnTo>
                    <a:pt x="88" y="15"/>
                  </a:lnTo>
                  <a:lnTo>
                    <a:pt x="8" y="23"/>
                  </a:lnTo>
                  <a:lnTo>
                    <a:pt x="11" y="27"/>
                  </a:lnTo>
                  <a:lnTo>
                    <a:pt x="8" y="11"/>
                  </a:lnTo>
                  <a:lnTo>
                    <a:pt x="4" y="15"/>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20" name="Freeform 17"/>
            <p:cNvSpPr>
              <a:spLocks/>
            </p:cNvSpPr>
            <p:nvPr/>
          </p:nvSpPr>
          <p:spPr bwMode="auto">
            <a:xfrm>
              <a:off x="4940" y="1764"/>
              <a:ext cx="178" cy="509"/>
            </a:xfrm>
            <a:custGeom>
              <a:avLst/>
              <a:gdLst>
                <a:gd name="T0" fmla="*/ 82 w 159"/>
                <a:gd name="T1" fmla="*/ 8 h 451"/>
                <a:gd name="T2" fmla="*/ 79 w 159"/>
                <a:gd name="T3" fmla="*/ 4 h 451"/>
                <a:gd name="T4" fmla="*/ 151 w 159"/>
                <a:gd name="T5" fmla="*/ 323 h 451"/>
                <a:gd name="T6" fmla="*/ 136 w 159"/>
                <a:gd name="T7" fmla="*/ 440 h 451"/>
                <a:gd name="T8" fmla="*/ 144 w 159"/>
                <a:gd name="T9" fmla="*/ 438 h 451"/>
                <a:gd name="T10" fmla="*/ 84 w 159"/>
                <a:gd name="T11" fmla="*/ 340 h 451"/>
                <a:gd name="T12" fmla="*/ 84 w 159"/>
                <a:gd name="T13" fmla="*/ 342 h 451"/>
                <a:gd name="T14" fmla="*/ 7 w 159"/>
                <a:gd name="T15" fmla="*/ 6 h 451"/>
                <a:gd name="T16" fmla="*/ 4 w 159"/>
                <a:gd name="T17" fmla="*/ 10 h 451"/>
                <a:gd name="T18" fmla="*/ 82 w 159"/>
                <a:gd name="T19" fmla="*/ 8 h 451"/>
                <a:gd name="T20" fmla="*/ 84 w 159"/>
                <a:gd name="T21" fmla="*/ 0 h 451"/>
                <a:gd name="T22" fmla="*/ 0 w 159"/>
                <a:gd name="T23" fmla="*/ 2 h 451"/>
                <a:gd name="T24" fmla="*/ 77 w 159"/>
                <a:gd name="T25" fmla="*/ 344 h 451"/>
                <a:gd name="T26" fmla="*/ 142 w 159"/>
                <a:gd name="T27" fmla="*/ 451 h 451"/>
                <a:gd name="T28" fmla="*/ 159 w 159"/>
                <a:gd name="T29" fmla="*/ 323 h 451"/>
                <a:gd name="T30" fmla="*/ 84 w 159"/>
                <a:gd name="T31" fmla="*/ 0 h 451"/>
                <a:gd name="T32" fmla="*/ 82 w 159"/>
                <a:gd name="T33" fmla="*/ 8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9" h="451">
                  <a:moveTo>
                    <a:pt x="82" y="8"/>
                  </a:moveTo>
                  <a:lnTo>
                    <a:pt x="79" y="4"/>
                  </a:lnTo>
                  <a:lnTo>
                    <a:pt x="151" y="323"/>
                  </a:lnTo>
                  <a:lnTo>
                    <a:pt x="136" y="440"/>
                  </a:lnTo>
                  <a:lnTo>
                    <a:pt x="144" y="438"/>
                  </a:lnTo>
                  <a:lnTo>
                    <a:pt x="84" y="340"/>
                  </a:lnTo>
                  <a:lnTo>
                    <a:pt x="84" y="342"/>
                  </a:lnTo>
                  <a:lnTo>
                    <a:pt x="7" y="6"/>
                  </a:lnTo>
                  <a:lnTo>
                    <a:pt x="4" y="10"/>
                  </a:lnTo>
                  <a:lnTo>
                    <a:pt x="82" y="8"/>
                  </a:lnTo>
                  <a:lnTo>
                    <a:pt x="84" y="0"/>
                  </a:lnTo>
                  <a:lnTo>
                    <a:pt x="0" y="2"/>
                  </a:lnTo>
                  <a:lnTo>
                    <a:pt x="77" y="344"/>
                  </a:lnTo>
                  <a:lnTo>
                    <a:pt x="142" y="451"/>
                  </a:lnTo>
                  <a:lnTo>
                    <a:pt x="159" y="323"/>
                  </a:lnTo>
                  <a:lnTo>
                    <a:pt x="84" y="0"/>
                  </a:lnTo>
                  <a:lnTo>
                    <a:pt x="82"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21" name="Freeform 18"/>
            <p:cNvSpPr>
              <a:spLocks/>
            </p:cNvSpPr>
            <p:nvPr/>
          </p:nvSpPr>
          <p:spPr bwMode="auto">
            <a:xfrm>
              <a:off x="5068" y="2148"/>
              <a:ext cx="28" cy="47"/>
            </a:xfrm>
            <a:custGeom>
              <a:avLst/>
              <a:gdLst>
                <a:gd name="T0" fmla="*/ 0 w 25"/>
                <a:gd name="T1" fmla="*/ 4 h 42"/>
                <a:gd name="T2" fmla="*/ 25 w 25"/>
                <a:gd name="T3" fmla="*/ 0 h 42"/>
                <a:gd name="T4" fmla="*/ 17 w 25"/>
                <a:gd name="T5" fmla="*/ 42 h 42"/>
                <a:gd name="T6" fmla="*/ 0 w 25"/>
                <a:gd name="T7" fmla="*/ 4 h 42"/>
              </a:gdLst>
              <a:ahLst/>
              <a:cxnLst>
                <a:cxn ang="0">
                  <a:pos x="T0" y="T1"/>
                </a:cxn>
                <a:cxn ang="0">
                  <a:pos x="T2" y="T3"/>
                </a:cxn>
                <a:cxn ang="0">
                  <a:pos x="T4" y="T5"/>
                </a:cxn>
                <a:cxn ang="0">
                  <a:pos x="T6" y="T7"/>
                </a:cxn>
              </a:cxnLst>
              <a:rect l="0" t="0" r="r" b="b"/>
              <a:pathLst>
                <a:path w="25" h="42">
                  <a:moveTo>
                    <a:pt x="0" y="4"/>
                  </a:moveTo>
                  <a:lnTo>
                    <a:pt x="25" y="0"/>
                  </a:lnTo>
                  <a:lnTo>
                    <a:pt x="17" y="42"/>
                  </a:lnTo>
                  <a:lnTo>
                    <a:pt x="0"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22" name="Freeform 19"/>
            <p:cNvSpPr>
              <a:spLocks/>
            </p:cNvSpPr>
            <p:nvPr/>
          </p:nvSpPr>
          <p:spPr bwMode="auto">
            <a:xfrm>
              <a:off x="5062" y="2144"/>
              <a:ext cx="39" cy="64"/>
            </a:xfrm>
            <a:custGeom>
              <a:avLst/>
              <a:gdLst>
                <a:gd name="T0" fmla="*/ 10 w 35"/>
                <a:gd name="T1" fmla="*/ 6 h 58"/>
                <a:gd name="T2" fmla="*/ 6 w 35"/>
                <a:gd name="T3" fmla="*/ 11 h 58"/>
                <a:gd name="T4" fmla="*/ 31 w 35"/>
                <a:gd name="T5" fmla="*/ 8 h 58"/>
                <a:gd name="T6" fmla="*/ 27 w 35"/>
                <a:gd name="T7" fmla="*/ 4 h 58"/>
                <a:gd name="T8" fmla="*/ 19 w 35"/>
                <a:gd name="T9" fmla="*/ 46 h 58"/>
                <a:gd name="T10" fmla="*/ 27 w 35"/>
                <a:gd name="T11" fmla="*/ 44 h 58"/>
                <a:gd name="T12" fmla="*/ 10 w 35"/>
                <a:gd name="T13" fmla="*/ 6 h 58"/>
                <a:gd name="T14" fmla="*/ 0 w 35"/>
                <a:gd name="T15" fmla="*/ 6 h 58"/>
                <a:gd name="T16" fmla="*/ 25 w 35"/>
                <a:gd name="T17" fmla="*/ 58 h 58"/>
                <a:gd name="T18" fmla="*/ 35 w 35"/>
                <a:gd name="T19" fmla="*/ 0 h 58"/>
                <a:gd name="T20" fmla="*/ 0 w 35"/>
                <a:gd name="T21" fmla="*/ 6 h 58"/>
                <a:gd name="T22" fmla="*/ 10 w 35"/>
                <a:gd name="T23" fmla="*/ 6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 h="58">
                  <a:moveTo>
                    <a:pt x="10" y="6"/>
                  </a:moveTo>
                  <a:lnTo>
                    <a:pt x="6" y="11"/>
                  </a:lnTo>
                  <a:lnTo>
                    <a:pt x="31" y="8"/>
                  </a:lnTo>
                  <a:lnTo>
                    <a:pt x="27" y="4"/>
                  </a:lnTo>
                  <a:lnTo>
                    <a:pt x="19" y="46"/>
                  </a:lnTo>
                  <a:lnTo>
                    <a:pt x="27" y="44"/>
                  </a:lnTo>
                  <a:lnTo>
                    <a:pt x="10" y="6"/>
                  </a:lnTo>
                  <a:lnTo>
                    <a:pt x="0" y="6"/>
                  </a:lnTo>
                  <a:lnTo>
                    <a:pt x="25" y="58"/>
                  </a:lnTo>
                  <a:lnTo>
                    <a:pt x="35" y="0"/>
                  </a:lnTo>
                  <a:lnTo>
                    <a:pt x="0" y="6"/>
                  </a:lnTo>
                  <a:lnTo>
                    <a:pt x="1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23" name="Rectangle 20"/>
            <p:cNvSpPr>
              <a:spLocks noChangeArrowheads="1"/>
            </p:cNvSpPr>
            <p:nvPr/>
          </p:nvSpPr>
          <p:spPr bwMode="auto">
            <a:xfrm>
              <a:off x="5036" y="1749"/>
              <a:ext cx="18"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tr-TR"/>
            </a:p>
          </p:txBody>
        </p:sp>
        <p:sp>
          <p:nvSpPr>
            <p:cNvPr id="24" name="Freeform 21"/>
            <p:cNvSpPr>
              <a:spLocks/>
            </p:cNvSpPr>
            <p:nvPr/>
          </p:nvSpPr>
          <p:spPr bwMode="auto">
            <a:xfrm>
              <a:off x="5043" y="1736"/>
              <a:ext cx="16" cy="35"/>
            </a:xfrm>
            <a:custGeom>
              <a:avLst/>
              <a:gdLst>
                <a:gd name="T0" fmla="*/ 15 w 15"/>
                <a:gd name="T1" fmla="*/ 27 h 31"/>
                <a:gd name="T2" fmla="*/ 8 w 15"/>
                <a:gd name="T3" fmla="*/ 0 h 31"/>
                <a:gd name="T4" fmla="*/ 0 w 15"/>
                <a:gd name="T5" fmla="*/ 4 h 31"/>
                <a:gd name="T6" fmla="*/ 8 w 15"/>
                <a:gd name="T7" fmla="*/ 31 h 31"/>
                <a:gd name="T8" fmla="*/ 15 w 15"/>
                <a:gd name="T9" fmla="*/ 27 h 31"/>
              </a:gdLst>
              <a:ahLst/>
              <a:cxnLst>
                <a:cxn ang="0">
                  <a:pos x="T0" y="T1"/>
                </a:cxn>
                <a:cxn ang="0">
                  <a:pos x="T2" y="T3"/>
                </a:cxn>
                <a:cxn ang="0">
                  <a:pos x="T4" y="T5"/>
                </a:cxn>
                <a:cxn ang="0">
                  <a:pos x="T6" y="T7"/>
                </a:cxn>
                <a:cxn ang="0">
                  <a:pos x="T8" y="T9"/>
                </a:cxn>
              </a:cxnLst>
              <a:rect l="0" t="0" r="r" b="b"/>
              <a:pathLst>
                <a:path w="15" h="31">
                  <a:moveTo>
                    <a:pt x="15" y="27"/>
                  </a:moveTo>
                  <a:lnTo>
                    <a:pt x="8" y="0"/>
                  </a:lnTo>
                  <a:lnTo>
                    <a:pt x="0" y="4"/>
                  </a:lnTo>
                  <a:lnTo>
                    <a:pt x="8" y="31"/>
                  </a:lnTo>
                  <a:lnTo>
                    <a:pt x="15"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25" name="Rectangle 22"/>
            <p:cNvSpPr>
              <a:spLocks noChangeArrowheads="1"/>
            </p:cNvSpPr>
            <p:nvPr/>
          </p:nvSpPr>
          <p:spPr bwMode="auto">
            <a:xfrm>
              <a:off x="4946" y="1320"/>
              <a:ext cx="16"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tr-TR"/>
            </a:p>
          </p:txBody>
        </p:sp>
        <p:sp>
          <p:nvSpPr>
            <p:cNvPr id="26" name="Freeform 23"/>
            <p:cNvSpPr>
              <a:spLocks/>
            </p:cNvSpPr>
            <p:nvPr/>
          </p:nvSpPr>
          <p:spPr bwMode="auto">
            <a:xfrm>
              <a:off x="4954" y="1311"/>
              <a:ext cx="15" cy="29"/>
            </a:xfrm>
            <a:custGeom>
              <a:avLst/>
              <a:gdLst>
                <a:gd name="T0" fmla="*/ 14 w 14"/>
                <a:gd name="T1" fmla="*/ 27 h 27"/>
                <a:gd name="T2" fmla="*/ 8 w 14"/>
                <a:gd name="T3" fmla="*/ 0 h 27"/>
                <a:gd name="T4" fmla="*/ 0 w 14"/>
                <a:gd name="T5" fmla="*/ 0 h 27"/>
                <a:gd name="T6" fmla="*/ 6 w 14"/>
                <a:gd name="T7" fmla="*/ 27 h 27"/>
                <a:gd name="T8" fmla="*/ 14 w 14"/>
                <a:gd name="T9" fmla="*/ 27 h 27"/>
              </a:gdLst>
              <a:ahLst/>
              <a:cxnLst>
                <a:cxn ang="0">
                  <a:pos x="T0" y="T1"/>
                </a:cxn>
                <a:cxn ang="0">
                  <a:pos x="T2" y="T3"/>
                </a:cxn>
                <a:cxn ang="0">
                  <a:pos x="T4" y="T5"/>
                </a:cxn>
                <a:cxn ang="0">
                  <a:pos x="T6" y="T7"/>
                </a:cxn>
                <a:cxn ang="0">
                  <a:pos x="T8" y="T9"/>
                </a:cxn>
              </a:cxnLst>
              <a:rect l="0" t="0" r="r" b="b"/>
              <a:pathLst>
                <a:path w="14" h="27">
                  <a:moveTo>
                    <a:pt x="14" y="27"/>
                  </a:moveTo>
                  <a:lnTo>
                    <a:pt x="8" y="0"/>
                  </a:lnTo>
                  <a:lnTo>
                    <a:pt x="0" y="0"/>
                  </a:lnTo>
                  <a:lnTo>
                    <a:pt x="6" y="27"/>
                  </a:lnTo>
                  <a:lnTo>
                    <a:pt x="14"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27" name="Freeform 24"/>
            <p:cNvSpPr>
              <a:spLocks/>
            </p:cNvSpPr>
            <p:nvPr/>
          </p:nvSpPr>
          <p:spPr bwMode="auto">
            <a:xfrm>
              <a:off x="4756" y="903"/>
              <a:ext cx="27" cy="379"/>
            </a:xfrm>
            <a:custGeom>
              <a:avLst/>
              <a:gdLst>
                <a:gd name="T0" fmla="*/ 0 w 24"/>
                <a:gd name="T1" fmla="*/ 0 h 336"/>
                <a:gd name="T2" fmla="*/ 0 w 24"/>
                <a:gd name="T3" fmla="*/ 336 h 336"/>
                <a:gd name="T4" fmla="*/ 24 w 24"/>
                <a:gd name="T5" fmla="*/ 336 h 336"/>
                <a:gd name="T6" fmla="*/ 22 w 24"/>
                <a:gd name="T7" fmla="*/ 0 h 336"/>
                <a:gd name="T8" fmla="*/ 0 w 24"/>
                <a:gd name="T9" fmla="*/ 0 h 336"/>
                <a:gd name="T10" fmla="*/ 2 w 24"/>
                <a:gd name="T11" fmla="*/ 6 h 336"/>
                <a:gd name="T12" fmla="*/ 20 w 24"/>
                <a:gd name="T13" fmla="*/ 6 h 336"/>
                <a:gd name="T14" fmla="*/ 16 w 24"/>
                <a:gd name="T15" fmla="*/ 2 h 336"/>
                <a:gd name="T16" fmla="*/ 18 w 24"/>
                <a:gd name="T17" fmla="*/ 334 h 336"/>
                <a:gd name="T18" fmla="*/ 22 w 24"/>
                <a:gd name="T19" fmla="*/ 330 h 336"/>
                <a:gd name="T20" fmla="*/ 2 w 24"/>
                <a:gd name="T21" fmla="*/ 330 h 336"/>
                <a:gd name="T22" fmla="*/ 6 w 24"/>
                <a:gd name="T23" fmla="*/ 334 h 336"/>
                <a:gd name="T24" fmla="*/ 6 w 24"/>
                <a:gd name="T25" fmla="*/ 2 h 336"/>
                <a:gd name="T26" fmla="*/ 2 w 24"/>
                <a:gd name="T27" fmla="*/ 6 h 336"/>
                <a:gd name="T28" fmla="*/ 0 w 24"/>
                <a:gd name="T29" fmla="*/ 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336">
                  <a:moveTo>
                    <a:pt x="0" y="0"/>
                  </a:moveTo>
                  <a:lnTo>
                    <a:pt x="0" y="336"/>
                  </a:lnTo>
                  <a:lnTo>
                    <a:pt x="24" y="336"/>
                  </a:lnTo>
                  <a:lnTo>
                    <a:pt x="22" y="0"/>
                  </a:lnTo>
                  <a:lnTo>
                    <a:pt x="0" y="0"/>
                  </a:lnTo>
                  <a:lnTo>
                    <a:pt x="2" y="6"/>
                  </a:lnTo>
                  <a:lnTo>
                    <a:pt x="20" y="6"/>
                  </a:lnTo>
                  <a:lnTo>
                    <a:pt x="16" y="2"/>
                  </a:lnTo>
                  <a:lnTo>
                    <a:pt x="18" y="334"/>
                  </a:lnTo>
                  <a:lnTo>
                    <a:pt x="22" y="330"/>
                  </a:lnTo>
                  <a:lnTo>
                    <a:pt x="2" y="330"/>
                  </a:lnTo>
                  <a:lnTo>
                    <a:pt x="6" y="334"/>
                  </a:lnTo>
                  <a:lnTo>
                    <a:pt x="6" y="2"/>
                  </a:lnTo>
                  <a:lnTo>
                    <a:pt x="2" y="6"/>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28" name="Rectangle 25"/>
            <p:cNvSpPr>
              <a:spLocks noChangeArrowheads="1"/>
            </p:cNvSpPr>
            <p:nvPr/>
          </p:nvSpPr>
          <p:spPr bwMode="auto">
            <a:xfrm>
              <a:off x="4756" y="1273"/>
              <a:ext cx="107" cy="19"/>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tr-TR"/>
            </a:p>
          </p:txBody>
        </p:sp>
        <p:sp>
          <p:nvSpPr>
            <p:cNvPr id="29" name="Freeform 26"/>
            <p:cNvSpPr>
              <a:spLocks/>
            </p:cNvSpPr>
            <p:nvPr/>
          </p:nvSpPr>
          <p:spPr bwMode="auto">
            <a:xfrm>
              <a:off x="4755" y="1271"/>
              <a:ext cx="109" cy="24"/>
            </a:xfrm>
            <a:custGeom>
              <a:avLst/>
              <a:gdLst>
                <a:gd name="T0" fmla="*/ 0 w 97"/>
                <a:gd name="T1" fmla="*/ 0 h 21"/>
                <a:gd name="T2" fmla="*/ 0 w 97"/>
                <a:gd name="T3" fmla="*/ 21 h 21"/>
                <a:gd name="T4" fmla="*/ 97 w 97"/>
                <a:gd name="T5" fmla="*/ 21 h 21"/>
                <a:gd name="T6" fmla="*/ 97 w 97"/>
                <a:gd name="T7" fmla="*/ 0 h 21"/>
                <a:gd name="T8" fmla="*/ 0 w 97"/>
                <a:gd name="T9" fmla="*/ 0 h 21"/>
                <a:gd name="T10" fmla="*/ 1 w 97"/>
                <a:gd name="T11" fmla="*/ 6 h 21"/>
                <a:gd name="T12" fmla="*/ 96 w 97"/>
                <a:gd name="T13" fmla="*/ 6 h 21"/>
                <a:gd name="T14" fmla="*/ 92 w 97"/>
                <a:gd name="T15" fmla="*/ 2 h 21"/>
                <a:gd name="T16" fmla="*/ 92 w 97"/>
                <a:gd name="T17" fmla="*/ 19 h 21"/>
                <a:gd name="T18" fmla="*/ 96 w 97"/>
                <a:gd name="T19" fmla="*/ 16 h 21"/>
                <a:gd name="T20" fmla="*/ 1 w 97"/>
                <a:gd name="T21" fmla="*/ 16 h 21"/>
                <a:gd name="T22" fmla="*/ 5 w 97"/>
                <a:gd name="T23" fmla="*/ 19 h 21"/>
                <a:gd name="T24" fmla="*/ 5 w 97"/>
                <a:gd name="T25" fmla="*/ 2 h 21"/>
                <a:gd name="T26" fmla="*/ 1 w 97"/>
                <a:gd name="T27" fmla="*/ 6 h 21"/>
                <a:gd name="T28" fmla="*/ 0 w 97"/>
                <a:gd name="T2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7" h="21">
                  <a:moveTo>
                    <a:pt x="0" y="0"/>
                  </a:moveTo>
                  <a:lnTo>
                    <a:pt x="0" y="21"/>
                  </a:lnTo>
                  <a:lnTo>
                    <a:pt x="97" y="21"/>
                  </a:lnTo>
                  <a:lnTo>
                    <a:pt x="97" y="0"/>
                  </a:lnTo>
                  <a:lnTo>
                    <a:pt x="0" y="0"/>
                  </a:lnTo>
                  <a:lnTo>
                    <a:pt x="1" y="6"/>
                  </a:lnTo>
                  <a:lnTo>
                    <a:pt x="96" y="6"/>
                  </a:lnTo>
                  <a:lnTo>
                    <a:pt x="92" y="2"/>
                  </a:lnTo>
                  <a:lnTo>
                    <a:pt x="92" y="19"/>
                  </a:lnTo>
                  <a:lnTo>
                    <a:pt x="96" y="16"/>
                  </a:lnTo>
                  <a:lnTo>
                    <a:pt x="1" y="16"/>
                  </a:lnTo>
                  <a:lnTo>
                    <a:pt x="5" y="19"/>
                  </a:lnTo>
                  <a:lnTo>
                    <a:pt x="5" y="2"/>
                  </a:lnTo>
                  <a:lnTo>
                    <a:pt x="1" y="6"/>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30" name="Rectangle 27"/>
            <p:cNvSpPr>
              <a:spLocks noChangeArrowheads="1"/>
            </p:cNvSpPr>
            <p:nvPr/>
          </p:nvSpPr>
          <p:spPr bwMode="auto">
            <a:xfrm>
              <a:off x="4737" y="1280"/>
              <a:ext cx="18"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tr-TR"/>
            </a:p>
          </p:txBody>
        </p:sp>
        <p:sp>
          <p:nvSpPr>
            <p:cNvPr id="31" name="Rectangle 28"/>
            <p:cNvSpPr>
              <a:spLocks noChangeArrowheads="1"/>
            </p:cNvSpPr>
            <p:nvPr/>
          </p:nvSpPr>
          <p:spPr bwMode="auto">
            <a:xfrm>
              <a:off x="4730" y="1269"/>
              <a:ext cx="10" cy="3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tr-TR"/>
            </a:p>
          </p:txBody>
        </p:sp>
        <p:sp>
          <p:nvSpPr>
            <p:cNvPr id="32" name="Freeform 29"/>
            <p:cNvSpPr>
              <a:spLocks/>
            </p:cNvSpPr>
            <p:nvPr/>
          </p:nvSpPr>
          <p:spPr bwMode="auto">
            <a:xfrm>
              <a:off x="4759" y="1292"/>
              <a:ext cx="20" cy="389"/>
            </a:xfrm>
            <a:custGeom>
              <a:avLst/>
              <a:gdLst>
                <a:gd name="T0" fmla="*/ 0 w 18"/>
                <a:gd name="T1" fmla="*/ 0 h 345"/>
                <a:gd name="T2" fmla="*/ 0 w 18"/>
                <a:gd name="T3" fmla="*/ 345 h 345"/>
                <a:gd name="T4" fmla="*/ 18 w 18"/>
                <a:gd name="T5" fmla="*/ 345 h 345"/>
                <a:gd name="T6" fmla="*/ 18 w 18"/>
                <a:gd name="T7" fmla="*/ 0 h 345"/>
                <a:gd name="T8" fmla="*/ 0 w 18"/>
                <a:gd name="T9" fmla="*/ 0 h 345"/>
                <a:gd name="T10" fmla="*/ 2 w 18"/>
                <a:gd name="T11" fmla="*/ 5 h 345"/>
                <a:gd name="T12" fmla="*/ 16 w 18"/>
                <a:gd name="T13" fmla="*/ 5 h 345"/>
                <a:gd name="T14" fmla="*/ 12 w 18"/>
                <a:gd name="T15" fmla="*/ 1 h 345"/>
                <a:gd name="T16" fmla="*/ 12 w 18"/>
                <a:gd name="T17" fmla="*/ 343 h 345"/>
                <a:gd name="T18" fmla="*/ 16 w 18"/>
                <a:gd name="T19" fmla="*/ 339 h 345"/>
                <a:gd name="T20" fmla="*/ 2 w 18"/>
                <a:gd name="T21" fmla="*/ 339 h 345"/>
                <a:gd name="T22" fmla="*/ 6 w 18"/>
                <a:gd name="T23" fmla="*/ 343 h 345"/>
                <a:gd name="T24" fmla="*/ 6 w 18"/>
                <a:gd name="T25" fmla="*/ 1 h 345"/>
                <a:gd name="T26" fmla="*/ 2 w 18"/>
                <a:gd name="T27" fmla="*/ 5 h 345"/>
                <a:gd name="T28" fmla="*/ 0 w 18"/>
                <a:gd name="T29" fmla="*/ 0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345">
                  <a:moveTo>
                    <a:pt x="0" y="0"/>
                  </a:moveTo>
                  <a:lnTo>
                    <a:pt x="0" y="345"/>
                  </a:lnTo>
                  <a:lnTo>
                    <a:pt x="18" y="345"/>
                  </a:lnTo>
                  <a:lnTo>
                    <a:pt x="18" y="0"/>
                  </a:lnTo>
                  <a:lnTo>
                    <a:pt x="0" y="0"/>
                  </a:lnTo>
                  <a:lnTo>
                    <a:pt x="2" y="5"/>
                  </a:lnTo>
                  <a:lnTo>
                    <a:pt x="16" y="5"/>
                  </a:lnTo>
                  <a:lnTo>
                    <a:pt x="12" y="1"/>
                  </a:lnTo>
                  <a:lnTo>
                    <a:pt x="12" y="343"/>
                  </a:lnTo>
                  <a:lnTo>
                    <a:pt x="16" y="339"/>
                  </a:lnTo>
                  <a:lnTo>
                    <a:pt x="2" y="339"/>
                  </a:lnTo>
                  <a:lnTo>
                    <a:pt x="6" y="343"/>
                  </a:lnTo>
                  <a:lnTo>
                    <a:pt x="6" y="1"/>
                  </a:lnTo>
                  <a:lnTo>
                    <a:pt x="2" y="5"/>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33" name="Freeform 30"/>
            <p:cNvSpPr>
              <a:spLocks/>
            </p:cNvSpPr>
            <p:nvPr/>
          </p:nvSpPr>
          <p:spPr bwMode="auto">
            <a:xfrm>
              <a:off x="4835" y="1295"/>
              <a:ext cx="22" cy="399"/>
            </a:xfrm>
            <a:custGeom>
              <a:avLst/>
              <a:gdLst>
                <a:gd name="T0" fmla="*/ 0 w 19"/>
                <a:gd name="T1" fmla="*/ 0 h 354"/>
                <a:gd name="T2" fmla="*/ 2 w 19"/>
                <a:gd name="T3" fmla="*/ 354 h 354"/>
                <a:gd name="T4" fmla="*/ 19 w 19"/>
                <a:gd name="T5" fmla="*/ 354 h 354"/>
                <a:gd name="T6" fmla="*/ 17 w 19"/>
                <a:gd name="T7" fmla="*/ 0 h 354"/>
                <a:gd name="T8" fmla="*/ 0 w 19"/>
                <a:gd name="T9" fmla="*/ 0 h 354"/>
                <a:gd name="T10" fmla="*/ 2 w 19"/>
                <a:gd name="T11" fmla="*/ 6 h 354"/>
                <a:gd name="T12" fmla="*/ 15 w 19"/>
                <a:gd name="T13" fmla="*/ 6 h 354"/>
                <a:gd name="T14" fmla="*/ 11 w 19"/>
                <a:gd name="T15" fmla="*/ 2 h 354"/>
                <a:gd name="T16" fmla="*/ 13 w 19"/>
                <a:gd name="T17" fmla="*/ 352 h 354"/>
                <a:gd name="T18" fmla="*/ 17 w 19"/>
                <a:gd name="T19" fmla="*/ 348 h 354"/>
                <a:gd name="T20" fmla="*/ 3 w 19"/>
                <a:gd name="T21" fmla="*/ 348 h 354"/>
                <a:gd name="T22" fmla="*/ 7 w 19"/>
                <a:gd name="T23" fmla="*/ 352 h 354"/>
                <a:gd name="T24" fmla="*/ 5 w 19"/>
                <a:gd name="T25" fmla="*/ 2 h 354"/>
                <a:gd name="T26" fmla="*/ 2 w 19"/>
                <a:gd name="T27" fmla="*/ 6 h 354"/>
                <a:gd name="T28" fmla="*/ 0 w 19"/>
                <a:gd name="T29"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354">
                  <a:moveTo>
                    <a:pt x="0" y="0"/>
                  </a:moveTo>
                  <a:lnTo>
                    <a:pt x="2" y="354"/>
                  </a:lnTo>
                  <a:lnTo>
                    <a:pt x="19" y="354"/>
                  </a:lnTo>
                  <a:lnTo>
                    <a:pt x="17" y="0"/>
                  </a:lnTo>
                  <a:lnTo>
                    <a:pt x="0" y="0"/>
                  </a:lnTo>
                  <a:lnTo>
                    <a:pt x="2" y="6"/>
                  </a:lnTo>
                  <a:lnTo>
                    <a:pt x="15" y="6"/>
                  </a:lnTo>
                  <a:lnTo>
                    <a:pt x="11" y="2"/>
                  </a:lnTo>
                  <a:lnTo>
                    <a:pt x="13" y="352"/>
                  </a:lnTo>
                  <a:lnTo>
                    <a:pt x="17" y="348"/>
                  </a:lnTo>
                  <a:lnTo>
                    <a:pt x="3" y="348"/>
                  </a:lnTo>
                  <a:lnTo>
                    <a:pt x="7" y="352"/>
                  </a:lnTo>
                  <a:lnTo>
                    <a:pt x="5" y="2"/>
                  </a:lnTo>
                  <a:lnTo>
                    <a:pt x="2" y="6"/>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34" name="Freeform 31"/>
            <p:cNvSpPr>
              <a:spLocks/>
            </p:cNvSpPr>
            <p:nvPr/>
          </p:nvSpPr>
          <p:spPr bwMode="auto">
            <a:xfrm>
              <a:off x="4761" y="1689"/>
              <a:ext cx="93" cy="22"/>
            </a:xfrm>
            <a:custGeom>
              <a:avLst/>
              <a:gdLst>
                <a:gd name="T0" fmla="*/ 0 w 83"/>
                <a:gd name="T1" fmla="*/ 0 h 19"/>
                <a:gd name="T2" fmla="*/ 0 w 83"/>
                <a:gd name="T3" fmla="*/ 19 h 19"/>
                <a:gd name="T4" fmla="*/ 83 w 83"/>
                <a:gd name="T5" fmla="*/ 17 h 19"/>
                <a:gd name="T6" fmla="*/ 83 w 83"/>
                <a:gd name="T7" fmla="*/ 0 h 19"/>
                <a:gd name="T8" fmla="*/ 0 w 83"/>
                <a:gd name="T9" fmla="*/ 0 h 19"/>
              </a:gdLst>
              <a:ahLst/>
              <a:cxnLst>
                <a:cxn ang="0">
                  <a:pos x="T0" y="T1"/>
                </a:cxn>
                <a:cxn ang="0">
                  <a:pos x="T2" y="T3"/>
                </a:cxn>
                <a:cxn ang="0">
                  <a:pos x="T4" y="T5"/>
                </a:cxn>
                <a:cxn ang="0">
                  <a:pos x="T6" y="T7"/>
                </a:cxn>
                <a:cxn ang="0">
                  <a:pos x="T8" y="T9"/>
                </a:cxn>
              </a:cxnLst>
              <a:rect l="0" t="0" r="r" b="b"/>
              <a:pathLst>
                <a:path w="83" h="19">
                  <a:moveTo>
                    <a:pt x="0" y="0"/>
                  </a:moveTo>
                  <a:lnTo>
                    <a:pt x="0" y="19"/>
                  </a:lnTo>
                  <a:lnTo>
                    <a:pt x="83" y="17"/>
                  </a:lnTo>
                  <a:lnTo>
                    <a:pt x="83" y="0"/>
                  </a:lnTo>
                  <a:lnTo>
                    <a:pt x="0" y="0"/>
                  </a:lnTo>
                  <a:close/>
                </a:path>
              </a:pathLst>
            </a:cu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35" name="Freeform 32"/>
            <p:cNvSpPr>
              <a:spLocks/>
            </p:cNvSpPr>
            <p:nvPr/>
          </p:nvSpPr>
          <p:spPr bwMode="auto">
            <a:xfrm>
              <a:off x="4759" y="1687"/>
              <a:ext cx="98" cy="26"/>
            </a:xfrm>
            <a:custGeom>
              <a:avLst/>
              <a:gdLst>
                <a:gd name="T0" fmla="*/ 0 w 87"/>
                <a:gd name="T1" fmla="*/ 0 h 23"/>
                <a:gd name="T2" fmla="*/ 0 w 87"/>
                <a:gd name="T3" fmla="*/ 23 h 23"/>
                <a:gd name="T4" fmla="*/ 87 w 87"/>
                <a:gd name="T5" fmla="*/ 21 h 23"/>
                <a:gd name="T6" fmla="*/ 87 w 87"/>
                <a:gd name="T7" fmla="*/ 0 h 23"/>
                <a:gd name="T8" fmla="*/ 0 w 87"/>
                <a:gd name="T9" fmla="*/ 0 h 23"/>
                <a:gd name="T10" fmla="*/ 2 w 87"/>
                <a:gd name="T11" fmla="*/ 6 h 23"/>
                <a:gd name="T12" fmla="*/ 85 w 87"/>
                <a:gd name="T13" fmla="*/ 6 h 23"/>
                <a:gd name="T14" fmla="*/ 81 w 87"/>
                <a:gd name="T15" fmla="*/ 2 h 23"/>
                <a:gd name="T16" fmla="*/ 81 w 87"/>
                <a:gd name="T17" fmla="*/ 19 h 23"/>
                <a:gd name="T18" fmla="*/ 85 w 87"/>
                <a:gd name="T19" fmla="*/ 15 h 23"/>
                <a:gd name="T20" fmla="*/ 2 w 87"/>
                <a:gd name="T21" fmla="*/ 17 h 23"/>
                <a:gd name="T22" fmla="*/ 6 w 87"/>
                <a:gd name="T23" fmla="*/ 21 h 23"/>
                <a:gd name="T24" fmla="*/ 6 w 87"/>
                <a:gd name="T25" fmla="*/ 2 h 23"/>
                <a:gd name="T26" fmla="*/ 2 w 87"/>
                <a:gd name="T27" fmla="*/ 6 h 23"/>
                <a:gd name="T28" fmla="*/ 0 w 87"/>
                <a:gd name="T2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7" h="23">
                  <a:moveTo>
                    <a:pt x="0" y="0"/>
                  </a:moveTo>
                  <a:lnTo>
                    <a:pt x="0" y="23"/>
                  </a:lnTo>
                  <a:lnTo>
                    <a:pt x="87" y="21"/>
                  </a:lnTo>
                  <a:lnTo>
                    <a:pt x="87" y="0"/>
                  </a:lnTo>
                  <a:lnTo>
                    <a:pt x="0" y="0"/>
                  </a:lnTo>
                  <a:lnTo>
                    <a:pt x="2" y="6"/>
                  </a:lnTo>
                  <a:lnTo>
                    <a:pt x="85" y="6"/>
                  </a:lnTo>
                  <a:lnTo>
                    <a:pt x="81" y="2"/>
                  </a:lnTo>
                  <a:lnTo>
                    <a:pt x="81" y="19"/>
                  </a:lnTo>
                  <a:lnTo>
                    <a:pt x="85" y="15"/>
                  </a:lnTo>
                  <a:lnTo>
                    <a:pt x="2" y="17"/>
                  </a:lnTo>
                  <a:lnTo>
                    <a:pt x="6" y="21"/>
                  </a:lnTo>
                  <a:lnTo>
                    <a:pt x="6" y="2"/>
                  </a:lnTo>
                  <a:lnTo>
                    <a:pt x="2" y="6"/>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36" name="Rectangle 33"/>
            <p:cNvSpPr>
              <a:spLocks noChangeArrowheads="1"/>
            </p:cNvSpPr>
            <p:nvPr/>
          </p:nvSpPr>
          <p:spPr bwMode="auto">
            <a:xfrm>
              <a:off x="4735" y="1677"/>
              <a:ext cx="8" cy="3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tr-TR"/>
            </a:p>
          </p:txBody>
        </p:sp>
        <p:sp>
          <p:nvSpPr>
            <p:cNvPr id="37" name="Rectangle 34"/>
            <p:cNvSpPr>
              <a:spLocks noChangeArrowheads="1"/>
            </p:cNvSpPr>
            <p:nvPr/>
          </p:nvSpPr>
          <p:spPr bwMode="auto">
            <a:xfrm>
              <a:off x="4742" y="1691"/>
              <a:ext cx="17"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tr-TR"/>
            </a:p>
          </p:txBody>
        </p:sp>
        <p:sp>
          <p:nvSpPr>
            <p:cNvPr id="38" name="Freeform 35"/>
            <p:cNvSpPr>
              <a:spLocks/>
            </p:cNvSpPr>
            <p:nvPr/>
          </p:nvSpPr>
          <p:spPr bwMode="auto">
            <a:xfrm>
              <a:off x="4776" y="1708"/>
              <a:ext cx="67" cy="342"/>
            </a:xfrm>
            <a:custGeom>
              <a:avLst/>
              <a:gdLst>
                <a:gd name="T0" fmla="*/ 2 w 59"/>
                <a:gd name="T1" fmla="*/ 0 h 303"/>
                <a:gd name="T2" fmla="*/ 0 w 59"/>
                <a:gd name="T3" fmla="*/ 242 h 303"/>
                <a:gd name="T4" fmla="*/ 27 w 59"/>
                <a:gd name="T5" fmla="*/ 303 h 303"/>
                <a:gd name="T6" fmla="*/ 59 w 59"/>
                <a:gd name="T7" fmla="*/ 240 h 303"/>
                <a:gd name="T8" fmla="*/ 57 w 59"/>
                <a:gd name="T9" fmla="*/ 0 h 303"/>
                <a:gd name="T10" fmla="*/ 2 w 59"/>
                <a:gd name="T11" fmla="*/ 0 h 303"/>
                <a:gd name="T12" fmla="*/ 4 w 59"/>
                <a:gd name="T13" fmla="*/ 6 h 303"/>
                <a:gd name="T14" fmla="*/ 55 w 59"/>
                <a:gd name="T15" fmla="*/ 6 h 303"/>
                <a:gd name="T16" fmla="*/ 52 w 59"/>
                <a:gd name="T17" fmla="*/ 2 h 303"/>
                <a:gd name="T18" fmla="*/ 52 w 59"/>
                <a:gd name="T19" fmla="*/ 240 h 303"/>
                <a:gd name="T20" fmla="*/ 52 w 59"/>
                <a:gd name="T21" fmla="*/ 238 h 303"/>
                <a:gd name="T22" fmla="*/ 23 w 59"/>
                <a:gd name="T23" fmla="*/ 294 h 303"/>
                <a:gd name="T24" fmla="*/ 30 w 59"/>
                <a:gd name="T25" fmla="*/ 294 h 303"/>
                <a:gd name="T26" fmla="*/ 7 w 59"/>
                <a:gd name="T27" fmla="*/ 240 h 303"/>
                <a:gd name="T28" fmla="*/ 7 w 59"/>
                <a:gd name="T29" fmla="*/ 242 h 303"/>
                <a:gd name="T30" fmla="*/ 7 w 59"/>
                <a:gd name="T31" fmla="*/ 2 h 303"/>
                <a:gd name="T32" fmla="*/ 4 w 59"/>
                <a:gd name="T33" fmla="*/ 6 h 303"/>
                <a:gd name="T34" fmla="*/ 2 w 59"/>
                <a:gd name="T35"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9" h="303">
                  <a:moveTo>
                    <a:pt x="2" y="0"/>
                  </a:moveTo>
                  <a:lnTo>
                    <a:pt x="0" y="242"/>
                  </a:lnTo>
                  <a:lnTo>
                    <a:pt x="27" y="303"/>
                  </a:lnTo>
                  <a:lnTo>
                    <a:pt x="59" y="240"/>
                  </a:lnTo>
                  <a:lnTo>
                    <a:pt x="57" y="0"/>
                  </a:lnTo>
                  <a:lnTo>
                    <a:pt x="2" y="0"/>
                  </a:lnTo>
                  <a:lnTo>
                    <a:pt x="4" y="6"/>
                  </a:lnTo>
                  <a:lnTo>
                    <a:pt x="55" y="6"/>
                  </a:lnTo>
                  <a:lnTo>
                    <a:pt x="52" y="2"/>
                  </a:lnTo>
                  <a:lnTo>
                    <a:pt x="52" y="240"/>
                  </a:lnTo>
                  <a:lnTo>
                    <a:pt x="52" y="238"/>
                  </a:lnTo>
                  <a:lnTo>
                    <a:pt x="23" y="294"/>
                  </a:lnTo>
                  <a:lnTo>
                    <a:pt x="30" y="294"/>
                  </a:lnTo>
                  <a:lnTo>
                    <a:pt x="7" y="240"/>
                  </a:lnTo>
                  <a:lnTo>
                    <a:pt x="7" y="242"/>
                  </a:lnTo>
                  <a:lnTo>
                    <a:pt x="7" y="2"/>
                  </a:lnTo>
                  <a:lnTo>
                    <a:pt x="4" y="6"/>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39" name="Freeform 36"/>
            <p:cNvSpPr>
              <a:spLocks/>
            </p:cNvSpPr>
            <p:nvPr/>
          </p:nvSpPr>
          <p:spPr bwMode="auto">
            <a:xfrm>
              <a:off x="4591" y="908"/>
              <a:ext cx="176" cy="423"/>
            </a:xfrm>
            <a:custGeom>
              <a:avLst/>
              <a:gdLst>
                <a:gd name="T0" fmla="*/ 130 w 157"/>
                <a:gd name="T1" fmla="*/ 0 h 376"/>
                <a:gd name="T2" fmla="*/ 0 w 157"/>
                <a:gd name="T3" fmla="*/ 376 h 376"/>
                <a:gd name="T4" fmla="*/ 26 w 157"/>
                <a:gd name="T5" fmla="*/ 376 h 376"/>
                <a:gd name="T6" fmla="*/ 157 w 157"/>
                <a:gd name="T7" fmla="*/ 0 h 376"/>
                <a:gd name="T8" fmla="*/ 130 w 157"/>
                <a:gd name="T9" fmla="*/ 0 h 376"/>
                <a:gd name="T10" fmla="*/ 132 w 157"/>
                <a:gd name="T11" fmla="*/ 7 h 376"/>
                <a:gd name="T12" fmla="*/ 153 w 157"/>
                <a:gd name="T13" fmla="*/ 7 h 376"/>
                <a:gd name="T14" fmla="*/ 149 w 157"/>
                <a:gd name="T15" fmla="*/ 2 h 376"/>
                <a:gd name="T16" fmla="*/ 21 w 157"/>
                <a:gd name="T17" fmla="*/ 370 h 376"/>
                <a:gd name="T18" fmla="*/ 25 w 157"/>
                <a:gd name="T19" fmla="*/ 368 h 376"/>
                <a:gd name="T20" fmla="*/ 3 w 157"/>
                <a:gd name="T21" fmla="*/ 368 h 376"/>
                <a:gd name="T22" fmla="*/ 7 w 157"/>
                <a:gd name="T23" fmla="*/ 374 h 376"/>
                <a:gd name="T24" fmla="*/ 136 w 157"/>
                <a:gd name="T25" fmla="*/ 5 h 376"/>
                <a:gd name="T26" fmla="*/ 132 w 157"/>
                <a:gd name="T27" fmla="*/ 7 h 376"/>
                <a:gd name="T28" fmla="*/ 130 w 157"/>
                <a:gd name="T29" fmla="*/ 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7" h="376">
                  <a:moveTo>
                    <a:pt x="130" y="0"/>
                  </a:moveTo>
                  <a:lnTo>
                    <a:pt x="0" y="376"/>
                  </a:lnTo>
                  <a:lnTo>
                    <a:pt x="26" y="376"/>
                  </a:lnTo>
                  <a:lnTo>
                    <a:pt x="157" y="0"/>
                  </a:lnTo>
                  <a:lnTo>
                    <a:pt x="130" y="0"/>
                  </a:lnTo>
                  <a:lnTo>
                    <a:pt x="132" y="7"/>
                  </a:lnTo>
                  <a:lnTo>
                    <a:pt x="153" y="7"/>
                  </a:lnTo>
                  <a:lnTo>
                    <a:pt x="149" y="2"/>
                  </a:lnTo>
                  <a:lnTo>
                    <a:pt x="21" y="370"/>
                  </a:lnTo>
                  <a:lnTo>
                    <a:pt x="25" y="368"/>
                  </a:lnTo>
                  <a:lnTo>
                    <a:pt x="3" y="368"/>
                  </a:lnTo>
                  <a:lnTo>
                    <a:pt x="7" y="374"/>
                  </a:lnTo>
                  <a:lnTo>
                    <a:pt x="136" y="5"/>
                  </a:lnTo>
                  <a:lnTo>
                    <a:pt x="132" y="7"/>
                  </a:lnTo>
                  <a:lnTo>
                    <a:pt x="13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0" name="Freeform 37"/>
            <p:cNvSpPr>
              <a:spLocks/>
            </p:cNvSpPr>
            <p:nvPr/>
          </p:nvSpPr>
          <p:spPr bwMode="auto">
            <a:xfrm>
              <a:off x="4447" y="1336"/>
              <a:ext cx="172" cy="412"/>
            </a:xfrm>
            <a:custGeom>
              <a:avLst/>
              <a:gdLst>
                <a:gd name="T0" fmla="*/ 125 w 152"/>
                <a:gd name="T1" fmla="*/ 0 h 365"/>
                <a:gd name="T2" fmla="*/ 0 w 152"/>
                <a:gd name="T3" fmla="*/ 365 h 365"/>
                <a:gd name="T4" fmla="*/ 25 w 152"/>
                <a:gd name="T5" fmla="*/ 365 h 365"/>
                <a:gd name="T6" fmla="*/ 152 w 152"/>
                <a:gd name="T7" fmla="*/ 0 h 365"/>
                <a:gd name="T8" fmla="*/ 125 w 152"/>
                <a:gd name="T9" fmla="*/ 0 h 365"/>
                <a:gd name="T10" fmla="*/ 127 w 152"/>
                <a:gd name="T11" fmla="*/ 8 h 365"/>
                <a:gd name="T12" fmla="*/ 148 w 152"/>
                <a:gd name="T13" fmla="*/ 8 h 365"/>
                <a:gd name="T14" fmla="*/ 144 w 152"/>
                <a:gd name="T15" fmla="*/ 2 h 365"/>
                <a:gd name="T16" fmla="*/ 19 w 152"/>
                <a:gd name="T17" fmla="*/ 359 h 365"/>
                <a:gd name="T18" fmla="*/ 23 w 152"/>
                <a:gd name="T19" fmla="*/ 357 h 365"/>
                <a:gd name="T20" fmla="*/ 4 w 152"/>
                <a:gd name="T21" fmla="*/ 357 h 365"/>
                <a:gd name="T22" fmla="*/ 8 w 152"/>
                <a:gd name="T23" fmla="*/ 363 h 365"/>
                <a:gd name="T24" fmla="*/ 130 w 152"/>
                <a:gd name="T25" fmla="*/ 6 h 365"/>
                <a:gd name="T26" fmla="*/ 127 w 152"/>
                <a:gd name="T27" fmla="*/ 8 h 365"/>
                <a:gd name="T28" fmla="*/ 125 w 152"/>
                <a:gd name="T29" fmla="*/ 0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2" h="365">
                  <a:moveTo>
                    <a:pt x="125" y="0"/>
                  </a:moveTo>
                  <a:lnTo>
                    <a:pt x="0" y="365"/>
                  </a:lnTo>
                  <a:lnTo>
                    <a:pt x="25" y="365"/>
                  </a:lnTo>
                  <a:lnTo>
                    <a:pt x="152" y="0"/>
                  </a:lnTo>
                  <a:lnTo>
                    <a:pt x="125" y="0"/>
                  </a:lnTo>
                  <a:lnTo>
                    <a:pt x="127" y="8"/>
                  </a:lnTo>
                  <a:lnTo>
                    <a:pt x="148" y="8"/>
                  </a:lnTo>
                  <a:lnTo>
                    <a:pt x="144" y="2"/>
                  </a:lnTo>
                  <a:lnTo>
                    <a:pt x="19" y="359"/>
                  </a:lnTo>
                  <a:lnTo>
                    <a:pt x="23" y="357"/>
                  </a:lnTo>
                  <a:lnTo>
                    <a:pt x="4" y="357"/>
                  </a:lnTo>
                  <a:lnTo>
                    <a:pt x="8" y="363"/>
                  </a:lnTo>
                  <a:lnTo>
                    <a:pt x="130" y="6"/>
                  </a:lnTo>
                  <a:lnTo>
                    <a:pt x="127" y="8"/>
                  </a:lnTo>
                  <a:lnTo>
                    <a:pt x="12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1" name="Freeform 38"/>
            <p:cNvSpPr>
              <a:spLocks/>
            </p:cNvSpPr>
            <p:nvPr/>
          </p:nvSpPr>
          <p:spPr bwMode="auto">
            <a:xfrm>
              <a:off x="4325" y="1743"/>
              <a:ext cx="146" cy="383"/>
            </a:xfrm>
            <a:custGeom>
              <a:avLst/>
              <a:gdLst>
                <a:gd name="T0" fmla="*/ 112 w 129"/>
                <a:gd name="T1" fmla="*/ 0 h 340"/>
                <a:gd name="T2" fmla="*/ 8 w 129"/>
                <a:gd name="T3" fmla="*/ 303 h 340"/>
                <a:gd name="T4" fmla="*/ 0 w 129"/>
                <a:gd name="T5" fmla="*/ 340 h 340"/>
                <a:gd name="T6" fmla="*/ 33 w 129"/>
                <a:gd name="T7" fmla="*/ 286 h 340"/>
                <a:gd name="T8" fmla="*/ 129 w 129"/>
                <a:gd name="T9" fmla="*/ 2 h 340"/>
                <a:gd name="T10" fmla="*/ 112 w 129"/>
                <a:gd name="T11" fmla="*/ 0 h 340"/>
              </a:gdLst>
              <a:ahLst/>
              <a:cxnLst>
                <a:cxn ang="0">
                  <a:pos x="T0" y="T1"/>
                </a:cxn>
                <a:cxn ang="0">
                  <a:pos x="T2" y="T3"/>
                </a:cxn>
                <a:cxn ang="0">
                  <a:pos x="T4" y="T5"/>
                </a:cxn>
                <a:cxn ang="0">
                  <a:pos x="T6" y="T7"/>
                </a:cxn>
                <a:cxn ang="0">
                  <a:pos x="T8" y="T9"/>
                </a:cxn>
                <a:cxn ang="0">
                  <a:pos x="T10" y="T11"/>
                </a:cxn>
              </a:cxnLst>
              <a:rect l="0" t="0" r="r" b="b"/>
              <a:pathLst>
                <a:path w="129" h="340">
                  <a:moveTo>
                    <a:pt x="112" y="0"/>
                  </a:moveTo>
                  <a:lnTo>
                    <a:pt x="8" y="303"/>
                  </a:lnTo>
                  <a:lnTo>
                    <a:pt x="0" y="340"/>
                  </a:lnTo>
                  <a:lnTo>
                    <a:pt x="33" y="286"/>
                  </a:lnTo>
                  <a:lnTo>
                    <a:pt x="129" y="2"/>
                  </a:lnTo>
                  <a:lnTo>
                    <a:pt x="11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2" name="Freeform 39"/>
            <p:cNvSpPr>
              <a:spLocks/>
            </p:cNvSpPr>
            <p:nvPr/>
          </p:nvSpPr>
          <p:spPr bwMode="auto">
            <a:xfrm>
              <a:off x="4330" y="2031"/>
              <a:ext cx="22" cy="50"/>
            </a:xfrm>
            <a:custGeom>
              <a:avLst/>
              <a:gdLst>
                <a:gd name="T0" fmla="*/ 19 w 19"/>
                <a:gd name="T1" fmla="*/ 0 h 44"/>
                <a:gd name="T2" fmla="*/ 2 w 19"/>
                <a:gd name="T3" fmla="*/ 2 h 44"/>
                <a:gd name="T4" fmla="*/ 0 w 19"/>
                <a:gd name="T5" fmla="*/ 44 h 44"/>
                <a:gd name="T6" fmla="*/ 8 w 19"/>
                <a:gd name="T7" fmla="*/ 44 h 44"/>
                <a:gd name="T8" fmla="*/ 8 w 19"/>
                <a:gd name="T9" fmla="*/ 4 h 44"/>
                <a:gd name="T10" fmla="*/ 4 w 19"/>
                <a:gd name="T11" fmla="*/ 8 h 44"/>
                <a:gd name="T12" fmla="*/ 19 w 19"/>
                <a:gd name="T13" fmla="*/ 8 h 44"/>
                <a:gd name="T14" fmla="*/ 19 w 19"/>
                <a:gd name="T15" fmla="*/ 0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44">
                  <a:moveTo>
                    <a:pt x="19" y="0"/>
                  </a:moveTo>
                  <a:lnTo>
                    <a:pt x="2" y="2"/>
                  </a:lnTo>
                  <a:lnTo>
                    <a:pt x="0" y="44"/>
                  </a:lnTo>
                  <a:lnTo>
                    <a:pt x="8" y="44"/>
                  </a:lnTo>
                  <a:lnTo>
                    <a:pt x="8" y="4"/>
                  </a:lnTo>
                  <a:lnTo>
                    <a:pt x="4" y="8"/>
                  </a:lnTo>
                  <a:lnTo>
                    <a:pt x="19" y="8"/>
                  </a:lnTo>
                  <a:lnTo>
                    <a:pt x="1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3" name="Freeform 40"/>
            <p:cNvSpPr>
              <a:spLocks/>
            </p:cNvSpPr>
            <p:nvPr/>
          </p:nvSpPr>
          <p:spPr bwMode="auto">
            <a:xfrm>
              <a:off x="4680" y="2132"/>
              <a:ext cx="9" cy="9"/>
            </a:xfrm>
            <a:custGeom>
              <a:avLst/>
              <a:gdLst>
                <a:gd name="T0" fmla="*/ 8 w 8"/>
                <a:gd name="T1" fmla="*/ 8 h 8"/>
                <a:gd name="T2" fmla="*/ 0 w 8"/>
                <a:gd name="T3" fmla="*/ 0 h 8"/>
                <a:gd name="T4" fmla="*/ 2 w 8"/>
                <a:gd name="T5" fmla="*/ 0 h 8"/>
                <a:gd name="T6" fmla="*/ 2 w 8"/>
                <a:gd name="T7" fmla="*/ 4 h 8"/>
                <a:gd name="T8" fmla="*/ 4 w 8"/>
                <a:gd name="T9" fmla="*/ 4 h 8"/>
                <a:gd name="T10" fmla="*/ 4 w 8"/>
                <a:gd name="T11" fmla="*/ 8 h 8"/>
                <a:gd name="T12" fmla="*/ 8 w 8"/>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8" y="8"/>
                  </a:moveTo>
                  <a:lnTo>
                    <a:pt x="0" y="0"/>
                  </a:lnTo>
                  <a:lnTo>
                    <a:pt x="2" y="0"/>
                  </a:lnTo>
                  <a:lnTo>
                    <a:pt x="2" y="4"/>
                  </a:lnTo>
                  <a:lnTo>
                    <a:pt x="4" y="4"/>
                  </a:lnTo>
                  <a:lnTo>
                    <a:pt x="4" y="8"/>
                  </a:lnTo>
                  <a:lnTo>
                    <a:pt x="8"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4" name="Freeform 41"/>
            <p:cNvSpPr>
              <a:spLocks/>
            </p:cNvSpPr>
            <p:nvPr/>
          </p:nvSpPr>
          <p:spPr bwMode="auto">
            <a:xfrm>
              <a:off x="4664" y="2129"/>
              <a:ext cx="30" cy="16"/>
            </a:xfrm>
            <a:custGeom>
              <a:avLst/>
              <a:gdLst>
                <a:gd name="T0" fmla="*/ 27 w 27"/>
                <a:gd name="T1" fmla="*/ 11 h 15"/>
                <a:gd name="T2" fmla="*/ 25 w 27"/>
                <a:gd name="T3" fmla="*/ 7 h 15"/>
                <a:gd name="T4" fmla="*/ 23 w 27"/>
                <a:gd name="T5" fmla="*/ 7 h 15"/>
                <a:gd name="T6" fmla="*/ 23 w 27"/>
                <a:gd name="T7" fmla="*/ 5 h 15"/>
                <a:gd name="T8" fmla="*/ 21 w 27"/>
                <a:gd name="T9" fmla="*/ 5 h 15"/>
                <a:gd name="T10" fmla="*/ 21 w 27"/>
                <a:gd name="T11" fmla="*/ 3 h 15"/>
                <a:gd name="T12" fmla="*/ 19 w 27"/>
                <a:gd name="T13" fmla="*/ 3 h 15"/>
                <a:gd name="T14" fmla="*/ 19 w 27"/>
                <a:gd name="T15" fmla="*/ 1 h 15"/>
                <a:gd name="T16" fmla="*/ 15 w 27"/>
                <a:gd name="T17" fmla="*/ 0 h 15"/>
                <a:gd name="T18" fmla="*/ 17 w 27"/>
                <a:gd name="T19" fmla="*/ 0 h 15"/>
                <a:gd name="T20" fmla="*/ 15 w 27"/>
                <a:gd name="T21" fmla="*/ 7 h 15"/>
                <a:gd name="T22" fmla="*/ 17 w 27"/>
                <a:gd name="T23" fmla="*/ 7 h 15"/>
                <a:gd name="T24" fmla="*/ 13 w 27"/>
                <a:gd name="T25" fmla="*/ 3 h 15"/>
                <a:gd name="T26" fmla="*/ 13 w 27"/>
                <a:gd name="T27" fmla="*/ 7 h 15"/>
                <a:gd name="T28" fmla="*/ 17 w 27"/>
                <a:gd name="T29" fmla="*/ 11 h 15"/>
                <a:gd name="T30" fmla="*/ 19 w 27"/>
                <a:gd name="T31" fmla="*/ 11 h 15"/>
                <a:gd name="T32" fmla="*/ 15 w 27"/>
                <a:gd name="T33" fmla="*/ 7 h 15"/>
                <a:gd name="T34" fmla="*/ 15 w 27"/>
                <a:gd name="T35" fmla="*/ 11 h 15"/>
                <a:gd name="T36" fmla="*/ 19 w 27"/>
                <a:gd name="T37" fmla="*/ 15 h 15"/>
                <a:gd name="T38" fmla="*/ 23 w 27"/>
                <a:gd name="T39" fmla="*/ 15 h 15"/>
                <a:gd name="T40" fmla="*/ 27 w 27"/>
                <a:gd name="T41" fmla="*/ 11 h 15"/>
                <a:gd name="T42" fmla="*/ 19 w 27"/>
                <a:gd name="T43" fmla="*/ 11 h 15"/>
                <a:gd name="T44" fmla="*/ 23 w 27"/>
                <a:gd name="T45" fmla="*/ 7 h 15"/>
                <a:gd name="T46" fmla="*/ 19 w 27"/>
                <a:gd name="T47" fmla="*/ 7 h 15"/>
                <a:gd name="T48" fmla="*/ 23 w 27"/>
                <a:gd name="T49" fmla="*/ 11 h 15"/>
                <a:gd name="T50" fmla="*/ 23 w 27"/>
                <a:gd name="T51" fmla="*/ 7 h 15"/>
                <a:gd name="T52" fmla="*/ 19 w 27"/>
                <a:gd name="T53" fmla="*/ 3 h 15"/>
                <a:gd name="T54" fmla="*/ 17 w 27"/>
                <a:gd name="T55" fmla="*/ 3 h 15"/>
                <a:gd name="T56" fmla="*/ 21 w 27"/>
                <a:gd name="T57" fmla="*/ 7 h 15"/>
                <a:gd name="T58" fmla="*/ 21 w 27"/>
                <a:gd name="T59" fmla="*/ 3 h 15"/>
                <a:gd name="T60" fmla="*/ 17 w 27"/>
                <a:gd name="T61" fmla="*/ 0 h 15"/>
                <a:gd name="T62" fmla="*/ 0 w 27"/>
                <a:gd name="T63" fmla="*/ 0 h 15"/>
                <a:gd name="T64" fmla="*/ 15 w 27"/>
                <a:gd name="T65" fmla="*/ 7 h 15"/>
                <a:gd name="T66" fmla="*/ 15 w 27"/>
                <a:gd name="T67" fmla="*/ 5 h 15"/>
                <a:gd name="T68" fmla="*/ 15 w 27"/>
                <a:gd name="T69" fmla="*/ 7 h 15"/>
                <a:gd name="T70" fmla="*/ 17 w 27"/>
                <a:gd name="T71" fmla="*/ 7 h 15"/>
                <a:gd name="T72" fmla="*/ 17 w 27"/>
                <a:gd name="T73" fmla="*/ 9 h 15"/>
                <a:gd name="T74" fmla="*/ 19 w 27"/>
                <a:gd name="T75" fmla="*/ 9 h 15"/>
                <a:gd name="T76" fmla="*/ 19 w 27"/>
                <a:gd name="T77" fmla="*/ 11 h 15"/>
                <a:gd name="T78" fmla="*/ 21 w 27"/>
                <a:gd name="T79" fmla="*/ 11 h 15"/>
                <a:gd name="T80" fmla="*/ 19 w 27"/>
                <a:gd name="T81" fmla="*/ 11 h 15"/>
                <a:gd name="T82" fmla="*/ 27 w 27"/>
                <a:gd name="T83" fmla="*/ 1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7" h="15">
                  <a:moveTo>
                    <a:pt x="27" y="11"/>
                  </a:moveTo>
                  <a:lnTo>
                    <a:pt x="25" y="7"/>
                  </a:lnTo>
                  <a:lnTo>
                    <a:pt x="23" y="7"/>
                  </a:lnTo>
                  <a:lnTo>
                    <a:pt x="23" y="5"/>
                  </a:lnTo>
                  <a:lnTo>
                    <a:pt x="21" y="5"/>
                  </a:lnTo>
                  <a:lnTo>
                    <a:pt x="21" y="3"/>
                  </a:lnTo>
                  <a:lnTo>
                    <a:pt x="19" y="3"/>
                  </a:lnTo>
                  <a:lnTo>
                    <a:pt x="19" y="1"/>
                  </a:lnTo>
                  <a:lnTo>
                    <a:pt x="15" y="0"/>
                  </a:lnTo>
                  <a:lnTo>
                    <a:pt x="17" y="0"/>
                  </a:lnTo>
                  <a:lnTo>
                    <a:pt x="15" y="7"/>
                  </a:lnTo>
                  <a:lnTo>
                    <a:pt x="17" y="7"/>
                  </a:lnTo>
                  <a:lnTo>
                    <a:pt x="13" y="3"/>
                  </a:lnTo>
                  <a:lnTo>
                    <a:pt x="13" y="7"/>
                  </a:lnTo>
                  <a:lnTo>
                    <a:pt x="17" y="11"/>
                  </a:lnTo>
                  <a:lnTo>
                    <a:pt x="19" y="11"/>
                  </a:lnTo>
                  <a:lnTo>
                    <a:pt x="15" y="7"/>
                  </a:lnTo>
                  <a:lnTo>
                    <a:pt x="15" y="11"/>
                  </a:lnTo>
                  <a:lnTo>
                    <a:pt x="19" y="15"/>
                  </a:lnTo>
                  <a:lnTo>
                    <a:pt x="23" y="15"/>
                  </a:lnTo>
                  <a:lnTo>
                    <a:pt x="27" y="11"/>
                  </a:lnTo>
                  <a:lnTo>
                    <a:pt x="19" y="11"/>
                  </a:lnTo>
                  <a:lnTo>
                    <a:pt x="23" y="7"/>
                  </a:lnTo>
                  <a:lnTo>
                    <a:pt x="19" y="7"/>
                  </a:lnTo>
                  <a:lnTo>
                    <a:pt x="23" y="11"/>
                  </a:lnTo>
                  <a:lnTo>
                    <a:pt x="23" y="7"/>
                  </a:lnTo>
                  <a:lnTo>
                    <a:pt x="19" y="3"/>
                  </a:lnTo>
                  <a:lnTo>
                    <a:pt x="17" y="3"/>
                  </a:lnTo>
                  <a:lnTo>
                    <a:pt x="21" y="7"/>
                  </a:lnTo>
                  <a:lnTo>
                    <a:pt x="21" y="3"/>
                  </a:lnTo>
                  <a:lnTo>
                    <a:pt x="17" y="0"/>
                  </a:lnTo>
                  <a:lnTo>
                    <a:pt x="0" y="0"/>
                  </a:lnTo>
                  <a:lnTo>
                    <a:pt x="15" y="7"/>
                  </a:lnTo>
                  <a:lnTo>
                    <a:pt x="15" y="5"/>
                  </a:lnTo>
                  <a:lnTo>
                    <a:pt x="15" y="7"/>
                  </a:lnTo>
                  <a:lnTo>
                    <a:pt x="17" y="7"/>
                  </a:lnTo>
                  <a:lnTo>
                    <a:pt x="17" y="9"/>
                  </a:lnTo>
                  <a:lnTo>
                    <a:pt x="19" y="9"/>
                  </a:lnTo>
                  <a:lnTo>
                    <a:pt x="19" y="11"/>
                  </a:lnTo>
                  <a:lnTo>
                    <a:pt x="21" y="11"/>
                  </a:lnTo>
                  <a:lnTo>
                    <a:pt x="19" y="11"/>
                  </a:lnTo>
                  <a:lnTo>
                    <a:pt x="27"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5" name="Freeform 42"/>
            <p:cNvSpPr>
              <a:spLocks/>
            </p:cNvSpPr>
            <p:nvPr/>
          </p:nvSpPr>
          <p:spPr bwMode="auto">
            <a:xfrm>
              <a:off x="4685" y="2100"/>
              <a:ext cx="50" cy="95"/>
            </a:xfrm>
            <a:custGeom>
              <a:avLst/>
              <a:gdLst>
                <a:gd name="T0" fmla="*/ 6 w 44"/>
                <a:gd name="T1" fmla="*/ 36 h 84"/>
                <a:gd name="T2" fmla="*/ 10 w 44"/>
                <a:gd name="T3" fmla="*/ 36 h 84"/>
                <a:gd name="T4" fmla="*/ 15 w 44"/>
                <a:gd name="T5" fmla="*/ 28 h 84"/>
                <a:gd name="T6" fmla="*/ 21 w 44"/>
                <a:gd name="T7" fmla="*/ 9 h 84"/>
                <a:gd name="T8" fmla="*/ 12 w 44"/>
                <a:gd name="T9" fmla="*/ 21 h 84"/>
                <a:gd name="T10" fmla="*/ 8 w 44"/>
                <a:gd name="T11" fmla="*/ 26 h 84"/>
                <a:gd name="T12" fmla="*/ 4 w 44"/>
                <a:gd name="T13" fmla="*/ 28 h 84"/>
                <a:gd name="T14" fmla="*/ 0 w 44"/>
                <a:gd name="T15" fmla="*/ 36 h 84"/>
                <a:gd name="T16" fmla="*/ 8 w 44"/>
                <a:gd name="T17" fmla="*/ 32 h 84"/>
                <a:gd name="T18" fmla="*/ 10 w 44"/>
                <a:gd name="T19" fmla="*/ 32 h 84"/>
                <a:gd name="T20" fmla="*/ 12 w 44"/>
                <a:gd name="T21" fmla="*/ 23 h 84"/>
                <a:gd name="T22" fmla="*/ 14 w 44"/>
                <a:gd name="T23" fmla="*/ 23 h 84"/>
                <a:gd name="T24" fmla="*/ 12 w 44"/>
                <a:gd name="T25" fmla="*/ 25 h 84"/>
                <a:gd name="T26" fmla="*/ 12 w 44"/>
                <a:gd name="T27" fmla="*/ 21 h 84"/>
                <a:gd name="T28" fmla="*/ 17 w 44"/>
                <a:gd name="T29" fmla="*/ 15 h 84"/>
                <a:gd name="T30" fmla="*/ 12 w 44"/>
                <a:gd name="T31" fmla="*/ 19 h 84"/>
                <a:gd name="T32" fmla="*/ 14 w 44"/>
                <a:gd name="T33" fmla="*/ 25 h 84"/>
                <a:gd name="T34" fmla="*/ 15 w 44"/>
                <a:gd name="T35" fmla="*/ 28 h 84"/>
                <a:gd name="T36" fmla="*/ 17 w 44"/>
                <a:gd name="T37" fmla="*/ 32 h 84"/>
                <a:gd name="T38" fmla="*/ 19 w 44"/>
                <a:gd name="T39" fmla="*/ 40 h 84"/>
                <a:gd name="T40" fmla="*/ 25 w 44"/>
                <a:gd name="T41" fmla="*/ 42 h 84"/>
                <a:gd name="T42" fmla="*/ 27 w 44"/>
                <a:gd name="T43" fmla="*/ 46 h 84"/>
                <a:gd name="T44" fmla="*/ 31 w 44"/>
                <a:gd name="T45" fmla="*/ 51 h 84"/>
                <a:gd name="T46" fmla="*/ 37 w 44"/>
                <a:gd name="T47" fmla="*/ 51 h 84"/>
                <a:gd name="T48" fmla="*/ 33 w 44"/>
                <a:gd name="T49" fmla="*/ 46 h 84"/>
                <a:gd name="T50" fmla="*/ 29 w 44"/>
                <a:gd name="T51" fmla="*/ 44 h 84"/>
                <a:gd name="T52" fmla="*/ 25 w 44"/>
                <a:gd name="T53" fmla="*/ 40 h 84"/>
                <a:gd name="T54" fmla="*/ 19 w 44"/>
                <a:gd name="T55" fmla="*/ 40 h 84"/>
                <a:gd name="T56" fmla="*/ 23 w 44"/>
                <a:gd name="T57" fmla="*/ 49 h 84"/>
                <a:gd name="T58" fmla="*/ 25 w 44"/>
                <a:gd name="T59" fmla="*/ 53 h 84"/>
                <a:gd name="T60" fmla="*/ 23 w 44"/>
                <a:gd name="T61" fmla="*/ 49 h 84"/>
                <a:gd name="T62" fmla="*/ 31 w 44"/>
                <a:gd name="T63" fmla="*/ 51 h 84"/>
                <a:gd name="T64" fmla="*/ 27 w 44"/>
                <a:gd name="T65" fmla="*/ 40 h 84"/>
                <a:gd name="T66" fmla="*/ 27 w 44"/>
                <a:gd name="T67" fmla="*/ 38 h 84"/>
                <a:gd name="T68" fmla="*/ 21 w 44"/>
                <a:gd name="T69" fmla="*/ 44 h 84"/>
                <a:gd name="T70" fmla="*/ 27 w 44"/>
                <a:gd name="T71" fmla="*/ 49 h 84"/>
                <a:gd name="T72" fmla="*/ 31 w 44"/>
                <a:gd name="T73" fmla="*/ 51 h 84"/>
                <a:gd name="T74" fmla="*/ 37 w 44"/>
                <a:gd name="T75" fmla="*/ 51 h 84"/>
                <a:gd name="T76" fmla="*/ 33 w 44"/>
                <a:gd name="T77" fmla="*/ 42 h 84"/>
                <a:gd name="T78" fmla="*/ 29 w 44"/>
                <a:gd name="T79" fmla="*/ 40 h 84"/>
                <a:gd name="T80" fmla="*/ 27 w 44"/>
                <a:gd name="T81" fmla="*/ 40 h 84"/>
                <a:gd name="T82" fmla="*/ 25 w 44"/>
                <a:gd name="T83" fmla="*/ 28 h 84"/>
                <a:gd name="T84" fmla="*/ 23 w 44"/>
                <a:gd name="T85" fmla="*/ 28 h 84"/>
                <a:gd name="T86" fmla="*/ 21 w 44"/>
                <a:gd name="T87" fmla="*/ 21 h 84"/>
                <a:gd name="T88" fmla="*/ 15 w 44"/>
                <a:gd name="T89" fmla="*/ 15 h 84"/>
                <a:gd name="T90" fmla="*/ 10 w 44"/>
                <a:gd name="T91" fmla="*/ 17 h 84"/>
                <a:gd name="T92" fmla="*/ 8 w 44"/>
                <a:gd name="T93" fmla="*/ 17 h 84"/>
                <a:gd name="T94" fmla="*/ 10 w 44"/>
                <a:gd name="T95" fmla="*/ 17 h 84"/>
                <a:gd name="T96" fmla="*/ 10 w 44"/>
                <a:gd name="T97" fmla="*/ 19 h 84"/>
                <a:gd name="T98" fmla="*/ 6 w 44"/>
                <a:gd name="T99" fmla="*/ 23 h 84"/>
                <a:gd name="T100" fmla="*/ 6 w 44"/>
                <a:gd name="T101" fmla="*/ 28 h 84"/>
                <a:gd name="T102" fmla="*/ 0 w 44"/>
                <a:gd name="T103" fmla="*/ 48 h 84"/>
                <a:gd name="T104" fmla="*/ 8 w 44"/>
                <a:gd name="T105" fmla="*/ 36 h 84"/>
                <a:gd name="T106" fmla="*/ 10 w 44"/>
                <a:gd name="T107" fmla="*/ 30 h 84"/>
                <a:gd name="T108" fmla="*/ 14 w 44"/>
                <a:gd name="T109" fmla="*/ 25 h 84"/>
                <a:gd name="T110" fmla="*/ 15 w 44"/>
                <a:gd name="T111" fmla="*/ 25 h 84"/>
                <a:gd name="T112" fmla="*/ 14 w 44"/>
                <a:gd name="T113" fmla="*/ 19 h 84"/>
                <a:gd name="T114" fmla="*/ 10 w 44"/>
                <a:gd name="T115" fmla="*/ 25 h 84"/>
                <a:gd name="T116" fmla="*/ 4 w 44"/>
                <a:gd name="T117" fmla="*/ 30 h 84"/>
                <a:gd name="T118" fmla="*/ 0 w 44"/>
                <a:gd name="T119" fmla="*/ 3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4" h="84">
                  <a:moveTo>
                    <a:pt x="6" y="40"/>
                  </a:moveTo>
                  <a:lnTo>
                    <a:pt x="8" y="36"/>
                  </a:lnTo>
                  <a:lnTo>
                    <a:pt x="6" y="36"/>
                  </a:lnTo>
                  <a:lnTo>
                    <a:pt x="8" y="36"/>
                  </a:lnTo>
                  <a:lnTo>
                    <a:pt x="8" y="34"/>
                  </a:lnTo>
                  <a:lnTo>
                    <a:pt x="10" y="36"/>
                  </a:lnTo>
                  <a:lnTo>
                    <a:pt x="14" y="32"/>
                  </a:lnTo>
                  <a:lnTo>
                    <a:pt x="14" y="28"/>
                  </a:lnTo>
                  <a:lnTo>
                    <a:pt x="15" y="28"/>
                  </a:lnTo>
                  <a:lnTo>
                    <a:pt x="17" y="25"/>
                  </a:lnTo>
                  <a:lnTo>
                    <a:pt x="17" y="23"/>
                  </a:lnTo>
                  <a:lnTo>
                    <a:pt x="21" y="9"/>
                  </a:lnTo>
                  <a:lnTo>
                    <a:pt x="15" y="17"/>
                  </a:lnTo>
                  <a:lnTo>
                    <a:pt x="12" y="19"/>
                  </a:lnTo>
                  <a:lnTo>
                    <a:pt x="12" y="21"/>
                  </a:lnTo>
                  <a:lnTo>
                    <a:pt x="10" y="21"/>
                  </a:lnTo>
                  <a:lnTo>
                    <a:pt x="6" y="25"/>
                  </a:lnTo>
                  <a:lnTo>
                    <a:pt x="8" y="26"/>
                  </a:lnTo>
                  <a:lnTo>
                    <a:pt x="6" y="26"/>
                  </a:lnTo>
                  <a:lnTo>
                    <a:pt x="6" y="28"/>
                  </a:lnTo>
                  <a:lnTo>
                    <a:pt x="4" y="28"/>
                  </a:lnTo>
                  <a:lnTo>
                    <a:pt x="4" y="32"/>
                  </a:lnTo>
                  <a:lnTo>
                    <a:pt x="2" y="32"/>
                  </a:lnTo>
                  <a:lnTo>
                    <a:pt x="0" y="36"/>
                  </a:lnTo>
                  <a:lnTo>
                    <a:pt x="0" y="34"/>
                  </a:lnTo>
                  <a:lnTo>
                    <a:pt x="8" y="36"/>
                  </a:lnTo>
                  <a:lnTo>
                    <a:pt x="8" y="32"/>
                  </a:lnTo>
                  <a:lnTo>
                    <a:pt x="4" y="36"/>
                  </a:lnTo>
                  <a:lnTo>
                    <a:pt x="6" y="36"/>
                  </a:lnTo>
                  <a:lnTo>
                    <a:pt x="10" y="32"/>
                  </a:lnTo>
                  <a:lnTo>
                    <a:pt x="8" y="26"/>
                  </a:lnTo>
                  <a:lnTo>
                    <a:pt x="10" y="26"/>
                  </a:lnTo>
                  <a:lnTo>
                    <a:pt x="12" y="23"/>
                  </a:lnTo>
                  <a:lnTo>
                    <a:pt x="8" y="26"/>
                  </a:lnTo>
                  <a:lnTo>
                    <a:pt x="10" y="26"/>
                  </a:lnTo>
                  <a:lnTo>
                    <a:pt x="14" y="23"/>
                  </a:lnTo>
                  <a:lnTo>
                    <a:pt x="14" y="21"/>
                  </a:lnTo>
                  <a:lnTo>
                    <a:pt x="10" y="25"/>
                  </a:lnTo>
                  <a:lnTo>
                    <a:pt x="12" y="25"/>
                  </a:lnTo>
                  <a:lnTo>
                    <a:pt x="15" y="21"/>
                  </a:lnTo>
                  <a:lnTo>
                    <a:pt x="15" y="17"/>
                  </a:lnTo>
                  <a:lnTo>
                    <a:pt x="12" y="21"/>
                  </a:lnTo>
                  <a:lnTo>
                    <a:pt x="14" y="21"/>
                  </a:lnTo>
                  <a:lnTo>
                    <a:pt x="17" y="17"/>
                  </a:lnTo>
                  <a:lnTo>
                    <a:pt x="17" y="15"/>
                  </a:lnTo>
                  <a:lnTo>
                    <a:pt x="10" y="17"/>
                  </a:lnTo>
                  <a:lnTo>
                    <a:pt x="10" y="15"/>
                  </a:lnTo>
                  <a:lnTo>
                    <a:pt x="12" y="19"/>
                  </a:lnTo>
                  <a:lnTo>
                    <a:pt x="14" y="19"/>
                  </a:lnTo>
                  <a:lnTo>
                    <a:pt x="12" y="23"/>
                  </a:lnTo>
                  <a:lnTo>
                    <a:pt x="14" y="25"/>
                  </a:lnTo>
                  <a:lnTo>
                    <a:pt x="15" y="28"/>
                  </a:lnTo>
                  <a:lnTo>
                    <a:pt x="17" y="28"/>
                  </a:lnTo>
                  <a:lnTo>
                    <a:pt x="15" y="28"/>
                  </a:lnTo>
                  <a:lnTo>
                    <a:pt x="15" y="30"/>
                  </a:lnTo>
                  <a:lnTo>
                    <a:pt x="17" y="30"/>
                  </a:lnTo>
                  <a:lnTo>
                    <a:pt x="17" y="32"/>
                  </a:lnTo>
                  <a:lnTo>
                    <a:pt x="19" y="34"/>
                  </a:lnTo>
                  <a:lnTo>
                    <a:pt x="21" y="34"/>
                  </a:lnTo>
                  <a:lnTo>
                    <a:pt x="19" y="40"/>
                  </a:lnTo>
                  <a:lnTo>
                    <a:pt x="19" y="42"/>
                  </a:lnTo>
                  <a:lnTo>
                    <a:pt x="23" y="44"/>
                  </a:lnTo>
                  <a:lnTo>
                    <a:pt x="25" y="42"/>
                  </a:lnTo>
                  <a:lnTo>
                    <a:pt x="25" y="44"/>
                  </a:lnTo>
                  <a:lnTo>
                    <a:pt x="27" y="44"/>
                  </a:lnTo>
                  <a:lnTo>
                    <a:pt x="27" y="46"/>
                  </a:lnTo>
                  <a:lnTo>
                    <a:pt x="29" y="46"/>
                  </a:lnTo>
                  <a:lnTo>
                    <a:pt x="29" y="51"/>
                  </a:lnTo>
                  <a:lnTo>
                    <a:pt x="31" y="51"/>
                  </a:lnTo>
                  <a:lnTo>
                    <a:pt x="29" y="51"/>
                  </a:lnTo>
                  <a:lnTo>
                    <a:pt x="37" y="49"/>
                  </a:lnTo>
                  <a:lnTo>
                    <a:pt x="37" y="51"/>
                  </a:lnTo>
                  <a:lnTo>
                    <a:pt x="35" y="48"/>
                  </a:lnTo>
                  <a:lnTo>
                    <a:pt x="33" y="48"/>
                  </a:lnTo>
                  <a:lnTo>
                    <a:pt x="33" y="46"/>
                  </a:lnTo>
                  <a:lnTo>
                    <a:pt x="31" y="46"/>
                  </a:lnTo>
                  <a:lnTo>
                    <a:pt x="31" y="44"/>
                  </a:lnTo>
                  <a:lnTo>
                    <a:pt x="29" y="44"/>
                  </a:lnTo>
                  <a:lnTo>
                    <a:pt x="31" y="42"/>
                  </a:lnTo>
                  <a:lnTo>
                    <a:pt x="27" y="38"/>
                  </a:lnTo>
                  <a:lnTo>
                    <a:pt x="25" y="40"/>
                  </a:lnTo>
                  <a:lnTo>
                    <a:pt x="27" y="40"/>
                  </a:lnTo>
                  <a:lnTo>
                    <a:pt x="10" y="21"/>
                  </a:lnTo>
                  <a:lnTo>
                    <a:pt x="19" y="40"/>
                  </a:lnTo>
                  <a:lnTo>
                    <a:pt x="21" y="44"/>
                  </a:lnTo>
                  <a:lnTo>
                    <a:pt x="23" y="44"/>
                  </a:lnTo>
                  <a:lnTo>
                    <a:pt x="23" y="49"/>
                  </a:lnTo>
                  <a:lnTo>
                    <a:pt x="25" y="49"/>
                  </a:lnTo>
                  <a:lnTo>
                    <a:pt x="23" y="51"/>
                  </a:lnTo>
                  <a:lnTo>
                    <a:pt x="25" y="53"/>
                  </a:lnTo>
                  <a:lnTo>
                    <a:pt x="31" y="51"/>
                  </a:lnTo>
                  <a:lnTo>
                    <a:pt x="31" y="49"/>
                  </a:lnTo>
                  <a:lnTo>
                    <a:pt x="23" y="49"/>
                  </a:lnTo>
                  <a:lnTo>
                    <a:pt x="23" y="51"/>
                  </a:lnTo>
                  <a:lnTo>
                    <a:pt x="27" y="48"/>
                  </a:lnTo>
                  <a:lnTo>
                    <a:pt x="31" y="51"/>
                  </a:lnTo>
                  <a:lnTo>
                    <a:pt x="29" y="46"/>
                  </a:lnTo>
                  <a:lnTo>
                    <a:pt x="27" y="46"/>
                  </a:lnTo>
                  <a:lnTo>
                    <a:pt x="27" y="40"/>
                  </a:lnTo>
                  <a:lnTo>
                    <a:pt x="25" y="40"/>
                  </a:lnTo>
                  <a:lnTo>
                    <a:pt x="27" y="40"/>
                  </a:lnTo>
                  <a:lnTo>
                    <a:pt x="27" y="38"/>
                  </a:lnTo>
                  <a:lnTo>
                    <a:pt x="21" y="42"/>
                  </a:lnTo>
                  <a:lnTo>
                    <a:pt x="19" y="40"/>
                  </a:lnTo>
                  <a:lnTo>
                    <a:pt x="21" y="44"/>
                  </a:lnTo>
                  <a:lnTo>
                    <a:pt x="25" y="48"/>
                  </a:lnTo>
                  <a:lnTo>
                    <a:pt x="27" y="48"/>
                  </a:lnTo>
                  <a:lnTo>
                    <a:pt x="27" y="49"/>
                  </a:lnTo>
                  <a:lnTo>
                    <a:pt x="29" y="49"/>
                  </a:lnTo>
                  <a:lnTo>
                    <a:pt x="29" y="51"/>
                  </a:lnTo>
                  <a:lnTo>
                    <a:pt x="31" y="51"/>
                  </a:lnTo>
                  <a:lnTo>
                    <a:pt x="29" y="51"/>
                  </a:lnTo>
                  <a:lnTo>
                    <a:pt x="44" y="84"/>
                  </a:lnTo>
                  <a:lnTo>
                    <a:pt x="37" y="51"/>
                  </a:lnTo>
                  <a:lnTo>
                    <a:pt x="35" y="48"/>
                  </a:lnTo>
                  <a:lnTo>
                    <a:pt x="33" y="48"/>
                  </a:lnTo>
                  <a:lnTo>
                    <a:pt x="33" y="42"/>
                  </a:lnTo>
                  <a:lnTo>
                    <a:pt x="31" y="42"/>
                  </a:lnTo>
                  <a:lnTo>
                    <a:pt x="31" y="40"/>
                  </a:lnTo>
                  <a:lnTo>
                    <a:pt x="29" y="40"/>
                  </a:lnTo>
                  <a:lnTo>
                    <a:pt x="29" y="38"/>
                  </a:lnTo>
                  <a:lnTo>
                    <a:pt x="23" y="36"/>
                  </a:lnTo>
                  <a:lnTo>
                    <a:pt x="27" y="40"/>
                  </a:lnTo>
                  <a:lnTo>
                    <a:pt x="25" y="30"/>
                  </a:lnTo>
                  <a:lnTo>
                    <a:pt x="23" y="30"/>
                  </a:lnTo>
                  <a:lnTo>
                    <a:pt x="25" y="28"/>
                  </a:lnTo>
                  <a:lnTo>
                    <a:pt x="21" y="26"/>
                  </a:lnTo>
                  <a:lnTo>
                    <a:pt x="23" y="26"/>
                  </a:lnTo>
                  <a:lnTo>
                    <a:pt x="23" y="28"/>
                  </a:lnTo>
                  <a:lnTo>
                    <a:pt x="21" y="25"/>
                  </a:lnTo>
                  <a:lnTo>
                    <a:pt x="19" y="25"/>
                  </a:lnTo>
                  <a:lnTo>
                    <a:pt x="21" y="21"/>
                  </a:lnTo>
                  <a:lnTo>
                    <a:pt x="19" y="19"/>
                  </a:lnTo>
                  <a:lnTo>
                    <a:pt x="17" y="15"/>
                  </a:lnTo>
                  <a:lnTo>
                    <a:pt x="15" y="15"/>
                  </a:lnTo>
                  <a:lnTo>
                    <a:pt x="17" y="15"/>
                  </a:lnTo>
                  <a:lnTo>
                    <a:pt x="10" y="0"/>
                  </a:lnTo>
                  <a:lnTo>
                    <a:pt x="10" y="17"/>
                  </a:lnTo>
                  <a:lnTo>
                    <a:pt x="14" y="13"/>
                  </a:lnTo>
                  <a:lnTo>
                    <a:pt x="12" y="13"/>
                  </a:lnTo>
                  <a:lnTo>
                    <a:pt x="8" y="17"/>
                  </a:lnTo>
                  <a:lnTo>
                    <a:pt x="8" y="21"/>
                  </a:lnTo>
                  <a:lnTo>
                    <a:pt x="12" y="17"/>
                  </a:lnTo>
                  <a:lnTo>
                    <a:pt x="10" y="17"/>
                  </a:lnTo>
                  <a:lnTo>
                    <a:pt x="6" y="21"/>
                  </a:lnTo>
                  <a:lnTo>
                    <a:pt x="6" y="23"/>
                  </a:lnTo>
                  <a:lnTo>
                    <a:pt x="10" y="19"/>
                  </a:lnTo>
                  <a:lnTo>
                    <a:pt x="8" y="19"/>
                  </a:lnTo>
                  <a:lnTo>
                    <a:pt x="4" y="23"/>
                  </a:lnTo>
                  <a:lnTo>
                    <a:pt x="6" y="23"/>
                  </a:lnTo>
                  <a:lnTo>
                    <a:pt x="4" y="23"/>
                  </a:lnTo>
                  <a:lnTo>
                    <a:pt x="2" y="32"/>
                  </a:lnTo>
                  <a:lnTo>
                    <a:pt x="6" y="28"/>
                  </a:lnTo>
                  <a:lnTo>
                    <a:pt x="4" y="28"/>
                  </a:lnTo>
                  <a:lnTo>
                    <a:pt x="0" y="32"/>
                  </a:lnTo>
                  <a:lnTo>
                    <a:pt x="0" y="48"/>
                  </a:lnTo>
                  <a:lnTo>
                    <a:pt x="8" y="36"/>
                  </a:lnTo>
                  <a:lnTo>
                    <a:pt x="6" y="36"/>
                  </a:lnTo>
                  <a:lnTo>
                    <a:pt x="8" y="36"/>
                  </a:lnTo>
                  <a:lnTo>
                    <a:pt x="8" y="32"/>
                  </a:lnTo>
                  <a:lnTo>
                    <a:pt x="10" y="32"/>
                  </a:lnTo>
                  <a:lnTo>
                    <a:pt x="10" y="30"/>
                  </a:lnTo>
                  <a:lnTo>
                    <a:pt x="12" y="30"/>
                  </a:lnTo>
                  <a:lnTo>
                    <a:pt x="15" y="26"/>
                  </a:lnTo>
                  <a:lnTo>
                    <a:pt x="14" y="25"/>
                  </a:lnTo>
                  <a:lnTo>
                    <a:pt x="15" y="25"/>
                  </a:lnTo>
                  <a:lnTo>
                    <a:pt x="15" y="23"/>
                  </a:lnTo>
                  <a:lnTo>
                    <a:pt x="15" y="25"/>
                  </a:lnTo>
                  <a:lnTo>
                    <a:pt x="17" y="23"/>
                  </a:lnTo>
                  <a:lnTo>
                    <a:pt x="12" y="21"/>
                  </a:lnTo>
                  <a:lnTo>
                    <a:pt x="14" y="19"/>
                  </a:lnTo>
                  <a:lnTo>
                    <a:pt x="10" y="21"/>
                  </a:lnTo>
                  <a:lnTo>
                    <a:pt x="12" y="25"/>
                  </a:lnTo>
                  <a:lnTo>
                    <a:pt x="10" y="25"/>
                  </a:lnTo>
                  <a:lnTo>
                    <a:pt x="10" y="28"/>
                  </a:lnTo>
                  <a:lnTo>
                    <a:pt x="8" y="26"/>
                  </a:lnTo>
                  <a:lnTo>
                    <a:pt x="4" y="30"/>
                  </a:lnTo>
                  <a:lnTo>
                    <a:pt x="4" y="32"/>
                  </a:lnTo>
                  <a:lnTo>
                    <a:pt x="2" y="32"/>
                  </a:lnTo>
                  <a:lnTo>
                    <a:pt x="0" y="36"/>
                  </a:lnTo>
                  <a:lnTo>
                    <a:pt x="2" y="32"/>
                  </a:lnTo>
                  <a:lnTo>
                    <a:pt x="6" y="4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6" name="Freeform 43"/>
            <p:cNvSpPr>
              <a:spLocks/>
            </p:cNvSpPr>
            <p:nvPr/>
          </p:nvSpPr>
          <p:spPr bwMode="auto">
            <a:xfrm>
              <a:off x="4705" y="2102"/>
              <a:ext cx="90" cy="42"/>
            </a:xfrm>
            <a:custGeom>
              <a:avLst/>
              <a:gdLst>
                <a:gd name="T0" fmla="*/ 6 w 81"/>
                <a:gd name="T1" fmla="*/ 16 h 37"/>
                <a:gd name="T2" fmla="*/ 10 w 81"/>
                <a:gd name="T3" fmla="*/ 4 h 37"/>
                <a:gd name="T4" fmla="*/ 6 w 81"/>
                <a:gd name="T5" fmla="*/ 0 h 37"/>
                <a:gd name="T6" fmla="*/ 4 w 81"/>
                <a:gd name="T7" fmla="*/ 8 h 37"/>
                <a:gd name="T8" fmla="*/ 12 w 81"/>
                <a:gd name="T9" fmla="*/ 10 h 37"/>
                <a:gd name="T10" fmla="*/ 16 w 81"/>
                <a:gd name="T11" fmla="*/ 8 h 37"/>
                <a:gd name="T12" fmla="*/ 18 w 81"/>
                <a:gd name="T13" fmla="*/ 10 h 37"/>
                <a:gd name="T14" fmla="*/ 22 w 81"/>
                <a:gd name="T15" fmla="*/ 16 h 37"/>
                <a:gd name="T16" fmla="*/ 22 w 81"/>
                <a:gd name="T17" fmla="*/ 18 h 37"/>
                <a:gd name="T18" fmla="*/ 23 w 81"/>
                <a:gd name="T19" fmla="*/ 22 h 37"/>
                <a:gd name="T20" fmla="*/ 31 w 81"/>
                <a:gd name="T21" fmla="*/ 27 h 37"/>
                <a:gd name="T22" fmla="*/ 27 w 81"/>
                <a:gd name="T23" fmla="*/ 25 h 37"/>
                <a:gd name="T24" fmla="*/ 37 w 81"/>
                <a:gd name="T25" fmla="*/ 27 h 37"/>
                <a:gd name="T26" fmla="*/ 41 w 81"/>
                <a:gd name="T27" fmla="*/ 25 h 37"/>
                <a:gd name="T28" fmla="*/ 43 w 81"/>
                <a:gd name="T29" fmla="*/ 22 h 37"/>
                <a:gd name="T30" fmla="*/ 41 w 81"/>
                <a:gd name="T31" fmla="*/ 22 h 37"/>
                <a:gd name="T32" fmla="*/ 41 w 81"/>
                <a:gd name="T33" fmla="*/ 22 h 37"/>
                <a:gd name="T34" fmla="*/ 46 w 81"/>
                <a:gd name="T35" fmla="*/ 24 h 37"/>
                <a:gd name="T36" fmla="*/ 48 w 81"/>
                <a:gd name="T37" fmla="*/ 25 h 37"/>
                <a:gd name="T38" fmla="*/ 54 w 81"/>
                <a:gd name="T39" fmla="*/ 33 h 37"/>
                <a:gd name="T40" fmla="*/ 56 w 81"/>
                <a:gd name="T41" fmla="*/ 33 h 37"/>
                <a:gd name="T42" fmla="*/ 60 w 81"/>
                <a:gd name="T43" fmla="*/ 35 h 37"/>
                <a:gd name="T44" fmla="*/ 70 w 81"/>
                <a:gd name="T45" fmla="*/ 33 h 37"/>
                <a:gd name="T46" fmla="*/ 73 w 81"/>
                <a:gd name="T47" fmla="*/ 29 h 37"/>
                <a:gd name="T48" fmla="*/ 73 w 81"/>
                <a:gd name="T49" fmla="*/ 31 h 37"/>
                <a:gd name="T50" fmla="*/ 75 w 81"/>
                <a:gd name="T51" fmla="*/ 33 h 37"/>
                <a:gd name="T52" fmla="*/ 81 w 81"/>
                <a:gd name="T53" fmla="*/ 35 h 37"/>
                <a:gd name="T54" fmla="*/ 77 w 81"/>
                <a:gd name="T55" fmla="*/ 29 h 37"/>
                <a:gd name="T56" fmla="*/ 70 w 81"/>
                <a:gd name="T57" fmla="*/ 25 h 37"/>
                <a:gd name="T58" fmla="*/ 68 w 81"/>
                <a:gd name="T59" fmla="*/ 29 h 37"/>
                <a:gd name="T60" fmla="*/ 66 w 81"/>
                <a:gd name="T61" fmla="*/ 31 h 37"/>
                <a:gd name="T62" fmla="*/ 64 w 81"/>
                <a:gd name="T63" fmla="*/ 29 h 37"/>
                <a:gd name="T64" fmla="*/ 60 w 81"/>
                <a:gd name="T65" fmla="*/ 27 h 37"/>
                <a:gd name="T66" fmla="*/ 52 w 81"/>
                <a:gd name="T67" fmla="*/ 24 h 37"/>
                <a:gd name="T68" fmla="*/ 50 w 81"/>
                <a:gd name="T69" fmla="*/ 22 h 37"/>
                <a:gd name="T70" fmla="*/ 46 w 81"/>
                <a:gd name="T71" fmla="*/ 16 h 37"/>
                <a:gd name="T72" fmla="*/ 45 w 81"/>
                <a:gd name="T73" fmla="*/ 16 h 37"/>
                <a:gd name="T74" fmla="*/ 37 w 81"/>
                <a:gd name="T75" fmla="*/ 18 h 37"/>
                <a:gd name="T76" fmla="*/ 37 w 81"/>
                <a:gd name="T77" fmla="*/ 18 h 37"/>
                <a:gd name="T78" fmla="*/ 33 w 81"/>
                <a:gd name="T79" fmla="*/ 22 h 37"/>
                <a:gd name="T80" fmla="*/ 31 w 81"/>
                <a:gd name="T81" fmla="*/ 22 h 37"/>
                <a:gd name="T82" fmla="*/ 35 w 81"/>
                <a:gd name="T83" fmla="*/ 24 h 37"/>
                <a:gd name="T84" fmla="*/ 29 w 81"/>
                <a:gd name="T85" fmla="*/ 20 h 37"/>
                <a:gd name="T86" fmla="*/ 33 w 81"/>
                <a:gd name="T87" fmla="*/ 20 h 37"/>
                <a:gd name="T88" fmla="*/ 31 w 81"/>
                <a:gd name="T89" fmla="*/ 16 h 37"/>
                <a:gd name="T90" fmla="*/ 25 w 81"/>
                <a:gd name="T91" fmla="*/ 12 h 37"/>
                <a:gd name="T92" fmla="*/ 23 w 81"/>
                <a:gd name="T93" fmla="*/ 6 h 37"/>
                <a:gd name="T94" fmla="*/ 22 w 81"/>
                <a:gd name="T95" fmla="*/ 6 h 37"/>
                <a:gd name="T96" fmla="*/ 20 w 81"/>
                <a:gd name="T97" fmla="*/ 4 h 37"/>
                <a:gd name="T98" fmla="*/ 16 w 81"/>
                <a:gd name="T99" fmla="*/ 4 h 37"/>
                <a:gd name="T100" fmla="*/ 4 w 81"/>
                <a:gd name="T101" fmla="*/ 0 h 37"/>
                <a:gd name="T102" fmla="*/ 6 w 81"/>
                <a:gd name="T103" fmla="*/ 8 h 37"/>
                <a:gd name="T104" fmla="*/ 2 w 81"/>
                <a:gd name="T105" fmla="*/ 4 h 37"/>
                <a:gd name="T106" fmla="*/ 2 w 81"/>
                <a:gd name="T107" fmla="*/ 12 h 37"/>
                <a:gd name="T108" fmla="*/ 8 w 81"/>
                <a:gd name="T109"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1" h="37">
                  <a:moveTo>
                    <a:pt x="8" y="37"/>
                  </a:moveTo>
                  <a:lnTo>
                    <a:pt x="6" y="16"/>
                  </a:lnTo>
                  <a:lnTo>
                    <a:pt x="8" y="16"/>
                  </a:lnTo>
                  <a:lnTo>
                    <a:pt x="10" y="4"/>
                  </a:lnTo>
                  <a:lnTo>
                    <a:pt x="6" y="8"/>
                  </a:lnTo>
                  <a:lnTo>
                    <a:pt x="6" y="0"/>
                  </a:lnTo>
                  <a:lnTo>
                    <a:pt x="4" y="0"/>
                  </a:lnTo>
                  <a:lnTo>
                    <a:pt x="4" y="8"/>
                  </a:lnTo>
                  <a:lnTo>
                    <a:pt x="12" y="8"/>
                  </a:lnTo>
                  <a:lnTo>
                    <a:pt x="12" y="10"/>
                  </a:lnTo>
                  <a:lnTo>
                    <a:pt x="14" y="10"/>
                  </a:lnTo>
                  <a:lnTo>
                    <a:pt x="16" y="8"/>
                  </a:lnTo>
                  <a:lnTo>
                    <a:pt x="16" y="10"/>
                  </a:lnTo>
                  <a:lnTo>
                    <a:pt x="18" y="10"/>
                  </a:lnTo>
                  <a:lnTo>
                    <a:pt x="18" y="12"/>
                  </a:lnTo>
                  <a:lnTo>
                    <a:pt x="22" y="16"/>
                  </a:lnTo>
                  <a:lnTo>
                    <a:pt x="23" y="16"/>
                  </a:lnTo>
                  <a:lnTo>
                    <a:pt x="22" y="18"/>
                  </a:lnTo>
                  <a:lnTo>
                    <a:pt x="23" y="20"/>
                  </a:lnTo>
                  <a:lnTo>
                    <a:pt x="23" y="22"/>
                  </a:lnTo>
                  <a:lnTo>
                    <a:pt x="29" y="27"/>
                  </a:lnTo>
                  <a:lnTo>
                    <a:pt x="31" y="27"/>
                  </a:lnTo>
                  <a:lnTo>
                    <a:pt x="27" y="24"/>
                  </a:lnTo>
                  <a:lnTo>
                    <a:pt x="27" y="25"/>
                  </a:lnTo>
                  <a:lnTo>
                    <a:pt x="31" y="29"/>
                  </a:lnTo>
                  <a:lnTo>
                    <a:pt x="37" y="27"/>
                  </a:lnTo>
                  <a:lnTo>
                    <a:pt x="37" y="25"/>
                  </a:lnTo>
                  <a:lnTo>
                    <a:pt x="41" y="25"/>
                  </a:lnTo>
                  <a:lnTo>
                    <a:pt x="41" y="22"/>
                  </a:lnTo>
                  <a:lnTo>
                    <a:pt x="43" y="22"/>
                  </a:lnTo>
                  <a:lnTo>
                    <a:pt x="45" y="18"/>
                  </a:lnTo>
                  <a:lnTo>
                    <a:pt x="41" y="22"/>
                  </a:lnTo>
                  <a:lnTo>
                    <a:pt x="41" y="20"/>
                  </a:lnTo>
                  <a:lnTo>
                    <a:pt x="41" y="22"/>
                  </a:lnTo>
                  <a:lnTo>
                    <a:pt x="45" y="25"/>
                  </a:lnTo>
                  <a:lnTo>
                    <a:pt x="46" y="24"/>
                  </a:lnTo>
                  <a:lnTo>
                    <a:pt x="46" y="25"/>
                  </a:lnTo>
                  <a:lnTo>
                    <a:pt x="48" y="25"/>
                  </a:lnTo>
                  <a:lnTo>
                    <a:pt x="48" y="27"/>
                  </a:lnTo>
                  <a:lnTo>
                    <a:pt x="54" y="33"/>
                  </a:lnTo>
                  <a:lnTo>
                    <a:pt x="56" y="31"/>
                  </a:lnTo>
                  <a:lnTo>
                    <a:pt x="56" y="33"/>
                  </a:lnTo>
                  <a:lnTo>
                    <a:pt x="60" y="33"/>
                  </a:lnTo>
                  <a:lnTo>
                    <a:pt x="60" y="35"/>
                  </a:lnTo>
                  <a:lnTo>
                    <a:pt x="70" y="35"/>
                  </a:lnTo>
                  <a:lnTo>
                    <a:pt x="70" y="33"/>
                  </a:lnTo>
                  <a:lnTo>
                    <a:pt x="71" y="33"/>
                  </a:lnTo>
                  <a:lnTo>
                    <a:pt x="73" y="29"/>
                  </a:lnTo>
                  <a:lnTo>
                    <a:pt x="70" y="33"/>
                  </a:lnTo>
                  <a:lnTo>
                    <a:pt x="73" y="31"/>
                  </a:lnTo>
                  <a:lnTo>
                    <a:pt x="73" y="33"/>
                  </a:lnTo>
                  <a:lnTo>
                    <a:pt x="75" y="33"/>
                  </a:lnTo>
                  <a:lnTo>
                    <a:pt x="73" y="35"/>
                  </a:lnTo>
                  <a:lnTo>
                    <a:pt x="81" y="35"/>
                  </a:lnTo>
                  <a:lnTo>
                    <a:pt x="79" y="29"/>
                  </a:lnTo>
                  <a:lnTo>
                    <a:pt x="77" y="29"/>
                  </a:lnTo>
                  <a:lnTo>
                    <a:pt x="77" y="27"/>
                  </a:lnTo>
                  <a:lnTo>
                    <a:pt x="70" y="25"/>
                  </a:lnTo>
                  <a:lnTo>
                    <a:pt x="66" y="29"/>
                  </a:lnTo>
                  <a:lnTo>
                    <a:pt x="68" y="29"/>
                  </a:lnTo>
                  <a:lnTo>
                    <a:pt x="66" y="29"/>
                  </a:lnTo>
                  <a:lnTo>
                    <a:pt x="66" y="31"/>
                  </a:lnTo>
                  <a:lnTo>
                    <a:pt x="64" y="31"/>
                  </a:lnTo>
                  <a:lnTo>
                    <a:pt x="64" y="29"/>
                  </a:lnTo>
                  <a:lnTo>
                    <a:pt x="60" y="29"/>
                  </a:lnTo>
                  <a:lnTo>
                    <a:pt x="60" y="27"/>
                  </a:lnTo>
                  <a:lnTo>
                    <a:pt x="54" y="22"/>
                  </a:lnTo>
                  <a:lnTo>
                    <a:pt x="52" y="24"/>
                  </a:lnTo>
                  <a:lnTo>
                    <a:pt x="52" y="22"/>
                  </a:lnTo>
                  <a:lnTo>
                    <a:pt x="50" y="22"/>
                  </a:lnTo>
                  <a:lnTo>
                    <a:pt x="50" y="20"/>
                  </a:lnTo>
                  <a:lnTo>
                    <a:pt x="46" y="16"/>
                  </a:lnTo>
                  <a:lnTo>
                    <a:pt x="45" y="18"/>
                  </a:lnTo>
                  <a:lnTo>
                    <a:pt x="45" y="16"/>
                  </a:lnTo>
                  <a:lnTo>
                    <a:pt x="41" y="14"/>
                  </a:lnTo>
                  <a:lnTo>
                    <a:pt x="37" y="18"/>
                  </a:lnTo>
                  <a:lnTo>
                    <a:pt x="39" y="18"/>
                  </a:lnTo>
                  <a:lnTo>
                    <a:pt x="37" y="18"/>
                  </a:lnTo>
                  <a:lnTo>
                    <a:pt x="37" y="22"/>
                  </a:lnTo>
                  <a:lnTo>
                    <a:pt x="33" y="22"/>
                  </a:lnTo>
                  <a:lnTo>
                    <a:pt x="33" y="24"/>
                  </a:lnTo>
                  <a:lnTo>
                    <a:pt x="31" y="22"/>
                  </a:lnTo>
                  <a:lnTo>
                    <a:pt x="35" y="25"/>
                  </a:lnTo>
                  <a:lnTo>
                    <a:pt x="35" y="24"/>
                  </a:lnTo>
                  <a:lnTo>
                    <a:pt x="31" y="20"/>
                  </a:lnTo>
                  <a:lnTo>
                    <a:pt x="29" y="20"/>
                  </a:lnTo>
                  <a:lnTo>
                    <a:pt x="33" y="24"/>
                  </a:lnTo>
                  <a:lnTo>
                    <a:pt x="33" y="20"/>
                  </a:lnTo>
                  <a:lnTo>
                    <a:pt x="31" y="18"/>
                  </a:lnTo>
                  <a:lnTo>
                    <a:pt x="31" y="16"/>
                  </a:lnTo>
                  <a:lnTo>
                    <a:pt x="27" y="12"/>
                  </a:lnTo>
                  <a:lnTo>
                    <a:pt x="25" y="12"/>
                  </a:lnTo>
                  <a:lnTo>
                    <a:pt x="27" y="10"/>
                  </a:lnTo>
                  <a:lnTo>
                    <a:pt x="23" y="6"/>
                  </a:lnTo>
                  <a:lnTo>
                    <a:pt x="22" y="8"/>
                  </a:lnTo>
                  <a:lnTo>
                    <a:pt x="22" y="6"/>
                  </a:lnTo>
                  <a:lnTo>
                    <a:pt x="20" y="6"/>
                  </a:lnTo>
                  <a:lnTo>
                    <a:pt x="20" y="4"/>
                  </a:lnTo>
                  <a:lnTo>
                    <a:pt x="14" y="2"/>
                  </a:lnTo>
                  <a:lnTo>
                    <a:pt x="16" y="4"/>
                  </a:lnTo>
                  <a:lnTo>
                    <a:pt x="14" y="0"/>
                  </a:lnTo>
                  <a:lnTo>
                    <a:pt x="4" y="0"/>
                  </a:lnTo>
                  <a:lnTo>
                    <a:pt x="4" y="8"/>
                  </a:lnTo>
                  <a:lnTo>
                    <a:pt x="6" y="8"/>
                  </a:lnTo>
                  <a:lnTo>
                    <a:pt x="4" y="2"/>
                  </a:lnTo>
                  <a:lnTo>
                    <a:pt x="2" y="4"/>
                  </a:lnTo>
                  <a:lnTo>
                    <a:pt x="4" y="12"/>
                  </a:lnTo>
                  <a:lnTo>
                    <a:pt x="2" y="12"/>
                  </a:lnTo>
                  <a:lnTo>
                    <a:pt x="0" y="37"/>
                  </a:lnTo>
                  <a:lnTo>
                    <a:pt x="8" y="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7" name="Freeform 44"/>
            <p:cNvSpPr>
              <a:spLocks/>
            </p:cNvSpPr>
            <p:nvPr/>
          </p:nvSpPr>
          <p:spPr bwMode="auto">
            <a:xfrm>
              <a:off x="4789" y="2110"/>
              <a:ext cx="134" cy="53"/>
            </a:xfrm>
            <a:custGeom>
              <a:avLst/>
              <a:gdLst>
                <a:gd name="T0" fmla="*/ 8 w 119"/>
                <a:gd name="T1" fmla="*/ 42 h 46"/>
                <a:gd name="T2" fmla="*/ 14 w 119"/>
                <a:gd name="T3" fmla="*/ 39 h 46"/>
                <a:gd name="T4" fmla="*/ 8 w 119"/>
                <a:gd name="T5" fmla="*/ 35 h 46"/>
                <a:gd name="T6" fmla="*/ 8 w 119"/>
                <a:gd name="T7" fmla="*/ 39 h 46"/>
                <a:gd name="T8" fmla="*/ 10 w 119"/>
                <a:gd name="T9" fmla="*/ 33 h 46"/>
                <a:gd name="T10" fmla="*/ 12 w 119"/>
                <a:gd name="T11" fmla="*/ 27 h 46"/>
                <a:gd name="T12" fmla="*/ 14 w 119"/>
                <a:gd name="T13" fmla="*/ 25 h 46"/>
                <a:gd name="T14" fmla="*/ 21 w 119"/>
                <a:gd name="T15" fmla="*/ 31 h 46"/>
                <a:gd name="T16" fmla="*/ 25 w 119"/>
                <a:gd name="T17" fmla="*/ 37 h 46"/>
                <a:gd name="T18" fmla="*/ 23 w 119"/>
                <a:gd name="T19" fmla="*/ 27 h 46"/>
                <a:gd name="T20" fmla="*/ 19 w 119"/>
                <a:gd name="T21" fmla="*/ 23 h 46"/>
                <a:gd name="T22" fmla="*/ 18 w 119"/>
                <a:gd name="T23" fmla="*/ 27 h 46"/>
                <a:gd name="T24" fmla="*/ 21 w 119"/>
                <a:gd name="T25" fmla="*/ 21 h 46"/>
                <a:gd name="T26" fmla="*/ 29 w 119"/>
                <a:gd name="T27" fmla="*/ 21 h 46"/>
                <a:gd name="T28" fmla="*/ 29 w 119"/>
                <a:gd name="T29" fmla="*/ 25 h 46"/>
                <a:gd name="T30" fmla="*/ 33 w 119"/>
                <a:gd name="T31" fmla="*/ 27 h 46"/>
                <a:gd name="T32" fmla="*/ 43 w 119"/>
                <a:gd name="T33" fmla="*/ 33 h 46"/>
                <a:gd name="T34" fmla="*/ 60 w 119"/>
                <a:gd name="T35" fmla="*/ 23 h 46"/>
                <a:gd name="T36" fmla="*/ 62 w 119"/>
                <a:gd name="T37" fmla="*/ 17 h 46"/>
                <a:gd name="T38" fmla="*/ 60 w 119"/>
                <a:gd name="T39" fmla="*/ 14 h 46"/>
                <a:gd name="T40" fmla="*/ 66 w 119"/>
                <a:gd name="T41" fmla="*/ 8 h 46"/>
                <a:gd name="T42" fmla="*/ 62 w 119"/>
                <a:gd name="T43" fmla="*/ 6 h 46"/>
                <a:gd name="T44" fmla="*/ 67 w 119"/>
                <a:gd name="T45" fmla="*/ 21 h 46"/>
                <a:gd name="T46" fmla="*/ 79 w 119"/>
                <a:gd name="T47" fmla="*/ 25 h 46"/>
                <a:gd name="T48" fmla="*/ 89 w 119"/>
                <a:gd name="T49" fmla="*/ 31 h 46"/>
                <a:gd name="T50" fmla="*/ 96 w 119"/>
                <a:gd name="T51" fmla="*/ 35 h 46"/>
                <a:gd name="T52" fmla="*/ 106 w 119"/>
                <a:gd name="T53" fmla="*/ 39 h 46"/>
                <a:gd name="T54" fmla="*/ 114 w 119"/>
                <a:gd name="T55" fmla="*/ 40 h 46"/>
                <a:gd name="T56" fmla="*/ 117 w 119"/>
                <a:gd name="T57" fmla="*/ 37 h 46"/>
                <a:gd name="T58" fmla="*/ 108 w 119"/>
                <a:gd name="T59" fmla="*/ 29 h 46"/>
                <a:gd name="T60" fmla="*/ 98 w 119"/>
                <a:gd name="T61" fmla="*/ 25 h 46"/>
                <a:gd name="T62" fmla="*/ 89 w 119"/>
                <a:gd name="T63" fmla="*/ 19 h 46"/>
                <a:gd name="T64" fmla="*/ 77 w 119"/>
                <a:gd name="T65" fmla="*/ 16 h 46"/>
                <a:gd name="T66" fmla="*/ 69 w 119"/>
                <a:gd name="T67" fmla="*/ 8 h 46"/>
                <a:gd name="T68" fmla="*/ 66 w 119"/>
                <a:gd name="T69" fmla="*/ 2 h 46"/>
                <a:gd name="T70" fmla="*/ 60 w 119"/>
                <a:gd name="T71" fmla="*/ 8 h 46"/>
                <a:gd name="T72" fmla="*/ 56 w 119"/>
                <a:gd name="T73" fmla="*/ 10 h 46"/>
                <a:gd name="T74" fmla="*/ 52 w 119"/>
                <a:gd name="T75" fmla="*/ 17 h 46"/>
                <a:gd name="T76" fmla="*/ 48 w 119"/>
                <a:gd name="T77" fmla="*/ 25 h 46"/>
                <a:gd name="T78" fmla="*/ 41 w 119"/>
                <a:gd name="T79" fmla="*/ 23 h 46"/>
                <a:gd name="T80" fmla="*/ 35 w 119"/>
                <a:gd name="T81" fmla="*/ 19 h 46"/>
                <a:gd name="T82" fmla="*/ 31 w 119"/>
                <a:gd name="T83" fmla="*/ 17 h 46"/>
                <a:gd name="T84" fmla="*/ 18 w 119"/>
                <a:gd name="T85" fmla="*/ 17 h 46"/>
                <a:gd name="T86" fmla="*/ 10 w 119"/>
                <a:gd name="T87" fmla="*/ 23 h 46"/>
                <a:gd name="T88" fmla="*/ 18 w 119"/>
                <a:gd name="T89" fmla="*/ 27 h 46"/>
                <a:gd name="T90" fmla="*/ 21 w 119"/>
                <a:gd name="T91" fmla="*/ 33 h 46"/>
                <a:gd name="T92" fmla="*/ 27 w 119"/>
                <a:gd name="T93" fmla="*/ 31 h 46"/>
                <a:gd name="T94" fmla="*/ 23 w 119"/>
                <a:gd name="T95" fmla="*/ 27 h 46"/>
                <a:gd name="T96" fmla="*/ 18 w 119"/>
                <a:gd name="T97" fmla="*/ 19 h 46"/>
                <a:gd name="T98" fmla="*/ 6 w 119"/>
                <a:gd name="T99" fmla="*/ 23 h 46"/>
                <a:gd name="T100" fmla="*/ 6 w 119"/>
                <a:gd name="T101" fmla="*/ 29 h 46"/>
                <a:gd name="T102" fmla="*/ 4 w 119"/>
                <a:gd name="T103" fmla="*/ 35 h 46"/>
                <a:gd name="T104" fmla="*/ 6 w 119"/>
                <a:gd name="T105" fmla="*/ 44 h 46"/>
                <a:gd name="T106" fmla="*/ 10 w 119"/>
                <a:gd name="T107" fmla="*/ 46 h 46"/>
                <a:gd name="T108" fmla="*/ 12 w 119"/>
                <a:gd name="T109" fmla="*/ 3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9" h="46">
                  <a:moveTo>
                    <a:pt x="2" y="42"/>
                  </a:moveTo>
                  <a:lnTo>
                    <a:pt x="4" y="42"/>
                  </a:lnTo>
                  <a:lnTo>
                    <a:pt x="6" y="44"/>
                  </a:lnTo>
                  <a:lnTo>
                    <a:pt x="8" y="42"/>
                  </a:lnTo>
                  <a:lnTo>
                    <a:pt x="8" y="44"/>
                  </a:lnTo>
                  <a:lnTo>
                    <a:pt x="12" y="46"/>
                  </a:lnTo>
                  <a:lnTo>
                    <a:pt x="10" y="46"/>
                  </a:lnTo>
                  <a:lnTo>
                    <a:pt x="14" y="39"/>
                  </a:lnTo>
                  <a:lnTo>
                    <a:pt x="12" y="39"/>
                  </a:lnTo>
                  <a:lnTo>
                    <a:pt x="12" y="40"/>
                  </a:lnTo>
                  <a:lnTo>
                    <a:pt x="12" y="39"/>
                  </a:lnTo>
                  <a:lnTo>
                    <a:pt x="8" y="35"/>
                  </a:lnTo>
                  <a:lnTo>
                    <a:pt x="2" y="35"/>
                  </a:lnTo>
                  <a:lnTo>
                    <a:pt x="2" y="42"/>
                  </a:lnTo>
                  <a:lnTo>
                    <a:pt x="4" y="42"/>
                  </a:lnTo>
                  <a:lnTo>
                    <a:pt x="8" y="39"/>
                  </a:lnTo>
                  <a:lnTo>
                    <a:pt x="8" y="33"/>
                  </a:lnTo>
                  <a:lnTo>
                    <a:pt x="4" y="37"/>
                  </a:lnTo>
                  <a:lnTo>
                    <a:pt x="6" y="37"/>
                  </a:lnTo>
                  <a:lnTo>
                    <a:pt x="10" y="33"/>
                  </a:lnTo>
                  <a:lnTo>
                    <a:pt x="8" y="29"/>
                  </a:lnTo>
                  <a:lnTo>
                    <a:pt x="10" y="29"/>
                  </a:lnTo>
                  <a:lnTo>
                    <a:pt x="10" y="27"/>
                  </a:lnTo>
                  <a:lnTo>
                    <a:pt x="12" y="27"/>
                  </a:lnTo>
                  <a:lnTo>
                    <a:pt x="14" y="23"/>
                  </a:lnTo>
                  <a:lnTo>
                    <a:pt x="10" y="27"/>
                  </a:lnTo>
                  <a:lnTo>
                    <a:pt x="16" y="27"/>
                  </a:lnTo>
                  <a:lnTo>
                    <a:pt x="14" y="25"/>
                  </a:lnTo>
                  <a:lnTo>
                    <a:pt x="18" y="31"/>
                  </a:lnTo>
                  <a:lnTo>
                    <a:pt x="19" y="29"/>
                  </a:lnTo>
                  <a:lnTo>
                    <a:pt x="19" y="31"/>
                  </a:lnTo>
                  <a:lnTo>
                    <a:pt x="21" y="31"/>
                  </a:lnTo>
                  <a:lnTo>
                    <a:pt x="21" y="33"/>
                  </a:lnTo>
                  <a:lnTo>
                    <a:pt x="23" y="33"/>
                  </a:lnTo>
                  <a:lnTo>
                    <a:pt x="23" y="35"/>
                  </a:lnTo>
                  <a:lnTo>
                    <a:pt x="25" y="37"/>
                  </a:lnTo>
                  <a:lnTo>
                    <a:pt x="31" y="40"/>
                  </a:lnTo>
                  <a:lnTo>
                    <a:pt x="35" y="37"/>
                  </a:lnTo>
                  <a:lnTo>
                    <a:pt x="25" y="25"/>
                  </a:lnTo>
                  <a:lnTo>
                    <a:pt x="23" y="27"/>
                  </a:lnTo>
                  <a:lnTo>
                    <a:pt x="23" y="25"/>
                  </a:lnTo>
                  <a:lnTo>
                    <a:pt x="21" y="25"/>
                  </a:lnTo>
                  <a:lnTo>
                    <a:pt x="21" y="23"/>
                  </a:lnTo>
                  <a:lnTo>
                    <a:pt x="19" y="23"/>
                  </a:lnTo>
                  <a:lnTo>
                    <a:pt x="19" y="21"/>
                  </a:lnTo>
                  <a:lnTo>
                    <a:pt x="16" y="19"/>
                  </a:lnTo>
                  <a:lnTo>
                    <a:pt x="18" y="19"/>
                  </a:lnTo>
                  <a:lnTo>
                    <a:pt x="18" y="27"/>
                  </a:lnTo>
                  <a:lnTo>
                    <a:pt x="19" y="23"/>
                  </a:lnTo>
                  <a:lnTo>
                    <a:pt x="18" y="23"/>
                  </a:lnTo>
                  <a:lnTo>
                    <a:pt x="21" y="23"/>
                  </a:lnTo>
                  <a:lnTo>
                    <a:pt x="21" y="21"/>
                  </a:lnTo>
                  <a:lnTo>
                    <a:pt x="25" y="21"/>
                  </a:lnTo>
                  <a:lnTo>
                    <a:pt x="25" y="19"/>
                  </a:lnTo>
                  <a:lnTo>
                    <a:pt x="27" y="21"/>
                  </a:lnTo>
                  <a:lnTo>
                    <a:pt x="29" y="21"/>
                  </a:lnTo>
                  <a:lnTo>
                    <a:pt x="27" y="21"/>
                  </a:lnTo>
                  <a:lnTo>
                    <a:pt x="23" y="17"/>
                  </a:lnTo>
                  <a:lnTo>
                    <a:pt x="23" y="19"/>
                  </a:lnTo>
                  <a:lnTo>
                    <a:pt x="29" y="25"/>
                  </a:lnTo>
                  <a:lnTo>
                    <a:pt x="31" y="23"/>
                  </a:lnTo>
                  <a:lnTo>
                    <a:pt x="31" y="25"/>
                  </a:lnTo>
                  <a:lnTo>
                    <a:pt x="33" y="25"/>
                  </a:lnTo>
                  <a:lnTo>
                    <a:pt x="33" y="27"/>
                  </a:lnTo>
                  <a:lnTo>
                    <a:pt x="37" y="27"/>
                  </a:lnTo>
                  <a:lnTo>
                    <a:pt x="37" y="29"/>
                  </a:lnTo>
                  <a:lnTo>
                    <a:pt x="41" y="31"/>
                  </a:lnTo>
                  <a:lnTo>
                    <a:pt x="43" y="33"/>
                  </a:lnTo>
                  <a:lnTo>
                    <a:pt x="52" y="33"/>
                  </a:lnTo>
                  <a:lnTo>
                    <a:pt x="58" y="27"/>
                  </a:lnTo>
                  <a:lnTo>
                    <a:pt x="58" y="25"/>
                  </a:lnTo>
                  <a:lnTo>
                    <a:pt x="60" y="23"/>
                  </a:lnTo>
                  <a:lnTo>
                    <a:pt x="60" y="17"/>
                  </a:lnTo>
                  <a:lnTo>
                    <a:pt x="56" y="21"/>
                  </a:lnTo>
                  <a:lnTo>
                    <a:pt x="58" y="21"/>
                  </a:lnTo>
                  <a:lnTo>
                    <a:pt x="62" y="17"/>
                  </a:lnTo>
                  <a:lnTo>
                    <a:pt x="60" y="14"/>
                  </a:lnTo>
                  <a:lnTo>
                    <a:pt x="62" y="14"/>
                  </a:lnTo>
                  <a:lnTo>
                    <a:pt x="64" y="10"/>
                  </a:lnTo>
                  <a:lnTo>
                    <a:pt x="60" y="14"/>
                  </a:lnTo>
                  <a:lnTo>
                    <a:pt x="64" y="12"/>
                  </a:lnTo>
                  <a:lnTo>
                    <a:pt x="64" y="10"/>
                  </a:lnTo>
                  <a:lnTo>
                    <a:pt x="66" y="10"/>
                  </a:lnTo>
                  <a:lnTo>
                    <a:pt x="66" y="8"/>
                  </a:lnTo>
                  <a:lnTo>
                    <a:pt x="66" y="10"/>
                  </a:lnTo>
                  <a:lnTo>
                    <a:pt x="67" y="8"/>
                  </a:lnTo>
                  <a:lnTo>
                    <a:pt x="62" y="8"/>
                  </a:lnTo>
                  <a:lnTo>
                    <a:pt x="62" y="6"/>
                  </a:lnTo>
                  <a:lnTo>
                    <a:pt x="64" y="12"/>
                  </a:lnTo>
                  <a:lnTo>
                    <a:pt x="66" y="12"/>
                  </a:lnTo>
                  <a:lnTo>
                    <a:pt x="64" y="17"/>
                  </a:lnTo>
                  <a:lnTo>
                    <a:pt x="67" y="21"/>
                  </a:lnTo>
                  <a:lnTo>
                    <a:pt x="71" y="21"/>
                  </a:lnTo>
                  <a:lnTo>
                    <a:pt x="73" y="23"/>
                  </a:lnTo>
                  <a:lnTo>
                    <a:pt x="77" y="23"/>
                  </a:lnTo>
                  <a:lnTo>
                    <a:pt x="79" y="25"/>
                  </a:lnTo>
                  <a:lnTo>
                    <a:pt x="81" y="23"/>
                  </a:lnTo>
                  <a:lnTo>
                    <a:pt x="81" y="25"/>
                  </a:lnTo>
                  <a:lnTo>
                    <a:pt x="85" y="27"/>
                  </a:lnTo>
                  <a:lnTo>
                    <a:pt x="89" y="31"/>
                  </a:lnTo>
                  <a:lnTo>
                    <a:pt x="91" y="31"/>
                  </a:lnTo>
                  <a:lnTo>
                    <a:pt x="92" y="33"/>
                  </a:lnTo>
                  <a:lnTo>
                    <a:pt x="94" y="33"/>
                  </a:lnTo>
                  <a:lnTo>
                    <a:pt x="96" y="35"/>
                  </a:lnTo>
                  <a:lnTo>
                    <a:pt x="98" y="35"/>
                  </a:lnTo>
                  <a:lnTo>
                    <a:pt x="100" y="37"/>
                  </a:lnTo>
                  <a:lnTo>
                    <a:pt x="104" y="37"/>
                  </a:lnTo>
                  <a:lnTo>
                    <a:pt x="106" y="39"/>
                  </a:lnTo>
                  <a:lnTo>
                    <a:pt x="114" y="39"/>
                  </a:lnTo>
                  <a:lnTo>
                    <a:pt x="110" y="35"/>
                  </a:lnTo>
                  <a:lnTo>
                    <a:pt x="110" y="37"/>
                  </a:lnTo>
                  <a:lnTo>
                    <a:pt x="114" y="40"/>
                  </a:lnTo>
                  <a:lnTo>
                    <a:pt x="119" y="40"/>
                  </a:lnTo>
                  <a:lnTo>
                    <a:pt x="119" y="33"/>
                  </a:lnTo>
                  <a:lnTo>
                    <a:pt x="114" y="33"/>
                  </a:lnTo>
                  <a:lnTo>
                    <a:pt x="117" y="37"/>
                  </a:lnTo>
                  <a:lnTo>
                    <a:pt x="117" y="35"/>
                  </a:lnTo>
                  <a:lnTo>
                    <a:pt x="114" y="31"/>
                  </a:lnTo>
                  <a:lnTo>
                    <a:pt x="110" y="31"/>
                  </a:lnTo>
                  <a:lnTo>
                    <a:pt x="108" y="29"/>
                  </a:lnTo>
                  <a:lnTo>
                    <a:pt x="104" y="29"/>
                  </a:lnTo>
                  <a:lnTo>
                    <a:pt x="102" y="27"/>
                  </a:lnTo>
                  <a:lnTo>
                    <a:pt x="100" y="27"/>
                  </a:lnTo>
                  <a:lnTo>
                    <a:pt x="98" y="25"/>
                  </a:lnTo>
                  <a:lnTo>
                    <a:pt x="96" y="25"/>
                  </a:lnTo>
                  <a:lnTo>
                    <a:pt x="94" y="23"/>
                  </a:lnTo>
                  <a:lnTo>
                    <a:pt x="92" y="23"/>
                  </a:lnTo>
                  <a:lnTo>
                    <a:pt x="89" y="19"/>
                  </a:lnTo>
                  <a:lnTo>
                    <a:pt x="85" y="21"/>
                  </a:lnTo>
                  <a:lnTo>
                    <a:pt x="85" y="19"/>
                  </a:lnTo>
                  <a:lnTo>
                    <a:pt x="81" y="16"/>
                  </a:lnTo>
                  <a:lnTo>
                    <a:pt x="77" y="16"/>
                  </a:lnTo>
                  <a:lnTo>
                    <a:pt x="75" y="14"/>
                  </a:lnTo>
                  <a:lnTo>
                    <a:pt x="67" y="14"/>
                  </a:lnTo>
                  <a:lnTo>
                    <a:pt x="71" y="17"/>
                  </a:lnTo>
                  <a:lnTo>
                    <a:pt x="69" y="8"/>
                  </a:lnTo>
                  <a:lnTo>
                    <a:pt x="67" y="8"/>
                  </a:lnTo>
                  <a:lnTo>
                    <a:pt x="69" y="6"/>
                  </a:lnTo>
                  <a:lnTo>
                    <a:pt x="66" y="0"/>
                  </a:lnTo>
                  <a:lnTo>
                    <a:pt x="66" y="2"/>
                  </a:lnTo>
                  <a:lnTo>
                    <a:pt x="62" y="4"/>
                  </a:lnTo>
                  <a:lnTo>
                    <a:pt x="62" y="6"/>
                  </a:lnTo>
                  <a:lnTo>
                    <a:pt x="60" y="6"/>
                  </a:lnTo>
                  <a:lnTo>
                    <a:pt x="60" y="8"/>
                  </a:lnTo>
                  <a:lnTo>
                    <a:pt x="60" y="6"/>
                  </a:lnTo>
                  <a:lnTo>
                    <a:pt x="56" y="10"/>
                  </a:lnTo>
                  <a:lnTo>
                    <a:pt x="58" y="10"/>
                  </a:lnTo>
                  <a:lnTo>
                    <a:pt x="56" y="10"/>
                  </a:lnTo>
                  <a:lnTo>
                    <a:pt x="54" y="17"/>
                  </a:lnTo>
                  <a:lnTo>
                    <a:pt x="58" y="14"/>
                  </a:lnTo>
                  <a:lnTo>
                    <a:pt x="56" y="14"/>
                  </a:lnTo>
                  <a:lnTo>
                    <a:pt x="52" y="17"/>
                  </a:lnTo>
                  <a:lnTo>
                    <a:pt x="52" y="19"/>
                  </a:lnTo>
                  <a:lnTo>
                    <a:pt x="50" y="21"/>
                  </a:lnTo>
                  <a:lnTo>
                    <a:pt x="50" y="23"/>
                  </a:lnTo>
                  <a:lnTo>
                    <a:pt x="48" y="25"/>
                  </a:lnTo>
                  <a:lnTo>
                    <a:pt x="46" y="25"/>
                  </a:lnTo>
                  <a:lnTo>
                    <a:pt x="44" y="23"/>
                  </a:lnTo>
                  <a:lnTo>
                    <a:pt x="41" y="25"/>
                  </a:lnTo>
                  <a:lnTo>
                    <a:pt x="41" y="23"/>
                  </a:lnTo>
                  <a:lnTo>
                    <a:pt x="37" y="23"/>
                  </a:lnTo>
                  <a:lnTo>
                    <a:pt x="37" y="21"/>
                  </a:lnTo>
                  <a:lnTo>
                    <a:pt x="35" y="21"/>
                  </a:lnTo>
                  <a:lnTo>
                    <a:pt x="35" y="19"/>
                  </a:lnTo>
                  <a:lnTo>
                    <a:pt x="31" y="16"/>
                  </a:lnTo>
                  <a:lnTo>
                    <a:pt x="27" y="16"/>
                  </a:lnTo>
                  <a:lnTo>
                    <a:pt x="31" y="19"/>
                  </a:lnTo>
                  <a:lnTo>
                    <a:pt x="31" y="17"/>
                  </a:lnTo>
                  <a:lnTo>
                    <a:pt x="27" y="14"/>
                  </a:lnTo>
                  <a:lnTo>
                    <a:pt x="21" y="16"/>
                  </a:lnTo>
                  <a:lnTo>
                    <a:pt x="21" y="17"/>
                  </a:lnTo>
                  <a:lnTo>
                    <a:pt x="18" y="17"/>
                  </a:lnTo>
                  <a:lnTo>
                    <a:pt x="18" y="19"/>
                  </a:lnTo>
                  <a:lnTo>
                    <a:pt x="14" y="19"/>
                  </a:lnTo>
                  <a:lnTo>
                    <a:pt x="12" y="23"/>
                  </a:lnTo>
                  <a:lnTo>
                    <a:pt x="10" y="23"/>
                  </a:lnTo>
                  <a:lnTo>
                    <a:pt x="16" y="27"/>
                  </a:lnTo>
                  <a:lnTo>
                    <a:pt x="16" y="25"/>
                  </a:lnTo>
                  <a:lnTo>
                    <a:pt x="16" y="27"/>
                  </a:lnTo>
                  <a:lnTo>
                    <a:pt x="18" y="27"/>
                  </a:lnTo>
                  <a:lnTo>
                    <a:pt x="18" y="29"/>
                  </a:lnTo>
                  <a:lnTo>
                    <a:pt x="19" y="29"/>
                  </a:lnTo>
                  <a:lnTo>
                    <a:pt x="19" y="31"/>
                  </a:lnTo>
                  <a:lnTo>
                    <a:pt x="21" y="33"/>
                  </a:lnTo>
                  <a:lnTo>
                    <a:pt x="31" y="40"/>
                  </a:lnTo>
                  <a:lnTo>
                    <a:pt x="35" y="37"/>
                  </a:lnTo>
                  <a:lnTo>
                    <a:pt x="29" y="29"/>
                  </a:lnTo>
                  <a:lnTo>
                    <a:pt x="27" y="31"/>
                  </a:lnTo>
                  <a:lnTo>
                    <a:pt x="27" y="29"/>
                  </a:lnTo>
                  <a:lnTo>
                    <a:pt x="25" y="29"/>
                  </a:lnTo>
                  <a:lnTo>
                    <a:pt x="25" y="27"/>
                  </a:lnTo>
                  <a:lnTo>
                    <a:pt x="23" y="27"/>
                  </a:lnTo>
                  <a:lnTo>
                    <a:pt x="23" y="25"/>
                  </a:lnTo>
                  <a:lnTo>
                    <a:pt x="21" y="23"/>
                  </a:lnTo>
                  <a:lnTo>
                    <a:pt x="18" y="21"/>
                  </a:lnTo>
                  <a:lnTo>
                    <a:pt x="18" y="19"/>
                  </a:lnTo>
                  <a:lnTo>
                    <a:pt x="10" y="19"/>
                  </a:lnTo>
                  <a:lnTo>
                    <a:pt x="6" y="23"/>
                  </a:lnTo>
                  <a:lnTo>
                    <a:pt x="8" y="23"/>
                  </a:lnTo>
                  <a:lnTo>
                    <a:pt x="6" y="23"/>
                  </a:lnTo>
                  <a:lnTo>
                    <a:pt x="6" y="25"/>
                  </a:lnTo>
                  <a:lnTo>
                    <a:pt x="4" y="25"/>
                  </a:lnTo>
                  <a:lnTo>
                    <a:pt x="2" y="33"/>
                  </a:lnTo>
                  <a:lnTo>
                    <a:pt x="6" y="29"/>
                  </a:lnTo>
                  <a:lnTo>
                    <a:pt x="4" y="29"/>
                  </a:lnTo>
                  <a:lnTo>
                    <a:pt x="0" y="33"/>
                  </a:lnTo>
                  <a:lnTo>
                    <a:pt x="0" y="39"/>
                  </a:lnTo>
                  <a:lnTo>
                    <a:pt x="4" y="35"/>
                  </a:lnTo>
                  <a:lnTo>
                    <a:pt x="2" y="35"/>
                  </a:lnTo>
                  <a:lnTo>
                    <a:pt x="2" y="42"/>
                  </a:lnTo>
                  <a:lnTo>
                    <a:pt x="4" y="42"/>
                  </a:lnTo>
                  <a:lnTo>
                    <a:pt x="6" y="44"/>
                  </a:lnTo>
                  <a:lnTo>
                    <a:pt x="8" y="42"/>
                  </a:lnTo>
                  <a:lnTo>
                    <a:pt x="8" y="44"/>
                  </a:lnTo>
                  <a:lnTo>
                    <a:pt x="12" y="46"/>
                  </a:lnTo>
                  <a:lnTo>
                    <a:pt x="10" y="46"/>
                  </a:lnTo>
                  <a:lnTo>
                    <a:pt x="14" y="39"/>
                  </a:lnTo>
                  <a:lnTo>
                    <a:pt x="12" y="39"/>
                  </a:lnTo>
                  <a:lnTo>
                    <a:pt x="12" y="40"/>
                  </a:lnTo>
                  <a:lnTo>
                    <a:pt x="12" y="39"/>
                  </a:lnTo>
                  <a:lnTo>
                    <a:pt x="8" y="35"/>
                  </a:lnTo>
                  <a:lnTo>
                    <a:pt x="2" y="35"/>
                  </a:lnTo>
                  <a:lnTo>
                    <a:pt x="2"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8" name="Freeform 45"/>
            <p:cNvSpPr>
              <a:spLocks/>
            </p:cNvSpPr>
            <p:nvPr/>
          </p:nvSpPr>
          <p:spPr bwMode="auto">
            <a:xfrm>
              <a:off x="4587" y="1318"/>
              <a:ext cx="35" cy="28"/>
            </a:xfrm>
            <a:custGeom>
              <a:avLst/>
              <a:gdLst>
                <a:gd name="T0" fmla="*/ 4 w 32"/>
                <a:gd name="T1" fmla="*/ 0 h 25"/>
                <a:gd name="T2" fmla="*/ 0 w 32"/>
                <a:gd name="T3" fmla="*/ 18 h 25"/>
                <a:gd name="T4" fmla="*/ 29 w 32"/>
                <a:gd name="T5" fmla="*/ 25 h 25"/>
                <a:gd name="T6" fmla="*/ 32 w 32"/>
                <a:gd name="T7" fmla="*/ 10 h 25"/>
                <a:gd name="T8" fmla="*/ 4 w 32"/>
                <a:gd name="T9" fmla="*/ 0 h 25"/>
              </a:gdLst>
              <a:ahLst/>
              <a:cxnLst>
                <a:cxn ang="0">
                  <a:pos x="T0" y="T1"/>
                </a:cxn>
                <a:cxn ang="0">
                  <a:pos x="T2" y="T3"/>
                </a:cxn>
                <a:cxn ang="0">
                  <a:pos x="T4" y="T5"/>
                </a:cxn>
                <a:cxn ang="0">
                  <a:pos x="T6" y="T7"/>
                </a:cxn>
                <a:cxn ang="0">
                  <a:pos x="T8" y="T9"/>
                </a:cxn>
              </a:cxnLst>
              <a:rect l="0" t="0" r="r" b="b"/>
              <a:pathLst>
                <a:path w="32" h="25">
                  <a:moveTo>
                    <a:pt x="4" y="0"/>
                  </a:moveTo>
                  <a:lnTo>
                    <a:pt x="0" y="18"/>
                  </a:lnTo>
                  <a:lnTo>
                    <a:pt x="29" y="25"/>
                  </a:lnTo>
                  <a:lnTo>
                    <a:pt x="32" y="10"/>
                  </a:lnTo>
                  <a:lnTo>
                    <a:pt x="4" y="0"/>
                  </a:lnTo>
                  <a:close/>
                </a:path>
              </a:pathLst>
            </a:cu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9" name="Freeform 46"/>
            <p:cNvSpPr>
              <a:spLocks/>
            </p:cNvSpPr>
            <p:nvPr/>
          </p:nvSpPr>
          <p:spPr bwMode="auto">
            <a:xfrm>
              <a:off x="4582" y="1316"/>
              <a:ext cx="44" cy="35"/>
            </a:xfrm>
            <a:custGeom>
              <a:avLst/>
              <a:gdLst>
                <a:gd name="T0" fmla="*/ 6 w 40"/>
                <a:gd name="T1" fmla="*/ 0 h 32"/>
                <a:gd name="T2" fmla="*/ 0 w 40"/>
                <a:gd name="T3" fmla="*/ 23 h 32"/>
                <a:gd name="T4" fmla="*/ 34 w 40"/>
                <a:gd name="T5" fmla="*/ 32 h 32"/>
                <a:gd name="T6" fmla="*/ 40 w 40"/>
                <a:gd name="T7" fmla="*/ 11 h 32"/>
                <a:gd name="T8" fmla="*/ 6 w 40"/>
                <a:gd name="T9" fmla="*/ 0 h 32"/>
                <a:gd name="T10" fmla="*/ 6 w 40"/>
                <a:gd name="T11" fmla="*/ 7 h 32"/>
                <a:gd name="T12" fmla="*/ 34 w 40"/>
                <a:gd name="T13" fmla="*/ 17 h 32"/>
                <a:gd name="T14" fmla="*/ 33 w 40"/>
                <a:gd name="T15" fmla="*/ 13 h 32"/>
                <a:gd name="T16" fmla="*/ 29 w 40"/>
                <a:gd name="T17" fmla="*/ 28 h 32"/>
                <a:gd name="T18" fmla="*/ 34 w 40"/>
                <a:gd name="T19" fmla="*/ 25 h 32"/>
                <a:gd name="T20" fmla="*/ 6 w 40"/>
                <a:gd name="T21" fmla="*/ 17 h 32"/>
                <a:gd name="T22" fmla="*/ 8 w 40"/>
                <a:gd name="T23" fmla="*/ 21 h 32"/>
                <a:gd name="T24" fmla="*/ 11 w 40"/>
                <a:gd name="T25" fmla="*/ 3 h 32"/>
                <a:gd name="T26" fmla="*/ 6 w 40"/>
                <a:gd name="T27" fmla="*/ 7 h 32"/>
                <a:gd name="T28" fmla="*/ 6 w 40"/>
                <a:gd name="T2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32">
                  <a:moveTo>
                    <a:pt x="6" y="0"/>
                  </a:moveTo>
                  <a:lnTo>
                    <a:pt x="0" y="23"/>
                  </a:lnTo>
                  <a:lnTo>
                    <a:pt x="34" y="32"/>
                  </a:lnTo>
                  <a:lnTo>
                    <a:pt x="40" y="11"/>
                  </a:lnTo>
                  <a:lnTo>
                    <a:pt x="6" y="0"/>
                  </a:lnTo>
                  <a:lnTo>
                    <a:pt x="6" y="7"/>
                  </a:lnTo>
                  <a:lnTo>
                    <a:pt x="34" y="17"/>
                  </a:lnTo>
                  <a:lnTo>
                    <a:pt x="33" y="13"/>
                  </a:lnTo>
                  <a:lnTo>
                    <a:pt x="29" y="28"/>
                  </a:lnTo>
                  <a:lnTo>
                    <a:pt x="34" y="25"/>
                  </a:lnTo>
                  <a:lnTo>
                    <a:pt x="6" y="17"/>
                  </a:lnTo>
                  <a:lnTo>
                    <a:pt x="8" y="21"/>
                  </a:lnTo>
                  <a:lnTo>
                    <a:pt x="11" y="3"/>
                  </a:lnTo>
                  <a:lnTo>
                    <a:pt x="6" y="7"/>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50" name="Rectangle 47"/>
            <p:cNvSpPr>
              <a:spLocks noChangeArrowheads="1"/>
            </p:cNvSpPr>
            <p:nvPr/>
          </p:nvSpPr>
          <p:spPr bwMode="auto">
            <a:xfrm>
              <a:off x="4779" y="1184"/>
              <a:ext cx="31"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tr-TR"/>
            </a:p>
          </p:txBody>
        </p:sp>
        <p:sp>
          <p:nvSpPr>
            <p:cNvPr id="51" name="Rectangle 48"/>
            <p:cNvSpPr>
              <a:spLocks noChangeArrowheads="1"/>
            </p:cNvSpPr>
            <p:nvPr/>
          </p:nvSpPr>
          <p:spPr bwMode="auto">
            <a:xfrm>
              <a:off x="4849" y="1224"/>
              <a:ext cx="48"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tr-TR"/>
            </a:p>
          </p:txBody>
        </p:sp>
        <p:sp>
          <p:nvSpPr>
            <p:cNvPr id="52" name="Freeform 49"/>
            <p:cNvSpPr>
              <a:spLocks/>
            </p:cNvSpPr>
            <p:nvPr/>
          </p:nvSpPr>
          <p:spPr bwMode="auto">
            <a:xfrm>
              <a:off x="4443" y="1730"/>
              <a:ext cx="37" cy="28"/>
            </a:xfrm>
            <a:custGeom>
              <a:avLst/>
              <a:gdLst>
                <a:gd name="T0" fmla="*/ 6 w 33"/>
                <a:gd name="T1" fmla="*/ 0 h 25"/>
                <a:gd name="T2" fmla="*/ 0 w 33"/>
                <a:gd name="T3" fmla="*/ 18 h 25"/>
                <a:gd name="T4" fmla="*/ 29 w 33"/>
                <a:gd name="T5" fmla="*/ 25 h 25"/>
                <a:gd name="T6" fmla="*/ 33 w 33"/>
                <a:gd name="T7" fmla="*/ 10 h 25"/>
                <a:gd name="T8" fmla="*/ 6 w 33"/>
                <a:gd name="T9" fmla="*/ 0 h 25"/>
              </a:gdLst>
              <a:ahLst/>
              <a:cxnLst>
                <a:cxn ang="0">
                  <a:pos x="T0" y="T1"/>
                </a:cxn>
                <a:cxn ang="0">
                  <a:pos x="T2" y="T3"/>
                </a:cxn>
                <a:cxn ang="0">
                  <a:pos x="T4" y="T5"/>
                </a:cxn>
                <a:cxn ang="0">
                  <a:pos x="T6" y="T7"/>
                </a:cxn>
                <a:cxn ang="0">
                  <a:pos x="T8" y="T9"/>
                </a:cxn>
              </a:cxnLst>
              <a:rect l="0" t="0" r="r" b="b"/>
              <a:pathLst>
                <a:path w="33" h="25">
                  <a:moveTo>
                    <a:pt x="6" y="0"/>
                  </a:moveTo>
                  <a:lnTo>
                    <a:pt x="0" y="18"/>
                  </a:lnTo>
                  <a:lnTo>
                    <a:pt x="29" y="25"/>
                  </a:lnTo>
                  <a:lnTo>
                    <a:pt x="33" y="10"/>
                  </a:lnTo>
                  <a:lnTo>
                    <a:pt x="6" y="0"/>
                  </a:lnTo>
                  <a:close/>
                </a:path>
              </a:pathLst>
            </a:cu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53" name="Freeform 50"/>
            <p:cNvSpPr>
              <a:spLocks/>
            </p:cNvSpPr>
            <p:nvPr/>
          </p:nvSpPr>
          <p:spPr bwMode="auto">
            <a:xfrm>
              <a:off x="4439" y="1725"/>
              <a:ext cx="46" cy="38"/>
            </a:xfrm>
            <a:custGeom>
              <a:avLst/>
              <a:gdLst>
                <a:gd name="T0" fmla="*/ 8 w 41"/>
                <a:gd name="T1" fmla="*/ 0 h 33"/>
                <a:gd name="T2" fmla="*/ 0 w 41"/>
                <a:gd name="T3" fmla="*/ 23 h 33"/>
                <a:gd name="T4" fmla="*/ 35 w 41"/>
                <a:gd name="T5" fmla="*/ 33 h 33"/>
                <a:gd name="T6" fmla="*/ 41 w 41"/>
                <a:gd name="T7" fmla="*/ 12 h 33"/>
                <a:gd name="T8" fmla="*/ 8 w 41"/>
                <a:gd name="T9" fmla="*/ 0 h 33"/>
                <a:gd name="T10" fmla="*/ 8 w 41"/>
                <a:gd name="T11" fmla="*/ 8 h 33"/>
                <a:gd name="T12" fmla="*/ 35 w 41"/>
                <a:gd name="T13" fmla="*/ 18 h 33"/>
                <a:gd name="T14" fmla="*/ 33 w 41"/>
                <a:gd name="T15" fmla="*/ 14 h 33"/>
                <a:gd name="T16" fmla="*/ 29 w 41"/>
                <a:gd name="T17" fmla="*/ 29 h 33"/>
                <a:gd name="T18" fmla="*/ 35 w 41"/>
                <a:gd name="T19" fmla="*/ 25 h 33"/>
                <a:gd name="T20" fmla="*/ 6 w 41"/>
                <a:gd name="T21" fmla="*/ 18 h 33"/>
                <a:gd name="T22" fmla="*/ 8 w 41"/>
                <a:gd name="T23" fmla="*/ 23 h 33"/>
                <a:gd name="T24" fmla="*/ 14 w 41"/>
                <a:gd name="T25" fmla="*/ 6 h 33"/>
                <a:gd name="T26" fmla="*/ 8 w 41"/>
                <a:gd name="T27" fmla="*/ 8 h 33"/>
                <a:gd name="T28" fmla="*/ 8 w 41"/>
                <a:gd name="T2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1" h="33">
                  <a:moveTo>
                    <a:pt x="8" y="0"/>
                  </a:moveTo>
                  <a:lnTo>
                    <a:pt x="0" y="23"/>
                  </a:lnTo>
                  <a:lnTo>
                    <a:pt x="35" y="33"/>
                  </a:lnTo>
                  <a:lnTo>
                    <a:pt x="41" y="12"/>
                  </a:lnTo>
                  <a:lnTo>
                    <a:pt x="8" y="0"/>
                  </a:lnTo>
                  <a:lnTo>
                    <a:pt x="8" y="8"/>
                  </a:lnTo>
                  <a:lnTo>
                    <a:pt x="35" y="18"/>
                  </a:lnTo>
                  <a:lnTo>
                    <a:pt x="33" y="14"/>
                  </a:lnTo>
                  <a:lnTo>
                    <a:pt x="29" y="29"/>
                  </a:lnTo>
                  <a:lnTo>
                    <a:pt x="35" y="25"/>
                  </a:lnTo>
                  <a:lnTo>
                    <a:pt x="6" y="18"/>
                  </a:lnTo>
                  <a:lnTo>
                    <a:pt x="8" y="23"/>
                  </a:lnTo>
                  <a:lnTo>
                    <a:pt x="14" y="6"/>
                  </a:lnTo>
                  <a:lnTo>
                    <a:pt x="8" y="8"/>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54" name="Line 51"/>
            <p:cNvSpPr>
              <a:spLocks noChangeShapeType="1"/>
            </p:cNvSpPr>
            <p:nvPr/>
          </p:nvSpPr>
          <p:spPr bwMode="auto">
            <a:xfrm>
              <a:off x="4761" y="925"/>
              <a:ext cx="181" cy="824"/>
            </a:xfrm>
            <a:prstGeom prst="line">
              <a:avLst/>
            </a:prstGeom>
            <a:noFill/>
            <a:ln w="38100">
              <a:solidFill>
                <a:srgbClr val="EAEA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55" name="Freeform 52"/>
            <p:cNvSpPr>
              <a:spLocks/>
            </p:cNvSpPr>
            <p:nvPr/>
          </p:nvSpPr>
          <p:spPr bwMode="auto">
            <a:xfrm>
              <a:off x="4318" y="1739"/>
              <a:ext cx="160" cy="409"/>
            </a:xfrm>
            <a:custGeom>
              <a:avLst/>
              <a:gdLst>
                <a:gd name="T0" fmla="*/ 117 w 142"/>
                <a:gd name="T1" fmla="*/ 0 h 363"/>
                <a:gd name="T2" fmla="*/ 11 w 142"/>
                <a:gd name="T3" fmla="*/ 305 h 363"/>
                <a:gd name="T4" fmla="*/ 11 w 142"/>
                <a:gd name="T5" fmla="*/ 307 h 363"/>
                <a:gd name="T6" fmla="*/ 0 w 142"/>
                <a:gd name="T7" fmla="*/ 363 h 363"/>
                <a:gd name="T8" fmla="*/ 44 w 142"/>
                <a:gd name="T9" fmla="*/ 292 h 363"/>
                <a:gd name="T10" fmla="*/ 142 w 142"/>
                <a:gd name="T11" fmla="*/ 2 h 363"/>
                <a:gd name="T12" fmla="*/ 117 w 142"/>
                <a:gd name="T13" fmla="*/ 0 h 363"/>
                <a:gd name="T14" fmla="*/ 119 w 142"/>
                <a:gd name="T15" fmla="*/ 8 h 363"/>
                <a:gd name="T16" fmla="*/ 136 w 142"/>
                <a:gd name="T17" fmla="*/ 10 h 363"/>
                <a:gd name="T18" fmla="*/ 132 w 142"/>
                <a:gd name="T19" fmla="*/ 4 h 363"/>
                <a:gd name="T20" fmla="*/ 36 w 142"/>
                <a:gd name="T21" fmla="*/ 288 h 363"/>
                <a:gd name="T22" fmla="*/ 3 w 142"/>
                <a:gd name="T23" fmla="*/ 342 h 363"/>
                <a:gd name="T24" fmla="*/ 11 w 142"/>
                <a:gd name="T25" fmla="*/ 344 h 363"/>
                <a:gd name="T26" fmla="*/ 19 w 142"/>
                <a:gd name="T27" fmla="*/ 307 h 363"/>
                <a:gd name="T28" fmla="*/ 19 w 142"/>
                <a:gd name="T29" fmla="*/ 309 h 363"/>
                <a:gd name="T30" fmla="*/ 123 w 142"/>
                <a:gd name="T31" fmla="*/ 6 h 363"/>
                <a:gd name="T32" fmla="*/ 119 w 142"/>
                <a:gd name="T33" fmla="*/ 8 h 363"/>
                <a:gd name="T34" fmla="*/ 117 w 142"/>
                <a:gd name="T35" fmla="*/ 0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363">
                  <a:moveTo>
                    <a:pt x="117" y="0"/>
                  </a:moveTo>
                  <a:lnTo>
                    <a:pt x="11" y="305"/>
                  </a:lnTo>
                  <a:lnTo>
                    <a:pt x="11" y="307"/>
                  </a:lnTo>
                  <a:lnTo>
                    <a:pt x="0" y="363"/>
                  </a:lnTo>
                  <a:lnTo>
                    <a:pt x="44" y="292"/>
                  </a:lnTo>
                  <a:lnTo>
                    <a:pt x="142" y="2"/>
                  </a:lnTo>
                  <a:lnTo>
                    <a:pt x="117" y="0"/>
                  </a:lnTo>
                  <a:lnTo>
                    <a:pt x="119" y="8"/>
                  </a:lnTo>
                  <a:lnTo>
                    <a:pt x="136" y="10"/>
                  </a:lnTo>
                  <a:lnTo>
                    <a:pt x="132" y="4"/>
                  </a:lnTo>
                  <a:lnTo>
                    <a:pt x="36" y="288"/>
                  </a:lnTo>
                  <a:lnTo>
                    <a:pt x="3" y="342"/>
                  </a:lnTo>
                  <a:lnTo>
                    <a:pt x="11" y="344"/>
                  </a:lnTo>
                  <a:lnTo>
                    <a:pt x="19" y="307"/>
                  </a:lnTo>
                  <a:lnTo>
                    <a:pt x="19" y="309"/>
                  </a:lnTo>
                  <a:lnTo>
                    <a:pt x="123" y="6"/>
                  </a:lnTo>
                  <a:lnTo>
                    <a:pt x="119" y="8"/>
                  </a:lnTo>
                  <a:lnTo>
                    <a:pt x="11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56" name="Freeform 53"/>
            <p:cNvSpPr>
              <a:spLocks/>
            </p:cNvSpPr>
            <p:nvPr/>
          </p:nvSpPr>
          <p:spPr bwMode="auto">
            <a:xfrm>
              <a:off x="4742" y="897"/>
              <a:ext cx="121" cy="433"/>
            </a:xfrm>
            <a:custGeom>
              <a:avLst/>
              <a:gdLst>
                <a:gd name="T0" fmla="*/ 0 w 108"/>
                <a:gd name="T1" fmla="*/ 0 h 384"/>
                <a:gd name="T2" fmla="*/ 83 w 108"/>
                <a:gd name="T3" fmla="*/ 384 h 384"/>
                <a:gd name="T4" fmla="*/ 108 w 108"/>
                <a:gd name="T5" fmla="*/ 382 h 384"/>
                <a:gd name="T6" fmla="*/ 25 w 108"/>
                <a:gd name="T7" fmla="*/ 0 h 384"/>
                <a:gd name="T8" fmla="*/ 0 w 108"/>
                <a:gd name="T9" fmla="*/ 0 h 384"/>
                <a:gd name="T10" fmla="*/ 4 w 108"/>
                <a:gd name="T11" fmla="*/ 8 h 384"/>
                <a:gd name="T12" fmla="*/ 23 w 108"/>
                <a:gd name="T13" fmla="*/ 8 h 384"/>
                <a:gd name="T14" fmla="*/ 19 w 108"/>
                <a:gd name="T15" fmla="*/ 4 h 384"/>
                <a:gd name="T16" fmla="*/ 100 w 108"/>
                <a:gd name="T17" fmla="*/ 378 h 384"/>
                <a:gd name="T18" fmla="*/ 104 w 108"/>
                <a:gd name="T19" fmla="*/ 374 h 384"/>
                <a:gd name="T20" fmla="*/ 85 w 108"/>
                <a:gd name="T21" fmla="*/ 376 h 384"/>
                <a:gd name="T22" fmla="*/ 88 w 108"/>
                <a:gd name="T23" fmla="*/ 380 h 384"/>
                <a:gd name="T24" fmla="*/ 8 w 108"/>
                <a:gd name="T25" fmla="*/ 4 h 384"/>
                <a:gd name="T26" fmla="*/ 4 w 108"/>
                <a:gd name="T27" fmla="*/ 8 h 384"/>
                <a:gd name="T28" fmla="*/ 0 w 108"/>
                <a:gd name="T29" fmla="*/ 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384">
                  <a:moveTo>
                    <a:pt x="0" y="0"/>
                  </a:moveTo>
                  <a:lnTo>
                    <a:pt x="83" y="384"/>
                  </a:lnTo>
                  <a:lnTo>
                    <a:pt x="108" y="382"/>
                  </a:lnTo>
                  <a:lnTo>
                    <a:pt x="25" y="0"/>
                  </a:lnTo>
                  <a:lnTo>
                    <a:pt x="0" y="0"/>
                  </a:lnTo>
                  <a:lnTo>
                    <a:pt x="4" y="8"/>
                  </a:lnTo>
                  <a:lnTo>
                    <a:pt x="23" y="8"/>
                  </a:lnTo>
                  <a:lnTo>
                    <a:pt x="19" y="4"/>
                  </a:lnTo>
                  <a:lnTo>
                    <a:pt x="100" y="378"/>
                  </a:lnTo>
                  <a:lnTo>
                    <a:pt x="104" y="374"/>
                  </a:lnTo>
                  <a:lnTo>
                    <a:pt x="85" y="376"/>
                  </a:lnTo>
                  <a:lnTo>
                    <a:pt x="88" y="380"/>
                  </a:lnTo>
                  <a:lnTo>
                    <a:pt x="8" y="4"/>
                  </a:lnTo>
                  <a:lnTo>
                    <a:pt x="4" y="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57" name="Freeform 54"/>
            <p:cNvSpPr>
              <a:spLocks/>
            </p:cNvSpPr>
            <p:nvPr/>
          </p:nvSpPr>
          <p:spPr bwMode="auto">
            <a:xfrm>
              <a:off x="4824" y="894"/>
              <a:ext cx="123" cy="442"/>
            </a:xfrm>
            <a:custGeom>
              <a:avLst/>
              <a:gdLst>
                <a:gd name="T0" fmla="*/ 0 w 109"/>
                <a:gd name="T1" fmla="*/ 0 h 392"/>
                <a:gd name="T2" fmla="*/ 84 w 109"/>
                <a:gd name="T3" fmla="*/ 392 h 392"/>
                <a:gd name="T4" fmla="*/ 109 w 109"/>
                <a:gd name="T5" fmla="*/ 392 h 392"/>
                <a:gd name="T6" fmla="*/ 25 w 109"/>
                <a:gd name="T7" fmla="*/ 0 h 392"/>
                <a:gd name="T8" fmla="*/ 0 w 109"/>
                <a:gd name="T9" fmla="*/ 0 h 392"/>
                <a:gd name="T10" fmla="*/ 4 w 109"/>
                <a:gd name="T11" fmla="*/ 8 h 392"/>
                <a:gd name="T12" fmla="*/ 23 w 109"/>
                <a:gd name="T13" fmla="*/ 8 h 392"/>
                <a:gd name="T14" fmla="*/ 19 w 109"/>
                <a:gd name="T15" fmla="*/ 4 h 392"/>
                <a:gd name="T16" fmla="*/ 102 w 109"/>
                <a:gd name="T17" fmla="*/ 388 h 392"/>
                <a:gd name="T18" fmla="*/ 106 w 109"/>
                <a:gd name="T19" fmla="*/ 384 h 392"/>
                <a:gd name="T20" fmla="*/ 86 w 109"/>
                <a:gd name="T21" fmla="*/ 384 h 392"/>
                <a:gd name="T22" fmla="*/ 90 w 109"/>
                <a:gd name="T23" fmla="*/ 388 h 392"/>
                <a:gd name="T24" fmla="*/ 8 w 109"/>
                <a:gd name="T25" fmla="*/ 4 h 392"/>
                <a:gd name="T26" fmla="*/ 4 w 109"/>
                <a:gd name="T27" fmla="*/ 8 h 392"/>
                <a:gd name="T28" fmla="*/ 0 w 109"/>
                <a:gd name="T29" fmla="*/ 0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392">
                  <a:moveTo>
                    <a:pt x="0" y="0"/>
                  </a:moveTo>
                  <a:lnTo>
                    <a:pt x="84" y="392"/>
                  </a:lnTo>
                  <a:lnTo>
                    <a:pt x="109" y="392"/>
                  </a:lnTo>
                  <a:lnTo>
                    <a:pt x="25" y="0"/>
                  </a:lnTo>
                  <a:lnTo>
                    <a:pt x="0" y="0"/>
                  </a:lnTo>
                  <a:lnTo>
                    <a:pt x="4" y="8"/>
                  </a:lnTo>
                  <a:lnTo>
                    <a:pt x="23" y="8"/>
                  </a:lnTo>
                  <a:lnTo>
                    <a:pt x="19" y="4"/>
                  </a:lnTo>
                  <a:lnTo>
                    <a:pt x="102" y="388"/>
                  </a:lnTo>
                  <a:lnTo>
                    <a:pt x="106" y="384"/>
                  </a:lnTo>
                  <a:lnTo>
                    <a:pt x="86" y="384"/>
                  </a:lnTo>
                  <a:lnTo>
                    <a:pt x="90" y="388"/>
                  </a:lnTo>
                  <a:lnTo>
                    <a:pt x="8" y="4"/>
                  </a:lnTo>
                  <a:lnTo>
                    <a:pt x="4" y="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58" name="Freeform 55"/>
            <p:cNvSpPr>
              <a:spLocks/>
            </p:cNvSpPr>
            <p:nvPr/>
          </p:nvSpPr>
          <p:spPr bwMode="auto">
            <a:xfrm>
              <a:off x="4835" y="1316"/>
              <a:ext cx="112" cy="30"/>
            </a:xfrm>
            <a:custGeom>
              <a:avLst/>
              <a:gdLst>
                <a:gd name="T0" fmla="*/ 0 w 99"/>
                <a:gd name="T1" fmla="*/ 7 h 28"/>
                <a:gd name="T2" fmla="*/ 2 w 99"/>
                <a:gd name="T3" fmla="*/ 28 h 28"/>
                <a:gd name="T4" fmla="*/ 99 w 99"/>
                <a:gd name="T5" fmla="*/ 19 h 28"/>
                <a:gd name="T6" fmla="*/ 98 w 99"/>
                <a:gd name="T7" fmla="*/ 0 h 28"/>
                <a:gd name="T8" fmla="*/ 0 w 99"/>
                <a:gd name="T9" fmla="*/ 7 h 28"/>
              </a:gdLst>
              <a:ahLst/>
              <a:cxnLst>
                <a:cxn ang="0">
                  <a:pos x="T0" y="T1"/>
                </a:cxn>
                <a:cxn ang="0">
                  <a:pos x="T2" y="T3"/>
                </a:cxn>
                <a:cxn ang="0">
                  <a:pos x="T4" y="T5"/>
                </a:cxn>
                <a:cxn ang="0">
                  <a:pos x="T6" y="T7"/>
                </a:cxn>
                <a:cxn ang="0">
                  <a:pos x="T8" y="T9"/>
                </a:cxn>
              </a:cxnLst>
              <a:rect l="0" t="0" r="r" b="b"/>
              <a:pathLst>
                <a:path w="99" h="28">
                  <a:moveTo>
                    <a:pt x="0" y="7"/>
                  </a:moveTo>
                  <a:lnTo>
                    <a:pt x="2" y="28"/>
                  </a:lnTo>
                  <a:lnTo>
                    <a:pt x="99" y="19"/>
                  </a:lnTo>
                  <a:lnTo>
                    <a:pt x="98" y="0"/>
                  </a:lnTo>
                  <a:lnTo>
                    <a:pt x="0" y="7"/>
                  </a:lnTo>
                  <a:close/>
                </a:path>
              </a:pathLst>
            </a:cu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59" name="Freeform 56"/>
            <p:cNvSpPr>
              <a:spLocks/>
            </p:cNvSpPr>
            <p:nvPr/>
          </p:nvSpPr>
          <p:spPr bwMode="auto">
            <a:xfrm>
              <a:off x="4830" y="1311"/>
              <a:ext cx="121" cy="40"/>
            </a:xfrm>
            <a:custGeom>
              <a:avLst/>
              <a:gdLst>
                <a:gd name="T0" fmla="*/ 0 w 107"/>
                <a:gd name="T1" fmla="*/ 9 h 36"/>
                <a:gd name="T2" fmla="*/ 4 w 107"/>
                <a:gd name="T3" fmla="*/ 36 h 36"/>
                <a:gd name="T4" fmla="*/ 107 w 107"/>
                <a:gd name="T5" fmla="*/ 25 h 36"/>
                <a:gd name="T6" fmla="*/ 103 w 107"/>
                <a:gd name="T7" fmla="*/ 0 h 36"/>
                <a:gd name="T8" fmla="*/ 0 w 107"/>
                <a:gd name="T9" fmla="*/ 9 h 36"/>
                <a:gd name="T10" fmla="*/ 4 w 107"/>
                <a:gd name="T11" fmla="*/ 15 h 36"/>
                <a:gd name="T12" fmla="*/ 102 w 107"/>
                <a:gd name="T13" fmla="*/ 7 h 36"/>
                <a:gd name="T14" fmla="*/ 98 w 107"/>
                <a:gd name="T15" fmla="*/ 4 h 36"/>
                <a:gd name="T16" fmla="*/ 100 w 107"/>
                <a:gd name="T17" fmla="*/ 23 h 36"/>
                <a:gd name="T18" fmla="*/ 103 w 107"/>
                <a:gd name="T19" fmla="*/ 19 h 36"/>
                <a:gd name="T20" fmla="*/ 6 w 107"/>
                <a:gd name="T21" fmla="*/ 29 h 36"/>
                <a:gd name="T22" fmla="*/ 9 w 107"/>
                <a:gd name="T23" fmla="*/ 32 h 36"/>
                <a:gd name="T24" fmla="*/ 7 w 107"/>
                <a:gd name="T25" fmla="*/ 11 h 36"/>
                <a:gd name="T26" fmla="*/ 4 w 107"/>
                <a:gd name="T27" fmla="*/ 15 h 36"/>
                <a:gd name="T28" fmla="*/ 0 w 107"/>
                <a:gd name="T29" fmla="*/ 9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7" h="36">
                  <a:moveTo>
                    <a:pt x="0" y="9"/>
                  </a:moveTo>
                  <a:lnTo>
                    <a:pt x="4" y="36"/>
                  </a:lnTo>
                  <a:lnTo>
                    <a:pt x="107" y="25"/>
                  </a:lnTo>
                  <a:lnTo>
                    <a:pt x="103" y="0"/>
                  </a:lnTo>
                  <a:lnTo>
                    <a:pt x="0" y="9"/>
                  </a:lnTo>
                  <a:lnTo>
                    <a:pt x="4" y="15"/>
                  </a:lnTo>
                  <a:lnTo>
                    <a:pt x="102" y="7"/>
                  </a:lnTo>
                  <a:lnTo>
                    <a:pt x="98" y="4"/>
                  </a:lnTo>
                  <a:lnTo>
                    <a:pt x="100" y="23"/>
                  </a:lnTo>
                  <a:lnTo>
                    <a:pt x="103" y="19"/>
                  </a:lnTo>
                  <a:lnTo>
                    <a:pt x="6" y="29"/>
                  </a:lnTo>
                  <a:lnTo>
                    <a:pt x="9" y="32"/>
                  </a:lnTo>
                  <a:lnTo>
                    <a:pt x="7" y="11"/>
                  </a:lnTo>
                  <a:lnTo>
                    <a:pt x="4" y="15"/>
                  </a:lnTo>
                  <a:lnTo>
                    <a:pt x="0"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60" name="Freeform 57"/>
            <p:cNvSpPr>
              <a:spLocks/>
            </p:cNvSpPr>
            <p:nvPr/>
          </p:nvSpPr>
          <p:spPr bwMode="auto">
            <a:xfrm>
              <a:off x="4841" y="1340"/>
              <a:ext cx="121" cy="420"/>
            </a:xfrm>
            <a:custGeom>
              <a:avLst/>
              <a:gdLst>
                <a:gd name="T0" fmla="*/ 0 w 108"/>
                <a:gd name="T1" fmla="*/ 0 h 372"/>
                <a:gd name="T2" fmla="*/ 87 w 108"/>
                <a:gd name="T3" fmla="*/ 372 h 372"/>
                <a:gd name="T4" fmla="*/ 108 w 108"/>
                <a:gd name="T5" fmla="*/ 372 h 372"/>
                <a:gd name="T6" fmla="*/ 21 w 108"/>
                <a:gd name="T7" fmla="*/ 0 h 372"/>
                <a:gd name="T8" fmla="*/ 0 w 108"/>
                <a:gd name="T9" fmla="*/ 0 h 372"/>
                <a:gd name="T10" fmla="*/ 4 w 108"/>
                <a:gd name="T11" fmla="*/ 7 h 372"/>
                <a:gd name="T12" fmla="*/ 20 w 108"/>
                <a:gd name="T13" fmla="*/ 7 h 372"/>
                <a:gd name="T14" fmla="*/ 16 w 108"/>
                <a:gd name="T15" fmla="*/ 4 h 372"/>
                <a:gd name="T16" fmla="*/ 100 w 108"/>
                <a:gd name="T17" fmla="*/ 368 h 372"/>
                <a:gd name="T18" fmla="*/ 104 w 108"/>
                <a:gd name="T19" fmla="*/ 364 h 372"/>
                <a:gd name="T20" fmla="*/ 89 w 108"/>
                <a:gd name="T21" fmla="*/ 364 h 372"/>
                <a:gd name="T22" fmla="*/ 93 w 108"/>
                <a:gd name="T23" fmla="*/ 368 h 372"/>
                <a:gd name="T24" fmla="*/ 8 w 108"/>
                <a:gd name="T25" fmla="*/ 4 h 372"/>
                <a:gd name="T26" fmla="*/ 4 w 108"/>
                <a:gd name="T27" fmla="*/ 7 h 372"/>
                <a:gd name="T28" fmla="*/ 0 w 108"/>
                <a:gd name="T29"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372">
                  <a:moveTo>
                    <a:pt x="0" y="0"/>
                  </a:moveTo>
                  <a:lnTo>
                    <a:pt x="87" y="372"/>
                  </a:lnTo>
                  <a:lnTo>
                    <a:pt x="108" y="372"/>
                  </a:lnTo>
                  <a:lnTo>
                    <a:pt x="21" y="0"/>
                  </a:lnTo>
                  <a:lnTo>
                    <a:pt x="0" y="0"/>
                  </a:lnTo>
                  <a:lnTo>
                    <a:pt x="4" y="7"/>
                  </a:lnTo>
                  <a:lnTo>
                    <a:pt x="20" y="7"/>
                  </a:lnTo>
                  <a:lnTo>
                    <a:pt x="16" y="4"/>
                  </a:lnTo>
                  <a:lnTo>
                    <a:pt x="100" y="368"/>
                  </a:lnTo>
                  <a:lnTo>
                    <a:pt x="104" y="364"/>
                  </a:lnTo>
                  <a:lnTo>
                    <a:pt x="89" y="364"/>
                  </a:lnTo>
                  <a:lnTo>
                    <a:pt x="93" y="368"/>
                  </a:lnTo>
                  <a:lnTo>
                    <a:pt x="8" y="4"/>
                  </a:lnTo>
                  <a:lnTo>
                    <a:pt x="4" y="7"/>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61" name="Freeform 58"/>
            <p:cNvSpPr>
              <a:spLocks/>
            </p:cNvSpPr>
            <p:nvPr/>
          </p:nvSpPr>
          <p:spPr bwMode="auto">
            <a:xfrm>
              <a:off x="4918" y="1334"/>
              <a:ext cx="120" cy="442"/>
            </a:xfrm>
            <a:custGeom>
              <a:avLst/>
              <a:gdLst>
                <a:gd name="T0" fmla="*/ 0 w 106"/>
                <a:gd name="T1" fmla="*/ 0 h 392"/>
                <a:gd name="T2" fmla="*/ 85 w 106"/>
                <a:gd name="T3" fmla="*/ 392 h 392"/>
                <a:gd name="T4" fmla="*/ 106 w 106"/>
                <a:gd name="T5" fmla="*/ 392 h 392"/>
                <a:gd name="T6" fmla="*/ 22 w 106"/>
                <a:gd name="T7" fmla="*/ 0 h 392"/>
                <a:gd name="T8" fmla="*/ 0 w 106"/>
                <a:gd name="T9" fmla="*/ 0 h 392"/>
                <a:gd name="T10" fmla="*/ 4 w 106"/>
                <a:gd name="T11" fmla="*/ 8 h 392"/>
                <a:gd name="T12" fmla="*/ 20 w 106"/>
                <a:gd name="T13" fmla="*/ 8 h 392"/>
                <a:gd name="T14" fmla="*/ 16 w 106"/>
                <a:gd name="T15" fmla="*/ 4 h 392"/>
                <a:gd name="T16" fmla="*/ 98 w 106"/>
                <a:gd name="T17" fmla="*/ 388 h 392"/>
                <a:gd name="T18" fmla="*/ 102 w 106"/>
                <a:gd name="T19" fmla="*/ 384 h 392"/>
                <a:gd name="T20" fmla="*/ 87 w 106"/>
                <a:gd name="T21" fmla="*/ 384 h 392"/>
                <a:gd name="T22" fmla="*/ 91 w 106"/>
                <a:gd name="T23" fmla="*/ 388 h 392"/>
                <a:gd name="T24" fmla="*/ 8 w 106"/>
                <a:gd name="T25" fmla="*/ 4 h 392"/>
                <a:gd name="T26" fmla="*/ 4 w 106"/>
                <a:gd name="T27" fmla="*/ 8 h 392"/>
                <a:gd name="T28" fmla="*/ 0 w 106"/>
                <a:gd name="T29" fmla="*/ 0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6" h="392">
                  <a:moveTo>
                    <a:pt x="0" y="0"/>
                  </a:moveTo>
                  <a:lnTo>
                    <a:pt x="85" y="392"/>
                  </a:lnTo>
                  <a:lnTo>
                    <a:pt x="106" y="392"/>
                  </a:lnTo>
                  <a:lnTo>
                    <a:pt x="22" y="0"/>
                  </a:lnTo>
                  <a:lnTo>
                    <a:pt x="0" y="0"/>
                  </a:lnTo>
                  <a:lnTo>
                    <a:pt x="4" y="8"/>
                  </a:lnTo>
                  <a:lnTo>
                    <a:pt x="20" y="8"/>
                  </a:lnTo>
                  <a:lnTo>
                    <a:pt x="16" y="4"/>
                  </a:lnTo>
                  <a:lnTo>
                    <a:pt x="98" y="388"/>
                  </a:lnTo>
                  <a:lnTo>
                    <a:pt x="102" y="384"/>
                  </a:lnTo>
                  <a:lnTo>
                    <a:pt x="87" y="384"/>
                  </a:lnTo>
                  <a:lnTo>
                    <a:pt x="91" y="388"/>
                  </a:lnTo>
                  <a:lnTo>
                    <a:pt x="8" y="4"/>
                  </a:lnTo>
                  <a:lnTo>
                    <a:pt x="4" y="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62" name="Freeform 59"/>
            <p:cNvSpPr>
              <a:spLocks/>
            </p:cNvSpPr>
            <p:nvPr/>
          </p:nvSpPr>
          <p:spPr bwMode="auto">
            <a:xfrm>
              <a:off x="4941" y="1748"/>
              <a:ext cx="95" cy="26"/>
            </a:xfrm>
            <a:custGeom>
              <a:avLst/>
              <a:gdLst>
                <a:gd name="T0" fmla="*/ 0 w 84"/>
                <a:gd name="T1" fmla="*/ 7 h 23"/>
                <a:gd name="T2" fmla="*/ 4 w 84"/>
                <a:gd name="T3" fmla="*/ 23 h 23"/>
                <a:gd name="T4" fmla="*/ 84 w 84"/>
                <a:gd name="T5" fmla="*/ 15 h 23"/>
                <a:gd name="T6" fmla="*/ 80 w 84"/>
                <a:gd name="T7" fmla="*/ 0 h 23"/>
                <a:gd name="T8" fmla="*/ 0 w 84"/>
                <a:gd name="T9" fmla="*/ 7 h 23"/>
              </a:gdLst>
              <a:ahLst/>
              <a:cxnLst>
                <a:cxn ang="0">
                  <a:pos x="T0" y="T1"/>
                </a:cxn>
                <a:cxn ang="0">
                  <a:pos x="T2" y="T3"/>
                </a:cxn>
                <a:cxn ang="0">
                  <a:pos x="T4" y="T5"/>
                </a:cxn>
                <a:cxn ang="0">
                  <a:pos x="T6" y="T7"/>
                </a:cxn>
                <a:cxn ang="0">
                  <a:pos x="T8" y="T9"/>
                </a:cxn>
              </a:cxnLst>
              <a:rect l="0" t="0" r="r" b="b"/>
              <a:pathLst>
                <a:path w="84" h="23">
                  <a:moveTo>
                    <a:pt x="0" y="7"/>
                  </a:moveTo>
                  <a:lnTo>
                    <a:pt x="4" y="23"/>
                  </a:lnTo>
                  <a:lnTo>
                    <a:pt x="84" y="15"/>
                  </a:lnTo>
                  <a:lnTo>
                    <a:pt x="80" y="0"/>
                  </a:lnTo>
                  <a:lnTo>
                    <a:pt x="0" y="7"/>
                  </a:lnTo>
                  <a:close/>
                </a:path>
              </a:pathLst>
            </a:cu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63" name="Oval 60"/>
            <p:cNvSpPr>
              <a:spLocks noChangeArrowheads="1"/>
            </p:cNvSpPr>
            <p:nvPr/>
          </p:nvSpPr>
          <p:spPr bwMode="auto">
            <a:xfrm>
              <a:off x="4717" y="850"/>
              <a:ext cx="165" cy="81"/>
            </a:xfrm>
            <a:prstGeom prst="ellipse">
              <a:avLst/>
            </a:prstGeom>
            <a:solidFill>
              <a:srgbClr val="FFFFFF"/>
            </a:solidFill>
            <a:ln w="25400">
              <a:round/>
              <a:headEnd/>
              <a:tailEnd/>
            </a:ln>
            <a:effectLst/>
            <a:scene3d>
              <a:camera prst="legacyPerspectiveFront">
                <a:rot lat="17400000" lon="0" rev="0"/>
              </a:camera>
              <a:lightRig rig="legacyFlat4" dir="t"/>
            </a:scene3d>
            <a:sp3d extrusionH="11100" prstMaterial="legacyMatte">
              <a:bevelT w="13500" h="13500" prst="angle"/>
              <a:bevelB w="13500" h="13500" prst="angle"/>
              <a:extrusionClr>
                <a:srgbClr val="FFFFFF"/>
              </a:extrusion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flatTx/>
            </a:bodyPr>
            <a:lstStyle/>
            <a:p>
              <a:endParaRPr lang="tr-TR"/>
            </a:p>
          </p:txBody>
        </p:sp>
        <p:grpSp>
          <p:nvGrpSpPr>
            <p:cNvPr id="64" name="Group 61"/>
            <p:cNvGrpSpPr>
              <a:grpSpLocks/>
            </p:cNvGrpSpPr>
            <p:nvPr/>
          </p:nvGrpSpPr>
          <p:grpSpPr bwMode="auto">
            <a:xfrm>
              <a:off x="4719" y="875"/>
              <a:ext cx="43" cy="22"/>
              <a:chOff x="403" y="1501"/>
              <a:chExt cx="100" cy="52"/>
            </a:xfrm>
          </p:grpSpPr>
          <p:sp>
            <p:nvSpPr>
              <p:cNvPr id="101" name="Oval 62"/>
              <p:cNvSpPr>
                <a:spLocks noChangeArrowheads="1"/>
              </p:cNvSpPr>
              <p:nvPr/>
            </p:nvSpPr>
            <p:spPr bwMode="auto">
              <a:xfrm>
                <a:off x="403" y="1501"/>
                <a:ext cx="100" cy="25"/>
              </a:xfrm>
              <a:prstGeom prst="ellipse">
                <a:avLst/>
              </a:prstGeom>
              <a:solidFill>
                <a:srgbClr val="FFFFFF"/>
              </a:solidFill>
              <a:ln w="25400">
                <a:round/>
                <a:headEnd/>
                <a:tailEnd/>
              </a:ln>
              <a:effectLst/>
              <a:scene3d>
                <a:camera prst="legacyPerspectiveFront">
                  <a:rot lat="18600000" lon="0" rev="0"/>
                </a:camera>
                <a:lightRig rig="legacyFlat3" dir="r"/>
              </a:scene3d>
              <a:sp3d extrusionH="36500" prstMaterial="legacyMatte">
                <a:bevelT w="13500" h="13500" prst="angle"/>
                <a:bevelB w="13500" h="13500" prst="angle"/>
                <a:extrusionClr>
                  <a:srgbClr val="FFFFFF"/>
                </a:extrusion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flatTx/>
              </a:bodyPr>
              <a:lstStyle/>
              <a:p>
                <a:endParaRPr lang="tr-TR"/>
              </a:p>
            </p:txBody>
          </p:sp>
          <p:sp>
            <p:nvSpPr>
              <p:cNvPr id="102" name="Line 63"/>
              <p:cNvSpPr>
                <a:spLocks noChangeShapeType="1"/>
              </p:cNvSpPr>
              <p:nvPr/>
            </p:nvSpPr>
            <p:spPr bwMode="auto">
              <a:xfrm>
                <a:off x="409" y="1518"/>
                <a:ext cx="0" cy="31"/>
              </a:xfrm>
              <a:prstGeom prst="line">
                <a:avLst/>
              </a:prstGeom>
              <a:noFill/>
              <a:ln w="63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103" name="Line 64"/>
              <p:cNvSpPr>
                <a:spLocks noChangeShapeType="1"/>
              </p:cNvSpPr>
              <p:nvPr/>
            </p:nvSpPr>
            <p:spPr bwMode="auto">
              <a:xfrm>
                <a:off x="423" y="1521"/>
                <a:ext cx="0" cy="31"/>
              </a:xfrm>
              <a:prstGeom prst="line">
                <a:avLst/>
              </a:prstGeom>
              <a:noFill/>
              <a:ln w="63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104" name="Line 65"/>
              <p:cNvSpPr>
                <a:spLocks noChangeShapeType="1"/>
              </p:cNvSpPr>
              <p:nvPr/>
            </p:nvSpPr>
            <p:spPr bwMode="auto">
              <a:xfrm>
                <a:off x="439" y="1522"/>
                <a:ext cx="0" cy="31"/>
              </a:xfrm>
              <a:prstGeom prst="line">
                <a:avLst/>
              </a:prstGeom>
              <a:noFill/>
              <a:ln w="63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105" name="Line 66"/>
              <p:cNvSpPr>
                <a:spLocks noChangeShapeType="1"/>
              </p:cNvSpPr>
              <p:nvPr/>
            </p:nvSpPr>
            <p:spPr bwMode="auto">
              <a:xfrm>
                <a:off x="455" y="1522"/>
                <a:ext cx="0" cy="31"/>
              </a:xfrm>
              <a:prstGeom prst="line">
                <a:avLst/>
              </a:prstGeom>
              <a:noFill/>
              <a:ln w="63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106" name="Line 67"/>
              <p:cNvSpPr>
                <a:spLocks noChangeShapeType="1"/>
              </p:cNvSpPr>
              <p:nvPr/>
            </p:nvSpPr>
            <p:spPr bwMode="auto">
              <a:xfrm>
                <a:off x="470" y="1521"/>
                <a:ext cx="0" cy="31"/>
              </a:xfrm>
              <a:prstGeom prst="line">
                <a:avLst/>
              </a:prstGeom>
              <a:noFill/>
              <a:ln w="63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107" name="Line 68"/>
              <p:cNvSpPr>
                <a:spLocks noChangeShapeType="1"/>
              </p:cNvSpPr>
              <p:nvPr/>
            </p:nvSpPr>
            <p:spPr bwMode="auto">
              <a:xfrm>
                <a:off x="483" y="1519"/>
                <a:ext cx="0" cy="31"/>
              </a:xfrm>
              <a:prstGeom prst="line">
                <a:avLst/>
              </a:prstGeom>
              <a:noFill/>
              <a:ln w="63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108" name="Line 69"/>
              <p:cNvSpPr>
                <a:spLocks noChangeShapeType="1"/>
              </p:cNvSpPr>
              <p:nvPr/>
            </p:nvSpPr>
            <p:spPr bwMode="auto">
              <a:xfrm>
                <a:off x="494" y="1517"/>
                <a:ext cx="0" cy="31"/>
              </a:xfrm>
              <a:prstGeom prst="line">
                <a:avLst/>
              </a:prstGeom>
              <a:noFill/>
              <a:ln w="63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grpSp>
        <p:grpSp>
          <p:nvGrpSpPr>
            <p:cNvPr id="65" name="Group 70"/>
            <p:cNvGrpSpPr>
              <a:grpSpLocks/>
            </p:cNvGrpSpPr>
            <p:nvPr/>
          </p:nvGrpSpPr>
          <p:grpSpPr bwMode="auto">
            <a:xfrm>
              <a:off x="4798" y="880"/>
              <a:ext cx="42" cy="22"/>
              <a:chOff x="403" y="1501"/>
              <a:chExt cx="100" cy="52"/>
            </a:xfrm>
          </p:grpSpPr>
          <p:sp>
            <p:nvSpPr>
              <p:cNvPr id="93" name="Oval 71"/>
              <p:cNvSpPr>
                <a:spLocks noChangeArrowheads="1"/>
              </p:cNvSpPr>
              <p:nvPr/>
            </p:nvSpPr>
            <p:spPr bwMode="auto">
              <a:xfrm>
                <a:off x="403" y="1501"/>
                <a:ext cx="100" cy="25"/>
              </a:xfrm>
              <a:prstGeom prst="ellipse">
                <a:avLst/>
              </a:prstGeom>
              <a:solidFill>
                <a:srgbClr val="FFFFFF"/>
              </a:solidFill>
              <a:ln w="25400">
                <a:round/>
                <a:headEnd/>
                <a:tailEnd/>
              </a:ln>
              <a:effectLst/>
              <a:scene3d>
                <a:camera prst="legacyPerspectiveFront">
                  <a:rot lat="18600000" lon="0" rev="0"/>
                </a:camera>
                <a:lightRig rig="legacyFlat3" dir="r"/>
              </a:scene3d>
              <a:sp3d extrusionH="36500" prstMaterial="legacyMatte">
                <a:bevelT w="13500" h="13500" prst="angle"/>
                <a:bevelB w="13500" h="13500" prst="angle"/>
                <a:extrusionClr>
                  <a:srgbClr val="FFFFFF"/>
                </a:extrusion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flatTx/>
              </a:bodyPr>
              <a:lstStyle/>
              <a:p>
                <a:endParaRPr lang="tr-TR"/>
              </a:p>
            </p:txBody>
          </p:sp>
          <p:sp>
            <p:nvSpPr>
              <p:cNvPr id="94" name="Line 72"/>
              <p:cNvSpPr>
                <a:spLocks noChangeShapeType="1"/>
              </p:cNvSpPr>
              <p:nvPr/>
            </p:nvSpPr>
            <p:spPr bwMode="auto">
              <a:xfrm>
                <a:off x="409" y="1518"/>
                <a:ext cx="0" cy="31"/>
              </a:xfrm>
              <a:prstGeom prst="line">
                <a:avLst/>
              </a:prstGeom>
              <a:noFill/>
              <a:ln w="63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95" name="Line 73"/>
              <p:cNvSpPr>
                <a:spLocks noChangeShapeType="1"/>
              </p:cNvSpPr>
              <p:nvPr/>
            </p:nvSpPr>
            <p:spPr bwMode="auto">
              <a:xfrm>
                <a:off x="423" y="1521"/>
                <a:ext cx="0" cy="31"/>
              </a:xfrm>
              <a:prstGeom prst="line">
                <a:avLst/>
              </a:prstGeom>
              <a:noFill/>
              <a:ln w="63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96" name="Line 74"/>
              <p:cNvSpPr>
                <a:spLocks noChangeShapeType="1"/>
              </p:cNvSpPr>
              <p:nvPr/>
            </p:nvSpPr>
            <p:spPr bwMode="auto">
              <a:xfrm>
                <a:off x="439" y="1522"/>
                <a:ext cx="0" cy="31"/>
              </a:xfrm>
              <a:prstGeom prst="line">
                <a:avLst/>
              </a:prstGeom>
              <a:noFill/>
              <a:ln w="63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97" name="Line 75"/>
              <p:cNvSpPr>
                <a:spLocks noChangeShapeType="1"/>
              </p:cNvSpPr>
              <p:nvPr/>
            </p:nvSpPr>
            <p:spPr bwMode="auto">
              <a:xfrm>
                <a:off x="455" y="1522"/>
                <a:ext cx="0" cy="31"/>
              </a:xfrm>
              <a:prstGeom prst="line">
                <a:avLst/>
              </a:prstGeom>
              <a:noFill/>
              <a:ln w="63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98" name="Line 76"/>
              <p:cNvSpPr>
                <a:spLocks noChangeShapeType="1"/>
              </p:cNvSpPr>
              <p:nvPr/>
            </p:nvSpPr>
            <p:spPr bwMode="auto">
              <a:xfrm>
                <a:off x="470" y="1521"/>
                <a:ext cx="0" cy="31"/>
              </a:xfrm>
              <a:prstGeom prst="line">
                <a:avLst/>
              </a:prstGeom>
              <a:noFill/>
              <a:ln w="63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99" name="Line 77"/>
              <p:cNvSpPr>
                <a:spLocks noChangeShapeType="1"/>
              </p:cNvSpPr>
              <p:nvPr/>
            </p:nvSpPr>
            <p:spPr bwMode="auto">
              <a:xfrm>
                <a:off x="483" y="1519"/>
                <a:ext cx="0" cy="31"/>
              </a:xfrm>
              <a:prstGeom prst="line">
                <a:avLst/>
              </a:prstGeom>
              <a:noFill/>
              <a:ln w="63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100" name="Line 78"/>
              <p:cNvSpPr>
                <a:spLocks noChangeShapeType="1"/>
              </p:cNvSpPr>
              <p:nvPr/>
            </p:nvSpPr>
            <p:spPr bwMode="auto">
              <a:xfrm>
                <a:off x="494" y="1517"/>
                <a:ext cx="0" cy="31"/>
              </a:xfrm>
              <a:prstGeom prst="line">
                <a:avLst/>
              </a:prstGeom>
              <a:noFill/>
              <a:ln w="63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grpSp>
        <p:grpSp>
          <p:nvGrpSpPr>
            <p:cNvPr id="66" name="Group 79"/>
            <p:cNvGrpSpPr>
              <a:grpSpLocks/>
            </p:cNvGrpSpPr>
            <p:nvPr/>
          </p:nvGrpSpPr>
          <p:grpSpPr bwMode="auto">
            <a:xfrm>
              <a:off x="4839" y="872"/>
              <a:ext cx="41" cy="21"/>
              <a:chOff x="403" y="1501"/>
              <a:chExt cx="100" cy="52"/>
            </a:xfrm>
          </p:grpSpPr>
          <p:sp>
            <p:nvSpPr>
              <p:cNvPr id="85" name="Oval 80"/>
              <p:cNvSpPr>
                <a:spLocks noChangeArrowheads="1"/>
              </p:cNvSpPr>
              <p:nvPr/>
            </p:nvSpPr>
            <p:spPr bwMode="auto">
              <a:xfrm>
                <a:off x="403" y="1501"/>
                <a:ext cx="100" cy="25"/>
              </a:xfrm>
              <a:prstGeom prst="ellipse">
                <a:avLst/>
              </a:prstGeom>
              <a:solidFill>
                <a:srgbClr val="FFFFFF"/>
              </a:solidFill>
              <a:ln w="25400">
                <a:round/>
                <a:headEnd/>
                <a:tailEnd/>
              </a:ln>
              <a:effectLst/>
              <a:scene3d>
                <a:camera prst="legacyPerspectiveFront">
                  <a:rot lat="18600000" lon="0" rev="0"/>
                </a:camera>
                <a:lightRig rig="legacyFlat3" dir="r"/>
              </a:scene3d>
              <a:sp3d extrusionH="36500" prstMaterial="legacyMatte">
                <a:bevelT w="13500" h="13500" prst="angle"/>
                <a:bevelB w="13500" h="13500" prst="angle"/>
                <a:extrusionClr>
                  <a:srgbClr val="FFFFFF"/>
                </a:extrusion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flatTx/>
              </a:bodyPr>
              <a:lstStyle/>
              <a:p>
                <a:endParaRPr lang="tr-TR"/>
              </a:p>
            </p:txBody>
          </p:sp>
          <p:sp>
            <p:nvSpPr>
              <p:cNvPr id="86" name="Line 81"/>
              <p:cNvSpPr>
                <a:spLocks noChangeShapeType="1"/>
              </p:cNvSpPr>
              <p:nvPr/>
            </p:nvSpPr>
            <p:spPr bwMode="auto">
              <a:xfrm>
                <a:off x="409" y="1518"/>
                <a:ext cx="0" cy="31"/>
              </a:xfrm>
              <a:prstGeom prst="line">
                <a:avLst/>
              </a:prstGeom>
              <a:noFill/>
              <a:ln w="63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87" name="Line 82"/>
              <p:cNvSpPr>
                <a:spLocks noChangeShapeType="1"/>
              </p:cNvSpPr>
              <p:nvPr/>
            </p:nvSpPr>
            <p:spPr bwMode="auto">
              <a:xfrm>
                <a:off x="423" y="1521"/>
                <a:ext cx="0" cy="31"/>
              </a:xfrm>
              <a:prstGeom prst="line">
                <a:avLst/>
              </a:prstGeom>
              <a:noFill/>
              <a:ln w="63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88" name="Line 83"/>
              <p:cNvSpPr>
                <a:spLocks noChangeShapeType="1"/>
              </p:cNvSpPr>
              <p:nvPr/>
            </p:nvSpPr>
            <p:spPr bwMode="auto">
              <a:xfrm>
                <a:off x="439" y="1522"/>
                <a:ext cx="0" cy="31"/>
              </a:xfrm>
              <a:prstGeom prst="line">
                <a:avLst/>
              </a:prstGeom>
              <a:noFill/>
              <a:ln w="63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89" name="Line 84"/>
              <p:cNvSpPr>
                <a:spLocks noChangeShapeType="1"/>
              </p:cNvSpPr>
              <p:nvPr/>
            </p:nvSpPr>
            <p:spPr bwMode="auto">
              <a:xfrm>
                <a:off x="455" y="1522"/>
                <a:ext cx="0" cy="31"/>
              </a:xfrm>
              <a:prstGeom prst="line">
                <a:avLst/>
              </a:prstGeom>
              <a:noFill/>
              <a:ln w="63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90" name="Line 85"/>
              <p:cNvSpPr>
                <a:spLocks noChangeShapeType="1"/>
              </p:cNvSpPr>
              <p:nvPr/>
            </p:nvSpPr>
            <p:spPr bwMode="auto">
              <a:xfrm>
                <a:off x="470" y="1521"/>
                <a:ext cx="0" cy="31"/>
              </a:xfrm>
              <a:prstGeom prst="line">
                <a:avLst/>
              </a:prstGeom>
              <a:noFill/>
              <a:ln w="63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91" name="Line 86"/>
              <p:cNvSpPr>
                <a:spLocks noChangeShapeType="1"/>
              </p:cNvSpPr>
              <p:nvPr/>
            </p:nvSpPr>
            <p:spPr bwMode="auto">
              <a:xfrm>
                <a:off x="483" y="1519"/>
                <a:ext cx="0" cy="31"/>
              </a:xfrm>
              <a:prstGeom prst="line">
                <a:avLst/>
              </a:prstGeom>
              <a:noFill/>
              <a:ln w="63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92" name="Line 87"/>
              <p:cNvSpPr>
                <a:spLocks noChangeShapeType="1"/>
              </p:cNvSpPr>
              <p:nvPr/>
            </p:nvSpPr>
            <p:spPr bwMode="auto">
              <a:xfrm>
                <a:off x="494" y="1517"/>
                <a:ext cx="0" cy="31"/>
              </a:xfrm>
              <a:prstGeom prst="line">
                <a:avLst/>
              </a:prstGeom>
              <a:noFill/>
              <a:ln w="63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grpSp>
        <p:sp>
          <p:nvSpPr>
            <p:cNvPr id="67" name="Oval 88"/>
            <p:cNvSpPr>
              <a:spLocks noChangeArrowheads="1"/>
            </p:cNvSpPr>
            <p:nvPr/>
          </p:nvSpPr>
          <p:spPr bwMode="auto">
            <a:xfrm>
              <a:off x="4718" y="826"/>
              <a:ext cx="156" cy="81"/>
            </a:xfrm>
            <a:prstGeom prst="ellipse">
              <a:avLst/>
            </a:prstGeom>
            <a:solidFill>
              <a:srgbClr val="FFFFFF"/>
            </a:solidFill>
            <a:ln w="25400">
              <a:round/>
              <a:headEnd/>
              <a:tailEnd/>
            </a:ln>
            <a:effectLst/>
            <a:scene3d>
              <a:camera prst="legacyPerspectiveFront">
                <a:rot lat="17400000" lon="0" rev="0"/>
              </a:camera>
              <a:lightRig rig="legacyFlat4" dir="t"/>
            </a:scene3d>
            <a:sp3d prstMaterial="legacyMatte">
              <a:bevelT w="13500" h="13500" prst="angle"/>
              <a:bevelB w="13500" h="13500" prst="angle"/>
              <a:extrusionClr>
                <a:srgbClr val="FFFFFF"/>
              </a:extrusion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flatTx/>
            </a:bodyPr>
            <a:lstStyle/>
            <a:p>
              <a:endParaRPr lang="tr-TR"/>
            </a:p>
          </p:txBody>
        </p:sp>
        <p:sp>
          <p:nvSpPr>
            <p:cNvPr id="68" name="Oval 89"/>
            <p:cNvSpPr>
              <a:spLocks noChangeArrowheads="1"/>
            </p:cNvSpPr>
            <p:nvPr/>
          </p:nvSpPr>
          <p:spPr bwMode="auto">
            <a:xfrm>
              <a:off x="4717" y="769"/>
              <a:ext cx="161" cy="80"/>
            </a:xfrm>
            <a:prstGeom prst="ellipse">
              <a:avLst/>
            </a:prstGeom>
            <a:solidFill>
              <a:srgbClr val="FFFFFF"/>
            </a:solidFill>
            <a:ln w="25400">
              <a:round/>
              <a:headEnd/>
              <a:tailEnd/>
            </a:ln>
            <a:effectLst/>
            <a:scene3d>
              <a:camera prst="legacyPerspectiveFront">
                <a:rot lat="17400000" lon="0" rev="0"/>
              </a:camera>
              <a:lightRig rig="legacyFlat4" dir="t"/>
            </a:scene3d>
            <a:sp3d extrusionH="100000" prstMaterial="legacyMatte">
              <a:bevelT w="13500" h="13500" prst="angle"/>
              <a:bevelB w="13500" h="13500" prst="angle"/>
              <a:extrusionClr>
                <a:srgbClr val="FFFFFF"/>
              </a:extrusion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flatTx/>
            </a:bodyPr>
            <a:lstStyle/>
            <a:p>
              <a:endParaRPr lang="tr-TR"/>
            </a:p>
          </p:txBody>
        </p:sp>
        <p:sp>
          <p:nvSpPr>
            <p:cNvPr id="69" name="Rectangle 90"/>
            <p:cNvSpPr>
              <a:spLocks noChangeArrowheads="1"/>
            </p:cNvSpPr>
            <p:nvPr/>
          </p:nvSpPr>
          <p:spPr bwMode="auto">
            <a:xfrm rot="5400000">
              <a:off x="4745" y="707"/>
              <a:ext cx="105" cy="91"/>
            </a:xfrm>
            <a:prstGeom prst="rect">
              <a:avLst/>
            </a:prstGeom>
            <a:solidFill>
              <a:srgbClr val="FFFFFF"/>
            </a:solidFill>
            <a:ln w="25400">
              <a:miter lim="800000"/>
              <a:headEnd/>
              <a:tailEnd/>
            </a:ln>
            <a:effectLst/>
            <a:scene3d>
              <a:camera prst="legacyObliqueTopRight"/>
              <a:lightRig rig="legacyFlat3" dir="r"/>
            </a:scene3d>
            <a:sp3d extrusionH="11100" prstMaterial="legacyMatte">
              <a:bevelT w="13500" h="13500" prst="angle"/>
              <a:bevelB w="13500" h="13500" prst="angle"/>
              <a:extrusionClr>
                <a:srgbClr val="FFFFFF"/>
              </a:extrusion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flatTx/>
            </a:bodyPr>
            <a:lstStyle/>
            <a:p>
              <a:endParaRPr lang="tr-TR"/>
            </a:p>
          </p:txBody>
        </p:sp>
        <p:sp>
          <p:nvSpPr>
            <p:cNvPr id="70" name="Oval 91"/>
            <p:cNvSpPr>
              <a:spLocks noChangeArrowheads="1"/>
            </p:cNvSpPr>
            <p:nvPr/>
          </p:nvSpPr>
          <p:spPr bwMode="auto">
            <a:xfrm>
              <a:off x="4728" y="598"/>
              <a:ext cx="135" cy="124"/>
            </a:xfrm>
            <a:prstGeom prst="ellipse">
              <a:avLst/>
            </a:prstGeom>
            <a:solidFill>
              <a:srgbClr val="FFFFFF"/>
            </a:solidFill>
            <a:ln w="25400">
              <a:round/>
              <a:headEnd/>
              <a:tailEnd/>
            </a:ln>
            <a:effectLst/>
            <a:scene3d>
              <a:camera prst="legacyObliqueTopRight"/>
              <a:lightRig rig="legacyFlat3" dir="b"/>
            </a:scene3d>
            <a:sp3d extrusionH="11100" prstMaterial="legacyMatte">
              <a:bevelT w="13500" h="13500" prst="angle"/>
              <a:bevelB w="13500" h="13500" prst="angle"/>
              <a:extrusionClr>
                <a:srgbClr val="FFFFFF"/>
              </a:extrusion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flatTx/>
            </a:bodyPr>
            <a:lstStyle/>
            <a:p>
              <a:endParaRPr lang="tr-TR"/>
            </a:p>
          </p:txBody>
        </p:sp>
        <p:grpSp>
          <p:nvGrpSpPr>
            <p:cNvPr id="71" name="Group 92"/>
            <p:cNvGrpSpPr>
              <a:grpSpLocks/>
            </p:cNvGrpSpPr>
            <p:nvPr/>
          </p:nvGrpSpPr>
          <p:grpSpPr bwMode="auto">
            <a:xfrm rot="604163">
              <a:off x="4714" y="605"/>
              <a:ext cx="178" cy="97"/>
              <a:chOff x="3666" y="1006"/>
              <a:chExt cx="298" cy="163"/>
            </a:xfrm>
          </p:grpSpPr>
          <p:sp>
            <p:nvSpPr>
              <p:cNvPr id="78" name="AutoShape 93"/>
              <p:cNvSpPr>
                <a:spLocks noChangeArrowheads="1"/>
              </p:cNvSpPr>
              <p:nvPr/>
            </p:nvSpPr>
            <p:spPr bwMode="auto">
              <a:xfrm rot="4110363">
                <a:off x="3668" y="1141"/>
                <a:ext cx="26" cy="29"/>
              </a:xfrm>
              <a:prstGeom prst="can">
                <a:avLst>
                  <a:gd name="adj" fmla="val 42230"/>
                </a:avLst>
              </a:prstGeom>
              <a:solidFill>
                <a:schemeClr val="folHlink"/>
              </a:solidFill>
              <a:ln w="635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79" name="AutoShape 94"/>
              <p:cNvSpPr>
                <a:spLocks noChangeArrowheads="1"/>
              </p:cNvSpPr>
              <p:nvPr/>
            </p:nvSpPr>
            <p:spPr bwMode="auto">
              <a:xfrm rot="4110363">
                <a:off x="3742" y="1009"/>
                <a:ext cx="70" cy="214"/>
              </a:xfrm>
              <a:prstGeom prst="can">
                <a:avLst>
                  <a:gd name="adj" fmla="val 33586"/>
                </a:avLst>
              </a:prstGeom>
              <a:solidFill>
                <a:schemeClr val="folHlink"/>
              </a:solidFill>
              <a:ln w="635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80" name="AutoShape 95"/>
              <p:cNvSpPr>
                <a:spLocks noChangeArrowheads="1"/>
              </p:cNvSpPr>
              <p:nvPr/>
            </p:nvSpPr>
            <p:spPr bwMode="auto">
              <a:xfrm rot="4081710">
                <a:off x="3849" y="1043"/>
                <a:ext cx="84" cy="57"/>
              </a:xfrm>
              <a:custGeom>
                <a:avLst/>
                <a:gdLst>
                  <a:gd name="G0" fmla="+- 1866 0 0"/>
                  <a:gd name="G1" fmla="+- 21600 0 1866"/>
                  <a:gd name="G2" fmla="*/ 1866 1 2"/>
                  <a:gd name="G3" fmla="+- 21600 0 G2"/>
                  <a:gd name="G4" fmla="+/ 1866 21600 2"/>
                  <a:gd name="G5" fmla="+/ G1 0 2"/>
                  <a:gd name="G6" fmla="*/ 21600 21600 1866"/>
                  <a:gd name="G7" fmla="*/ G6 1 2"/>
                  <a:gd name="G8" fmla="+- 21600 0 G7"/>
                  <a:gd name="G9" fmla="*/ 21600 1 2"/>
                  <a:gd name="G10" fmla="+- 1866 0 G9"/>
                  <a:gd name="G11" fmla="?: G10 G8 0"/>
                  <a:gd name="G12" fmla="?: G10 G7 21600"/>
                  <a:gd name="T0" fmla="*/ 20667 w 21600"/>
                  <a:gd name="T1" fmla="*/ 10800 h 21600"/>
                  <a:gd name="T2" fmla="*/ 10800 w 21600"/>
                  <a:gd name="T3" fmla="*/ 21600 h 21600"/>
                  <a:gd name="T4" fmla="*/ 933 w 21600"/>
                  <a:gd name="T5" fmla="*/ 10800 h 21600"/>
                  <a:gd name="T6" fmla="*/ 10800 w 21600"/>
                  <a:gd name="T7" fmla="*/ 0 h 21600"/>
                  <a:gd name="T8" fmla="*/ 2733 w 21600"/>
                  <a:gd name="T9" fmla="*/ 2733 h 21600"/>
                  <a:gd name="T10" fmla="*/ 18867 w 21600"/>
                  <a:gd name="T11" fmla="*/ 18867 h 21600"/>
                </a:gdLst>
                <a:ahLst/>
                <a:cxnLst>
                  <a:cxn ang="0">
                    <a:pos x="T0" y="T1"/>
                  </a:cxn>
                  <a:cxn ang="0">
                    <a:pos x="T2" y="T3"/>
                  </a:cxn>
                  <a:cxn ang="0">
                    <a:pos x="T4" y="T5"/>
                  </a:cxn>
                  <a:cxn ang="0">
                    <a:pos x="T6" y="T7"/>
                  </a:cxn>
                </a:cxnLst>
                <a:rect l="T8" t="T9" r="T10" b="T11"/>
                <a:pathLst>
                  <a:path w="21600" h="21600">
                    <a:moveTo>
                      <a:pt x="0" y="0"/>
                    </a:moveTo>
                    <a:lnTo>
                      <a:pt x="1866" y="21600"/>
                    </a:lnTo>
                    <a:lnTo>
                      <a:pt x="19734" y="21600"/>
                    </a:lnTo>
                    <a:lnTo>
                      <a:pt x="21600" y="0"/>
                    </a:lnTo>
                    <a:close/>
                  </a:path>
                </a:pathLst>
              </a:custGeom>
              <a:solidFill>
                <a:schemeClr val="folHlink"/>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spAutoFit/>
              </a:bodyPr>
              <a:lstStyle/>
              <a:p>
                <a:endParaRPr lang="tr-TR"/>
              </a:p>
            </p:txBody>
          </p:sp>
          <p:sp>
            <p:nvSpPr>
              <p:cNvPr id="81" name="AutoShape 96"/>
              <p:cNvSpPr>
                <a:spLocks noChangeArrowheads="1"/>
              </p:cNvSpPr>
              <p:nvPr/>
            </p:nvSpPr>
            <p:spPr bwMode="auto">
              <a:xfrm rot="4110363">
                <a:off x="3894" y="1027"/>
                <a:ext cx="83" cy="56"/>
              </a:xfrm>
              <a:prstGeom prst="can">
                <a:avLst>
                  <a:gd name="adj" fmla="val 25000"/>
                </a:avLst>
              </a:prstGeom>
              <a:solidFill>
                <a:schemeClr val="folHlink"/>
              </a:solidFill>
              <a:ln w="635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82" name="Line 97"/>
              <p:cNvSpPr>
                <a:spLocks noChangeShapeType="1"/>
              </p:cNvSpPr>
              <p:nvPr/>
            </p:nvSpPr>
            <p:spPr bwMode="auto">
              <a:xfrm rot="20821632" flipV="1">
                <a:off x="3876" y="1107"/>
                <a:ext cx="56" cy="2"/>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p>
                <a:endParaRPr lang="tr-TR"/>
              </a:p>
            </p:txBody>
          </p:sp>
          <p:sp>
            <p:nvSpPr>
              <p:cNvPr id="83" name="Line 98"/>
              <p:cNvSpPr>
                <a:spLocks noChangeShapeType="1"/>
              </p:cNvSpPr>
              <p:nvPr/>
            </p:nvSpPr>
            <p:spPr bwMode="auto">
              <a:xfrm rot="20821632" flipV="1">
                <a:off x="3851" y="1028"/>
                <a:ext cx="52" cy="15"/>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p>
                <a:endParaRPr lang="tr-TR"/>
              </a:p>
            </p:txBody>
          </p:sp>
          <p:sp>
            <p:nvSpPr>
              <p:cNvPr id="84" name="Oval 99"/>
              <p:cNvSpPr>
                <a:spLocks noChangeArrowheads="1"/>
              </p:cNvSpPr>
              <p:nvPr/>
            </p:nvSpPr>
            <p:spPr bwMode="auto">
              <a:xfrm rot="-1268912">
                <a:off x="3948" y="1006"/>
                <a:ext cx="13" cy="80"/>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grpSp>
        <p:sp>
          <p:nvSpPr>
            <p:cNvPr id="72" name="Arc 100"/>
            <p:cNvSpPr>
              <a:spLocks/>
            </p:cNvSpPr>
            <p:nvPr/>
          </p:nvSpPr>
          <p:spPr bwMode="auto">
            <a:xfrm>
              <a:off x="4715" y="905"/>
              <a:ext cx="159" cy="18"/>
            </a:xfrm>
            <a:custGeom>
              <a:avLst/>
              <a:gdLst>
                <a:gd name="G0" fmla="+- 20722 0 0"/>
                <a:gd name="G1" fmla="+- 2762 0 0"/>
                <a:gd name="G2" fmla="+- 21600 0 0"/>
                <a:gd name="T0" fmla="*/ 42145 w 42322"/>
                <a:gd name="T1" fmla="*/ 0 h 24362"/>
                <a:gd name="T2" fmla="*/ 0 w 42322"/>
                <a:gd name="T3" fmla="*/ 8856 h 24362"/>
                <a:gd name="T4" fmla="*/ 20722 w 42322"/>
                <a:gd name="T5" fmla="*/ 2762 h 24362"/>
              </a:gdLst>
              <a:ahLst/>
              <a:cxnLst>
                <a:cxn ang="0">
                  <a:pos x="T0" y="T1"/>
                </a:cxn>
                <a:cxn ang="0">
                  <a:pos x="T2" y="T3"/>
                </a:cxn>
                <a:cxn ang="0">
                  <a:pos x="T4" y="T5"/>
                </a:cxn>
              </a:cxnLst>
              <a:rect l="0" t="0" r="r" b="b"/>
              <a:pathLst>
                <a:path w="42322" h="24362" fill="none" extrusionOk="0">
                  <a:moveTo>
                    <a:pt x="42144" y="0"/>
                  </a:moveTo>
                  <a:cubicBezTo>
                    <a:pt x="42262" y="915"/>
                    <a:pt x="42322" y="1838"/>
                    <a:pt x="42322" y="2762"/>
                  </a:cubicBezTo>
                  <a:cubicBezTo>
                    <a:pt x="42322" y="14691"/>
                    <a:pt x="32651" y="24362"/>
                    <a:pt x="20722" y="24362"/>
                  </a:cubicBezTo>
                  <a:cubicBezTo>
                    <a:pt x="11139" y="24362"/>
                    <a:pt x="2702" y="18049"/>
                    <a:pt x="-1" y="8856"/>
                  </a:cubicBezTo>
                </a:path>
                <a:path w="42322" h="24362" stroke="0" extrusionOk="0">
                  <a:moveTo>
                    <a:pt x="42144" y="0"/>
                  </a:moveTo>
                  <a:cubicBezTo>
                    <a:pt x="42262" y="915"/>
                    <a:pt x="42322" y="1838"/>
                    <a:pt x="42322" y="2762"/>
                  </a:cubicBezTo>
                  <a:cubicBezTo>
                    <a:pt x="42322" y="14691"/>
                    <a:pt x="32651" y="24362"/>
                    <a:pt x="20722" y="24362"/>
                  </a:cubicBezTo>
                  <a:cubicBezTo>
                    <a:pt x="11139" y="24362"/>
                    <a:pt x="2702" y="18049"/>
                    <a:pt x="-1" y="8856"/>
                  </a:cubicBezTo>
                  <a:lnTo>
                    <a:pt x="20722" y="2762"/>
                  </a:lnTo>
                  <a:close/>
                </a:path>
              </a:pathLst>
            </a:custGeom>
            <a:noFill/>
            <a:ln w="9525">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73" name="Rectangle 101"/>
            <p:cNvSpPr>
              <a:spLocks noChangeArrowheads="1"/>
            </p:cNvSpPr>
            <p:nvPr/>
          </p:nvSpPr>
          <p:spPr bwMode="auto">
            <a:xfrm rot="5400000">
              <a:off x="4685" y="676"/>
              <a:ext cx="202" cy="88"/>
            </a:xfrm>
            <a:prstGeom prst="rect">
              <a:avLst/>
            </a:prstGeom>
            <a:solidFill>
              <a:srgbClr val="FFFFFF"/>
            </a:solidFill>
            <a:ln w="25400">
              <a:miter lim="800000"/>
              <a:headEnd/>
              <a:tailEnd/>
            </a:ln>
            <a:effectLst/>
            <a:scene3d>
              <a:camera prst="legacyObliqueTopRight"/>
              <a:lightRig rig="legacyFlat3" dir="r"/>
            </a:scene3d>
            <a:sp3d extrusionH="23800" prstMaterial="legacyMatte">
              <a:bevelT w="13500" h="13500" prst="angle"/>
              <a:bevelB w="13500" h="13500" prst="angle"/>
              <a:extrusionClr>
                <a:srgbClr val="FFFFFF"/>
              </a:extrusion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flatTx/>
            </a:bodyPr>
            <a:lstStyle/>
            <a:p>
              <a:endParaRPr lang="tr-TR"/>
            </a:p>
          </p:txBody>
        </p:sp>
        <p:sp>
          <p:nvSpPr>
            <p:cNvPr id="74" name="Arc 102"/>
            <p:cNvSpPr>
              <a:spLocks/>
            </p:cNvSpPr>
            <p:nvPr/>
          </p:nvSpPr>
          <p:spPr bwMode="auto">
            <a:xfrm>
              <a:off x="4715" y="895"/>
              <a:ext cx="159" cy="18"/>
            </a:xfrm>
            <a:custGeom>
              <a:avLst/>
              <a:gdLst>
                <a:gd name="G0" fmla="+- 20722 0 0"/>
                <a:gd name="G1" fmla="+- 2762 0 0"/>
                <a:gd name="G2" fmla="+- 21600 0 0"/>
                <a:gd name="T0" fmla="*/ 42145 w 42322"/>
                <a:gd name="T1" fmla="*/ 0 h 24362"/>
                <a:gd name="T2" fmla="*/ 0 w 42322"/>
                <a:gd name="T3" fmla="*/ 8856 h 24362"/>
                <a:gd name="T4" fmla="*/ 20722 w 42322"/>
                <a:gd name="T5" fmla="*/ 2762 h 24362"/>
              </a:gdLst>
              <a:ahLst/>
              <a:cxnLst>
                <a:cxn ang="0">
                  <a:pos x="T0" y="T1"/>
                </a:cxn>
                <a:cxn ang="0">
                  <a:pos x="T2" y="T3"/>
                </a:cxn>
                <a:cxn ang="0">
                  <a:pos x="T4" y="T5"/>
                </a:cxn>
              </a:cxnLst>
              <a:rect l="0" t="0" r="r" b="b"/>
              <a:pathLst>
                <a:path w="42322" h="24362" fill="none" extrusionOk="0">
                  <a:moveTo>
                    <a:pt x="42144" y="0"/>
                  </a:moveTo>
                  <a:cubicBezTo>
                    <a:pt x="42262" y="915"/>
                    <a:pt x="42322" y="1838"/>
                    <a:pt x="42322" y="2762"/>
                  </a:cubicBezTo>
                  <a:cubicBezTo>
                    <a:pt x="42322" y="14691"/>
                    <a:pt x="32651" y="24362"/>
                    <a:pt x="20722" y="24362"/>
                  </a:cubicBezTo>
                  <a:cubicBezTo>
                    <a:pt x="11139" y="24362"/>
                    <a:pt x="2702" y="18049"/>
                    <a:pt x="-1" y="8856"/>
                  </a:cubicBezTo>
                </a:path>
                <a:path w="42322" h="24362" stroke="0" extrusionOk="0">
                  <a:moveTo>
                    <a:pt x="42144" y="0"/>
                  </a:moveTo>
                  <a:cubicBezTo>
                    <a:pt x="42262" y="915"/>
                    <a:pt x="42322" y="1838"/>
                    <a:pt x="42322" y="2762"/>
                  </a:cubicBezTo>
                  <a:cubicBezTo>
                    <a:pt x="42322" y="14691"/>
                    <a:pt x="32651" y="24362"/>
                    <a:pt x="20722" y="24362"/>
                  </a:cubicBezTo>
                  <a:cubicBezTo>
                    <a:pt x="11139" y="24362"/>
                    <a:pt x="2702" y="18049"/>
                    <a:pt x="-1" y="8856"/>
                  </a:cubicBezTo>
                  <a:lnTo>
                    <a:pt x="20722" y="2762"/>
                  </a:lnTo>
                  <a:close/>
                </a:path>
              </a:pathLst>
            </a:custGeom>
            <a:noFill/>
            <a:ln w="9525">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grpSp>
          <p:nvGrpSpPr>
            <p:cNvPr id="75" name="Group 103"/>
            <p:cNvGrpSpPr>
              <a:grpSpLocks/>
            </p:cNvGrpSpPr>
            <p:nvPr/>
          </p:nvGrpSpPr>
          <p:grpSpPr bwMode="auto">
            <a:xfrm>
              <a:off x="4747" y="2101"/>
              <a:ext cx="102" cy="57"/>
              <a:chOff x="2844" y="3323"/>
              <a:chExt cx="122" cy="68"/>
            </a:xfrm>
          </p:grpSpPr>
          <p:sp>
            <p:nvSpPr>
              <p:cNvPr id="76" name="Rectangle 104"/>
              <p:cNvSpPr>
                <a:spLocks noChangeArrowheads="1"/>
              </p:cNvSpPr>
              <p:nvPr/>
            </p:nvSpPr>
            <p:spPr bwMode="auto">
              <a:xfrm>
                <a:off x="2844" y="3344"/>
                <a:ext cx="122" cy="47"/>
              </a:xfrm>
              <a:prstGeom prst="rect">
                <a:avLst/>
              </a:prstGeom>
              <a:solidFill>
                <a:srgbClr val="FFFFFF"/>
              </a:solidFill>
              <a:ln w="25400">
                <a:miter lim="800000"/>
                <a:headEnd/>
                <a:tailEnd/>
              </a:ln>
              <a:effectLst/>
              <a:scene3d>
                <a:camera prst="legacyObliqueTopRight"/>
                <a:lightRig rig="legacyFlat3" dir="r"/>
              </a:scene3d>
              <a:sp3d extrusionH="49200" prstMaterial="legacyMatte">
                <a:bevelT w="13500" h="13500" prst="angle"/>
                <a:bevelB w="13500" h="13500" prst="angle"/>
                <a:extrusionClr>
                  <a:srgbClr val="FFFFFF"/>
                </a:extrusion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flatTx/>
              </a:bodyPr>
              <a:lstStyle/>
              <a:p>
                <a:endParaRPr lang="tr-TR"/>
              </a:p>
            </p:txBody>
          </p:sp>
          <p:sp>
            <p:nvSpPr>
              <p:cNvPr id="77" name="Rectangle 105"/>
              <p:cNvSpPr>
                <a:spLocks noChangeArrowheads="1"/>
              </p:cNvSpPr>
              <p:nvPr/>
            </p:nvSpPr>
            <p:spPr bwMode="auto">
              <a:xfrm>
                <a:off x="2895" y="3323"/>
                <a:ext cx="29" cy="14"/>
              </a:xfrm>
              <a:prstGeom prst="rect">
                <a:avLst/>
              </a:prstGeom>
              <a:solidFill>
                <a:srgbClr val="DDDDDD"/>
              </a:solidFill>
              <a:ln w="0" cap="sq">
                <a:miter lim="800000"/>
                <a:headEnd/>
                <a:tailEnd/>
              </a:ln>
              <a:effectLst/>
              <a:scene3d>
                <a:camera prst="legacyObliqueTopRight"/>
                <a:lightRig rig="legacyFlat3" dir="b"/>
              </a:scene3d>
              <a:sp3d prstMaterial="legacyMatte">
                <a:bevelT w="13500" h="13500" prst="angle"/>
                <a:bevelB w="13500" h="13500" prst="angle"/>
                <a:extrusionClr>
                  <a:srgbClr val="DDDDDD"/>
                </a:extrusion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a:flatTx/>
              </a:bodyPr>
              <a:lstStyle/>
              <a:p>
                <a:endParaRPr lang="tr-TR"/>
              </a:p>
            </p:txBody>
          </p:sp>
        </p:grpSp>
      </p:grpSp>
      <p:grpSp>
        <p:nvGrpSpPr>
          <p:cNvPr id="109" name="Group 272"/>
          <p:cNvGrpSpPr>
            <a:grpSpLocks/>
          </p:cNvGrpSpPr>
          <p:nvPr/>
        </p:nvGrpSpPr>
        <p:grpSpPr bwMode="auto">
          <a:xfrm>
            <a:off x="6666770" y="974322"/>
            <a:ext cx="935038" cy="1862138"/>
            <a:chOff x="4764" y="1403"/>
            <a:chExt cx="589" cy="1173"/>
          </a:xfrm>
        </p:grpSpPr>
        <p:sp>
          <p:nvSpPr>
            <p:cNvPr id="110" name="Line 5"/>
            <p:cNvSpPr>
              <a:spLocks noChangeShapeType="1"/>
            </p:cNvSpPr>
            <p:nvPr/>
          </p:nvSpPr>
          <p:spPr bwMode="auto">
            <a:xfrm flipH="1">
              <a:off x="4789" y="2199"/>
              <a:ext cx="76" cy="224"/>
            </a:xfrm>
            <a:prstGeom prst="line">
              <a:avLst/>
            </a:prstGeom>
            <a:noFill/>
            <a:ln w="38100">
              <a:solidFill>
                <a:srgbClr val="EAEA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111" name="AutoShape 106"/>
            <p:cNvSpPr>
              <a:spLocks noChangeArrowheads="1"/>
            </p:cNvSpPr>
            <p:nvPr/>
          </p:nvSpPr>
          <p:spPr bwMode="auto">
            <a:xfrm rot="-10632158">
              <a:off x="5103" y="2360"/>
              <a:ext cx="40" cy="46"/>
            </a:xfrm>
            <a:prstGeom prst="triangle">
              <a:avLst>
                <a:gd name="adj" fmla="val 50000"/>
              </a:avLst>
            </a:prstGeom>
            <a:solidFill>
              <a:srgbClr val="DDDDDD"/>
            </a:solidFill>
            <a:ln>
              <a:noFill/>
            </a:ln>
            <a:effectLst/>
            <a:extLs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112" name="AutoShape 107"/>
            <p:cNvSpPr>
              <a:spLocks noChangeArrowheads="1"/>
            </p:cNvSpPr>
            <p:nvPr/>
          </p:nvSpPr>
          <p:spPr bwMode="auto">
            <a:xfrm rot="-11428824">
              <a:off x="5293" y="2475"/>
              <a:ext cx="60" cy="88"/>
            </a:xfrm>
            <a:prstGeom prst="triangle">
              <a:avLst>
                <a:gd name="adj" fmla="val 50000"/>
              </a:avLst>
            </a:prstGeom>
            <a:solidFill>
              <a:srgbClr val="DDDDDD"/>
            </a:solidFill>
            <a:ln>
              <a:noFill/>
            </a:ln>
            <a:effectLst/>
            <a:extLs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113" name="Line 108"/>
            <p:cNvSpPr>
              <a:spLocks noChangeShapeType="1"/>
            </p:cNvSpPr>
            <p:nvPr/>
          </p:nvSpPr>
          <p:spPr bwMode="auto">
            <a:xfrm>
              <a:off x="5143" y="1583"/>
              <a:ext cx="8" cy="566"/>
            </a:xfrm>
            <a:prstGeom prst="line">
              <a:avLst/>
            </a:prstGeom>
            <a:noFill/>
            <a:ln w="38100">
              <a:solidFill>
                <a:srgbClr val="EAEA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114" name="Freeform 109"/>
            <p:cNvSpPr>
              <a:spLocks/>
            </p:cNvSpPr>
            <p:nvPr/>
          </p:nvSpPr>
          <p:spPr bwMode="auto">
            <a:xfrm>
              <a:off x="5134" y="1577"/>
              <a:ext cx="18" cy="271"/>
            </a:xfrm>
            <a:custGeom>
              <a:avLst/>
              <a:gdLst>
                <a:gd name="T0" fmla="*/ 0 w 23"/>
                <a:gd name="T1" fmla="*/ 0 h 328"/>
                <a:gd name="T2" fmla="*/ 2 w 23"/>
                <a:gd name="T3" fmla="*/ 328 h 328"/>
                <a:gd name="T4" fmla="*/ 23 w 23"/>
                <a:gd name="T5" fmla="*/ 328 h 328"/>
                <a:gd name="T6" fmla="*/ 23 w 23"/>
                <a:gd name="T7" fmla="*/ 0 h 328"/>
                <a:gd name="T8" fmla="*/ 0 w 23"/>
                <a:gd name="T9" fmla="*/ 0 h 328"/>
                <a:gd name="T10" fmla="*/ 2 w 23"/>
                <a:gd name="T11" fmla="*/ 6 h 328"/>
                <a:gd name="T12" fmla="*/ 21 w 23"/>
                <a:gd name="T13" fmla="*/ 6 h 328"/>
                <a:gd name="T14" fmla="*/ 17 w 23"/>
                <a:gd name="T15" fmla="*/ 2 h 328"/>
                <a:gd name="T16" fmla="*/ 17 w 23"/>
                <a:gd name="T17" fmla="*/ 326 h 328"/>
                <a:gd name="T18" fmla="*/ 21 w 23"/>
                <a:gd name="T19" fmla="*/ 322 h 328"/>
                <a:gd name="T20" fmla="*/ 4 w 23"/>
                <a:gd name="T21" fmla="*/ 322 h 328"/>
                <a:gd name="T22" fmla="*/ 8 w 23"/>
                <a:gd name="T23" fmla="*/ 326 h 328"/>
                <a:gd name="T24" fmla="*/ 6 w 23"/>
                <a:gd name="T25" fmla="*/ 2 h 328"/>
                <a:gd name="T26" fmla="*/ 2 w 23"/>
                <a:gd name="T27" fmla="*/ 6 h 328"/>
                <a:gd name="T28" fmla="*/ 0 w 23"/>
                <a:gd name="T29" fmla="*/ 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 h="328">
                  <a:moveTo>
                    <a:pt x="0" y="0"/>
                  </a:moveTo>
                  <a:lnTo>
                    <a:pt x="2" y="328"/>
                  </a:lnTo>
                  <a:lnTo>
                    <a:pt x="23" y="328"/>
                  </a:lnTo>
                  <a:lnTo>
                    <a:pt x="23" y="0"/>
                  </a:lnTo>
                  <a:lnTo>
                    <a:pt x="0" y="0"/>
                  </a:lnTo>
                  <a:lnTo>
                    <a:pt x="2" y="6"/>
                  </a:lnTo>
                  <a:lnTo>
                    <a:pt x="21" y="6"/>
                  </a:lnTo>
                  <a:lnTo>
                    <a:pt x="17" y="2"/>
                  </a:lnTo>
                  <a:lnTo>
                    <a:pt x="17" y="326"/>
                  </a:lnTo>
                  <a:lnTo>
                    <a:pt x="21" y="322"/>
                  </a:lnTo>
                  <a:lnTo>
                    <a:pt x="4" y="322"/>
                  </a:lnTo>
                  <a:lnTo>
                    <a:pt x="8" y="326"/>
                  </a:lnTo>
                  <a:lnTo>
                    <a:pt x="6" y="2"/>
                  </a:lnTo>
                  <a:lnTo>
                    <a:pt x="2" y="6"/>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115" name="Line 110"/>
            <p:cNvSpPr>
              <a:spLocks noChangeShapeType="1"/>
            </p:cNvSpPr>
            <p:nvPr/>
          </p:nvSpPr>
          <p:spPr bwMode="auto">
            <a:xfrm flipH="1">
              <a:off x="4785" y="1585"/>
              <a:ext cx="293" cy="850"/>
            </a:xfrm>
            <a:prstGeom prst="line">
              <a:avLst/>
            </a:prstGeom>
            <a:noFill/>
            <a:ln w="38100">
              <a:solidFill>
                <a:srgbClr val="EAEA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116" name="Rectangle 111"/>
            <p:cNvSpPr>
              <a:spLocks noChangeArrowheads="1"/>
            </p:cNvSpPr>
            <p:nvPr/>
          </p:nvSpPr>
          <p:spPr bwMode="auto">
            <a:xfrm rot="-763659">
              <a:off x="5211" y="1807"/>
              <a:ext cx="62" cy="687"/>
            </a:xfrm>
            <a:prstGeom prst="rect">
              <a:avLst/>
            </a:prstGeom>
            <a:solidFill>
              <a:srgbClr val="DDDDDD"/>
            </a:solidFill>
            <a:ln>
              <a:noFill/>
            </a:ln>
            <a:effectLst/>
            <a:extLst>
              <a:ext uri="{91240B29-F687-4F45-9708-019B960494DF}">
                <a14:hiddenLine xmlns:a14="http://schemas.microsoft.com/office/drawing/2010/main" w="25400">
                  <a:solidFill>
                    <a:srgbClr val="DDDDDD"/>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117" name="Rectangle 112"/>
            <p:cNvSpPr>
              <a:spLocks noChangeArrowheads="1"/>
            </p:cNvSpPr>
            <p:nvPr/>
          </p:nvSpPr>
          <p:spPr bwMode="auto">
            <a:xfrm rot="-60369">
              <a:off x="5095" y="1788"/>
              <a:ext cx="49" cy="574"/>
            </a:xfrm>
            <a:prstGeom prst="rect">
              <a:avLst/>
            </a:prstGeom>
            <a:solidFill>
              <a:srgbClr val="DDDDDD"/>
            </a:solidFill>
            <a:ln>
              <a:noFill/>
            </a:ln>
            <a:effectLst/>
            <a:extLst>
              <a:ext uri="{91240B29-F687-4F45-9708-019B960494DF}">
                <a14:hiddenLine xmlns:a14="http://schemas.microsoft.com/office/drawing/2010/main" w="25400">
                  <a:solidFill>
                    <a:srgbClr val="DDDDDD"/>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118" name="Line 113"/>
            <p:cNvSpPr>
              <a:spLocks noChangeShapeType="1"/>
            </p:cNvSpPr>
            <p:nvPr/>
          </p:nvSpPr>
          <p:spPr bwMode="auto">
            <a:xfrm flipH="1">
              <a:off x="5091" y="1578"/>
              <a:ext cx="1" cy="579"/>
            </a:xfrm>
            <a:prstGeom prst="line">
              <a:avLst/>
            </a:prstGeom>
            <a:noFill/>
            <a:ln w="38100">
              <a:solidFill>
                <a:srgbClr val="EAEA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119" name="Freeform 114"/>
            <p:cNvSpPr>
              <a:spLocks/>
            </p:cNvSpPr>
            <p:nvPr/>
          </p:nvSpPr>
          <p:spPr bwMode="auto">
            <a:xfrm>
              <a:off x="4863" y="2184"/>
              <a:ext cx="18" cy="11"/>
            </a:xfrm>
            <a:custGeom>
              <a:avLst/>
              <a:gdLst>
                <a:gd name="T0" fmla="*/ 0 w 21"/>
                <a:gd name="T1" fmla="*/ 4 h 13"/>
                <a:gd name="T2" fmla="*/ 0 w 21"/>
                <a:gd name="T3" fmla="*/ 13 h 13"/>
                <a:gd name="T4" fmla="*/ 21 w 21"/>
                <a:gd name="T5" fmla="*/ 10 h 13"/>
                <a:gd name="T6" fmla="*/ 21 w 21"/>
                <a:gd name="T7" fmla="*/ 0 h 13"/>
                <a:gd name="T8" fmla="*/ 0 w 21"/>
                <a:gd name="T9" fmla="*/ 4 h 13"/>
              </a:gdLst>
              <a:ahLst/>
              <a:cxnLst>
                <a:cxn ang="0">
                  <a:pos x="T0" y="T1"/>
                </a:cxn>
                <a:cxn ang="0">
                  <a:pos x="T2" y="T3"/>
                </a:cxn>
                <a:cxn ang="0">
                  <a:pos x="T4" y="T5"/>
                </a:cxn>
                <a:cxn ang="0">
                  <a:pos x="T6" y="T7"/>
                </a:cxn>
                <a:cxn ang="0">
                  <a:pos x="T8" y="T9"/>
                </a:cxn>
              </a:cxnLst>
              <a:rect l="0" t="0" r="r" b="b"/>
              <a:pathLst>
                <a:path w="21" h="13">
                  <a:moveTo>
                    <a:pt x="0" y="4"/>
                  </a:moveTo>
                  <a:lnTo>
                    <a:pt x="0" y="13"/>
                  </a:lnTo>
                  <a:lnTo>
                    <a:pt x="21" y="10"/>
                  </a:lnTo>
                  <a:lnTo>
                    <a:pt x="21" y="0"/>
                  </a:lnTo>
                  <a:lnTo>
                    <a:pt x="0" y="4"/>
                  </a:lnTo>
                  <a:close/>
                </a:path>
              </a:pathLst>
            </a:custGeom>
            <a:blipFill dpi="0" rotWithShape="0">
              <a:blip r:embed="rId2"/>
              <a:srcRect/>
              <a:tile tx="0" ty="0" sx="100000" sy="100000" flip="none" algn="tl"/>
            </a:blipFill>
            <a:ln w="0" cap="sq">
              <a:solidFill>
                <a:srgbClr val="000000"/>
              </a:solidFill>
              <a:prstDash val="solid"/>
              <a:miter lim="800000"/>
              <a:headEnd/>
              <a:tailEnd/>
            </a:ln>
          </p:spPr>
          <p:txBody>
            <a:bodyPr/>
            <a:lstStyle/>
            <a:p>
              <a:endParaRPr lang="tr-TR"/>
            </a:p>
          </p:txBody>
        </p:sp>
        <p:sp>
          <p:nvSpPr>
            <p:cNvPr id="120" name="Line 115"/>
            <p:cNvSpPr>
              <a:spLocks noChangeShapeType="1"/>
            </p:cNvSpPr>
            <p:nvPr/>
          </p:nvSpPr>
          <p:spPr bwMode="auto">
            <a:xfrm>
              <a:off x="5143" y="1580"/>
              <a:ext cx="132" cy="594"/>
            </a:xfrm>
            <a:prstGeom prst="line">
              <a:avLst/>
            </a:prstGeom>
            <a:noFill/>
            <a:ln w="38100">
              <a:solidFill>
                <a:srgbClr val="EAEA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121" name="Freeform 116"/>
            <p:cNvSpPr>
              <a:spLocks/>
            </p:cNvSpPr>
            <p:nvPr/>
          </p:nvSpPr>
          <p:spPr bwMode="auto">
            <a:xfrm>
              <a:off x="5216" y="2189"/>
              <a:ext cx="76" cy="25"/>
            </a:xfrm>
            <a:custGeom>
              <a:avLst/>
              <a:gdLst>
                <a:gd name="T0" fmla="*/ 0 w 92"/>
                <a:gd name="T1" fmla="*/ 7 h 31"/>
                <a:gd name="T2" fmla="*/ 6 w 92"/>
                <a:gd name="T3" fmla="*/ 31 h 31"/>
                <a:gd name="T4" fmla="*/ 92 w 92"/>
                <a:gd name="T5" fmla="*/ 23 h 31"/>
                <a:gd name="T6" fmla="*/ 86 w 92"/>
                <a:gd name="T7" fmla="*/ 0 h 31"/>
                <a:gd name="T8" fmla="*/ 0 w 92"/>
                <a:gd name="T9" fmla="*/ 7 h 31"/>
                <a:gd name="T10" fmla="*/ 4 w 92"/>
                <a:gd name="T11" fmla="*/ 15 h 31"/>
                <a:gd name="T12" fmla="*/ 84 w 92"/>
                <a:gd name="T13" fmla="*/ 7 h 31"/>
                <a:gd name="T14" fmla="*/ 81 w 92"/>
                <a:gd name="T15" fmla="*/ 4 h 31"/>
                <a:gd name="T16" fmla="*/ 84 w 92"/>
                <a:gd name="T17" fmla="*/ 19 h 31"/>
                <a:gd name="T18" fmla="*/ 88 w 92"/>
                <a:gd name="T19" fmla="*/ 15 h 31"/>
                <a:gd name="T20" fmla="*/ 8 w 92"/>
                <a:gd name="T21" fmla="*/ 23 h 31"/>
                <a:gd name="T22" fmla="*/ 11 w 92"/>
                <a:gd name="T23" fmla="*/ 27 h 31"/>
                <a:gd name="T24" fmla="*/ 8 w 92"/>
                <a:gd name="T25" fmla="*/ 11 h 31"/>
                <a:gd name="T26" fmla="*/ 4 w 92"/>
                <a:gd name="T27" fmla="*/ 15 h 31"/>
                <a:gd name="T28" fmla="*/ 0 w 92"/>
                <a:gd name="T29" fmla="*/ 7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2" h="31">
                  <a:moveTo>
                    <a:pt x="0" y="7"/>
                  </a:moveTo>
                  <a:lnTo>
                    <a:pt x="6" y="31"/>
                  </a:lnTo>
                  <a:lnTo>
                    <a:pt x="92" y="23"/>
                  </a:lnTo>
                  <a:lnTo>
                    <a:pt x="86" y="0"/>
                  </a:lnTo>
                  <a:lnTo>
                    <a:pt x="0" y="7"/>
                  </a:lnTo>
                  <a:lnTo>
                    <a:pt x="4" y="15"/>
                  </a:lnTo>
                  <a:lnTo>
                    <a:pt x="84" y="7"/>
                  </a:lnTo>
                  <a:lnTo>
                    <a:pt x="81" y="4"/>
                  </a:lnTo>
                  <a:lnTo>
                    <a:pt x="84" y="19"/>
                  </a:lnTo>
                  <a:lnTo>
                    <a:pt x="88" y="15"/>
                  </a:lnTo>
                  <a:lnTo>
                    <a:pt x="8" y="23"/>
                  </a:lnTo>
                  <a:lnTo>
                    <a:pt x="11" y="27"/>
                  </a:lnTo>
                  <a:lnTo>
                    <a:pt x="8" y="11"/>
                  </a:lnTo>
                  <a:lnTo>
                    <a:pt x="4" y="15"/>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122" name="Freeform 117"/>
            <p:cNvSpPr>
              <a:spLocks/>
            </p:cNvSpPr>
            <p:nvPr/>
          </p:nvSpPr>
          <p:spPr bwMode="auto">
            <a:xfrm>
              <a:off x="5218" y="2205"/>
              <a:ext cx="131" cy="371"/>
            </a:xfrm>
            <a:custGeom>
              <a:avLst/>
              <a:gdLst>
                <a:gd name="T0" fmla="*/ 82 w 159"/>
                <a:gd name="T1" fmla="*/ 8 h 451"/>
                <a:gd name="T2" fmla="*/ 79 w 159"/>
                <a:gd name="T3" fmla="*/ 4 h 451"/>
                <a:gd name="T4" fmla="*/ 151 w 159"/>
                <a:gd name="T5" fmla="*/ 323 h 451"/>
                <a:gd name="T6" fmla="*/ 136 w 159"/>
                <a:gd name="T7" fmla="*/ 440 h 451"/>
                <a:gd name="T8" fmla="*/ 144 w 159"/>
                <a:gd name="T9" fmla="*/ 438 h 451"/>
                <a:gd name="T10" fmla="*/ 84 w 159"/>
                <a:gd name="T11" fmla="*/ 340 h 451"/>
                <a:gd name="T12" fmla="*/ 84 w 159"/>
                <a:gd name="T13" fmla="*/ 342 h 451"/>
                <a:gd name="T14" fmla="*/ 7 w 159"/>
                <a:gd name="T15" fmla="*/ 6 h 451"/>
                <a:gd name="T16" fmla="*/ 4 w 159"/>
                <a:gd name="T17" fmla="*/ 10 h 451"/>
                <a:gd name="T18" fmla="*/ 82 w 159"/>
                <a:gd name="T19" fmla="*/ 8 h 451"/>
                <a:gd name="T20" fmla="*/ 84 w 159"/>
                <a:gd name="T21" fmla="*/ 0 h 451"/>
                <a:gd name="T22" fmla="*/ 0 w 159"/>
                <a:gd name="T23" fmla="*/ 2 h 451"/>
                <a:gd name="T24" fmla="*/ 77 w 159"/>
                <a:gd name="T25" fmla="*/ 344 h 451"/>
                <a:gd name="T26" fmla="*/ 142 w 159"/>
                <a:gd name="T27" fmla="*/ 451 h 451"/>
                <a:gd name="T28" fmla="*/ 159 w 159"/>
                <a:gd name="T29" fmla="*/ 323 h 451"/>
                <a:gd name="T30" fmla="*/ 84 w 159"/>
                <a:gd name="T31" fmla="*/ 0 h 451"/>
                <a:gd name="T32" fmla="*/ 82 w 159"/>
                <a:gd name="T33" fmla="*/ 8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9" h="451">
                  <a:moveTo>
                    <a:pt x="82" y="8"/>
                  </a:moveTo>
                  <a:lnTo>
                    <a:pt x="79" y="4"/>
                  </a:lnTo>
                  <a:lnTo>
                    <a:pt x="151" y="323"/>
                  </a:lnTo>
                  <a:lnTo>
                    <a:pt x="136" y="440"/>
                  </a:lnTo>
                  <a:lnTo>
                    <a:pt x="144" y="438"/>
                  </a:lnTo>
                  <a:lnTo>
                    <a:pt x="84" y="340"/>
                  </a:lnTo>
                  <a:lnTo>
                    <a:pt x="84" y="342"/>
                  </a:lnTo>
                  <a:lnTo>
                    <a:pt x="7" y="6"/>
                  </a:lnTo>
                  <a:lnTo>
                    <a:pt x="4" y="10"/>
                  </a:lnTo>
                  <a:lnTo>
                    <a:pt x="82" y="8"/>
                  </a:lnTo>
                  <a:lnTo>
                    <a:pt x="84" y="0"/>
                  </a:lnTo>
                  <a:lnTo>
                    <a:pt x="0" y="2"/>
                  </a:lnTo>
                  <a:lnTo>
                    <a:pt x="77" y="344"/>
                  </a:lnTo>
                  <a:lnTo>
                    <a:pt x="142" y="451"/>
                  </a:lnTo>
                  <a:lnTo>
                    <a:pt x="159" y="323"/>
                  </a:lnTo>
                  <a:lnTo>
                    <a:pt x="84" y="0"/>
                  </a:lnTo>
                  <a:lnTo>
                    <a:pt x="82"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123" name="Freeform 118"/>
            <p:cNvSpPr>
              <a:spLocks/>
            </p:cNvSpPr>
            <p:nvPr/>
          </p:nvSpPr>
          <p:spPr bwMode="auto">
            <a:xfrm>
              <a:off x="5312" y="2485"/>
              <a:ext cx="21" cy="34"/>
            </a:xfrm>
            <a:custGeom>
              <a:avLst/>
              <a:gdLst>
                <a:gd name="T0" fmla="*/ 0 w 25"/>
                <a:gd name="T1" fmla="*/ 4 h 42"/>
                <a:gd name="T2" fmla="*/ 25 w 25"/>
                <a:gd name="T3" fmla="*/ 0 h 42"/>
                <a:gd name="T4" fmla="*/ 17 w 25"/>
                <a:gd name="T5" fmla="*/ 42 h 42"/>
                <a:gd name="T6" fmla="*/ 0 w 25"/>
                <a:gd name="T7" fmla="*/ 4 h 42"/>
              </a:gdLst>
              <a:ahLst/>
              <a:cxnLst>
                <a:cxn ang="0">
                  <a:pos x="T0" y="T1"/>
                </a:cxn>
                <a:cxn ang="0">
                  <a:pos x="T2" y="T3"/>
                </a:cxn>
                <a:cxn ang="0">
                  <a:pos x="T4" y="T5"/>
                </a:cxn>
                <a:cxn ang="0">
                  <a:pos x="T6" y="T7"/>
                </a:cxn>
              </a:cxnLst>
              <a:rect l="0" t="0" r="r" b="b"/>
              <a:pathLst>
                <a:path w="25" h="42">
                  <a:moveTo>
                    <a:pt x="0" y="4"/>
                  </a:moveTo>
                  <a:lnTo>
                    <a:pt x="25" y="0"/>
                  </a:lnTo>
                  <a:lnTo>
                    <a:pt x="17" y="42"/>
                  </a:lnTo>
                  <a:lnTo>
                    <a:pt x="0"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124" name="Freeform 119"/>
            <p:cNvSpPr>
              <a:spLocks/>
            </p:cNvSpPr>
            <p:nvPr/>
          </p:nvSpPr>
          <p:spPr bwMode="auto">
            <a:xfrm>
              <a:off x="5308" y="2481"/>
              <a:ext cx="29" cy="48"/>
            </a:xfrm>
            <a:custGeom>
              <a:avLst/>
              <a:gdLst>
                <a:gd name="T0" fmla="*/ 10 w 35"/>
                <a:gd name="T1" fmla="*/ 6 h 58"/>
                <a:gd name="T2" fmla="*/ 6 w 35"/>
                <a:gd name="T3" fmla="*/ 11 h 58"/>
                <a:gd name="T4" fmla="*/ 31 w 35"/>
                <a:gd name="T5" fmla="*/ 8 h 58"/>
                <a:gd name="T6" fmla="*/ 27 w 35"/>
                <a:gd name="T7" fmla="*/ 4 h 58"/>
                <a:gd name="T8" fmla="*/ 19 w 35"/>
                <a:gd name="T9" fmla="*/ 46 h 58"/>
                <a:gd name="T10" fmla="*/ 27 w 35"/>
                <a:gd name="T11" fmla="*/ 44 h 58"/>
                <a:gd name="T12" fmla="*/ 10 w 35"/>
                <a:gd name="T13" fmla="*/ 6 h 58"/>
                <a:gd name="T14" fmla="*/ 0 w 35"/>
                <a:gd name="T15" fmla="*/ 6 h 58"/>
                <a:gd name="T16" fmla="*/ 25 w 35"/>
                <a:gd name="T17" fmla="*/ 58 h 58"/>
                <a:gd name="T18" fmla="*/ 35 w 35"/>
                <a:gd name="T19" fmla="*/ 0 h 58"/>
                <a:gd name="T20" fmla="*/ 0 w 35"/>
                <a:gd name="T21" fmla="*/ 6 h 58"/>
                <a:gd name="T22" fmla="*/ 10 w 35"/>
                <a:gd name="T23" fmla="*/ 6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 h="58">
                  <a:moveTo>
                    <a:pt x="10" y="6"/>
                  </a:moveTo>
                  <a:lnTo>
                    <a:pt x="6" y="11"/>
                  </a:lnTo>
                  <a:lnTo>
                    <a:pt x="31" y="8"/>
                  </a:lnTo>
                  <a:lnTo>
                    <a:pt x="27" y="4"/>
                  </a:lnTo>
                  <a:lnTo>
                    <a:pt x="19" y="46"/>
                  </a:lnTo>
                  <a:lnTo>
                    <a:pt x="27" y="44"/>
                  </a:lnTo>
                  <a:lnTo>
                    <a:pt x="10" y="6"/>
                  </a:lnTo>
                  <a:lnTo>
                    <a:pt x="0" y="6"/>
                  </a:lnTo>
                  <a:lnTo>
                    <a:pt x="25" y="58"/>
                  </a:lnTo>
                  <a:lnTo>
                    <a:pt x="35" y="0"/>
                  </a:lnTo>
                  <a:lnTo>
                    <a:pt x="0" y="6"/>
                  </a:lnTo>
                  <a:lnTo>
                    <a:pt x="1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125" name="Rectangle 120"/>
            <p:cNvSpPr>
              <a:spLocks noChangeArrowheads="1"/>
            </p:cNvSpPr>
            <p:nvPr/>
          </p:nvSpPr>
          <p:spPr bwMode="auto">
            <a:xfrm>
              <a:off x="5289" y="2194"/>
              <a:ext cx="13"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tr-TR"/>
            </a:p>
          </p:txBody>
        </p:sp>
        <p:sp>
          <p:nvSpPr>
            <p:cNvPr id="126" name="Freeform 121"/>
            <p:cNvSpPr>
              <a:spLocks/>
            </p:cNvSpPr>
            <p:nvPr/>
          </p:nvSpPr>
          <p:spPr bwMode="auto">
            <a:xfrm>
              <a:off x="5294" y="2184"/>
              <a:ext cx="12" cy="25"/>
            </a:xfrm>
            <a:custGeom>
              <a:avLst/>
              <a:gdLst>
                <a:gd name="T0" fmla="*/ 15 w 15"/>
                <a:gd name="T1" fmla="*/ 27 h 31"/>
                <a:gd name="T2" fmla="*/ 8 w 15"/>
                <a:gd name="T3" fmla="*/ 0 h 31"/>
                <a:gd name="T4" fmla="*/ 0 w 15"/>
                <a:gd name="T5" fmla="*/ 4 h 31"/>
                <a:gd name="T6" fmla="*/ 8 w 15"/>
                <a:gd name="T7" fmla="*/ 31 h 31"/>
                <a:gd name="T8" fmla="*/ 15 w 15"/>
                <a:gd name="T9" fmla="*/ 27 h 31"/>
              </a:gdLst>
              <a:ahLst/>
              <a:cxnLst>
                <a:cxn ang="0">
                  <a:pos x="T0" y="T1"/>
                </a:cxn>
                <a:cxn ang="0">
                  <a:pos x="T2" y="T3"/>
                </a:cxn>
                <a:cxn ang="0">
                  <a:pos x="T4" y="T5"/>
                </a:cxn>
                <a:cxn ang="0">
                  <a:pos x="T6" y="T7"/>
                </a:cxn>
                <a:cxn ang="0">
                  <a:pos x="T8" y="T9"/>
                </a:cxn>
              </a:cxnLst>
              <a:rect l="0" t="0" r="r" b="b"/>
              <a:pathLst>
                <a:path w="15" h="31">
                  <a:moveTo>
                    <a:pt x="15" y="27"/>
                  </a:moveTo>
                  <a:lnTo>
                    <a:pt x="8" y="0"/>
                  </a:lnTo>
                  <a:lnTo>
                    <a:pt x="0" y="4"/>
                  </a:lnTo>
                  <a:lnTo>
                    <a:pt x="8" y="31"/>
                  </a:lnTo>
                  <a:lnTo>
                    <a:pt x="15"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127" name="Rectangle 122"/>
            <p:cNvSpPr>
              <a:spLocks noChangeArrowheads="1"/>
            </p:cNvSpPr>
            <p:nvPr/>
          </p:nvSpPr>
          <p:spPr bwMode="auto">
            <a:xfrm>
              <a:off x="5223" y="1880"/>
              <a:ext cx="12"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tr-TR"/>
            </a:p>
          </p:txBody>
        </p:sp>
        <p:sp>
          <p:nvSpPr>
            <p:cNvPr id="128" name="Freeform 123"/>
            <p:cNvSpPr>
              <a:spLocks/>
            </p:cNvSpPr>
            <p:nvPr/>
          </p:nvSpPr>
          <p:spPr bwMode="auto">
            <a:xfrm>
              <a:off x="5229" y="1873"/>
              <a:ext cx="11" cy="22"/>
            </a:xfrm>
            <a:custGeom>
              <a:avLst/>
              <a:gdLst>
                <a:gd name="T0" fmla="*/ 14 w 14"/>
                <a:gd name="T1" fmla="*/ 27 h 27"/>
                <a:gd name="T2" fmla="*/ 8 w 14"/>
                <a:gd name="T3" fmla="*/ 0 h 27"/>
                <a:gd name="T4" fmla="*/ 0 w 14"/>
                <a:gd name="T5" fmla="*/ 0 h 27"/>
                <a:gd name="T6" fmla="*/ 6 w 14"/>
                <a:gd name="T7" fmla="*/ 27 h 27"/>
                <a:gd name="T8" fmla="*/ 14 w 14"/>
                <a:gd name="T9" fmla="*/ 27 h 27"/>
              </a:gdLst>
              <a:ahLst/>
              <a:cxnLst>
                <a:cxn ang="0">
                  <a:pos x="T0" y="T1"/>
                </a:cxn>
                <a:cxn ang="0">
                  <a:pos x="T2" y="T3"/>
                </a:cxn>
                <a:cxn ang="0">
                  <a:pos x="T4" y="T5"/>
                </a:cxn>
                <a:cxn ang="0">
                  <a:pos x="T6" y="T7"/>
                </a:cxn>
                <a:cxn ang="0">
                  <a:pos x="T8" y="T9"/>
                </a:cxn>
              </a:cxnLst>
              <a:rect l="0" t="0" r="r" b="b"/>
              <a:pathLst>
                <a:path w="14" h="27">
                  <a:moveTo>
                    <a:pt x="14" y="27"/>
                  </a:moveTo>
                  <a:lnTo>
                    <a:pt x="8" y="0"/>
                  </a:lnTo>
                  <a:lnTo>
                    <a:pt x="0" y="0"/>
                  </a:lnTo>
                  <a:lnTo>
                    <a:pt x="6" y="27"/>
                  </a:lnTo>
                  <a:lnTo>
                    <a:pt x="14"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129" name="Freeform 124"/>
            <p:cNvSpPr>
              <a:spLocks/>
            </p:cNvSpPr>
            <p:nvPr/>
          </p:nvSpPr>
          <p:spPr bwMode="auto">
            <a:xfrm>
              <a:off x="5084" y="1576"/>
              <a:ext cx="20" cy="277"/>
            </a:xfrm>
            <a:custGeom>
              <a:avLst/>
              <a:gdLst>
                <a:gd name="T0" fmla="*/ 0 w 24"/>
                <a:gd name="T1" fmla="*/ 0 h 336"/>
                <a:gd name="T2" fmla="*/ 0 w 24"/>
                <a:gd name="T3" fmla="*/ 336 h 336"/>
                <a:gd name="T4" fmla="*/ 24 w 24"/>
                <a:gd name="T5" fmla="*/ 336 h 336"/>
                <a:gd name="T6" fmla="*/ 22 w 24"/>
                <a:gd name="T7" fmla="*/ 0 h 336"/>
                <a:gd name="T8" fmla="*/ 0 w 24"/>
                <a:gd name="T9" fmla="*/ 0 h 336"/>
                <a:gd name="T10" fmla="*/ 2 w 24"/>
                <a:gd name="T11" fmla="*/ 6 h 336"/>
                <a:gd name="T12" fmla="*/ 20 w 24"/>
                <a:gd name="T13" fmla="*/ 6 h 336"/>
                <a:gd name="T14" fmla="*/ 16 w 24"/>
                <a:gd name="T15" fmla="*/ 2 h 336"/>
                <a:gd name="T16" fmla="*/ 18 w 24"/>
                <a:gd name="T17" fmla="*/ 334 h 336"/>
                <a:gd name="T18" fmla="*/ 22 w 24"/>
                <a:gd name="T19" fmla="*/ 330 h 336"/>
                <a:gd name="T20" fmla="*/ 2 w 24"/>
                <a:gd name="T21" fmla="*/ 330 h 336"/>
                <a:gd name="T22" fmla="*/ 6 w 24"/>
                <a:gd name="T23" fmla="*/ 334 h 336"/>
                <a:gd name="T24" fmla="*/ 6 w 24"/>
                <a:gd name="T25" fmla="*/ 2 h 336"/>
                <a:gd name="T26" fmla="*/ 2 w 24"/>
                <a:gd name="T27" fmla="*/ 6 h 336"/>
                <a:gd name="T28" fmla="*/ 0 w 24"/>
                <a:gd name="T29" fmla="*/ 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336">
                  <a:moveTo>
                    <a:pt x="0" y="0"/>
                  </a:moveTo>
                  <a:lnTo>
                    <a:pt x="0" y="336"/>
                  </a:lnTo>
                  <a:lnTo>
                    <a:pt x="24" y="336"/>
                  </a:lnTo>
                  <a:lnTo>
                    <a:pt x="22" y="0"/>
                  </a:lnTo>
                  <a:lnTo>
                    <a:pt x="0" y="0"/>
                  </a:lnTo>
                  <a:lnTo>
                    <a:pt x="2" y="6"/>
                  </a:lnTo>
                  <a:lnTo>
                    <a:pt x="20" y="6"/>
                  </a:lnTo>
                  <a:lnTo>
                    <a:pt x="16" y="2"/>
                  </a:lnTo>
                  <a:lnTo>
                    <a:pt x="18" y="334"/>
                  </a:lnTo>
                  <a:lnTo>
                    <a:pt x="22" y="330"/>
                  </a:lnTo>
                  <a:lnTo>
                    <a:pt x="2" y="330"/>
                  </a:lnTo>
                  <a:lnTo>
                    <a:pt x="6" y="334"/>
                  </a:lnTo>
                  <a:lnTo>
                    <a:pt x="6" y="2"/>
                  </a:lnTo>
                  <a:lnTo>
                    <a:pt x="2" y="6"/>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130" name="Rectangle 125"/>
            <p:cNvSpPr>
              <a:spLocks noChangeArrowheads="1"/>
            </p:cNvSpPr>
            <p:nvPr/>
          </p:nvSpPr>
          <p:spPr bwMode="auto">
            <a:xfrm>
              <a:off x="5084" y="1846"/>
              <a:ext cx="79" cy="14"/>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tr-TR"/>
            </a:p>
          </p:txBody>
        </p:sp>
        <p:sp>
          <p:nvSpPr>
            <p:cNvPr id="131" name="Freeform 126"/>
            <p:cNvSpPr>
              <a:spLocks/>
            </p:cNvSpPr>
            <p:nvPr/>
          </p:nvSpPr>
          <p:spPr bwMode="auto">
            <a:xfrm>
              <a:off x="5083" y="1844"/>
              <a:ext cx="80" cy="18"/>
            </a:xfrm>
            <a:custGeom>
              <a:avLst/>
              <a:gdLst>
                <a:gd name="T0" fmla="*/ 0 w 97"/>
                <a:gd name="T1" fmla="*/ 0 h 21"/>
                <a:gd name="T2" fmla="*/ 0 w 97"/>
                <a:gd name="T3" fmla="*/ 21 h 21"/>
                <a:gd name="T4" fmla="*/ 97 w 97"/>
                <a:gd name="T5" fmla="*/ 21 h 21"/>
                <a:gd name="T6" fmla="*/ 97 w 97"/>
                <a:gd name="T7" fmla="*/ 0 h 21"/>
                <a:gd name="T8" fmla="*/ 0 w 97"/>
                <a:gd name="T9" fmla="*/ 0 h 21"/>
                <a:gd name="T10" fmla="*/ 1 w 97"/>
                <a:gd name="T11" fmla="*/ 6 h 21"/>
                <a:gd name="T12" fmla="*/ 96 w 97"/>
                <a:gd name="T13" fmla="*/ 6 h 21"/>
                <a:gd name="T14" fmla="*/ 92 w 97"/>
                <a:gd name="T15" fmla="*/ 2 h 21"/>
                <a:gd name="T16" fmla="*/ 92 w 97"/>
                <a:gd name="T17" fmla="*/ 19 h 21"/>
                <a:gd name="T18" fmla="*/ 96 w 97"/>
                <a:gd name="T19" fmla="*/ 16 h 21"/>
                <a:gd name="T20" fmla="*/ 1 w 97"/>
                <a:gd name="T21" fmla="*/ 16 h 21"/>
                <a:gd name="T22" fmla="*/ 5 w 97"/>
                <a:gd name="T23" fmla="*/ 19 h 21"/>
                <a:gd name="T24" fmla="*/ 5 w 97"/>
                <a:gd name="T25" fmla="*/ 2 h 21"/>
                <a:gd name="T26" fmla="*/ 1 w 97"/>
                <a:gd name="T27" fmla="*/ 6 h 21"/>
                <a:gd name="T28" fmla="*/ 0 w 97"/>
                <a:gd name="T2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7" h="21">
                  <a:moveTo>
                    <a:pt x="0" y="0"/>
                  </a:moveTo>
                  <a:lnTo>
                    <a:pt x="0" y="21"/>
                  </a:lnTo>
                  <a:lnTo>
                    <a:pt x="97" y="21"/>
                  </a:lnTo>
                  <a:lnTo>
                    <a:pt x="97" y="0"/>
                  </a:lnTo>
                  <a:lnTo>
                    <a:pt x="0" y="0"/>
                  </a:lnTo>
                  <a:lnTo>
                    <a:pt x="1" y="6"/>
                  </a:lnTo>
                  <a:lnTo>
                    <a:pt x="96" y="6"/>
                  </a:lnTo>
                  <a:lnTo>
                    <a:pt x="92" y="2"/>
                  </a:lnTo>
                  <a:lnTo>
                    <a:pt x="92" y="19"/>
                  </a:lnTo>
                  <a:lnTo>
                    <a:pt x="96" y="16"/>
                  </a:lnTo>
                  <a:lnTo>
                    <a:pt x="1" y="16"/>
                  </a:lnTo>
                  <a:lnTo>
                    <a:pt x="5" y="19"/>
                  </a:lnTo>
                  <a:lnTo>
                    <a:pt x="5" y="2"/>
                  </a:lnTo>
                  <a:lnTo>
                    <a:pt x="1" y="6"/>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132" name="Rectangle 127"/>
            <p:cNvSpPr>
              <a:spLocks noChangeArrowheads="1"/>
            </p:cNvSpPr>
            <p:nvPr/>
          </p:nvSpPr>
          <p:spPr bwMode="auto">
            <a:xfrm>
              <a:off x="5070" y="1851"/>
              <a:ext cx="13"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tr-TR"/>
            </a:p>
          </p:txBody>
        </p:sp>
        <p:sp>
          <p:nvSpPr>
            <p:cNvPr id="133" name="Rectangle 128"/>
            <p:cNvSpPr>
              <a:spLocks noChangeArrowheads="1"/>
            </p:cNvSpPr>
            <p:nvPr/>
          </p:nvSpPr>
          <p:spPr bwMode="auto">
            <a:xfrm>
              <a:off x="5065" y="1843"/>
              <a:ext cx="7" cy="2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tr-TR"/>
            </a:p>
          </p:txBody>
        </p:sp>
        <p:sp>
          <p:nvSpPr>
            <p:cNvPr id="134" name="Freeform 129"/>
            <p:cNvSpPr>
              <a:spLocks/>
            </p:cNvSpPr>
            <p:nvPr/>
          </p:nvSpPr>
          <p:spPr bwMode="auto">
            <a:xfrm>
              <a:off x="5086" y="1859"/>
              <a:ext cx="15" cy="284"/>
            </a:xfrm>
            <a:custGeom>
              <a:avLst/>
              <a:gdLst>
                <a:gd name="T0" fmla="*/ 0 w 18"/>
                <a:gd name="T1" fmla="*/ 0 h 345"/>
                <a:gd name="T2" fmla="*/ 0 w 18"/>
                <a:gd name="T3" fmla="*/ 345 h 345"/>
                <a:gd name="T4" fmla="*/ 18 w 18"/>
                <a:gd name="T5" fmla="*/ 345 h 345"/>
                <a:gd name="T6" fmla="*/ 18 w 18"/>
                <a:gd name="T7" fmla="*/ 0 h 345"/>
                <a:gd name="T8" fmla="*/ 0 w 18"/>
                <a:gd name="T9" fmla="*/ 0 h 345"/>
                <a:gd name="T10" fmla="*/ 2 w 18"/>
                <a:gd name="T11" fmla="*/ 5 h 345"/>
                <a:gd name="T12" fmla="*/ 16 w 18"/>
                <a:gd name="T13" fmla="*/ 5 h 345"/>
                <a:gd name="T14" fmla="*/ 12 w 18"/>
                <a:gd name="T15" fmla="*/ 1 h 345"/>
                <a:gd name="T16" fmla="*/ 12 w 18"/>
                <a:gd name="T17" fmla="*/ 343 h 345"/>
                <a:gd name="T18" fmla="*/ 16 w 18"/>
                <a:gd name="T19" fmla="*/ 339 h 345"/>
                <a:gd name="T20" fmla="*/ 2 w 18"/>
                <a:gd name="T21" fmla="*/ 339 h 345"/>
                <a:gd name="T22" fmla="*/ 6 w 18"/>
                <a:gd name="T23" fmla="*/ 343 h 345"/>
                <a:gd name="T24" fmla="*/ 6 w 18"/>
                <a:gd name="T25" fmla="*/ 1 h 345"/>
                <a:gd name="T26" fmla="*/ 2 w 18"/>
                <a:gd name="T27" fmla="*/ 5 h 345"/>
                <a:gd name="T28" fmla="*/ 0 w 18"/>
                <a:gd name="T29" fmla="*/ 0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345">
                  <a:moveTo>
                    <a:pt x="0" y="0"/>
                  </a:moveTo>
                  <a:lnTo>
                    <a:pt x="0" y="345"/>
                  </a:lnTo>
                  <a:lnTo>
                    <a:pt x="18" y="345"/>
                  </a:lnTo>
                  <a:lnTo>
                    <a:pt x="18" y="0"/>
                  </a:lnTo>
                  <a:lnTo>
                    <a:pt x="0" y="0"/>
                  </a:lnTo>
                  <a:lnTo>
                    <a:pt x="2" y="5"/>
                  </a:lnTo>
                  <a:lnTo>
                    <a:pt x="16" y="5"/>
                  </a:lnTo>
                  <a:lnTo>
                    <a:pt x="12" y="1"/>
                  </a:lnTo>
                  <a:lnTo>
                    <a:pt x="12" y="343"/>
                  </a:lnTo>
                  <a:lnTo>
                    <a:pt x="16" y="339"/>
                  </a:lnTo>
                  <a:lnTo>
                    <a:pt x="2" y="339"/>
                  </a:lnTo>
                  <a:lnTo>
                    <a:pt x="6" y="343"/>
                  </a:lnTo>
                  <a:lnTo>
                    <a:pt x="6" y="1"/>
                  </a:lnTo>
                  <a:lnTo>
                    <a:pt x="2" y="5"/>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135" name="Freeform 130"/>
            <p:cNvSpPr>
              <a:spLocks/>
            </p:cNvSpPr>
            <p:nvPr/>
          </p:nvSpPr>
          <p:spPr bwMode="auto">
            <a:xfrm>
              <a:off x="5142" y="1862"/>
              <a:ext cx="16" cy="291"/>
            </a:xfrm>
            <a:custGeom>
              <a:avLst/>
              <a:gdLst>
                <a:gd name="T0" fmla="*/ 0 w 19"/>
                <a:gd name="T1" fmla="*/ 0 h 354"/>
                <a:gd name="T2" fmla="*/ 2 w 19"/>
                <a:gd name="T3" fmla="*/ 354 h 354"/>
                <a:gd name="T4" fmla="*/ 19 w 19"/>
                <a:gd name="T5" fmla="*/ 354 h 354"/>
                <a:gd name="T6" fmla="*/ 17 w 19"/>
                <a:gd name="T7" fmla="*/ 0 h 354"/>
                <a:gd name="T8" fmla="*/ 0 w 19"/>
                <a:gd name="T9" fmla="*/ 0 h 354"/>
                <a:gd name="T10" fmla="*/ 2 w 19"/>
                <a:gd name="T11" fmla="*/ 6 h 354"/>
                <a:gd name="T12" fmla="*/ 15 w 19"/>
                <a:gd name="T13" fmla="*/ 6 h 354"/>
                <a:gd name="T14" fmla="*/ 11 w 19"/>
                <a:gd name="T15" fmla="*/ 2 h 354"/>
                <a:gd name="T16" fmla="*/ 13 w 19"/>
                <a:gd name="T17" fmla="*/ 352 h 354"/>
                <a:gd name="T18" fmla="*/ 17 w 19"/>
                <a:gd name="T19" fmla="*/ 348 h 354"/>
                <a:gd name="T20" fmla="*/ 3 w 19"/>
                <a:gd name="T21" fmla="*/ 348 h 354"/>
                <a:gd name="T22" fmla="*/ 7 w 19"/>
                <a:gd name="T23" fmla="*/ 352 h 354"/>
                <a:gd name="T24" fmla="*/ 5 w 19"/>
                <a:gd name="T25" fmla="*/ 2 h 354"/>
                <a:gd name="T26" fmla="*/ 2 w 19"/>
                <a:gd name="T27" fmla="*/ 6 h 354"/>
                <a:gd name="T28" fmla="*/ 0 w 19"/>
                <a:gd name="T29"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354">
                  <a:moveTo>
                    <a:pt x="0" y="0"/>
                  </a:moveTo>
                  <a:lnTo>
                    <a:pt x="2" y="354"/>
                  </a:lnTo>
                  <a:lnTo>
                    <a:pt x="19" y="354"/>
                  </a:lnTo>
                  <a:lnTo>
                    <a:pt x="17" y="0"/>
                  </a:lnTo>
                  <a:lnTo>
                    <a:pt x="0" y="0"/>
                  </a:lnTo>
                  <a:lnTo>
                    <a:pt x="2" y="6"/>
                  </a:lnTo>
                  <a:lnTo>
                    <a:pt x="15" y="6"/>
                  </a:lnTo>
                  <a:lnTo>
                    <a:pt x="11" y="2"/>
                  </a:lnTo>
                  <a:lnTo>
                    <a:pt x="13" y="352"/>
                  </a:lnTo>
                  <a:lnTo>
                    <a:pt x="17" y="348"/>
                  </a:lnTo>
                  <a:lnTo>
                    <a:pt x="3" y="348"/>
                  </a:lnTo>
                  <a:lnTo>
                    <a:pt x="7" y="352"/>
                  </a:lnTo>
                  <a:lnTo>
                    <a:pt x="5" y="2"/>
                  </a:lnTo>
                  <a:lnTo>
                    <a:pt x="2" y="6"/>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136" name="Freeform 131"/>
            <p:cNvSpPr>
              <a:spLocks/>
            </p:cNvSpPr>
            <p:nvPr/>
          </p:nvSpPr>
          <p:spPr bwMode="auto">
            <a:xfrm>
              <a:off x="5088" y="2149"/>
              <a:ext cx="68" cy="16"/>
            </a:xfrm>
            <a:custGeom>
              <a:avLst/>
              <a:gdLst>
                <a:gd name="T0" fmla="*/ 0 w 83"/>
                <a:gd name="T1" fmla="*/ 0 h 19"/>
                <a:gd name="T2" fmla="*/ 0 w 83"/>
                <a:gd name="T3" fmla="*/ 19 h 19"/>
                <a:gd name="T4" fmla="*/ 83 w 83"/>
                <a:gd name="T5" fmla="*/ 17 h 19"/>
                <a:gd name="T6" fmla="*/ 83 w 83"/>
                <a:gd name="T7" fmla="*/ 0 h 19"/>
                <a:gd name="T8" fmla="*/ 0 w 83"/>
                <a:gd name="T9" fmla="*/ 0 h 19"/>
              </a:gdLst>
              <a:ahLst/>
              <a:cxnLst>
                <a:cxn ang="0">
                  <a:pos x="T0" y="T1"/>
                </a:cxn>
                <a:cxn ang="0">
                  <a:pos x="T2" y="T3"/>
                </a:cxn>
                <a:cxn ang="0">
                  <a:pos x="T4" y="T5"/>
                </a:cxn>
                <a:cxn ang="0">
                  <a:pos x="T6" y="T7"/>
                </a:cxn>
                <a:cxn ang="0">
                  <a:pos x="T8" y="T9"/>
                </a:cxn>
              </a:cxnLst>
              <a:rect l="0" t="0" r="r" b="b"/>
              <a:pathLst>
                <a:path w="83" h="19">
                  <a:moveTo>
                    <a:pt x="0" y="0"/>
                  </a:moveTo>
                  <a:lnTo>
                    <a:pt x="0" y="19"/>
                  </a:lnTo>
                  <a:lnTo>
                    <a:pt x="83" y="17"/>
                  </a:lnTo>
                  <a:lnTo>
                    <a:pt x="83" y="0"/>
                  </a:lnTo>
                  <a:lnTo>
                    <a:pt x="0" y="0"/>
                  </a:lnTo>
                  <a:close/>
                </a:path>
              </a:pathLst>
            </a:cu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137" name="Freeform 132"/>
            <p:cNvSpPr>
              <a:spLocks/>
            </p:cNvSpPr>
            <p:nvPr/>
          </p:nvSpPr>
          <p:spPr bwMode="auto">
            <a:xfrm>
              <a:off x="5086" y="2148"/>
              <a:ext cx="72" cy="19"/>
            </a:xfrm>
            <a:custGeom>
              <a:avLst/>
              <a:gdLst>
                <a:gd name="T0" fmla="*/ 0 w 87"/>
                <a:gd name="T1" fmla="*/ 0 h 23"/>
                <a:gd name="T2" fmla="*/ 0 w 87"/>
                <a:gd name="T3" fmla="*/ 23 h 23"/>
                <a:gd name="T4" fmla="*/ 87 w 87"/>
                <a:gd name="T5" fmla="*/ 21 h 23"/>
                <a:gd name="T6" fmla="*/ 87 w 87"/>
                <a:gd name="T7" fmla="*/ 0 h 23"/>
                <a:gd name="T8" fmla="*/ 0 w 87"/>
                <a:gd name="T9" fmla="*/ 0 h 23"/>
                <a:gd name="T10" fmla="*/ 2 w 87"/>
                <a:gd name="T11" fmla="*/ 6 h 23"/>
                <a:gd name="T12" fmla="*/ 85 w 87"/>
                <a:gd name="T13" fmla="*/ 6 h 23"/>
                <a:gd name="T14" fmla="*/ 81 w 87"/>
                <a:gd name="T15" fmla="*/ 2 h 23"/>
                <a:gd name="T16" fmla="*/ 81 w 87"/>
                <a:gd name="T17" fmla="*/ 19 h 23"/>
                <a:gd name="T18" fmla="*/ 85 w 87"/>
                <a:gd name="T19" fmla="*/ 15 h 23"/>
                <a:gd name="T20" fmla="*/ 2 w 87"/>
                <a:gd name="T21" fmla="*/ 17 h 23"/>
                <a:gd name="T22" fmla="*/ 6 w 87"/>
                <a:gd name="T23" fmla="*/ 21 h 23"/>
                <a:gd name="T24" fmla="*/ 6 w 87"/>
                <a:gd name="T25" fmla="*/ 2 h 23"/>
                <a:gd name="T26" fmla="*/ 2 w 87"/>
                <a:gd name="T27" fmla="*/ 6 h 23"/>
                <a:gd name="T28" fmla="*/ 0 w 87"/>
                <a:gd name="T2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7" h="23">
                  <a:moveTo>
                    <a:pt x="0" y="0"/>
                  </a:moveTo>
                  <a:lnTo>
                    <a:pt x="0" y="23"/>
                  </a:lnTo>
                  <a:lnTo>
                    <a:pt x="87" y="21"/>
                  </a:lnTo>
                  <a:lnTo>
                    <a:pt x="87" y="0"/>
                  </a:lnTo>
                  <a:lnTo>
                    <a:pt x="0" y="0"/>
                  </a:lnTo>
                  <a:lnTo>
                    <a:pt x="2" y="6"/>
                  </a:lnTo>
                  <a:lnTo>
                    <a:pt x="85" y="6"/>
                  </a:lnTo>
                  <a:lnTo>
                    <a:pt x="81" y="2"/>
                  </a:lnTo>
                  <a:lnTo>
                    <a:pt x="81" y="19"/>
                  </a:lnTo>
                  <a:lnTo>
                    <a:pt x="85" y="15"/>
                  </a:lnTo>
                  <a:lnTo>
                    <a:pt x="2" y="17"/>
                  </a:lnTo>
                  <a:lnTo>
                    <a:pt x="6" y="21"/>
                  </a:lnTo>
                  <a:lnTo>
                    <a:pt x="6" y="2"/>
                  </a:lnTo>
                  <a:lnTo>
                    <a:pt x="2" y="6"/>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138" name="Rectangle 134"/>
            <p:cNvSpPr>
              <a:spLocks noChangeArrowheads="1"/>
            </p:cNvSpPr>
            <p:nvPr/>
          </p:nvSpPr>
          <p:spPr bwMode="auto">
            <a:xfrm>
              <a:off x="5074" y="2151"/>
              <a:ext cx="12"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tr-TR"/>
            </a:p>
          </p:txBody>
        </p:sp>
        <p:sp>
          <p:nvSpPr>
            <p:cNvPr id="139" name="Freeform 135"/>
            <p:cNvSpPr>
              <a:spLocks/>
            </p:cNvSpPr>
            <p:nvPr/>
          </p:nvSpPr>
          <p:spPr bwMode="auto">
            <a:xfrm>
              <a:off x="5099" y="2163"/>
              <a:ext cx="49" cy="250"/>
            </a:xfrm>
            <a:custGeom>
              <a:avLst/>
              <a:gdLst>
                <a:gd name="T0" fmla="*/ 2 w 59"/>
                <a:gd name="T1" fmla="*/ 0 h 303"/>
                <a:gd name="T2" fmla="*/ 0 w 59"/>
                <a:gd name="T3" fmla="*/ 242 h 303"/>
                <a:gd name="T4" fmla="*/ 27 w 59"/>
                <a:gd name="T5" fmla="*/ 303 h 303"/>
                <a:gd name="T6" fmla="*/ 59 w 59"/>
                <a:gd name="T7" fmla="*/ 240 h 303"/>
                <a:gd name="T8" fmla="*/ 57 w 59"/>
                <a:gd name="T9" fmla="*/ 0 h 303"/>
                <a:gd name="T10" fmla="*/ 2 w 59"/>
                <a:gd name="T11" fmla="*/ 0 h 303"/>
                <a:gd name="T12" fmla="*/ 4 w 59"/>
                <a:gd name="T13" fmla="*/ 6 h 303"/>
                <a:gd name="T14" fmla="*/ 55 w 59"/>
                <a:gd name="T15" fmla="*/ 6 h 303"/>
                <a:gd name="T16" fmla="*/ 52 w 59"/>
                <a:gd name="T17" fmla="*/ 2 h 303"/>
                <a:gd name="T18" fmla="*/ 52 w 59"/>
                <a:gd name="T19" fmla="*/ 240 h 303"/>
                <a:gd name="T20" fmla="*/ 52 w 59"/>
                <a:gd name="T21" fmla="*/ 238 h 303"/>
                <a:gd name="T22" fmla="*/ 23 w 59"/>
                <a:gd name="T23" fmla="*/ 294 h 303"/>
                <a:gd name="T24" fmla="*/ 30 w 59"/>
                <a:gd name="T25" fmla="*/ 294 h 303"/>
                <a:gd name="T26" fmla="*/ 7 w 59"/>
                <a:gd name="T27" fmla="*/ 240 h 303"/>
                <a:gd name="T28" fmla="*/ 7 w 59"/>
                <a:gd name="T29" fmla="*/ 242 h 303"/>
                <a:gd name="T30" fmla="*/ 7 w 59"/>
                <a:gd name="T31" fmla="*/ 2 h 303"/>
                <a:gd name="T32" fmla="*/ 4 w 59"/>
                <a:gd name="T33" fmla="*/ 6 h 303"/>
                <a:gd name="T34" fmla="*/ 2 w 59"/>
                <a:gd name="T35"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9" h="303">
                  <a:moveTo>
                    <a:pt x="2" y="0"/>
                  </a:moveTo>
                  <a:lnTo>
                    <a:pt x="0" y="242"/>
                  </a:lnTo>
                  <a:lnTo>
                    <a:pt x="27" y="303"/>
                  </a:lnTo>
                  <a:lnTo>
                    <a:pt x="59" y="240"/>
                  </a:lnTo>
                  <a:lnTo>
                    <a:pt x="57" y="0"/>
                  </a:lnTo>
                  <a:lnTo>
                    <a:pt x="2" y="0"/>
                  </a:lnTo>
                  <a:lnTo>
                    <a:pt x="4" y="6"/>
                  </a:lnTo>
                  <a:lnTo>
                    <a:pt x="55" y="6"/>
                  </a:lnTo>
                  <a:lnTo>
                    <a:pt x="52" y="2"/>
                  </a:lnTo>
                  <a:lnTo>
                    <a:pt x="52" y="240"/>
                  </a:lnTo>
                  <a:lnTo>
                    <a:pt x="52" y="238"/>
                  </a:lnTo>
                  <a:lnTo>
                    <a:pt x="23" y="294"/>
                  </a:lnTo>
                  <a:lnTo>
                    <a:pt x="30" y="294"/>
                  </a:lnTo>
                  <a:lnTo>
                    <a:pt x="7" y="240"/>
                  </a:lnTo>
                  <a:lnTo>
                    <a:pt x="7" y="242"/>
                  </a:lnTo>
                  <a:lnTo>
                    <a:pt x="7" y="2"/>
                  </a:lnTo>
                  <a:lnTo>
                    <a:pt x="4" y="6"/>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140" name="Freeform 136"/>
            <p:cNvSpPr>
              <a:spLocks/>
            </p:cNvSpPr>
            <p:nvPr/>
          </p:nvSpPr>
          <p:spPr bwMode="auto">
            <a:xfrm>
              <a:off x="4963" y="1579"/>
              <a:ext cx="129" cy="309"/>
            </a:xfrm>
            <a:custGeom>
              <a:avLst/>
              <a:gdLst>
                <a:gd name="T0" fmla="*/ 130 w 157"/>
                <a:gd name="T1" fmla="*/ 0 h 376"/>
                <a:gd name="T2" fmla="*/ 0 w 157"/>
                <a:gd name="T3" fmla="*/ 376 h 376"/>
                <a:gd name="T4" fmla="*/ 26 w 157"/>
                <a:gd name="T5" fmla="*/ 376 h 376"/>
                <a:gd name="T6" fmla="*/ 157 w 157"/>
                <a:gd name="T7" fmla="*/ 0 h 376"/>
                <a:gd name="T8" fmla="*/ 130 w 157"/>
                <a:gd name="T9" fmla="*/ 0 h 376"/>
                <a:gd name="T10" fmla="*/ 132 w 157"/>
                <a:gd name="T11" fmla="*/ 7 h 376"/>
                <a:gd name="T12" fmla="*/ 153 w 157"/>
                <a:gd name="T13" fmla="*/ 7 h 376"/>
                <a:gd name="T14" fmla="*/ 149 w 157"/>
                <a:gd name="T15" fmla="*/ 2 h 376"/>
                <a:gd name="T16" fmla="*/ 21 w 157"/>
                <a:gd name="T17" fmla="*/ 370 h 376"/>
                <a:gd name="T18" fmla="*/ 25 w 157"/>
                <a:gd name="T19" fmla="*/ 368 h 376"/>
                <a:gd name="T20" fmla="*/ 3 w 157"/>
                <a:gd name="T21" fmla="*/ 368 h 376"/>
                <a:gd name="T22" fmla="*/ 7 w 157"/>
                <a:gd name="T23" fmla="*/ 374 h 376"/>
                <a:gd name="T24" fmla="*/ 136 w 157"/>
                <a:gd name="T25" fmla="*/ 5 h 376"/>
                <a:gd name="T26" fmla="*/ 132 w 157"/>
                <a:gd name="T27" fmla="*/ 7 h 376"/>
                <a:gd name="T28" fmla="*/ 130 w 157"/>
                <a:gd name="T29" fmla="*/ 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7" h="376">
                  <a:moveTo>
                    <a:pt x="130" y="0"/>
                  </a:moveTo>
                  <a:lnTo>
                    <a:pt x="0" y="376"/>
                  </a:lnTo>
                  <a:lnTo>
                    <a:pt x="26" y="376"/>
                  </a:lnTo>
                  <a:lnTo>
                    <a:pt x="157" y="0"/>
                  </a:lnTo>
                  <a:lnTo>
                    <a:pt x="130" y="0"/>
                  </a:lnTo>
                  <a:lnTo>
                    <a:pt x="132" y="7"/>
                  </a:lnTo>
                  <a:lnTo>
                    <a:pt x="153" y="7"/>
                  </a:lnTo>
                  <a:lnTo>
                    <a:pt x="149" y="2"/>
                  </a:lnTo>
                  <a:lnTo>
                    <a:pt x="21" y="370"/>
                  </a:lnTo>
                  <a:lnTo>
                    <a:pt x="25" y="368"/>
                  </a:lnTo>
                  <a:lnTo>
                    <a:pt x="3" y="368"/>
                  </a:lnTo>
                  <a:lnTo>
                    <a:pt x="7" y="374"/>
                  </a:lnTo>
                  <a:lnTo>
                    <a:pt x="136" y="5"/>
                  </a:lnTo>
                  <a:lnTo>
                    <a:pt x="132" y="7"/>
                  </a:lnTo>
                  <a:lnTo>
                    <a:pt x="13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141" name="Freeform 137"/>
            <p:cNvSpPr>
              <a:spLocks/>
            </p:cNvSpPr>
            <p:nvPr/>
          </p:nvSpPr>
          <p:spPr bwMode="auto">
            <a:xfrm>
              <a:off x="4859" y="1892"/>
              <a:ext cx="125" cy="300"/>
            </a:xfrm>
            <a:custGeom>
              <a:avLst/>
              <a:gdLst>
                <a:gd name="T0" fmla="*/ 125 w 152"/>
                <a:gd name="T1" fmla="*/ 0 h 365"/>
                <a:gd name="T2" fmla="*/ 0 w 152"/>
                <a:gd name="T3" fmla="*/ 365 h 365"/>
                <a:gd name="T4" fmla="*/ 25 w 152"/>
                <a:gd name="T5" fmla="*/ 365 h 365"/>
                <a:gd name="T6" fmla="*/ 152 w 152"/>
                <a:gd name="T7" fmla="*/ 0 h 365"/>
                <a:gd name="T8" fmla="*/ 125 w 152"/>
                <a:gd name="T9" fmla="*/ 0 h 365"/>
                <a:gd name="T10" fmla="*/ 127 w 152"/>
                <a:gd name="T11" fmla="*/ 8 h 365"/>
                <a:gd name="T12" fmla="*/ 148 w 152"/>
                <a:gd name="T13" fmla="*/ 8 h 365"/>
                <a:gd name="T14" fmla="*/ 144 w 152"/>
                <a:gd name="T15" fmla="*/ 2 h 365"/>
                <a:gd name="T16" fmla="*/ 19 w 152"/>
                <a:gd name="T17" fmla="*/ 359 h 365"/>
                <a:gd name="T18" fmla="*/ 23 w 152"/>
                <a:gd name="T19" fmla="*/ 357 h 365"/>
                <a:gd name="T20" fmla="*/ 4 w 152"/>
                <a:gd name="T21" fmla="*/ 357 h 365"/>
                <a:gd name="T22" fmla="*/ 8 w 152"/>
                <a:gd name="T23" fmla="*/ 363 h 365"/>
                <a:gd name="T24" fmla="*/ 130 w 152"/>
                <a:gd name="T25" fmla="*/ 6 h 365"/>
                <a:gd name="T26" fmla="*/ 127 w 152"/>
                <a:gd name="T27" fmla="*/ 8 h 365"/>
                <a:gd name="T28" fmla="*/ 125 w 152"/>
                <a:gd name="T29" fmla="*/ 0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2" h="365">
                  <a:moveTo>
                    <a:pt x="125" y="0"/>
                  </a:moveTo>
                  <a:lnTo>
                    <a:pt x="0" y="365"/>
                  </a:lnTo>
                  <a:lnTo>
                    <a:pt x="25" y="365"/>
                  </a:lnTo>
                  <a:lnTo>
                    <a:pt x="152" y="0"/>
                  </a:lnTo>
                  <a:lnTo>
                    <a:pt x="125" y="0"/>
                  </a:lnTo>
                  <a:lnTo>
                    <a:pt x="127" y="8"/>
                  </a:lnTo>
                  <a:lnTo>
                    <a:pt x="148" y="8"/>
                  </a:lnTo>
                  <a:lnTo>
                    <a:pt x="144" y="2"/>
                  </a:lnTo>
                  <a:lnTo>
                    <a:pt x="19" y="359"/>
                  </a:lnTo>
                  <a:lnTo>
                    <a:pt x="23" y="357"/>
                  </a:lnTo>
                  <a:lnTo>
                    <a:pt x="4" y="357"/>
                  </a:lnTo>
                  <a:lnTo>
                    <a:pt x="8" y="363"/>
                  </a:lnTo>
                  <a:lnTo>
                    <a:pt x="130" y="6"/>
                  </a:lnTo>
                  <a:lnTo>
                    <a:pt x="127" y="8"/>
                  </a:lnTo>
                  <a:lnTo>
                    <a:pt x="12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142" name="Freeform 138"/>
            <p:cNvSpPr>
              <a:spLocks/>
            </p:cNvSpPr>
            <p:nvPr/>
          </p:nvSpPr>
          <p:spPr bwMode="auto">
            <a:xfrm>
              <a:off x="4769" y="2189"/>
              <a:ext cx="107" cy="280"/>
            </a:xfrm>
            <a:custGeom>
              <a:avLst/>
              <a:gdLst>
                <a:gd name="T0" fmla="*/ 112 w 129"/>
                <a:gd name="T1" fmla="*/ 0 h 340"/>
                <a:gd name="T2" fmla="*/ 8 w 129"/>
                <a:gd name="T3" fmla="*/ 303 h 340"/>
                <a:gd name="T4" fmla="*/ 0 w 129"/>
                <a:gd name="T5" fmla="*/ 340 h 340"/>
                <a:gd name="T6" fmla="*/ 33 w 129"/>
                <a:gd name="T7" fmla="*/ 286 h 340"/>
                <a:gd name="T8" fmla="*/ 129 w 129"/>
                <a:gd name="T9" fmla="*/ 2 h 340"/>
                <a:gd name="T10" fmla="*/ 112 w 129"/>
                <a:gd name="T11" fmla="*/ 0 h 340"/>
              </a:gdLst>
              <a:ahLst/>
              <a:cxnLst>
                <a:cxn ang="0">
                  <a:pos x="T0" y="T1"/>
                </a:cxn>
                <a:cxn ang="0">
                  <a:pos x="T2" y="T3"/>
                </a:cxn>
                <a:cxn ang="0">
                  <a:pos x="T4" y="T5"/>
                </a:cxn>
                <a:cxn ang="0">
                  <a:pos x="T6" y="T7"/>
                </a:cxn>
                <a:cxn ang="0">
                  <a:pos x="T8" y="T9"/>
                </a:cxn>
                <a:cxn ang="0">
                  <a:pos x="T10" y="T11"/>
                </a:cxn>
              </a:cxnLst>
              <a:rect l="0" t="0" r="r" b="b"/>
              <a:pathLst>
                <a:path w="129" h="340">
                  <a:moveTo>
                    <a:pt x="112" y="0"/>
                  </a:moveTo>
                  <a:lnTo>
                    <a:pt x="8" y="303"/>
                  </a:lnTo>
                  <a:lnTo>
                    <a:pt x="0" y="340"/>
                  </a:lnTo>
                  <a:lnTo>
                    <a:pt x="33" y="286"/>
                  </a:lnTo>
                  <a:lnTo>
                    <a:pt x="129" y="2"/>
                  </a:lnTo>
                  <a:lnTo>
                    <a:pt x="11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143" name="Freeform 139"/>
            <p:cNvSpPr>
              <a:spLocks/>
            </p:cNvSpPr>
            <p:nvPr/>
          </p:nvSpPr>
          <p:spPr bwMode="auto">
            <a:xfrm>
              <a:off x="4773" y="2399"/>
              <a:ext cx="16" cy="36"/>
            </a:xfrm>
            <a:custGeom>
              <a:avLst/>
              <a:gdLst>
                <a:gd name="T0" fmla="*/ 19 w 19"/>
                <a:gd name="T1" fmla="*/ 0 h 44"/>
                <a:gd name="T2" fmla="*/ 2 w 19"/>
                <a:gd name="T3" fmla="*/ 2 h 44"/>
                <a:gd name="T4" fmla="*/ 0 w 19"/>
                <a:gd name="T5" fmla="*/ 44 h 44"/>
                <a:gd name="T6" fmla="*/ 8 w 19"/>
                <a:gd name="T7" fmla="*/ 44 h 44"/>
                <a:gd name="T8" fmla="*/ 8 w 19"/>
                <a:gd name="T9" fmla="*/ 4 h 44"/>
                <a:gd name="T10" fmla="*/ 4 w 19"/>
                <a:gd name="T11" fmla="*/ 8 h 44"/>
                <a:gd name="T12" fmla="*/ 19 w 19"/>
                <a:gd name="T13" fmla="*/ 8 h 44"/>
                <a:gd name="T14" fmla="*/ 19 w 19"/>
                <a:gd name="T15" fmla="*/ 0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44">
                  <a:moveTo>
                    <a:pt x="19" y="0"/>
                  </a:moveTo>
                  <a:lnTo>
                    <a:pt x="2" y="2"/>
                  </a:lnTo>
                  <a:lnTo>
                    <a:pt x="0" y="44"/>
                  </a:lnTo>
                  <a:lnTo>
                    <a:pt x="8" y="44"/>
                  </a:lnTo>
                  <a:lnTo>
                    <a:pt x="8" y="4"/>
                  </a:lnTo>
                  <a:lnTo>
                    <a:pt x="4" y="8"/>
                  </a:lnTo>
                  <a:lnTo>
                    <a:pt x="19" y="8"/>
                  </a:lnTo>
                  <a:lnTo>
                    <a:pt x="1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144" name="Freeform 140"/>
            <p:cNvSpPr>
              <a:spLocks/>
            </p:cNvSpPr>
            <p:nvPr/>
          </p:nvSpPr>
          <p:spPr bwMode="auto">
            <a:xfrm>
              <a:off x="5029" y="2473"/>
              <a:ext cx="6" cy="7"/>
            </a:xfrm>
            <a:custGeom>
              <a:avLst/>
              <a:gdLst>
                <a:gd name="T0" fmla="*/ 8 w 8"/>
                <a:gd name="T1" fmla="*/ 8 h 8"/>
                <a:gd name="T2" fmla="*/ 0 w 8"/>
                <a:gd name="T3" fmla="*/ 0 h 8"/>
                <a:gd name="T4" fmla="*/ 2 w 8"/>
                <a:gd name="T5" fmla="*/ 0 h 8"/>
                <a:gd name="T6" fmla="*/ 2 w 8"/>
                <a:gd name="T7" fmla="*/ 4 h 8"/>
                <a:gd name="T8" fmla="*/ 4 w 8"/>
                <a:gd name="T9" fmla="*/ 4 h 8"/>
                <a:gd name="T10" fmla="*/ 4 w 8"/>
                <a:gd name="T11" fmla="*/ 8 h 8"/>
                <a:gd name="T12" fmla="*/ 8 w 8"/>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8" y="8"/>
                  </a:moveTo>
                  <a:lnTo>
                    <a:pt x="0" y="0"/>
                  </a:lnTo>
                  <a:lnTo>
                    <a:pt x="2" y="0"/>
                  </a:lnTo>
                  <a:lnTo>
                    <a:pt x="2" y="4"/>
                  </a:lnTo>
                  <a:lnTo>
                    <a:pt x="4" y="4"/>
                  </a:lnTo>
                  <a:lnTo>
                    <a:pt x="4" y="8"/>
                  </a:lnTo>
                  <a:lnTo>
                    <a:pt x="8"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145" name="Freeform 141"/>
            <p:cNvSpPr>
              <a:spLocks/>
            </p:cNvSpPr>
            <p:nvPr/>
          </p:nvSpPr>
          <p:spPr bwMode="auto">
            <a:xfrm>
              <a:off x="4960" y="1879"/>
              <a:ext cx="26" cy="20"/>
            </a:xfrm>
            <a:custGeom>
              <a:avLst/>
              <a:gdLst>
                <a:gd name="T0" fmla="*/ 4 w 32"/>
                <a:gd name="T1" fmla="*/ 0 h 25"/>
                <a:gd name="T2" fmla="*/ 0 w 32"/>
                <a:gd name="T3" fmla="*/ 18 h 25"/>
                <a:gd name="T4" fmla="*/ 29 w 32"/>
                <a:gd name="T5" fmla="*/ 25 h 25"/>
                <a:gd name="T6" fmla="*/ 32 w 32"/>
                <a:gd name="T7" fmla="*/ 10 h 25"/>
                <a:gd name="T8" fmla="*/ 4 w 32"/>
                <a:gd name="T9" fmla="*/ 0 h 25"/>
              </a:gdLst>
              <a:ahLst/>
              <a:cxnLst>
                <a:cxn ang="0">
                  <a:pos x="T0" y="T1"/>
                </a:cxn>
                <a:cxn ang="0">
                  <a:pos x="T2" y="T3"/>
                </a:cxn>
                <a:cxn ang="0">
                  <a:pos x="T4" y="T5"/>
                </a:cxn>
                <a:cxn ang="0">
                  <a:pos x="T6" y="T7"/>
                </a:cxn>
                <a:cxn ang="0">
                  <a:pos x="T8" y="T9"/>
                </a:cxn>
              </a:cxnLst>
              <a:rect l="0" t="0" r="r" b="b"/>
              <a:pathLst>
                <a:path w="32" h="25">
                  <a:moveTo>
                    <a:pt x="4" y="0"/>
                  </a:moveTo>
                  <a:lnTo>
                    <a:pt x="0" y="18"/>
                  </a:lnTo>
                  <a:lnTo>
                    <a:pt x="29" y="25"/>
                  </a:lnTo>
                  <a:lnTo>
                    <a:pt x="32" y="10"/>
                  </a:lnTo>
                  <a:lnTo>
                    <a:pt x="4" y="0"/>
                  </a:lnTo>
                  <a:close/>
                </a:path>
              </a:pathLst>
            </a:cu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146" name="Freeform 142"/>
            <p:cNvSpPr>
              <a:spLocks/>
            </p:cNvSpPr>
            <p:nvPr/>
          </p:nvSpPr>
          <p:spPr bwMode="auto">
            <a:xfrm>
              <a:off x="4957" y="1877"/>
              <a:ext cx="32" cy="26"/>
            </a:xfrm>
            <a:custGeom>
              <a:avLst/>
              <a:gdLst>
                <a:gd name="T0" fmla="*/ 6 w 40"/>
                <a:gd name="T1" fmla="*/ 0 h 32"/>
                <a:gd name="T2" fmla="*/ 0 w 40"/>
                <a:gd name="T3" fmla="*/ 23 h 32"/>
                <a:gd name="T4" fmla="*/ 34 w 40"/>
                <a:gd name="T5" fmla="*/ 32 h 32"/>
                <a:gd name="T6" fmla="*/ 40 w 40"/>
                <a:gd name="T7" fmla="*/ 11 h 32"/>
                <a:gd name="T8" fmla="*/ 6 w 40"/>
                <a:gd name="T9" fmla="*/ 0 h 32"/>
                <a:gd name="T10" fmla="*/ 6 w 40"/>
                <a:gd name="T11" fmla="*/ 7 h 32"/>
                <a:gd name="T12" fmla="*/ 34 w 40"/>
                <a:gd name="T13" fmla="*/ 17 h 32"/>
                <a:gd name="T14" fmla="*/ 33 w 40"/>
                <a:gd name="T15" fmla="*/ 13 h 32"/>
                <a:gd name="T16" fmla="*/ 29 w 40"/>
                <a:gd name="T17" fmla="*/ 28 h 32"/>
                <a:gd name="T18" fmla="*/ 34 w 40"/>
                <a:gd name="T19" fmla="*/ 25 h 32"/>
                <a:gd name="T20" fmla="*/ 6 w 40"/>
                <a:gd name="T21" fmla="*/ 17 h 32"/>
                <a:gd name="T22" fmla="*/ 8 w 40"/>
                <a:gd name="T23" fmla="*/ 21 h 32"/>
                <a:gd name="T24" fmla="*/ 11 w 40"/>
                <a:gd name="T25" fmla="*/ 3 h 32"/>
                <a:gd name="T26" fmla="*/ 6 w 40"/>
                <a:gd name="T27" fmla="*/ 7 h 32"/>
                <a:gd name="T28" fmla="*/ 6 w 40"/>
                <a:gd name="T2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32">
                  <a:moveTo>
                    <a:pt x="6" y="0"/>
                  </a:moveTo>
                  <a:lnTo>
                    <a:pt x="0" y="23"/>
                  </a:lnTo>
                  <a:lnTo>
                    <a:pt x="34" y="32"/>
                  </a:lnTo>
                  <a:lnTo>
                    <a:pt x="40" y="11"/>
                  </a:lnTo>
                  <a:lnTo>
                    <a:pt x="6" y="0"/>
                  </a:lnTo>
                  <a:lnTo>
                    <a:pt x="6" y="7"/>
                  </a:lnTo>
                  <a:lnTo>
                    <a:pt x="34" y="17"/>
                  </a:lnTo>
                  <a:lnTo>
                    <a:pt x="33" y="13"/>
                  </a:lnTo>
                  <a:lnTo>
                    <a:pt x="29" y="28"/>
                  </a:lnTo>
                  <a:lnTo>
                    <a:pt x="34" y="25"/>
                  </a:lnTo>
                  <a:lnTo>
                    <a:pt x="6" y="17"/>
                  </a:lnTo>
                  <a:lnTo>
                    <a:pt x="8" y="21"/>
                  </a:lnTo>
                  <a:lnTo>
                    <a:pt x="11" y="3"/>
                  </a:lnTo>
                  <a:lnTo>
                    <a:pt x="6" y="7"/>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147" name="Rectangle 143"/>
            <p:cNvSpPr>
              <a:spLocks noChangeArrowheads="1"/>
            </p:cNvSpPr>
            <p:nvPr/>
          </p:nvSpPr>
          <p:spPr bwMode="auto">
            <a:xfrm>
              <a:off x="5101" y="1780"/>
              <a:ext cx="22"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tr-TR"/>
            </a:p>
          </p:txBody>
        </p:sp>
        <p:sp>
          <p:nvSpPr>
            <p:cNvPr id="148" name="Rectangle 144"/>
            <p:cNvSpPr>
              <a:spLocks noChangeArrowheads="1"/>
            </p:cNvSpPr>
            <p:nvPr/>
          </p:nvSpPr>
          <p:spPr bwMode="auto">
            <a:xfrm>
              <a:off x="5152" y="1810"/>
              <a:ext cx="35"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tr-TR"/>
            </a:p>
          </p:txBody>
        </p:sp>
        <p:sp>
          <p:nvSpPr>
            <p:cNvPr id="149" name="Freeform 145"/>
            <p:cNvSpPr>
              <a:spLocks/>
            </p:cNvSpPr>
            <p:nvPr/>
          </p:nvSpPr>
          <p:spPr bwMode="auto">
            <a:xfrm>
              <a:off x="4856" y="2179"/>
              <a:ext cx="27" cy="21"/>
            </a:xfrm>
            <a:custGeom>
              <a:avLst/>
              <a:gdLst>
                <a:gd name="T0" fmla="*/ 6 w 33"/>
                <a:gd name="T1" fmla="*/ 0 h 25"/>
                <a:gd name="T2" fmla="*/ 0 w 33"/>
                <a:gd name="T3" fmla="*/ 18 h 25"/>
                <a:gd name="T4" fmla="*/ 29 w 33"/>
                <a:gd name="T5" fmla="*/ 25 h 25"/>
                <a:gd name="T6" fmla="*/ 33 w 33"/>
                <a:gd name="T7" fmla="*/ 10 h 25"/>
                <a:gd name="T8" fmla="*/ 6 w 33"/>
                <a:gd name="T9" fmla="*/ 0 h 25"/>
              </a:gdLst>
              <a:ahLst/>
              <a:cxnLst>
                <a:cxn ang="0">
                  <a:pos x="T0" y="T1"/>
                </a:cxn>
                <a:cxn ang="0">
                  <a:pos x="T2" y="T3"/>
                </a:cxn>
                <a:cxn ang="0">
                  <a:pos x="T4" y="T5"/>
                </a:cxn>
                <a:cxn ang="0">
                  <a:pos x="T6" y="T7"/>
                </a:cxn>
                <a:cxn ang="0">
                  <a:pos x="T8" y="T9"/>
                </a:cxn>
              </a:cxnLst>
              <a:rect l="0" t="0" r="r" b="b"/>
              <a:pathLst>
                <a:path w="33" h="25">
                  <a:moveTo>
                    <a:pt x="6" y="0"/>
                  </a:moveTo>
                  <a:lnTo>
                    <a:pt x="0" y="18"/>
                  </a:lnTo>
                  <a:lnTo>
                    <a:pt x="29" y="25"/>
                  </a:lnTo>
                  <a:lnTo>
                    <a:pt x="33" y="10"/>
                  </a:lnTo>
                  <a:lnTo>
                    <a:pt x="6" y="0"/>
                  </a:lnTo>
                  <a:close/>
                </a:path>
              </a:pathLst>
            </a:cu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150" name="Freeform 146"/>
            <p:cNvSpPr>
              <a:spLocks/>
            </p:cNvSpPr>
            <p:nvPr/>
          </p:nvSpPr>
          <p:spPr bwMode="auto">
            <a:xfrm>
              <a:off x="4852" y="2176"/>
              <a:ext cx="34" cy="27"/>
            </a:xfrm>
            <a:custGeom>
              <a:avLst/>
              <a:gdLst>
                <a:gd name="T0" fmla="*/ 8 w 41"/>
                <a:gd name="T1" fmla="*/ 0 h 33"/>
                <a:gd name="T2" fmla="*/ 0 w 41"/>
                <a:gd name="T3" fmla="*/ 23 h 33"/>
                <a:gd name="T4" fmla="*/ 35 w 41"/>
                <a:gd name="T5" fmla="*/ 33 h 33"/>
                <a:gd name="T6" fmla="*/ 41 w 41"/>
                <a:gd name="T7" fmla="*/ 12 h 33"/>
                <a:gd name="T8" fmla="*/ 8 w 41"/>
                <a:gd name="T9" fmla="*/ 0 h 33"/>
                <a:gd name="T10" fmla="*/ 8 w 41"/>
                <a:gd name="T11" fmla="*/ 8 h 33"/>
                <a:gd name="T12" fmla="*/ 35 w 41"/>
                <a:gd name="T13" fmla="*/ 18 h 33"/>
                <a:gd name="T14" fmla="*/ 33 w 41"/>
                <a:gd name="T15" fmla="*/ 14 h 33"/>
                <a:gd name="T16" fmla="*/ 29 w 41"/>
                <a:gd name="T17" fmla="*/ 29 h 33"/>
                <a:gd name="T18" fmla="*/ 35 w 41"/>
                <a:gd name="T19" fmla="*/ 25 h 33"/>
                <a:gd name="T20" fmla="*/ 6 w 41"/>
                <a:gd name="T21" fmla="*/ 18 h 33"/>
                <a:gd name="T22" fmla="*/ 8 w 41"/>
                <a:gd name="T23" fmla="*/ 23 h 33"/>
                <a:gd name="T24" fmla="*/ 14 w 41"/>
                <a:gd name="T25" fmla="*/ 6 h 33"/>
                <a:gd name="T26" fmla="*/ 8 w 41"/>
                <a:gd name="T27" fmla="*/ 8 h 33"/>
                <a:gd name="T28" fmla="*/ 8 w 41"/>
                <a:gd name="T2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1" h="33">
                  <a:moveTo>
                    <a:pt x="8" y="0"/>
                  </a:moveTo>
                  <a:lnTo>
                    <a:pt x="0" y="23"/>
                  </a:lnTo>
                  <a:lnTo>
                    <a:pt x="35" y="33"/>
                  </a:lnTo>
                  <a:lnTo>
                    <a:pt x="41" y="12"/>
                  </a:lnTo>
                  <a:lnTo>
                    <a:pt x="8" y="0"/>
                  </a:lnTo>
                  <a:lnTo>
                    <a:pt x="8" y="8"/>
                  </a:lnTo>
                  <a:lnTo>
                    <a:pt x="35" y="18"/>
                  </a:lnTo>
                  <a:lnTo>
                    <a:pt x="33" y="14"/>
                  </a:lnTo>
                  <a:lnTo>
                    <a:pt x="29" y="29"/>
                  </a:lnTo>
                  <a:lnTo>
                    <a:pt x="35" y="25"/>
                  </a:lnTo>
                  <a:lnTo>
                    <a:pt x="6" y="18"/>
                  </a:lnTo>
                  <a:lnTo>
                    <a:pt x="8" y="23"/>
                  </a:lnTo>
                  <a:lnTo>
                    <a:pt x="14" y="6"/>
                  </a:lnTo>
                  <a:lnTo>
                    <a:pt x="8" y="8"/>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151" name="Line 147"/>
            <p:cNvSpPr>
              <a:spLocks noChangeShapeType="1"/>
            </p:cNvSpPr>
            <p:nvPr/>
          </p:nvSpPr>
          <p:spPr bwMode="auto">
            <a:xfrm>
              <a:off x="5088" y="1591"/>
              <a:ext cx="132" cy="602"/>
            </a:xfrm>
            <a:prstGeom prst="line">
              <a:avLst/>
            </a:prstGeom>
            <a:noFill/>
            <a:ln w="38100">
              <a:solidFill>
                <a:srgbClr val="EAEA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152" name="Freeform 148"/>
            <p:cNvSpPr>
              <a:spLocks/>
            </p:cNvSpPr>
            <p:nvPr/>
          </p:nvSpPr>
          <p:spPr bwMode="auto">
            <a:xfrm>
              <a:off x="4764" y="2186"/>
              <a:ext cx="117" cy="299"/>
            </a:xfrm>
            <a:custGeom>
              <a:avLst/>
              <a:gdLst>
                <a:gd name="T0" fmla="*/ 117 w 142"/>
                <a:gd name="T1" fmla="*/ 0 h 363"/>
                <a:gd name="T2" fmla="*/ 11 w 142"/>
                <a:gd name="T3" fmla="*/ 305 h 363"/>
                <a:gd name="T4" fmla="*/ 11 w 142"/>
                <a:gd name="T5" fmla="*/ 307 h 363"/>
                <a:gd name="T6" fmla="*/ 0 w 142"/>
                <a:gd name="T7" fmla="*/ 363 h 363"/>
                <a:gd name="T8" fmla="*/ 44 w 142"/>
                <a:gd name="T9" fmla="*/ 292 h 363"/>
                <a:gd name="T10" fmla="*/ 142 w 142"/>
                <a:gd name="T11" fmla="*/ 2 h 363"/>
                <a:gd name="T12" fmla="*/ 117 w 142"/>
                <a:gd name="T13" fmla="*/ 0 h 363"/>
                <a:gd name="T14" fmla="*/ 119 w 142"/>
                <a:gd name="T15" fmla="*/ 8 h 363"/>
                <a:gd name="T16" fmla="*/ 136 w 142"/>
                <a:gd name="T17" fmla="*/ 10 h 363"/>
                <a:gd name="T18" fmla="*/ 132 w 142"/>
                <a:gd name="T19" fmla="*/ 4 h 363"/>
                <a:gd name="T20" fmla="*/ 36 w 142"/>
                <a:gd name="T21" fmla="*/ 288 h 363"/>
                <a:gd name="T22" fmla="*/ 3 w 142"/>
                <a:gd name="T23" fmla="*/ 342 h 363"/>
                <a:gd name="T24" fmla="*/ 11 w 142"/>
                <a:gd name="T25" fmla="*/ 344 h 363"/>
                <a:gd name="T26" fmla="*/ 19 w 142"/>
                <a:gd name="T27" fmla="*/ 307 h 363"/>
                <a:gd name="T28" fmla="*/ 19 w 142"/>
                <a:gd name="T29" fmla="*/ 309 h 363"/>
                <a:gd name="T30" fmla="*/ 123 w 142"/>
                <a:gd name="T31" fmla="*/ 6 h 363"/>
                <a:gd name="T32" fmla="*/ 119 w 142"/>
                <a:gd name="T33" fmla="*/ 8 h 363"/>
                <a:gd name="T34" fmla="*/ 117 w 142"/>
                <a:gd name="T35" fmla="*/ 0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363">
                  <a:moveTo>
                    <a:pt x="117" y="0"/>
                  </a:moveTo>
                  <a:lnTo>
                    <a:pt x="11" y="305"/>
                  </a:lnTo>
                  <a:lnTo>
                    <a:pt x="11" y="307"/>
                  </a:lnTo>
                  <a:lnTo>
                    <a:pt x="0" y="363"/>
                  </a:lnTo>
                  <a:lnTo>
                    <a:pt x="44" y="292"/>
                  </a:lnTo>
                  <a:lnTo>
                    <a:pt x="142" y="2"/>
                  </a:lnTo>
                  <a:lnTo>
                    <a:pt x="117" y="0"/>
                  </a:lnTo>
                  <a:lnTo>
                    <a:pt x="119" y="8"/>
                  </a:lnTo>
                  <a:lnTo>
                    <a:pt x="136" y="10"/>
                  </a:lnTo>
                  <a:lnTo>
                    <a:pt x="132" y="4"/>
                  </a:lnTo>
                  <a:lnTo>
                    <a:pt x="36" y="288"/>
                  </a:lnTo>
                  <a:lnTo>
                    <a:pt x="3" y="342"/>
                  </a:lnTo>
                  <a:lnTo>
                    <a:pt x="11" y="344"/>
                  </a:lnTo>
                  <a:lnTo>
                    <a:pt x="19" y="307"/>
                  </a:lnTo>
                  <a:lnTo>
                    <a:pt x="19" y="309"/>
                  </a:lnTo>
                  <a:lnTo>
                    <a:pt x="123" y="6"/>
                  </a:lnTo>
                  <a:lnTo>
                    <a:pt x="119" y="8"/>
                  </a:lnTo>
                  <a:lnTo>
                    <a:pt x="11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153" name="Freeform 149"/>
            <p:cNvSpPr>
              <a:spLocks/>
            </p:cNvSpPr>
            <p:nvPr/>
          </p:nvSpPr>
          <p:spPr bwMode="auto">
            <a:xfrm>
              <a:off x="5074" y="1571"/>
              <a:ext cx="89" cy="316"/>
            </a:xfrm>
            <a:custGeom>
              <a:avLst/>
              <a:gdLst>
                <a:gd name="T0" fmla="*/ 0 w 108"/>
                <a:gd name="T1" fmla="*/ 0 h 384"/>
                <a:gd name="T2" fmla="*/ 83 w 108"/>
                <a:gd name="T3" fmla="*/ 384 h 384"/>
                <a:gd name="T4" fmla="*/ 108 w 108"/>
                <a:gd name="T5" fmla="*/ 382 h 384"/>
                <a:gd name="T6" fmla="*/ 25 w 108"/>
                <a:gd name="T7" fmla="*/ 0 h 384"/>
                <a:gd name="T8" fmla="*/ 0 w 108"/>
                <a:gd name="T9" fmla="*/ 0 h 384"/>
                <a:gd name="T10" fmla="*/ 4 w 108"/>
                <a:gd name="T11" fmla="*/ 8 h 384"/>
                <a:gd name="T12" fmla="*/ 23 w 108"/>
                <a:gd name="T13" fmla="*/ 8 h 384"/>
                <a:gd name="T14" fmla="*/ 19 w 108"/>
                <a:gd name="T15" fmla="*/ 4 h 384"/>
                <a:gd name="T16" fmla="*/ 100 w 108"/>
                <a:gd name="T17" fmla="*/ 378 h 384"/>
                <a:gd name="T18" fmla="*/ 104 w 108"/>
                <a:gd name="T19" fmla="*/ 374 h 384"/>
                <a:gd name="T20" fmla="*/ 85 w 108"/>
                <a:gd name="T21" fmla="*/ 376 h 384"/>
                <a:gd name="T22" fmla="*/ 88 w 108"/>
                <a:gd name="T23" fmla="*/ 380 h 384"/>
                <a:gd name="T24" fmla="*/ 8 w 108"/>
                <a:gd name="T25" fmla="*/ 4 h 384"/>
                <a:gd name="T26" fmla="*/ 4 w 108"/>
                <a:gd name="T27" fmla="*/ 8 h 384"/>
                <a:gd name="T28" fmla="*/ 0 w 108"/>
                <a:gd name="T29" fmla="*/ 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384">
                  <a:moveTo>
                    <a:pt x="0" y="0"/>
                  </a:moveTo>
                  <a:lnTo>
                    <a:pt x="83" y="384"/>
                  </a:lnTo>
                  <a:lnTo>
                    <a:pt x="108" y="382"/>
                  </a:lnTo>
                  <a:lnTo>
                    <a:pt x="25" y="0"/>
                  </a:lnTo>
                  <a:lnTo>
                    <a:pt x="0" y="0"/>
                  </a:lnTo>
                  <a:lnTo>
                    <a:pt x="4" y="8"/>
                  </a:lnTo>
                  <a:lnTo>
                    <a:pt x="23" y="8"/>
                  </a:lnTo>
                  <a:lnTo>
                    <a:pt x="19" y="4"/>
                  </a:lnTo>
                  <a:lnTo>
                    <a:pt x="100" y="378"/>
                  </a:lnTo>
                  <a:lnTo>
                    <a:pt x="104" y="374"/>
                  </a:lnTo>
                  <a:lnTo>
                    <a:pt x="85" y="376"/>
                  </a:lnTo>
                  <a:lnTo>
                    <a:pt x="88" y="380"/>
                  </a:lnTo>
                  <a:lnTo>
                    <a:pt x="8" y="4"/>
                  </a:lnTo>
                  <a:lnTo>
                    <a:pt x="4" y="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154" name="Freeform 150"/>
            <p:cNvSpPr>
              <a:spLocks/>
            </p:cNvSpPr>
            <p:nvPr/>
          </p:nvSpPr>
          <p:spPr bwMode="auto">
            <a:xfrm>
              <a:off x="5134" y="1569"/>
              <a:ext cx="90" cy="323"/>
            </a:xfrm>
            <a:custGeom>
              <a:avLst/>
              <a:gdLst>
                <a:gd name="T0" fmla="*/ 0 w 109"/>
                <a:gd name="T1" fmla="*/ 0 h 392"/>
                <a:gd name="T2" fmla="*/ 84 w 109"/>
                <a:gd name="T3" fmla="*/ 392 h 392"/>
                <a:gd name="T4" fmla="*/ 109 w 109"/>
                <a:gd name="T5" fmla="*/ 392 h 392"/>
                <a:gd name="T6" fmla="*/ 25 w 109"/>
                <a:gd name="T7" fmla="*/ 0 h 392"/>
                <a:gd name="T8" fmla="*/ 0 w 109"/>
                <a:gd name="T9" fmla="*/ 0 h 392"/>
                <a:gd name="T10" fmla="*/ 4 w 109"/>
                <a:gd name="T11" fmla="*/ 8 h 392"/>
                <a:gd name="T12" fmla="*/ 23 w 109"/>
                <a:gd name="T13" fmla="*/ 8 h 392"/>
                <a:gd name="T14" fmla="*/ 19 w 109"/>
                <a:gd name="T15" fmla="*/ 4 h 392"/>
                <a:gd name="T16" fmla="*/ 102 w 109"/>
                <a:gd name="T17" fmla="*/ 388 h 392"/>
                <a:gd name="T18" fmla="*/ 106 w 109"/>
                <a:gd name="T19" fmla="*/ 384 h 392"/>
                <a:gd name="T20" fmla="*/ 86 w 109"/>
                <a:gd name="T21" fmla="*/ 384 h 392"/>
                <a:gd name="T22" fmla="*/ 90 w 109"/>
                <a:gd name="T23" fmla="*/ 388 h 392"/>
                <a:gd name="T24" fmla="*/ 8 w 109"/>
                <a:gd name="T25" fmla="*/ 4 h 392"/>
                <a:gd name="T26" fmla="*/ 4 w 109"/>
                <a:gd name="T27" fmla="*/ 8 h 392"/>
                <a:gd name="T28" fmla="*/ 0 w 109"/>
                <a:gd name="T29" fmla="*/ 0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392">
                  <a:moveTo>
                    <a:pt x="0" y="0"/>
                  </a:moveTo>
                  <a:lnTo>
                    <a:pt x="84" y="392"/>
                  </a:lnTo>
                  <a:lnTo>
                    <a:pt x="109" y="392"/>
                  </a:lnTo>
                  <a:lnTo>
                    <a:pt x="25" y="0"/>
                  </a:lnTo>
                  <a:lnTo>
                    <a:pt x="0" y="0"/>
                  </a:lnTo>
                  <a:lnTo>
                    <a:pt x="4" y="8"/>
                  </a:lnTo>
                  <a:lnTo>
                    <a:pt x="23" y="8"/>
                  </a:lnTo>
                  <a:lnTo>
                    <a:pt x="19" y="4"/>
                  </a:lnTo>
                  <a:lnTo>
                    <a:pt x="102" y="388"/>
                  </a:lnTo>
                  <a:lnTo>
                    <a:pt x="106" y="384"/>
                  </a:lnTo>
                  <a:lnTo>
                    <a:pt x="86" y="384"/>
                  </a:lnTo>
                  <a:lnTo>
                    <a:pt x="90" y="388"/>
                  </a:lnTo>
                  <a:lnTo>
                    <a:pt x="8" y="4"/>
                  </a:lnTo>
                  <a:lnTo>
                    <a:pt x="4" y="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155" name="Freeform 151"/>
            <p:cNvSpPr>
              <a:spLocks/>
            </p:cNvSpPr>
            <p:nvPr/>
          </p:nvSpPr>
          <p:spPr bwMode="auto">
            <a:xfrm>
              <a:off x="5142" y="1877"/>
              <a:ext cx="82" cy="22"/>
            </a:xfrm>
            <a:custGeom>
              <a:avLst/>
              <a:gdLst>
                <a:gd name="T0" fmla="*/ 0 w 99"/>
                <a:gd name="T1" fmla="*/ 7 h 28"/>
                <a:gd name="T2" fmla="*/ 2 w 99"/>
                <a:gd name="T3" fmla="*/ 28 h 28"/>
                <a:gd name="T4" fmla="*/ 99 w 99"/>
                <a:gd name="T5" fmla="*/ 19 h 28"/>
                <a:gd name="T6" fmla="*/ 98 w 99"/>
                <a:gd name="T7" fmla="*/ 0 h 28"/>
                <a:gd name="T8" fmla="*/ 0 w 99"/>
                <a:gd name="T9" fmla="*/ 7 h 28"/>
              </a:gdLst>
              <a:ahLst/>
              <a:cxnLst>
                <a:cxn ang="0">
                  <a:pos x="T0" y="T1"/>
                </a:cxn>
                <a:cxn ang="0">
                  <a:pos x="T2" y="T3"/>
                </a:cxn>
                <a:cxn ang="0">
                  <a:pos x="T4" y="T5"/>
                </a:cxn>
                <a:cxn ang="0">
                  <a:pos x="T6" y="T7"/>
                </a:cxn>
                <a:cxn ang="0">
                  <a:pos x="T8" y="T9"/>
                </a:cxn>
              </a:cxnLst>
              <a:rect l="0" t="0" r="r" b="b"/>
              <a:pathLst>
                <a:path w="99" h="28">
                  <a:moveTo>
                    <a:pt x="0" y="7"/>
                  </a:moveTo>
                  <a:lnTo>
                    <a:pt x="2" y="28"/>
                  </a:lnTo>
                  <a:lnTo>
                    <a:pt x="99" y="19"/>
                  </a:lnTo>
                  <a:lnTo>
                    <a:pt x="98" y="0"/>
                  </a:lnTo>
                  <a:lnTo>
                    <a:pt x="0" y="7"/>
                  </a:lnTo>
                  <a:close/>
                </a:path>
              </a:pathLst>
            </a:cu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156" name="Freeform 152"/>
            <p:cNvSpPr>
              <a:spLocks/>
            </p:cNvSpPr>
            <p:nvPr/>
          </p:nvSpPr>
          <p:spPr bwMode="auto">
            <a:xfrm>
              <a:off x="5138" y="1873"/>
              <a:ext cx="88" cy="30"/>
            </a:xfrm>
            <a:custGeom>
              <a:avLst/>
              <a:gdLst>
                <a:gd name="T0" fmla="*/ 0 w 107"/>
                <a:gd name="T1" fmla="*/ 9 h 36"/>
                <a:gd name="T2" fmla="*/ 4 w 107"/>
                <a:gd name="T3" fmla="*/ 36 h 36"/>
                <a:gd name="T4" fmla="*/ 107 w 107"/>
                <a:gd name="T5" fmla="*/ 25 h 36"/>
                <a:gd name="T6" fmla="*/ 103 w 107"/>
                <a:gd name="T7" fmla="*/ 0 h 36"/>
                <a:gd name="T8" fmla="*/ 0 w 107"/>
                <a:gd name="T9" fmla="*/ 9 h 36"/>
                <a:gd name="T10" fmla="*/ 4 w 107"/>
                <a:gd name="T11" fmla="*/ 15 h 36"/>
                <a:gd name="T12" fmla="*/ 102 w 107"/>
                <a:gd name="T13" fmla="*/ 7 h 36"/>
                <a:gd name="T14" fmla="*/ 98 w 107"/>
                <a:gd name="T15" fmla="*/ 4 h 36"/>
                <a:gd name="T16" fmla="*/ 100 w 107"/>
                <a:gd name="T17" fmla="*/ 23 h 36"/>
                <a:gd name="T18" fmla="*/ 103 w 107"/>
                <a:gd name="T19" fmla="*/ 19 h 36"/>
                <a:gd name="T20" fmla="*/ 6 w 107"/>
                <a:gd name="T21" fmla="*/ 29 h 36"/>
                <a:gd name="T22" fmla="*/ 9 w 107"/>
                <a:gd name="T23" fmla="*/ 32 h 36"/>
                <a:gd name="T24" fmla="*/ 7 w 107"/>
                <a:gd name="T25" fmla="*/ 11 h 36"/>
                <a:gd name="T26" fmla="*/ 4 w 107"/>
                <a:gd name="T27" fmla="*/ 15 h 36"/>
                <a:gd name="T28" fmla="*/ 0 w 107"/>
                <a:gd name="T29" fmla="*/ 9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7" h="36">
                  <a:moveTo>
                    <a:pt x="0" y="9"/>
                  </a:moveTo>
                  <a:lnTo>
                    <a:pt x="4" y="36"/>
                  </a:lnTo>
                  <a:lnTo>
                    <a:pt x="107" y="25"/>
                  </a:lnTo>
                  <a:lnTo>
                    <a:pt x="103" y="0"/>
                  </a:lnTo>
                  <a:lnTo>
                    <a:pt x="0" y="9"/>
                  </a:lnTo>
                  <a:lnTo>
                    <a:pt x="4" y="15"/>
                  </a:lnTo>
                  <a:lnTo>
                    <a:pt x="102" y="7"/>
                  </a:lnTo>
                  <a:lnTo>
                    <a:pt x="98" y="4"/>
                  </a:lnTo>
                  <a:lnTo>
                    <a:pt x="100" y="23"/>
                  </a:lnTo>
                  <a:lnTo>
                    <a:pt x="103" y="19"/>
                  </a:lnTo>
                  <a:lnTo>
                    <a:pt x="6" y="29"/>
                  </a:lnTo>
                  <a:lnTo>
                    <a:pt x="9" y="32"/>
                  </a:lnTo>
                  <a:lnTo>
                    <a:pt x="7" y="11"/>
                  </a:lnTo>
                  <a:lnTo>
                    <a:pt x="4" y="15"/>
                  </a:lnTo>
                  <a:lnTo>
                    <a:pt x="0"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157" name="Freeform 153"/>
            <p:cNvSpPr>
              <a:spLocks/>
            </p:cNvSpPr>
            <p:nvPr/>
          </p:nvSpPr>
          <p:spPr bwMode="auto">
            <a:xfrm>
              <a:off x="5146" y="1895"/>
              <a:ext cx="89" cy="307"/>
            </a:xfrm>
            <a:custGeom>
              <a:avLst/>
              <a:gdLst>
                <a:gd name="T0" fmla="*/ 0 w 108"/>
                <a:gd name="T1" fmla="*/ 0 h 372"/>
                <a:gd name="T2" fmla="*/ 87 w 108"/>
                <a:gd name="T3" fmla="*/ 372 h 372"/>
                <a:gd name="T4" fmla="*/ 108 w 108"/>
                <a:gd name="T5" fmla="*/ 372 h 372"/>
                <a:gd name="T6" fmla="*/ 21 w 108"/>
                <a:gd name="T7" fmla="*/ 0 h 372"/>
                <a:gd name="T8" fmla="*/ 0 w 108"/>
                <a:gd name="T9" fmla="*/ 0 h 372"/>
                <a:gd name="T10" fmla="*/ 4 w 108"/>
                <a:gd name="T11" fmla="*/ 7 h 372"/>
                <a:gd name="T12" fmla="*/ 20 w 108"/>
                <a:gd name="T13" fmla="*/ 7 h 372"/>
                <a:gd name="T14" fmla="*/ 16 w 108"/>
                <a:gd name="T15" fmla="*/ 4 h 372"/>
                <a:gd name="T16" fmla="*/ 100 w 108"/>
                <a:gd name="T17" fmla="*/ 368 h 372"/>
                <a:gd name="T18" fmla="*/ 104 w 108"/>
                <a:gd name="T19" fmla="*/ 364 h 372"/>
                <a:gd name="T20" fmla="*/ 89 w 108"/>
                <a:gd name="T21" fmla="*/ 364 h 372"/>
                <a:gd name="T22" fmla="*/ 93 w 108"/>
                <a:gd name="T23" fmla="*/ 368 h 372"/>
                <a:gd name="T24" fmla="*/ 8 w 108"/>
                <a:gd name="T25" fmla="*/ 4 h 372"/>
                <a:gd name="T26" fmla="*/ 4 w 108"/>
                <a:gd name="T27" fmla="*/ 7 h 372"/>
                <a:gd name="T28" fmla="*/ 0 w 108"/>
                <a:gd name="T29"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372">
                  <a:moveTo>
                    <a:pt x="0" y="0"/>
                  </a:moveTo>
                  <a:lnTo>
                    <a:pt x="87" y="372"/>
                  </a:lnTo>
                  <a:lnTo>
                    <a:pt x="108" y="372"/>
                  </a:lnTo>
                  <a:lnTo>
                    <a:pt x="21" y="0"/>
                  </a:lnTo>
                  <a:lnTo>
                    <a:pt x="0" y="0"/>
                  </a:lnTo>
                  <a:lnTo>
                    <a:pt x="4" y="7"/>
                  </a:lnTo>
                  <a:lnTo>
                    <a:pt x="20" y="7"/>
                  </a:lnTo>
                  <a:lnTo>
                    <a:pt x="16" y="4"/>
                  </a:lnTo>
                  <a:lnTo>
                    <a:pt x="100" y="368"/>
                  </a:lnTo>
                  <a:lnTo>
                    <a:pt x="104" y="364"/>
                  </a:lnTo>
                  <a:lnTo>
                    <a:pt x="89" y="364"/>
                  </a:lnTo>
                  <a:lnTo>
                    <a:pt x="93" y="368"/>
                  </a:lnTo>
                  <a:lnTo>
                    <a:pt x="8" y="4"/>
                  </a:lnTo>
                  <a:lnTo>
                    <a:pt x="4" y="7"/>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158" name="Freeform 154"/>
            <p:cNvSpPr>
              <a:spLocks/>
            </p:cNvSpPr>
            <p:nvPr/>
          </p:nvSpPr>
          <p:spPr bwMode="auto">
            <a:xfrm>
              <a:off x="5203" y="1890"/>
              <a:ext cx="87" cy="323"/>
            </a:xfrm>
            <a:custGeom>
              <a:avLst/>
              <a:gdLst>
                <a:gd name="T0" fmla="*/ 0 w 106"/>
                <a:gd name="T1" fmla="*/ 0 h 392"/>
                <a:gd name="T2" fmla="*/ 85 w 106"/>
                <a:gd name="T3" fmla="*/ 392 h 392"/>
                <a:gd name="T4" fmla="*/ 106 w 106"/>
                <a:gd name="T5" fmla="*/ 392 h 392"/>
                <a:gd name="T6" fmla="*/ 22 w 106"/>
                <a:gd name="T7" fmla="*/ 0 h 392"/>
                <a:gd name="T8" fmla="*/ 0 w 106"/>
                <a:gd name="T9" fmla="*/ 0 h 392"/>
                <a:gd name="T10" fmla="*/ 4 w 106"/>
                <a:gd name="T11" fmla="*/ 8 h 392"/>
                <a:gd name="T12" fmla="*/ 20 w 106"/>
                <a:gd name="T13" fmla="*/ 8 h 392"/>
                <a:gd name="T14" fmla="*/ 16 w 106"/>
                <a:gd name="T15" fmla="*/ 4 h 392"/>
                <a:gd name="T16" fmla="*/ 98 w 106"/>
                <a:gd name="T17" fmla="*/ 388 h 392"/>
                <a:gd name="T18" fmla="*/ 102 w 106"/>
                <a:gd name="T19" fmla="*/ 384 h 392"/>
                <a:gd name="T20" fmla="*/ 87 w 106"/>
                <a:gd name="T21" fmla="*/ 384 h 392"/>
                <a:gd name="T22" fmla="*/ 91 w 106"/>
                <a:gd name="T23" fmla="*/ 388 h 392"/>
                <a:gd name="T24" fmla="*/ 8 w 106"/>
                <a:gd name="T25" fmla="*/ 4 h 392"/>
                <a:gd name="T26" fmla="*/ 4 w 106"/>
                <a:gd name="T27" fmla="*/ 8 h 392"/>
                <a:gd name="T28" fmla="*/ 0 w 106"/>
                <a:gd name="T29" fmla="*/ 0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6" h="392">
                  <a:moveTo>
                    <a:pt x="0" y="0"/>
                  </a:moveTo>
                  <a:lnTo>
                    <a:pt x="85" y="392"/>
                  </a:lnTo>
                  <a:lnTo>
                    <a:pt x="106" y="392"/>
                  </a:lnTo>
                  <a:lnTo>
                    <a:pt x="22" y="0"/>
                  </a:lnTo>
                  <a:lnTo>
                    <a:pt x="0" y="0"/>
                  </a:lnTo>
                  <a:lnTo>
                    <a:pt x="4" y="8"/>
                  </a:lnTo>
                  <a:lnTo>
                    <a:pt x="20" y="8"/>
                  </a:lnTo>
                  <a:lnTo>
                    <a:pt x="16" y="4"/>
                  </a:lnTo>
                  <a:lnTo>
                    <a:pt x="98" y="388"/>
                  </a:lnTo>
                  <a:lnTo>
                    <a:pt x="102" y="384"/>
                  </a:lnTo>
                  <a:lnTo>
                    <a:pt x="87" y="384"/>
                  </a:lnTo>
                  <a:lnTo>
                    <a:pt x="91" y="388"/>
                  </a:lnTo>
                  <a:lnTo>
                    <a:pt x="8" y="4"/>
                  </a:lnTo>
                  <a:lnTo>
                    <a:pt x="4" y="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159" name="Freeform 155"/>
            <p:cNvSpPr>
              <a:spLocks/>
            </p:cNvSpPr>
            <p:nvPr/>
          </p:nvSpPr>
          <p:spPr bwMode="auto">
            <a:xfrm>
              <a:off x="5220" y="2192"/>
              <a:ext cx="69" cy="20"/>
            </a:xfrm>
            <a:custGeom>
              <a:avLst/>
              <a:gdLst>
                <a:gd name="T0" fmla="*/ 0 w 84"/>
                <a:gd name="T1" fmla="*/ 7 h 23"/>
                <a:gd name="T2" fmla="*/ 4 w 84"/>
                <a:gd name="T3" fmla="*/ 23 h 23"/>
                <a:gd name="T4" fmla="*/ 84 w 84"/>
                <a:gd name="T5" fmla="*/ 15 h 23"/>
                <a:gd name="T6" fmla="*/ 80 w 84"/>
                <a:gd name="T7" fmla="*/ 0 h 23"/>
                <a:gd name="T8" fmla="*/ 0 w 84"/>
                <a:gd name="T9" fmla="*/ 7 h 23"/>
              </a:gdLst>
              <a:ahLst/>
              <a:cxnLst>
                <a:cxn ang="0">
                  <a:pos x="T0" y="T1"/>
                </a:cxn>
                <a:cxn ang="0">
                  <a:pos x="T2" y="T3"/>
                </a:cxn>
                <a:cxn ang="0">
                  <a:pos x="T4" y="T5"/>
                </a:cxn>
                <a:cxn ang="0">
                  <a:pos x="T6" y="T7"/>
                </a:cxn>
                <a:cxn ang="0">
                  <a:pos x="T8" y="T9"/>
                </a:cxn>
              </a:cxnLst>
              <a:rect l="0" t="0" r="r" b="b"/>
              <a:pathLst>
                <a:path w="84" h="23">
                  <a:moveTo>
                    <a:pt x="0" y="7"/>
                  </a:moveTo>
                  <a:lnTo>
                    <a:pt x="4" y="23"/>
                  </a:lnTo>
                  <a:lnTo>
                    <a:pt x="84" y="15"/>
                  </a:lnTo>
                  <a:lnTo>
                    <a:pt x="80" y="0"/>
                  </a:lnTo>
                  <a:lnTo>
                    <a:pt x="0" y="7"/>
                  </a:lnTo>
                  <a:close/>
                </a:path>
              </a:pathLst>
            </a:cu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160" name="Oval 159"/>
            <p:cNvSpPr>
              <a:spLocks noChangeArrowheads="1"/>
            </p:cNvSpPr>
            <p:nvPr/>
          </p:nvSpPr>
          <p:spPr bwMode="auto">
            <a:xfrm>
              <a:off x="5047" y="1520"/>
              <a:ext cx="123" cy="60"/>
            </a:xfrm>
            <a:prstGeom prst="ellipse">
              <a:avLst/>
            </a:prstGeom>
            <a:solidFill>
              <a:srgbClr val="FFFFFF"/>
            </a:solidFill>
            <a:ln w="25400">
              <a:round/>
              <a:headEnd/>
              <a:tailEnd/>
            </a:ln>
            <a:effectLst/>
            <a:scene3d>
              <a:camera prst="legacyPerspectiveFront">
                <a:rot lat="17400000" lon="0" rev="0"/>
              </a:camera>
              <a:lightRig rig="legacyFlat4" dir="t"/>
            </a:scene3d>
            <a:sp3d extrusionH="11100" prstMaterial="legacyMatte">
              <a:bevelT w="13500" h="13500" prst="angle"/>
              <a:bevelB w="13500" h="13500" prst="angle"/>
              <a:extrusionClr>
                <a:srgbClr val="FFFFFF"/>
              </a:extrusion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flatTx/>
            </a:bodyPr>
            <a:lstStyle/>
            <a:p>
              <a:endParaRPr lang="tr-TR"/>
            </a:p>
          </p:txBody>
        </p:sp>
        <p:grpSp>
          <p:nvGrpSpPr>
            <p:cNvPr id="161" name="Group 157"/>
            <p:cNvGrpSpPr>
              <a:grpSpLocks/>
            </p:cNvGrpSpPr>
            <p:nvPr/>
          </p:nvGrpSpPr>
          <p:grpSpPr bwMode="auto">
            <a:xfrm>
              <a:off x="5049" y="1539"/>
              <a:ext cx="31" cy="16"/>
              <a:chOff x="403" y="1501"/>
              <a:chExt cx="100" cy="52"/>
            </a:xfrm>
          </p:grpSpPr>
          <p:sp>
            <p:nvSpPr>
              <p:cNvPr id="184" name="Oval 158"/>
              <p:cNvSpPr>
                <a:spLocks noChangeArrowheads="1"/>
              </p:cNvSpPr>
              <p:nvPr/>
            </p:nvSpPr>
            <p:spPr bwMode="auto">
              <a:xfrm>
                <a:off x="403" y="1501"/>
                <a:ext cx="100" cy="25"/>
              </a:xfrm>
              <a:prstGeom prst="ellipse">
                <a:avLst/>
              </a:prstGeom>
              <a:solidFill>
                <a:srgbClr val="FFFFFF"/>
              </a:solidFill>
              <a:ln w="25400">
                <a:round/>
                <a:headEnd/>
                <a:tailEnd/>
              </a:ln>
              <a:effectLst/>
              <a:scene3d>
                <a:camera prst="legacyPerspectiveFront">
                  <a:rot lat="18600000" lon="0" rev="0"/>
                </a:camera>
                <a:lightRig rig="legacyFlat3" dir="r"/>
              </a:scene3d>
              <a:sp3d extrusionH="36500" prstMaterial="legacyMatte">
                <a:bevelT w="13500" h="13500" prst="angle"/>
                <a:bevelB w="13500" h="13500" prst="angle"/>
                <a:extrusionClr>
                  <a:srgbClr val="FFFFFF"/>
                </a:extrusion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flatTx/>
              </a:bodyPr>
              <a:lstStyle/>
              <a:p>
                <a:endParaRPr lang="tr-TR"/>
              </a:p>
            </p:txBody>
          </p:sp>
          <p:sp>
            <p:nvSpPr>
              <p:cNvPr id="185" name="Line 159"/>
              <p:cNvSpPr>
                <a:spLocks noChangeShapeType="1"/>
              </p:cNvSpPr>
              <p:nvPr/>
            </p:nvSpPr>
            <p:spPr bwMode="auto">
              <a:xfrm>
                <a:off x="409" y="1518"/>
                <a:ext cx="0" cy="31"/>
              </a:xfrm>
              <a:prstGeom prst="line">
                <a:avLst/>
              </a:prstGeom>
              <a:noFill/>
              <a:ln w="63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186" name="Line 160"/>
              <p:cNvSpPr>
                <a:spLocks noChangeShapeType="1"/>
              </p:cNvSpPr>
              <p:nvPr/>
            </p:nvSpPr>
            <p:spPr bwMode="auto">
              <a:xfrm>
                <a:off x="423" y="1521"/>
                <a:ext cx="0" cy="31"/>
              </a:xfrm>
              <a:prstGeom prst="line">
                <a:avLst/>
              </a:prstGeom>
              <a:noFill/>
              <a:ln w="63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187" name="Line 161"/>
              <p:cNvSpPr>
                <a:spLocks noChangeShapeType="1"/>
              </p:cNvSpPr>
              <p:nvPr/>
            </p:nvSpPr>
            <p:spPr bwMode="auto">
              <a:xfrm>
                <a:off x="439" y="1522"/>
                <a:ext cx="0" cy="31"/>
              </a:xfrm>
              <a:prstGeom prst="line">
                <a:avLst/>
              </a:prstGeom>
              <a:noFill/>
              <a:ln w="63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188" name="Line 162"/>
              <p:cNvSpPr>
                <a:spLocks noChangeShapeType="1"/>
              </p:cNvSpPr>
              <p:nvPr/>
            </p:nvSpPr>
            <p:spPr bwMode="auto">
              <a:xfrm>
                <a:off x="455" y="1522"/>
                <a:ext cx="0" cy="31"/>
              </a:xfrm>
              <a:prstGeom prst="line">
                <a:avLst/>
              </a:prstGeom>
              <a:noFill/>
              <a:ln w="63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189" name="Line 163"/>
              <p:cNvSpPr>
                <a:spLocks noChangeShapeType="1"/>
              </p:cNvSpPr>
              <p:nvPr/>
            </p:nvSpPr>
            <p:spPr bwMode="auto">
              <a:xfrm>
                <a:off x="470" y="1521"/>
                <a:ext cx="0" cy="31"/>
              </a:xfrm>
              <a:prstGeom prst="line">
                <a:avLst/>
              </a:prstGeom>
              <a:noFill/>
              <a:ln w="63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190" name="Line 164"/>
              <p:cNvSpPr>
                <a:spLocks noChangeShapeType="1"/>
              </p:cNvSpPr>
              <p:nvPr/>
            </p:nvSpPr>
            <p:spPr bwMode="auto">
              <a:xfrm>
                <a:off x="483" y="1519"/>
                <a:ext cx="0" cy="31"/>
              </a:xfrm>
              <a:prstGeom prst="line">
                <a:avLst/>
              </a:prstGeom>
              <a:noFill/>
              <a:ln w="63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191" name="Line 165"/>
              <p:cNvSpPr>
                <a:spLocks noChangeShapeType="1"/>
              </p:cNvSpPr>
              <p:nvPr/>
            </p:nvSpPr>
            <p:spPr bwMode="auto">
              <a:xfrm>
                <a:off x="494" y="1517"/>
                <a:ext cx="0" cy="31"/>
              </a:xfrm>
              <a:prstGeom prst="line">
                <a:avLst/>
              </a:prstGeom>
              <a:noFill/>
              <a:ln w="63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grpSp>
        <p:grpSp>
          <p:nvGrpSpPr>
            <p:cNvPr id="162" name="Group 166"/>
            <p:cNvGrpSpPr>
              <a:grpSpLocks/>
            </p:cNvGrpSpPr>
            <p:nvPr/>
          </p:nvGrpSpPr>
          <p:grpSpPr bwMode="auto">
            <a:xfrm>
              <a:off x="5107" y="1542"/>
              <a:ext cx="32" cy="16"/>
              <a:chOff x="403" y="1501"/>
              <a:chExt cx="100" cy="52"/>
            </a:xfrm>
          </p:grpSpPr>
          <p:sp>
            <p:nvSpPr>
              <p:cNvPr id="176" name="Oval 167"/>
              <p:cNvSpPr>
                <a:spLocks noChangeArrowheads="1"/>
              </p:cNvSpPr>
              <p:nvPr/>
            </p:nvSpPr>
            <p:spPr bwMode="auto">
              <a:xfrm>
                <a:off x="403" y="1501"/>
                <a:ext cx="100" cy="25"/>
              </a:xfrm>
              <a:prstGeom prst="ellipse">
                <a:avLst/>
              </a:prstGeom>
              <a:solidFill>
                <a:srgbClr val="FFFFFF"/>
              </a:solidFill>
              <a:ln w="25400">
                <a:round/>
                <a:headEnd/>
                <a:tailEnd/>
              </a:ln>
              <a:effectLst/>
              <a:scene3d>
                <a:camera prst="legacyPerspectiveFront">
                  <a:rot lat="18600000" lon="0" rev="0"/>
                </a:camera>
                <a:lightRig rig="legacyFlat3" dir="r"/>
              </a:scene3d>
              <a:sp3d extrusionH="36500" prstMaterial="legacyMatte">
                <a:bevelT w="13500" h="13500" prst="angle"/>
                <a:bevelB w="13500" h="13500" prst="angle"/>
                <a:extrusionClr>
                  <a:srgbClr val="FFFFFF"/>
                </a:extrusion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flatTx/>
              </a:bodyPr>
              <a:lstStyle/>
              <a:p>
                <a:endParaRPr lang="tr-TR"/>
              </a:p>
            </p:txBody>
          </p:sp>
          <p:sp>
            <p:nvSpPr>
              <p:cNvPr id="177" name="Line 168"/>
              <p:cNvSpPr>
                <a:spLocks noChangeShapeType="1"/>
              </p:cNvSpPr>
              <p:nvPr/>
            </p:nvSpPr>
            <p:spPr bwMode="auto">
              <a:xfrm>
                <a:off x="409" y="1518"/>
                <a:ext cx="0" cy="31"/>
              </a:xfrm>
              <a:prstGeom prst="line">
                <a:avLst/>
              </a:prstGeom>
              <a:noFill/>
              <a:ln w="63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178" name="Line 169"/>
              <p:cNvSpPr>
                <a:spLocks noChangeShapeType="1"/>
              </p:cNvSpPr>
              <p:nvPr/>
            </p:nvSpPr>
            <p:spPr bwMode="auto">
              <a:xfrm>
                <a:off x="423" y="1521"/>
                <a:ext cx="0" cy="31"/>
              </a:xfrm>
              <a:prstGeom prst="line">
                <a:avLst/>
              </a:prstGeom>
              <a:noFill/>
              <a:ln w="63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179" name="Line 170"/>
              <p:cNvSpPr>
                <a:spLocks noChangeShapeType="1"/>
              </p:cNvSpPr>
              <p:nvPr/>
            </p:nvSpPr>
            <p:spPr bwMode="auto">
              <a:xfrm>
                <a:off x="439" y="1522"/>
                <a:ext cx="0" cy="31"/>
              </a:xfrm>
              <a:prstGeom prst="line">
                <a:avLst/>
              </a:prstGeom>
              <a:noFill/>
              <a:ln w="63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180" name="Line 171"/>
              <p:cNvSpPr>
                <a:spLocks noChangeShapeType="1"/>
              </p:cNvSpPr>
              <p:nvPr/>
            </p:nvSpPr>
            <p:spPr bwMode="auto">
              <a:xfrm>
                <a:off x="455" y="1522"/>
                <a:ext cx="0" cy="31"/>
              </a:xfrm>
              <a:prstGeom prst="line">
                <a:avLst/>
              </a:prstGeom>
              <a:noFill/>
              <a:ln w="63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181" name="Line 172"/>
              <p:cNvSpPr>
                <a:spLocks noChangeShapeType="1"/>
              </p:cNvSpPr>
              <p:nvPr/>
            </p:nvSpPr>
            <p:spPr bwMode="auto">
              <a:xfrm>
                <a:off x="470" y="1521"/>
                <a:ext cx="0" cy="31"/>
              </a:xfrm>
              <a:prstGeom prst="line">
                <a:avLst/>
              </a:prstGeom>
              <a:noFill/>
              <a:ln w="63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182" name="Line 173"/>
              <p:cNvSpPr>
                <a:spLocks noChangeShapeType="1"/>
              </p:cNvSpPr>
              <p:nvPr/>
            </p:nvSpPr>
            <p:spPr bwMode="auto">
              <a:xfrm>
                <a:off x="483" y="1519"/>
                <a:ext cx="0" cy="31"/>
              </a:xfrm>
              <a:prstGeom prst="line">
                <a:avLst/>
              </a:prstGeom>
              <a:noFill/>
              <a:ln w="63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183" name="Line 174"/>
              <p:cNvSpPr>
                <a:spLocks noChangeShapeType="1"/>
              </p:cNvSpPr>
              <p:nvPr/>
            </p:nvSpPr>
            <p:spPr bwMode="auto">
              <a:xfrm>
                <a:off x="494" y="1517"/>
                <a:ext cx="0" cy="31"/>
              </a:xfrm>
              <a:prstGeom prst="line">
                <a:avLst/>
              </a:prstGeom>
              <a:noFill/>
              <a:ln w="63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grpSp>
        <p:grpSp>
          <p:nvGrpSpPr>
            <p:cNvPr id="163" name="Group 175"/>
            <p:cNvGrpSpPr>
              <a:grpSpLocks/>
            </p:cNvGrpSpPr>
            <p:nvPr/>
          </p:nvGrpSpPr>
          <p:grpSpPr bwMode="auto">
            <a:xfrm>
              <a:off x="5138" y="1536"/>
              <a:ext cx="30" cy="16"/>
              <a:chOff x="403" y="1501"/>
              <a:chExt cx="100" cy="52"/>
            </a:xfrm>
          </p:grpSpPr>
          <p:sp>
            <p:nvSpPr>
              <p:cNvPr id="168" name="Oval 176"/>
              <p:cNvSpPr>
                <a:spLocks noChangeArrowheads="1"/>
              </p:cNvSpPr>
              <p:nvPr/>
            </p:nvSpPr>
            <p:spPr bwMode="auto">
              <a:xfrm>
                <a:off x="403" y="1501"/>
                <a:ext cx="100" cy="25"/>
              </a:xfrm>
              <a:prstGeom prst="ellipse">
                <a:avLst/>
              </a:prstGeom>
              <a:solidFill>
                <a:srgbClr val="FFFFFF"/>
              </a:solidFill>
              <a:ln w="25400">
                <a:round/>
                <a:headEnd/>
                <a:tailEnd/>
              </a:ln>
              <a:effectLst/>
              <a:scene3d>
                <a:camera prst="legacyPerspectiveFront">
                  <a:rot lat="18600000" lon="0" rev="0"/>
                </a:camera>
                <a:lightRig rig="legacyFlat3" dir="r"/>
              </a:scene3d>
              <a:sp3d extrusionH="36500" prstMaterial="legacyMatte">
                <a:bevelT w="13500" h="13500" prst="angle"/>
                <a:bevelB w="13500" h="13500" prst="angle"/>
                <a:extrusionClr>
                  <a:srgbClr val="FFFFFF"/>
                </a:extrusion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flatTx/>
              </a:bodyPr>
              <a:lstStyle/>
              <a:p>
                <a:endParaRPr lang="tr-TR"/>
              </a:p>
            </p:txBody>
          </p:sp>
          <p:sp>
            <p:nvSpPr>
              <p:cNvPr id="169" name="Line 177"/>
              <p:cNvSpPr>
                <a:spLocks noChangeShapeType="1"/>
              </p:cNvSpPr>
              <p:nvPr/>
            </p:nvSpPr>
            <p:spPr bwMode="auto">
              <a:xfrm>
                <a:off x="409" y="1518"/>
                <a:ext cx="0" cy="31"/>
              </a:xfrm>
              <a:prstGeom prst="line">
                <a:avLst/>
              </a:prstGeom>
              <a:noFill/>
              <a:ln w="63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170" name="Line 178"/>
              <p:cNvSpPr>
                <a:spLocks noChangeShapeType="1"/>
              </p:cNvSpPr>
              <p:nvPr/>
            </p:nvSpPr>
            <p:spPr bwMode="auto">
              <a:xfrm>
                <a:off x="423" y="1521"/>
                <a:ext cx="0" cy="31"/>
              </a:xfrm>
              <a:prstGeom prst="line">
                <a:avLst/>
              </a:prstGeom>
              <a:noFill/>
              <a:ln w="63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171" name="Line 179"/>
              <p:cNvSpPr>
                <a:spLocks noChangeShapeType="1"/>
              </p:cNvSpPr>
              <p:nvPr/>
            </p:nvSpPr>
            <p:spPr bwMode="auto">
              <a:xfrm>
                <a:off x="439" y="1522"/>
                <a:ext cx="0" cy="31"/>
              </a:xfrm>
              <a:prstGeom prst="line">
                <a:avLst/>
              </a:prstGeom>
              <a:noFill/>
              <a:ln w="63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172" name="Line 180"/>
              <p:cNvSpPr>
                <a:spLocks noChangeShapeType="1"/>
              </p:cNvSpPr>
              <p:nvPr/>
            </p:nvSpPr>
            <p:spPr bwMode="auto">
              <a:xfrm>
                <a:off x="455" y="1522"/>
                <a:ext cx="0" cy="31"/>
              </a:xfrm>
              <a:prstGeom prst="line">
                <a:avLst/>
              </a:prstGeom>
              <a:noFill/>
              <a:ln w="63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173" name="Line 181"/>
              <p:cNvSpPr>
                <a:spLocks noChangeShapeType="1"/>
              </p:cNvSpPr>
              <p:nvPr/>
            </p:nvSpPr>
            <p:spPr bwMode="auto">
              <a:xfrm>
                <a:off x="470" y="1521"/>
                <a:ext cx="0" cy="31"/>
              </a:xfrm>
              <a:prstGeom prst="line">
                <a:avLst/>
              </a:prstGeom>
              <a:noFill/>
              <a:ln w="63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174" name="Line 182"/>
              <p:cNvSpPr>
                <a:spLocks noChangeShapeType="1"/>
              </p:cNvSpPr>
              <p:nvPr/>
            </p:nvSpPr>
            <p:spPr bwMode="auto">
              <a:xfrm>
                <a:off x="483" y="1519"/>
                <a:ext cx="0" cy="31"/>
              </a:xfrm>
              <a:prstGeom prst="line">
                <a:avLst/>
              </a:prstGeom>
              <a:noFill/>
              <a:ln w="63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175" name="Line 183"/>
              <p:cNvSpPr>
                <a:spLocks noChangeShapeType="1"/>
              </p:cNvSpPr>
              <p:nvPr/>
            </p:nvSpPr>
            <p:spPr bwMode="auto">
              <a:xfrm>
                <a:off x="494" y="1517"/>
                <a:ext cx="0" cy="31"/>
              </a:xfrm>
              <a:prstGeom prst="line">
                <a:avLst/>
              </a:prstGeom>
              <a:noFill/>
              <a:ln w="63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grpSp>
        <p:sp>
          <p:nvSpPr>
            <p:cNvPr id="164" name="Oval 184"/>
            <p:cNvSpPr>
              <a:spLocks noChangeArrowheads="1"/>
            </p:cNvSpPr>
            <p:nvPr/>
          </p:nvSpPr>
          <p:spPr bwMode="auto">
            <a:xfrm>
              <a:off x="5048" y="1502"/>
              <a:ext cx="116" cy="60"/>
            </a:xfrm>
            <a:prstGeom prst="ellipse">
              <a:avLst/>
            </a:prstGeom>
            <a:solidFill>
              <a:srgbClr val="FFFFFF"/>
            </a:solidFill>
            <a:ln w="25400">
              <a:round/>
              <a:headEnd/>
              <a:tailEnd/>
            </a:ln>
            <a:effectLst/>
            <a:scene3d>
              <a:camera prst="legacyPerspectiveFront">
                <a:rot lat="17400000" lon="0" rev="0"/>
              </a:camera>
              <a:lightRig rig="legacyFlat4" dir="t"/>
            </a:scene3d>
            <a:sp3d extrusionH="11100" prstMaterial="legacyMatte">
              <a:bevelT w="13500" h="13500" prst="angle"/>
              <a:bevelB w="13500" h="13500" prst="angle"/>
              <a:extrusionClr>
                <a:srgbClr val="FFFFFF"/>
              </a:extrusion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flatTx/>
            </a:bodyPr>
            <a:lstStyle/>
            <a:p>
              <a:endParaRPr lang="tr-TR"/>
            </a:p>
          </p:txBody>
        </p:sp>
        <p:sp>
          <p:nvSpPr>
            <p:cNvPr id="165" name="Arc 185"/>
            <p:cNvSpPr>
              <a:spLocks/>
            </p:cNvSpPr>
            <p:nvPr/>
          </p:nvSpPr>
          <p:spPr bwMode="auto">
            <a:xfrm>
              <a:off x="5046" y="1561"/>
              <a:ext cx="118" cy="13"/>
            </a:xfrm>
            <a:custGeom>
              <a:avLst/>
              <a:gdLst>
                <a:gd name="G0" fmla="+- 20722 0 0"/>
                <a:gd name="G1" fmla="+- 2762 0 0"/>
                <a:gd name="G2" fmla="+- 21600 0 0"/>
                <a:gd name="T0" fmla="*/ 42145 w 42322"/>
                <a:gd name="T1" fmla="*/ 0 h 24362"/>
                <a:gd name="T2" fmla="*/ 0 w 42322"/>
                <a:gd name="T3" fmla="*/ 8856 h 24362"/>
                <a:gd name="T4" fmla="*/ 20722 w 42322"/>
                <a:gd name="T5" fmla="*/ 2762 h 24362"/>
              </a:gdLst>
              <a:ahLst/>
              <a:cxnLst>
                <a:cxn ang="0">
                  <a:pos x="T0" y="T1"/>
                </a:cxn>
                <a:cxn ang="0">
                  <a:pos x="T2" y="T3"/>
                </a:cxn>
                <a:cxn ang="0">
                  <a:pos x="T4" y="T5"/>
                </a:cxn>
              </a:cxnLst>
              <a:rect l="0" t="0" r="r" b="b"/>
              <a:pathLst>
                <a:path w="42322" h="24362" fill="none" extrusionOk="0">
                  <a:moveTo>
                    <a:pt x="42144" y="0"/>
                  </a:moveTo>
                  <a:cubicBezTo>
                    <a:pt x="42262" y="915"/>
                    <a:pt x="42322" y="1838"/>
                    <a:pt x="42322" y="2762"/>
                  </a:cubicBezTo>
                  <a:cubicBezTo>
                    <a:pt x="42322" y="14691"/>
                    <a:pt x="32651" y="24362"/>
                    <a:pt x="20722" y="24362"/>
                  </a:cubicBezTo>
                  <a:cubicBezTo>
                    <a:pt x="11139" y="24362"/>
                    <a:pt x="2702" y="18049"/>
                    <a:pt x="-1" y="8856"/>
                  </a:cubicBezTo>
                </a:path>
                <a:path w="42322" h="24362" stroke="0" extrusionOk="0">
                  <a:moveTo>
                    <a:pt x="42144" y="0"/>
                  </a:moveTo>
                  <a:cubicBezTo>
                    <a:pt x="42262" y="915"/>
                    <a:pt x="42322" y="1838"/>
                    <a:pt x="42322" y="2762"/>
                  </a:cubicBezTo>
                  <a:cubicBezTo>
                    <a:pt x="42322" y="14691"/>
                    <a:pt x="32651" y="24362"/>
                    <a:pt x="20722" y="24362"/>
                  </a:cubicBezTo>
                  <a:cubicBezTo>
                    <a:pt x="11139" y="24362"/>
                    <a:pt x="2702" y="18049"/>
                    <a:pt x="-1" y="8856"/>
                  </a:cubicBezTo>
                  <a:lnTo>
                    <a:pt x="20722" y="2762"/>
                  </a:lnTo>
                  <a:close/>
                </a:path>
              </a:pathLst>
            </a:custGeom>
            <a:noFill/>
            <a:ln w="9525">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166" name="Arc 186"/>
            <p:cNvSpPr>
              <a:spLocks/>
            </p:cNvSpPr>
            <p:nvPr/>
          </p:nvSpPr>
          <p:spPr bwMode="auto">
            <a:xfrm>
              <a:off x="5046" y="1554"/>
              <a:ext cx="118" cy="13"/>
            </a:xfrm>
            <a:custGeom>
              <a:avLst/>
              <a:gdLst>
                <a:gd name="G0" fmla="+- 20722 0 0"/>
                <a:gd name="G1" fmla="+- 2762 0 0"/>
                <a:gd name="G2" fmla="+- 21600 0 0"/>
                <a:gd name="T0" fmla="*/ 42145 w 42322"/>
                <a:gd name="T1" fmla="*/ 0 h 24362"/>
                <a:gd name="T2" fmla="*/ 0 w 42322"/>
                <a:gd name="T3" fmla="*/ 8856 h 24362"/>
                <a:gd name="T4" fmla="*/ 20722 w 42322"/>
                <a:gd name="T5" fmla="*/ 2762 h 24362"/>
              </a:gdLst>
              <a:ahLst/>
              <a:cxnLst>
                <a:cxn ang="0">
                  <a:pos x="T0" y="T1"/>
                </a:cxn>
                <a:cxn ang="0">
                  <a:pos x="T2" y="T3"/>
                </a:cxn>
                <a:cxn ang="0">
                  <a:pos x="T4" y="T5"/>
                </a:cxn>
              </a:cxnLst>
              <a:rect l="0" t="0" r="r" b="b"/>
              <a:pathLst>
                <a:path w="42322" h="24362" fill="none" extrusionOk="0">
                  <a:moveTo>
                    <a:pt x="42144" y="0"/>
                  </a:moveTo>
                  <a:cubicBezTo>
                    <a:pt x="42262" y="915"/>
                    <a:pt x="42322" y="1838"/>
                    <a:pt x="42322" y="2762"/>
                  </a:cubicBezTo>
                  <a:cubicBezTo>
                    <a:pt x="42322" y="14691"/>
                    <a:pt x="32651" y="24362"/>
                    <a:pt x="20722" y="24362"/>
                  </a:cubicBezTo>
                  <a:cubicBezTo>
                    <a:pt x="11139" y="24362"/>
                    <a:pt x="2702" y="18049"/>
                    <a:pt x="-1" y="8856"/>
                  </a:cubicBezTo>
                </a:path>
                <a:path w="42322" h="24362" stroke="0" extrusionOk="0">
                  <a:moveTo>
                    <a:pt x="42144" y="0"/>
                  </a:moveTo>
                  <a:cubicBezTo>
                    <a:pt x="42262" y="915"/>
                    <a:pt x="42322" y="1838"/>
                    <a:pt x="42322" y="2762"/>
                  </a:cubicBezTo>
                  <a:cubicBezTo>
                    <a:pt x="42322" y="14691"/>
                    <a:pt x="32651" y="24362"/>
                    <a:pt x="20722" y="24362"/>
                  </a:cubicBezTo>
                  <a:cubicBezTo>
                    <a:pt x="11139" y="24362"/>
                    <a:pt x="2702" y="18049"/>
                    <a:pt x="-1" y="8856"/>
                  </a:cubicBezTo>
                  <a:lnTo>
                    <a:pt x="20722" y="2762"/>
                  </a:lnTo>
                  <a:close/>
                </a:path>
              </a:pathLst>
            </a:custGeom>
            <a:noFill/>
            <a:ln w="9525">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167" name="Rectangle 187"/>
            <p:cNvSpPr>
              <a:spLocks noChangeArrowheads="1"/>
            </p:cNvSpPr>
            <p:nvPr/>
          </p:nvSpPr>
          <p:spPr bwMode="auto">
            <a:xfrm>
              <a:off x="5073" y="1403"/>
              <a:ext cx="47" cy="126"/>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flatTx/>
            </a:bodyPr>
            <a:lstStyle/>
            <a:p>
              <a:endParaRPr lang="tr-TR"/>
            </a:p>
          </p:txBody>
        </p:sp>
      </p:grpSp>
      <p:cxnSp>
        <p:nvCxnSpPr>
          <p:cNvPr id="192" name="Düz Bağlayıcı 191"/>
          <p:cNvCxnSpPr>
            <a:stCxn id="70" idx="0"/>
            <a:endCxn id="167" idx="3"/>
          </p:cNvCxnSpPr>
          <p:nvPr/>
        </p:nvCxnSpPr>
        <p:spPr>
          <a:xfrm flipV="1">
            <a:off x="1859865" y="1074335"/>
            <a:ext cx="5372056" cy="1191294"/>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3" name="Düz Ok Bağlayıcısı 192"/>
          <p:cNvCxnSpPr>
            <a:stCxn id="73" idx="1"/>
          </p:cNvCxnSpPr>
          <p:nvPr/>
        </p:nvCxnSpPr>
        <p:spPr>
          <a:xfrm flipH="1" flipV="1">
            <a:off x="1817796" y="892244"/>
            <a:ext cx="26987" cy="1406723"/>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4" name="Yay 193"/>
          <p:cNvSpPr/>
          <p:nvPr/>
        </p:nvSpPr>
        <p:spPr>
          <a:xfrm>
            <a:off x="1368564" y="1828348"/>
            <a:ext cx="914400" cy="914400"/>
          </a:xfrm>
          <a:prstGeom prst="arc">
            <a:avLst>
              <a:gd name="adj1" fmla="val 16200000"/>
              <a:gd name="adj2" fmla="val 20743244"/>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
        <p:nvSpPr>
          <p:cNvPr id="195" name="Metin kutusu 194"/>
          <p:cNvSpPr txBox="1"/>
          <p:nvPr/>
        </p:nvSpPr>
        <p:spPr>
          <a:xfrm>
            <a:off x="2160652" y="1540316"/>
            <a:ext cx="328936" cy="461665"/>
          </a:xfrm>
          <a:prstGeom prst="rect">
            <a:avLst/>
          </a:prstGeom>
          <a:noFill/>
        </p:spPr>
        <p:txBody>
          <a:bodyPr wrap="none" rtlCol="0">
            <a:spAutoFit/>
          </a:bodyPr>
          <a:lstStyle/>
          <a:p>
            <a:r>
              <a:rPr lang="tr-TR" sz="2400" b="1" dirty="0"/>
              <a:t>Z</a:t>
            </a:r>
          </a:p>
        </p:txBody>
      </p:sp>
      <p:cxnSp>
        <p:nvCxnSpPr>
          <p:cNvPr id="196" name="Düz Bağlayıcı 195"/>
          <p:cNvCxnSpPr/>
          <p:nvPr/>
        </p:nvCxnSpPr>
        <p:spPr>
          <a:xfrm>
            <a:off x="1797152" y="2332404"/>
            <a:ext cx="5404282" cy="9755"/>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97" name="Metin kutusu 196"/>
          <p:cNvSpPr txBox="1"/>
          <p:nvPr/>
        </p:nvSpPr>
        <p:spPr>
          <a:xfrm>
            <a:off x="4387134" y="1612324"/>
            <a:ext cx="365806" cy="369332"/>
          </a:xfrm>
          <a:prstGeom prst="rect">
            <a:avLst/>
          </a:prstGeom>
          <a:noFill/>
        </p:spPr>
        <p:txBody>
          <a:bodyPr wrap="none" rtlCol="0">
            <a:spAutoFit/>
          </a:bodyPr>
          <a:lstStyle/>
          <a:p>
            <a:r>
              <a:rPr lang="tr-TR" dirty="0"/>
              <a:t>S</a:t>
            </a:r>
            <a:r>
              <a:rPr lang="tr-TR" baseline="-25000" dirty="0"/>
              <a:t>E</a:t>
            </a:r>
          </a:p>
        </p:txBody>
      </p:sp>
      <p:sp>
        <p:nvSpPr>
          <p:cNvPr id="198" name="Metin kutusu 197"/>
          <p:cNvSpPr txBox="1"/>
          <p:nvPr/>
        </p:nvSpPr>
        <p:spPr>
          <a:xfrm>
            <a:off x="4752940" y="2260396"/>
            <a:ext cx="363561" cy="369332"/>
          </a:xfrm>
          <a:prstGeom prst="rect">
            <a:avLst/>
          </a:prstGeom>
          <a:noFill/>
        </p:spPr>
        <p:txBody>
          <a:bodyPr wrap="none" rtlCol="0">
            <a:spAutoFit/>
          </a:bodyPr>
          <a:lstStyle/>
          <a:p>
            <a:r>
              <a:rPr lang="tr-TR" dirty="0"/>
              <a:t>S</a:t>
            </a:r>
            <a:r>
              <a:rPr lang="tr-TR" baseline="-25000" dirty="0"/>
              <a:t>Y</a:t>
            </a:r>
          </a:p>
        </p:txBody>
      </p:sp>
      <p:cxnSp>
        <p:nvCxnSpPr>
          <p:cNvPr id="199" name="Düz Bağlayıcı 198"/>
          <p:cNvCxnSpPr/>
          <p:nvPr/>
        </p:nvCxnSpPr>
        <p:spPr>
          <a:xfrm>
            <a:off x="1008524" y="2401088"/>
            <a:ext cx="0" cy="2290242"/>
          </a:xfrm>
          <a:prstGeom prst="line">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0" name="Düz Bağlayıcı 199"/>
          <p:cNvCxnSpPr/>
          <p:nvPr/>
        </p:nvCxnSpPr>
        <p:spPr>
          <a:xfrm>
            <a:off x="7777276" y="978266"/>
            <a:ext cx="0" cy="1786186"/>
          </a:xfrm>
          <a:prstGeom prst="line">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1" name="Metin kutusu 200"/>
          <p:cNvSpPr txBox="1"/>
          <p:nvPr/>
        </p:nvSpPr>
        <p:spPr>
          <a:xfrm>
            <a:off x="535572" y="3238891"/>
            <a:ext cx="260008" cy="461665"/>
          </a:xfrm>
          <a:prstGeom prst="rect">
            <a:avLst/>
          </a:prstGeom>
          <a:noFill/>
        </p:spPr>
        <p:txBody>
          <a:bodyPr wrap="none" rtlCol="0">
            <a:spAutoFit/>
          </a:bodyPr>
          <a:lstStyle/>
          <a:p>
            <a:r>
              <a:rPr lang="tr-TR" sz="2400" dirty="0"/>
              <a:t>i</a:t>
            </a:r>
          </a:p>
        </p:txBody>
      </p:sp>
      <p:sp>
        <p:nvSpPr>
          <p:cNvPr id="202" name="Metin kutusu 201"/>
          <p:cNvSpPr txBox="1"/>
          <p:nvPr/>
        </p:nvSpPr>
        <p:spPr>
          <a:xfrm>
            <a:off x="7849284" y="1612324"/>
            <a:ext cx="287258" cy="461665"/>
          </a:xfrm>
          <a:prstGeom prst="rect">
            <a:avLst/>
          </a:prstGeom>
          <a:noFill/>
        </p:spPr>
        <p:txBody>
          <a:bodyPr wrap="none" rtlCol="0">
            <a:spAutoFit/>
          </a:bodyPr>
          <a:lstStyle/>
          <a:p>
            <a:r>
              <a:rPr lang="tr-TR" sz="2400" dirty="0"/>
              <a:t>t</a:t>
            </a:r>
          </a:p>
        </p:txBody>
      </p:sp>
      <p:cxnSp>
        <p:nvCxnSpPr>
          <p:cNvPr id="203" name="Düz Bağlayıcı 202"/>
          <p:cNvCxnSpPr/>
          <p:nvPr/>
        </p:nvCxnSpPr>
        <p:spPr>
          <a:xfrm flipV="1">
            <a:off x="7184238" y="1108269"/>
            <a:ext cx="10379" cy="1265676"/>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04" name="Metin kutusu 203"/>
          <p:cNvSpPr txBox="1"/>
          <p:nvPr/>
        </p:nvSpPr>
        <p:spPr>
          <a:xfrm>
            <a:off x="1756628" y="4679051"/>
            <a:ext cx="362600" cy="461665"/>
          </a:xfrm>
          <a:prstGeom prst="rect">
            <a:avLst/>
          </a:prstGeom>
          <a:noFill/>
        </p:spPr>
        <p:txBody>
          <a:bodyPr wrap="none" rtlCol="0">
            <a:spAutoFit/>
          </a:bodyPr>
          <a:lstStyle/>
          <a:p>
            <a:r>
              <a:rPr lang="tr-TR" sz="2400" dirty="0"/>
              <a:t>A</a:t>
            </a:r>
          </a:p>
        </p:txBody>
      </p:sp>
      <p:sp>
        <p:nvSpPr>
          <p:cNvPr id="205" name="Metin kutusu 204"/>
          <p:cNvSpPr txBox="1"/>
          <p:nvPr/>
        </p:nvSpPr>
        <p:spPr>
          <a:xfrm>
            <a:off x="7063174" y="2764452"/>
            <a:ext cx="351378" cy="461665"/>
          </a:xfrm>
          <a:prstGeom prst="rect">
            <a:avLst/>
          </a:prstGeom>
          <a:noFill/>
        </p:spPr>
        <p:txBody>
          <a:bodyPr wrap="none" rtlCol="0">
            <a:spAutoFit/>
          </a:bodyPr>
          <a:lstStyle/>
          <a:p>
            <a:r>
              <a:rPr lang="tr-TR" sz="2400" dirty="0"/>
              <a:t>B</a:t>
            </a:r>
          </a:p>
        </p:txBody>
      </p:sp>
      <mc:AlternateContent xmlns:mc="http://schemas.openxmlformats.org/markup-compatibility/2006" xmlns:a14="http://schemas.microsoft.com/office/drawing/2010/main">
        <mc:Choice Requires="a14">
          <p:sp>
            <p:nvSpPr>
              <p:cNvPr id="206" name="Dikdörtgen 205"/>
              <p:cNvSpPr/>
              <p:nvPr/>
            </p:nvSpPr>
            <p:spPr>
              <a:xfrm>
                <a:off x="4230427" y="4202836"/>
                <a:ext cx="4054599" cy="523220"/>
              </a:xfrm>
              <a:prstGeom prst="rect">
                <a:avLst/>
              </a:prstGeom>
              <a:solidFill>
                <a:srgbClr val="00B0F0"/>
              </a:solidFill>
            </p:spPr>
            <p:style>
              <a:lnRef idx="1">
                <a:schemeClr val="accent2"/>
              </a:lnRef>
              <a:fillRef idx="2">
                <a:schemeClr val="accent2"/>
              </a:fillRef>
              <a:effectRef idx="1">
                <a:schemeClr val="accent2"/>
              </a:effectRef>
              <a:fontRef idx="minor">
                <a:schemeClr val="dk1"/>
              </a:fontRef>
            </p:style>
            <p:txBody>
              <a:bodyPr wrap="square">
                <a:spAutoFit/>
              </a:bodyPr>
              <a:lstStyle/>
              <a:p>
                <a:pPr/>
                <a14:m>
                  <m:oMathPara xmlns:m="http://schemas.openxmlformats.org/officeDocument/2006/math">
                    <m:oMathParaPr>
                      <m:jc m:val="centerGroup"/>
                    </m:oMathParaPr>
                    <m:oMath xmlns:m="http://schemas.openxmlformats.org/officeDocument/2006/math">
                      <m:sSub>
                        <m:sSubPr>
                          <m:ctrlPr>
                            <a:rPr lang="tr-TR" sz="2800" i="1" smtClean="0">
                              <a:latin typeface="Cambria Math" panose="02040503050406030204" pitchFamily="18" charset="0"/>
                            </a:rPr>
                          </m:ctrlPr>
                        </m:sSubPr>
                        <m:e>
                          <m:r>
                            <m:rPr>
                              <m:sty m:val="p"/>
                            </m:rPr>
                            <a:rPr lang="tr-TR" sz="2800">
                              <a:latin typeface="Cambria Math"/>
                            </a:rPr>
                            <m:t>H</m:t>
                          </m:r>
                        </m:e>
                        <m:sub>
                          <m:r>
                            <m:rPr>
                              <m:sty m:val="p"/>
                            </m:rPr>
                            <a:rPr lang="tr-TR" sz="2800">
                              <a:latin typeface="Cambria Math"/>
                            </a:rPr>
                            <m:t>B</m:t>
                          </m:r>
                          <m:r>
                            <a:rPr lang="tr-TR" sz="2800">
                              <a:latin typeface="Cambria Math"/>
                            </a:rPr>
                            <m:t>=</m:t>
                          </m:r>
                        </m:sub>
                      </m:sSub>
                      <m:sSub>
                        <m:sSubPr>
                          <m:ctrlPr>
                            <a:rPr lang="tr-TR" sz="2800" i="1">
                              <a:latin typeface="Cambria Math" panose="02040503050406030204" pitchFamily="18" charset="0"/>
                            </a:rPr>
                          </m:ctrlPr>
                        </m:sSubPr>
                        <m:e>
                          <m:r>
                            <m:rPr>
                              <m:sty m:val="p"/>
                            </m:rPr>
                            <a:rPr lang="tr-TR" sz="2800">
                              <a:latin typeface="Cambria Math"/>
                            </a:rPr>
                            <m:t>H</m:t>
                          </m:r>
                        </m:e>
                        <m:sub>
                          <m:r>
                            <m:rPr>
                              <m:sty m:val="p"/>
                            </m:rPr>
                            <a:rPr lang="tr-TR" sz="2800">
                              <a:latin typeface="Cambria Math"/>
                            </a:rPr>
                            <m:t>A</m:t>
                          </m:r>
                        </m:sub>
                      </m:sSub>
                      <m:r>
                        <a:rPr lang="tr-TR" sz="2800">
                          <a:latin typeface="Cambria Math"/>
                        </a:rPr>
                        <m:t>+</m:t>
                      </m:r>
                      <m:sSub>
                        <m:sSubPr>
                          <m:ctrlPr>
                            <a:rPr lang="tr-TR" sz="2800" i="1">
                              <a:latin typeface="Cambria Math" panose="02040503050406030204" pitchFamily="18" charset="0"/>
                            </a:rPr>
                          </m:ctrlPr>
                        </m:sSubPr>
                        <m:e>
                          <m:r>
                            <m:rPr>
                              <m:sty m:val="p"/>
                            </m:rPr>
                            <a:rPr lang="tr-TR" sz="2800" b="0" i="0" smtClean="0">
                              <a:latin typeface="Cambria Math" panose="02040503050406030204" pitchFamily="18" charset="0"/>
                            </a:rPr>
                            <m:t>S</m:t>
                          </m:r>
                        </m:e>
                        <m:sub>
                          <m:r>
                            <m:rPr>
                              <m:sty m:val="p"/>
                            </m:rPr>
                            <a:rPr lang="tr-TR" sz="2800">
                              <a:latin typeface="Cambria Math"/>
                            </a:rPr>
                            <m:t>Y</m:t>
                          </m:r>
                        </m:sub>
                      </m:sSub>
                      <m:r>
                        <a:rPr lang="tr-TR" sz="2800">
                          <a:latin typeface="Cambria Math"/>
                        </a:rPr>
                        <m:t>.</m:t>
                      </m:r>
                      <m:func>
                        <m:funcPr>
                          <m:ctrlPr>
                            <a:rPr lang="tr-TR" sz="2800" i="1">
                              <a:latin typeface="Cambria Math" panose="02040503050406030204" pitchFamily="18" charset="0"/>
                            </a:rPr>
                          </m:ctrlPr>
                        </m:funcPr>
                        <m:fName>
                          <m:r>
                            <m:rPr>
                              <m:sty m:val="p"/>
                            </m:rPr>
                            <a:rPr lang="tr-TR" sz="2800">
                              <a:latin typeface="Cambria Math"/>
                            </a:rPr>
                            <m:t>cot</m:t>
                          </m:r>
                        </m:fName>
                        <m:e>
                          <m:r>
                            <m:rPr>
                              <m:sty m:val="p"/>
                            </m:rPr>
                            <a:rPr lang="tr-TR" sz="2800">
                              <a:latin typeface="Cambria Math"/>
                            </a:rPr>
                            <m:t>z</m:t>
                          </m:r>
                          <m:r>
                            <a:rPr lang="tr-TR" sz="2800">
                              <a:latin typeface="Cambria Math"/>
                            </a:rPr>
                            <m:t>+</m:t>
                          </m:r>
                          <m:r>
                            <m:rPr>
                              <m:sty m:val="p"/>
                            </m:rPr>
                            <a:rPr lang="tr-TR" sz="2800">
                              <a:latin typeface="Cambria Math"/>
                            </a:rPr>
                            <m:t>i</m:t>
                          </m:r>
                          <m:r>
                            <a:rPr lang="tr-TR" sz="2800" i="1">
                              <a:latin typeface="Cambria Math"/>
                            </a:rPr>
                            <m:t>−</m:t>
                          </m:r>
                          <m:r>
                            <m:rPr>
                              <m:sty m:val="p"/>
                            </m:rPr>
                            <a:rPr lang="tr-TR" sz="2800">
                              <a:latin typeface="Cambria Math"/>
                            </a:rPr>
                            <m:t>t</m:t>
                          </m:r>
                        </m:e>
                      </m:func>
                    </m:oMath>
                  </m:oMathPara>
                </a14:m>
                <a:endParaRPr lang="tr-TR" sz="2800" dirty="0"/>
              </a:p>
            </p:txBody>
          </p:sp>
        </mc:Choice>
        <mc:Fallback xmlns="">
          <p:sp>
            <p:nvSpPr>
              <p:cNvPr id="206" name="Dikdörtgen 205"/>
              <p:cNvSpPr>
                <a:spLocks noRot="1" noChangeAspect="1" noMove="1" noResize="1" noEditPoints="1" noAdjustHandles="1" noChangeArrowheads="1" noChangeShapeType="1" noTextEdit="1"/>
              </p:cNvSpPr>
              <p:nvPr/>
            </p:nvSpPr>
            <p:spPr>
              <a:xfrm>
                <a:off x="4230427" y="4202836"/>
                <a:ext cx="4054599" cy="523220"/>
              </a:xfrm>
              <a:prstGeom prst="rect">
                <a:avLst/>
              </a:prstGeom>
              <a:blipFill>
                <a:blip r:embed="rId3"/>
                <a:stretch>
                  <a:fillRect/>
                </a:stretch>
              </a:blipFill>
            </p:spPr>
            <p:txBody>
              <a:bodyPr/>
              <a:lstStyle/>
              <a:p>
                <a:r>
                  <a:rPr lang="tr-TR">
                    <a:noFill/>
                  </a:rPr>
                  <a:t> </a:t>
                </a:r>
              </a:p>
            </p:txBody>
          </p:sp>
        </mc:Fallback>
      </mc:AlternateContent>
      <p:pic>
        <p:nvPicPr>
          <p:cNvPr id="20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6634" y="2597417"/>
            <a:ext cx="6096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8" name="Metin kutusu 207"/>
          <p:cNvSpPr txBox="1"/>
          <p:nvPr/>
        </p:nvSpPr>
        <p:spPr>
          <a:xfrm rot="16200000">
            <a:off x="6533623" y="1651381"/>
            <a:ext cx="890950" cy="369332"/>
          </a:xfrm>
          <a:prstGeom prst="rect">
            <a:avLst/>
          </a:prstGeom>
          <a:noFill/>
        </p:spPr>
        <p:txBody>
          <a:bodyPr wrap="none" rtlCol="0">
            <a:spAutoFit/>
          </a:bodyPr>
          <a:lstStyle/>
          <a:p>
            <a:r>
              <a:rPr lang="tr-TR" b="1" dirty="0" err="1"/>
              <a:t>D</a:t>
            </a:r>
            <a:r>
              <a:rPr lang="tr-TR" b="1" baseline="-25000" dirty="0" err="1"/>
              <a:t>Y</a:t>
            </a:r>
            <a:r>
              <a:rPr lang="tr-TR" b="1" dirty="0" err="1"/>
              <a:t>.cot</a:t>
            </a:r>
            <a:r>
              <a:rPr lang="tr-TR" b="1" dirty="0"/>
              <a:t> z</a:t>
            </a:r>
          </a:p>
        </p:txBody>
      </p:sp>
      <p:sp>
        <p:nvSpPr>
          <p:cNvPr id="211" name="Unvan 1">
            <a:extLst>
              <a:ext uri="{FF2B5EF4-FFF2-40B4-BE49-F238E27FC236}">
                <a16:creationId xmlns:a16="http://schemas.microsoft.com/office/drawing/2014/main" xmlns="" id="{8BF56AAA-0A42-4343-A458-A4DE7F7E6B24}"/>
              </a:ext>
            </a:extLst>
          </p:cNvPr>
          <p:cNvSpPr txBox="1">
            <a:spLocks/>
          </p:cNvSpPr>
          <p:nvPr/>
        </p:nvSpPr>
        <p:spPr>
          <a:xfrm>
            <a:off x="107950" y="6408368"/>
            <a:ext cx="2370666" cy="381000"/>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tr-TR" sz="1600" b="1" dirty="0">
                <a:solidFill>
                  <a:srgbClr val="0070C0"/>
                </a:solidFill>
                <a:effectLst>
                  <a:outerShdw blurRad="38100" dist="38100" dir="2700000" algn="tl">
                    <a:srgbClr val="000000">
                      <a:alpha val="43137"/>
                    </a:srgbClr>
                  </a:outerShdw>
                </a:effectLst>
              </a:rPr>
              <a:t>TOPOGRAFYA </a:t>
            </a:r>
            <a:r>
              <a:rPr lang="en-US" sz="1600" b="1" dirty="0">
                <a:solidFill>
                  <a:srgbClr val="0070C0"/>
                </a:solidFill>
                <a:effectLst>
                  <a:outerShdw blurRad="38100" dist="38100" dir="2700000" algn="tl">
                    <a:srgbClr val="000000">
                      <a:alpha val="43137"/>
                    </a:srgbClr>
                  </a:outerShdw>
                </a:effectLst>
              </a:rPr>
              <a:t>(HRT335</a:t>
            </a:r>
            <a:r>
              <a:rPr lang="tr-TR" sz="1600" b="1" dirty="0">
                <a:solidFill>
                  <a:srgbClr val="0070C0"/>
                </a:solidFill>
                <a:effectLst>
                  <a:outerShdw blurRad="38100" dist="38100" dir="2700000" algn="tl">
                    <a:srgbClr val="000000">
                      <a:alpha val="43137"/>
                    </a:srgbClr>
                  </a:outerShdw>
                </a:effectLst>
              </a:rPr>
              <a:t>0</a:t>
            </a:r>
            <a:r>
              <a:rPr lang="en-US" sz="1600" b="1" dirty="0">
                <a:solidFill>
                  <a:srgbClr val="0070C0"/>
                </a:solidFill>
                <a:effectLst>
                  <a:outerShdw blurRad="38100" dist="38100" dir="2700000" algn="tl">
                    <a:srgbClr val="000000">
                      <a:alpha val="43137"/>
                    </a:srgbClr>
                  </a:outerShdw>
                </a:effectLst>
              </a:rPr>
              <a:t>)</a:t>
            </a:r>
          </a:p>
        </p:txBody>
      </p:sp>
      <p:sp>
        <p:nvSpPr>
          <p:cNvPr id="215" name="Unvan 1">
            <a:extLst>
              <a:ext uri="{FF2B5EF4-FFF2-40B4-BE49-F238E27FC236}">
                <a16:creationId xmlns:a16="http://schemas.microsoft.com/office/drawing/2014/main" xmlns="" id="{F1D6E2B0-1338-4FC3-B89D-58C81B0E0D16}"/>
              </a:ext>
            </a:extLst>
          </p:cNvPr>
          <p:cNvSpPr txBox="1">
            <a:spLocks/>
          </p:cNvSpPr>
          <p:nvPr/>
        </p:nvSpPr>
        <p:spPr>
          <a:xfrm>
            <a:off x="699116" y="330352"/>
            <a:ext cx="8596668" cy="597693"/>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tr-TR" sz="3200" b="1" dirty="0">
                <a:solidFill>
                  <a:srgbClr val="0070C0"/>
                </a:solidFill>
                <a:effectLst>
                  <a:outerShdw blurRad="38100" dist="38100" dir="2700000" algn="tl">
                    <a:srgbClr val="000000">
                      <a:alpha val="43137"/>
                    </a:srgbClr>
                  </a:outerShdw>
                </a:effectLst>
              </a:rPr>
              <a:t>Trigonometrik </a:t>
            </a:r>
            <a:r>
              <a:rPr lang="tr-TR" sz="3200" b="1" dirty="0" err="1">
                <a:solidFill>
                  <a:srgbClr val="0070C0"/>
                </a:solidFill>
                <a:effectLst>
                  <a:outerShdw blurRad="38100" dist="38100" dir="2700000" algn="tl">
                    <a:srgbClr val="000000">
                      <a:alpha val="43137"/>
                    </a:srgbClr>
                  </a:outerShdw>
                </a:effectLst>
              </a:rPr>
              <a:t>Nivelman</a:t>
            </a:r>
            <a:endParaRPr lang="en-US" sz="3200" b="1" dirty="0">
              <a:solidFill>
                <a:srgbClr val="0070C0"/>
              </a:solidFill>
              <a:effectLst>
                <a:outerShdw blurRad="38100" dist="38100" dir="2700000" algn="tl">
                  <a:srgbClr val="000000">
                    <a:alpha val="43137"/>
                  </a:srgbClr>
                </a:outerShdw>
              </a:effectLst>
            </a:endParaRPr>
          </a:p>
        </p:txBody>
      </p:sp>
      <p:sp>
        <p:nvSpPr>
          <p:cNvPr id="216" name="Metin kutusu 215">
            <a:extLst>
              <a:ext uri="{FF2B5EF4-FFF2-40B4-BE49-F238E27FC236}">
                <a16:creationId xmlns:a16="http://schemas.microsoft.com/office/drawing/2014/main" xmlns="" id="{91283F05-AA00-48B1-8FBC-170282D4CD05}"/>
              </a:ext>
            </a:extLst>
          </p:cNvPr>
          <p:cNvSpPr txBox="1"/>
          <p:nvPr/>
        </p:nvSpPr>
        <p:spPr>
          <a:xfrm>
            <a:off x="11638002" y="101600"/>
            <a:ext cx="553998" cy="6019114"/>
          </a:xfrm>
          <a:prstGeom prst="rect">
            <a:avLst/>
          </a:prstGeom>
          <a:noFill/>
        </p:spPr>
        <p:txBody>
          <a:bodyPr vert="vert" wrap="square" rtlCol="0">
            <a:spAutoFit/>
          </a:bodyPr>
          <a:lstStyle/>
          <a:p>
            <a:r>
              <a:rPr lang="tr-TR" sz="2400" b="1" dirty="0">
                <a:solidFill>
                  <a:srgbClr val="00B0F0"/>
                </a:solidFill>
                <a:effectLst>
                  <a:outerShdw blurRad="38100" dist="38100" dir="2700000" algn="tl">
                    <a:srgbClr val="000000">
                      <a:alpha val="43137"/>
                    </a:srgbClr>
                  </a:outerShdw>
                </a:effectLst>
              </a:rPr>
              <a:t>YÜKSEKLİK ÖLÇMELERİ</a:t>
            </a:r>
            <a:endParaRPr lang="en-US" sz="2400" dirty="0">
              <a:solidFill>
                <a:srgbClr val="00B0F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068360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Unvan 1"/>
          <p:cNvSpPr txBox="1">
            <a:spLocks/>
          </p:cNvSpPr>
          <p:nvPr/>
        </p:nvSpPr>
        <p:spPr>
          <a:xfrm>
            <a:off x="788016" y="469107"/>
            <a:ext cx="8596668" cy="597693"/>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tr-TR" sz="3200" b="1" dirty="0">
                <a:solidFill>
                  <a:srgbClr val="0070C0"/>
                </a:solidFill>
                <a:effectLst>
                  <a:outerShdw blurRad="38100" dist="38100" dir="2700000" algn="tl">
                    <a:srgbClr val="000000">
                      <a:alpha val="43137"/>
                    </a:srgbClr>
                  </a:outerShdw>
                </a:effectLst>
              </a:rPr>
              <a:t>Silsile Yöntemi ile Düşey Açı Ölçümü</a:t>
            </a:r>
            <a:endParaRPr lang="en-US" sz="3200" b="1" dirty="0">
              <a:solidFill>
                <a:srgbClr val="0070C0"/>
              </a:solidFill>
              <a:effectLst>
                <a:outerShdw blurRad="38100" dist="38100" dir="2700000" algn="tl">
                  <a:srgbClr val="000000">
                    <a:alpha val="43137"/>
                  </a:srgbClr>
                </a:outerShdw>
              </a:effectLst>
            </a:endParaRPr>
          </a:p>
        </p:txBody>
      </p:sp>
      <p:grpSp>
        <p:nvGrpSpPr>
          <p:cNvPr id="3" name="Grup 2"/>
          <p:cNvGrpSpPr/>
          <p:nvPr/>
        </p:nvGrpSpPr>
        <p:grpSpPr>
          <a:xfrm>
            <a:off x="190500" y="976755"/>
            <a:ext cx="4000500" cy="2303394"/>
            <a:chOff x="1828800" y="1184056"/>
            <a:chExt cx="6013268" cy="3584794"/>
          </a:xfrm>
        </p:grpSpPr>
        <p:pic>
          <p:nvPicPr>
            <p:cNvPr id="6" name="Resim 5"/>
            <p:cNvPicPr>
              <a:picLocks noChangeAspect="1"/>
            </p:cNvPicPr>
            <p:nvPr/>
          </p:nvPicPr>
          <p:blipFill>
            <a:blip r:embed="rId2"/>
            <a:stretch>
              <a:fillRect/>
            </a:stretch>
          </p:blipFill>
          <p:spPr>
            <a:xfrm>
              <a:off x="1828800" y="1358461"/>
              <a:ext cx="6013268" cy="3239378"/>
            </a:xfrm>
            <a:prstGeom prst="rect">
              <a:avLst/>
            </a:prstGeom>
          </p:spPr>
        </p:pic>
        <p:sp>
          <p:nvSpPr>
            <p:cNvPr id="2" name="Metin kutusu 1"/>
            <p:cNvSpPr txBox="1"/>
            <p:nvPr/>
          </p:nvSpPr>
          <p:spPr>
            <a:xfrm>
              <a:off x="6261100" y="3175000"/>
              <a:ext cx="1078884" cy="927100"/>
            </a:xfrm>
            <a:prstGeom prst="rect">
              <a:avLst/>
            </a:prstGeom>
            <a:solidFill>
              <a:schemeClr val="bg1"/>
            </a:solidFill>
          </p:spPr>
          <p:txBody>
            <a:bodyPr wrap="square" rtlCol="0">
              <a:spAutoFit/>
            </a:bodyPr>
            <a:lstStyle/>
            <a:p>
              <a:endParaRPr lang="tr-TR" dirty="0"/>
            </a:p>
          </p:txBody>
        </p:sp>
        <p:sp>
          <p:nvSpPr>
            <p:cNvPr id="8" name="Metin kutusu 7"/>
            <p:cNvSpPr txBox="1"/>
            <p:nvPr/>
          </p:nvSpPr>
          <p:spPr>
            <a:xfrm>
              <a:off x="6324600" y="2215711"/>
              <a:ext cx="1078884" cy="927100"/>
            </a:xfrm>
            <a:prstGeom prst="rect">
              <a:avLst/>
            </a:prstGeom>
            <a:solidFill>
              <a:schemeClr val="bg1"/>
            </a:solidFill>
          </p:spPr>
          <p:txBody>
            <a:bodyPr wrap="square" rtlCol="0">
              <a:spAutoFit/>
            </a:bodyPr>
            <a:lstStyle/>
            <a:p>
              <a:endParaRPr lang="tr-TR" dirty="0"/>
            </a:p>
          </p:txBody>
        </p:sp>
        <p:sp>
          <p:nvSpPr>
            <p:cNvPr id="12" name="Metin kutusu 11"/>
            <p:cNvSpPr txBox="1"/>
            <p:nvPr/>
          </p:nvSpPr>
          <p:spPr>
            <a:xfrm>
              <a:off x="6324600" y="1326711"/>
              <a:ext cx="1078884" cy="927100"/>
            </a:xfrm>
            <a:prstGeom prst="rect">
              <a:avLst/>
            </a:prstGeom>
            <a:solidFill>
              <a:schemeClr val="bg1"/>
            </a:solidFill>
          </p:spPr>
          <p:txBody>
            <a:bodyPr wrap="square" rtlCol="0">
              <a:spAutoFit/>
            </a:bodyPr>
            <a:lstStyle/>
            <a:p>
              <a:endParaRPr lang="tr-TR" dirty="0"/>
            </a:p>
          </p:txBody>
        </p:sp>
        <p:sp>
          <p:nvSpPr>
            <p:cNvPr id="13" name="Metin kutusu 12"/>
            <p:cNvSpPr txBox="1"/>
            <p:nvPr/>
          </p:nvSpPr>
          <p:spPr>
            <a:xfrm>
              <a:off x="4102100" y="3657161"/>
              <a:ext cx="2241242" cy="927100"/>
            </a:xfrm>
            <a:prstGeom prst="rect">
              <a:avLst/>
            </a:prstGeom>
            <a:solidFill>
              <a:schemeClr val="bg1"/>
            </a:solidFill>
          </p:spPr>
          <p:txBody>
            <a:bodyPr wrap="square" rtlCol="0">
              <a:spAutoFit/>
            </a:bodyPr>
            <a:lstStyle/>
            <a:p>
              <a:endParaRPr lang="tr-TR" dirty="0"/>
            </a:p>
          </p:txBody>
        </p:sp>
        <p:sp>
          <p:nvSpPr>
            <p:cNvPr id="14" name="Metin kutusu 13"/>
            <p:cNvSpPr txBox="1"/>
            <p:nvPr/>
          </p:nvSpPr>
          <p:spPr>
            <a:xfrm>
              <a:off x="3347894" y="3841750"/>
              <a:ext cx="1314142" cy="927100"/>
            </a:xfrm>
            <a:prstGeom prst="rect">
              <a:avLst/>
            </a:prstGeom>
            <a:solidFill>
              <a:schemeClr val="bg1"/>
            </a:solidFill>
          </p:spPr>
          <p:txBody>
            <a:bodyPr wrap="square" rtlCol="0">
              <a:spAutoFit/>
            </a:bodyPr>
            <a:lstStyle/>
            <a:p>
              <a:endParaRPr lang="tr-TR" dirty="0"/>
            </a:p>
          </p:txBody>
        </p:sp>
        <p:sp>
          <p:nvSpPr>
            <p:cNvPr id="15" name="Metin kutusu 14"/>
            <p:cNvSpPr txBox="1"/>
            <p:nvPr/>
          </p:nvSpPr>
          <p:spPr>
            <a:xfrm>
              <a:off x="3132743" y="3917511"/>
              <a:ext cx="394836" cy="635439"/>
            </a:xfrm>
            <a:prstGeom prst="rect">
              <a:avLst/>
            </a:prstGeom>
            <a:solidFill>
              <a:schemeClr val="bg1"/>
            </a:solidFill>
          </p:spPr>
          <p:txBody>
            <a:bodyPr wrap="square" rtlCol="0">
              <a:spAutoFit/>
            </a:bodyPr>
            <a:lstStyle/>
            <a:p>
              <a:endParaRPr lang="tr-TR" dirty="0"/>
            </a:p>
          </p:txBody>
        </p:sp>
        <p:sp>
          <p:nvSpPr>
            <p:cNvPr id="17" name="Metin kutusu 16"/>
            <p:cNvSpPr txBox="1"/>
            <p:nvPr/>
          </p:nvSpPr>
          <p:spPr>
            <a:xfrm>
              <a:off x="3848100" y="2552700"/>
              <a:ext cx="2413000" cy="542706"/>
            </a:xfrm>
            <a:prstGeom prst="rect">
              <a:avLst/>
            </a:prstGeom>
            <a:solidFill>
              <a:schemeClr val="bg1"/>
            </a:solidFill>
          </p:spPr>
          <p:txBody>
            <a:bodyPr wrap="square" rtlCol="0">
              <a:spAutoFit/>
            </a:bodyPr>
            <a:lstStyle/>
            <a:p>
              <a:endParaRPr lang="tr-TR" dirty="0"/>
            </a:p>
          </p:txBody>
        </p:sp>
        <p:sp>
          <p:nvSpPr>
            <p:cNvPr id="18" name="Metin kutusu 17"/>
            <p:cNvSpPr txBox="1"/>
            <p:nvPr/>
          </p:nvSpPr>
          <p:spPr>
            <a:xfrm>
              <a:off x="3257116" y="2679261"/>
              <a:ext cx="590984" cy="542706"/>
            </a:xfrm>
            <a:prstGeom prst="rect">
              <a:avLst/>
            </a:prstGeom>
            <a:solidFill>
              <a:schemeClr val="bg1"/>
            </a:solidFill>
          </p:spPr>
          <p:txBody>
            <a:bodyPr wrap="square" rtlCol="0">
              <a:spAutoFit/>
            </a:bodyPr>
            <a:lstStyle/>
            <a:p>
              <a:endParaRPr lang="tr-TR" dirty="0"/>
            </a:p>
          </p:txBody>
        </p:sp>
        <p:sp>
          <p:nvSpPr>
            <p:cNvPr id="19" name="Metin kutusu 18"/>
            <p:cNvSpPr txBox="1"/>
            <p:nvPr/>
          </p:nvSpPr>
          <p:spPr>
            <a:xfrm>
              <a:off x="3734936" y="1184056"/>
              <a:ext cx="1314142" cy="927100"/>
            </a:xfrm>
            <a:prstGeom prst="rect">
              <a:avLst/>
            </a:prstGeom>
            <a:solidFill>
              <a:schemeClr val="bg1"/>
            </a:solidFill>
          </p:spPr>
          <p:txBody>
            <a:bodyPr wrap="square" rtlCol="0">
              <a:spAutoFit/>
            </a:bodyPr>
            <a:lstStyle/>
            <a:p>
              <a:endParaRPr lang="tr-TR" dirty="0"/>
            </a:p>
          </p:txBody>
        </p:sp>
      </p:grpSp>
      <p:pic>
        <p:nvPicPr>
          <p:cNvPr id="20" name="Resim 19"/>
          <p:cNvPicPr>
            <a:picLocks noChangeAspect="1"/>
          </p:cNvPicPr>
          <p:nvPr/>
        </p:nvPicPr>
        <p:blipFill>
          <a:blip r:embed="rId3"/>
          <a:stretch>
            <a:fillRect/>
          </a:stretch>
        </p:blipFill>
        <p:spPr>
          <a:xfrm>
            <a:off x="2331283" y="2521804"/>
            <a:ext cx="8129025" cy="3390867"/>
          </a:xfrm>
          <a:prstGeom prst="rect">
            <a:avLst/>
          </a:prstGeom>
        </p:spPr>
      </p:pic>
      <p:sp>
        <p:nvSpPr>
          <p:cNvPr id="32" name="Metin kutusu 31"/>
          <p:cNvSpPr txBox="1"/>
          <p:nvPr/>
        </p:nvSpPr>
        <p:spPr>
          <a:xfrm>
            <a:off x="11638002" y="101600"/>
            <a:ext cx="553998" cy="6019114"/>
          </a:xfrm>
          <a:prstGeom prst="rect">
            <a:avLst/>
          </a:prstGeom>
          <a:noFill/>
        </p:spPr>
        <p:txBody>
          <a:bodyPr vert="vert" wrap="square" rtlCol="0">
            <a:spAutoFit/>
          </a:bodyPr>
          <a:lstStyle/>
          <a:p>
            <a:r>
              <a:rPr lang="tr-TR" sz="2400" b="1" dirty="0">
                <a:solidFill>
                  <a:srgbClr val="00B0F0"/>
                </a:solidFill>
                <a:effectLst>
                  <a:outerShdw blurRad="38100" dist="38100" dir="2700000" algn="tl">
                    <a:srgbClr val="000000">
                      <a:alpha val="43137"/>
                    </a:srgbClr>
                  </a:outerShdw>
                </a:effectLst>
              </a:rPr>
              <a:t>UZUNLUK VE DOĞRULTU ÖLÇMELERİ</a:t>
            </a:r>
            <a:endParaRPr lang="en-US" sz="2400" dirty="0">
              <a:solidFill>
                <a:srgbClr val="00B0F0"/>
              </a:solidFill>
              <a:effectLst>
                <a:outerShdw blurRad="38100" dist="38100" dir="2700000" algn="tl">
                  <a:srgbClr val="000000">
                    <a:alpha val="43137"/>
                  </a:srgbClr>
                </a:outerShdw>
              </a:effectLst>
            </a:endParaRPr>
          </a:p>
        </p:txBody>
      </p:sp>
      <p:sp>
        <p:nvSpPr>
          <p:cNvPr id="21" name="Unvan 1">
            <a:extLst>
              <a:ext uri="{FF2B5EF4-FFF2-40B4-BE49-F238E27FC236}">
                <a16:creationId xmlns:a16="http://schemas.microsoft.com/office/drawing/2014/main" xmlns="" id="{2EDFB7A3-1A0A-4EE7-9D9F-C9A2CF805F3A}"/>
              </a:ext>
            </a:extLst>
          </p:cNvPr>
          <p:cNvSpPr txBox="1">
            <a:spLocks/>
          </p:cNvSpPr>
          <p:nvPr/>
        </p:nvSpPr>
        <p:spPr>
          <a:xfrm>
            <a:off x="788016" y="891162"/>
            <a:ext cx="8596668" cy="597693"/>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tr-TR" sz="3200" b="1" dirty="0">
                <a:solidFill>
                  <a:srgbClr val="FF0000"/>
                </a:solidFill>
                <a:effectLst>
                  <a:outerShdw blurRad="38100" dist="38100" dir="2700000" algn="tl">
                    <a:srgbClr val="000000">
                      <a:alpha val="43137"/>
                    </a:srgbClr>
                  </a:outerShdw>
                </a:effectLst>
              </a:rPr>
              <a:t>(Hatırlatma)</a:t>
            </a:r>
            <a:endParaRPr lang="en-US" sz="3200" b="1" dirty="0">
              <a:solidFill>
                <a:srgbClr val="FF0000"/>
              </a:solidFill>
              <a:effectLst>
                <a:outerShdw blurRad="38100" dist="38100" dir="2700000" algn="tl">
                  <a:srgbClr val="000000">
                    <a:alpha val="43137"/>
                  </a:srgbClr>
                </a:outerShdw>
              </a:effectLst>
            </a:endParaRPr>
          </a:p>
        </p:txBody>
      </p:sp>
      <p:sp>
        <p:nvSpPr>
          <p:cNvPr id="22" name="Unvan 1">
            <a:extLst>
              <a:ext uri="{FF2B5EF4-FFF2-40B4-BE49-F238E27FC236}">
                <a16:creationId xmlns:a16="http://schemas.microsoft.com/office/drawing/2014/main" xmlns="" id="{938EB903-BE4F-4B2B-8024-D1EB59FE9328}"/>
              </a:ext>
            </a:extLst>
          </p:cNvPr>
          <p:cNvSpPr txBox="1">
            <a:spLocks/>
          </p:cNvSpPr>
          <p:nvPr/>
        </p:nvSpPr>
        <p:spPr>
          <a:xfrm>
            <a:off x="107950" y="6408368"/>
            <a:ext cx="2370666" cy="381000"/>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tr-TR" sz="1600" b="1" dirty="0">
                <a:solidFill>
                  <a:srgbClr val="0070C0"/>
                </a:solidFill>
                <a:effectLst>
                  <a:outerShdw blurRad="38100" dist="38100" dir="2700000" algn="tl">
                    <a:srgbClr val="000000">
                      <a:alpha val="43137"/>
                    </a:srgbClr>
                  </a:outerShdw>
                </a:effectLst>
              </a:rPr>
              <a:t>TOPOGRAFYA </a:t>
            </a:r>
            <a:r>
              <a:rPr lang="en-US" sz="1600" b="1" dirty="0">
                <a:solidFill>
                  <a:srgbClr val="0070C0"/>
                </a:solidFill>
                <a:effectLst>
                  <a:outerShdw blurRad="38100" dist="38100" dir="2700000" algn="tl">
                    <a:srgbClr val="000000">
                      <a:alpha val="43137"/>
                    </a:srgbClr>
                  </a:outerShdw>
                </a:effectLst>
              </a:rPr>
              <a:t>(HRT335</a:t>
            </a:r>
            <a:r>
              <a:rPr lang="tr-TR" sz="1600" b="1" dirty="0">
                <a:solidFill>
                  <a:srgbClr val="0070C0"/>
                </a:solidFill>
                <a:effectLst>
                  <a:outerShdw blurRad="38100" dist="38100" dir="2700000" algn="tl">
                    <a:srgbClr val="000000">
                      <a:alpha val="43137"/>
                    </a:srgbClr>
                  </a:outerShdw>
                </a:effectLst>
              </a:rPr>
              <a:t>0</a:t>
            </a:r>
            <a:r>
              <a:rPr lang="en-US" sz="1600" b="1" dirty="0">
                <a:solidFill>
                  <a:srgbClr val="0070C0"/>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37978910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p:nvPr/>
        </p:nvPicPr>
        <p:blipFill>
          <a:blip r:embed="rId3"/>
          <a:stretch>
            <a:fillRect/>
          </a:stretch>
        </p:blipFill>
        <p:spPr>
          <a:xfrm>
            <a:off x="2601663" y="997203"/>
            <a:ext cx="5328592" cy="3024336"/>
          </a:xfrm>
          <a:prstGeom prst="rect">
            <a:avLst/>
          </a:prstGeom>
        </p:spPr>
      </p:pic>
      <p:graphicFrame>
        <p:nvGraphicFramePr>
          <p:cNvPr id="4" name="Nesne 3"/>
          <p:cNvGraphicFramePr>
            <a:graphicFrameLocks noChangeAspect="1"/>
          </p:cNvGraphicFramePr>
          <p:nvPr/>
        </p:nvGraphicFramePr>
        <p:xfrm>
          <a:off x="2236405" y="4597603"/>
          <a:ext cx="6845978" cy="1440160"/>
        </p:xfrm>
        <a:graphic>
          <a:graphicData uri="http://schemas.openxmlformats.org/presentationml/2006/ole">
            <mc:AlternateContent xmlns:mc="http://schemas.openxmlformats.org/markup-compatibility/2006">
              <mc:Choice xmlns:v="urn:schemas-microsoft-com:vml" Requires="v">
                <p:oleObj spid="_x0000_s119832" name="Denklem" r:id="rId4" imgW="3124200" imgH="660400" progId="Equation.3">
                  <p:embed/>
                </p:oleObj>
              </mc:Choice>
              <mc:Fallback>
                <p:oleObj name="Denklem" r:id="rId4" imgW="3124200" imgH="660400" progId="Equation.3">
                  <p:embed/>
                  <p:pic>
                    <p:nvPicPr>
                      <p:cNvPr id="4" name="Nesn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36405" y="4597603"/>
                        <a:ext cx="6845978" cy="1440160"/>
                      </a:xfrm>
                      <a:prstGeom prst="rect">
                        <a:avLst/>
                      </a:prstGeom>
                      <a:noFill/>
                    </p:spPr>
                  </p:pic>
                </p:oleObj>
              </mc:Fallback>
            </mc:AlternateContent>
          </a:graphicData>
        </a:graphic>
      </p:graphicFrame>
      <p:sp>
        <p:nvSpPr>
          <p:cNvPr id="12" name="Unvan 1">
            <a:extLst>
              <a:ext uri="{FF2B5EF4-FFF2-40B4-BE49-F238E27FC236}">
                <a16:creationId xmlns:a16="http://schemas.microsoft.com/office/drawing/2014/main" xmlns="" id="{CD44FEB3-56FE-4C4A-AFF5-DA546E0B6B4D}"/>
              </a:ext>
            </a:extLst>
          </p:cNvPr>
          <p:cNvSpPr txBox="1">
            <a:spLocks/>
          </p:cNvSpPr>
          <p:nvPr/>
        </p:nvSpPr>
        <p:spPr>
          <a:xfrm>
            <a:off x="1376123" y="471837"/>
            <a:ext cx="8596668" cy="597693"/>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tr-TR" sz="3200" b="1" dirty="0">
                <a:solidFill>
                  <a:srgbClr val="0070C0"/>
                </a:solidFill>
                <a:effectLst>
                  <a:outerShdw blurRad="38100" dist="38100" dir="2700000" algn="tl">
                    <a:srgbClr val="000000">
                      <a:alpha val="43137"/>
                    </a:srgbClr>
                  </a:outerShdw>
                </a:effectLst>
              </a:rPr>
              <a:t>Trigonometrik </a:t>
            </a:r>
            <a:r>
              <a:rPr lang="tr-TR" sz="3200" b="1" dirty="0" err="1">
                <a:solidFill>
                  <a:srgbClr val="0070C0"/>
                </a:solidFill>
                <a:effectLst>
                  <a:outerShdw blurRad="38100" dist="38100" dir="2700000" algn="tl">
                    <a:srgbClr val="000000">
                      <a:alpha val="43137"/>
                    </a:srgbClr>
                  </a:outerShdw>
                </a:effectLst>
              </a:rPr>
              <a:t>Nivelman</a:t>
            </a:r>
            <a:endParaRPr lang="en-US" sz="3200" b="1" dirty="0">
              <a:solidFill>
                <a:srgbClr val="0070C0"/>
              </a:solidFill>
              <a:effectLst>
                <a:outerShdw blurRad="38100" dist="38100" dir="2700000" algn="tl">
                  <a:srgbClr val="000000">
                    <a:alpha val="43137"/>
                  </a:srgbClr>
                </a:outerShdw>
              </a:effectLst>
            </a:endParaRPr>
          </a:p>
        </p:txBody>
      </p:sp>
      <p:sp>
        <p:nvSpPr>
          <p:cNvPr id="13" name="Metin kutusu 12">
            <a:extLst>
              <a:ext uri="{FF2B5EF4-FFF2-40B4-BE49-F238E27FC236}">
                <a16:creationId xmlns:a16="http://schemas.microsoft.com/office/drawing/2014/main" xmlns="" id="{BA7FE755-3557-4AA7-B595-E422E3A6A109}"/>
              </a:ext>
            </a:extLst>
          </p:cNvPr>
          <p:cNvSpPr txBox="1"/>
          <p:nvPr/>
        </p:nvSpPr>
        <p:spPr>
          <a:xfrm>
            <a:off x="11638002" y="101600"/>
            <a:ext cx="553998" cy="6019114"/>
          </a:xfrm>
          <a:prstGeom prst="rect">
            <a:avLst/>
          </a:prstGeom>
          <a:noFill/>
        </p:spPr>
        <p:txBody>
          <a:bodyPr vert="vert" wrap="square" rtlCol="0">
            <a:spAutoFit/>
          </a:bodyPr>
          <a:lstStyle/>
          <a:p>
            <a:r>
              <a:rPr lang="tr-TR" sz="2400" b="1" dirty="0">
                <a:solidFill>
                  <a:srgbClr val="00B0F0"/>
                </a:solidFill>
                <a:effectLst>
                  <a:outerShdw blurRad="38100" dist="38100" dir="2700000" algn="tl">
                    <a:srgbClr val="000000">
                      <a:alpha val="43137"/>
                    </a:srgbClr>
                  </a:outerShdw>
                </a:effectLst>
              </a:rPr>
              <a:t>YÜKSEKLİK ÖLÇMELERİ</a:t>
            </a:r>
            <a:endParaRPr lang="en-US" sz="2400" dirty="0">
              <a:solidFill>
                <a:srgbClr val="00B0F0"/>
              </a:solidFill>
              <a:effectLst>
                <a:outerShdw blurRad="38100" dist="38100" dir="2700000" algn="tl">
                  <a:srgbClr val="000000">
                    <a:alpha val="43137"/>
                  </a:srgbClr>
                </a:outerShdw>
              </a:effectLst>
            </a:endParaRPr>
          </a:p>
        </p:txBody>
      </p:sp>
      <p:sp>
        <p:nvSpPr>
          <p:cNvPr id="14" name="Unvan 1">
            <a:extLst>
              <a:ext uri="{FF2B5EF4-FFF2-40B4-BE49-F238E27FC236}">
                <a16:creationId xmlns:a16="http://schemas.microsoft.com/office/drawing/2014/main" xmlns="" id="{039D24DA-B067-4270-9135-7A95A9AEB79D}"/>
              </a:ext>
            </a:extLst>
          </p:cNvPr>
          <p:cNvSpPr txBox="1">
            <a:spLocks/>
          </p:cNvSpPr>
          <p:nvPr/>
        </p:nvSpPr>
        <p:spPr>
          <a:xfrm>
            <a:off x="107950" y="6408368"/>
            <a:ext cx="2370666" cy="381000"/>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tr-TR" sz="1600" b="1" dirty="0">
                <a:solidFill>
                  <a:srgbClr val="0070C0"/>
                </a:solidFill>
                <a:effectLst>
                  <a:outerShdw blurRad="38100" dist="38100" dir="2700000" algn="tl">
                    <a:srgbClr val="000000">
                      <a:alpha val="43137"/>
                    </a:srgbClr>
                  </a:outerShdw>
                </a:effectLst>
              </a:rPr>
              <a:t>TOPOGRAFYA </a:t>
            </a:r>
            <a:r>
              <a:rPr lang="en-US" sz="1600" b="1" dirty="0">
                <a:solidFill>
                  <a:srgbClr val="0070C0"/>
                </a:solidFill>
                <a:effectLst>
                  <a:outerShdw blurRad="38100" dist="38100" dir="2700000" algn="tl">
                    <a:srgbClr val="000000">
                      <a:alpha val="43137"/>
                    </a:srgbClr>
                  </a:outerShdw>
                </a:effectLst>
              </a:rPr>
              <a:t>(HRT335</a:t>
            </a:r>
            <a:r>
              <a:rPr lang="tr-TR" sz="1600" b="1" dirty="0">
                <a:solidFill>
                  <a:srgbClr val="0070C0"/>
                </a:solidFill>
                <a:effectLst>
                  <a:outerShdw blurRad="38100" dist="38100" dir="2700000" algn="tl">
                    <a:srgbClr val="000000">
                      <a:alpha val="43137"/>
                    </a:srgbClr>
                  </a:outerShdw>
                </a:effectLst>
              </a:rPr>
              <a:t>0</a:t>
            </a:r>
            <a:r>
              <a:rPr lang="en-US" sz="1600" b="1" dirty="0">
                <a:solidFill>
                  <a:srgbClr val="0070C0"/>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12345509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xmlns="" id="{906F2DF8-B03D-4EDD-97EB-0E957C52D4A1}"/>
              </a:ext>
            </a:extLst>
          </p:cNvPr>
          <p:cNvSpPr txBox="1"/>
          <p:nvPr/>
        </p:nvSpPr>
        <p:spPr>
          <a:xfrm>
            <a:off x="7219180" y="3280385"/>
            <a:ext cx="3447739" cy="646331"/>
          </a:xfrm>
          <a:prstGeom prst="rect">
            <a:avLst/>
          </a:prstGeom>
          <a:noFill/>
        </p:spPr>
        <p:txBody>
          <a:bodyPr wrap="none" rtlCol="0">
            <a:spAutoFit/>
          </a:bodyPr>
          <a:lstStyle/>
          <a:p>
            <a:r>
              <a:rPr lang="tr-TR" sz="3600" b="1" dirty="0">
                <a:solidFill>
                  <a:srgbClr val="0070C0"/>
                </a:solidFill>
              </a:rPr>
              <a:t>H</a:t>
            </a:r>
            <a:r>
              <a:rPr lang="tr-TR" sz="3200" b="1" dirty="0">
                <a:solidFill>
                  <a:srgbClr val="0070C0"/>
                </a:solidFill>
              </a:rPr>
              <a:t>T=</a:t>
            </a:r>
            <a:r>
              <a:rPr lang="tr-TR" sz="3600" b="1" dirty="0" err="1">
                <a:solidFill>
                  <a:srgbClr val="0070C0"/>
                </a:solidFill>
              </a:rPr>
              <a:t>H</a:t>
            </a:r>
            <a:r>
              <a:rPr lang="tr-TR" sz="3200" b="1" dirty="0" err="1">
                <a:solidFill>
                  <a:srgbClr val="0070C0"/>
                </a:solidFill>
              </a:rPr>
              <a:t>A</a:t>
            </a:r>
            <a:r>
              <a:rPr lang="tr-TR" sz="3600" b="1" dirty="0" err="1">
                <a:solidFill>
                  <a:srgbClr val="0070C0"/>
                </a:solidFill>
              </a:rPr>
              <a:t>+i+S.cot</a:t>
            </a:r>
            <a:r>
              <a:rPr lang="tr-TR" sz="3600" b="1" dirty="0">
                <a:solidFill>
                  <a:srgbClr val="0070C0"/>
                </a:solidFill>
              </a:rPr>
              <a:t> Z</a:t>
            </a:r>
            <a:r>
              <a:rPr lang="tr-TR" sz="3200" b="1" dirty="0">
                <a:solidFill>
                  <a:srgbClr val="0070C0"/>
                </a:solidFill>
              </a:rPr>
              <a:t>1</a:t>
            </a:r>
            <a:endParaRPr lang="tr-TR" sz="3600" b="1" dirty="0">
              <a:solidFill>
                <a:srgbClr val="0070C0"/>
              </a:solidFill>
            </a:endParaRPr>
          </a:p>
        </p:txBody>
      </p:sp>
      <p:sp>
        <p:nvSpPr>
          <p:cNvPr id="4" name="Metin kutusu 3">
            <a:extLst>
              <a:ext uri="{FF2B5EF4-FFF2-40B4-BE49-F238E27FC236}">
                <a16:creationId xmlns:a16="http://schemas.microsoft.com/office/drawing/2014/main" xmlns="" id="{D7517B64-FD22-49A9-B4BD-5D9E974BA9C0}"/>
              </a:ext>
            </a:extLst>
          </p:cNvPr>
          <p:cNvSpPr txBox="1"/>
          <p:nvPr/>
        </p:nvSpPr>
        <p:spPr>
          <a:xfrm>
            <a:off x="7228720" y="4000856"/>
            <a:ext cx="3560975" cy="646331"/>
          </a:xfrm>
          <a:prstGeom prst="rect">
            <a:avLst/>
          </a:prstGeom>
          <a:noFill/>
        </p:spPr>
        <p:txBody>
          <a:bodyPr wrap="none" rtlCol="0">
            <a:spAutoFit/>
          </a:bodyPr>
          <a:lstStyle/>
          <a:p>
            <a:r>
              <a:rPr lang="tr-TR" sz="3600" b="1" dirty="0">
                <a:solidFill>
                  <a:srgbClr val="0070C0"/>
                </a:solidFill>
              </a:rPr>
              <a:t>H</a:t>
            </a:r>
            <a:r>
              <a:rPr lang="tr-TR" sz="3200" b="1" dirty="0">
                <a:solidFill>
                  <a:srgbClr val="0070C0"/>
                </a:solidFill>
              </a:rPr>
              <a:t>T’=</a:t>
            </a:r>
            <a:r>
              <a:rPr lang="tr-TR" sz="3600" b="1" dirty="0" err="1">
                <a:solidFill>
                  <a:srgbClr val="0070C0"/>
                </a:solidFill>
              </a:rPr>
              <a:t>H</a:t>
            </a:r>
            <a:r>
              <a:rPr lang="tr-TR" sz="3200" b="1" dirty="0" err="1">
                <a:solidFill>
                  <a:srgbClr val="0070C0"/>
                </a:solidFill>
              </a:rPr>
              <a:t>A</a:t>
            </a:r>
            <a:r>
              <a:rPr lang="tr-TR" sz="3600" b="1" dirty="0" err="1">
                <a:solidFill>
                  <a:srgbClr val="0070C0"/>
                </a:solidFill>
              </a:rPr>
              <a:t>+i+S.cot</a:t>
            </a:r>
            <a:r>
              <a:rPr lang="tr-TR" sz="3600" b="1" dirty="0">
                <a:solidFill>
                  <a:srgbClr val="0070C0"/>
                </a:solidFill>
              </a:rPr>
              <a:t> Z</a:t>
            </a:r>
            <a:r>
              <a:rPr lang="tr-TR" sz="3200" b="1" dirty="0">
                <a:solidFill>
                  <a:srgbClr val="0070C0"/>
                </a:solidFill>
              </a:rPr>
              <a:t>2</a:t>
            </a:r>
            <a:endParaRPr lang="tr-TR" sz="3600" b="1" dirty="0">
              <a:solidFill>
                <a:srgbClr val="0070C0"/>
              </a:solidFill>
            </a:endParaRPr>
          </a:p>
        </p:txBody>
      </p:sp>
      <p:sp>
        <p:nvSpPr>
          <p:cNvPr id="5" name="Metin kutusu 4">
            <a:extLst>
              <a:ext uri="{FF2B5EF4-FFF2-40B4-BE49-F238E27FC236}">
                <a16:creationId xmlns:a16="http://schemas.microsoft.com/office/drawing/2014/main" xmlns="" id="{9E52DEDB-909A-43F2-AD1A-C326EC5D3C88}"/>
              </a:ext>
            </a:extLst>
          </p:cNvPr>
          <p:cNvSpPr txBox="1"/>
          <p:nvPr/>
        </p:nvSpPr>
        <p:spPr>
          <a:xfrm>
            <a:off x="6001603" y="4921082"/>
            <a:ext cx="4987006" cy="646331"/>
          </a:xfrm>
          <a:prstGeom prst="rect">
            <a:avLst/>
          </a:prstGeom>
          <a:noFill/>
        </p:spPr>
        <p:txBody>
          <a:bodyPr wrap="none" rtlCol="0">
            <a:spAutoFit/>
          </a:bodyPr>
          <a:lstStyle/>
          <a:p>
            <a:r>
              <a:rPr lang="tr-TR" sz="3600" b="1" dirty="0">
                <a:solidFill>
                  <a:srgbClr val="0070C0"/>
                </a:solidFill>
              </a:rPr>
              <a:t>h=H</a:t>
            </a:r>
            <a:r>
              <a:rPr lang="tr-TR" sz="3200" b="1" dirty="0">
                <a:solidFill>
                  <a:srgbClr val="0070C0"/>
                </a:solidFill>
              </a:rPr>
              <a:t>T</a:t>
            </a:r>
            <a:r>
              <a:rPr lang="tr-TR" sz="3600" b="1" dirty="0">
                <a:solidFill>
                  <a:srgbClr val="0070C0"/>
                </a:solidFill>
              </a:rPr>
              <a:t>-H</a:t>
            </a:r>
            <a:r>
              <a:rPr lang="tr-TR" sz="3200" b="1" dirty="0">
                <a:solidFill>
                  <a:srgbClr val="0070C0"/>
                </a:solidFill>
              </a:rPr>
              <a:t>T’=</a:t>
            </a:r>
            <a:r>
              <a:rPr lang="tr-TR" sz="3600" b="1" dirty="0">
                <a:solidFill>
                  <a:srgbClr val="0070C0"/>
                </a:solidFill>
              </a:rPr>
              <a:t>S (</a:t>
            </a:r>
            <a:r>
              <a:rPr lang="tr-TR" sz="3600" b="1" dirty="0" err="1">
                <a:solidFill>
                  <a:srgbClr val="0070C0"/>
                </a:solidFill>
              </a:rPr>
              <a:t>cot</a:t>
            </a:r>
            <a:r>
              <a:rPr lang="tr-TR" sz="3600" b="1" dirty="0">
                <a:solidFill>
                  <a:srgbClr val="0070C0"/>
                </a:solidFill>
              </a:rPr>
              <a:t> Z</a:t>
            </a:r>
            <a:r>
              <a:rPr lang="tr-TR" sz="3200" b="1" dirty="0">
                <a:solidFill>
                  <a:srgbClr val="0070C0"/>
                </a:solidFill>
              </a:rPr>
              <a:t>1</a:t>
            </a:r>
            <a:r>
              <a:rPr lang="tr-TR" sz="3600" b="1" dirty="0">
                <a:solidFill>
                  <a:srgbClr val="0070C0"/>
                </a:solidFill>
              </a:rPr>
              <a:t>-cotZ</a:t>
            </a:r>
            <a:r>
              <a:rPr lang="tr-TR" sz="3200" b="1" dirty="0">
                <a:solidFill>
                  <a:srgbClr val="0070C0"/>
                </a:solidFill>
              </a:rPr>
              <a:t>2</a:t>
            </a:r>
            <a:r>
              <a:rPr lang="tr-TR" sz="3600" b="1" dirty="0">
                <a:solidFill>
                  <a:srgbClr val="0070C0"/>
                </a:solidFill>
              </a:rPr>
              <a:t>)</a:t>
            </a:r>
          </a:p>
        </p:txBody>
      </p:sp>
      <p:cxnSp>
        <p:nvCxnSpPr>
          <p:cNvPr id="6" name="Düz Bağlayıcı 5">
            <a:extLst>
              <a:ext uri="{FF2B5EF4-FFF2-40B4-BE49-F238E27FC236}">
                <a16:creationId xmlns:a16="http://schemas.microsoft.com/office/drawing/2014/main" xmlns="" id="{EE234684-C384-481B-91F5-175E1BBCEE0F}"/>
              </a:ext>
            </a:extLst>
          </p:cNvPr>
          <p:cNvCxnSpPr/>
          <p:nvPr/>
        </p:nvCxnSpPr>
        <p:spPr>
          <a:xfrm>
            <a:off x="6053658" y="4894313"/>
            <a:ext cx="493368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Dikdörtgen 6">
            <a:extLst>
              <a:ext uri="{FF2B5EF4-FFF2-40B4-BE49-F238E27FC236}">
                <a16:creationId xmlns:a16="http://schemas.microsoft.com/office/drawing/2014/main" xmlns="" id="{58655E42-6C75-41F8-A638-3DDA89395A53}"/>
              </a:ext>
            </a:extLst>
          </p:cNvPr>
          <p:cNvSpPr/>
          <p:nvPr/>
        </p:nvSpPr>
        <p:spPr>
          <a:xfrm>
            <a:off x="6001603" y="4231688"/>
            <a:ext cx="373820" cy="830997"/>
          </a:xfrm>
          <a:prstGeom prst="rect">
            <a:avLst/>
          </a:prstGeom>
        </p:spPr>
        <p:txBody>
          <a:bodyPr wrap="none">
            <a:spAutoFit/>
          </a:bodyPr>
          <a:lstStyle/>
          <a:p>
            <a:r>
              <a:rPr lang="tr-TR" sz="4800" b="1" dirty="0">
                <a:solidFill>
                  <a:srgbClr val="0070C0"/>
                </a:solidFill>
              </a:rPr>
              <a:t>-</a:t>
            </a:r>
            <a:endParaRPr lang="en-US" sz="4800" dirty="0">
              <a:solidFill>
                <a:srgbClr val="0070C0"/>
              </a:solidFill>
            </a:endParaRPr>
          </a:p>
        </p:txBody>
      </p:sp>
      <p:pic>
        <p:nvPicPr>
          <p:cNvPr id="8" name="Resim 7">
            <a:extLst>
              <a:ext uri="{FF2B5EF4-FFF2-40B4-BE49-F238E27FC236}">
                <a16:creationId xmlns:a16="http://schemas.microsoft.com/office/drawing/2014/main" xmlns="" id="{A25912DC-A7FC-4349-A11F-CA2361C7239E}"/>
              </a:ext>
            </a:extLst>
          </p:cNvPr>
          <p:cNvPicPr>
            <a:picLocks noChangeAspect="1"/>
          </p:cNvPicPr>
          <p:nvPr/>
        </p:nvPicPr>
        <p:blipFill>
          <a:blip r:embed="rId2"/>
          <a:stretch>
            <a:fillRect/>
          </a:stretch>
        </p:blipFill>
        <p:spPr>
          <a:xfrm>
            <a:off x="492898" y="1285571"/>
            <a:ext cx="5951878" cy="2715285"/>
          </a:xfrm>
          <a:prstGeom prst="rect">
            <a:avLst/>
          </a:prstGeom>
        </p:spPr>
      </p:pic>
      <p:sp>
        <p:nvSpPr>
          <p:cNvPr id="10" name="Unvan 1">
            <a:extLst>
              <a:ext uri="{FF2B5EF4-FFF2-40B4-BE49-F238E27FC236}">
                <a16:creationId xmlns:a16="http://schemas.microsoft.com/office/drawing/2014/main" xmlns="" id="{E2D8BEEF-5523-4180-819D-EE4BA90A12D4}"/>
              </a:ext>
            </a:extLst>
          </p:cNvPr>
          <p:cNvSpPr txBox="1">
            <a:spLocks/>
          </p:cNvSpPr>
          <p:nvPr/>
        </p:nvSpPr>
        <p:spPr>
          <a:xfrm>
            <a:off x="1376123" y="471837"/>
            <a:ext cx="8596668" cy="597693"/>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tr-TR" sz="3200" b="1" dirty="0">
                <a:solidFill>
                  <a:srgbClr val="0070C0"/>
                </a:solidFill>
                <a:effectLst>
                  <a:outerShdw blurRad="38100" dist="38100" dir="2700000" algn="tl">
                    <a:srgbClr val="000000">
                      <a:alpha val="43137"/>
                    </a:srgbClr>
                  </a:outerShdw>
                </a:effectLst>
              </a:rPr>
              <a:t>Trigonometrik </a:t>
            </a:r>
            <a:r>
              <a:rPr lang="tr-TR" sz="3200" b="1" dirty="0" err="1">
                <a:solidFill>
                  <a:srgbClr val="0070C0"/>
                </a:solidFill>
                <a:effectLst>
                  <a:outerShdw blurRad="38100" dist="38100" dir="2700000" algn="tl">
                    <a:srgbClr val="000000">
                      <a:alpha val="43137"/>
                    </a:srgbClr>
                  </a:outerShdw>
                </a:effectLst>
              </a:rPr>
              <a:t>Nivelman</a:t>
            </a:r>
            <a:endParaRPr lang="en-US" sz="3200" b="1" dirty="0">
              <a:solidFill>
                <a:srgbClr val="0070C0"/>
              </a:solidFill>
              <a:effectLst>
                <a:outerShdw blurRad="38100" dist="38100" dir="2700000" algn="tl">
                  <a:srgbClr val="000000">
                    <a:alpha val="43137"/>
                  </a:srgbClr>
                </a:outerShdw>
              </a:effectLst>
            </a:endParaRPr>
          </a:p>
        </p:txBody>
      </p:sp>
      <p:sp>
        <p:nvSpPr>
          <p:cNvPr id="11" name="Metin kutusu 10">
            <a:extLst>
              <a:ext uri="{FF2B5EF4-FFF2-40B4-BE49-F238E27FC236}">
                <a16:creationId xmlns:a16="http://schemas.microsoft.com/office/drawing/2014/main" xmlns="" id="{22963780-711B-4458-B4B8-9DA9133EE531}"/>
              </a:ext>
            </a:extLst>
          </p:cNvPr>
          <p:cNvSpPr txBox="1"/>
          <p:nvPr/>
        </p:nvSpPr>
        <p:spPr>
          <a:xfrm>
            <a:off x="11638002" y="101600"/>
            <a:ext cx="553998" cy="6019114"/>
          </a:xfrm>
          <a:prstGeom prst="rect">
            <a:avLst/>
          </a:prstGeom>
          <a:noFill/>
        </p:spPr>
        <p:txBody>
          <a:bodyPr vert="vert" wrap="square" rtlCol="0">
            <a:spAutoFit/>
          </a:bodyPr>
          <a:lstStyle/>
          <a:p>
            <a:r>
              <a:rPr lang="tr-TR" sz="2400" b="1" dirty="0">
                <a:solidFill>
                  <a:srgbClr val="00B0F0"/>
                </a:solidFill>
                <a:effectLst>
                  <a:outerShdw blurRad="38100" dist="38100" dir="2700000" algn="tl">
                    <a:srgbClr val="000000">
                      <a:alpha val="43137"/>
                    </a:srgbClr>
                  </a:outerShdw>
                </a:effectLst>
              </a:rPr>
              <a:t>YÜKSEKLİK ÖLÇMELERİ</a:t>
            </a:r>
            <a:endParaRPr lang="en-US" sz="2400" dirty="0">
              <a:solidFill>
                <a:srgbClr val="00B0F0"/>
              </a:solidFill>
              <a:effectLst>
                <a:outerShdw blurRad="38100" dist="38100" dir="2700000" algn="tl">
                  <a:srgbClr val="000000">
                    <a:alpha val="43137"/>
                  </a:srgbClr>
                </a:outerShdw>
              </a:effectLst>
            </a:endParaRPr>
          </a:p>
        </p:txBody>
      </p:sp>
      <p:sp>
        <p:nvSpPr>
          <p:cNvPr id="12" name="Unvan 1">
            <a:extLst>
              <a:ext uri="{FF2B5EF4-FFF2-40B4-BE49-F238E27FC236}">
                <a16:creationId xmlns:a16="http://schemas.microsoft.com/office/drawing/2014/main" xmlns="" id="{679DF800-2DEE-465D-8AEB-F826D257DBB8}"/>
              </a:ext>
            </a:extLst>
          </p:cNvPr>
          <p:cNvSpPr txBox="1">
            <a:spLocks/>
          </p:cNvSpPr>
          <p:nvPr/>
        </p:nvSpPr>
        <p:spPr>
          <a:xfrm>
            <a:off x="107950" y="6408368"/>
            <a:ext cx="2370666" cy="381000"/>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tr-TR" sz="1600" b="1" dirty="0">
                <a:solidFill>
                  <a:srgbClr val="0070C0"/>
                </a:solidFill>
                <a:effectLst>
                  <a:outerShdw blurRad="38100" dist="38100" dir="2700000" algn="tl">
                    <a:srgbClr val="000000">
                      <a:alpha val="43137"/>
                    </a:srgbClr>
                  </a:outerShdw>
                </a:effectLst>
              </a:rPr>
              <a:t>TOPOGRAFYA </a:t>
            </a:r>
            <a:r>
              <a:rPr lang="en-US" sz="1600" b="1" dirty="0">
                <a:solidFill>
                  <a:srgbClr val="0070C0"/>
                </a:solidFill>
                <a:effectLst>
                  <a:outerShdw blurRad="38100" dist="38100" dir="2700000" algn="tl">
                    <a:srgbClr val="000000">
                      <a:alpha val="43137"/>
                    </a:srgbClr>
                  </a:outerShdw>
                </a:effectLst>
              </a:rPr>
              <a:t>(HRT335</a:t>
            </a:r>
            <a:r>
              <a:rPr lang="tr-TR" sz="1600" b="1" dirty="0">
                <a:solidFill>
                  <a:srgbClr val="0070C0"/>
                </a:solidFill>
                <a:effectLst>
                  <a:outerShdw blurRad="38100" dist="38100" dir="2700000" algn="tl">
                    <a:srgbClr val="000000">
                      <a:alpha val="43137"/>
                    </a:srgbClr>
                  </a:outerShdw>
                </a:effectLst>
              </a:rPr>
              <a:t>0</a:t>
            </a:r>
            <a:r>
              <a:rPr lang="en-US" sz="1600" b="1" dirty="0">
                <a:solidFill>
                  <a:srgbClr val="0070C0"/>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35795330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8544" y="807667"/>
            <a:ext cx="5105400" cy="2543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7136" y="1095699"/>
            <a:ext cx="3209925"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4608" y="4336059"/>
            <a:ext cx="7739854" cy="1872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Dikdörtgen 6"/>
          <p:cNvSpPr/>
          <p:nvPr/>
        </p:nvSpPr>
        <p:spPr>
          <a:xfrm>
            <a:off x="114299" y="484501"/>
            <a:ext cx="2870200" cy="584775"/>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tr-TR" sz="3200" b="1" cap="none" spc="0" dirty="0">
                <a:ln/>
                <a:solidFill>
                  <a:srgbClr val="FF0000"/>
                </a:solidFill>
                <a:effectLst/>
              </a:rPr>
              <a:t>ÖRNEK-1</a:t>
            </a:r>
          </a:p>
        </p:txBody>
      </p:sp>
      <p:sp>
        <p:nvSpPr>
          <p:cNvPr id="14" name="Metin kutusu 13">
            <a:extLst>
              <a:ext uri="{FF2B5EF4-FFF2-40B4-BE49-F238E27FC236}">
                <a16:creationId xmlns:a16="http://schemas.microsoft.com/office/drawing/2014/main" xmlns="" id="{9EEEEF15-B336-40E1-A44C-B2FC6883095E}"/>
              </a:ext>
            </a:extLst>
          </p:cNvPr>
          <p:cNvSpPr txBox="1"/>
          <p:nvPr/>
        </p:nvSpPr>
        <p:spPr>
          <a:xfrm>
            <a:off x="11638002" y="101600"/>
            <a:ext cx="553998" cy="6019114"/>
          </a:xfrm>
          <a:prstGeom prst="rect">
            <a:avLst/>
          </a:prstGeom>
          <a:noFill/>
        </p:spPr>
        <p:txBody>
          <a:bodyPr vert="vert" wrap="square" rtlCol="0">
            <a:spAutoFit/>
          </a:bodyPr>
          <a:lstStyle/>
          <a:p>
            <a:r>
              <a:rPr lang="tr-TR" sz="2400" b="1" dirty="0">
                <a:solidFill>
                  <a:srgbClr val="00B0F0"/>
                </a:solidFill>
                <a:effectLst>
                  <a:outerShdw blurRad="38100" dist="38100" dir="2700000" algn="tl">
                    <a:srgbClr val="000000">
                      <a:alpha val="43137"/>
                    </a:srgbClr>
                  </a:outerShdw>
                </a:effectLst>
              </a:rPr>
              <a:t>YÜKSEKLİK ÖLÇMELERİ</a:t>
            </a:r>
            <a:endParaRPr lang="en-US" sz="2400" dirty="0">
              <a:solidFill>
                <a:srgbClr val="00B0F0"/>
              </a:solidFill>
              <a:effectLst>
                <a:outerShdw blurRad="38100" dist="38100" dir="2700000" algn="tl">
                  <a:srgbClr val="000000">
                    <a:alpha val="43137"/>
                  </a:srgbClr>
                </a:outerShdw>
              </a:effectLst>
            </a:endParaRPr>
          </a:p>
        </p:txBody>
      </p:sp>
      <p:sp>
        <p:nvSpPr>
          <p:cNvPr id="15" name="Unvan 1">
            <a:extLst>
              <a:ext uri="{FF2B5EF4-FFF2-40B4-BE49-F238E27FC236}">
                <a16:creationId xmlns:a16="http://schemas.microsoft.com/office/drawing/2014/main" xmlns="" id="{98404996-5393-40F1-8432-ED3C2A079E47}"/>
              </a:ext>
            </a:extLst>
          </p:cNvPr>
          <p:cNvSpPr txBox="1">
            <a:spLocks/>
          </p:cNvSpPr>
          <p:nvPr/>
        </p:nvSpPr>
        <p:spPr>
          <a:xfrm>
            <a:off x="107950" y="6408368"/>
            <a:ext cx="2370666" cy="381000"/>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tr-TR" sz="1600" b="1" dirty="0">
                <a:solidFill>
                  <a:srgbClr val="0070C0"/>
                </a:solidFill>
                <a:effectLst>
                  <a:outerShdw blurRad="38100" dist="38100" dir="2700000" algn="tl">
                    <a:srgbClr val="000000">
                      <a:alpha val="43137"/>
                    </a:srgbClr>
                  </a:outerShdw>
                </a:effectLst>
              </a:rPr>
              <a:t>TOPOGRAFYA </a:t>
            </a:r>
            <a:r>
              <a:rPr lang="en-US" sz="1600" b="1" dirty="0">
                <a:solidFill>
                  <a:srgbClr val="0070C0"/>
                </a:solidFill>
                <a:effectLst>
                  <a:outerShdw blurRad="38100" dist="38100" dir="2700000" algn="tl">
                    <a:srgbClr val="000000">
                      <a:alpha val="43137"/>
                    </a:srgbClr>
                  </a:outerShdw>
                </a:effectLst>
              </a:rPr>
              <a:t>(HRT335</a:t>
            </a:r>
            <a:r>
              <a:rPr lang="tr-TR" sz="1600" b="1" dirty="0">
                <a:solidFill>
                  <a:srgbClr val="0070C0"/>
                </a:solidFill>
                <a:effectLst>
                  <a:outerShdw blurRad="38100" dist="38100" dir="2700000" algn="tl">
                    <a:srgbClr val="000000">
                      <a:alpha val="43137"/>
                    </a:srgbClr>
                  </a:outerShdw>
                </a:effectLst>
              </a:rPr>
              <a:t>0</a:t>
            </a:r>
            <a:r>
              <a:rPr lang="en-US" sz="1600" b="1" dirty="0">
                <a:solidFill>
                  <a:srgbClr val="0070C0"/>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41173824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rotWithShape="1">
          <a:blip r:embed="rId2"/>
          <a:srcRect t="12227"/>
          <a:stretch/>
        </p:blipFill>
        <p:spPr>
          <a:xfrm>
            <a:off x="1550536" y="1631091"/>
            <a:ext cx="9107401" cy="4484047"/>
          </a:xfrm>
          <a:prstGeom prst="rect">
            <a:avLst/>
          </a:prstGeom>
        </p:spPr>
      </p:pic>
      <p:sp>
        <p:nvSpPr>
          <p:cNvPr id="4" name="Dikdörtgen 3"/>
          <p:cNvSpPr/>
          <p:nvPr/>
        </p:nvSpPr>
        <p:spPr>
          <a:xfrm>
            <a:off x="114299" y="484501"/>
            <a:ext cx="2870200" cy="584775"/>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tr-TR" sz="3200" b="1" cap="none" spc="0" dirty="0">
                <a:ln/>
                <a:solidFill>
                  <a:srgbClr val="FF0000"/>
                </a:solidFill>
                <a:effectLst/>
              </a:rPr>
              <a:t>ÖRNEK-2</a:t>
            </a:r>
          </a:p>
        </p:txBody>
      </p:sp>
      <p:sp>
        <p:nvSpPr>
          <p:cNvPr id="12" name="Metin kutusu 11">
            <a:extLst>
              <a:ext uri="{FF2B5EF4-FFF2-40B4-BE49-F238E27FC236}">
                <a16:creationId xmlns:a16="http://schemas.microsoft.com/office/drawing/2014/main" xmlns="" id="{AF2A04D8-0CBA-426A-A42D-BE5B7EBE734A}"/>
              </a:ext>
            </a:extLst>
          </p:cNvPr>
          <p:cNvSpPr txBox="1"/>
          <p:nvPr/>
        </p:nvSpPr>
        <p:spPr>
          <a:xfrm>
            <a:off x="11638002" y="101600"/>
            <a:ext cx="553998" cy="6019114"/>
          </a:xfrm>
          <a:prstGeom prst="rect">
            <a:avLst/>
          </a:prstGeom>
          <a:noFill/>
        </p:spPr>
        <p:txBody>
          <a:bodyPr vert="vert" wrap="square" rtlCol="0">
            <a:spAutoFit/>
          </a:bodyPr>
          <a:lstStyle/>
          <a:p>
            <a:r>
              <a:rPr lang="tr-TR" sz="2400" b="1" dirty="0">
                <a:solidFill>
                  <a:srgbClr val="00B0F0"/>
                </a:solidFill>
                <a:effectLst>
                  <a:outerShdw blurRad="38100" dist="38100" dir="2700000" algn="tl">
                    <a:srgbClr val="000000">
                      <a:alpha val="43137"/>
                    </a:srgbClr>
                  </a:outerShdw>
                </a:effectLst>
              </a:rPr>
              <a:t>YÜKSEKLİK ÖLÇMELERİ</a:t>
            </a:r>
            <a:endParaRPr lang="en-US" sz="2400" dirty="0">
              <a:solidFill>
                <a:srgbClr val="00B0F0"/>
              </a:solidFill>
              <a:effectLst>
                <a:outerShdw blurRad="38100" dist="38100" dir="2700000" algn="tl">
                  <a:srgbClr val="000000">
                    <a:alpha val="43137"/>
                  </a:srgbClr>
                </a:outerShdw>
              </a:effectLst>
            </a:endParaRPr>
          </a:p>
        </p:txBody>
      </p:sp>
      <p:sp>
        <p:nvSpPr>
          <p:cNvPr id="13" name="Unvan 1">
            <a:extLst>
              <a:ext uri="{FF2B5EF4-FFF2-40B4-BE49-F238E27FC236}">
                <a16:creationId xmlns:a16="http://schemas.microsoft.com/office/drawing/2014/main" xmlns="" id="{2592DF5A-67CF-441B-8B9A-180F7B7FD7F6}"/>
              </a:ext>
            </a:extLst>
          </p:cNvPr>
          <p:cNvSpPr txBox="1">
            <a:spLocks/>
          </p:cNvSpPr>
          <p:nvPr/>
        </p:nvSpPr>
        <p:spPr>
          <a:xfrm>
            <a:off x="107950" y="6408368"/>
            <a:ext cx="2370666" cy="381000"/>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tr-TR" sz="1600" b="1" dirty="0">
                <a:solidFill>
                  <a:srgbClr val="0070C0"/>
                </a:solidFill>
                <a:effectLst>
                  <a:outerShdw blurRad="38100" dist="38100" dir="2700000" algn="tl">
                    <a:srgbClr val="000000">
                      <a:alpha val="43137"/>
                    </a:srgbClr>
                  </a:outerShdw>
                </a:effectLst>
              </a:rPr>
              <a:t>TOPOGRAFYA </a:t>
            </a:r>
            <a:r>
              <a:rPr lang="en-US" sz="1600" b="1" dirty="0">
                <a:solidFill>
                  <a:srgbClr val="0070C0"/>
                </a:solidFill>
                <a:effectLst>
                  <a:outerShdw blurRad="38100" dist="38100" dir="2700000" algn="tl">
                    <a:srgbClr val="000000">
                      <a:alpha val="43137"/>
                    </a:srgbClr>
                  </a:outerShdw>
                </a:effectLst>
              </a:rPr>
              <a:t>(HRT335</a:t>
            </a:r>
            <a:r>
              <a:rPr lang="tr-TR" sz="1600" b="1" dirty="0">
                <a:solidFill>
                  <a:srgbClr val="0070C0"/>
                </a:solidFill>
                <a:effectLst>
                  <a:outerShdw blurRad="38100" dist="38100" dir="2700000" algn="tl">
                    <a:srgbClr val="000000">
                      <a:alpha val="43137"/>
                    </a:srgbClr>
                  </a:outerShdw>
                </a:effectLst>
              </a:rPr>
              <a:t>0</a:t>
            </a:r>
            <a:r>
              <a:rPr lang="en-US" sz="1600" b="1" dirty="0">
                <a:solidFill>
                  <a:srgbClr val="0070C0"/>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21109803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Unvan 1"/>
          <p:cNvSpPr txBox="1">
            <a:spLocks/>
          </p:cNvSpPr>
          <p:nvPr/>
        </p:nvSpPr>
        <p:spPr>
          <a:xfrm>
            <a:off x="699116" y="330352"/>
            <a:ext cx="8596668" cy="597693"/>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tr-TR" sz="3200" b="1" dirty="0">
                <a:solidFill>
                  <a:srgbClr val="0070C0"/>
                </a:solidFill>
                <a:effectLst>
                  <a:outerShdw blurRad="38100" dist="38100" dir="2700000" algn="tl">
                    <a:srgbClr val="000000">
                      <a:alpha val="43137"/>
                    </a:srgbClr>
                  </a:outerShdw>
                </a:effectLst>
              </a:rPr>
              <a:t>Yükseklik Kavramı</a:t>
            </a:r>
            <a:endParaRPr lang="en-US" sz="3200" b="1" dirty="0">
              <a:solidFill>
                <a:srgbClr val="0070C0"/>
              </a:solidFill>
              <a:effectLst>
                <a:outerShdw blurRad="38100" dist="38100" dir="2700000" algn="tl">
                  <a:srgbClr val="000000">
                    <a:alpha val="43137"/>
                  </a:srgbClr>
                </a:outerShdw>
              </a:effectLst>
            </a:endParaRPr>
          </a:p>
        </p:txBody>
      </p:sp>
      <p:grpSp>
        <p:nvGrpSpPr>
          <p:cNvPr id="3" name="Grup 2"/>
          <p:cNvGrpSpPr/>
          <p:nvPr/>
        </p:nvGrpSpPr>
        <p:grpSpPr>
          <a:xfrm>
            <a:off x="2693117" y="1920675"/>
            <a:ext cx="6226452" cy="3808002"/>
            <a:chOff x="2409548" y="1919698"/>
            <a:chExt cx="5667652" cy="3541302"/>
          </a:xfrm>
        </p:grpSpPr>
        <p:grpSp>
          <p:nvGrpSpPr>
            <p:cNvPr id="20" name="Grup 19"/>
            <p:cNvGrpSpPr/>
            <p:nvPr/>
          </p:nvGrpSpPr>
          <p:grpSpPr>
            <a:xfrm>
              <a:off x="2409548" y="1919698"/>
              <a:ext cx="5667652" cy="3435412"/>
              <a:chOff x="611560" y="3763502"/>
              <a:chExt cx="4752528" cy="2868680"/>
            </a:xfrm>
          </p:grpSpPr>
          <p:grpSp>
            <p:nvGrpSpPr>
              <p:cNvPr id="21" name="Grup 20"/>
              <p:cNvGrpSpPr/>
              <p:nvPr/>
            </p:nvGrpSpPr>
            <p:grpSpPr>
              <a:xfrm>
                <a:off x="611560" y="3763502"/>
                <a:ext cx="4752528" cy="2868680"/>
                <a:chOff x="2123728" y="475690"/>
                <a:chExt cx="4752528" cy="2868680"/>
              </a:xfrm>
            </p:grpSpPr>
            <p:pic>
              <p:nvPicPr>
                <p:cNvPr id="24" name="Resim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3728" y="475690"/>
                  <a:ext cx="4752528" cy="2868680"/>
                </a:xfrm>
                <a:prstGeom prst="rect">
                  <a:avLst/>
                </a:prstGeom>
              </p:spPr>
            </p:pic>
            <p:sp>
              <p:nvSpPr>
                <p:cNvPr id="25" name="Serbest Form 24"/>
                <p:cNvSpPr/>
                <p:nvPr/>
              </p:nvSpPr>
              <p:spPr>
                <a:xfrm>
                  <a:off x="2123729" y="2103870"/>
                  <a:ext cx="4745190" cy="258829"/>
                </a:xfrm>
                <a:custGeom>
                  <a:avLst/>
                  <a:gdLst>
                    <a:gd name="connsiteX0" fmla="*/ 0 w 7804597"/>
                    <a:gd name="connsiteY0" fmla="*/ 334851 h 388356"/>
                    <a:gd name="connsiteX1" fmla="*/ 2807594 w 7804597"/>
                    <a:gd name="connsiteY1" fmla="*/ 373487 h 388356"/>
                    <a:gd name="connsiteX2" fmla="*/ 4971245 w 7804597"/>
                    <a:gd name="connsiteY2" fmla="*/ 115910 h 388356"/>
                    <a:gd name="connsiteX3" fmla="*/ 7804597 w 7804597"/>
                    <a:gd name="connsiteY3" fmla="*/ 0 h 388356"/>
                    <a:gd name="connsiteX0" fmla="*/ 0 w 7804597"/>
                    <a:gd name="connsiteY0" fmla="*/ 334851 h 346291"/>
                    <a:gd name="connsiteX1" fmla="*/ 2888023 w 7804597"/>
                    <a:gd name="connsiteY1" fmla="*/ 272038 h 346291"/>
                    <a:gd name="connsiteX2" fmla="*/ 4971245 w 7804597"/>
                    <a:gd name="connsiteY2" fmla="*/ 115910 h 346291"/>
                    <a:gd name="connsiteX3" fmla="*/ 7804597 w 7804597"/>
                    <a:gd name="connsiteY3" fmla="*/ 0 h 346291"/>
                    <a:gd name="connsiteX0" fmla="*/ 0 w 7976755"/>
                    <a:gd name="connsiteY0" fmla="*/ 334851 h 346291"/>
                    <a:gd name="connsiteX1" fmla="*/ 2888023 w 7976755"/>
                    <a:gd name="connsiteY1" fmla="*/ 272038 h 346291"/>
                    <a:gd name="connsiteX2" fmla="*/ 4971245 w 7976755"/>
                    <a:gd name="connsiteY2" fmla="*/ 115910 h 346291"/>
                    <a:gd name="connsiteX3" fmla="*/ 7976755 w 7976755"/>
                    <a:gd name="connsiteY3" fmla="*/ 0 h 346291"/>
                  </a:gdLst>
                  <a:ahLst/>
                  <a:cxnLst>
                    <a:cxn ang="0">
                      <a:pos x="connsiteX0" y="connsiteY0"/>
                    </a:cxn>
                    <a:cxn ang="0">
                      <a:pos x="connsiteX1" y="connsiteY1"/>
                    </a:cxn>
                    <a:cxn ang="0">
                      <a:pos x="connsiteX2" y="connsiteY2"/>
                    </a:cxn>
                    <a:cxn ang="0">
                      <a:pos x="connsiteX3" y="connsiteY3"/>
                    </a:cxn>
                  </a:cxnLst>
                  <a:rect l="l" t="t" r="r" b="b"/>
                  <a:pathLst>
                    <a:path w="7976755" h="346291">
                      <a:moveTo>
                        <a:pt x="0" y="334851"/>
                      </a:moveTo>
                      <a:cubicBezTo>
                        <a:pt x="989526" y="372414"/>
                        <a:pt x="2059482" y="308528"/>
                        <a:pt x="2888023" y="272038"/>
                      </a:cubicBezTo>
                      <a:cubicBezTo>
                        <a:pt x="3716564" y="235548"/>
                        <a:pt x="4151816" y="161250"/>
                        <a:pt x="4971245" y="115910"/>
                      </a:cubicBezTo>
                      <a:cubicBezTo>
                        <a:pt x="5790674" y="70570"/>
                        <a:pt x="6976496" y="26831"/>
                        <a:pt x="7976755" y="0"/>
                      </a:cubicBezTo>
                    </a:path>
                  </a:pathLst>
                </a:cu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7" name="Metin kutusu 26"/>
                <p:cNvSpPr txBox="1"/>
                <p:nvPr/>
              </p:nvSpPr>
              <p:spPr>
                <a:xfrm>
                  <a:off x="2466253" y="1988840"/>
                  <a:ext cx="378586" cy="212687"/>
                </a:xfrm>
                <a:prstGeom prst="rect">
                  <a:avLst/>
                </a:prstGeom>
                <a:noFill/>
              </p:spPr>
              <p:txBody>
                <a:bodyPr wrap="none" rtlCol="0">
                  <a:spAutoFit/>
                </a:bodyPr>
                <a:lstStyle/>
                <a:p>
                  <a:r>
                    <a:rPr lang="tr-TR" b="1" dirty="0">
                      <a:solidFill>
                        <a:srgbClr val="FFC000"/>
                      </a:solidFill>
                    </a:rPr>
                    <a:t>Jeoit</a:t>
                  </a:r>
                </a:p>
              </p:txBody>
            </p:sp>
          </p:grpSp>
          <p:sp>
            <p:nvSpPr>
              <p:cNvPr id="22" name="Oval 21"/>
              <p:cNvSpPr/>
              <p:nvPr/>
            </p:nvSpPr>
            <p:spPr>
              <a:xfrm>
                <a:off x="3555488" y="4780801"/>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 name="Metin kutusu 22"/>
              <p:cNvSpPr txBox="1"/>
              <p:nvPr/>
            </p:nvSpPr>
            <p:spPr>
              <a:xfrm>
                <a:off x="3259098" y="4539067"/>
                <a:ext cx="303288" cy="369332"/>
              </a:xfrm>
              <a:prstGeom prst="rect">
                <a:avLst/>
              </a:prstGeom>
              <a:noFill/>
            </p:spPr>
            <p:txBody>
              <a:bodyPr wrap="none" rtlCol="0">
                <a:spAutoFit/>
              </a:bodyPr>
              <a:lstStyle/>
              <a:p>
                <a:r>
                  <a:rPr lang="tr-TR" dirty="0"/>
                  <a:t>P</a:t>
                </a:r>
              </a:p>
            </p:txBody>
          </p:sp>
        </p:grpSp>
        <p:sp>
          <p:nvSpPr>
            <p:cNvPr id="33" name="Metin kutusu 32"/>
            <p:cNvSpPr txBox="1"/>
            <p:nvPr/>
          </p:nvSpPr>
          <p:spPr>
            <a:xfrm>
              <a:off x="6246692" y="3933657"/>
              <a:ext cx="401834" cy="442297"/>
            </a:xfrm>
            <a:prstGeom prst="rect">
              <a:avLst/>
            </a:prstGeom>
            <a:noFill/>
          </p:spPr>
          <p:txBody>
            <a:bodyPr wrap="none" rtlCol="0">
              <a:spAutoFit/>
            </a:bodyPr>
            <a:lstStyle/>
            <a:p>
              <a:r>
                <a:rPr lang="tr-TR" b="1" dirty="0">
                  <a:solidFill>
                    <a:schemeClr val="bg1"/>
                  </a:solidFill>
                </a:rPr>
                <a:t>N</a:t>
              </a:r>
            </a:p>
          </p:txBody>
        </p:sp>
        <p:grpSp>
          <p:nvGrpSpPr>
            <p:cNvPr id="34" name="Grup 33"/>
            <p:cNvGrpSpPr/>
            <p:nvPr/>
          </p:nvGrpSpPr>
          <p:grpSpPr>
            <a:xfrm>
              <a:off x="4365077" y="1950280"/>
              <a:ext cx="2265804" cy="3510720"/>
              <a:chOff x="2264041" y="3789040"/>
              <a:chExt cx="1899957" cy="2931565"/>
            </a:xfrm>
          </p:grpSpPr>
          <p:sp>
            <p:nvSpPr>
              <p:cNvPr id="35" name="Metin kutusu 34"/>
              <p:cNvSpPr txBox="1"/>
              <p:nvPr/>
            </p:nvSpPr>
            <p:spPr>
              <a:xfrm>
                <a:off x="2264041" y="3789040"/>
                <a:ext cx="1011815" cy="523220"/>
              </a:xfrm>
              <a:prstGeom prst="rect">
                <a:avLst/>
              </a:prstGeom>
              <a:noFill/>
            </p:spPr>
            <p:txBody>
              <a:bodyPr wrap="none" rtlCol="0">
                <a:spAutoFit/>
              </a:bodyPr>
              <a:lstStyle/>
              <a:p>
                <a:pPr algn="ctr"/>
                <a:r>
                  <a:rPr lang="tr-TR" sz="1400" b="1" dirty="0">
                    <a:solidFill>
                      <a:srgbClr val="FFC000"/>
                    </a:solidFill>
                  </a:rPr>
                  <a:t>Çekül</a:t>
                </a:r>
              </a:p>
              <a:p>
                <a:pPr algn="ctr"/>
                <a:r>
                  <a:rPr lang="tr-TR" sz="1400" b="1" dirty="0">
                    <a:solidFill>
                      <a:srgbClr val="FFC000"/>
                    </a:solidFill>
                  </a:rPr>
                  <a:t>Doğrultusu</a:t>
                </a:r>
              </a:p>
            </p:txBody>
          </p:sp>
          <p:sp>
            <p:nvSpPr>
              <p:cNvPr id="36" name="Metin kutusu 35"/>
              <p:cNvSpPr txBox="1"/>
              <p:nvPr/>
            </p:nvSpPr>
            <p:spPr>
              <a:xfrm>
                <a:off x="3833458" y="4931876"/>
                <a:ext cx="330540" cy="369332"/>
              </a:xfrm>
              <a:prstGeom prst="rect">
                <a:avLst/>
              </a:prstGeom>
              <a:noFill/>
            </p:spPr>
            <p:txBody>
              <a:bodyPr wrap="none" rtlCol="0">
                <a:spAutoFit/>
              </a:bodyPr>
              <a:lstStyle/>
              <a:p>
                <a:r>
                  <a:rPr lang="tr-TR" b="1" dirty="0">
                    <a:solidFill>
                      <a:srgbClr val="FFC000"/>
                    </a:solidFill>
                  </a:rPr>
                  <a:t>H</a:t>
                </a:r>
              </a:p>
            </p:txBody>
          </p:sp>
          <p:sp>
            <p:nvSpPr>
              <p:cNvPr id="37" name="Yay 36"/>
              <p:cNvSpPr/>
              <p:nvPr/>
            </p:nvSpPr>
            <p:spPr>
              <a:xfrm rot="20893177">
                <a:off x="2502417" y="3809690"/>
                <a:ext cx="1209104" cy="2910915"/>
              </a:xfrm>
              <a:prstGeom prst="arc">
                <a:avLst>
                  <a:gd name="adj1" fmla="val 17193340"/>
                  <a:gd name="adj2" fmla="val 1716320"/>
                </a:avLst>
              </a:prstGeom>
              <a:ln w="381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grpSp>
      </p:grpSp>
      <p:sp>
        <p:nvSpPr>
          <p:cNvPr id="38" name="Metin kutusu 37">
            <a:extLst>
              <a:ext uri="{FF2B5EF4-FFF2-40B4-BE49-F238E27FC236}">
                <a16:creationId xmlns:a16="http://schemas.microsoft.com/office/drawing/2014/main" xmlns="" id="{23E19351-1C55-48A4-9638-57127520800E}"/>
              </a:ext>
            </a:extLst>
          </p:cNvPr>
          <p:cNvSpPr txBox="1"/>
          <p:nvPr/>
        </p:nvSpPr>
        <p:spPr>
          <a:xfrm>
            <a:off x="11638002" y="101600"/>
            <a:ext cx="553998" cy="6019114"/>
          </a:xfrm>
          <a:prstGeom prst="rect">
            <a:avLst/>
          </a:prstGeom>
          <a:noFill/>
        </p:spPr>
        <p:txBody>
          <a:bodyPr vert="vert" wrap="square" rtlCol="0">
            <a:spAutoFit/>
          </a:bodyPr>
          <a:lstStyle/>
          <a:p>
            <a:r>
              <a:rPr lang="tr-TR" sz="2400" b="1" dirty="0">
                <a:solidFill>
                  <a:srgbClr val="00B0F0"/>
                </a:solidFill>
                <a:effectLst>
                  <a:outerShdw blurRad="38100" dist="38100" dir="2700000" algn="tl">
                    <a:srgbClr val="000000">
                      <a:alpha val="43137"/>
                    </a:srgbClr>
                  </a:outerShdw>
                </a:effectLst>
              </a:rPr>
              <a:t>YÜKSEKLİK ÖLÇMELERİ</a:t>
            </a:r>
            <a:endParaRPr lang="en-US" sz="2400" dirty="0">
              <a:solidFill>
                <a:srgbClr val="00B0F0"/>
              </a:solidFill>
              <a:effectLst>
                <a:outerShdw blurRad="38100" dist="38100" dir="2700000" algn="tl">
                  <a:srgbClr val="000000">
                    <a:alpha val="43137"/>
                  </a:srgbClr>
                </a:outerShdw>
              </a:effectLst>
            </a:endParaRPr>
          </a:p>
        </p:txBody>
      </p:sp>
      <p:sp>
        <p:nvSpPr>
          <p:cNvPr id="39" name="Unvan 1">
            <a:extLst>
              <a:ext uri="{FF2B5EF4-FFF2-40B4-BE49-F238E27FC236}">
                <a16:creationId xmlns:a16="http://schemas.microsoft.com/office/drawing/2014/main" xmlns="" id="{F81936F8-4C08-4C80-A1E6-5A21887B0261}"/>
              </a:ext>
            </a:extLst>
          </p:cNvPr>
          <p:cNvSpPr txBox="1">
            <a:spLocks/>
          </p:cNvSpPr>
          <p:nvPr/>
        </p:nvSpPr>
        <p:spPr>
          <a:xfrm>
            <a:off x="107950" y="6408368"/>
            <a:ext cx="2370666" cy="381000"/>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tr-TR" sz="1600" b="1" dirty="0">
                <a:solidFill>
                  <a:srgbClr val="0070C0"/>
                </a:solidFill>
                <a:effectLst>
                  <a:outerShdw blurRad="38100" dist="38100" dir="2700000" algn="tl">
                    <a:srgbClr val="000000">
                      <a:alpha val="43137"/>
                    </a:srgbClr>
                  </a:outerShdw>
                </a:effectLst>
              </a:rPr>
              <a:t>TOPOGRAFYA </a:t>
            </a:r>
            <a:r>
              <a:rPr lang="en-US" sz="1600" b="1" dirty="0">
                <a:solidFill>
                  <a:srgbClr val="0070C0"/>
                </a:solidFill>
                <a:effectLst>
                  <a:outerShdw blurRad="38100" dist="38100" dir="2700000" algn="tl">
                    <a:srgbClr val="000000">
                      <a:alpha val="43137"/>
                    </a:srgbClr>
                  </a:outerShdw>
                </a:effectLst>
              </a:rPr>
              <a:t>(HRT335</a:t>
            </a:r>
            <a:r>
              <a:rPr lang="tr-TR" sz="1600" b="1" dirty="0">
                <a:solidFill>
                  <a:srgbClr val="0070C0"/>
                </a:solidFill>
                <a:effectLst>
                  <a:outerShdw blurRad="38100" dist="38100" dir="2700000" algn="tl">
                    <a:srgbClr val="000000">
                      <a:alpha val="43137"/>
                    </a:srgbClr>
                  </a:outerShdw>
                </a:effectLst>
              </a:rPr>
              <a:t>0</a:t>
            </a:r>
            <a:r>
              <a:rPr lang="en-US" sz="1600" b="1" dirty="0">
                <a:solidFill>
                  <a:srgbClr val="0070C0"/>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28366787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1"/>
          <p:cNvSpPr>
            <a:spLocks noGrp="1"/>
          </p:cNvSpPr>
          <p:nvPr>
            <p:ph type="title"/>
          </p:nvPr>
        </p:nvSpPr>
        <p:spPr>
          <a:xfrm>
            <a:off x="1797666" y="2519485"/>
            <a:ext cx="8596668" cy="1981200"/>
          </a:xfrm>
        </p:spPr>
        <p:txBody>
          <a:bodyPr>
            <a:normAutofit/>
          </a:bodyPr>
          <a:lstStyle/>
          <a:p>
            <a:pPr algn="ctr"/>
            <a:r>
              <a:rPr lang="tr-TR" b="1" dirty="0">
                <a:effectLst>
                  <a:outerShdw blurRad="38100" dist="38100" dir="2700000" algn="tl">
                    <a:srgbClr val="000000">
                      <a:alpha val="43137"/>
                    </a:srgbClr>
                  </a:outerShdw>
                </a:effectLst>
              </a:rPr>
              <a:t>8.BÖLÜM</a:t>
            </a:r>
            <a:br>
              <a:rPr lang="tr-TR" b="1" dirty="0">
                <a:effectLst>
                  <a:outerShdw blurRad="38100" dist="38100" dir="2700000" algn="tl">
                    <a:srgbClr val="000000">
                      <a:alpha val="43137"/>
                    </a:srgbClr>
                  </a:outerShdw>
                </a:effectLst>
              </a:rPr>
            </a:br>
            <a:r>
              <a:rPr lang="tr-TR" b="1" dirty="0">
                <a:effectLst>
                  <a:outerShdw blurRad="38100" dist="38100" dir="2700000" algn="tl">
                    <a:srgbClr val="000000">
                      <a:alpha val="43137"/>
                    </a:srgbClr>
                  </a:outerShdw>
                </a:effectLst>
              </a:rPr>
              <a:t>ALAN VE HACİM HESAPLARI</a:t>
            </a:r>
            <a:endParaRPr lang="en-U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334432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Unvan 1"/>
          <p:cNvSpPr txBox="1">
            <a:spLocks/>
          </p:cNvSpPr>
          <p:nvPr/>
        </p:nvSpPr>
        <p:spPr>
          <a:xfrm>
            <a:off x="699116" y="330352"/>
            <a:ext cx="8596668" cy="597693"/>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tr-TR" sz="3200" b="1" dirty="0" err="1">
                <a:solidFill>
                  <a:srgbClr val="0070C0"/>
                </a:solidFill>
                <a:effectLst>
                  <a:outerShdw blurRad="38100" dist="38100" dir="2700000" algn="tl">
                    <a:srgbClr val="000000">
                      <a:alpha val="43137"/>
                    </a:srgbClr>
                  </a:outerShdw>
                </a:effectLst>
              </a:rPr>
              <a:t>Nivolar</a:t>
            </a:r>
            <a:endParaRPr lang="en-US" sz="3200" b="1" dirty="0">
              <a:solidFill>
                <a:srgbClr val="0070C0"/>
              </a:solidFill>
              <a:effectLst>
                <a:outerShdw blurRad="38100" dist="38100" dir="2700000" algn="tl">
                  <a:srgbClr val="000000">
                    <a:alpha val="43137"/>
                  </a:srgbClr>
                </a:outerShdw>
              </a:effectLst>
            </a:endParaRPr>
          </a:p>
        </p:txBody>
      </p:sp>
      <p:sp>
        <p:nvSpPr>
          <p:cNvPr id="6" name="Metin kutusu 5"/>
          <p:cNvSpPr txBox="1"/>
          <p:nvPr/>
        </p:nvSpPr>
        <p:spPr>
          <a:xfrm>
            <a:off x="6907441" y="3242153"/>
            <a:ext cx="2514599" cy="369332"/>
          </a:xfrm>
          <a:prstGeom prst="rect">
            <a:avLst/>
          </a:prstGeom>
          <a:noFill/>
        </p:spPr>
        <p:txBody>
          <a:bodyPr wrap="none" rtlCol="0">
            <a:spAutoFit/>
          </a:bodyPr>
          <a:lstStyle/>
          <a:p>
            <a:r>
              <a:rPr lang="tr-TR" dirty="0" err="1"/>
              <a:t>Kompansatörlü</a:t>
            </a:r>
            <a:r>
              <a:rPr lang="tr-TR" dirty="0"/>
              <a:t> </a:t>
            </a:r>
            <a:r>
              <a:rPr lang="tr-TR" dirty="0" err="1"/>
              <a:t>Nivolar</a:t>
            </a:r>
            <a:endParaRPr lang="tr-TR" dirty="0"/>
          </a:p>
        </p:txBody>
      </p:sp>
      <p:sp>
        <p:nvSpPr>
          <p:cNvPr id="7" name="Metin kutusu 6"/>
          <p:cNvSpPr txBox="1"/>
          <p:nvPr/>
        </p:nvSpPr>
        <p:spPr>
          <a:xfrm>
            <a:off x="2954491" y="3403204"/>
            <a:ext cx="1641796" cy="369332"/>
          </a:xfrm>
          <a:prstGeom prst="rect">
            <a:avLst/>
          </a:prstGeom>
          <a:noFill/>
        </p:spPr>
        <p:txBody>
          <a:bodyPr wrap="none" rtlCol="0">
            <a:spAutoFit/>
          </a:bodyPr>
          <a:lstStyle/>
          <a:p>
            <a:r>
              <a:rPr lang="tr-TR" dirty="0"/>
              <a:t>Antika </a:t>
            </a:r>
            <a:r>
              <a:rPr lang="tr-TR" dirty="0" err="1"/>
              <a:t>Nivolar</a:t>
            </a:r>
            <a:endParaRPr lang="tr-TR" dirty="0"/>
          </a:p>
        </p:txBody>
      </p:sp>
      <p:pic>
        <p:nvPicPr>
          <p:cNvPr id="8" name="Picture 2" descr="http://www.dehilster.info/pages/images/home_20140331095242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2641" y="1082153"/>
            <a:ext cx="2885496" cy="2160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Topcon AT-B4 Otomatik Nivo ( Alüminyum Sehpa ve 5m Mira dahil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9494" y="1070086"/>
            <a:ext cx="2160000" cy="2160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Leica DNA 03 / DNA 10 Dijital Niv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5389" y="3901554"/>
            <a:ext cx="2160000" cy="2160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33695" y="3623552"/>
            <a:ext cx="2262089" cy="21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Metin kutusu 15"/>
          <p:cNvSpPr txBox="1"/>
          <p:nvPr/>
        </p:nvSpPr>
        <p:spPr>
          <a:xfrm>
            <a:off x="7324605" y="5882722"/>
            <a:ext cx="1680268" cy="369332"/>
          </a:xfrm>
          <a:prstGeom prst="rect">
            <a:avLst/>
          </a:prstGeom>
          <a:noFill/>
        </p:spPr>
        <p:txBody>
          <a:bodyPr wrap="none" rtlCol="0">
            <a:spAutoFit/>
          </a:bodyPr>
          <a:lstStyle/>
          <a:p>
            <a:r>
              <a:rPr lang="tr-TR" dirty="0"/>
              <a:t>Lazerli </a:t>
            </a:r>
            <a:r>
              <a:rPr lang="tr-TR" dirty="0" err="1"/>
              <a:t>Nivolar</a:t>
            </a:r>
            <a:endParaRPr lang="tr-TR" dirty="0"/>
          </a:p>
        </p:txBody>
      </p:sp>
      <p:sp>
        <p:nvSpPr>
          <p:cNvPr id="17" name="Metin kutusu 16"/>
          <p:cNvSpPr txBox="1"/>
          <p:nvPr/>
        </p:nvSpPr>
        <p:spPr>
          <a:xfrm>
            <a:off x="2954491" y="5882722"/>
            <a:ext cx="1677062" cy="369332"/>
          </a:xfrm>
          <a:prstGeom prst="rect">
            <a:avLst/>
          </a:prstGeom>
          <a:noFill/>
        </p:spPr>
        <p:txBody>
          <a:bodyPr wrap="none" rtlCol="0">
            <a:spAutoFit/>
          </a:bodyPr>
          <a:lstStyle/>
          <a:p>
            <a:r>
              <a:rPr lang="tr-TR" dirty="0"/>
              <a:t>Sayısal </a:t>
            </a:r>
            <a:r>
              <a:rPr lang="tr-TR" dirty="0" err="1"/>
              <a:t>Nivolar</a:t>
            </a:r>
            <a:endParaRPr lang="tr-TR" dirty="0"/>
          </a:p>
        </p:txBody>
      </p:sp>
      <p:sp>
        <p:nvSpPr>
          <p:cNvPr id="25" name="Metin kutusu 24">
            <a:extLst>
              <a:ext uri="{FF2B5EF4-FFF2-40B4-BE49-F238E27FC236}">
                <a16:creationId xmlns:a16="http://schemas.microsoft.com/office/drawing/2014/main" xmlns="" id="{506EF9FC-2B39-43F3-8E09-A40337EEDC0E}"/>
              </a:ext>
            </a:extLst>
          </p:cNvPr>
          <p:cNvSpPr txBox="1"/>
          <p:nvPr/>
        </p:nvSpPr>
        <p:spPr>
          <a:xfrm>
            <a:off x="11638002" y="101600"/>
            <a:ext cx="553998" cy="6019114"/>
          </a:xfrm>
          <a:prstGeom prst="rect">
            <a:avLst/>
          </a:prstGeom>
          <a:noFill/>
        </p:spPr>
        <p:txBody>
          <a:bodyPr vert="vert" wrap="square" rtlCol="0">
            <a:spAutoFit/>
          </a:bodyPr>
          <a:lstStyle/>
          <a:p>
            <a:r>
              <a:rPr lang="tr-TR" sz="2400" b="1" dirty="0">
                <a:solidFill>
                  <a:srgbClr val="00B0F0"/>
                </a:solidFill>
                <a:effectLst>
                  <a:outerShdw blurRad="38100" dist="38100" dir="2700000" algn="tl">
                    <a:srgbClr val="000000">
                      <a:alpha val="43137"/>
                    </a:srgbClr>
                  </a:outerShdw>
                </a:effectLst>
              </a:rPr>
              <a:t>YÜKSEKLİK ÖLÇMELERİ</a:t>
            </a:r>
            <a:endParaRPr lang="en-US" sz="2400" dirty="0">
              <a:solidFill>
                <a:srgbClr val="00B0F0"/>
              </a:solidFill>
              <a:effectLst>
                <a:outerShdw blurRad="38100" dist="38100" dir="2700000" algn="tl">
                  <a:srgbClr val="000000">
                    <a:alpha val="43137"/>
                  </a:srgbClr>
                </a:outerShdw>
              </a:effectLst>
            </a:endParaRPr>
          </a:p>
        </p:txBody>
      </p:sp>
      <p:sp>
        <p:nvSpPr>
          <p:cNvPr id="18" name="Unvan 1">
            <a:extLst>
              <a:ext uri="{FF2B5EF4-FFF2-40B4-BE49-F238E27FC236}">
                <a16:creationId xmlns:a16="http://schemas.microsoft.com/office/drawing/2014/main" xmlns="" id="{5E89B0AA-523A-4D0F-9526-27CC676C169E}"/>
              </a:ext>
            </a:extLst>
          </p:cNvPr>
          <p:cNvSpPr txBox="1">
            <a:spLocks/>
          </p:cNvSpPr>
          <p:nvPr/>
        </p:nvSpPr>
        <p:spPr>
          <a:xfrm>
            <a:off x="107950" y="6408368"/>
            <a:ext cx="2370666" cy="381000"/>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tr-TR" sz="1600" b="1" dirty="0">
                <a:solidFill>
                  <a:srgbClr val="0070C0"/>
                </a:solidFill>
                <a:effectLst>
                  <a:outerShdw blurRad="38100" dist="38100" dir="2700000" algn="tl">
                    <a:srgbClr val="000000">
                      <a:alpha val="43137"/>
                    </a:srgbClr>
                  </a:outerShdw>
                </a:effectLst>
              </a:rPr>
              <a:t>TOPOGRAFYA </a:t>
            </a:r>
            <a:r>
              <a:rPr lang="en-US" sz="1600" b="1" dirty="0">
                <a:solidFill>
                  <a:srgbClr val="0070C0"/>
                </a:solidFill>
                <a:effectLst>
                  <a:outerShdw blurRad="38100" dist="38100" dir="2700000" algn="tl">
                    <a:srgbClr val="000000">
                      <a:alpha val="43137"/>
                    </a:srgbClr>
                  </a:outerShdw>
                </a:effectLst>
              </a:rPr>
              <a:t>(HRT335</a:t>
            </a:r>
            <a:r>
              <a:rPr lang="tr-TR" sz="1600" b="1" dirty="0">
                <a:solidFill>
                  <a:srgbClr val="0070C0"/>
                </a:solidFill>
                <a:effectLst>
                  <a:outerShdw blurRad="38100" dist="38100" dir="2700000" algn="tl">
                    <a:srgbClr val="000000">
                      <a:alpha val="43137"/>
                    </a:srgbClr>
                  </a:outerShdw>
                </a:effectLst>
              </a:rPr>
              <a:t>0</a:t>
            </a:r>
            <a:r>
              <a:rPr lang="en-US" sz="1600" b="1" dirty="0">
                <a:solidFill>
                  <a:srgbClr val="0070C0"/>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18159457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Unvan 1"/>
          <p:cNvSpPr txBox="1">
            <a:spLocks/>
          </p:cNvSpPr>
          <p:nvPr/>
        </p:nvSpPr>
        <p:spPr>
          <a:xfrm>
            <a:off x="699116" y="330352"/>
            <a:ext cx="8596668" cy="597693"/>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tr-TR" sz="3200" b="1" dirty="0" err="1">
                <a:solidFill>
                  <a:srgbClr val="0070C0"/>
                </a:solidFill>
                <a:effectLst>
                  <a:outerShdw blurRad="38100" dist="38100" dir="2700000" algn="tl">
                    <a:srgbClr val="000000">
                      <a:alpha val="43137"/>
                    </a:srgbClr>
                  </a:outerShdw>
                </a:effectLst>
              </a:rPr>
              <a:t>Nivolar</a:t>
            </a:r>
            <a:endParaRPr lang="en-US" sz="3200" b="1" dirty="0">
              <a:solidFill>
                <a:srgbClr val="0070C0"/>
              </a:solidFill>
              <a:effectLst>
                <a:outerShdw blurRad="38100" dist="38100" dir="2700000" algn="tl">
                  <a:srgbClr val="000000">
                    <a:alpha val="43137"/>
                  </a:srgbClr>
                </a:outerShdw>
              </a:effectLst>
            </a:endParaRPr>
          </a:p>
        </p:txBody>
      </p:sp>
      <p:grpSp>
        <p:nvGrpSpPr>
          <p:cNvPr id="6" name="Group 134"/>
          <p:cNvGrpSpPr>
            <a:grpSpLocks/>
          </p:cNvGrpSpPr>
          <p:nvPr/>
        </p:nvGrpSpPr>
        <p:grpSpPr bwMode="auto">
          <a:xfrm>
            <a:off x="3788349" y="1350572"/>
            <a:ext cx="2730501" cy="2311401"/>
            <a:chOff x="3960" y="618"/>
            <a:chExt cx="1720" cy="1456"/>
          </a:xfrm>
        </p:grpSpPr>
        <p:sp>
          <p:nvSpPr>
            <p:cNvPr id="7" name="Text Box 38"/>
            <p:cNvSpPr txBox="1">
              <a:spLocks noChangeArrowheads="1"/>
            </p:cNvSpPr>
            <p:nvPr/>
          </p:nvSpPr>
          <p:spPr bwMode="auto">
            <a:xfrm>
              <a:off x="4144" y="1783"/>
              <a:ext cx="153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tr-TR" altLang="tr-TR" sz="2400" dirty="0"/>
                <a:t>Netleştirme vidası</a:t>
              </a:r>
              <a:endParaRPr lang="de-DE" altLang="tr-TR" sz="2400" dirty="0"/>
            </a:p>
          </p:txBody>
        </p:sp>
        <p:sp>
          <p:nvSpPr>
            <p:cNvPr id="8" name="Text Box 39"/>
            <p:cNvSpPr txBox="1">
              <a:spLocks noChangeArrowheads="1"/>
            </p:cNvSpPr>
            <p:nvPr/>
          </p:nvSpPr>
          <p:spPr bwMode="auto">
            <a:xfrm>
              <a:off x="3960" y="618"/>
              <a:ext cx="643" cy="2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de-DE" altLang="tr-TR" sz="2400" dirty="0"/>
                <a:t>Ok</a:t>
              </a:r>
              <a:r>
                <a:rPr lang="tr-TR" altLang="tr-TR" sz="2400" dirty="0" err="1"/>
                <a:t>üler</a:t>
              </a:r>
              <a:endParaRPr lang="de-DE" altLang="tr-TR" sz="2400" dirty="0"/>
            </a:p>
          </p:txBody>
        </p:sp>
        <p:grpSp>
          <p:nvGrpSpPr>
            <p:cNvPr id="12" name="Group 86"/>
            <p:cNvGrpSpPr>
              <a:grpSpLocks/>
            </p:cNvGrpSpPr>
            <p:nvPr/>
          </p:nvGrpSpPr>
          <p:grpSpPr bwMode="auto">
            <a:xfrm>
              <a:off x="4466" y="965"/>
              <a:ext cx="1192" cy="765"/>
              <a:chOff x="2338" y="469"/>
              <a:chExt cx="1192" cy="765"/>
            </a:xfrm>
          </p:grpSpPr>
          <p:sp>
            <p:nvSpPr>
              <p:cNvPr id="17" name="AutoShape 87"/>
              <p:cNvSpPr>
                <a:spLocks noChangeArrowheads="1"/>
              </p:cNvSpPr>
              <p:nvPr/>
            </p:nvSpPr>
            <p:spPr bwMode="auto">
              <a:xfrm rot="5731912" flipH="1">
                <a:off x="2363" y="525"/>
                <a:ext cx="137" cy="169"/>
              </a:xfrm>
              <a:prstGeom prst="can">
                <a:avLst>
                  <a:gd name="adj" fmla="val 61679"/>
                </a:avLst>
              </a:prstGeom>
              <a:solidFill>
                <a:schemeClr val="bg2"/>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sz="2400"/>
              </a:p>
            </p:txBody>
          </p:sp>
          <p:sp>
            <p:nvSpPr>
              <p:cNvPr id="18" name="Oval 88"/>
              <p:cNvSpPr>
                <a:spLocks noChangeArrowheads="1"/>
              </p:cNvSpPr>
              <p:nvPr/>
            </p:nvSpPr>
            <p:spPr bwMode="auto">
              <a:xfrm rot="-372250">
                <a:off x="2452" y="912"/>
                <a:ext cx="891" cy="322"/>
              </a:xfrm>
              <a:prstGeom prst="ellipse">
                <a:avLst/>
              </a:prstGeom>
              <a:solidFill>
                <a:srgbClr val="FFFFFF"/>
              </a:solidFill>
              <a:ln w="25400">
                <a:round/>
                <a:headEnd/>
                <a:tailEnd/>
              </a:ln>
              <a:effectLst/>
              <a:scene3d>
                <a:camera prst="legacyPerspectiveFront">
                  <a:rot lat="17699998" lon="21299999" rev="0"/>
                </a:camera>
                <a:lightRig rig="legacyFlat4" dir="t"/>
              </a:scene3d>
              <a:sp3d extrusionH="74600" prstMaterial="legacyMatte">
                <a:bevelT w="13500" h="13500" prst="angle"/>
                <a:bevelB w="13500" h="13500" prst="angle"/>
                <a:extrusionClr>
                  <a:srgbClr val="FFFFFF"/>
                </a:extrusion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flatTx/>
              </a:bodyPr>
              <a:lstStyle/>
              <a:p>
                <a:endParaRPr lang="tr-TR" sz="2400"/>
              </a:p>
            </p:txBody>
          </p:sp>
          <p:grpSp>
            <p:nvGrpSpPr>
              <p:cNvPr id="19" name="Group 89"/>
              <p:cNvGrpSpPr>
                <a:grpSpLocks/>
              </p:cNvGrpSpPr>
              <p:nvPr/>
            </p:nvGrpSpPr>
            <p:grpSpPr bwMode="auto">
              <a:xfrm rot="-24389">
                <a:off x="2464" y="1007"/>
                <a:ext cx="168" cy="79"/>
                <a:chOff x="2065" y="1094"/>
                <a:chExt cx="168" cy="79"/>
              </a:xfrm>
            </p:grpSpPr>
            <p:sp>
              <p:nvSpPr>
                <p:cNvPr id="51" name="Oval 90"/>
                <p:cNvSpPr>
                  <a:spLocks noChangeArrowheads="1"/>
                </p:cNvSpPr>
                <p:nvPr/>
              </p:nvSpPr>
              <p:spPr bwMode="auto">
                <a:xfrm>
                  <a:off x="2065" y="1094"/>
                  <a:ext cx="168" cy="42"/>
                </a:xfrm>
                <a:prstGeom prst="ellipse">
                  <a:avLst/>
                </a:prstGeom>
                <a:solidFill>
                  <a:srgbClr val="FFFFFF"/>
                </a:solidFill>
                <a:ln w="25400">
                  <a:round/>
                  <a:headEnd/>
                  <a:tailEnd/>
                </a:ln>
                <a:effectLst/>
                <a:scene3d>
                  <a:camera prst="legacyPerspectiveFront">
                    <a:rot lat="18600000" lon="0" rev="0"/>
                  </a:camera>
                  <a:lightRig rig="legacyFlat3" dir="r"/>
                </a:scene3d>
                <a:sp3d extrusionH="74600" prstMaterial="legacyMatte">
                  <a:bevelT w="13500" h="13500" prst="angle"/>
                  <a:bevelB w="13500" h="13500" prst="angle"/>
                  <a:extrusionClr>
                    <a:srgbClr val="FFFFFF"/>
                  </a:extrusion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flatTx/>
                </a:bodyPr>
                <a:lstStyle/>
                <a:p>
                  <a:endParaRPr lang="tr-TR" sz="2400"/>
                </a:p>
              </p:txBody>
            </p:sp>
            <p:grpSp>
              <p:nvGrpSpPr>
                <p:cNvPr id="52" name="Group 91"/>
                <p:cNvGrpSpPr>
                  <a:grpSpLocks/>
                </p:cNvGrpSpPr>
                <p:nvPr/>
              </p:nvGrpSpPr>
              <p:grpSpPr bwMode="auto">
                <a:xfrm>
                  <a:off x="2078" y="1118"/>
                  <a:ext cx="142" cy="55"/>
                  <a:chOff x="2075" y="1109"/>
                  <a:chExt cx="142" cy="61"/>
                </a:xfrm>
              </p:grpSpPr>
              <p:sp>
                <p:nvSpPr>
                  <p:cNvPr id="53" name="Line 92"/>
                  <p:cNvSpPr>
                    <a:spLocks noChangeShapeType="1"/>
                  </p:cNvSpPr>
                  <p:nvPr/>
                </p:nvSpPr>
                <p:spPr bwMode="auto">
                  <a:xfrm>
                    <a:off x="2075" y="1110"/>
                    <a:ext cx="0" cy="53"/>
                  </a:xfrm>
                  <a:prstGeom prst="line">
                    <a:avLst/>
                  </a:prstGeom>
                  <a:noFill/>
                  <a:ln w="63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sz="2400"/>
                  </a:p>
                </p:txBody>
              </p:sp>
              <p:sp>
                <p:nvSpPr>
                  <p:cNvPr id="54" name="Line 93"/>
                  <p:cNvSpPr>
                    <a:spLocks noChangeShapeType="1"/>
                  </p:cNvSpPr>
                  <p:nvPr/>
                </p:nvSpPr>
                <p:spPr bwMode="auto">
                  <a:xfrm>
                    <a:off x="2098" y="1115"/>
                    <a:ext cx="0" cy="53"/>
                  </a:xfrm>
                  <a:prstGeom prst="line">
                    <a:avLst/>
                  </a:prstGeom>
                  <a:noFill/>
                  <a:ln w="63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sz="2400"/>
                  </a:p>
                </p:txBody>
              </p:sp>
              <p:sp>
                <p:nvSpPr>
                  <p:cNvPr id="55" name="Line 94"/>
                  <p:cNvSpPr>
                    <a:spLocks noChangeShapeType="1"/>
                  </p:cNvSpPr>
                  <p:nvPr/>
                </p:nvSpPr>
                <p:spPr bwMode="auto">
                  <a:xfrm>
                    <a:off x="2126" y="1117"/>
                    <a:ext cx="0" cy="53"/>
                  </a:xfrm>
                  <a:prstGeom prst="line">
                    <a:avLst/>
                  </a:prstGeom>
                  <a:noFill/>
                  <a:ln w="63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sz="2400"/>
                  </a:p>
                </p:txBody>
              </p:sp>
              <p:sp>
                <p:nvSpPr>
                  <p:cNvPr id="56" name="Line 95"/>
                  <p:cNvSpPr>
                    <a:spLocks noChangeShapeType="1"/>
                  </p:cNvSpPr>
                  <p:nvPr/>
                </p:nvSpPr>
                <p:spPr bwMode="auto">
                  <a:xfrm>
                    <a:off x="2153" y="1117"/>
                    <a:ext cx="0" cy="53"/>
                  </a:xfrm>
                  <a:prstGeom prst="line">
                    <a:avLst/>
                  </a:prstGeom>
                  <a:noFill/>
                  <a:ln w="63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sz="2400"/>
                  </a:p>
                </p:txBody>
              </p:sp>
              <p:sp>
                <p:nvSpPr>
                  <p:cNvPr id="57" name="Line 96"/>
                  <p:cNvSpPr>
                    <a:spLocks noChangeShapeType="1"/>
                  </p:cNvSpPr>
                  <p:nvPr/>
                </p:nvSpPr>
                <p:spPr bwMode="auto">
                  <a:xfrm>
                    <a:off x="2177" y="1115"/>
                    <a:ext cx="0" cy="53"/>
                  </a:xfrm>
                  <a:prstGeom prst="line">
                    <a:avLst/>
                  </a:prstGeom>
                  <a:noFill/>
                  <a:ln w="63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sz="2400"/>
                  </a:p>
                </p:txBody>
              </p:sp>
              <p:sp>
                <p:nvSpPr>
                  <p:cNvPr id="58" name="Line 97"/>
                  <p:cNvSpPr>
                    <a:spLocks noChangeShapeType="1"/>
                  </p:cNvSpPr>
                  <p:nvPr/>
                </p:nvSpPr>
                <p:spPr bwMode="auto">
                  <a:xfrm>
                    <a:off x="2199" y="1112"/>
                    <a:ext cx="0" cy="54"/>
                  </a:xfrm>
                  <a:prstGeom prst="line">
                    <a:avLst/>
                  </a:prstGeom>
                  <a:noFill/>
                  <a:ln w="63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sz="2400"/>
                  </a:p>
                </p:txBody>
              </p:sp>
              <p:sp>
                <p:nvSpPr>
                  <p:cNvPr id="59" name="Line 98"/>
                  <p:cNvSpPr>
                    <a:spLocks noChangeShapeType="1"/>
                  </p:cNvSpPr>
                  <p:nvPr/>
                </p:nvSpPr>
                <p:spPr bwMode="auto">
                  <a:xfrm>
                    <a:off x="2217" y="1109"/>
                    <a:ext cx="0" cy="53"/>
                  </a:xfrm>
                  <a:prstGeom prst="line">
                    <a:avLst/>
                  </a:prstGeom>
                  <a:noFill/>
                  <a:ln w="63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sz="2400"/>
                  </a:p>
                </p:txBody>
              </p:sp>
            </p:grpSp>
          </p:grpSp>
          <p:grpSp>
            <p:nvGrpSpPr>
              <p:cNvPr id="20" name="Group 99"/>
              <p:cNvGrpSpPr>
                <a:grpSpLocks/>
              </p:cNvGrpSpPr>
              <p:nvPr/>
            </p:nvGrpSpPr>
            <p:grpSpPr bwMode="auto">
              <a:xfrm rot="-24389">
                <a:off x="3151" y="1016"/>
                <a:ext cx="168" cy="79"/>
                <a:chOff x="2065" y="1094"/>
                <a:chExt cx="168" cy="79"/>
              </a:xfrm>
            </p:grpSpPr>
            <p:sp>
              <p:nvSpPr>
                <p:cNvPr id="42" name="Oval 100"/>
                <p:cNvSpPr>
                  <a:spLocks noChangeArrowheads="1"/>
                </p:cNvSpPr>
                <p:nvPr/>
              </p:nvSpPr>
              <p:spPr bwMode="auto">
                <a:xfrm>
                  <a:off x="2065" y="1094"/>
                  <a:ext cx="168" cy="42"/>
                </a:xfrm>
                <a:prstGeom prst="ellipse">
                  <a:avLst/>
                </a:prstGeom>
                <a:solidFill>
                  <a:srgbClr val="FFFFFF"/>
                </a:solidFill>
                <a:ln w="25400">
                  <a:round/>
                  <a:headEnd/>
                  <a:tailEnd/>
                </a:ln>
                <a:effectLst/>
                <a:scene3d>
                  <a:camera prst="legacyPerspectiveFront">
                    <a:rot lat="18600000" lon="0" rev="0"/>
                  </a:camera>
                  <a:lightRig rig="legacyFlat3" dir="r"/>
                </a:scene3d>
                <a:sp3d extrusionH="74600" prstMaterial="legacyMatte">
                  <a:bevelT w="13500" h="13500" prst="angle"/>
                  <a:bevelB w="13500" h="13500" prst="angle"/>
                  <a:extrusionClr>
                    <a:srgbClr val="FFFFFF"/>
                  </a:extrusion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flatTx/>
                </a:bodyPr>
                <a:lstStyle/>
                <a:p>
                  <a:endParaRPr lang="tr-TR" sz="2400"/>
                </a:p>
              </p:txBody>
            </p:sp>
            <p:grpSp>
              <p:nvGrpSpPr>
                <p:cNvPr id="43" name="Group 101"/>
                <p:cNvGrpSpPr>
                  <a:grpSpLocks/>
                </p:cNvGrpSpPr>
                <p:nvPr/>
              </p:nvGrpSpPr>
              <p:grpSpPr bwMode="auto">
                <a:xfrm>
                  <a:off x="2078" y="1118"/>
                  <a:ext cx="142" cy="55"/>
                  <a:chOff x="2075" y="1109"/>
                  <a:chExt cx="142" cy="61"/>
                </a:xfrm>
              </p:grpSpPr>
              <p:sp>
                <p:nvSpPr>
                  <p:cNvPr id="44" name="Line 102"/>
                  <p:cNvSpPr>
                    <a:spLocks noChangeShapeType="1"/>
                  </p:cNvSpPr>
                  <p:nvPr/>
                </p:nvSpPr>
                <p:spPr bwMode="auto">
                  <a:xfrm>
                    <a:off x="2075" y="1110"/>
                    <a:ext cx="0" cy="53"/>
                  </a:xfrm>
                  <a:prstGeom prst="line">
                    <a:avLst/>
                  </a:prstGeom>
                  <a:noFill/>
                  <a:ln w="63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sz="2400"/>
                  </a:p>
                </p:txBody>
              </p:sp>
              <p:sp>
                <p:nvSpPr>
                  <p:cNvPr id="45" name="Line 103"/>
                  <p:cNvSpPr>
                    <a:spLocks noChangeShapeType="1"/>
                  </p:cNvSpPr>
                  <p:nvPr/>
                </p:nvSpPr>
                <p:spPr bwMode="auto">
                  <a:xfrm>
                    <a:off x="2098" y="1115"/>
                    <a:ext cx="0" cy="53"/>
                  </a:xfrm>
                  <a:prstGeom prst="line">
                    <a:avLst/>
                  </a:prstGeom>
                  <a:noFill/>
                  <a:ln w="63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sz="2400"/>
                  </a:p>
                </p:txBody>
              </p:sp>
              <p:sp>
                <p:nvSpPr>
                  <p:cNvPr id="46" name="Line 104"/>
                  <p:cNvSpPr>
                    <a:spLocks noChangeShapeType="1"/>
                  </p:cNvSpPr>
                  <p:nvPr/>
                </p:nvSpPr>
                <p:spPr bwMode="auto">
                  <a:xfrm>
                    <a:off x="2126" y="1117"/>
                    <a:ext cx="0" cy="53"/>
                  </a:xfrm>
                  <a:prstGeom prst="line">
                    <a:avLst/>
                  </a:prstGeom>
                  <a:noFill/>
                  <a:ln w="63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sz="2400"/>
                  </a:p>
                </p:txBody>
              </p:sp>
              <p:sp>
                <p:nvSpPr>
                  <p:cNvPr id="47" name="Line 105"/>
                  <p:cNvSpPr>
                    <a:spLocks noChangeShapeType="1"/>
                  </p:cNvSpPr>
                  <p:nvPr/>
                </p:nvSpPr>
                <p:spPr bwMode="auto">
                  <a:xfrm>
                    <a:off x="2153" y="1117"/>
                    <a:ext cx="0" cy="53"/>
                  </a:xfrm>
                  <a:prstGeom prst="line">
                    <a:avLst/>
                  </a:prstGeom>
                  <a:noFill/>
                  <a:ln w="63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sz="2400"/>
                  </a:p>
                </p:txBody>
              </p:sp>
              <p:sp>
                <p:nvSpPr>
                  <p:cNvPr id="48" name="Line 106"/>
                  <p:cNvSpPr>
                    <a:spLocks noChangeShapeType="1"/>
                  </p:cNvSpPr>
                  <p:nvPr/>
                </p:nvSpPr>
                <p:spPr bwMode="auto">
                  <a:xfrm>
                    <a:off x="2177" y="1115"/>
                    <a:ext cx="0" cy="53"/>
                  </a:xfrm>
                  <a:prstGeom prst="line">
                    <a:avLst/>
                  </a:prstGeom>
                  <a:noFill/>
                  <a:ln w="63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sz="2400"/>
                  </a:p>
                </p:txBody>
              </p:sp>
              <p:sp>
                <p:nvSpPr>
                  <p:cNvPr id="49" name="Line 107"/>
                  <p:cNvSpPr>
                    <a:spLocks noChangeShapeType="1"/>
                  </p:cNvSpPr>
                  <p:nvPr/>
                </p:nvSpPr>
                <p:spPr bwMode="auto">
                  <a:xfrm>
                    <a:off x="2199" y="1112"/>
                    <a:ext cx="0" cy="54"/>
                  </a:xfrm>
                  <a:prstGeom prst="line">
                    <a:avLst/>
                  </a:prstGeom>
                  <a:noFill/>
                  <a:ln w="63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sz="2400"/>
                  </a:p>
                </p:txBody>
              </p:sp>
              <p:sp>
                <p:nvSpPr>
                  <p:cNvPr id="50" name="Line 108"/>
                  <p:cNvSpPr>
                    <a:spLocks noChangeShapeType="1"/>
                  </p:cNvSpPr>
                  <p:nvPr/>
                </p:nvSpPr>
                <p:spPr bwMode="auto">
                  <a:xfrm>
                    <a:off x="2217" y="1109"/>
                    <a:ext cx="0" cy="53"/>
                  </a:xfrm>
                  <a:prstGeom prst="line">
                    <a:avLst/>
                  </a:prstGeom>
                  <a:noFill/>
                  <a:ln w="63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sz="2400"/>
                  </a:p>
                </p:txBody>
              </p:sp>
            </p:grpSp>
          </p:grpSp>
          <p:grpSp>
            <p:nvGrpSpPr>
              <p:cNvPr id="21" name="Group 109"/>
              <p:cNvGrpSpPr>
                <a:grpSpLocks/>
              </p:cNvGrpSpPr>
              <p:nvPr/>
            </p:nvGrpSpPr>
            <p:grpSpPr bwMode="auto">
              <a:xfrm rot="-24389">
                <a:off x="3022" y="1064"/>
                <a:ext cx="168" cy="79"/>
                <a:chOff x="2065" y="1094"/>
                <a:chExt cx="168" cy="79"/>
              </a:xfrm>
            </p:grpSpPr>
            <p:sp>
              <p:nvSpPr>
                <p:cNvPr id="33" name="Oval 110"/>
                <p:cNvSpPr>
                  <a:spLocks noChangeArrowheads="1"/>
                </p:cNvSpPr>
                <p:nvPr/>
              </p:nvSpPr>
              <p:spPr bwMode="auto">
                <a:xfrm>
                  <a:off x="2065" y="1094"/>
                  <a:ext cx="168" cy="42"/>
                </a:xfrm>
                <a:prstGeom prst="ellipse">
                  <a:avLst/>
                </a:prstGeom>
                <a:solidFill>
                  <a:srgbClr val="FFFFFF"/>
                </a:solidFill>
                <a:ln w="25400">
                  <a:round/>
                  <a:headEnd/>
                  <a:tailEnd/>
                </a:ln>
                <a:effectLst/>
                <a:scene3d>
                  <a:camera prst="legacyPerspectiveFront">
                    <a:rot lat="18600000" lon="0" rev="0"/>
                  </a:camera>
                  <a:lightRig rig="legacyFlat3" dir="r"/>
                </a:scene3d>
                <a:sp3d extrusionH="74600" prstMaterial="legacyMatte">
                  <a:bevelT w="13500" h="13500" prst="angle"/>
                  <a:bevelB w="13500" h="13500" prst="angle"/>
                  <a:extrusionClr>
                    <a:srgbClr val="FFFFFF"/>
                  </a:extrusion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flatTx/>
                </a:bodyPr>
                <a:lstStyle/>
                <a:p>
                  <a:endParaRPr lang="tr-TR" sz="2400"/>
                </a:p>
              </p:txBody>
            </p:sp>
            <p:grpSp>
              <p:nvGrpSpPr>
                <p:cNvPr id="34" name="Group 111"/>
                <p:cNvGrpSpPr>
                  <a:grpSpLocks/>
                </p:cNvGrpSpPr>
                <p:nvPr/>
              </p:nvGrpSpPr>
              <p:grpSpPr bwMode="auto">
                <a:xfrm>
                  <a:off x="2078" y="1118"/>
                  <a:ext cx="142" cy="55"/>
                  <a:chOff x="2075" y="1109"/>
                  <a:chExt cx="142" cy="61"/>
                </a:xfrm>
              </p:grpSpPr>
              <p:sp>
                <p:nvSpPr>
                  <p:cNvPr id="35" name="Line 112"/>
                  <p:cNvSpPr>
                    <a:spLocks noChangeShapeType="1"/>
                  </p:cNvSpPr>
                  <p:nvPr/>
                </p:nvSpPr>
                <p:spPr bwMode="auto">
                  <a:xfrm>
                    <a:off x="2075" y="1110"/>
                    <a:ext cx="0" cy="53"/>
                  </a:xfrm>
                  <a:prstGeom prst="line">
                    <a:avLst/>
                  </a:prstGeom>
                  <a:noFill/>
                  <a:ln w="63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sz="2400"/>
                  </a:p>
                </p:txBody>
              </p:sp>
              <p:sp>
                <p:nvSpPr>
                  <p:cNvPr id="36" name="Line 113"/>
                  <p:cNvSpPr>
                    <a:spLocks noChangeShapeType="1"/>
                  </p:cNvSpPr>
                  <p:nvPr/>
                </p:nvSpPr>
                <p:spPr bwMode="auto">
                  <a:xfrm>
                    <a:off x="2098" y="1115"/>
                    <a:ext cx="0" cy="53"/>
                  </a:xfrm>
                  <a:prstGeom prst="line">
                    <a:avLst/>
                  </a:prstGeom>
                  <a:noFill/>
                  <a:ln w="63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sz="2400"/>
                  </a:p>
                </p:txBody>
              </p:sp>
              <p:sp>
                <p:nvSpPr>
                  <p:cNvPr id="37" name="Line 114"/>
                  <p:cNvSpPr>
                    <a:spLocks noChangeShapeType="1"/>
                  </p:cNvSpPr>
                  <p:nvPr/>
                </p:nvSpPr>
                <p:spPr bwMode="auto">
                  <a:xfrm>
                    <a:off x="2126" y="1117"/>
                    <a:ext cx="0" cy="53"/>
                  </a:xfrm>
                  <a:prstGeom prst="line">
                    <a:avLst/>
                  </a:prstGeom>
                  <a:noFill/>
                  <a:ln w="63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sz="2400"/>
                  </a:p>
                </p:txBody>
              </p:sp>
              <p:sp>
                <p:nvSpPr>
                  <p:cNvPr id="38" name="Line 115"/>
                  <p:cNvSpPr>
                    <a:spLocks noChangeShapeType="1"/>
                  </p:cNvSpPr>
                  <p:nvPr/>
                </p:nvSpPr>
                <p:spPr bwMode="auto">
                  <a:xfrm>
                    <a:off x="2153" y="1117"/>
                    <a:ext cx="0" cy="53"/>
                  </a:xfrm>
                  <a:prstGeom prst="line">
                    <a:avLst/>
                  </a:prstGeom>
                  <a:noFill/>
                  <a:ln w="63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sz="2400"/>
                  </a:p>
                </p:txBody>
              </p:sp>
              <p:sp>
                <p:nvSpPr>
                  <p:cNvPr id="39" name="Line 116"/>
                  <p:cNvSpPr>
                    <a:spLocks noChangeShapeType="1"/>
                  </p:cNvSpPr>
                  <p:nvPr/>
                </p:nvSpPr>
                <p:spPr bwMode="auto">
                  <a:xfrm>
                    <a:off x="2177" y="1115"/>
                    <a:ext cx="0" cy="53"/>
                  </a:xfrm>
                  <a:prstGeom prst="line">
                    <a:avLst/>
                  </a:prstGeom>
                  <a:noFill/>
                  <a:ln w="63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sz="2400"/>
                  </a:p>
                </p:txBody>
              </p:sp>
              <p:sp>
                <p:nvSpPr>
                  <p:cNvPr id="40" name="Line 117"/>
                  <p:cNvSpPr>
                    <a:spLocks noChangeShapeType="1"/>
                  </p:cNvSpPr>
                  <p:nvPr/>
                </p:nvSpPr>
                <p:spPr bwMode="auto">
                  <a:xfrm>
                    <a:off x="2199" y="1112"/>
                    <a:ext cx="0" cy="54"/>
                  </a:xfrm>
                  <a:prstGeom prst="line">
                    <a:avLst/>
                  </a:prstGeom>
                  <a:noFill/>
                  <a:ln w="63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sz="2400"/>
                  </a:p>
                </p:txBody>
              </p:sp>
              <p:sp>
                <p:nvSpPr>
                  <p:cNvPr id="41" name="Line 118"/>
                  <p:cNvSpPr>
                    <a:spLocks noChangeShapeType="1"/>
                  </p:cNvSpPr>
                  <p:nvPr/>
                </p:nvSpPr>
                <p:spPr bwMode="auto">
                  <a:xfrm>
                    <a:off x="2217" y="1109"/>
                    <a:ext cx="0" cy="53"/>
                  </a:xfrm>
                  <a:prstGeom prst="line">
                    <a:avLst/>
                  </a:prstGeom>
                  <a:noFill/>
                  <a:ln w="63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sz="2400"/>
                  </a:p>
                </p:txBody>
              </p:sp>
            </p:grpSp>
          </p:grpSp>
          <p:sp>
            <p:nvSpPr>
              <p:cNvPr id="22" name="Oval 119"/>
              <p:cNvSpPr>
                <a:spLocks noChangeArrowheads="1"/>
              </p:cNvSpPr>
              <p:nvPr/>
            </p:nvSpPr>
            <p:spPr bwMode="auto">
              <a:xfrm rot="-349221">
                <a:off x="2459" y="667"/>
                <a:ext cx="891" cy="322"/>
              </a:xfrm>
              <a:prstGeom prst="ellipse">
                <a:avLst/>
              </a:prstGeom>
              <a:solidFill>
                <a:srgbClr val="FFFFFF"/>
              </a:solidFill>
              <a:ln w="25400">
                <a:round/>
                <a:headEnd/>
                <a:tailEnd/>
              </a:ln>
              <a:effectLst/>
              <a:scene3d>
                <a:camera prst="legacyPerspectiveFront">
                  <a:rot lat="17699998" lon="21299999" rev="0"/>
                </a:camera>
                <a:lightRig rig="legacyFlat4" dir="t"/>
              </a:scene3d>
              <a:sp3d extrusionH="303200" prstMaterial="legacyMatte">
                <a:bevelT w="13500" h="13500" prst="angle"/>
                <a:bevelB w="13500" h="13500" prst="angle"/>
                <a:extrusionClr>
                  <a:srgbClr val="FFFFFF"/>
                </a:extrusion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flatTx/>
              </a:bodyPr>
              <a:lstStyle/>
              <a:p>
                <a:endParaRPr lang="tr-TR" sz="2400"/>
              </a:p>
            </p:txBody>
          </p:sp>
          <p:sp>
            <p:nvSpPr>
              <p:cNvPr id="23" name="Rectangle 120"/>
              <p:cNvSpPr>
                <a:spLocks noChangeArrowheads="1"/>
              </p:cNvSpPr>
              <p:nvPr/>
            </p:nvSpPr>
            <p:spPr bwMode="auto">
              <a:xfrm rot="11174">
                <a:off x="2338" y="469"/>
                <a:ext cx="940" cy="405"/>
              </a:xfrm>
              <a:prstGeom prst="rect">
                <a:avLst/>
              </a:prstGeom>
              <a:solidFill>
                <a:srgbClr val="FFFFFF"/>
              </a:solidFill>
              <a:ln w="9525">
                <a:miter lim="800000"/>
                <a:headEnd/>
                <a:tailEnd/>
              </a:ln>
              <a:effectLst/>
              <a:scene3d>
                <a:camera prst="legacyPerspectiveFront">
                  <a:rot lat="600000" lon="1500000" rev="0"/>
                </a:camera>
                <a:lightRig rig="legacyFlat2" dir="b"/>
              </a:scene3d>
              <a:sp3d extrusionH="582600" prstMaterial="legacyMatte">
                <a:bevelT w="13500" h="13500" prst="angle"/>
                <a:bevelB w="13500" h="13500" prst="angle"/>
                <a:extrusionClr>
                  <a:srgbClr val="FFFFFF"/>
                </a:extrusion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flatTx/>
              </a:bodyPr>
              <a:lstStyle/>
              <a:p>
                <a:endParaRPr lang="tr-TR" sz="2400"/>
              </a:p>
            </p:txBody>
          </p:sp>
          <p:grpSp>
            <p:nvGrpSpPr>
              <p:cNvPr id="24" name="Group 121"/>
              <p:cNvGrpSpPr>
                <a:grpSpLocks/>
              </p:cNvGrpSpPr>
              <p:nvPr/>
            </p:nvGrpSpPr>
            <p:grpSpPr bwMode="auto">
              <a:xfrm>
                <a:off x="3263" y="535"/>
                <a:ext cx="267" cy="282"/>
                <a:chOff x="3423" y="1423"/>
                <a:chExt cx="267" cy="282"/>
              </a:xfrm>
            </p:grpSpPr>
            <p:sp>
              <p:nvSpPr>
                <p:cNvPr id="31" name="AutoShape 122"/>
                <p:cNvSpPr>
                  <a:spLocks noChangeArrowheads="1"/>
                </p:cNvSpPr>
                <p:nvPr/>
              </p:nvSpPr>
              <p:spPr bwMode="auto">
                <a:xfrm rot="5777254" flipH="1">
                  <a:off x="3407" y="1439"/>
                  <a:ext cx="278" cy="246"/>
                </a:xfrm>
                <a:prstGeom prst="can">
                  <a:avLst>
                    <a:gd name="adj" fmla="val 50000"/>
                  </a:avLst>
                </a:prstGeom>
                <a:solidFill>
                  <a:schemeClr val="bg2"/>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sz="2400"/>
                </a:p>
              </p:txBody>
            </p:sp>
            <p:sp>
              <p:nvSpPr>
                <p:cNvPr id="32" name="Oval 123"/>
                <p:cNvSpPr>
                  <a:spLocks noChangeArrowheads="1"/>
                </p:cNvSpPr>
                <p:nvPr/>
              </p:nvSpPr>
              <p:spPr bwMode="auto">
                <a:xfrm rot="280785">
                  <a:off x="3551" y="1442"/>
                  <a:ext cx="139" cy="263"/>
                </a:xfrm>
                <a:prstGeom prst="ellipse">
                  <a:avLst/>
                </a:prstGeom>
                <a:solidFill>
                  <a:srgbClr val="FFFFFF"/>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sz="2400"/>
                </a:p>
              </p:txBody>
            </p:sp>
          </p:grpSp>
          <p:sp>
            <p:nvSpPr>
              <p:cNvPr id="25" name="Oval 124"/>
              <p:cNvSpPr>
                <a:spLocks noChangeArrowheads="1"/>
              </p:cNvSpPr>
              <p:nvPr/>
            </p:nvSpPr>
            <p:spPr bwMode="auto">
              <a:xfrm>
                <a:off x="2792" y="596"/>
                <a:ext cx="184" cy="152"/>
              </a:xfrm>
              <a:prstGeom prst="ellipse">
                <a:avLst/>
              </a:prstGeom>
              <a:solidFill>
                <a:srgbClr val="FFFFFF"/>
              </a:solidFill>
              <a:ln w="9525">
                <a:round/>
                <a:headEnd/>
                <a:tailEnd/>
              </a:ln>
              <a:effectLst/>
              <a:scene3d>
                <a:camera prst="legacyObliqueTopRight"/>
                <a:lightRig rig="legacyFlat3" dir="b"/>
              </a:scene3d>
              <a:sp3d extrusionH="74600" prstMaterial="legacyMetal">
                <a:bevelT w="13500" h="13500" prst="angle"/>
                <a:bevelB w="13500" h="13500" prst="angle"/>
                <a:extrusionClr>
                  <a:srgbClr val="FFFFFF"/>
                </a:extrusion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flatTx/>
              </a:bodyPr>
              <a:lstStyle/>
              <a:p>
                <a:endParaRPr lang="tr-TR" sz="2400"/>
              </a:p>
            </p:txBody>
          </p:sp>
          <p:sp>
            <p:nvSpPr>
              <p:cNvPr id="26" name="AutoShape 125"/>
              <p:cNvSpPr>
                <a:spLocks noChangeArrowheads="1"/>
              </p:cNvSpPr>
              <p:nvPr/>
            </p:nvSpPr>
            <p:spPr bwMode="auto">
              <a:xfrm rot="-5574736">
                <a:off x="2480" y="612"/>
                <a:ext cx="47" cy="168"/>
              </a:xfrm>
              <a:prstGeom prst="triangle">
                <a:avLst>
                  <a:gd name="adj" fmla="val 50000"/>
                </a:avLst>
              </a:prstGeom>
              <a:solidFill>
                <a:schemeClr val="bg2"/>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sz="2400"/>
              </a:p>
            </p:txBody>
          </p:sp>
          <p:sp>
            <p:nvSpPr>
              <p:cNvPr id="27" name="Oval 126"/>
              <p:cNvSpPr>
                <a:spLocks noChangeArrowheads="1"/>
              </p:cNvSpPr>
              <p:nvPr/>
            </p:nvSpPr>
            <p:spPr bwMode="auto">
              <a:xfrm>
                <a:off x="2556" y="668"/>
                <a:ext cx="48" cy="48"/>
              </a:xfrm>
              <a:prstGeom prst="ellipse">
                <a:avLst/>
              </a:prstGeom>
              <a:solidFill>
                <a:srgbClr val="FFFFFF"/>
              </a:solidFill>
              <a:ln w="9525">
                <a:round/>
                <a:headEnd/>
                <a:tailEnd/>
              </a:ln>
              <a:effectLst/>
              <a:scene3d>
                <a:camera prst="legacyObliqueTopRight"/>
                <a:lightRig rig="legacyFlat3" dir="b"/>
              </a:scene3d>
              <a:sp3d extrusionH="49200" prstMaterial="legacyMetal">
                <a:bevelT w="13500" h="13500" prst="angle"/>
                <a:bevelB w="13500" h="13500" prst="angle"/>
                <a:extrusionClr>
                  <a:srgbClr val="FFFFFF"/>
                </a:extrusion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flatTx/>
              </a:bodyPr>
              <a:lstStyle/>
              <a:p>
                <a:endParaRPr lang="tr-TR" sz="2400"/>
              </a:p>
            </p:txBody>
          </p:sp>
          <p:grpSp>
            <p:nvGrpSpPr>
              <p:cNvPr id="28" name="Group 127"/>
              <p:cNvGrpSpPr>
                <a:grpSpLocks/>
              </p:cNvGrpSpPr>
              <p:nvPr/>
            </p:nvGrpSpPr>
            <p:grpSpPr bwMode="auto">
              <a:xfrm rot="2506287">
                <a:off x="2872" y="940"/>
                <a:ext cx="128" cy="116"/>
                <a:chOff x="2760" y="1420"/>
                <a:chExt cx="128" cy="116"/>
              </a:xfrm>
            </p:grpSpPr>
            <p:sp>
              <p:nvSpPr>
                <p:cNvPr id="29" name="Oval 128"/>
                <p:cNvSpPr>
                  <a:spLocks noChangeArrowheads="1"/>
                </p:cNvSpPr>
                <p:nvPr/>
              </p:nvSpPr>
              <p:spPr bwMode="auto">
                <a:xfrm>
                  <a:off x="2800" y="1420"/>
                  <a:ext cx="88" cy="88"/>
                </a:xfrm>
                <a:prstGeom prst="ellipse">
                  <a:avLst/>
                </a:prstGeom>
                <a:solidFill>
                  <a:srgbClr val="FFFFFF"/>
                </a:solidFill>
                <a:ln w="9525">
                  <a:round/>
                  <a:headEnd/>
                  <a:tailEnd/>
                </a:ln>
                <a:effectLst/>
                <a:scene3d>
                  <a:camera prst="legacyObliqueTopRight"/>
                  <a:lightRig rig="legacyFlat3" dir="b"/>
                </a:scene3d>
                <a:sp3d extrusionH="176200" prstMaterial="legacyMetal">
                  <a:bevelT w="13500" h="13500" prst="angle"/>
                  <a:bevelB w="13500" h="13500" prst="angle"/>
                  <a:extrusionClr>
                    <a:srgbClr val="FFFFFF"/>
                  </a:extrusion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flatTx/>
                </a:bodyPr>
                <a:lstStyle/>
                <a:p>
                  <a:endParaRPr lang="tr-TR" sz="2400"/>
                </a:p>
              </p:txBody>
            </p:sp>
            <p:sp>
              <p:nvSpPr>
                <p:cNvPr id="30" name="Oval 129"/>
                <p:cNvSpPr>
                  <a:spLocks noChangeArrowheads="1"/>
                </p:cNvSpPr>
                <p:nvPr/>
              </p:nvSpPr>
              <p:spPr bwMode="auto">
                <a:xfrm>
                  <a:off x="2760" y="1436"/>
                  <a:ext cx="124" cy="100"/>
                </a:xfrm>
                <a:prstGeom prst="ellipse">
                  <a:avLst/>
                </a:prstGeom>
                <a:solidFill>
                  <a:srgbClr val="FFFFFF"/>
                </a:solidFill>
                <a:ln w="9525">
                  <a:round/>
                  <a:headEnd/>
                  <a:tailEnd/>
                </a:ln>
                <a:effectLst/>
                <a:scene3d>
                  <a:camera prst="legacyObliqueTopRight"/>
                  <a:lightRig rig="legacyFlat3" dir="b"/>
                </a:scene3d>
                <a:sp3d extrusionH="49200" prstMaterial="legacyMetal">
                  <a:bevelT w="13500" h="13500" prst="angle"/>
                  <a:bevelB w="13500" h="13500" prst="angle"/>
                  <a:extrusionClr>
                    <a:srgbClr val="FFFFFF"/>
                  </a:extrusion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flatTx/>
                </a:bodyPr>
                <a:lstStyle/>
                <a:p>
                  <a:endParaRPr lang="tr-TR" sz="2400"/>
                </a:p>
              </p:txBody>
            </p:sp>
          </p:grpSp>
        </p:grpSp>
        <p:sp>
          <p:nvSpPr>
            <p:cNvPr id="13" name="Line 132"/>
            <p:cNvSpPr>
              <a:spLocks noChangeShapeType="1"/>
            </p:cNvSpPr>
            <p:nvPr/>
          </p:nvSpPr>
          <p:spPr bwMode="auto">
            <a:xfrm>
              <a:off x="4312" y="832"/>
              <a:ext cx="160" cy="272"/>
            </a:xfrm>
            <a:prstGeom prst="line">
              <a:avLst/>
            </a:prstGeom>
            <a:noFill/>
            <a:ln w="19050">
              <a:solidFill>
                <a:srgbClr val="000099"/>
              </a:solidFill>
              <a:prstDash val="sysDot"/>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sz="2400"/>
            </a:p>
          </p:txBody>
        </p:sp>
        <p:sp>
          <p:nvSpPr>
            <p:cNvPr id="15" name="Line 133"/>
            <p:cNvSpPr>
              <a:spLocks noChangeShapeType="1"/>
            </p:cNvSpPr>
            <p:nvPr/>
          </p:nvSpPr>
          <p:spPr bwMode="auto">
            <a:xfrm flipV="1">
              <a:off x="4848" y="1288"/>
              <a:ext cx="128" cy="528"/>
            </a:xfrm>
            <a:prstGeom prst="line">
              <a:avLst/>
            </a:prstGeom>
            <a:noFill/>
            <a:ln w="19050">
              <a:solidFill>
                <a:srgbClr val="000099"/>
              </a:solidFill>
              <a:prstDash val="sysDot"/>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sz="2400"/>
            </a:p>
          </p:txBody>
        </p:sp>
        <p:sp>
          <p:nvSpPr>
            <p:cNvPr id="16" name="Oval 84"/>
            <p:cNvSpPr>
              <a:spLocks noChangeArrowheads="1"/>
            </p:cNvSpPr>
            <p:nvPr/>
          </p:nvSpPr>
          <p:spPr bwMode="auto">
            <a:xfrm>
              <a:off x="4776" y="889"/>
              <a:ext cx="168" cy="47"/>
            </a:xfrm>
            <a:prstGeom prst="ellipse">
              <a:avLst/>
            </a:prstGeom>
            <a:solidFill>
              <a:srgbClr val="FFFFFF"/>
            </a:solidFill>
            <a:ln w="9525">
              <a:round/>
              <a:headEnd/>
              <a:tailEnd/>
            </a:ln>
            <a:effectLst/>
            <a:scene3d>
              <a:camera prst="legacyObliqueTopRight">
                <a:rot lat="16499998" lon="0" rev="0"/>
              </a:camera>
              <a:lightRig rig="legacyHarsh3" dir="b"/>
            </a:scene3d>
            <a:sp3d extrusionH="23800" prstMaterial="legacyMatte">
              <a:bevelT w="13500" h="13500" prst="angle"/>
              <a:bevelB w="13500" h="13500" prst="angle"/>
              <a:extrusionClr>
                <a:srgbClr val="FFFFFF"/>
              </a:extrusion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flatTx/>
            </a:bodyPr>
            <a:lstStyle/>
            <a:p>
              <a:endParaRPr lang="tr-TR" sz="2400"/>
            </a:p>
          </p:txBody>
        </p:sp>
      </p:grpSp>
      <p:grpSp>
        <p:nvGrpSpPr>
          <p:cNvPr id="60" name="Group 5"/>
          <p:cNvGrpSpPr>
            <a:grpSpLocks/>
          </p:cNvGrpSpPr>
          <p:nvPr/>
        </p:nvGrpSpPr>
        <p:grpSpPr bwMode="auto">
          <a:xfrm>
            <a:off x="2478616" y="4345837"/>
            <a:ext cx="1554163" cy="1593850"/>
            <a:chOff x="1392" y="1593"/>
            <a:chExt cx="742" cy="760"/>
          </a:xfrm>
        </p:grpSpPr>
        <p:sp>
          <p:nvSpPr>
            <p:cNvPr id="61" name="Oval 6"/>
            <p:cNvSpPr>
              <a:spLocks noChangeArrowheads="1"/>
            </p:cNvSpPr>
            <p:nvPr/>
          </p:nvSpPr>
          <p:spPr bwMode="auto">
            <a:xfrm>
              <a:off x="1416" y="1626"/>
              <a:ext cx="693" cy="693"/>
            </a:xfrm>
            <a:prstGeom prst="ellipse">
              <a:avLst/>
            </a:prstGeom>
            <a:noFill/>
            <a:ln w="5715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62" name="Oval 7"/>
            <p:cNvSpPr>
              <a:spLocks noChangeArrowheads="1"/>
            </p:cNvSpPr>
            <p:nvPr/>
          </p:nvSpPr>
          <p:spPr bwMode="auto">
            <a:xfrm>
              <a:off x="1392" y="1593"/>
              <a:ext cx="742" cy="760"/>
            </a:xfrm>
            <a:prstGeom prst="ellipse">
              <a:avLst/>
            </a:prstGeom>
            <a:noFill/>
            <a:ln w="76200">
              <a:solidFill>
                <a:schemeClr val="bg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grpSp>
          <p:nvGrpSpPr>
            <p:cNvPr id="63" name="Group 8"/>
            <p:cNvGrpSpPr>
              <a:grpSpLocks/>
            </p:cNvGrpSpPr>
            <p:nvPr/>
          </p:nvGrpSpPr>
          <p:grpSpPr bwMode="auto">
            <a:xfrm>
              <a:off x="1602" y="1697"/>
              <a:ext cx="336" cy="573"/>
              <a:chOff x="1536" y="2673"/>
              <a:chExt cx="336" cy="573"/>
            </a:xfrm>
          </p:grpSpPr>
          <p:sp>
            <p:nvSpPr>
              <p:cNvPr id="64" name="Line 9"/>
              <p:cNvSpPr>
                <a:spLocks noChangeShapeType="1"/>
              </p:cNvSpPr>
              <p:nvPr/>
            </p:nvSpPr>
            <p:spPr bwMode="auto">
              <a:xfrm>
                <a:off x="1695" y="2673"/>
                <a:ext cx="0" cy="57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65" name="Line 10"/>
              <p:cNvSpPr>
                <a:spLocks noChangeShapeType="1"/>
              </p:cNvSpPr>
              <p:nvPr/>
            </p:nvSpPr>
            <p:spPr bwMode="auto">
              <a:xfrm>
                <a:off x="1536" y="2952"/>
                <a:ext cx="336"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66" name="Line 11"/>
              <p:cNvSpPr>
                <a:spLocks noChangeShapeType="1"/>
              </p:cNvSpPr>
              <p:nvPr/>
            </p:nvSpPr>
            <p:spPr bwMode="auto">
              <a:xfrm>
                <a:off x="1661" y="3207"/>
                <a:ext cx="69"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67" name="Line 12"/>
              <p:cNvSpPr>
                <a:spLocks noChangeShapeType="1"/>
              </p:cNvSpPr>
              <p:nvPr/>
            </p:nvSpPr>
            <p:spPr bwMode="auto">
              <a:xfrm>
                <a:off x="1661" y="2706"/>
                <a:ext cx="69"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grpSp>
      </p:grpSp>
      <p:grpSp>
        <p:nvGrpSpPr>
          <p:cNvPr id="68" name="Group 138"/>
          <p:cNvGrpSpPr>
            <a:grpSpLocks/>
          </p:cNvGrpSpPr>
          <p:nvPr/>
        </p:nvGrpSpPr>
        <p:grpSpPr bwMode="auto">
          <a:xfrm>
            <a:off x="4228040" y="4333137"/>
            <a:ext cx="2335213" cy="1606550"/>
            <a:chOff x="2556" y="2086"/>
            <a:chExt cx="1471" cy="1012"/>
          </a:xfrm>
        </p:grpSpPr>
        <p:sp>
          <p:nvSpPr>
            <p:cNvPr id="69" name="AutoShape 13"/>
            <p:cNvSpPr>
              <a:spLocks noChangeArrowheads="1"/>
            </p:cNvSpPr>
            <p:nvPr/>
          </p:nvSpPr>
          <p:spPr bwMode="auto">
            <a:xfrm>
              <a:off x="2556" y="2527"/>
              <a:ext cx="318" cy="110"/>
            </a:xfrm>
            <a:prstGeom prst="rightArrow">
              <a:avLst>
                <a:gd name="adj1" fmla="val 50000"/>
                <a:gd name="adj2" fmla="val 72273"/>
              </a:avLst>
            </a:prstGeom>
            <a:solidFill>
              <a:srgbClr val="FF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grpSp>
          <p:nvGrpSpPr>
            <p:cNvPr id="70" name="Group 16"/>
            <p:cNvGrpSpPr>
              <a:grpSpLocks/>
            </p:cNvGrpSpPr>
            <p:nvPr/>
          </p:nvGrpSpPr>
          <p:grpSpPr bwMode="auto">
            <a:xfrm>
              <a:off x="3041" y="2086"/>
              <a:ext cx="986" cy="1012"/>
              <a:chOff x="2395" y="1593"/>
              <a:chExt cx="742" cy="760"/>
            </a:xfrm>
          </p:grpSpPr>
          <p:grpSp>
            <p:nvGrpSpPr>
              <p:cNvPr id="71" name="Group 17"/>
              <p:cNvGrpSpPr>
                <a:grpSpLocks/>
              </p:cNvGrpSpPr>
              <p:nvPr/>
            </p:nvGrpSpPr>
            <p:grpSpPr bwMode="auto">
              <a:xfrm>
                <a:off x="2395" y="1593"/>
                <a:ext cx="742" cy="760"/>
                <a:chOff x="1848" y="2935"/>
                <a:chExt cx="742" cy="760"/>
              </a:xfrm>
            </p:grpSpPr>
            <p:graphicFrame>
              <p:nvGraphicFramePr>
                <p:cNvPr id="77" name="Object 18"/>
                <p:cNvGraphicFramePr>
                  <a:graphicFrameLocks noChangeAspect="1"/>
                </p:cNvGraphicFramePr>
                <p:nvPr/>
              </p:nvGraphicFramePr>
              <p:xfrm>
                <a:off x="2057" y="2968"/>
                <a:ext cx="323" cy="694"/>
              </p:xfrm>
              <a:graphic>
                <a:graphicData uri="http://schemas.openxmlformats.org/presentationml/2006/ole">
                  <mc:AlternateContent xmlns:mc="http://schemas.openxmlformats.org/markup-compatibility/2006">
                    <mc:Choice xmlns:v="urn:schemas-microsoft-com:vml" Requires="v">
                      <p:oleObj spid="_x0000_s114752" name="Photo Editor Photo" r:id="rId3" imgW="695238" imgH="1495634" progId="MSPhotoEd.3">
                        <p:embed/>
                      </p:oleObj>
                    </mc:Choice>
                    <mc:Fallback>
                      <p:oleObj name="Photo Editor Photo" r:id="rId3" imgW="695238" imgH="1495634" progId="MSPhotoEd.3">
                        <p:embed/>
                        <p:pic>
                          <p:nvPicPr>
                            <p:cNvPr id="77" name="Object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 y="2968"/>
                              <a:ext cx="323" cy="6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8" name="Oval 19"/>
                <p:cNvSpPr>
                  <a:spLocks noChangeArrowheads="1"/>
                </p:cNvSpPr>
                <p:nvPr/>
              </p:nvSpPr>
              <p:spPr bwMode="auto">
                <a:xfrm>
                  <a:off x="1872" y="2968"/>
                  <a:ext cx="693" cy="693"/>
                </a:xfrm>
                <a:prstGeom prst="ellipse">
                  <a:avLst/>
                </a:prstGeom>
                <a:noFill/>
                <a:ln w="5715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79" name="Oval 20"/>
                <p:cNvSpPr>
                  <a:spLocks noChangeArrowheads="1"/>
                </p:cNvSpPr>
                <p:nvPr/>
              </p:nvSpPr>
              <p:spPr bwMode="auto">
                <a:xfrm>
                  <a:off x="1848" y="2935"/>
                  <a:ext cx="742" cy="760"/>
                </a:xfrm>
                <a:prstGeom prst="ellipse">
                  <a:avLst/>
                </a:prstGeom>
                <a:noFill/>
                <a:ln w="76200">
                  <a:solidFill>
                    <a:schemeClr val="bg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grpSp>
          <p:grpSp>
            <p:nvGrpSpPr>
              <p:cNvPr id="72" name="Group 21"/>
              <p:cNvGrpSpPr>
                <a:grpSpLocks/>
              </p:cNvGrpSpPr>
              <p:nvPr/>
            </p:nvGrpSpPr>
            <p:grpSpPr bwMode="auto">
              <a:xfrm>
                <a:off x="2610" y="1694"/>
                <a:ext cx="336" cy="573"/>
                <a:chOff x="1536" y="2673"/>
                <a:chExt cx="336" cy="573"/>
              </a:xfrm>
            </p:grpSpPr>
            <p:sp>
              <p:nvSpPr>
                <p:cNvPr id="73" name="Line 22"/>
                <p:cNvSpPr>
                  <a:spLocks noChangeShapeType="1"/>
                </p:cNvSpPr>
                <p:nvPr/>
              </p:nvSpPr>
              <p:spPr bwMode="auto">
                <a:xfrm>
                  <a:off x="1695" y="2673"/>
                  <a:ext cx="0" cy="57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74" name="Line 23"/>
                <p:cNvSpPr>
                  <a:spLocks noChangeShapeType="1"/>
                </p:cNvSpPr>
                <p:nvPr/>
              </p:nvSpPr>
              <p:spPr bwMode="auto">
                <a:xfrm>
                  <a:off x="1536" y="2952"/>
                  <a:ext cx="336"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75" name="Line 24"/>
                <p:cNvSpPr>
                  <a:spLocks noChangeShapeType="1"/>
                </p:cNvSpPr>
                <p:nvPr/>
              </p:nvSpPr>
              <p:spPr bwMode="auto">
                <a:xfrm>
                  <a:off x="1661" y="3207"/>
                  <a:ext cx="69"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76" name="Line 25"/>
                <p:cNvSpPr>
                  <a:spLocks noChangeShapeType="1"/>
                </p:cNvSpPr>
                <p:nvPr/>
              </p:nvSpPr>
              <p:spPr bwMode="auto">
                <a:xfrm>
                  <a:off x="1661" y="2706"/>
                  <a:ext cx="69"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grpSp>
        </p:grpSp>
      </p:grpSp>
      <p:grpSp>
        <p:nvGrpSpPr>
          <p:cNvPr id="80" name="Group 139"/>
          <p:cNvGrpSpPr>
            <a:grpSpLocks/>
          </p:cNvGrpSpPr>
          <p:nvPr/>
        </p:nvGrpSpPr>
        <p:grpSpPr bwMode="auto">
          <a:xfrm>
            <a:off x="6802966" y="4388700"/>
            <a:ext cx="2241550" cy="1550987"/>
            <a:chOff x="4178" y="2121"/>
            <a:chExt cx="1412" cy="977"/>
          </a:xfrm>
        </p:grpSpPr>
        <p:grpSp>
          <p:nvGrpSpPr>
            <p:cNvPr id="81" name="Group 26"/>
            <p:cNvGrpSpPr>
              <a:grpSpLocks/>
            </p:cNvGrpSpPr>
            <p:nvPr/>
          </p:nvGrpSpPr>
          <p:grpSpPr bwMode="auto">
            <a:xfrm>
              <a:off x="4637" y="2121"/>
              <a:ext cx="953" cy="977"/>
              <a:chOff x="3399" y="1593"/>
              <a:chExt cx="742" cy="760"/>
            </a:xfrm>
          </p:grpSpPr>
          <p:grpSp>
            <p:nvGrpSpPr>
              <p:cNvPr id="83" name="Group 27"/>
              <p:cNvGrpSpPr>
                <a:grpSpLocks/>
              </p:cNvGrpSpPr>
              <p:nvPr/>
            </p:nvGrpSpPr>
            <p:grpSpPr bwMode="auto">
              <a:xfrm>
                <a:off x="3399" y="1593"/>
                <a:ext cx="742" cy="760"/>
                <a:chOff x="735" y="2977"/>
                <a:chExt cx="742" cy="760"/>
              </a:xfrm>
            </p:grpSpPr>
            <p:graphicFrame>
              <p:nvGraphicFramePr>
                <p:cNvPr id="89" name="Object 28"/>
                <p:cNvGraphicFramePr>
                  <a:graphicFrameLocks noChangeAspect="1"/>
                </p:cNvGraphicFramePr>
                <p:nvPr>
                  <p:extLst>
                    <p:ext uri="{D42A27DB-BD31-4B8C-83A1-F6EECF244321}">
                      <p14:modId xmlns:p14="http://schemas.microsoft.com/office/powerpoint/2010/main" val="238101181"/>
                    </p:ext>
                  </p:extLst>
                </p:nvPr>
              </p:nvGraphicFramePr>
              <p:xfrm>
                <a:off x="944" y="2999"/>
                <a:ext cx="324" cy="714"/>
              </p:xfrm>
              <a:graphic>
                <a:graphicData uri="http://schemas.openxmlformats.org/presentationml/2006/ole">
                  <mc:AlternateContent xmlns:mc="http://schemas.openxmlformats.org/markup-compatibility/2006">
                    <mc:Choice xmlns:v="urn:schemas-microsoft-com:vml" Requires="v">
                      <p:oleObj spid="_x0000_s114753" name="Photo Editor Photo" r:id="rId5" imgW="514422" imgH="1133633" progId="MSPhotoEd.3">
                        <p:embed/>
                      </p:oleObj>
                    </mc:Choice>
                    <mc:Fallback>
                      <p:oleObj name="Photo Editor Photo" r:id="rId5" imgW="514422" imgH="1133633" progId="MSPhotoEd.3">
                        <p:embed/>
                        <p:pic>
                          <p:nvPicPr>
                            <p:cNvPr id="89" name="Object 2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4" y="2999"/>
                              <a:ext cx="324" cy="7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0" name="Oval 29"/>
                <p:cNvSpPr>
                  <a:spLocks noChangeArrowheads="1"/>
                </p:cNvSpPr>
                <p:nvPr/>
              </p:nvSpPr>
              <p:spPr bwMode="auto">
                <a:xfrm>
                  <a:off x="759" y="3011"/>
                  <a:ext cx="693" cy="693"/>
                </a:xfrm>
                <a:prstGeom prst="ellipse">
                  <a:avLst/>
                </a:prstGeom>
                <a:noFill/>
                <a:ln w="57150">
                  <a:solidFill>
                    <a:schemeClr val="bg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91" name="Oval 30"/>
                <p:cNvSpPr>
                  <a:spLocks noChangeArrowheads="1"/>
                </p:cNvSpPr>
                <p:nvPr/>
              </p:nvSpPr>
              <p:spPr bwMode="auto">
                <a:xfrm>
                  <a:off x="735" y="2977"/>
                  <a:ext cx="742" cy="760"/>
                </a:xfrm>
                <a:prstGeom prst="ellipse">
                  <a:avLst/>
                </a:prstGeom>
                <a:noFill/>
                <a:ln w="76200">
                  <a:solidFill>
                    <a:schemeClr val="bg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grpSp>
          <p:grpSp>
            <p:nvGrpSpPr>
              <p:cNvPr id="84" name="Group 31"/>
              <p:cNvGrpSpPr>
                <a:grpSpLocks/>
              </p:cNvGrpSpPr>
              <p:nvPr/>
            </p:nvGrpSpPr>
            <p:grpSpPr bwMode="auto">
              <a:xfrm>
                <a:off x="3585" y="1658"/>
                <a:ext cx="336" cy="573"/>
                <a:chOff x="1536" y="2673"/>
                <a:chExt cx="336" cy="573"/>
              </a:xfrm>
            </p:grpSpPr>
            <p:sp>
              <p:nvSpPr>
                <p:cNvPr id="85" name="Line 32"/>
                <p:cNvSpPr>
                  <a:spLocks noChangeShapeType="1"/>
                </p:cNvSpPr>
                <p:nvPr/>
              </p:nvSpPr>
              <p:spPr bwMode="auto">
                <a:xfrm>
                  <a:off x="1695" y="2673"/>
                  <a:ext cx="0" cy="57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86" name="Line 33"/>
                <p:cNvSpPr>
                  <a:spLocks noChangeShapeType="1"/>
                </p:cNvSpPr>
                <p:nvPr/>
              </p:nvSpPr>
              <p:spPr bwMode="auto">
                <a:xfrm>
                  <a:off x="1536" y="2952"/>
                  <a:ext cx="336"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87" name="Line 34"/>
                <p:cNvSpPr>
                  <a:spLocks noChangeShapeType="1"/>
                </p:cNvSpPr>
                <p:nvPr/>
              </p:nvSpPr>
              <p:spPr bwMode="auto">
                <a:xfrm>
                  <a:off x="1661" y="3207"/>
                  <a:ext cx="69"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sp>
              <p:nvSpPr>
                <p:cNvPr id="88" name="Line 35"/>
                <p:cNvSpPr>
                  <a:spLocks noChangeShapeType="1"/>
                </p:cNvSpPr>
                <p:nvPr/>
              </p:nvSpPr>
              <p:spPr bwMode="auto">
                <a:xfrm>
                  <a:off x="1661" y="2706"/>
                  <a:ext cx="69"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grpSp>
        </p:grpSp>
        <p:sp>
          <p:nvSpPr>
            <p:cNvPr id="82" name="AutoShape 36"/>
            <p:cNvSpPr>
              <a:spLocks noChangeArrowheads="1"/>
            </p:cNvSpPr>
            <p:nvPr/>
          </p:nvSpPr>
          <p:spPr bwMode="auto">
            <a:xfrm>
              <a:off x="4178" y="2511"/>
              <a:ext cx="318" cy="110"/>
            </a:xfrm>
            <a:prstGeom prst="rightArrow">
              <a:avLst>
                <a:gd name="adj1" fmla="val 50000"/>
                <a:gd name="adj2" fmla="val 72273"/>
              </a:avLst>
            </a:prstGeom>
            <a:solidFill>
              <a:srgbClr val="FF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grpSp>
      <p:sp>
        <p:nvSpPr>
          <p:cNvPr id="99" name="Metin kutusu 98">
            <a:extLst>
              <a:ext uri="{FF2B5EF4-FFF2-40B4-BE49-F238E27FC236}">
                <a16:creationId xmlns:a16="http://schemas.microsoft.com/office/drawing/2014/main" xmlns="" id="{30B92C5F-74D9-4297-BC48-1BB225FD3034}"/>
              </a:ext>
            </a:extLst>
          </p:cNvPr>
          <p:cNvSpPr txBox="1"/>
          <p:nvPr/>
        </p:nvSpPr>
        <p:spPr>
          <a:xfrm>
            <a:off x="11638002" y="101600"/>
            <a:ext cx="553998" cy="6019114"/>
          </a:xfrm>
          <a:prstGeom prst="rect">
            <a:avLst/>
          </a:prstGeom>
          <a:noFill/>
        </p:spPr>
        <p:txBody>
          <a:bodyPr vert="vert" wrap="square" rtlCol="0">
            <a:spAutoFit/>
          </a:bodyPr>
          <a:lstStyle/>
          <a:p>
            <a:r>
              <a:rPr lang="tr-TR" sz="2400" b="1" dirty="0">
                <a:solidFill>
                  <a:srgbClr val="00B0F0"/>
                </a:solidFill>
                <a:effectLst>
                  <a:outerShdw blurRad="38100" dist="38100" dir="2700000" algn="tl">
                    <a:srgbClr val="000000">
                      <a:alpha val="43137"/>
                    </a:srgbClr>
                  </a:outerShdw>
                </a:effectLst>
              </a:rPr>
              <a:t>YÜKSEKLİK ÖLÇMELERİ</a:t>
            </a:r>
            <a:endParaRPr lang="en-US" sz="2400" dirty="0">
              <a:solidFill>
                <a:srgbClr val="00B0F0"/>
              </a:solidFill>
              <a:effectLst>
                <a:outerShdw blurRad="38100" dist="38100" dir="2700000" algn="tl">
                  <a:srgbClr val="000000">
                    <a:alpha val="43137"/>
                  </a:srgbClr>
                </a:outerShdw>
              </a:effectLst>
            </a:endParaRPr>
          </a:p>
        </p:txBody>
      </p:sp>
      <p:sp>
        <p:nvSpPr>
          <p:cNvPr id="92" name="Unvan 1">
            <a:extLst>
              <a:ext uri="{FF2B5EF4-FFF2-40B4-BE49-F238E27FC236}">
                <a16:creationId xmlns:a16="http://schemas.microsoft.com/office/drawing/2014/main" xmlns="" id="{F507C10D-B1D0-4FEA-9463-DDFCAE45B19F}"/>
              </a:ext>
            </a:extLst>
          </p:cNvPr>
          <p:cNvSpPr txBox="1">
            <a:spLocks/>
          </p:cNvSpPr>
          <p:nvPr/>
        </p:nvSpPr>
        <p:spPr>
          <a:xfrm>
            <a:off x="107950" y="6408368"/>
            <a:ext cx="2370666" cy="381000"/>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tr-TR" sz="1600" b="1" dirty="0">
                <a:solidFill>
                  <a:srgbClr val="0070C0"/>
                </a:solidFill>
                <a:effectLst>
                  <a:outerShdw blurRad="38100" dist="38100" dir="2700000" algn="tl">
                    <a:srgbClr val="000000">
                      <a:alpha val="43137"/>
                    </a:srgbClr>
                  </a:outerShdw>
                </a:effectLst>
              </a:rPr>
              <a:t>TOPOGRAFYA </a:t>
            </a:r>
            <a:r>
              <a:rPr lang="en-US" sz="1600" b="1" dirty="0">
                <a:solidFill>
                  <a:srgbClr val="0070C0"/>
                </a:solidFill>
                <a:effectLst>
                  <a:outerShdw blurRad="38100" dist="38100" dir="2700000" algn="tl">
                    <a:srgbClr val="000000">
                      <a:alpha val="43137"/>
                    </a:srgbClr>
                  </a:outerShdw>
                </a:effectLst>
              </a:rPr>
              <a:t>(HRT335</a:t>
            </a:r>
            <a:r>
              <a:rPr lang="tr-TR" sz="1600" b="1" dirty="0">
                <a:solidFill>
                  <a:srgbClr val="0070C0"/>
                </a:solidFill>
                <a:effectLst>
                  <a:outerShdw blurRad="38100" dist="38100" dir="2700000" algn="tl">
                    <a:srgbClr val="000000">
                      <a:alpha val="43137"/>
                    </a:srgbClr>
                  </a:outerShdw>
                </a:effectLst>
              </a:rPr>
              <a:t>0</a:t>
            </a:r>
            <a:r>
              <a:rPr lang="en-US" sz="1600" b="1" dirty="0">
                <a:solidFill>
                  <a:srgbClr val="0070C0"/>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32278184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Unvan 1"/>
          <p:cNvSpPr txBox="1">
            <a:spLocks/>
          </p:cNvSpPr>
          <p:nvPr/>
        </p:nvSpPr>
        <p:spPr>
          <a:xfrm>
            <a:off x="699116" y="330352"/>
            <a:ext cx="8596668" cy="597693"/>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tr-TR" sz="3200" b="1" dirty="0">
                <a:solidFill>
                  <a:srgbClr val="0070C0"/>
                </a:solidFill>
                <a:effectLst>
                  <a:outerShdw blurRad="38100" dist="38100" dir="2700000" algn="tl">
                    <a:srgbClr val="000000">
                      <a:alpha val="43137"/>
                    </a:srgbClr>
                  </a:outerShdw>
                </a:effectLst>
              </a:rPr>
              <a:t>Sayısal </a:t>
            </a:r>
            <a:r>
              <a:rPr lang="tr-TR" sz="3200" b="1" dirty="0" err="1">
                <a:solidFill>
                  <a:srgbClr val="0070C0"/>
                </a:solidFill>
                <a:effectLst>
                  <a:outerShdw blurRad="38100" dist="38100" dir="2700000" algn="tl">
                    <a:srgbClr val="000000">
                      <a:alpha val="43137"/>
                    </a:srgbClr>
                  </a:outerShdw>
                </a:effectLst>
              </a:rPr>
              <a:t>Nivolar</a:t>
            </a:r>
            <a:endParaRPr lang="en-US" sz="3200" b="1" dirty="0">
              <a:solidFill>
                <a:srgbClr val="0070C0"/>
              </a:solidFill>
              <a:effectLst>
                <a:outerShdw blurRad="38100" dist="38100" dir="2700000" algn="tl">
                  <a:srgbClr val="000000">
                    <a:alpha val="43137"/>
                  </a:srgbClr>
                </a:outerShdw>
              </a:effectLst>
            </a:endParaRPr>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8157" y="1152731"/>
            <a:ext cx="3178586" cy="2519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06985" y="4180881"/>
            <a:ext cx="2528078" cy="1690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66075" y="1324765"/>
            <a:ext cx="1800200" cy="52988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Metin kutusu 11"/>
          <p:cNvSpPr txBox="1"/>
          <p:nvPr/>
        </p:nvSpPr>
        <p:spPr>
          <a:xfrm>
            <a:off x="2773985" y="3105984"/>
            <a:ext cx="863506" cy="369332"/>
          </a:xfrm>
          <a:prstGeom prst="rect">
            <a:avLst/>
          </a:prstGeom>
          <a:noFill/>
        </p:spPr>
        <p:txBody>
          <a:bodyPr wrap="none" rtlCol="0">
            <a:spAutoFit/>
          </a:bodyPr>
          <a:lstStyle/>
          <a:p>
            <a:r>
              <a:rPr lang="tr-TR" b="1" dirty="0"/>
              <a:t>Ekran </a:t>
            </a:r>
          </a:p>
        </p:txBody>
      </p:sp>
      <p:sp>
        <p:nvSpPr>
          <p:cNvPr id="13" name="Metin kutusu 12"/>
          <p:cNvSpPr txBox="1"/>
          <p:nvPr/>
        </p:nvSpPr>
        <p:spPr>
          <a:xfrm>
            <a:off x="7885352" y="997682"/>
            <a:ext cx="1561646" cy="369332"/>
          </a:xfrm>
          <a:prstGeom prst="rect">
            <a:avLst/>
          </a:prstGeom>
          <a:noFill/>
        </p:spPr>
        <p:txBody>
          <a:bodyPr wrap="none" rtlCol="0">
            <a:spAutoFit/>
          </a:bodyPr>
          <a:lstStyle/>
          <a:p>
            <a:r>
              <a:rPr lang="tr-TR" dirty="0"/>
              <a:t>Barkotlu Mira</a:t>
            </a:r>
          </a:p>
        </p:txBody>
      </p:sp>
      <p:pic>
        <p:nvPicPr>
          <p:cNvPr id="1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0350" y="4180881"/>
            <a:ext cx="1647312" cy="15892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Metin kutusu 22">
            <a:extLst>
              <a:ext uri="{FF2B5EF4-FFF2-40B4-BE49-F238E27FC236}">
                <a16:creationId xmlns:a16="http://schemas.microsoft.com/office/drawing/2014/main" xmlns="" id="{0CEAA3B7-7143-4E15-A0D3-EABC9F38DDE9}"/>
              </a:ext>
            </a:extLst>
          </p:cNvPr>
          <p:cNvSpPr txBox="1"/>
          <p:nvPr/>
        </p:nvSpPr>
        <p:spPr>
          <a:xfrm>
            <a:off x="11638002" y="101600"/>
            <a:ext cx="553998" cy="6019114"/>
          </a:xfrm>
          <a:prstGeom prst="rect">
            <a:avLst/>
          </a:prstGeom>
          <a:noFill/>
        </p:spPr>
        <p:txBody>
          <a:bodyPr vert="vert" wrap="square" rtlCol="0">
            <a:spAutoFit/>
          </a:bodyPr>
          <a:lstStyle/>
          <a:p>
            <a:r>
              <a:rPr lang="tr-TR" sz="2400" b="1" dirty="0">
                <a:solidFill>
                  <a:srgbClr val="00B0F0"/>
                </a:solidFill>
                <a:effectLst>
                  <a:outerShdw blurRad="38100" dist="38100" dir="2700000" algn="tl">
                    <a:srgbClr val="000000">
                      <a:alpha val="43137"/>
                    </a:srgbClr>
                  </a:outerShdw>
                </a:effectLst>
              </a:rPr>
              <a:t>YÜKSEKLİK ÖLÇMELERİ</a:t>
            </a:r>
            <a:endParaRPr lang="en-US" sz="2400" dirty="0">
              <a:solidFill>
                <a:srgbClr val="00B0F0"/>
              </a:solidFill>
              <a:effectLst>
                <a:outerShdw blurRad="38100" dist="38100" dir="2700000" algn="tl">
                  <a:srgbClr val="000000">
                    <a:alpha val="43137"/>
                  </a:srgbClr>
                </a:outerShdw>
              </a:effectLst>
            </a:endParaRPr>
          </a:p>
        </p:txBody>
      </p:sp>
      <p:sp>
        <p:nvSpPr>
          <p:cNvPr id="16" name="Unvan 1">
            <a:extLst>
              <a:ext uri="{FF2B5EF4-FFF2-40B4-BE49-F238E27FC236}">
                <a16:creationId xmlns:a16="http://schemas.microsoft.com/office/drawing/2014/main" xmlns="" id="{340901A5-67FC-4248-A61A-E93922A9801B}"/>
              </a:ext>
            </a:extLst>
          </p:cNvPr>
          <p:cNvSpPr txBox="1">
            <a:spLocks/>
          </p:cNvSpPr>
          <p:nvPr/>
        </p:nvSpPr>
        <p:spPr>
          <a:xfrm>
            <a:off x="107950" y="6408368"/>
            <a:ext cx="2370666" cy="381000"/>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tr-TR" sz="1600" b="1" dirty="0">
                <a:solidFill>
                  <a:srgbClr val="0070C0"/>
                </a:solidFill>
                <a:effectLst>
                  <a:outerShdw blurRad="38100" dist="38100" dir="2700000" algn="tl">
                    <a:srgbClr val="000000">
                      <a:alpha val="43137"/>
                    </a:srgbClr>
                  </a:outerShdw>
                </a:effectLst>
              </a:rPr>
              <a:t>TOPOGRAFYA </a:t>
            </a:r>
            <a:r>
              <a:rPr lang="en-US" sz="1600" b="1" dirty="0">
                <a:solidFill>
                  <a:srgbClr val="0070C0"/>
                </a:solidFill>
                <a:effectLst>
                  <a:outerShdw blurRad="38100" dist="38100" dir="2700000" algn="tl">
                    <a:srgbClr val="000000">
                      <a:alpha val="43137"/>
                    </a:srgbClr>
                  </a:outerShdw>
                </a:effectLst>
              </a:rPr>
              <a:t>(HRT335</a:t>
            </a:r>
            <a:r>
              <a:rPr lang="tr-TR" sz="1600" b="1" dirty="0">
                <a:solidFill>
                  <a:srgbClr val="0070C0"/>
                </a:solidFill>
                <a:effectLst>
                  <a:outerShdw blurRad="38100" dist="38100" dir="2700000" algn="tl">
                    <a:srgbClr val="000000">
                      <a:alpha val="43137"/>
                    </a:srgbClr>
                  </a:outerShdw>
                </a:effectLst>
              </a:rPr>
              <a:t>0</a:t>
            </a:r>
            <a:r>
              <a:rPr lang="en-US" sz="1600" b="1" dirty="0">
                <a:solidFill>
                  <a:srgbClr val="0070C0"/>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6061272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Unvan 1"/>
          <p:cNvSpPr txBox="1">
            <a:spLocks/>
          </p:cNvSpPr>
          <p:nvPr/>
        </p:nvSpPr>
        <p:spPr>
          <a:xfrm>
            <a:off x="699116" y="330352"/>
            <a:ext cx="8596668" cy="597693"/>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tr-TR" sz="3200" b="1" dirty="0">
                <a:solidFill>
                  <a:srgbClr val="0070C0"/>
                </a:solidFill>
                <a:effectLst>
                  <a:outerShdw blurRad="38100" dist="38100" dir="2700000" algn="tl">
                    <a:srgbClr val="000000">
                      <a:alpha val="43137"/>
                    </a:srgbClr>
                  </a:outerShdw>
                </a:effectLst>
              </a:rPr>
              <a:t>Lazerli </a:t>
            </a:r>
            <a:r>
              <a:rPr lang="tr-TR" sz="3200" b="1" dirty="0" err="1">
                <a:solidFill>
                  <a:srgbClr val="0070C0"/>
                </a:solidFill>
                <a:effectLst>
                  <a:outerShdw blurRad="38100" dist="38100" dir="2700000" algn="tl">
                    <a:srgbClr val="000000">
                      <a:alpha val="43137"/>
                    </a:srgbClr>
                  </a:outerShdw>
                </a:effectLst>
              </a:rPr>
              <a:t>Nivolar</a:t>
            </a:r>
            <a:endParaRPr lang="en-US" sz="3200" b="1" dirty="0">
              <a:solidFill>
                <a:srgbClr val="0070C0"/>
              </a:solidFill>
              <a:effectLst>
                <a:outerShdw blurRad="38100" dist="38100" dir="2700000" algn="tl">
                  <a:srgbClr val="000000">
                    <a:alpha val="43137"/>
                  </a:srgbClr>
                </a:outerShdw>
              </a:effectLst>
            </a:endParaRPr>
          </a:p>
        </p:txBody>
      </p:sp>
      <p:sp>
        <p:nvSpPr>
          <p:cNvPr id="6" name="Metin kutusu 5"/>
          <p:cNvSpPr txBox="1"/>
          <p:nvPr/>
        </p:nvSpPr>
        <p:spPr>
          <a:xfrm>
            <a:off x="3207095" y="5699122"/>
            <a:ext cx="4887690"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tr-TR" sz="2400" dirty="0"/>
              <a:t>Doğruluk: 1.5mm-3.0 mm /30m</a:t>
            </a:r>
          </a:p>
        </p:txBody>
      </p:sp>
      <p:pic>
        <p:nvPicPr>
          <p:cNvPr id="7" name="Resim 6" descr="Lazer nivoları-çizgi"/>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17403" y="3499125"/>
            <a:ext cx="7848872" cy="1870704"/>
          </a:xfrm>
          <a:prstGeom prst="rect">
            <a:avLst/>
          </a:prstGeom>
          <a:noFill/>
          <a:ln>
            <a:noFill/>
          </a:ln>
        </p:spPr>
      </p:pic>
      <p:pic>
        <p:nvPicPr>
          <p:cNvPr id="8" name="Resim 7" descr="Lazer nivosu"/>
          <p:cNvPicPr/>
          <p:nvPr/>
        </p:nvPicPr>
        <p:blipFill>
          <a:blip r:embed="rId3">
            <a:extLst>
              <a:ext uri="{28A0092B-C50C-407E-A947-70E740481C1C}">
                <a14:useLocalDpi xmlns:a14="http://schemas.microsoft.com/office/drawing/2010/main" val="0"/>
              </a:ext>
            </a:extLst>
          </a:blip>
          <a:srcRect/>
          <a:stretch>
            <a:fillRect/>
          </a:stretch>
        </p:blipFill>
        <p:spPr bwMode="auto">
          <a:xfrm>
            <a:off x="3705515" y="895350"/>
            <a:ext cx="3324225" cy="2533650"/>
          </a:xfrm>
          <a:prstGeom prst="rect">
            <a:avLst/>
          </a:prstGeom>
          <a:noFill/>
          <a:ln>
            <a:noFill/>
          </a:ln>
        </p:spPr>
      </p:pic>
      <p:sp>
        <p:nvSpPr>
          <p:cNvPr id="19" name="Metin kutusu 18">
            <a:extLst>
              <a:ext uri="{FF2B5EF4-FFF2-40B4-BE49-F238E27FC236}">
                <a16:creationId xmlns:a16="http://schemas.microsoft.com/office/drawing/2014/main" xmlns="" id="{2B20574D-20ED-448E-86F3-8953F8385409}"/>
              </a:ext>
            </a:extLst>
          </p:cNvPr>
          <p:cNvSpPr txBox="1"/>
          <p:nvPr/>
        </p:nvSpPr>
        <p:spPr>
          <a:xfrm>
            <a:off x="11638002" y="101600"/>
            <a:ext cx="553998" cy="6019114"/>
          </a:xfrm>
          <a:prstGeom prst="rect">
            <a:avLst/>
          </a:prstGeom>
          <a:noFill/>
        </p:spPr>
        <p:txBody>
          <a:bodyPr vert="vert" wrap="square" rtlCol="0">
            <a:spAutoFit/>
          </a:bodyPr>
          <a:lstStyle/>
          <a:p>
            <a:r>
              <a:rPr lang="tr-TR" sz="2400" b="1" dirty="0">
                <a:solidFill>
                  <a:srgbClr val="00B0F0"/>
                </a:solidFill>
                <a:effectLst>
                  <a:outerShdw blurRad="38100" dist="38100" dir="2700000" algn="tl">
                    <a:srgbClr val="000000">
                      <a:alpha val="43137"/>
                    </a:srgbClr>
                  </a:outerShdw>
                </a:effectLst>
              </a:rPr>
              <a:t>YÜKSEKLİK ÖLÇMELERİ</a:t>
            </a:r>
            <a:endParaRPr lang="en-US" sz="2400" dirty="0">
              <a:solidFill>
                <a:srgbClr val="00B0F0"/>
              </a:solidFill>
              <a:effectLst>
                <a:outerShdw blurRad="38100" dist="38100" dir="2700000" algn="tl">
                  <a:srgbClr val="000000">
                    <a:alpha val="43137"/>
                  </a:srgbClr>
                </a:outerShdw>
              </a:effectLst>
            </a:endParaRPr>
          </a:p>
        </p:txBody>
      </p:sp>
      <p:sp>
        <p:nvSpPr>
          <p:cNvPr id="20" name="Unvan 1">
            <a:extLst>
              <a:ext uri="{FF2B5EF4-FFF2-40B4-BE49-F238E27FC236}">
                <a16:creationId xmlns:a16="http://schemas.microsoft.com/office/drawing/2014/main" xmlns="" id="{6F46CFC6-F10E-42A6-99A7-0288BD220352}"/>
              </a:ext>
            </a:extLst>
          </p:cNvPr>
          <p:cNvSpPr txBox="1">
            <a:spLocks/>
          </p:cNvSpPr>
          <p:nvPr/>
        </p:nvSpPr>
        <p:spPr>
          <a:xfrm>
            <a:off x="107950" y="6408368"/>
            <a:ext cx="2370666" cy="381000"/>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tr-TR" sz="1600" b="1" dirty="0">
                <a:solidFill>
                  <a:srgbClr val="0070C0"/>
                </a:solidFill>
                <a:effectLst>
                  <a:outerShdw blurRad="38100" dist="38100" dir="2700000" algn="tl">
                    <a:srgbClr val="000000">
                      <a:alpha val="43137"/>
                    </a:srgbClr>
                  </a:outerShdw>
                </a:effectLst>
              </a:rPr>
              <a:t>TOPOGRAFYA </a:t>
            </a:r>
            <a:r>
              <a:rPr lang="en-US" sz="1600" b="1" dirty="0">
                <a:solidFill>
                  <a:srgbClr val="0070C0"/>
                </a:solidFill>
                <a:effectLst>
                  <a:outerShdw blurRad="38100" dist="38100" dir="2700000" algn="tl">
                    <a:srgbClr val="000000">
                      <a:alpha val="43137"/>
                    </a:srgbClr>
                  </a:outerShdw>
                </a:effectLst>
              </a:rPr>
              <a:t>(HRT335</a:t>
            </a:r>
            <a:r>
              <a:rPr lang="tr-TR" sz="1600" b="1" dirty="0">
                <a:solidFill>
                  <a:srgbClr val="0070C0"/>
                </a:solidFill>
                <a:effectLst>
                  <a:outerShdw blurRad="38100" dist="38100" dir="2700000" algn="tl">
                    <a:srgbClr val="000000">
                      <a:alpha val="43137"/>
                    </a:srgbClr>
                  </a:outerShdw>
                </a:effectLst>
              </a:rPr>
              <a:t>0</a:t>
            </a:r>
            <a:r>
              <a:rPr lang="en-US" sz="1600" b="1" dirty="0">
                <a:solidFill>
                  <a:srgbClr val="0070C0"/>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191181004"/>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4049</TotalTime>
  <Words>1614</Words>
  <Application>Microsoft Office PowerPoint</Application>
  <PresentationFormat>Geniş ekran</PresentationFormat>
  <Paragraphs>483</Paragraphs>
  <Slides>50</Slides>
  <Notes>21</Notes>
  <HiddenSlides>0</HiddenSlides>
  <MMClips>0</MMClips>
  <ScaleCrop>false</ScaleCrop>
  <HeadingPairs>
    <vt:vector size="8" baseType="variant">
      <vt:variant>
        <vt:lpstr>Kullanılan Yazı Tipleri</vt:lpstr>
      </vt:variant>
      <vt:variant>
        <vt:i4>10</vt:i4>
      </vt:variant>
      <vt:variant>
        <vt:lpstr>Tema</vt:lpstr>
      </vt:variant>
      <vt:variant>
        <vt:i4>2</vt:i4>
      </vt:variant>
      <vt:variant>
        <vt:lpstr>Eklenmiş OLE Hizmet Programları</vt:lpstr>
      </vt:variant>
      <vt:variant>
        <vt:i4>2</vt:i4>
      </vt:variant>
      <vt:variant>
        <vt:lpstr>Slayt Başlıkları</vt:lpstr>
      </vt:variant>
      <vt:variant>
        <vt:i4>50</vt:i4>
      </vt:variant>
    </vt:vector>
  </HeadingPairs>
  <TitlesOfParts>
    <vt:vector size="64" baseType="lpstr">
      <vt:lpstr>Arial</vt:lpstr>
      <vt:lpstr>Arial Narrow</vt:lpstr>
      <vt:lpstr>Calibri</vt:lpstr>
      <vt:lpstr>Calibri Light</vt:lpstr>
      <vt:lpstr>Cambria Math</vt:lpstr>
      <vt:lpstr>inherit</vt:lpstr>
      <vt:lpstr>Symbol</vt:lpstr>
      <vt:lpstr>Times New Roman</vt:lpstr>
      <vt:lpstr>Wingdings</vt:lpstr>
      <vt:lpstr>Wingdings 2</vt:lpstr>
      <vt:lpstr>Office Teması</vt:lpstr>
      <vt:lpstr>HDOfficeLightV0</vt:lpstr>
      <vt:lpstr>Photo Editor Photo</vt:lpstr>
      <vt:lpstr>Denklem</vt:lpstr>
      <vt:lpstr>TOPOGRAFYA (HRT3350)</vt:lpstr>
      <vt:lpstr>PowerPoint Sunusu</vt:lpstr>
      <vt:lpstr>7. BÖLÜM YÜKSEKLİK ÖLÇMELERİ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Kareler Ağı Yöntemiyle Yüzey Nivelmanı</vt:lpstr>
      <vt:lpstr>Kareler Ağı Yöntemiyle Yüzey Nivelmanı</vt:lpstr>
      <vt:lpstr>PowerPoint Sunusu</vt:lpstr>
      <vt:lpstr>Kesit Nivelmanı</vt:lpstr>
      <vt:lpstr>Boykesit</vt:lpstr>
      <vt:lpstr>PowerPoint Sunusu</vt:lpstr>
      <vt:lpstr>Boykesit</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8.BÖLÜM ALAN VE HACİM HESAPLARI</vt:lpstr>
    </vt:vector>
  </TitlesOfParts>
  <Company>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user</dc:creator>
  <cp:lastModifiedBy>Nihat Ersoy</cp:lastModifiedBy>
  <cp:revision>484</cp:revision>
  <dcterms:created xsi:type="dcterms:W3CDTF">2014-09-17T07:05:14Z</dcterms:created>
  <dcterms:modified xsi:type="dcterms:W3CDTF">2022-09-27T10:20:44Z</dcterms:modified>
</cp:coreProperties>
</file>