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30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4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98983-3C03-4A5F-89F2-96644CE9437B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6815FC5-D540-45CC-BE3D-302C3999693F}">
      <dgm:prSet phldrT="[Text]"/>
      <dgm:spPr/>
      <dgm:t>
        <a:bodyPr/>
        <a:lstStyle/>
        <a:p>
          <a:r>
            <a:rPr lang="tr-TR" b="1" i="1" dirty="0" smtClean="0">
              <a:solidFill>
                <a:srgbClr val="002060"/>
              </a:solidFill>
            </a:rPr>
            <a:t>Lider</a:t>
          </a:r>
          <a:endParaRPr lang="tr-TR" b="1" i="1" dirty="0">
            <a:solidFill>
              <a:srgbClr val="002060"/>
            </a:solidFill>
          </a:endParaRPr>
        </a:p>
      </dgm:t>
    </dgm:pt>
    <dgm:pt modelId="{47C51FDE-77D1-4089-8DD8-2486A760A3C2}" type="parTrans" cxnId="{CA2A8CCC-2677-4E80-8AE1-0F8FC66BCDFE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336DD575-CE67-48A1-95F5-CCED998880D4}" type="sibTrans" cxnId="{CA2A8CCC-2677-4E80-8AE1-0F8FC66BCDFE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D0DDEA8F-5D81-4B0A-8E5A-FF25FCCE3ED1}">
      <dgm:prSet phldrT="[Text]"/>
      <dgm:spPr/>
      <dgm:t>
        <a:bodyPr/>
        <a:lstStyle/>
        <a:p>
          <a:r>
            <a:rPr lang="tr-TR" b="1" i="1" dirty="0" smtClean="0">
              <a:solidFill>
                <a:srgbClr val="002060"/>
              </a:solidFill>
            </a:rPr>
            <a:t>+İnsan</a:t>
          </a:r>
          <a:endParaRPr lang="tr-TR" b="1" i="1" dirty="0">
            <a:solidFill>
              <a:srgbClr val="002060"/>
            </a:solidFill>
          </a:endParaRPr>
        </a:p>
      </dgm:t>
    </dgm:pt>
    <dgm:pt modelId="{6675B89F-DFD7-40DE-AACE-D82735330CB9}" type="parTrans" cxnId="{DC2E221B-7E4C-49FA-9BB6-BAEED97DB3F4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88465707-0C50-43C9-8B80-1AAEA4BE2276}" type="sibTrans" cxnId="{DC2E221B-7E4C-49FA-9BB6-BAEED97DB3F4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14017938-8B7A-4572-BEA0-9C3BF3F07EC6}">
      <dgm:prSet phldrT="[Text]"/>
      <dgm:spPr/>
      <dgm:t>
        <a:bodyPr/>
        <a:lstStyle/>
        <a:p>
          <a:r>
            <a:rPr lang="tr-TR" b="1" i="1" dirty="0" smtClean="0">
              <a:solidFill>
                <a:srgbClr val="002060"/>
              </a:solidFill>
            </a:rPr>
            <a:t>=Toplam Kalite Yönetimi</a:t>
          </a:r>
          <a:endParaRPr lang="tr-TR" b="1" i="1" dirty="0">
            <a:solidFill>
              <a:srgbClr val="002060"/>
            </a:solidFill>
          </a:endParaRPr>
        </a:p>
      </dgm:t>
    </dgm:pt>
    <dgm:pt modelId="{03FE5DF7-71BB-4FB8-9F30-DF5277083E3B}" type="parTrans" cxnId="{B3E8C258-D6C5-4CE7-A2BC-E515F59E6788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DBBDFB62-8A0A-47E6-BEDF-BC612FE1BA6E}" type="sibTrans" cxnId="{B3E8C258-D6C5-4CE7-A2BC-E515F59E6788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7ED8DFD1-FEE0-4A79-B92C-11D25CEB0442}">
      <dgm:prSet phldrT="[Text]"/>
      <dgm:spPr/>
      <dgm:t>
        <a:bodyPr/>
        <a:lstStyle/>
        <a:p>
          <a:r>
            <a:rPr lang="tr-TR" b="1" i="1" dirty="0" smtClean="0">
              <a:solidFill>
                <a:srgbClr val="002060"/>
              </a:solidFill>
            </a:rPr>
            <a:t>+Sistem</a:t>
          </a:r>
          <a:endParaRPr lang="tr-TR" b="1" i="1" dirty="0">
            <a:solidFill>
              <a:srgbClr val="002060"/>
            </a:solidFill>
          </a:endParaRPr>
        </a:p>
      </dgm:t>
    </dgm:pt>
    <dgm:pt modelId="{7F530BDD-BF50-4238-B024-F51F506D15A8}" type="parTrans" cxnId="{2444497B-CB19-41A6-9FB4-2EE83B5F1422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8387B3CD-157D-45B4-874B-53D76FEAFE88}" type="sibTrans" cxnId="{2444497B-CB19-41A6-9FB4-2EE83B5F1422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DE7F3FC5-C6D9-4A7E-9D7B-D14A85C21D48}">
      <dgm:prSet phldrT="[Text]"/>
      <dgm:spPr/>
      <dgm:t>
        <a:bodyPr/>
        <a:lstStyle/>
        <a:p>
          <a:r>
            <a:rPr lang="tr-TR" b="1" i="1" dirty="0" smtClean="0">
              <a:solidFill>
                <a:srgbClr val="002060"/>
              </a:solidFill>
            </a:rPr>
            <a:t>+Donanım</a:t>
          </a:r>
          <a:endParaRPr lang="tr-TR" b="1" i="1" dirty="0">
            <a:solidFill>
              <a:srgbClr val="002060"/>
            </a:solidFill>
          </a:endParaRPr>
        </a:p>
      </dgm:t>
    </dgm:pt>
    <dgm:pt modelId="{77E1A789-4AEC-49B9-9888-1037FA927CA8}" type="parTrans" cxnId="{F53DB1D9-45D9-44A1-A9BB-FA6F91863FCC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E3852BFC-0C0F-4049-AAFE-99FFE7F48A17}" type="sibTrans" cxnId="{F53DB1D9-45D9-44A1-A9BB-FA6F91863FCC}">
      <dgm:prSet/>
      <dgm:spPr/>
      <dgm:t>
        <a:bodyPr/>
        <a:lstStyle/>
        <a:p>
          <a:endParaRPr lang="tr-TR" b="1" i="1">
            <a:solidFill>
              <a:srgbClr val="002060"/>
            </a:solidFill>
          </a:endParaRPr>
        </a:p>
      </dgm:t>
    </dgm:pt>
    <dgm:pt modelId="{7E712436-3025-4772-80F6-52A3DC245C0B}" type="pres">
      <dgm:prSet presAssocID="{EB798983-3C03-4A5F-89F2-96644CE9437B}" presName="outerComposite" presStyleCnt="0">
        <dgm:presLayoutVars>
          <dgm:chMax val="5"/>
          <dgm:dir/>
          <dgm:resizeHandles val="exact"/>
        </dgm:presLayoutVars>
      </dgm:prSet>
      <dgm:spPr/>
    </dgm:pt>
    <dgm:pt modelId="{A27B85B0-8B5D-4C36-BA7B-B3771BF82555}" type="pres">
      <dgm:prSet presAssocID="{EB798983-3C03-4A5F-89F2-96644CE9437B}" presName="dummyMaxCanvas" presStyleCnt="0">
        <dgm:presLayoutVars/>
      </dgm:prSet>
      <dgm:spPr/>
    </dgm:pt>
    <dgm:pt modelId="{FCB6C8B1-23AF-44A5-B767-AC383F7225EF}" type="pres">
      <dgm:prSet presAssocID="{EB798983-3C03-4A5F-89F2-96644CE9437B}" presName="FiveNodes_1" presStyleLbl="node1" presStyleIdx="0" presStyleCnt="5">
        <dgm:presLayoutVars>
          <dgm:bulletEnabled val="1"/>
        </dgm:presLayoutVars>
      </dgm:prSet>
      <dgm:spPr/>
    </dgm:pt>
    <dgm:pt modelId="{5F650548-AB24-49A5-B0F7-773D268D98F9}" type="pres">
      <dgm:prSet presAssocID="{EB798983-3C03-4A5F-89F2-96644CE9437B}" presName="FiveNodes_2" presStyleLbl="node1" presStyleIdx="1" presStyleCnt="5">
        <dgm:presLayoutVars>
          <dgm:bulletEnabled val="1"/>
        </dgm:presLayoutVars>
      </dgm:prSet>
      <dgm:spPr/>
    </dgm:pt>
    <dgm:pt modelId="{645EB856-28B9-469D-930B-28C275F93216}" type="pres">
      <dgm:prSet presAssocID="{EB798983-3C03-4A5F-89F2-96644CE9437B}" presName="FiveNodes_3" presStyleLbl="node1" presStyleIdx="2" presStyleCnt="5">
        <dgm:presLayoutVars>
          <dgm:bulletEnabled val="1"/>
        </dgm:presLayoutVars>
      </dgm:prSet>
      <dgm:spPr/>
    </dgm:pt>
    <dgm:pt modelId="{918FAB45-4954-4322-AC76-32999B5FAF10}" type="pres">
      <dgm:prSet presAssocID="{EB798983-3C03-4A5F-89F2-96644CE9437B}" presName="FiveNodes_4" presStyleLbl="node1" presStyleIdx="3" presStyleCnt="5">
        <dgm:presLayoutVars>
          <dgm:bulletEnabled val="1"/>
        </dgm:presLayoutVars>
      </dgm:prSet>
      <dgm:spPr/>
    </dgm:pt>
    <dgm:pt modelId="{DD789BDB-E9B3-4237-8C3B-49C4445D41A2}" type="pres">
      <dgm:prSet presAssocID="{EB798983-3C03-4A5F-89F2-96644CE9437B}" presName="FiveNodes_5" presStyleLbl="node1" presStyleIdx="4" presStyleCnt="5">
        <dgm:presLayoutVars>
          <dgm:bulletEnabled val="1"/>
        </dgm:presLayoutVars>
      </dgm:prSet>
      <dgm:spPr/>
    </dgm:pt>
    <dgm:pt modelId="{EBA048ED-3A4D-4CCA-8777-9A4DFF5190AF}" type="pres">
      <dgm:prSet presAssocID="{EB798983-3C03-4A5F-89F2-96644CE9437B}" presName="FiveConn_1-2" presStyleLbl="fgAccFollowNode1" presStyleIdx="0" presStyleCnt="4">
        <dgm:presLayoutVars>
          <dgm:bulletEnabled val="1"/>
        </dgm:presLayoutVars>
      </dgm:prSet>
      <dgm:spPr/>
    </dgm:pt>
    <dgm:pt modelId="{A7343958-BA25-439F-A86C-F3DC0A36E6E3}" type="pres">
      <dgm:prSet presAssocID="{EB798983-3C03-4A5F-89F2-96644CE9437B}" presName="FiveConn_2-3" presStyleLbl="fgAccFollowNode1" presStyleIdx="1" presStyleCnt="4">
        <dgm:presLayoutVars>
          <dgm:bulletEnabled val="1"/>
        </dgm:presLayoutVars>
      </dgm:prSet>
      <dgm:spPr/>
    </dgm:pt>
    <dgm:pt modelId="{F495EFC2-6A17-419A-8DEB-0ACC55FD735D}" type="pres">
      <dgm:prSet presAssocID="{EB798983-3C03-4A5F-89F2-96644CE9437B}" presName="FiveConn_3-4" presStyleLbl="fgAccFollowNode1" presStyleIdx="2" presStyleCnt="4">
        <dgm:presLayoutVars>
          <dgm:bulletEnabled val="1"/>
        </dgm:presLayoutVars>
      </dgm:prSet>
      <dgm:spPr/>
    </dgm:pt>
    <dgm:pt modelId="{0CF3A133-0A21-476B-8575-6FED80666BD2}" type="pres">
      <dgm:prSet presAssocID="{EB798983-3C03-4A5F-89F2-96644CE9437B}" presName="FiveConn_4-5" presStyleLbl="fgAccFollowNode1" presStyleIdx="3" presStyleCnt="4">
        <dgm:presLayoutVars>
          <dgm:bulletEnabled val="1"/>
        </dgm:presLayoutVars>
      </dgm:prSet>
      <dgm:spPr/>
    </dgm:pt>
    <dgm:pt modelId="{D2AEF19F-D7A7-442C-8506-D95852EC1124}" type="pres">
      <dgm:prSet presAssocID="{EB798983-3C03-4A5F-89F2-96644CE9437B}" presName="FiveNodes_1_text" presStyleLbl="node1" presStyleIdx="4" presStyleCnt="5">
        <dgm:presLayoutVars>
          <dgm:bulletEnabled val="1"/>
        </dgm:presLayoutVars>
      </dgm:prSet>
      <dgm:spPr/>
    </dgm:pt>
    <dgm:pt modelId="{52E128D3-D3F9-421C-8BE0-05DBA5FEC7AD}" type="pres">
      <dgm:prSet presAssocID="{EB798983-3C03-4A5F-89F2-96644CE9437B}" presName="FiveNodes_2_text" presStyleLbl="node1" presStyleIdx="4" presStyleCnt="5">
        <dgm:presLayoutVars>
          <dgm:bulletEnabled val="1"/>
        </dgm:presLayoutVars>
      </dgm:prSet>
      <dgm:spPr/>
    </dgm:pt>
    <dgm:pt modelId="{B84E17B4-3A96-42B1-9C4F-DA52F60A37D6}" type="pres">
      <dgm:prSet presAssocID="{EB798983-3C03-4A5F-89F2-96644CE9437B}" presName="FiveNodes_3_text" presStyleLbl="node1" presStyleIdx="4" presStyleCnt="5">
        <dgm:presLayoutVars>
          <dgm:bulletEnabled val="1"/>
        </dgm:presLayoutVars>
      </dgm:prSet>
      <dgm:spPr/>
    </dgm:pt>
    <dgm:pt modelId="{56CD9888-BF90-4F5B-9A31-A04D3240AE34}" type="pres">
      <dgm:prSet presAssocID="{EB798983-3C03-4A5F-89F2-96644CE9437B}" presName="FiveNodes_4_text" presStyleLbl="node1" presStyleIdx="4" presStyleCnt="5">
        <dgm:presLayoutVars>
          <dgm:bulletEnabled val="1"/>
        </dgm:presLayoutVars>
      </dgm:prSet>
      <dgm:spPr/>
    </dgm:pt>
    <dgm:pt modelId="{854AC270-900D-4ACC-B8C3-F0CC937F6341}" type="pres">
      <dgm:prSet presAssocID="{EB798983-3C03-4A5F-89F2-96644CE9437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3E8C258-D6C5-4CE7-A2BC-E515F59E6788}" srcId="{EB798983-3C03-4A5F-89F2-96644CE9437B}" destId="{14017938-8B7A-4572-BEA0-9C3BF3F07EC6}" srcOrd="4" destOrd="0" parTransId="{03FE5DF7-71BB-4FB8-9F30-DF5277083E3B}" sibTransId="{DBBDFB62-8A0A-47E6-BEDF-BC612FE1BA6E}"/>
    <dgm:cxn modelId="{14890CCC-64A7-4BBD-A163-A0EF896637B1}" type="presOf" srcId="{88465707-0C50-43C9-8B80-1AAEA4BE2276}" destId="{F495EFC2-6A17-419A-8DEB-0ACC55FD735D}" srcOrd="0" destOrd="0" presId="urn:microsoft.com/office/officeart/2005/8/layout/vProcess5"/>
    <dgm:cxn modelId="{B82E7860-6FF7-4D86-99F4-5BE8FE101AAD}" type="presOf" srcId="{E3852BFC-0C0F-4049-AAFE-99FFE7F48A17}" destId="{0CF3A133-0A21-476B-8575-6FED80666BD2}" srcOrd="0" destOrd="0" presId="urn:microsoft.com/office/officeart/2005/8/layout/vProcess5"/>
    <dgm:cxn modelId="{BDB46EEE-4794-4797-B03F-C613D27A754E}" type="presOf" srcId="{14017938-8B7A-4572-BEA0-9C3BF3F07EC6}" destId="{854AC270-900D-4ACC-B8C3-F0CC937F6341}" srcOrd="1" destOrd="0" presId="urn:microsoft.com/office/officeart/2005/8/layout/vProcess5"/>
    <dgm:cxn modelId="{7DD53B01-D828-48C0-BC15-4533B92275F7}" type="presOf" srcId="{7ED8DFD1-FEE0-4A79-B92C-11D25CEB0442}" destId="{52E128D3-D3F9-421C-8BE0-05DBA5FEC7AD}" srcOrd="1" destOrd="0" presId="urn:microsoft.com/office/officeart/2005/8/layout/vProcess5"/>
    <dgm:cxn modelId="{662BD21E-0E32-487A-BAFB-36DDD37B4843}" type="presOf" srcId="{EB798983-3C03-4A5F-89F2-96644CE9437B}" destId="{7E712436-3025-4772-80F6-52A3DC245C0B}" srcOrd="0" destOrd="0" presId="urn:microsoft.com/office/officeart/2005/8/layout/vProcess5"/>
    <dgm:cxn modelId="{5C11F259-B4D9-4E4E-91E8-4DBD94F1946F}" type="presOf" srcId="{96815FC5-D540-45CC-BE3D-302C3999693F}" destId="{D2AEF19F-D7A7-442C-8506-D95852EC1124}" srcOrd="1" destOrd="0" presId="urn:microsoft.com/office/officeart/2005/8/layout/vProcess5"/>
    <dgm:cxn modelId="{FC546B23-F16D-43E1-B40C-44B6DE3C1B72}" type="presOf" srcId="{96815FC5-D540-45CC-BE3D-302C3999693F}" destId="{FCB6C8B1-23AF-44A5-B767-AC383F7225EF}" srcOrd="0" destOrd="0" presId="urn:microsoft.com/office/officeart/2005/8/layout/vProcess5"/>
    <dgm:cxn modelId="{09606DA9-5226-4739-90C8-EFFA1C66C9AA}" type="presOf" srcId="{8387B3CD-157D-45B4-874B-53D76FEAFE88}" destId="{A7343958-BA25-439F-A86C-F3DC0A36E6E3}" srcOrd="0" destOrd="0" presId="urn:microsoft.com/office/officeart/2005/8/layout/vProcess5"/>
    <dgm:cxn modelId="{F53DB1D9-45D9-44A1-A9BB-FA6F91863FCC}" srcId="{EB798983-3C03-4A5F-89F2-96644CE9437B}" destId="{DE7F3FC5-C6D9-4A7E-9D7B-D14A85C21D48}" srcOrd="3" destOrd="0" parTransId="{77E1A789-4AEC-49B9-9888-1037FA927CA8}" sibTransId="{E3852BFC-0C0F-4049-AAFE-99FFE7F48A17}"/>
    <dgm:cxn modelId="{CF5A2B31-2981-4ECB-89E8-0B0EC813EFB1}" type="presOf" srcId="{336DD575-CE67-48A1-95F5-CCED998880D4}" destId="{EBA048ED-3A4D-4CCA-8777-9A4DFF5190AF}" srcOrd="0" destOrd="0" presId="urn:microsoft.com/office/officeart/2005/8/layout/vProcess5"/>
    <dgm:cxn modelId="{2E48AEF8-8CC7-44C3-833F-62B6DB8FF784}" type="presOf" srcId="{7ED8DFD1-FEE0-4A79-B92C-11D25CEB0442}" destId="{5F650548-AB24-49A5-B0F7-773D268D98F9}" srcOrd="0" destOrd="0" presId="urn:microsoft.com/office/officeart/2005/8/layout/vProcess5"/>
    <dgm:cxn modelId="{CA2A8CCC-2677-4E80-8AE1-0F8FC66BCDFE}" srcId="{EB798983-3C03-4A5F-89F2-96644CE9437B}" destId="{96815FC5-D540-45CC-BE3D-302C3999693F}" srcOrd="0" destOrd="0" parTransId="{47C51FDE-77D1-4089-8DD8-2486A760A3C2}" sibTransId="{336DD575-CE67-48A1-95F5-CCED998880D4}"/>
    <dgm:cxn modelId="{81102343-7AB3-4508-B4C8-96DB49210396}" type="presOf" srcId="{D0DDEA8F-5D81-4B0A-8E5A-FF25FCCE3ED1}" destId="{645EB856-28B9-469D-930B-28C275F93216}" srcOrd="0" destOrd="0" presId="urn:microsoft.com/office/officeart/2005/8/layout/vProcess5"/>
    <dgm:cxn modelId="{DC2E221B-7E4C-49FA-9BB6-BAEED97DB3F4}" srcId="{EB798983-3C03-4A5F-89F2-96644CE9437B}" destId="{D0DDEA8F-5D81-4B0A-8E5A-FF25FCCE3ED1}" srcOrd="2" destOrd="0" parTransId="{6675B89F-DFD7-40DE-AACE-D82735330CB9}" sibTransId="{88465707-0C50-43C9-8B80-1AAEA4BE2276}"/>
    <dgm:cxn modelId="{7BD2A253-D219-4C36-ACFA-8A643A22EE97}" type="presOf" srcId="{DE7F3FC5-C6D9-4A7E-9D7B-D14A85C21D48}" destId="{56CD9888-BF90-4F5B-9A31-A04D3240AE34}" srcOrd="1" destOrd="0" presId="urn:microsoft.com/office/officeart/2005/8/layout/vProcess5"/>
    <dgm:cxn modelId="{C3A571E3-2E20-474F-AF13-E5981A61EC36}" type="presOf" srcId="{DE7F3FC5-C6D9-4A7E-9D7B-D14A85C21D48}" destId="{918FAB45-4954-4322-AC76-32999B5FAF10}" srcOrd="0" destOrd="0" presId="urn:microsoft.com/office/officeart/2005/8/layout/vProcess5"/>
    <dgm:cxn modelId="{2444497B-CB19-41A6-9FB4-2EE83B5F1422}" srcId="{EB798983-3C03-4A5F-89F2-96644CE9437B}" destId="{7ED8DFD1-FEE0-4A79-B92C-11D25CEB0442}" srcOrd="1" destOrd="0" parTransId="{7F530BDD-BF50-4238-B024-F51F506D15A8}" sibTransId="{8387B3CD-157D-45B4-874B-53D76FEAFE88}"/>
    <dgm:cxn modelId="{930A09DF-D2CA-4155-940B-05F74AAD55C4}" type="presOf" srcId="{D0DDEA8F-5D81-4B0A-8E5A-FF25FCCE3ED1}" destId="{B84E17B4-3A96-42B1-9C4F-DA52F60A37D6}" srcOrd="1" destOrd="0" presId="urn:microsoft.com/office/officeart/2005/8/layout/vProcess5"/>
    <dgm:cxn modelId="{38A557A5-9AC7-4B33-890B-599E926FAA94}" type="presOf" srcId="{14017938-8B7A-4572-BEA0-9C3BF3F07EC6}" destId="{DD789BDB-E9B3-4237-8C3B-49C4445D41A2}" srcOrd="0" destOrd="0" presId="urn:microsoft.com/office/officeart/2005/8/layout/vProcess5"/>
    <dgm:cxn modelId="{5CE16162-74BA-4582-8572-D49F9C33B163}" type="presParOf" srcId="{7E712436-3025-4772-80F6-52A3DC245C0B}" destId="{A27B85B0-8B5D-4C36-BA7B-B3771BF82555}" srcOrd="0" destOrd="0" presId="urn:microsoft.com/office/officeart/2005/8/layout/vProcess5"/>
    <dgm:cxn modelId="{A78E149E-2AF1-4FA1-AC57-967DD3B88FFD}" type="presParOf" srcId="{7E712436-3025-4772-80F6-52A3DC245C0B}" destId="{FCB6C8B1-23AF-44A5-B767-AC383F7225EF}" srcOrd="1" destOrd="0" presId="urn:microsoft.com/office/officeart/2005/8/layout/vProcess5"/>
    <dgm:cxn modelId="{CC3CCF27-FBEB-4E9F-813B-65059F3A15C0}" type="presParOf" srcId="{7E712436-3025-4772-80F6-52A3DC245C0B}" destId="{5F650548-AB24-49A5-B0F7-773D268D98F9}" srcOrd="2" destOrd="0" presId="urn:microsoft.com/office/officeart/2005/8/layout/vProcess5"/>
    <dgm:cxn modelId="{5633FB11-CE34-43E7-B95B-5B424635770B}" type="presParOf" srcId="{7E712436-3025-4772-80F6-52A3DC245C0B}" destId="{645EB856-28B9-469D-930B-28C275F93216}" srcOrd="3" destOrd="0" presId="urn:microsoft.com/office/officeart/2005/8/layout/vProcess5"/>
    <dgm:cxn modelId="{DF946A6D-0421-4E9D-BB50-185965E67201}" type="presParOf" srcId="{7E712436-3025-4772-80F6-52A3DC245C0B}" destId="{918FAB45-4954-4322-AC76-32999B5FAF10}" srcOrd="4" destOrd="0" presId="urn:microsoft.com/office/officeart/2005/8/layout/vProcess5"/>
    <dgm:cxn modelId="{CDDD45D0-DEE9-40E1-AB2E-70F53C7AF2AF}" type="presParOf" srcId="{7E712436-3025-4772-80F6-52A3DC245C0B}" destId="{DD789BDB-E9B3-4237-8C3B-49C4445D41A2}" srcOrd="5" destOrd="0" presId="urn:microsoft.com/office/officeart/2005/8/layout/vProcess5"/>
    <dgm:cxn modelId="{9CCB7976-37E5-462B-A7BC-0F531A53AADA}" type="presParOf" srcId="{7E712436-3025-4772-80F6-52A3DC245C0B}" destId="{EBA048ED-3A4D-4CCA-8777-9A4DFF5190AF}" srcOrd="6" destOrd="0" presId="urn:microsoft.com/office/officeart/2005/8/layout/vProcess5"/>
    <dgm:cxn modelId="{3312B37A-784E-40D7-90E1-0B56CA166C9C}" type="presParOf" srcId="{7E712436-3025-4772-80F6-52A3DC245C0B}" destId="{A7343958-BA25-439F-A86C-F3DC0A36E6E3}" srcOrd="7" destOrd="0" presId="urn:microsoft.com/office/officeart/2005/8/layout/vProcess5"/>
    <dgm:cxn modelId="{1F9CA930-940C-4C66-8568-33FD175C9432}" type="presParOf" srcId="{7E712436-3025-4772-80F6-52A3DC245C0B}" destId="{F495EFC2-6A17-419A-8DEB-0ACC55FD735D}" srcOrd="8" destOrd="0" presId="urn:microsoft.com/office/officeart/2005/8/layout/vProcess5"/>
    <dgm:cxn modelId="{3CC44BC7-957D-4A4F-9F72-40B84A2B5E71}" type="presParOf" srcId="{7E712436-3025-4772-80F6-52A3DC245C0B}" destId="{0CF3A133-0A21-476B-8575-6FED80666BD2}" srcOrd="9" destOrd="0" presId="urn:microsoft.com/office/officeart/2005/8/layout/vProcess5"/>
    <dgm:cxn modelId="{DDB72AD1-F7B5-41FB-B56C-93A124D61AA2}" type="presParOf" srcId="{7E712436-3025-4772-80F6-52A3DC245C0B}" destId="{D2AEF19F-D7A7-442C-8506-D95852EC1124}" srcOrd="10" destOrd="0" presId="urn:microsoft.com/office/officeart/2005/8/layout/vProcess5"/>
    <dgm:cxn modelId="{A301FA07-4E2A-4E7E-A3F9-8DF8CBA5C2B4}" type="presParOf" srcId="{7E712436-3025-4772-80F6-52A3DC245C0B}" destId="{52E128D3-D3F9-421C-8BE0-05DBA5FEC7AD}" srcOrd="11" destOrd="0" presId="urn:microsoft.com/office/officeart/2005/8/layout/vProcess5"/>
    <dgm:cxn modelId="{B70809D8-6CB8-4B11-AE34-46864A3BB35F}" type="presParOf" srcId="{7E712436-3025-4772-80F6-52A3DC245C0B}" destId="{B84E17B4-3A96-42B1-9C4F-DA52F60A37D6}" srcOrd="12" destOrd="0" presId="urn:microsoft.com/office/officeart/2005/8/layout/vProcess5"/>
    <dgm:cxn modelId="{B1F56518-3A19-4761-BBF5-E55027B1C40B}" type="presParOf" srcId="{7E712436-3025-4772-80F6-52A3DC245C0B}" destId="{56CD9888-BF90-4F5B-9A31-A04D3240AE34}" srcOrd="13" destOrd="0" presId="urn:microsoft.com/office/officeart/2005/8/layout/vProcess5"/>
    <dgm:cxn modelId="{C29D8212-03BF-47F7-8EBC-0BBB0807D46F}" type="presParOf" srcId="{7E712436-3025-4772-80F6-52A3DC245C0B}" destId="{854AC270-900D-4ACC-B8C3-F0CC937F63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1BD4E-6CD2-4D37-A609-E99A560BDA7D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7391984-E7E3-4EE8-AD6C-9F250FF675C6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YÖNETİM BULUŞÇULUĞUNUN GÜCÜ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75631C14-49F5-4617-ABED-9049DB2963F8}" type="parTrans" cxnId="{5090C4C4-C282-441E-B911-FF02D0CA2EE1}">
      <dgm:prSet/>
      <dgm:spPr/>
      <dgm:t>
        <a:bodyPr/>
        <a:lstStyle/>
        <a:p>
          <a:endParaRPr lang="tr-TR"/>
        </a:p>
      </dgm:t>
    </dgm:pt>
    <dgm:pt modelId="{FB0D98B2-9DB3-448F-A3B4-EE79E6157F87}" type="sibTrans" cxnId="{5090C4C4-C282-441E-B911-FF02D0CA2EE1}">
      <dgm:prSet/>
      <dgm:spPr/>
      <dgm:t>
        <a:bodyPr/>
        <a:lstStyle/>
        <a:p>
          <a:endParaRPr lang="tr-TR"/>
        </a:p>
      </dgm:t>
    </dgm:pt>
    <dgm:pt modelId="{AC0FCF30-AD27-402E-890F-8E02041EAF05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Küresel Bir Konsorsiyum Oluşturmak</a:t>
          </a:r>
          <a:endParaRPr lang="tr-TR" sz="1600" dirty="0">
            <a:latin typeface="Calibri" panose="020F0502020204030204" pitchFamily="34" charset="0"/>
          </a:endParaRPr>
        </a:p>
      </dgm:t>
    </dgm:pt>
    <dgm:pt modelId="{C35CF864-A766-466B-BEF9-A763A6E04628}" type="parTrans" cxnId="{5AE083E2-58AC-495B-9E65-1DA79647252D}">
      <dgm:prSet/>
      <dgm:spPr/>
      <dgm:t>
        <a:bodyPr/>
        <a:lstStyle/>
        <a:p>
          <a:endParaRPr lang="tr-TR"/>
        </a:p>
      </dgm:t>
    </dgm:pt>
    <dgm:pt modelId="{AE5B8140-59E8-4C29-A0B3-7A537DDBC96D}" type="sibTrans" cxnId="{5AE083E2-58AC-495B-9E65-1DA79647252D}">
      <dgm:prSet/>
      <dgm:spPr/>
      <dgm:t>
        <a:bodyPr/>
        <a:lstStyle/>
        <a:p>
          <a:endParaRPr lang="tr-TR"/>
        </a:p>
      </dgm:t>
    </dgm:pt>
    <dgm:pt modelId="{9E60322B-E7FF-4B38-8B04-CAB21C6BFCFF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Sermayeyi Dağıtmak</a:t>
          </a:r>
          <a:endParaRPr lang="tr-TR" sz="1600" dirty="0">
            <a:latin typeface="Calibri" panose="020F0502020204030204" pitchFamily="34" charset="0"/>
          </a:endParaRPr>
        </a:p>
      </dgm:t>
    </dgm:pt>
    <dgm:pt modelId="{B63D77E8-FBED-43E3-967D-4D8F41C4EA96}" type="parTrans" cxnId="{F154A945-B5CB-4356-AF5E-16171AAE619A}">
      <dgm:prSet/>
      <dgm:spPr/>
      <dgm:t>
        <a:bodyPr/>
        <a:lstStyle/>
        <a:p>
          <a:endParaRPr lang="tr-TR"/>
        </a:p>
      </dgm:t>
    </dgm:pt>
    <dgm:pt modelId="{2EB8D52C-47B7-478C-BEE3-5D811CF22351}" type="sibTrans" cxnId="{F154A945-B5CB-4356-AF5E-16171AAE619A}">
      <dgm:prSet/>
      <dgm:spPr/>
      <dgm:t>
        <a:bodyPr/>
        <a:lstStyle/>
        <a:p>
          <a:endParaRPr lang="tr-TR"/>
        </a:p>
      </dgm:t>
    </dgm:pt>
    <dgm:pt modelId="{C897B04B-1F94-4D5E-8C20-6273479C1584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Bilimi Yönetmek</a:t>
          </a:r>
          <a:endParaRPr lang="tr-TR" sz="1600" dirty="0">
            <a:latin typeface="Calibri" panose="020F0502020204030204" pitchFamily="34" charset="0"/>
          </a:endParaRPr>
        </a:p>
      </dgm:t>
    </dgm:pt>
    <dgm:pt modelId="{1EE5CE7D-60CC-443C-9B60-184E0CD3AA93}" type="parTrans" cxnId="{5EBB25A9-B465-471A-86EF-875018331188}">
      <dgm:prSet/>
      <dgm:spPr/>
      <dgm:t>
        <a:bodyPr/>
        <a:lstStyle/>
        <a:p>
          <a:endParaRPr lang="tr-TR"/>
        </a:p>
      </dgm:t>
    </dgm:pt>
    <dgm:pt modelId="{5FCFE9E7-DB40-4681-A119-8E3B073517A8}" type="sibTrans" cxnId="{5EBB25A9-B465-471A-86EF-875018331188}">
      <dgm:prSet/>
      <dgm:spPr/>
      <dgm:t>
        <a:bodyPr/>
        <a:lstStyle/>
        <a:p>
          <a:endParaRPr lang="tr-TR"/>
        </a:p>
      </dgm:t>
    </dgm:pt>
    <dgm:pt modelId="{3A26C9A3-010C-488F-B099-15AE61276B99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Cisimsiz Varlıkları Yönetmek</a:t>
          </a:r>
          <a:endParaRPr lang="tr-TR" sz="1600" dirty="0">
            <a:latin typeface="Calibri" panose="020F0502020204030204" pitchFamily="34" charset="0"/>
          </a:endParaRPr>
        </a:p>
      </dgm:t>
    </dgm:pt>
    <dgm:pt modelId="{AE79C260-82CC-4D24-81E2-D393A9D841AC}" type="parTrans" cxnId="{BDC18965-F3C1-44B4-8C9D-8935728A0D9B}">
      <dgm:prSet/>
      <dgm:spPr/>
      <dgm:t>
        <a:bodyPr/>
        <a:lstStyle/>
        <a:p>
          <a:endParaRPr lang="tr-TR"/>
        </a:p>
      </dgm:t>
    </dgm:pt>
    <dgm:pt modelId="{FE8EBA1F-4E3C-4B96-A822-6FEB569CFD65}" type="sibTrans" cxnId="{BDC18965-F3C1-44B4-8C9D-8935728A0D9B}">
      <dgm:prSet/>
      <dgm:spPr/>
      <dgm:t>
        <a:bodyPr/>
        <a:lstStyle/>
        <a:p>
          <a:endParaRPr lang="tr-TR"/>
        </a:p>
      </dgm:t>
    </dgm:pt>
    <dgm:pt modelId="{72015C4A-C3DA-4C57-9595-3E5C87E7E414}">
      <dgm:prSet phldrT="[Text]" custT="1"/>
      <dgm:spPr/>
      <dgm:t>
        <a:bodyPr/>
        <a:lstStyle/>
        <a:p>
          <a:r>
            <a:rPr lang="tr-TR" sz="1600" dirty="0" smtClean="0">
              <a:latin typeface="Calibri" panose="020F0502020204030204" pitchFamily="34" charset="0"/>
            </a:rPr>
            <a:t>Her Çalışanın Bilgeliğini Yakalamak</a:t>
          </a:r>
          <a:endParaRPr lang="tr-TR" sz="1600" dirty="0">
            <a:latin typeface="Calibri" panose="020F0502020204030204" pitchFamily="34" charset="0"/>
          </a:endParaRPr>
        </a:p>
      </dgm:t>
    </dgm:pt>
    <dgm:pt modelId="{190FF0F1-F629-4E29-9E48-9D0926FFD0FD}" type="parTrans" cxnId="{400679E6-3210-4CCA-BC29-8BFB0F3360EA}">
      <dgm:prSet/>
      <dgm:spPr/>
      <dgm:t>
        <a:bodyPr/>
        <a:lstStyle/>
        <a:p>
          <a:endParaRPr lang="tr-TR"/>
        </a:p>
      </dgm:t>
    </dgm:pt>
    <dgm:pt modelId="{65AB96C4-178C-42C5-B9AA-A1DB12B828D0}" type="sibTrans" cxnId="{400679E6-3210-4CCA-BC29-8BFB0F3360EA}">
      <dgm:prSet/>
      <dgm:spPr/>
      <dgm:t>
        <a:bodyPr/>
        <a:lstStyle/>
        <a:p>
          <a:endParaRPr lang="tr-TR"/>
        </a:p>
      </dgm:t>
    </dgm:pt>
    <dgm:pt modelId="{BF4542D2-816A-470C-9E69-FBC0BBB0E84F}" type="pres">
      <dgm:prSet presAssocID="{F131BD4E-6CD2-4D37-A609-E99A560BDA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FCC696-C5BF-46F0-B60F-A525A7F2B1C3}" type="pres">
      <dgm:prSet presAssocID="{47391984-E7E3-4EE8-AD6C-9F250FF675C6}" presName="centerShape" presStyleLbl="node0" presStyleIdx="0" presStyleCnt="1" custScaleX="176054" custScaleY="112050"/>
      <dgm:spPr/>
      <dgm:t>
        <a:bodyPr/>
        <a:lstStyle/>
        <a:p>
          <a:endParaRPr lang="tr-TR"/>
        </a:p>
      </dgm:t>
    </dgm:pt>
    <dgm:pt modelId="{3D6FC4DF-D823-49E4-B43B-F0D44C865F2E}" type="pres">
      <dgm:prSet presAssocID="{C35CF864-A766-466B-BEF9-A763A6E04628}" presName="Name9" presStyleLbl="parChTrans1D2" presStyleIdx="0" presStyleCnt="5"/>
      <dgm:spPr/>
    </dgm:pt>
    <dgm:pt modelId="{E60FF9DE-1504-41F5-A81E-04519D1BE0D3}" type="pres">
      <dgm:prSet presAssocID="{C35CF864-A766-466B-BEF9-A763A6E04628}" presName="connTx" presStyleLbl="parChTrans1D2" presStyleIdx="0" presStyleCnt="5"/>
      <dgm:spPr/>
    </dgm:pt>
    <dgm:pt modelId="{76B54648-6663-491B-97ED-A9D56723951B}" type="pres">
      <dgm:prSet presAssocID="{AC0FCF30-AD27-402E-890F-8E02041EAF05}" presName="node" presStyleLbl="node1" presStyleIdx="0" presStyleCnt="5" custScaleX="1156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C18AEB-330E-45FB-AB99-2D93D1247319}" type="pres">
      <dgm:prSet presAssocID="{B63D77E8-FBED-43E3-967D-4D8F41C4EA96}" presName="Name9" presStyleLbl="parChTrans1D2" presStyleIdx="1" presStyleCnt="5"/>
      <dgm:spPr/>
    </dgm:pt>
    <dgm:pt modelId="{C92AADF5-A90B-49DE-BF09-1C819F4586DC}" type="pres">
      <dgm:prSet presAssocID="{B63D77E8-FBED-43E3-967D-4D8F41C4EA96}" presName="connTx" presStyleLbl="parChTrans1D2" presStyleIdx="1" presStyleCnt="5"/>
      <dgm:spPr/>
    </dgm:pt>
    <dgm:pt modelId="{E9AD777B-D109-48F2-8663-2F0FF7E50AD4}" type="pres">
      <dgm:prSet presAssocID="{9E60322B-E7FF-4B38-8B04-CAB21C6BFCFF}" presName="node" presStyleLbl="node1" presStyleIdx="1" presStyleCnt="5" custRadScaleRad="143281" custRadScaleInc="2422">
        <dgm:presLayoutVars>
          <dgm:bulletEnabled val="1"/>
        </dgm:presLayoutVars>
      </dgm:prSet>
      <dgm:spPr/>
    </dgm:pt>
    <dgm:pt modelId="{4AD7BE12-CA9F-42DB-9B4D-5589C1ACF64F}" type="pres">
      <dgm:prSet presAssocID="{1EE5CE7D-60CC-443C-9B60-184E0CD3AA93}" presName="Name9" presStyleLbl="parChTrans1D2" presStyleIdx="2" presStyleCnt="5"/>
      <dgm:spPr/>
    </dgm:pt>
    <dgm:pt modelId="{1DE0D3B1-5EF3-418F-B4A2-AD24BE84807D}" type="pres">
      <dgm:prSet presAssocID="{1EE5CE7D-60CC-443C-9B60-184E0CD3AA93}" presName="connTx" presStyleLbl="parChTrans1D2" presStyleIdx="2" presStyleCnt="5"/>
      <dgm:spPr/>
    </dgm:pt>
    <dgm:pt modelId="{21EC1B55-D714-4BEB-9810-ACA9F86D969D}" type="pres">
      <dgm:prSet presAssocID="{C897B04B-1F94-4D5E-8C20-6273479C1584}" presName="node" presStyleLbl="node1" presStyleIdx="2" presStyleCnt="5" custRadScaleRad="122859" custRadScaleInc="-47592">
        <dgm:presLayoutVars>
          <dgm:bulletEnabled val="1"/>
        </dgm:presLayoutVars>
      </dgm:prSet>
      <dgm:spPr/>
    </dgm:pt>
    <dgm:pt modelId="{4E46FAE6-97B4-49DF-9A51-4A79B7571A18}" type="pres">
      <dgm:prSet presAssocID="{AE79C260-82CC-4D24-81E2-D393A9D841AC}" presName="Name9" presStyleLbl="parChTrans1D2" presStyleIdx="3" presStyleCnt="5"/>
      <dgm:spPr/>
    </dgm:pt>
    <dgm:pt modelId="{4EA77D5A-37DB-46EB-9BBC-8C7827084D3D}" type="pres">
      <dgm:prSet presAssocID="{AE79C260-82CC-4D24-81E2-D393A9D841AC}" presName="connTx" presStyleLbl="parChTrans1D2" presStyleIdx="3" presStyleCnt="5"/>
      <dgm:spPr/>
    </dgm:pt>
    <dgm:pt modelId="{D9F5D26D-294F-4CE4-9844-B21E5328F62A}" type="pres">
      <dgm:prSet presAssocID="{3A26C9A3-010C-488F-B099-15AE61276B99}" presName="node" presStyleLbl="node1" presStyleIdx="3" presStyleCnt="5" custRadScaleRad="128001" custRadScaleInc="402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AB4ECA-DCFE-4A43-B4AA-54DAA60EE814}" type="pres">
      <dgm:prSet presAssocID="{190FF0F1-F629-4E29-9E48-9D0926FFD0FD}" presName="Name9" presStyleLbl="parChTrans1D2" presStyleIdx="4" presStyleCnt="5"/>
      <dgm:spPr/>
    </dgm:pt>
    <dgm:pt modelId="{41EA3F70-8AA5-49DE-9018-9933C3B8A31E}" type="pres">
      <dgm:prSet presAssocID="{190FF0F1-F629-4E29-9E48-9D0926FFD0FD}" presName="connTx" presStyleLbl="parChTrans1D2" presStyleIdx="4" presStyleCnt="5"/>
      <dgm:spPr/>
    </dgm:pt>
    <dgm:pt modelId="{85594E0B-3F67-4E8A-B2C0-BEAF4662BC58}" type="pres">
      <dgm:prSet presAssocID="{72015C4A-C3DA-4C57-9595-3E5C87E7E414}" presName="node" presStyleLbl="node1" presStyleIdx="4" presStyleCnt="5" custRadScaleRad="142553" custRadScaleInc="69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90C4C4-C282-441E-B911-FF02D0CA2EE1}" srcId="{F131BD4E-6CD2-4D37-A609-E99A560BDA7D}" destId="{47391984-E7E3-4EE8-AD6C-9F250FF675C6}" srcOrd="0" destOrd="0" parTransId="{75631C14-49F5-4617-ABED-9049DB2963F8}" sibTransId="{FB0D98B2-9DB3-448F-A3B4-EE79E6157F87}"/>
    <dgm:cxn modelId="{400679E6-3210-4CCA-BC29-8BFB0F3360EA}" srcId="{47391984-E7E3-4EE8-AD6C-9F250FF675C6}" destId="{72015C4A-C3DA-4C57-9595-3E5C87E7E414}" srcOrd="4" destOrd="0" parTransId="{190FF0F1-F629-4E29-9E48-9D0926FFD0FD}" sibTransId="{65AB96C4-178C-42C5-B9AA-A1DB12B828D0}"/>
    <dgm:cxn modelId="{5AE083E2-58AC-495B-9E65-1DA79647252D}" srcId="{47391984-E7E3-4EE8-AD6C-9F250FF675C6}" destId="{AC0FCF30-AD27-402E-890F-8E02041EAF05}" srcOrd="0" destOrd="0" parTransId="{C35CF864-A766-466B-BEF9-A763A6E04628}" sibTransId="{AE5B8140-59E8-4C29-A0B3-7A537DDBC96D}"/>
    <dgm:cxn modelId="{BC4E6B5E-170E-4CB1-A660-297C96092AC3}" type="presOf" srcId="{C35CF864-A766-466B-BEF9-A763A6E04628}" destId="{3D6FC4DF-D823-49E4-B43B-F0D44C865F2E}" srcOrd="0" destOrd="0" presId="urn:microsoft.com/office/officeart/2005/8/layout/radial1"/>
    <dgm:cxn modelId="{A14C8D20-8B1F-42A3-86F9-DDA3D03378D0}" type="presOf" srcId="{C897B04B-1F94-4D5E-8C20-6273479C1584}" destId="{21EC1B55-D714-4BEB-9810-ACA9F86D969D}" srcOrd="0" destOrd="0" presId="urn:microsoft.com/office/officeart/2005/8/layout/radial1"/>
    <dgm:cxn modelId="{5BE8AC19-DD38-42DD-A085-5117AEEAF56F}" type="presOf" srcId="{1EE5CE7D-60CC-443C-9B60-184E0CD3AA93}" destId="{4AD7BE12-CA9F-42DB-9B4D-5589C1ACF64F}" srcOrd="0" destOrd="0" presId="urn:microsoft.com/office/officeart/2005/8/layout/radial1"/>
    <dgm:cxn modelId="{01E26CB0-1788-4A0E-9D98-0A375D6FCE0B}" type="presOf" srcId="{9E60322B-E7FF-4B38-8B04-CAB21C6BFCFF}" destId="{E9AD777B-D109-48F2-8663-2F0FF7E50AD4}" srcOrd="0" destOrd="0" presId="urn:microsoft.com/office/officeart/2005/8/layout/radial1"/>
    <dgm:cxn modelId="{BDC18965-F3C1-44B4-8C9D-8935728A0D9B}" srcId="{47391984-E7E3-4EE8-AD6C-9F250FF675C6}" destId="{3A26C9A3-010C-488F-B099-15AE61276B99}" srcOrd="3" destOrd="0" parTransId="{AE79C260-82CC-4D24-81E2-D393A9D841AC}" sibTransId="{FE8EBA1F-4E3C-4B96-A822-6FEB569CFD65}"/>
    <dgm:cxn modelId="{4F70D983-BC69-4054-91CE-A6431A4517D2}" type="presOf" srcId="{B63D77E8-FBED-43E3-967D-4D8F41C4EA96}" destId="{C92AADF5-A90B-49DE-BF09-1C819F4586DC}" srcOrd="1" destOrd="0" presId="urn:microsoft.com/office/officeart/2005/8/layout/radial1"/>
    <dgm:cxn modelId="{0F375018-E4AA-43D9-BE69-D56F7A1F4B12}" type="presOf" srcId="{47391984-E7E3-4EE8-AD6C-9F250FF675C6}" destId="{7AFCC696-C5BF-46F0-B60F-A525A7F2B1C3}" srcOrd="0" destOrd="0" presId="urn:microsoft.com/office/officeart/2005/8/layout/radial1"/>
    <dgm:cxn modelId="{030CEFBC-7D04-480F-8AE8-2E93CB91B085}" type="presOf" srcId="{3A26C9A3-010C-488F-B099-15AE61276B99}" destId="{D9F5D26D-294F-4CE4-9844-B21E5328F62A}" srcOrd="0" destOrd="0" presId="urn:microsoft.com/office/officeart/2005/8/layout/radial1"/>
    <dgm:cxn modelId="{5EBB25A9-B465-471A-86EF-875018331188}" srcId="{47391984-E7E3-4EE8-AD6C-9F250FF675C6}" destId="{C897B04B-1F94-4D5E-8C20-6273479C1584}" srcOrd="2" destOrd="0" parTransId="{1EE5CE7D-60CC-443C-9B60-184E0CD3AA93}" sibTransId="{5FCFE9E7-DB40-4681-A119-8E3B073517A8}"/>
    <dgm:cxn modelId="{762FA624-A68E-4A27-8B83-09838DB38A64}" type="presOf" srcId="{AE79C260-82CC-4D24-81E2-D393A9D841AC}" destId="{4EA77D5A-37DB-46EB-9BBC-8C7827084D3D}" srcOrd="1" destOrd="0" presId="urn:microsoft.com/office/officeart/2005/8/layout/radial1"/>
    <dgm:cxn modelId="{0E573F42-06AC-4C98-A79E-BDDB6DE85A01}" type="presOf" srcId="{72015C4A-C3DA-4C57-9595-3E5C87E7E414}" destId="{85594E0B-3F67-4E8A-B2C0-BEAF4662BC58}" srcOrd="0" destOrd="0" presId="urn:microsoft.com/office/officeart/2005/8/layout/radial1"/>
    <dgm:cxn modelId="{9A53DB58-082F-4239-9AFF-FFE167908EE2}" type="presOf" srcId="{AC0FCF30-AD27-402E-890F-8E02041EAF05}" destId="{76B54648-6663-491B-97ED-A9D56723951B}" srcOrd="0" destOrd="0" presId="urn:microsoft.com/office/officeart/2005/8/layout/radial1"/>
    <dgm:cxn modelId="{53DA376D-EF6A-4389-A5A0-A84CBB81A2D8}" type="presOf" srcId="{190FF0F1-F629-4E29-9E48-9D0926FFD0FD}" destId="{5EAB4ECA-DCFE-4A43-B4AA-54DAA60EE814}" srcOrd="0" destOrd="0" presId="urn:microsoft.com/office/officeart/2005/8/layout/radial1"/>
    <dgm:cxn modelId="{F154A945-B5CB-4356-AF5E-16171AAE619A}" srcId="{47391984-E7E3-4EE8-AD6C-9F250FF675C6}" destId="{9E60322B-E7FF-4B38-8B04-CAB21C6BFCFF}" srcOrd="1" destOrd="0" parTransId="{B63D77E8-FBED-43E3-967D-4D8F41C4EA96}" sibTransId="{2EB8D52C-47B7-478C-BEE3-5D811CF22351}"/>
    <dgm:cxn modelId="{11B66612-D64B-4F60-B4C3-69C1CA8109A7}" type="presOf" srcId="{190FF0F1-F629-4E29-9E48-9D0926FFD0FD}" destId="{41EA3F70-8AA5-49DE-9018-9933C3B8A31E}" srcOrd="1" destOrd="0" presId="urn:microsoft.com/office/officeart/2005/8/layout/radial1"/>
    <dgm:cxn modelId="{3A0C6198-2C36-4A61-BC89-043DDF063CBE}" type="presOf" srcId="{C35CF864-A766-466B-BEF9-A763A6E04628}" destId="{E60FF9DE-1504-41F5-A81E-04519D1BE0D3}" srcOrd="1" destOrd="0" presId="urn:microsoft.com/office/officeart/2005/8/layout/radial1"/>
    <dgm:cxn modelId="{765F41B4-BAD2-4E97-8A66-86E8DAB719B3}" type="presOf" srcId="{F131BD4E-6CD2-4D37-A609-E99A560BDA7D}" destId="{BF4542D2-816A-470C-9E69-FBC0BBB0E84F}" srcOrd="0" destOrd="0" presId="urn:microsoft.com/office/officeart/2005/8/layout/radial1"/>
    <dgm:cxn modelId="{1F5D304C-5562-4699-93E6-E32A722A0953}" type="presOf" srcId="{1EE5CE7D-60CC-443C-9B60-184E0CD3AA93}" destId="{1DE0D3B1-5EF3-418F-B4A2-AD24BE84807D}" srcOrd="1" destOrd="0" presId="urn:microsoft.com/office/officeart/2005/8/layout/radial1"/>
    <dgm:cxn modelId="{D6CF2A36-9192-4700-91DE-1C78C22A9789}" type="presOf" srcId="{B63D77E8-FBED-43E3-967D-4D8F41C4EA96}" destId="{EAC18AEB-330E-45FB-AB99-2D93D1247319}" srcOrd="0" destOrd="0" presId="urn:microsoft.com/office/officeart/2005/8/layout/radial1"/>
    <dgm:cxn modelId="{6C2A2D0C-3834-4EA7-A505-C7F04DD2E419}" type="presOf" srcId="{AE79C260-82CC-4D24-81E2-D393A9D841AC}" destId="{4E46FAE6-97B4-49DF-9A51-4A79B7571A18}" srcOrd="0" destOrd="0" presId="urn:microsoft.com/office/officeart/2005/8/layout/radial1"/>
    <dgm:cxn modelId="{AF69E7CB-4FD3-4CA4-9D9A-78A112091B7D}" type="presParOf" srcId="{BF4542D2-816A-470C-9E69-FBC0BBB0E84F}" destId="{7AFCC696-C5BF-46F0-B60F-A525A7F2B1C3}" srcOrd="0" destOrd="0" presId="urn:microsoft.com/office/officeart/2005/8/layout/radial1"/>
    <dgm:cxn modelId="{2B4688AF-61DB-4894-97A9-777CE979AA58}" type="presParOf" srcId="{BF4542D2-816A-470C-9E69-FBC0BBB0E84F}" destId="{3D6FC4DF-D823-49E4-B43B-F0D44C865F2E}" srcOrd="1" destOrd="0" presId="urn:microsoft.com/office/officeart/2005/8/layout/radial1"/>
    <dgm:cxn modelId="{FDF9511C-383E-4783-B426-35BE59730337}" type="presParOf" srcId="{3D6FC4DF-D823-49E4-B43B-F0D44C865F2E}" destId="{E60FF9DE-1504-41F5-A81E-04519D1BE0D3}" srcOrd="0" destOrd="0" presId="urn:microsoft.com/office/officeart/2005/8/layout/radial1"/>
    <dgm:cxn modelId="{A7A83DB7-E1B9-4557-B6E5-42E07438911A}" type="presParOf" srcId="{BF4542D2-816A-470C-9E69-FBC0BBB0E84F}" destId="{76B54648-6663-491B-97ED-A9D56723951B}" srcOrd="2" destOrd="0" presId="urn:microsoft.com/office/officeart/2005/8/layout/radial1"/>
    <dgm:cxn modelId="{7F180C7E-162A-4C73-9D41-683D914A30CB}" type="presParOf" srcId="{BF4542D2-816A-470C-9E69-FBC0BBB0E84F}" destId="{EAC18AEB-330E-45FB-AB99-2D93D1247319}" srcOrd="3" destOrd="0" presId="urn:microsoft.com/office/officeart/2005/8/layout/radial1"/>
    <dgm:cxn modelId="{F07EFE1B-1240-4CEA-B60E-867FB115A97E}" type="presParOf" srcId="{EAC18AEB-330E-45FB-AB99-2D93D1247319}" destId="{C92AADF5-A90B-49DE-BF09-1C819F4586DC}" srcOrd="0" destOrd="0" presId="urn:microsoft.com/office/officeart/2005/8/layout/radial1"/>
    <dgm:cxn modelId="{AFEB6C7D-AE04-4BFB-A757-6E217F0A188C}" type="presParOf" srcId="{BF4542D2-816A-470C-9E69-FBC0BBB0E84F}" destId="{E9AD777B-D109-48F2-8663-2F0FF7E50AD4}" srcOrd="4" destOrd="0" presId="urn:microsoft.com/office/officeart/2005/8/layout/radial1"/>
    <dgm:cxn modelId="{55CEC549-154D-4120-928D-FECA1ED10CAC}" type="presParOf" srcId="{BF4542D2-816A-470C-9E69-FBC0BBB0E84F}" destId="{4AD7BE12-CA9F-42DB-9B4D-5589C1ACF64F}" srcOrd="5" destOrd="0" presId="urn:microsoft.com/office/officeart/2005/8/layout/radial1"/>
    <dgm:cxn modelId="{8315D282-04F1-45AF-8005-E52BA1165620}" type="presParOf" srcId="{4AD7BE12-CA9F-42DB-9B4D-5589C1ACF64F}" destId="{1DE0D3B1-5EF3-418F-B4A2-AD24BE84807D}" srcOrd="0" destOrd="0" presId="urn:microsoft.com/office/officeart/2005/8/layout/radial1"/>
    <dgm:cxn modelId="{B434446C-B5DD-4C55-BC7B-9828FCC9546E}" type="presParOf" srcId="{BF4542D2-816A-470C-9E69-FBC0BBB0E84F}" destId="{21EC1B55-D714-4BEB-9810-ACA9F86D969D}" srcOrd="6" destOrd="0" presId="urn:microsoft.com/office/officeart/2005/8/layout/radial1"/>
    <dgm:cxn modelId="{23064F1A-C3CB-4B5C-A903-D881FC04B322}" type="presParOf" srcId="{BF4542D2-816A-470C-9E69-FBC0BBB0E84F}" destId="{4E46FAE6-97B4-49DF-9A51-4A79B7571A18}" srcOrd="7" destOrd="0" presId="urn:microsoft.com/office/officeart/2005/8/layout/radial1"/>
    <dgm:cxn modelId="{6D8C8317-AC45-4FFB-B1A0-4D2B81CC2BA7}" type="presParOf" srcId="{4E46FAE6-97B4-49DF-9A51-4A79B7571A18}" destId="{4EA77D5A-37DB-46EB-9BBC-8C7827084D3D}" srcOrd="0" destOrd="0" presId="urn:microsoft.com/office/officeart/2005/8/layout/radial1"/>
    <dgm:cxn modelId="{DC09D5BC-736E-417E-ABC1-163EBD6BFBF1}" type="presParOf" srcId="{BF4542D2-816A-470C-9E69-FBC0BBB0E84F}" destId="{D9F5D26D-294F-4CE4-9844-B21E5328F62A}" srcOrd="8" destOrd="0" presId="urn:microsoft.com/office/officeart/2005/8/layout/radial1"/>
    <dgm:cxn modelId="{15E14455-60C3-49A9-AED9-2DD41346AFDB}" type="presParOf" srcId="{BF4542D2-816A-470C-9E69-FBC0BBB0E84F}" destId="{5EAB4ECA-DCFE-4A43-B4AA-54DAA60EE814}" srcOrd="9" destOrd="0" presId="urn:microsoft.com/office/officeart/2005/8/layout/radial1"/>
    <dgm:cxn modelId="{75922559-0275-4F40-BE8B-768C6D38C600}" type="presParOf" srcId="{5EAB4ECA-DCFE-4A43-B4AA-54DAA60EE814}" destId="{41EA3F70-8AA5-49DE-9018-9933C3B8A31E}" srcOrd="0" destOrd="0" presId="urn:microsoft.com/office/officeart/2005/8/layout/radial1"/>
    <dgm:cxn modelId="{1DEF594F-1D3D-4024-940B-C16AA6B9E5A8}" type="presParOf" srcId="{BF4542D2-816A-470C-9E69-FBC0BBB0E84F}" destId="{85594E0B-3F67-4E8A-B2C0-BEAF4662BC5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E34FE9-2B3F-43DA-AFEB-CFA46871876E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974C98D-77FB-4A0C-BDFE-125AE3204C6A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Yönetim Buluşçuluğu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3A9B6C50-0FA6-4DA4-9079-436D4DA750ED}" type="parTrans" cxnId="{1EAA1BC2-5B37-4C8A-BD9D-74C84511C019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0F6CB542-0380-4B19-91B9-2DEA4E743094}" type="sibTrans" cxnId="{1EAA1BC2-5B37-4C8A-BD9D-74C84511C019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B22F731A-F97D-4951-AB0A-3664E9376946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Stratejik Buluşçuluk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350AABF5-3166-4940-B83B-78609459E1DC}" type="parTrans" cxnId="{AF1E512C-3688-42F9-A229-9C692E982765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49CF7A81-A5C8-49D4-A72C-C3384222B714}" type="sibTrans" cxnId="{AF1E512C-3688-42F9-A229-9C692E982765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00D1C6B0-39D2-4C23-8BE8-0286C7AA3384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Ürün/Hizmet Buluşçuluğu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F68E8457-F004-4260-B033-DC39EB1EBF3D}" type="parTrans" cxnId="{11B5C355-0FF1-4AAB-98B4-6E491C4A52A1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ED618109-EF34-414B-B967-E4BC55837153}" type="sibTrans" cxnId="{11B5C355-0FF1-4AAB-98B4-6E491C4A52A1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FDB9E0F0-A724-4CD9-92A6-887117A67729}">
      <dgm:prSet phldrT="[Text]" custT="1"/>
      <dgm:spPr/>
      <dgm:t>
        <a:bodyPr/>
        <a:lstStyle/>
        <a:p>
          <a:r>
            <a:rPr lang="tr-TR" sz="1600" b="1" dirty="0" smtClean="0">
              <a:latin typeface="Calibri" panose="020F0502020204030204" pitchFamily="34" charset="0"/>
            </a:rPr>
            <a:t>İşletme Buluşçuluğu</a:t>
          </a:r>
          <a:endParaRPr lang="tr-TR" sz="1600" b="1" dirty="0">
            <a:latin typeface="Calibri" panose="020F0502020204030204" pitchFamily="34" charset="0"/>
          </a:endParaRPr>
        </a:p>
      </dgm:t>
    </dgm:pt>
    <dgm:pt modelId="{5044AF22-3ED4-49E3-A9BA-AAB2853E5738}" type="parTrans" cxnId="{CB25C26B-2D91-441D-9DFF-802DE1D45D51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23936597-669F-421B-8828-337C91EBCEB9}" type="sibTrans" cxnId="{CB25C26B-2D91-441D-9DFF-802DE1D45D51}">
      <dgm:prSet/>
      <dgm:spPr/>
      <dgm:t>
        <a:bodyPr/>
        <a:lstStyle/>
        <a:p>
          <a:endParaRPr lang="tr-TR" sz="1600" b="1">
            <a:latin typeface="Calibri" panose="020F0502020204030204" pitchFamily="34" charset="0"/>
          </a:endParaRPr>
        </a:p>
      </dgm:t>
    </dgm:pt>
    <dgm:pt modelId="{2BBA60BD-9E0C-4A00-86A7-E399E65662B8}" type="pres">
      <dgm:prSet presAssocID="{97E34FE9-2B3F-43DA-AFEB-CFA46871876E}" presName="Name0" presStyleCnt="0">
        <dgm:presLayoutVars>
          <dgm:chMax val="7"/>
          <dgm:resizeHandles val="exact"/>
        </dgm:presLayoutVars>
      </dgm:prSet>
      <dgm:spPr/>
    </dgm:pt>
    <dgm:pt modelId="{04B6CADC-EC1E-4DAD-BB3B-7FDB12ED1FC6}" type="pres">
      <dgm:prSet presAssocID="{97E34FE9-2B3F-43DA-AFEB-CFA46871876E}" presName="comp1" presStyleCnt="0"/>
      <dgm:spPr/>
    </dgm:pt>
    <dgm:pt modelId="{82478798-14C0-4F13-A49E-96E20DBE1328}" type="pres">
      <dgm:prSet presAssocID="{97E34FE9-2B3F-43DA-AFEB-CFA46871876E}" presName="circle1" presStyleLbl="node1" presStyleIdx="0" presStyleCnt="4" custScaleX="107425"/>
      <dgm:spPr/>
      <dgm:t>
        <a:bodyPr/>
        <a:lstStyle/>
        <a:p>
          <a:endParaRPr lang="tr-TR"/>
        </a:p>
      </dgm:t>
    </dgm:pt>
    <dgm:pt modelId="{377F0095-592E-487B-BD95-0DB4DB36502B}" type="pres">
      <dgm:prSet presAssocID="{97E34FE9-2B3F-43DA-AFEB-CFA46871876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206FB4-EFFF-464E-8718-CC28CCA78111}" type="pres">
      <dgm:prSet presAssocID="{97E34FE9-2B3F-43DA-AFEB-CFA46871876E}" presName="comp2" presStyleCnt="0"/>
      <dgm:spPr/>
    </dgm:pt>
    <dgm:pt modelId="{FC01728C-2072-4CE1-8643-174B80D0D9DF}" type="pres">
      <dgm:prSet presAssocID="{97E34FE9-2B3F-43DA-AFEB-CFA46871876E}" presName="circle2" presStyleLbl="node1" presStyleIdx="1" presStyleCnt="4"/>
      <dgm:spPr/>
    </dgm:pt>
    <dgm:pt modelId="{2972F13B-BD77-470B-94B4-56C13D06984D}" type="pres">
      <dgm:prSet presAssocID="{97E34FE9-2B3F-43DA-AFEB-CFA46871876E}" presName="c2text" presStyleLbl="node1" presStyleIdx="1" presStyleCnt="4">
        <dgm:presLayoutVars>
          <dgm:bulletEnabled val="1"/>
        </dgm:presLayoutVars>
      </dgm:prSet>
      <dgm:spPr/>
    </dgm:pt>
    <dgm:pt modelId="{2F8081FC-7DDC-4D9E-B096-F09BB206069D}" type="pres">
      <dgm:prSet presAssocID="{97E34FE9-2B3F-43DA-AFEB-CFA46871876E}" presName="comp3" presStyleCnt="0"/>
      <dgm:spPr/>
    </dgm:pt>
    <dgm:pt modelId="{6C01452F-FB28-4A9F-B5D0-A7A686A81C65}" type="pres">
      <dgm:prSet presAssocID="{97E34FE9-2B3F-43DA-AFEB-CFA46871876E}" presName="circle3" presStyleLbl="node1" presStyleIdx="2" presStyleCnt="4" custScaleX="112622" custLinFactNeighborX="-1173" custLinFactNeighborY="-1699"/>
      <dgm:spPr/>
      <dgm:t>
        <a:bodyPr/>
        <a:lstStyle/>
        <a:p>
          <a:endParaRPr lang="tr-TR"/>
        </a:p>
      </dgm:t>
    </dgm:pt>
    <dgm:pt modelId="{2C4252CC-F752-46D9-8D36-BEEA375E6224}" type="pres">
      <dgm:prSet presAssocID="{97E34FE9-2B3F-43DA-AFEB-CFA46871876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314387-BFC9-45CE-9AEA-D4DA1B19AFE0}" type="pres">
      <dgm:prSet presAssocID="{97E34FE9-2B3F-43DA-AFEB-CFA46871876E}" presName="comp4" presStyleCnt="0"/>
      <dgm:spPr/>
    </dgm:pt>
    <dgm:pt modelId="{8B3E2CD0-28F7-4E00-83CE-0F4BE968BBAE}" type="pres">
      <dgm:prSet presAssocID="{97E34FE9-2B3F-43DA-AFEB-CFA46871876E}" presName="circle4" presStyleLbl="node1" presStyleIdx="3" presStyleCnt="4"/>
      <dgm:spPr/>
      <dgm:t>
        <a:bodyPr/>
        <a:lstStyle/>
        <a:p>
          <a:endParaRPr lang="tr-TR"/>
        </a:p>
      </dgm:t>
    </dgm:pt>
    <dgm:pt modelId="{15449105-C1A7-4B1A-BE8A-3E941A0B687B}" type="pres">
      <dgm:prSet presAssocID="{97E34FE9-2B3F-43DA-AFEB-CFA46871876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9DC83E-DC1E-4494-BD44-18C78EF7F7A2}" type="presOf" srcId="{1974C98D-77FB-4A0C-BDFE-125AE3204C6A}" destId="{82478798-14C0-4F13-A49E-96E20DBE1328}" srcOrd="0" destOrd="0" presId="urn:microsoft.com/office/officeart/2005/8/layout/venn2"/>
    <dgm:cxn modelId="{CB25C26B-2D91-441D-9DFF-802DE1D45D51}" srcId="{97E34FE9-2B3F-43DA-AFEB-CFA46871876E}" destId="{FDB9E0F0-A724-4CD9-92A6-887117A67729}" srcOrd="3" destOrd="0" parTransId="{5044AF22-3ED4-49E3-A9BA-AAB2853E5738}" sibTransId="{23936597-669F-421B-8828-337C91EBCEB9}"/>
    <dgm:cxn modelId="{3E7B0D2A-FDE7-4F57-AE2E-7EA4F6EE484F}" type="presOf" srcId="{B22F731A-F97D-4951-AB0A-3664E9376946}" destId="{FC01728C-2072-4CE1-8643-174B80D0D9DF}" srcOrd="0" destOrd="0" presId="urn:microsoft.com/office/officeart/2005/8/layout/venn2"/>
    <dgm:cxn modelId="{6FC4A0E5-3056-4B46-93A4-8E362FF6A880}" type="presOf" srcId="{1974C98D-77FB-4A0C-BDFE-125AE3204C6A}" destId="{377F0095-592E-487B-BD95-0DB4DB36502B}" srcOrd="1" destOrd="0" presId="urn:microsoft.com/office/officeart/2005/8/layout/venn2"/>
    <dgm:cxn modelId="{AF1E512C-3688-42F9-A229-9C692E982765}" srcId="{97E34FE9-2B3F-43DA-AFEB-CFA46871876E}" destId="{B22F731A-F97D-4951-AB0A-3664E9376946}" srcOrd="1" destOrd="0" parTransId="{350AABF5-3166-4940-B83B-78609459E1DC}" sibTransId="{49CF7A81-A5C8-49D4-A72C-C3384222B714}"/>
    <dgm:cxn modelId="{DFACEAD1-34DE-47FE-ABE8-BF7FC6261E92}" type="presOf" srcId="{00D1C6B0-39D2-4C23-8BE8-0286C7AA3384}" destId="{2C4252CC-F752-46D9-8D36-BEEA375E6224}" srcOrd="1" destOrd="0" presId="urn:microsoft.com/office/officeart/2005/8/layout/venn2"/>
    <dgm:cxn modelId="{5C254566-29F7-49E9-BCF1-934D3BBAA9F5}" type="presOf" srcId="{00D1C6B0-39D2-4C23-8BE8-0286C7AA3384}" destId="{6C01452F-FB28-4A9F-B5D0-A7A686A81C65}" srcOrd="0" destOrd="0" presId="urn:microsoft.com/office/officeart/2005/8/layout/venn2"/>
    <dgm:cxn modelId="{1EAA1BC2-5B37-4C8A-BD9D-74C84511C019}" srcId="{97E34FE9-2B3F-43DA-AFEB-CFA46871876E}" destId="{1974C98D-77FB-4A0C-BDFE-125AE3204C6A}" srcOrd="0" destOrd="0" parTransId="{3A9B6C50-0FA6-4DA4-9079-436D4DA750ED}" sibTransId="{0F6CB542-0380-4B19-91B9-2DEA4E743094}"/>
    <dgm:cxn modelId="{DA2EE9C7-458F-42B1-A191-5DEDAC547516}" type="presOf" srcId="{FDB9E0F0-A724-4CD9-92A6-887117A67729}" destId="{15449105-C1A7-4B1A-BE8A-3E941A0B687B}" srcOrd="1" destOrd="0" presId="urn:microsoft.com/office/officeart/2005/8/layout/venn2"/>
    <dgm:cxn modelId="{11B5C355-0FF1-4AAB-98B4-6E491C4A52A1}" srcId="{97E34FE9-2B3F-43DA-AFEB-CFA46871876E}" destId="{00D1C6B0-39D2-4C23-8BE8-0286C7AA3384}" srcOrd="2" destOrd="0" parTransId="{F68E8457-F004-4260-B033-DC39EB1EBF3D}" sibTransId="{ED618109-EF34-414B-B967-E4BC55837153}"/>
    <dgm:cxn modelId="{58AEB80F-1733-48E7-B066-BA1A2C0FBA85}" type="presOf" srcId="{FDB9E0F0-A724-4CD9-92A6-887117A67729}" destId="{8B3E2CD0-28F7-4E00-83CE-0F4BE968BBAE}" srcOrd="0" destOrd="0" presId="urn:microsoft.com/office/officeart/2005/8/layout/venn2"/>
    <dgm:cxn modelId="{03ED5286-3576-48E2-AC75-8C9468484994}" type="presOf" srcId="{97E34FE9-2B3F-43DA-AFEB-CFA46871876E}" destId="{2BBA60BD-9E0C-4A00-86A7-E399E65662B8}" srcOrd="0" destOrd="0" presId="urn:microsoft.com/office/officeart/2005/8/layout/venn2"/>
    <dgm:cxn modelId="{88BB18D4-B5AC-48D0-B192-2CA0288847E7}" type="presOf" srcId="{B22F731A-F97D-4951-AB0A-3664E9376946}" destId="{2972F13B-BD77-470B-94B4-56C13D06984D}" srcOrd="1" destOrd="0" presId="urn:microsoft.com/office/officeart/2005/8/layout/venn2"/>
    <dgm:cxn modelId="{B890228A-635A-44C2-929B-2294F7511546}" type="presParOf" srcId="{2BBA60BD-9E0C-4A00-86A7-E399E65662B8}" destId="{04B6CADC-EC1E-4DAD-BB3B-7FDB12ED1FC6}" srcOrd="0" destOrd="0" presId="urn:microsoft.com/office/officeart/2005/8/layout/venn2"/>
    <dgm:cxn modelId="{4C74AFBA-7ECB-4AFC-B0D5-8C2F89EDFC88}" type="presParOf" srcId="{04B6CADC-EC1E-4DAD-BB3B-7FDB12ED1FC6}" destId="{82478798-14C0-4F13-A49E-96E20DBE1328}" srcOrd="0" destOrd="0" presId="urn:microsoft.com/office/officeart/2005/8/layout/venn2"/>
    <dgm:cxn modelId="{6C357D1F-B0FB-4188-B9BD-ADAB29F53F1F}" type="presParOf" srcId="{04B6CADC-EC1E-4DAD-BB3B-7FDB12ED1FC6}" destId="{377F0095-592E-487B-BD95-0DB4DB36502B}" srcOrd="1" destOrd="0" presId="urn:microsoft.com/office/officeart/2005/8/layout/venn2"/>
    <dgm:cxn modelId="{7E82C424-E128-44A5-9E2F-66413C674620}" type="presParOf" srcId="{2BBA60BD-9E0C-4A00-86A7-E399E65662B8}" destId="{7F206FB4-EFFF-464E-8718-CC28CCA78111}" srcOrd="1" destOrd="0" presId="urn:microsoft.com/office/officeart/2005/8/layout/venn2"/>
    <dgm:cxn modelId="{281E0BD7-21BC-4C31-8BE9-4E573F03A6DE}" type="presParOf" srcId="{7F206FB4-EFFF-464E-8718-CC28CCA78111}" destId="{FC01728C-2072-4CE1-8643-174B80D0D9DF}" srcOrd="0" destOrd="0" presId="urn:microsoft.com/office/officeart/2005/8/layout/venn2"/>
    <dgm:cxn modelId="{F08A8BB7-DD0E-46BE-8BC8-CF630BB034FE}" type="presParOf" srcId="{7F206FB4-EFFF-464E-8718-CC28CCA78111}" destId="{2972F13B-BD77-470B-94B4-56C13D06984D}" srcOrd="1" destOrd="0" presId="urn:microsoft.com/office/officeart/2005/8/layout/venn2"/>
    <dgm:cxn modelId="{B5DC168A-42A4-4545-A7C3-3C9EFA53121A}" type="presParOf" srcId="{2BBA60BD-9E0C-4A00-86A7-E399E65662B8}" destId="{2F8081FC-7DDC-4D9E-B096-F09BB206069D}" srcOrd="2" destOrd="0" presId="urn:microsoft.com/office/officeart/2005/8/layout/venn2"/>
    <dgm:cxn modelId="{98C0D55F-A7F5-4CC2-AA5D-7EEEC22030D8}" type="presParOf" srcId="{2F8081FC-7DDC-4D9E-B096-F09BB206069D}" destId="{6C01452F-FB28-4A9F-B5D0-A7A686A81C65}" srcOrd="0" destOrd="0" presId="urn:microsoft.com/office/officeart/2005/8/layout/venn2"/>
    <dgm:cxn modelId="{46EC6DB4-A0D2-4FF7-BE58-9EDEFA43E4FE}" type="presParOf" srcId="{2F8081FC-7DDC-4D9E-B096-F09BB206069D}" destId="{2C4252CC-F752-46D9-8D36-BEEA375E6224}" srcOrd="1" destOrd="0" presId="urn:microsoft.com/office/officeart/2005/8/layout/venn2"/>
    <dgm:cxn modelId="{8A819DFD-AEFA-4141-93BF-C185C4B1F7A6}" type="presParOf" srcId="{2BBA60BD-9E0C-4A00-86A7-E399E65662B8}" destId="{CA314387-BFC9-45CE-9AEA-D4DA1B19AFE0}" srcOrd="3" destOrd="0" presId="urn:microsoft.com/office/officeart/2005/8/layout/venn2"/>
    <dgm:cxn modelId="{BCB25BB2-87D6-4AF0-B822-D66C39AAB0C6}" type="presParOf" srcId="{CA314387-BFC9-45CE-9AEA-D4DA1B19AFE0}" destId="{8B3E2CD0-28F7-4E00-83CE-0F4BE968BBAE}" srcOrd="0" destOrd="0" presId="urn:microsoft.com/office/officeart/2005/8/layout/venn2"/>
    <dgm:cxn modelId="{EDAA6A05-9ED0-4739-84BB-CD7D717E9985}" type="presParOf" srcId="{CA314387-BFC9-45CE-9AEA-D4DA1B19AFE0}" destId="{15449105-C1A7-4B1A-BE8A-3E941A0B687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C8FE7-A1AB-4098-8ADA-F4A6DDDCA7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36F886A9-C9B1-4AA9-9F9B-7A923C1BED23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YÖNETİM BULUŞÇULUĞU İÇİN</a:t>
          </a:r>
          <a:endParaRPr lang="tr-TR" sz="1500" b="1" dirty="0">
            <a:latin typeface="Calibri" panose="020F0502020204030204" pitchFamily="34" charset="0"/>
          </a:endParaRPr>
        </a:p>
      </dgm:t>
    </dgm:pt>
    <dgm:pt modelId="{C8258F69-69DB-4B90-8850-57EC84BBEA0E}" type="parTrans" cxnId="{F1DD5D2A-4964-4467-87E6-5ABA07728958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458C931F-C831-48D4-9612-4BB836644F02}" type="sibTrans" cxnId="{F1DD5D2A-4964-4467-87E6-5ABA07728958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92F01DF4-E178-4C84-9393-1A881E725B64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GÜNDEMİNİZİ AYARLAYIN</a:t>
          </a:r>
          <a:endParaRPr lang="tr-TR" sz="1500" b="1" dirty="0">
            <a:latin typeface="Calibri" panose="020F0502020204030204" pitchFamily="34" charset="0"/>
          </a:endParaRPr>
        </a:p>
      </dgm:t>
    </dgm:pt>
    <dgm:pt modelId="{74A871C7-4D07-4282-9DDE-1E01F0D93065}" type="parTrans" cxnId="{8C44EB58-454D-435A-B3BE-A13ED0DF8CC2}">
      <dgm:prSet custT="1"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4593E4F9-CDDD-4465-9946-D2EB711F2D39}" type="sibTrans" cxnId="{8C44EB58-454D-435A-B3BE-A13ED0DF8CC2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6BE4F652-B733-444B-B51B-438237729BF6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DEĞİŞİM KADAR ÇEVİK BİR ŞİRKET OLUŞTURUN</a:t>
          </a:r>
          <a:endParaRPr lang="tr-TR" sz="1500" b="1" dirty="0">
            <a:latin typeface="Calibri" panose="020F0502020204030204" pitchFamily="34" charset="0"/>
          </a:endParaRPr>
        </a:p>
      </dgm:t>
    </dgm:pt>
    <dgm:pt modelId="{384DBA2F-E8CA-4A32-A86D-6EF1008B0E8D}" type="parTrans" cxnId="{EEE3BA2C-8F7B-4ABF-AB91-4587C863CDE3}">
      <dgm:prSet custT="1"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B057A30A-8C7F-42AD-8A26-ACD1DFD751B7}" type="sibTrans" cxnId="{EEE3BA2C-8F7B-4ABF-AB91-4587C863CDE3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1BDCB86B-D1AE-4D25-A83A-EDA8CD61E5F4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CESUR OLUN</a:t>
          </a:r>
          <a:endParaRPr lang="tr-TR" sz="1500" b="1" dirty="0">
            <a:latin typeface="Calibri" panose="020F0502020204030204" pitchFamily="34" charset="0"/>
          </a:endParaRPr>
        </a:p>
      </dgm:t>
    </dgm:pt>
    <dgm:pt modelId="{9E5B1F3E-1206-442B-A282-85A2BF26AA60}" type="parTrans" cxnId="{C613296B-2C88-472E-89D8-F1D849774916}">
      <dgm:prSet custT="1"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C695C4D8-EA06-495C-820A-FAF66084ACD2}" type="sibTrans" cxnId="{C613296B-2C88-472E-89D8-F1D849774916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9314A6DB-9302-48B5-A5F9-11FF1D48F16F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HERKESİN EN İYİYİ VERDİĞİ BİR ŞİRKET YARATIN</a:t>
          </a:r>
          <a:endParaRPr lang="tr-TR" sz="1500" b="1" dirty="0">
            <a:latin typeface="Calibri" panose="020F0502020204030204" pitchFamily="34" charset="0"/>
          </a:endParaRPr>
        </a:p>
      </dgm:t>
    </dgm:pt>
    <dgm:pt modelId="{B8562255-B00F-484D-B9E3-18CC1B7BAF26}" type="parTrans" cxnId="{1888894B-0F40-4C81-A9C8-4630CF684ABE}">
      <dgm:prSet custT="1"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2293468E-89D6-4730-A9E5-0360739D9B5E}" type="sibTrans" cxnId="{1888894B-0F40-4C81-A9C8-4630CF684ABE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117637C2-BA9E-4869-B51C-BB37441A8C9F}">
      <dgm:prSet phldrT="[Text]" custT="1"/>
      <dgm:spPr/>
      <dgm:t>
        <a:bodyPr/>
        <a:lstStyle/>
        <a:p>
          <a:r>
            <a:rPr lang="tr-TR" sz="1500" b="1" dirty="0" smtClean="0">
              <a:latin typeface="Calibri" panose="020F0502020204030204" pitchFamily="34" charset="0"/>
            </a:rPr>
            <a:t>BULUŞÇULUĞU HERKESİN İŞİ HALİNE GETİRİN</a:t>
          </a:r>
          <a:endParaRPr lang="tr-TR" sz="1500" b="1" dirty="0">
            <a:latin typeface="Calibri" panose="020F0502020204030204" pitchFamily="34" charset="0"/>
          </a:endParaRPr>
        </a:p>
      </dgm:t>
    </dgm:pt>
    <dgm:pt modelId="{E8B905D1-3B08-4B32-BD18-354DA7245FC5}" type="parTrans" cxnId="{CE7303B9-4ED3-4CA8-8C31-1269FB5919C5}">
      <dgm:prSet custT="1"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2FB49F0B-B16F-4AE7-88A8-8B85CE5B8EE6}" type="sibTrans" cxnId="{CE7303B9-4ED3-4CA8-8C31-1269FB5919C5}">
      <dgm:prSet/>
      <dgm:spPr/>
      <dgm:t>
        <a:bodyPr/>
        <a:lstStyle/>
        <a:p>
          <a:endParaRPr lang="tr-TR" sz="1500" b="1">
            <a:latin typeface="Calibri" panose="020F0502020204030204" pitchFamily="34" charset="0"/>
          </a:endParaRPr>
        </a:p>
      </dgm:t>
    </dgm:pt>
    <dgm:pt modelId="{A6DFF6B8-FFFA-4ABA-86D9-360B43C779C7}" type="pres">
      <dgm:prSet presAssocID="{89FC8FE7-A1AB-4098-8ADA-F4A6DDDCA7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C6289B-5257-432A-BE9E-F0B95076A29E}" type="pres">
      <dgm:prSet presAssocID="{36F886A9-C9B1-4AA9-9F9B-7A923C1BED23}" presName="centerShape" presStyleLbl="node0" presStyleIdx="0" presStyleCnt="1" custScaleX="159023"/>
      <dgm:spPr/>
    </dgm:pt>
    <dgm:pt modelId="{68D66420-BC88-4635-AD41-2DF5610F7458}" type="pres">
      <dgm:prSet presAssocID="{74A871C7-4D07-4282-9DDE-1E01F0D93065}" presName="Name9" presStyleLbl="parChTrans1D2" presStyleIdx="0" presStyleCnt="5"/>
      <dgm:spPr/>
    </dgm:pt>
    <dgm:pt modelId="{25D1E023-D264-4D85-8B51-77CB388ADEBE}" type="pres">
      <dgm:prSet presAssocID="{74A871C7-4D07-4282-9DDE-1E01F0D93065}" presName="connTx" presStyleLbl="parChTrans1D2" presStyleIdx="0" presStyleCnt="5"/>
      <dgm:spPr/>
    </dgm:pt>
    <dgm:pt modelId="{10ECA460-07A1-4034-8D5F-CEC7795F87A5}" type="pres">
      <dgm:prSet presAssocID="{92F01DF4-E178-4C84-9393-1A881E725B64}" presName="node" presStyleLbl="node1" presStyleIdx="0" presStyleCnt="5" custScaleX="1430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6EE329-928A-4FEE-B2AD-F7213C125A7F}" type="pres">
      <dgm:prSet presAssocID="{384DBA2F-E8CA-4A32-A86D-6EF1008B0E8D}" presName="Name9" presStyleLbl="parChTrans1D2" presStyleIdx="1" presStyleCnt="5"/>
      <dgm:spPr/>
    </dgm:pt>
    <dgm:pt modelId="{2AC3CEE3-5CDB-4F88-9B1E-CF3B0BB70485}" type="pres">
      <dgm:prSet presAssocID="{384DBA2F-E8CA-4A32-A86D-6EF1008B0E8D}" presName="connTx" presStyleLbl="parChTrans1D2" presStyleIdx="1" presStyleCnt="5"/>
      <dgm:spPr/>
    </dgm:pt>
    <dgm:pt modelId="{6D2D73C7-F708-4C6A-9EC6-6B29B467980F}" type="pres">
      <dgm:prSet presAssocID="{6BE4F652-B733-444B-B51B-438237729BF6}" presName="node" presStyleLbl="node1" presStyleIdx="1" presStyleCnt="5" custScaleX="149120" custScaleY="112078" custRadScaleRad="123865" custRadScaleInc="-10238">
        <dgm:presLayoutVars>
          <dgm:bulletEnabled val="1"/>
        </dgm:presLayoutVars>
      </dgm:prSet>
      <dgm:spPr/>
    </dgm:pt>
    <dgm:pt modelId="{7838BCC3-C78D-4E08-8E58-9B242A642704}" type="pres">
      <dgm:prSet presAssocID="{9E5B1F3E-1206-442B-A282-85A2BF26AA60}" presName="Name9" presStyleLbl="parChTrans1D2" presStyleIdx="2" presStyleCnt="5"/>
      <dgm:spPr/>
    </dgm:pt>
    <dgm:pt modelId="{DC38C1B0-413F-4EE4-8263-0EDAF0DD3023}" type="pres">
      <dgm:prSet presAssocID="{9E5B1F3E-1206-442B-A282-85A2BF26AA60}" presName="connTx" presStyleLbl="parChTrans1D2" presStyleIdx="2" presStyleCnt="5"/>
      <dgm:spPr/>
    </dgm:pt>
    <dgm:pt modelId="{04AC9F9F-78F6-4636-B948-737A56C0329B}" type="pres">
      <dgm:prSet presAssocID="{1BDCB86B-D1AE-4D25-A83A-EDA8CD61E5F4}" presName="node" presStyleLbl="node1" presStyleIdx="2" presStyleCnt="5" custScaleX="133764" custRadScaleRad="126338" custRadScaleInc="-43284">
        <dgm:presLayoutVars>
          <dgm:bulletEnabled val="1"/>
        </dgm:presLayoutVars>
      </dgm:prSet>
      <dgm:spPr/>
    </dgm:pt>
    <dgm:pt modelId="{1B7E5F96-7639-434B-91F1-E5A863E72AF2}" type="pres">
      <dgm:prSet presAssocID="{B8562255-B00F-484D-B9E3-18CC1B7BAF26}" presName="Name9" presStyleLbl="parChTrans1D2" presStyleIdx="3" presStyleCnt="5"/>
      <dgm:spPr/>
    </dgm:pt>
    <dgm:pt modelId="{5A34EC8F-CDAE-4450-B813-984CE677739E}" type="pres">
      <dgm:prSet presAssocID="{B8562255-B00F-484D-B9E3-18CC1B7BAF26}" presName="connTx" presStyleLbl="parChTrans1D2" presStyleIdx="3" presStyleCnt="5"/>
      <dgm:spPr/>
    </dgm:pt>
    <dgm:pt modelId="{446849A1-DCFB-4EB6-8ADF-765853A057F8}" type="pres">
      <dgm:prSet presAssocID="{9314A6DB-9302-48B5-A5F9-11FF1D48F16F}" presName="node" presStyleLbl="node1" presStyleIdx="3" presStyleCnt="5" custScaleX="166563" custScaleY="99854" custRadScaleRad="126636" custRadScaleInc="36158">
        <dgm:presLayoutVars>
          <dgm:bulletEnabled val="1"/>
        </dgm:presLayoutVars>
      </dgm:prSet>
      <dgm:spPr/>
    </dgm:pt>
    <dgm:pt modelId="{8BF3F8F8-34FB-4E65-B589-1FDEEB513026}" type="pres">
      <dgm:prSet presAssocID="{E8B905D1-3B08-4B32-BD18-354DA7245FC5}" presName="Name9" presStyleLbl="parChTrans1D2" presStyleIdx="4" presStyleCnt="5"/>
      <dgm:spPr/>
    </dgm:pt>
    <dgm:pt modelId="{D69FAA29-CC53-40B4-AA63-5B94D682F311}" type="pres">
      <dgm:prSet presAssocID="{E8B905D1-3B08-4B32-BD18-354DA7245FC5}" presName="connTx" presStyleLbl="parChTrans1D2" presStyleIdx="4" presStyleCnt="5"/>
      <dgm:spPr/>
    </dgm:pt>
    <dgm:pt modelId="{A5990096-9ED8-4700-A512-24F5424B7817}" type="pres">
      <dgm:prSet presAssocID="{117637C2-BA9E-4869-B51C-BB37441A8C9F}" presName="node" presStyleLbl="node1" presStyleIdx="4" presStyleCnt="5" custScaleX="164988" custScaleY="112078" custRadScaleRad="123714" custRadScaleInc="10315">
        <dgm:presLayoutVars>
          <dgm:bulletEnabled val="1"/>
        </dgm:presLayoutVars>
      </dgm:prSet>
      <dgm:spPr/>
    </dgm:pt>
  </dgm:ptLst>
  <dgm:cxnLst>
    <dgm:cxn modelId="{F94C0541-4FB0-4B8D-AE94-F1DD4E0C2253}" type="presOf" srcId="{E8B905D1-3B08-4B32-BD18-354DA7245FC5}" destId="{D69FAA29-CC53-40B4-AA63-5B94D682F311}" srcOrd="1" destOrd="0" presId="urn:microsoft.com/office/officeart/2005/8/layout/radial1"/>
    <dgm:cxn modelId="{47644A96-33CD-4D06-B89B-21E485C43116}" type="presOf" srcId="{74A871C7-4D07-4282-9DDE-1E01F0D93065}" destId="{68D66420-BC88-4635-AD41-2DF5610F7458}" srcOrd="0" destOrd="0" presId="urn:microsoft.com/office/officeart/2005/8/layout/radial1"/>
    <dgm:cxn modelId="{34F1C4C3-6C45-4D66-8CC2-DEB05F78BE82}" type="presOf" srcId="{9314A6DB-9302-48B5-A5F9-11FF1D48F16F}" destId="{446849A1-DCFB-4EB6-8ADF-765853A057F8}" srcOrd="0" destOrd="0" presId="urn:microsoft.com/office/officeart/2005/8/layout/radial1"/>
    <dgm:cxn modelId="{EEE3BA2C-8F7B-4ABF-AB91-4587C863CDE3}" srcId="{36F886A9-C9B1-4AA9-9F9B-7A923C1BED23}" destId="{6BE4F652-B733-444B-B51B-438237729BF6}" srcOrd="1" destOrd="0" parTransId="{384DBA2F-E8CA-4A32-A86D-6EF1008B0E8D}" sibTransId="{B057A30A-8C7F-42AD-8A26-ACD1DFD751B7}"/>
    <dgm:cxn modelId="{B4B038AE-CBC9-4222-B002-1FD37864C9CC}" type="presOf" srcId="{E8B905D1-3B08-4B32-BD18-354DA7245FC5}" destId="{8BF3F8F8-34FB-4E65-B589-1FDEEB513026}" srcOrd="0" destOrd="0" presId="urn:microsoft.com/office/officeart/2005/8/layout/radial1"/>
    <dgm:cxn modelId="{71F4A794-B62A-4C53-9659-C6C71B6CCA37}" type="presOf" srcId="{92F01DF4-E178-4C84-9393-1A881E725B64}" destId="{10ECA460-07A1-4034-8D5F-CEC7795F87A5}" srcOrd="0" destOrd="0" presId="urn:microsoft.com/office/officeart/2005/8/layout/radial1"/>
    <dgm:cxn modelId="{F1DD5D2A-4964-4467-87E6-5ABA07728958}" srcId="{89FC8FE7-A1AB-4098-8ADA-F4A6DDDCA760}" destId="{36F886A9-C9B1-4AA9-9F9B-7A923C1BED23}" srcOrd="0" destOrd="0" parTransId="{C8258F69-69DB-4B90-8850-57EC84BBEA0E}" sibTransId="{458C931F-C831-48D4-9612-4BB836644F02}"/>
    <dgm:cxn modelId="{C74BBEB7-C4DD-4A95-85A1-5589FEA7A9F0}" type="presOf" srcId="{117637C2-BA9E-4869-B51C-BB37441A8C9F}" destId="{A5990096-9ED8-4700-A512-24F5424B7817}" srcOrd="0" destOrd="0" presId="urn:microsoft.com/office/officeart/2005/8/layout/radial1"/>
    <dgm:cxn modelId="{8C44EB58-454D-435A-B3BE-A13ED0DF8CC2}" srcId="{36F886A9-C9B1-4AA9-9F9B-7A923C1BED23}" destId="{92F01DF4-E178-4C84-9393-1A881E725B64}" srcOrd="0" destOrd="0" parTransId="{74A871C7-4D07-4282-9DDE-1E01F0D93065}" sibTransId="{4593E4F9-CDDD-4465-9946-D2EB711F2D39}"/>
    <dgm:cxn modelId="{8D1B0C1D-33A3-4F50-8D69-63439D3F9BF9}" type="presOf" srcId="{6BE4F652-B733-444B-B51B-438237729BF6}" destId="{6D2D73C7-F708-4C6A-9EC6-6B29B467980F}" srcOrd="0" destOrd="0" presId="urn:microsoft.com/office/officeart/2005/8/layout/radial1"/>
    <dgm:cxn modelId="{A21EA2E4-A16D-44EC-BC6A-D76C783DAD31}" type="presOf" srcId="{384DBA2F-E8CA-4A32-A86D-6EF1008B0E8D}" destId="{6A6EE329-928A-4FEE-B2AD-F7213C125A7F}" srcOrd="0" destOrd="0" presId="urn:microsoft.com/office/officeart/2005/8/layout/radial1"/>
    <dgm:cxn modelId="{3A7D0981-2558-463A-8950-0E71FE8C1AC4}" type="presOf" srcId="{89FC8FE7-A1AB-4098-8ADA-F4A6DDDCA760}" destId="{A6DFF6B8-FFFA-4ABA-86D9-360B43C779C7}" srcOrd="0" destOrd="0" presId="urn:microsoft.com/office/officeart/2005/8/layout/radial1"/>
    <dgm:cxn modelId="{44F9AB50-6DFB-40F1-90C1-D93550F5998F}" type="presOf" srcId="{B8562255-B00F-484D-B9E3-18CC1B7BAF26}" destId="{5A34EC8F-CDAE-4450-B813-984CE677739E}" srcOrd="1" destOrd="0" presId="urn:microsoft.com/office/officeart/2005/8/layout/radial1"/>
    <dgm:cxn modelId="{C613296B-2C88-472E-89D8-F1D849774916}" srcId="{36F886A9-C9B1-4AA9-9F9B-7A923C1BED23}" destId="{1BDCB86B-D1AE-4D25-A83A-EDA8CD61E5F4}" srcOrd="2" destOrd="0" parTransId="{9E5B1F3E-1206-442B-A282-85A2BF26AA60}" sibTransId="{C695C4D8-EA06-495C-820A-FAF66084ACD2}"/>
    <dgm:cxn modelId="{A7FC94D8-D630-45F0-8EE2-AF6560C14AFD}" type="presOf" srcId="{1BDCB86B-D1AE-4D25-A83A-EDA8CD61E5F4}" destId="{04AC9F9F-78F6-4636-B948-737A56C0329B}" srcOrd="0" destOrd="0" presId="urn:microsoft.com/office/officeart/2005/8/layout/radial1"/>
    <dgm:cxn modelId="{CE7303B9-4ED3-4CA8-8C31-1269FB5919C5}" srcId="{36F886A9-C9B1-4AA9-9F9B-7A923C1BED23}" destId="{117637C2-BA9E-4869-B51C-BB37441A8C9F}" srcOrd="4" destOrd="0" parTransId="{E8B905D1-3B08-4B32-BD18-354DA7245FC5}" sibTransId="{2FB49F0B-B16F-4AE7-88A8-8B85CE5B8EE6}"/>
    <dgm:cxn modelId="{1888894B-0F40-4C81-A9C8-4630CF684ABE}" srcId="{36F886A9-C9B1-4AA9-9F9B-7A923C1BED23}" destId="{9314A6DB-9302-48B5-A5F9-11FF1D48F16F}" srcOrd="3" destOrd="0" parTransId="{B8562255-B00F-484D-B9E3-18CC1B7BAF26}" sibTransId="{2293468E-89D6-4730-A9E5-0360739D9B5E}"/>
    <dgm:cxn modelId="{3DFF5C97-0DB4-4C28-89C8-CB7A6DFB340D}" type="presOf" srcId="{384DBA2F-E8CA-4A32-A86D-6EF1008B0E8D}" destId="{2AC3CEE3-5CDB-4F88-9B1E-CF3B0BB70485}" srcOrd="1" destOrd="0" presId="urn:microsoft.com/office/officeart/2005/8/layout/radial1"/>
    <dgm:cxn modelId="{AFEB5638-9817-4FCE-BF26-BEF2ABCA1707}" type="presOf" srcId="{36F886A9-C9B1-4AA9-9F9B-7A923C1BED23}" destId="{A1C6289B-5257-432A-BE9E-F0B95076A29E}" srcOrd="0" destOrd="0" presId="urn:microsoft.com/office/officeart/2005/8/layout/radial1"/>
    <dgm:cxn modelId="{1CB0F903-E88D-4E9A-8171-7A64FC07D7DA}" type="presOf" srcId="{9E5B1F3E-1206-442B-A282-85A2BF26AA60}" destId="{DC38C1B0-413F-4EE4-8263-0EDAF0DD3023}" srcOrd="1" destOrd="0" presId="urn:microsoft.com/office/officeart/2005/8/layout/radial1"/>
    <dgm:cxn modelId="{4FA391D6-6AF5-4AFF-BC07-6489D210BB08}" type="presOf" srcId="{B8562255-B00F-484D-B9E3-18CC1B7BAF26}" destId="{1B7E5F96-7639-434B-91F1-E5A863E72AF2}" srcOrd="0" destOrd="0" presId="urn:microsoft.com/office/officeart/2005/8/layout/radial1"/>
    <dgm:cxn modelId="{4BCE27C0-639D-410C-9876-DB5ED3FB04D4}" type="presOf" srcId="{74A871C7-4D07-4282-9DDE-1E01F0D93065}" destId="{25D1E023-D264-4D85-8B51-77CB388ADEBE}" srcOrd="1" destOrd="0" presId="urn:microsoft.com/office/officeart/2005/8/layout/radial1"/>
    <dgm:cxn modelId="{873BD5EB-A3E2-4852-AAFD-430D0B6158DB}" type="presOf" srcId="{9E5B1F3E-1206-442B-A282-85A2BF26AA60}" destId="{7838BCC3-C78D-4E08-8E58-9B242A642704}" srcOrd="0" destOrd="0" presId="urn:microsoft.com/office/officeart/2005/8/layout/radial1"/>
    <dgm:cxn modelId="{E002134F-045F-43C1-8073-6BE54BF9E5BB}" type="presParOf" srcId="{A6DFF6B8-FFFA-4ABA-86D9-360B43C779C7}" destId="{A1C6289B-5257-432A-BE9E-F0B95076A29E}" srcOrd="0" destOrd="0" presId="urn:microsoft.com/office/officeart/2005/8/layout/radial1"/>
    <dgm:cxn modelId="{F3D8C21A-C705-4D99-B7CA-036074AAFAD9}" type="presParOf" srcId="{A6DFF6B8-FFFA-4ABA-86D9-360B43C779C7}" destId="{68D66420-BC88-4635-AD41-2DF5610F7458}" srcOrd="1" destOrd="0" presId="urn:microsoft.com/office/officeart/2005/8/layout/radial1"/>
    <dgm:cxn modelId="{6F3ACC6E-7803-491A-A702-3BE6F4DA97C4}" type="presParOf" srcId="{68D66420-BC88-4635-AD41-2DF5610F7458}" destId="{25D1E023-D264-4D85-8B51-77CB388ADEBE}" srcOrd="0" destOrd="0" presId="urn:microsoft.com/office/officeart/2005/8/layout/radial1"/>
    <dgm:cxn modelId="{398A6EB2-34E5-4337-81CB-1586E829EC34}" type="presParOf" srcId="{A6DFF6B8-FFFA-4ABA-86D9-360B43C779C7}" destId="{10ECA460-07A1-4034-8D5F-CEC7795F87A5}" srcOrd="2" destOrd="0" presId="urn:microsoft.com/office/officeart/2005/8/layout/radial1"/>
    <dgm:cxn modelId="{EFD2F3CA-5084-4FD9-AC9B-F3E030C2F477}" type="presParOf" srcId="{A6DFF6B8-FFFA-4ABA-86D9-360B43C779C7}" destId="{6A6EE329-928A-4FEE-B2AD-F7213C125A7F}" srcOrd="3" destOrd="0" presId="urn:microsoft.com/office/officeart/2005/8/layout/radial1"/>
    <dgm:cxn modelId="{B9596B33-E44A-4DDB-83B1-37ABF6541EC6}" type="presParOf" srcId="{6A6EE329-928A-4FEE-B2AD-F7213C125A7F}" destId="{2AC3CEE3-5CDB-4F88-9B1E-CF3B0BB70485}" srcOrd="0" destOrd="0" presId="urn:microsoft.com/office/officeart/2005/8/layout/radial1"/>
    <dgm:cxn modelId="{59F3294F-D65D-4843-8D53-531B05B92F80}" type="presParOf" srcId="{A6DFF6B8-FFFA-4ABA-86D9-360B43C779C7}" destId="{6D2D73C7-F708-4C6A-9EC6-6B29B467980F}" srcOrd="4" destOrd="0" presId="urn:microsoft.com/office/officeart/2005/8/layout/radial1"/>
    <dgm:cxn modelId="{2DF59DD5-F8EB-49DD-AD50-EF5492625B34}" type="presParOf" srcId="{A6DFF6B8-FFFA-4ABA-86D9-360B43C779C7}" destId="{7838BCC3-C78D-4E08-8E58-9B242A642704}" srcOrd="5" destOrd="0" presId="urn:microsoft.com/office/officeart/2005/8/layout/radial1"/>
    <dgm:cxn modelId="{F6AF3C03-5E27-414D-86FE-A72807656E4B}" type="presParOf" srcId="{7838BCC3-C78D-4E08-8E58-9B242A642704}" destId="{DC38C1B0-413F-4EE4-8263-0EDAF0DD3023}" srcOrd="0" destOrd="0" presId="urn:microsoft.com/office/officeart/2005/8/layout/radial1"/>
    <dgm:cxn modelId="{456E1E68-78D1-43CF-BB35-CEFC7A99B817}" type="presParOf" srcId="{A6DFF6B8-FFFA-4ABA-86D9-360B43C779C7}" destId="{04AC9F9F-78F6-4636-B948-737A56C0329B}" srcOrd="6" destOrd="0" presId="urn:microsoft.com/office/officeart/2005/8/layout/radial1"/>
    <dgm:cxn modelId="{EB29B768-7BB1-4C24-9499-EFC9BC4F78AD}" type="presParOf" srcId="{A6DFF6B8-FFFA-4ABA-86D9-360B43C779C7}" destId="{1B7E5F96-7639-434B-91F1-E5A863E72AF2}" srcOrd="7" destOrd="0" presId="urn:microsoft.com/office/officeart/2005/8/layout/radial1"/>
    <dgm:cxn modelId="{FD422DB4-3E44-4593-9CCC-CABDE7E5392F}" type="presParOf" srcId="{1B7E5F96-7639-434B-91F1-E5A863E72AF2}" destId="{5A34EC8F-CDAE-4450-B813-984CE677739E}" srcOrd="0" destOrd="0" presId="urn:microsoft.com/office/officeart/2005/8/layout/radial1"/>
    <dgm:cxn modelId="{2ED485AE-9C7A-4FEC-AB09-F22E91211CA3}" type="presParOf" srcId="{A6DFF6B8-FFFA-4ABA-86D9-360B43C779C7}" destId="{446849A1-DCFB-4EB6-8ADF-765853A057F8}" srcOrd="8" destOrd="0" presId="urn:microsoft.com/office/officeart/2005/8/layout/radial1"/>
    <dgm:cxn modelId="{FAC4A38A-CF17-4B8E-AF95-BD5774B01540}" type="presParOf" srcId="{A6DFF6B8-FFFA-4ABA-86D9-360B43C779C7}" destId="{8BF3F8F8-34FB-4E65-B589-1FDEEB513026}" srcOrd="9" destOrd="0" presId="urn:microsoft.com/office/officeart/2005/8/layout/radial1"/>
    <dgm:cxn modelId="{C7D0CFEB-6B9B-4FC5-ACF2-88123D70139E}" type="presParOf" srcId="{8BF3F8F8-34FB-4E65-B589-1FDEEB513026}" destId="{D69FAA29-CC53-40B4-AA63-5B94D682F311}" srcOrd="0" destOrd="0" presId="urn:microsoft.com/office/officeart/2005/8/layout/radial1"/>
    <dgm:cxn modelId="{8C62AE35-FCCD-47D3-8F26-8521A247A9C4}" type="presParOf" srcId="{A6DFF6B8-FFFA-4ABA-86D9-360B43C779C7}" destId="{A5990096-9ED8-4700-A512-24F5424B781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6C8B1-23AF-44A5-B767-AC383F7225EF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2060"/>
              </a:solidFill>
            </a:rPr>
            <a:t>Lider</a:t>
          </a:r>
          <a:endParaRPr lang="tr-TR" sz="2400" b="1" i="1" kern="1200" dirty="0">
            <a:solidFill>
              <a:srgbClr val="002060"/>
            </a:solidFill>
          </a:endParaRPr>
        </a:p>
      </dsp:txBody>
      <dsp:txXfrm>
        <a:off x="21425" y="21425"/>
        <a:ext cx="3818966" cy="688670"/>
      </dsp:txXfrm>
    </dsp:sp>
    <dsp:sp modelId="{5F650548-AB24-49A5-B0F7-773D268D98F9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2060"/>
              </a:solidFill>
            </a:rPr>
            <a:t>+Sistem</a:t>
          </a:r>
          <a:endParaRPr lang="tr-TR" sz="2400" b="1" i="1" kern="1200" dirty="0">
            <a:solidFill>
              <a:srgbClr val="002060"/>
            </a:solidFill>
          </a:endParaRPr>
        </a:p>
      </dsp:txBody>
      <dsp:txXfrm>
        <a:off x="371945" y="854545"/>
        <a:ext cx="3825062" cy="688669"/>
      </dsp:txXfrm>
    </dsp:sp>
    <dsp:sp modelId="{645EB856-28B9-469D-930B-28C275F93216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2060"/>
              </a:solidFill>
            </a:rPr>
            <a:t>+İnsan</a:t>
          </a:r>
          <a:endParaRPr lang="tr-TR" sz="2400" b="1" i="1" kern="1200" dirty="0">
            <a:solidFill>
              <a:srgbClr val="002060"/>
            </a:solidFill>
          </a:endParaRPr>
        </a:p>
      </dsp:txBody>
      <dsp:txXfrm>
        <a:off x="722464" y="1687665"/>
        <a:ext cx="3825062" cy="688669"/>
      </dsp:txXfrm>
    </dsp:sp>
    <dsp:sp modelId="{918FAB45-4954-4322-AC76-32999B5FAF10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2060"/>
              </a:solidFill>
            </a:rPr>
            <a:t>+Donanım</a:t>
          </a:r>
          <a:endParaRPr lang="tr-TR" sz="2400" b="1" i="1" kern="1200" dirty="0">
            <a:solidFill>
              <a:srgbClr val="002060"/>
            </a:solidFill>
          </a:endParaRPr>
        </a:p>
      </dsp:txBody>
      <dsp:txXfrm>
        <a:off x="1072984" y="2520785"/>
        <a:ext cx="3825062" cy="688669"/>
      </dsp:txXfrm>
    </dsp:sp>
    <dsp:sp modelId="{DD789BDB-E9B3-4237-8C3B-49C4445D41A2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002060"/>
              </a:solidFill>
            </a:rPr>
            <a:t>=Toplam Kalite Yönetimi</a:t>
          </a:r>
          <a:endParaRPr lang="tr-TR" sz="2400" b="1" i="1" kern="1200" dirty="0">
            <a:solidFill>
              <a:srgbClr val="002060"/>
            </a:solidFill>
          </a:endParaRPr>
        </a:p>
      </dsp:txBody>
      <dsp:txXfrm>
        <a:off x="1423504" y="3353905"/>
        <a:ext cx="3825062" cy="688669"/>
      </dsp:txXfrm>
    </dsp:sp>
    <dsp:sp modelId="{EBA048ED-3A4D-4CCA-8777-9A4DFF5190AF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b="1" i="1" kern="1200">
            <a:solidFill>
              <a:srgbClr val="002060"/>
            </a:solidFill>
          </a:endParaRPr>
        </a:p>
      </dsp:txBody>
      <dsp:txXfrm>
        <a:off x="4325417" y="534416"/>
        <a:ext cx="261518" cy="357805"/>
      </dsp:txXfrm>
    </dsp:sp>
    <dsp:sp modelId="{A7343958-BA25-439F-A86C-F3DC0A36E6E3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b="1" i="1" kern="1200">
            <a:solidFill>
              <a:srgbClr val="002060"/>
            </a:solidFill>
          </a:endParaRPr>
        </a:p>
      </dsp:txBody>
      <dsp:txXfrm>
        <a:off x="4675937" y="1367536"/>
        <a:ext cx="261518" cy="357805"/>
      </dsp:txXfrm>
    </dsp:sp>
    <dsp:sp modelId="{F495EFC2-6A17-419A-8DEB-0ACC55FD735D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b="1" i="1" kern="1200">
            <a:solidFill>
              <a:srgbClr val="002060"/>
            </a:solidFill>
          </a:endParaRPr>
        </a:p>
      </dsp:txBody>
      <dsp:txXfrm>
        <a:off x="5026457" y="2188464"/>
        <a:ext cx="261518" cy="357805"/>
      </dsp:txXfrm>
    </dsp:sp>
    <dsp:sp modelId="{0CF3A133-0A21-476B-8575-6FED80666BD2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b="1" i="1" kern="1200">
            <a:solidFill>
              <a:srgbClr val="002060"/>
            </a:solidFill>
          </a:endParaRPr>
        </a:p>
      </dsp:txBody>
      <dsp:txXfrm>
        <a:off x="5376977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CC696-C5BF-46F0-B60F-A525A7F2B1C3}">
      <dsp:nvSpPr>
        <dsp:cNvPr id="0" name=""/>
        <dsp:cNvSpPr/>
      </dsp:nvSpPr>
      <dsp:spPr>
        <a:xfrm>
          <a:off x="2324439" y="1870515"/>
          <a:ext cx="2623929" cy="1670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YÖNETİM BULUŞÇULUĞUNUN GÜCÜ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2708705" y="2115082"/>
        <a:ext cx="1855397" cy="1180872"/>
      </dsp:txXfrm>
    </dsp:sp>
    <dsp:sp modelId="{3D6FC4DF-D823-49E4-B43B-F0D44C865F2E}">
      <dsp:nvSpPr>
        <dsp:cNvPr id="0" name=""/>
        <dsp:cNvSpPr/>
      </dsp:nvSpPr>
      <dsp:spPr>
        <a:xfrm rot="16200000">
          <a:off x="3456585" y="1672253"/>
          <a:ext cx="359637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59637" y="18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627413" y="1681705"/>
        <a:ext cx="17981" cy="17981"/>
      </dsp:txXfrm>
    </dsp:sp>
    <dsp:sp modelId="{76B54648-6663-491B-97ED-A9D56723951B}">
      <dsp:nvSpPr>
        <dsp:cNvPr id="0" name=""/>
        <dsp:cNvSpPr/>
      </dsp:nvSpPr>
      <dsp:spPr>
        <a:xfrm>
          <a:off x="2774260" y="20466"/>
          <a:ext cx="1724287" cy="149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Küresel Bir Konsorsiyum Oluşturmak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3026776" y="238732"/>
        <a:ext cx="1219255" cy="1053879"/>
      </dsp:txXfrm>
    </dsp:sp>
    <dsp:sp modelId="{EAC18AEB-330E-45FB-AB99-2D93D1247319}">
      <dsp:nvSpPr>
        <dsp:cNvPr id="0" name=""/>
        <dsp:cNvSpPr/>
      </dsp:nvSpPr>
      <dsp:spPr>
        <a:xfrm rot="20572315">
          <a:off x="4799514" y="2205575"/>
          <a:ext cx="798604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798604" y="18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178851" y="2204054"/>
        <a:ext cx="39930" cy="39930"/>
      </dsp:txXfrm>
    </dsp:sp>
    <dsp:sp modelId="{E9AD777B-D109-48F2-8663-2F0FF7E50AD4}">
      <dsp:nvSpPr>
        <dsp:cNvPr id="0" name=""/>
        <dsp:cNvSpPr/>
      </dsp:nvSpPr>
      <dsp:spPr>
        <a:xfrm>
          <a:off x="5547358" y="1141746"/>
          <a:ext cx="1490411" cy="149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Sermayeyi Dağıtmak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5765624" y="1360012"/>
        <a:ext cx="1053879" cy="1053879"/>
      </dsp:txXfrm>
    </dsp:sp>
    <dsp:sp modelId="{4AD7BE12-CA9F-42DB-9B4D-5589C1ACF64F}">
      <dsp:nvSpPr>
        <dsp:cNvPr id="0" name=""/>
        <dsp:cNvSpPr/>
      </dsp:nvSpPr>
      <dsp:spPr>
        <a:xfrm rot="2212013">
          <a:off x="4427653" y="3496777"/>
          <a:ext cx="576943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576943" y="18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01701" y="3500797"/>
        <a:ext cx="28847" cy="28847"/>
      </dsp:txXfrm>
    </dsp:sp>
    <dsp:sp modelId="{21EC1B55-D714-4BEB-9810-ACA9F86D969D}">
      <dsp:nvSpPr>
        <dsp:cNvPr id="0" name=""/>
        <dsp:cNvSpPr/>
      </dsp:nvSpPr>
      <dsp:spPr>
        <a:xfrm>
          <a:off x="4797894" y="3390178"/>
          <a:ext cx="1490411" cy="149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Bilimi Yönetmek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5016160" y="3608444"/>
        <a:ext cx="1053879" cy="1053879"/>
      </dsp:txXfrm>
    </dsp:sp>
    <dsp:sp modelId="{4E46FAE6-97B4-49DF-9A51-4A79B7571A18}">
      <dsp:nvSpPr>
        <dsp:cNvPr id="0" name=""/>
        <dsp:cNvSpPr/>
      </dsp:nvSpPr>
      <dsp:spPr>
        <a:xfrm rot="8429335">
          <a:off x="2215834" y="3570413"/>
          <a:ext cx="698833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698833" y="18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547779" y="3571386"/>
        <a:ext cx="34941" cy="34941"/>
      </dsp:txXfrm>
    </dsp:sp>
    <dsp:sp modelId="{D9F5D26D-294F-4CE4-9844-B21E5328F62A}">
      <dsp:nvSpPr>
        <dsp:cNvPr id="0" name=""/>
        <dsp:cNvSpPr/>
      </dsp:nvSpPr>
      <dsp:spPr>
        <a:xfrm>
          <a:off x="975541" y="3540080"/>
          <a:ext cx="1490411" cy="149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Cisimsiz Varlıkları Yönetmek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1193807" y="3758346"/>
        <a:ext cx="1053879" cy="1053879"/>
      </dsp:txXfrm>
    </dsp:sp>
    <dsp:sp modelId="{5EAB4ECA-DCFE-4A43-B4AA-54DAA60EE814}">
      <dsp:nvSpPr>
        <dsp:cNvPr id="0" name=""/>
        <dsp:cNvSpPr/>
      </dsp:nvSpPr>
      <dsp:spPr>
        <a:xfrm rot="12030034">
          <a:off x="1718510" y="2121861"/>
          <a:ext cx="812413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812413" y="18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104406" y="2119995"/>
        <a:ext cx="40620" cy="40620"/>
      </dsp:txXfrm>
    </dsp:sp>
    <dsp:sp modelId="{85594E0B-3F67-4E8A-B2C0-BEAF4662BC58}">
      <dsp:nvSpPr>
        <dsp:cNvPr id="0" name=""/>
        <dsp:cNvSpPr/>
      </dsp:nvSpPr>
      <dsp:spPr>
        <a:xfrm>
          <a:off x="301018" y="991855"/>
          <a:ext cx="1490411" cy="149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alibri" panose="020F0502020204030204" pitchFamily="34" charset="0"/>
            </a:rPr>
            <a:t>Her Çalışanın Bilgeliğini Yakalamak</a:t>
          </a:r>
          <a:endParaRPr lang="tr-TR" sz="1600" kern="1200" dirty="0">
            <a:latin typeface="Calibri" panose="020F0502020204030204" pitchFamily="34" charset="0"/>
          </a:endParaRPr>
        </a:p>
      </dsp:txBody>
      <dsp:txXfrm>
        <a:off x="519284" y="1210121"/>
        <a:ext cx="1053879" cy="1053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78798-14C0-4F13-A49E-96E20DBE1328}">
      <dsp:nvSpPr>
        <dsp:cNvPr id="0" name=""/>
        <dsp:cNvSpPr/>
      </dsp:nvSpPr>
      <dsp:spPr>
        <a:xfrm>
          <a:off x="1224137" y="0"/>
          <a:ext cx="4752524" cy="44240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Yönetim Buluşçuluğu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2935997" y="221202"/>
        <a:ext cx="1328805" cy="663606"/>
      </dsp:txXfrm>
    </dsp:sp>
    <dsp:sp modelId="{FC01728C-2072-4CE1-8643-174B80D0D9DF}">
      <dsp:nvSpPr>
        <dsp:cNvPr id="0" name=""/>
        <dsp:cNvSpPr/>
      </dsp:nvSpPr>
      <dsp:spPr>
        <a:xfrm>
          <a:off x="1830783" y="884807"/>
          <a:ext cx="3539232" cy="3539232"/>
        </a:xfrm>
        <a:prstGeom prst="ellipse">
          <a:avLst/>
        </a:prstGeom>
        <a:gradFill rotWithShape="0">
          <a:gsLst>
            <a:gs pos="0">
              <a:schemeClr val="accent5">
                <a:hueOff val="-1673522"/>
                <a:satOff val="13698"/>
                <a:lumOff val="-222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1673522"/>
                <a:satOff val="13698"/>
                <a:lumOff val="-222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1673522"/>
                <a:satOff val="13698"/>
                <a:lumOff val="-222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Stratejik Buluşçuluk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2981919" y="1097161"/>
        <a:ext cx="1236961" cy="637061"/>
      </dsp:txXfrm>
    </dsp:sp>
    <dsp:sp modelId="{6C01452F-FB28-4A9F-B5D0-A7A686A81C65}">
      <dsp:nvSpPr>
        <dsp:cNvPr id="0" name=""/>
        <dsp:cNvSpPr/>
      </dsp:nvSpPr>
      <dsp:spPr>
        <a:xfrm>
          <a:off x="2074530" y="1724517"/>
          <a:ext cx="2989465" cy="2654424"/>
        </a:xfrm>
        <a:prstGeom prst="ellipse">
          <a:avLst/>
        </a:prstGeom>
        <a:gradFill rotWithShape="0">
          <a:gsLst>
            <a:gs pos="0">
              <a:schemeClr val="accent5">
                <a:hueOff val="-3347044"/>
                <a:satOff val="27395"/>
                <a:lumOff val="-4444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3347044"/>
                <a:satOff val="27395"/>
                <a:lumOff val="-4444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3347044"/>
                <a:satOff val="27395"/>
                <a:lumOff val="-4444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Ürün/Hizmet Buluşçuluğu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2872718" y="1923599"/>
        <a:ext cx="1393090" cy="597245"/>
      </dsp:txXfrm>
    </dsp:sp>
    <dsp:sp modelId="{8B3E2CD0-28F7-4E00-83CE-0F4BE968BBAE}">
      <dsp:nvSpPr>
        <dsp:cNvPr id="0" name=""/>
        <dsp:cNvSpPr/>
      </dsp:nvSpPr>
      <dsp:spPr>
        <a:xfrm>
          <a:off x="2715591" y="2654423"/>
          <a:ext cx="1769616" cy="1769616"/>
        </a:xfrm>
        <a:prstGeom prst="ellipse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5020566"/>
                <a:satOff val="41093"/>
                <a:lumOff val="-666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alibri" panose="020F0502020204030204" pitchFamily="34" charset="0"/>
            </a:rPr>
            <a:t>İşletme Buluşçuluğu</a:t>
          </a:r>
          <a:endParaRPr lang="tr-TR" sz="1600" b="1" kern="1200" dirty="0">
            <a:latin typeface="Calibri" panose="020F0502020204030204" pitchFamily="34" charset="0"/>
          </a:endParaRPr>
        </a:p>
      </dsp:txBody>
      <dsp:txXfrm>
        <a:off x="2974746" y="3096828"/>
        <a:ext cx="1251307" cy="884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6289B-5257-432A-BE9E-F0B95076A29E}">
      <dsp:nvSpPr>
        <dsp:cNvPr id="0" name=""/>
        <dsp:cNvSpPr/>
      </dsp:nvSpPr>
      <dsp:spPr>
        <a:xfrm>
          <a:off x="2620573" y="1580498"/>
          <a:ext cx="1910978" cy="120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YÖNETİM BULUŞÇULUĞU İÇİN</a:t>
          </a:r>
          <a:endParaRPr lang="tr-TR" sz="1500" b="1" kern="1200" dirty="0">
            <a:latin typeface="Calibri" panose="020F0502020204030204" pitchFamily="34" charset="0"/>
          </a:endParaRPr>
        </a:p>
      </dsp:txBody>
      <dsp:txXfrm>
        <a:off x="2900429" y="1756483"/>
        <a:ext cx="1351266" cy="849729"/>
      </dsp:txXfrm>
    </dsp:sp>
    <dsp:sp modelId="{68D66420-BC88-4635-AD41-2DF5610F7458}">
      <dsp:nvSpPr>
        <dsp:cNvPr id="0" name=""/>
        <dsp:cNvSpPr/>
      </dsp:nvSpPr>
      <dsp:spPr>
        <a:xfrm rot="16200000">
          <a:off x="3394913" y="1384023"/>
          <a:ext cx="362299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362299" y="15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>
            <a:latin typeface="Calibri" panose="020F0502020204030204" pitchFamily="34" charset="0"/>
          </a:endParaRPr>
        </a:p>
      </dsp:txBody>
      <dsp:txXfrm>
        <a:off x="3567005" y="1390291"/>
        <a:ext cx="18114" cy="18114"/>
      </dsp:txXfrm>
    </dsp:sp>
    <dsp:sp modelId="{10ECA460-07A1-4034-8D5F-CEC7795F87A5}">
      <dsp:nvSpPr>
        <dsp:cNvPr id="0" name=""/>
        <dsp:cNvSpPr/>
      </dsp:nvSpPr>
      <dsp:spPr>
        <a:xfrm>
          <a:off x="2716475" y="16499"/>
          <a:ext cx="1719175" cy="120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GÜNDEMİNİZİ AYARLAYIN</a:t>
          </a:r>
          <a:endParaRPr lang="tr-TR" sz="1500" b="1" kern="1200" dirty="0">
            <a:latin typeface="Calibri" panose="020F0502020204030204" pitchFamily="34" charset="0"/>
          </a:endParaRPr>
        </a:p>
      </dsp:txBody>
      <dsp:txXfrm>
        <a:off x="2968242" y="192484"/>
        <a:ext cx="1215641" cy="849729"/>
      </dsp:txXfrm>
    </dsp:sp>
    <dsp:sp modelId="{6A6EE329-928A-4FEE-B2AD-F7213C125A7F}">
      <dsp:nvSpPr>
        <dsp:cNvPr id="0" name=""/>
        <dsp:cNvSpPr/>
      </dsp:nvSpPr>
      <dsp:spPr>
        <a:xfrm rot="20298859">
          <a:off x="4375991" y="1805000"/>
          <a:ext cx="215880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15880" y="15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>
            <a:latin typeface="Calibri" panose="020F0502020204030204" pitchFamily="34" charset="0"/>
          </a:endParaRPr>
        </a:p>
      </dsp:txBody>
      <dsp:txXfrm>
        <a:off x="4478534" y="1814929"/>
        <a:ext cx="10794" cy="10794"/>
      </dsp:txXfrm>
    </dsp:sp>
    <dsp:sp modelId="{6D2D73C7-F708-4C6A-9EC6-6B29B467980F}">
      <dsp:nvSpPr>
        <dsp:cNvPr id="0" name=""/>
        <dsp:cNvSpPr/>
      </dsp:nvSpPr>
      <dsp:spPr>
        <a:xfrm>
          <a:off x="4480214" y="792087"/>
          <a:ext cx="1791974" cy="1346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DEĞİŞİM KADAR ÇEVİK BİR ŞİRKET OLUŞTURUN</a:t>
          </a:r>
          <a:endParaRPr lang="tr-TR" sz="1500" b="1" kern="1200" dirty="0">
            <a:latin typeface="Calibri" panose="020F0502020204030204" pitchFamily="34" charset="0"/>
          </a:endParaRPr>
        </a:p>
      </dsp:txBody>
      <dsp:txXfrm>
        <a:off x="4742643" y="989327"/>
        <a:ext cx="1267116" cy="952360"/>
      </dsp:txXfrm>
    </dsp:sp>
    <dsp:sp modelId="{7838BCC3-C78D-4E08-8E58-9B242A642704}">
      <dsp:nvSpPr>
        <dsp:cNvPr id="0" name=""/>
        <dsp:cNvSpPr/>
      </dsp:nvSpPr>
      <dsp:spPr>
        <a:xfrm rot="2305066">
          <a:off x="4113994" y="2796727"/>
          <a:ext cx="514627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514627" y="15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>
            <a:latin typeface="Calibri" panose="020F0502020204030204" pitchFamily="34" charset="0"/>
          </a:endParaRPr>
        </a:p>
      </dsp:txBody>
      <dsp:txXfrm>
        <a:off x="4358442" y="2799187"/>
        <a:ext cx="25731" cy="25731"/>
      </dsp:txXfrm>
    </dsp:sp>
    <dsp:sp modelId="{04AC9F9F-78F6-4636-B948-737A56C0329B}">
      <dsp:nvSpPr>
        <dsp:cNvPr id="0" name=""/>
        <dsp:cNvSpPr/>
      </dsp:nvSpPr>
      <dsp:spPr>
        <a:xfrm>
          <a:off x="4320481" y="2808320"/>
          <a:ext cx="1607441" cy="120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CESUR OLUN</a:t>
          </a:r>
          <a:endParaRPr lang="tr-TR" sz="1500" b="1" kern="1200" dirty="0">
            <a:latin typeface="Calibri" panose="020F0502020204030204" pitchFamily="34" charset="0"/>
          </a:endParaRPr>
        </a:p>
      </dsp:txBody>
      <dsp:txXfrm>
        <a:off x="4555885" y="2984305"/>
        <a:ext cx="1136633" cy="849729"/>
      </dsp:txXfrm>
    </dsp:sp>
    <dsp:sp modelId="{1B7E5F96-7639-434B-91F1-E5A863E72AF2}">
      <dsp:nvSpPr>
        <dsp:cNvPr id="0" name=""/>
        <dsp:cNvSpPr/>
      </dsp:nvSpPr>
      <dsp:spPr>
        <a:xfrm rot="8362436">
          <a:off x="2597482" y="2803767"/>
          <a:ext cx="470391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470391" y="15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>
            <a:latin typeface="Calibri" panose="020F0502020204030204" pitchFamily="34" charset="0"/>
          </a:endParaRPr>
        </a:p>
      </dsp:txBody>
      <dsp:txXfrm rot="10800000">
        <a:off x="2820918" y="2807333"/>
        <a:ext cx="23519" cy="23519"/>
      </dsp:txXfrm>
    </dsp:sp>
    <dsp:sp modelId="{446849A1-DCFB-4EB6-8ADF-765853A057F8}">
      <dsp:nvSpPr>
        <dsp:cNvPr id="0" name=""/>
        <dsp:cNvSpPr/>
      </dsp:nvSpPr>
      <dsp:spPr>
        <a:xfrm>
          <a:off x="1080120" y="2864054"/>
          <a:ext cx="2001587" cy="119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HERKESİN EN İYİYİ VERDİĞİ BİR ŞİRKET YARATIN</a:t>
          </a:r>
          <a:endParaRPr lang="tr-TR" sz="1500" b="1" kern="1200" dirty="0">
            <a:latin typeface="Calibri" panose="020F0502020204030204" pitchFamily="34" charset="0"/>
          </a:endParaRPr>
        </a:p>
      </dsp:txBody>
      <dsp:txXfrm>
        <a:off x="1373246" y="3039782"/>
        <a:ext cx="1415335" cy="848489"/>
      </dsp:txXfrm>
    </dsp:sp>
    <dsp:sp modelId="{8BF3F8F8-34FB-4E65-B589-1FDEEB513026}">
      <dsp:nvSpPr>
        <dsp:cNvPr id="0" name=""/>
        <dsp:cNvSpPr/>
      </dsp:nvSpPr>
      <dsp:spPr>
        <a:xfrm rot="12102804">
          <a:off x="2628521" y="1817655"/>
          <a:ext cx="145459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145459" y="15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>
            <a:latin typeface="Calibri" panose="020F0502020204030204" pitchFamily="34" charset="0"/>
          </a:endParaRPr>
        </a:p>
      </dsp:txBody>
      <dsp:txXfrm rot="10800000">
        <a:off x="2697615" y="1829345"/>
        <a:ext cx="7272" cy="7272"/>
      </dsp:txXfrm>
    </dsp:sp>
    <dsp:sp modelId="{A5990096-9ED8-4700-A512-24F5424B7817}">
      <dsp:nvSpPr>
        <dsp:cNvPr id="0" name=""/>
        <dsp:cNvSpPr/>
      </dsp:nvSpPr>
      <dsp:spPr>
        <a:xfrm>
          <a:off x="787135" y="792089"/>
          <a:ext cx="1982660" cy="1346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latin typeface="Calibri" panose="020F0502020204030204" pitchFamily="34" charset="0"/>
            </a:rPr>
            <a:t>BULUŞÇULUĞU HERKESİN İŞİ HALİNE GETİRİN</a:t>
          </a:r>
          <a:endParaRPr lang="tr-TR" sz="1500" b="1" kern="1200" dirty="0">
            <a:latin typeface="Calibri" panose="020F0502020204030204" pitchFamily="34" charset="0"/>
          </a:endParaRPr>
        </a:p>
      </dsp:txBody>
      <dsp:txXfrm>
        <a:off x="1077489" y="989329"/>
        <a:ext cx="1401952" cy="95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07A3A-A679-4C62-A694-80874D743094}" type="datetimeFigureOut">
              <a:rPr lang="tr-TR" smtClean="0"/>
              <a:pPr/>
              <a:t>28.01.2017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03AEB07-4BDA-4FCE-AFAF-C55F096FB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1">
                <a:lumMod val="95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600400" cy="2204864"/>
          </a:xfrm>
        </p:spPr>
        <p:txBody>
          <a:bodyPr>
            <a:noAutofit/>
          </a:bodyPr>
          <a:lstStyle/>
          <a:p>
            <a:pPr algn="ctr"/>
            <a:r>
              <a:rPr lang="tr-TR" sz="3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GÜNÜMÜZ İŞLETMELERİNiN YÖNETİMİ</a:t>
            </a:r>
            <a:endParaRPr lang="tr-TR" sz="3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3280200"/>
            <a:ext cx="3260746" cy="253830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6. Bölüm</a:t>
            </a:r>
          </a:p>
          <a:p>
            <a:r>
              <a:rPr lang="tr-TR" sz="3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3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892"/>
          <a:stretch/>
        </p:blipFill>
        <p:spPr bwMode="auto">
          <a:xfrm>
            <a:off x="765487" y="404664"/>
            <a:ext cx="2592288" cy="57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412776"/>
            <a:ext cx="75608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tr-TR" sz="2800" dirty="0">
                <a:latin typeface="Calibri" panose="020F0502020204030204" pitchFamily="34" charset="0"/>
              </a:rPr>
              <a:t>Kalite denildiği zaman genellikle </a:t>
            </a:r>
            <a:r>
              <a:rPr lang="tr-TR" sz="2800" i="1" dirty="0">
                <a:latin typeface="Calibri" panose="020F0502020204030204" pitchFamily="34" charset="0"/>
              </a:rPr>
              <a:t>“</a:t>
            </a:r>
            <a:r>
              <a:rPr lang="tr-TR" sz="2800" b="1" i="1" dirty="0">
                <a:latin typeface="Calibri" panose="020F0502020204030204" pitchFamily="34" charset="0"/>
              </a:rPr>
              <a:t>mal ve hizmet kalitesi”</a:t>
            </a:r>
            <a:r>
              <a:rPr lang="tr-TR" sz="2800" b="1" dirty="0">
                <a:latin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</a:rPr>
              <a:t>ya da </a:t>
            </a:r>
            <a:r>
              <a:rPr lang="tr-TR" sz="2800" b="1" i="1" dirty="0">
                <a:latin typeface="Calibri" panose="020F0502020204030204" pitchFamily="34" charset="0"/>
              </a:rPr>
              <a:t>“ürün kalitesi”</a:t>
            </a:r>
            <a:r>
              <a:rPr lang="tr-TR" sz="2800" dirty="0">
                <a:latin typeface="Calibri" panose="020F0502020204030204" pitchFamily="34" charset="0"/>
              </a:rPr>
              <a:t> anlaşılmaktadır. Ne üretirsek üretelim çıktı kalitesi bir sonuçtur.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tr-TR" sz="2800" dirty="0">
                <a:latin typeface="Calibri" panose="020F0502020204030204" pitchFamily="34" charset="0"/>
              </a:rPr>
              <a:t>Bu sonucu belirleyen başlıca kalite unsurları: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3378CB"/>
              </a:buClr>
              <a:buSzPct val="90000"/>
              <a:defRPr/>
            </a:pPr>
            <a:r>
              <a:rPr lang="tr-TR" sz="2800" dirty="0">
                <a:latin typeface="Calibri" panose="020F0502020204030204" pitchFamily="34" charset="0"/>
              </a:rPr>
              <a:t> 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Liderlik 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Kalitesi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İnsan 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Kalitesi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Süreç 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Kalitesi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Sistem 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Kalitesi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4485" y="3861048"/>
            <a:ext cx="3600400" cy="199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Donanım Kalitesi</a:t>
            </a:r>
          </a:p>
          <a:p>
            <a:pPr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İletişim 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Kalitesi</a:t>
            </a:r>
          </a:p>
          <a:p>
            <a:pPr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Hedeflerin </a:t>
            </a:r>
            <a:r>
              <a:rPr lang="tr-TR" sz="2800" i="1" dirty="0">
                <a:solidFill>
                  <a:srgbClr val="002060"/>
                </a:solidFill>
                <a:latin typeface="Calibri" panose="020F0502020204030204" pitchFamily="34" charset="0"/>
              </a:rPr>
              <a:t>Kalitesi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ebdings" pitchFamily="18" charset="2"/>
              <a:buChar char="~"/>
              <a:defRPr/>
            </a:pPr>
            <a:endParaRPr lang="tr-TR" dirty="0">
              <a:solidFill>
                <a:schemeClr val="tx2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26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Toplam </a:t>
            </a:r>
            <a:r>
              <a:rPr lang="tr-TR" sz="2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Kalite Yönetiminin Unsurları</a:t>
            </a:r>
            <a:r>
              <a:rPr lang="tr-TR" sz="2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tr-TR" sz="26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115616" y="1628800"/>
            <a:ext cx="6552728" cy="13681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2771800" y="23128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</a:rPr>
              <a:t>LİDERLİK KALİTESİ</a:t>
            </a:r>
            <a:endParaRPr lang="tr-TR" sz="24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2996952"/>
            <a:ext cx="590465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691680" y="30689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anose="020F0502020204030204" pitchFamily="34" charset="0"/>
              </a:rPr>
              <a:t>YÖNETİM KALİTESİ</a:t>
            </a:r>
            <a:endParaRPr lang="tr-TR" sz="2400" b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3501008"/>
            <a:ext cx="5904656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sosceles Triangle 8"/>
          <p:cNvSpPr/>
          <p:nvPr/>
        </p:nvSpPr>
        <p:spPr>
          <a:xfrm>
            <a:off x="1691680" y="3731839"/>
            <a:ext cx="1656184" cy="133853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1979712" y="436496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</a:rPr>
              <a:t>İNSAN KALİTESİ</a:t>
            </a:r>
            <a:endParaRPr lang="tr-TR" sz="2000" b="1" dirty="0">
              <a:latin typeface="Calibri" panose="020F050202020403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580112" y="3731840"/>
            <a:ext cx="1656184" cy="133853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868144" y="438568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Calibri" panose="020F0502020204030204" pitchFamily="34" charset="0"/>
              </a:rPr>
              <a:t>SİSTEM KALİTESİ</a:t>
            </a:r>
            <a:endParaRPr lang="tr-TR" sz="2000" b="1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7864" y="3731839"/>
            <a:ext cx="2232248" cy="4172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3352544" y="4364965"/>
            <a:ext cx="2232248" cy="5041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3491880" y="373184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" panose="020F0502020204030204" pitchFamily="34" charset="0"/>
              </a:rPr>
              <a:t>SÜREÇ KALİTESİ</a:t>
            </a:r>
            <a:endParaRPr lang="tr-TR" sz="2000" b="1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544" y="4401108"/>
            <a:ext cx="237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" panose="020F0502020204030204" pitchFamily="34" charset="0"/>
              </a:rPr>
              <a:t>DONANIM KALİTESİ</a:t>
            </a:r>
            <a:endParaRPr lang="tr-TR" sz="2000" b="1" dirty="0">
              <a:latin typeface="Calibri" panose="020F0502020204030204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2056400" y="5386906"/>
            <a:ext cx="4824536" cy="98072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3563888" y="566124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" panose="020F0502020204030204" pitchFamily="34" charset="0"/>
              </a:rPr>
              <a:t>MAL VE HİZMET</a:t>
            </a:r>
          </a:p>
          <a:p>
            <a:pPr algn="ctr"/>
            <a:r>
              <a:rPr lang="tr-TR" sz="2000" b="1" dirty="0" smtClean="0">
                <a:latin typeface="Calibri" panose="020F0502020204030204" pitchFamily="34" charset="0"/>
              </a:rPr>
              <a:t>KALİTESİ</a:t>
            </a:r>
            <a:endParaRPr lang="tr-TR" sz="2000" b="1" dirty="0">
              <a:latin typeface="Calibri" panose="020F050202020403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691680" y="5517232"/>
            <a:ext cx="364720" cy="5821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own Arrow 21"/>
          <p:cNvSpPr/>
          <p:nvPr/>
        </p:nvSpPr>
        <p:spPr>
          <a:xfrm>
            <a:off x="6837912" y="5513872"/>
            <a:ext cx="364720" cy="5821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4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Toplam Kalite Yönetimi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39" y="184720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Toplam:</a:t>
            </a:r>
            <a:r>
              <a:rPr lang="tr-TR" alt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Bir şirket veya kurumun her çalışanı, müşterisi, tedarikçisi sürece dahildir. </a:t>
            </a:r>
            <a:endParaRPr lang="tr-TR" altLang="en-US" sz="28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Kalite:</a:t>
            </a:r>
            <a:r>
              <a:rPr lang="tr-TR" alt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Müşteri beklentileri tam anlamıyla ve eksiksiz karşılanır</a:t>
            </a:r>
            <a:r>
              <a:rPr lang="tr-TR" altLang="en-US" sz="28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</a:pPr>
            <a:endParaRPr lang="tr-TR" altLang="en-US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Yönetim:</a:t>
            </a:r>
            <a:r>
              <a:rPr lang="tr-TR" alt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Tepe veya üst yönetim, sürece tam olarak katılır ve kalite felsefesini benimsemiştir.</a:t>
            </a:r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91683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Calibri" panose="020F0502020204030204" pitchFamily="34" charset="0"/>
              </a:rPr>
              <a:t>H</a:t>
            </a:r>
            <a:r>
              <a:rPr lang="tr-TR" sz="2800" dirty="0" smtClean="0">
                <a:latin typeface="Calibri" panose="020F0502020204030204" pitchFamily="34" charset="0"/>
              </a:rPr>
              <a:t>izmet </a:t>
            </a:r>
            <a:r>
              <a:rPr lang="tr-TR" sz="2800" dirty="0">
                <a:latin typeface="Calibri" panose="020F0502020204030204" pitchFamily="34" charset="0"/>
              </a:rPr>
              <a:t>/ ürün alan ve sunanların beklentilerinin yerine getirilmesini temel alan, çalışanların bilgilendirilmesini, yetkilendirilmesini ve takım çalışmalarıyla tüm süreçlerin sürekli iyileştirilmesini hedefleyen bir yönetim </a:t>
            </a:r>
            <a:r>
              <a:rPr lang="tr-TR" sz="2800" dirty="0" smtClean="0">
                <a:latin typeface="Calibri" panose="020F0502020204030204" pitchFamily="34" charset="0"/>
              </a:rPr>
              <a:t>felsefesidir.</a:t>
            </a:r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Toplam Kalite Yönetimi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74" y="4722233"/>
            <a:ext cx="1768219" cy="16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196752"/>
            <a:ext cx="69127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tr-TR" altLang="en-US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Toplam Kalite Yönetimi</a:t>
            </a:r>
            <a:r>
              <a:rPr lang="tr-TR" alt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Clr>
                <a:srgbClr val="002060"/>
              </a:buClr>
            </a:pPr>
            <a:endParaRPr lang="tr-TR" altLang="en-US" sz="28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Sistemdir.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Felsefedir.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Uygulanabilir kural ve yönergelerdir.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Ölçüm araçları sunar.</a:t>
            </a:r>
          </a:p>
          <a:p>
            <a:pPr marL="457200" indent="-4572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Örgüt kültürüdür.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6083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5791349"/>
              </p:ext>
            </p:extLst>
          </p:nvPr>
        </p:nvGraphicFramePr>
        <p:xfrm>
          <a:off x="1625899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Toplam Kalite Yönetimi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TKY’nin Temel İlkeleri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560" y="1124744"/>
            <a:ext cx="7289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 smtClean="0">
                <a:latin typeface="Calibri" panose="020F0502020204030204" pitchFamily="34" charset="0"/>
              </a:rPr>
              <a:t>Liderlik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Müşteri Odaklılık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Herkesin Katılımı ve İletişim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Sürekli İyileştirme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Hedeflerle ve Verilerle Yönetim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Süreç Yönetimi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Önlemeye Dönük Yaklaşım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i="1" dirty="0">
                <a:latin typeface="Calibri" panose="020F0502020204030204" pitchFamily="34" charset="0"/>
              </a:rPr>
              <a:t>Sürekli Eğitim ve Öğrenen Organizasyon </a:t>
            </a: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Liderlik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80373"/>
            <a:ext cx="770485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>
                <a:latin typeface="Calibri" panose="020F0502020204030204" pitchFamily="34" charset="0"/>
              </a:rPr>
              <a:t>Üst yönetimin Toplam Kalite Yönetimi'ne inancını, desteğini ve çalışmalara katılımlarını ifade eder</a:t>
            </a:r>
            <a:r>
              <a:rPr lang="tr-TR" sz="2600" dirty="0" smtClean="0"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002060"/>
              </a:buClr>
            </a:pPr>
            <a:endParaRPr lang="tr-TR" sz="26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600" dirty="0" smtClean="0">
                <a:latin typeface="Calibri" panose="020F0502020204030204" pitchFamily="34" charset="0"/>
              </a:rPr>
              <a:t>Liderin </a:t>
            </a:r>
            <a:r>
              <a:rPr lang="tr-TR" sz="2600" dirty="0">
                <a:latin typeface="Calibri" panose="020F0502020204030204" pitchFamily="34" charset="0"/>
              </a:rPr>
              <a:t>amacı, insanların, aletlerin ve </a:t>
            </a:r>
            <a:r>
              <a:rPr lang="tr-TR" sz="2600" dirty="0" smtClean="0">
                <a:latin typeface="Calibri" panose="020F0502020204030204" pitchFamily="34" charset="0"/>
              </a:rPr>
              <a:t>materyallerin </a:t>
            </a:r>
            <a:r>
              <a:rPr lang="tr-TR" sz="2600" dirty="0">
                <a:latin typeface="Calibri" panose="020F0502020204030204" pitchFamily="34" charset="0"/>
              </a:rPr>
              <a:t>performansını ve kaliteyi arttırmak, hizmette etkinlik ve </a:t>
            </a:r>
            <a:r>
              <a:rPr lang="tr-TR" sz="2600" dirty="0" smtClean="0">
                <a:latin typeface="Calibri" panose="020F0502020204030204" pitchFamily="34" charset="0"/>
              </a:rPr>
              <a:t>verimliliği </a:t>
            </a:r>
            <a:r>
              <a:rPr lang="tr-TR" sz="2600" dirty="0">
                <a:latin typeface="Calibri" panose="020F0502020204030204" pitchFamily="34" charset="0"/>
              </a:rPr>
              <a:t>çoğaltmak, çalışanların daha iyi bir iş ortaya çıkarmalarına yardımcı olmak ve aynı zamanda insanların emekleriyle gurur duymalarını </a:t>
            </a:r>
            <a:r>
              <a:rPr lang="tr-TR" sz="2600" dirty="0" smtClean="0">
                <a:latin typeface="Calibri" panose="020F0502020204030204" pitchFamily="34" charset="0"/>
              </a:rPr>
              <a:t>sağlamaktır.</a:t>
            </a:r>
            <a:endParaRPr lang="tr-T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Müşteri Odaklılık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98884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Kurumun mal ve hizmetlerini, paydaşlarının istek ve beklentilerine odaklı planlanmasını ve uygulanmasını ifade eder.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6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600" dirty="0">
                <a:latin typeface="Calibri" panose="020F0502020204030204" pitchFamily="34" charset="0"/>
              </a:rPr>
              <a:t>Müşteriyi diğer kuramlar gibi sadece işletmenin ürettiği mal veya hizmeti kullanan kişi veya kurumlar (dış müşteri) olarak görmez. Kurum içinde sürece katkısı olan iç müşteri kavramı üzerinde durur.</a:t>
            </a:r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54220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1"/>
                </a:solidFill>
                <a:latin typeface="Calibri" pitchFamily="34" charset="0"/>
              </a:rPr>
              <a:t>	</a:t>
            </a:r>
            <a:endParaRPr lang="tr-TR" sz="2000" b="1" dirty="0" smtClean="0">
              <a:latin typeface="Calibri(Heading)"/>
            </a:endParaRP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3400" b="1" dirty="0">
                <a:solidFill>
                  <a:srgbClr val="002060"/>
                </a:solidFill>
                <a:latin typeface="Calibri" panose="020F0502020204030204" pitchFamily="34" charset="0"/>
              </a:rPr>
              <a:t>DEĞİŞEN EKONOMİK ORTAM VE DEĞİŞEN ORGANİZASYONLAR</a:t>
            </a: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3400" b="1" dirty="0">
                <a:solidFill>
                  <a:srgbClr val="002060"/>
                </a:solidFill>
                <a:latin typeface="Calibri" panose="020F0502020204030204" pitchFamily="34" charset="0"/>
              </a:rPr>
              <a:t>YÖNETİM ANLAYIŞINDA DEĞİŞİM VE TOPLAM KALİTE YÖNETİMİ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Kalite Kavramı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Toplam Kalite Yönetimi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nn-NO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Toplam Kalite Yönetiminin Temel İlkeleri</a:t>
            </a:r>
            <a:endParaRPr lang="tr-TR" sz="31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Toplam Kalite Yönetimi Uygulama Aşamaları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EFQM Mükemmellik Modeli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TKY’nin Geleceği ve Gelecekte TKY’nin İdeolojik Temelleri</a:t>
            </a:r>
          </a:p>
          <a:p>
            <a:pPr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3400" b="1" dirty="0">
                <a:solidFill>
                  <a:srgbClr val="002060"/>
                </a:solidFill>
                <a:latin typeface="Calibri" panose="020F0502020204030204" pitchFamily="34" charset="0"/>
              </a:rPr>
              <a:t>YÖNETİMİN GELECEĞİ VE YÖNETİM </a:t>
            </a:r>
            <a:r>
              <a:rPr lang="tr-TR" sz="3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BULUŞÇULUĞU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Yönetim Buluşçuluğu Kavramı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Yönetim Buluşçuluğunu Hazırlayan Nedenler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Buluşçuluk Türleri ve Yönetim Buluşçuluğunun Temel Bileşenleri</a:t>
            </a:r>
          </a:p>
          <a:p>
            <a:pPr marL="525780" indent="-457200">
              <a:buClr>
                <a:srgbClr val="002060"/>
              </a:buClr>
              <a:buFont typeface="+mj-lt"/>
              <a:buAutoNum type="arabicPeriod"/>
            </a:pPr>
            <a:r>
              <a:rPr lang="tr-TR" sz="31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Uygulamada Yönetim Buluşçuluğu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23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Herkesin Katılımı ve İletişim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412776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>
                <a:latin typeface="Calibri" panose="020F0502020204030204" pitchFamily="34" charset="0"/>
              </a:rPr>
              <a:t>İyi bir iletişimle kurumda üst yönetimden en alt kademedeki çalışana kadar ilgili herkesin, iş süreçlerine en geniş ölçüde katılımını ifade </a:t>
            </a:r>
            <a:r>
              <a:rPr lang="tr-TR" sz="2800" dirty="0" smtClean="0">
                <a:latin typeface="Calibri" panose="020F0502020204030204" pitchFamily="34" charset="0"/>
              </a:rPr>
              <a:t>eder.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 smtClean="0">
                <a:latin typeface="Calibri" panose="020F0502020204030204" pitchFamily="34" charset="0"/>
              </a:rPr>
              <a:t>Bu </a:t>
            </a:r>
            <a:r>
              <a:rPr lang="tr-TR" sz="2800" dirty="0">
                <a:latin typeface="Calibri" panose="020F0502020204030204" pitchFamily="34" charset="0"/>
              </a:rPr>
              <a:t>da takım çalışmaları yoluyla gerçekleşir.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80" y="4653136"/>
            <a:ext cx="2790056" cy="15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Sürekli İyileştirme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91683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Toplam Kalite Yönetimi'nde sürekli gelişme kademeleri ve küçük adımlarla sağlanmalıdır. Bunu yaparken de </a:t>
            </a:r>
            <a:r>
              <a:rPr lang="tr-TR" sz="2800" i="1" dirty="0">
                <a:latin typeface="Calibri" panose="020F0502020204030204" pitchFamily="34" charset="0"/>
              </a:rPr>
              <a:t>PUKÖ (Planla, Uygula, Kontrol et, Önlem al) </a:t>
            </a:r>
            <a:r>
              <a:rPr lang="tr-TR" sz="2800" dirty="0">
                <a:latin typeface="Calibri" panose="020F0502020204030204" pitchFamily="34" charset="0"/>
              </a:rPr>
              <a:t>döngüsünden yararlanılmalıdır.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İşler; </a:t>
            </a:r>
            <a:r>
              <a:rPr lang="tr-TR" sz="2800" b="1" dirty="0">
                <a:latin typeface="Calibri" panose="020F0502020204030204" pitchFamily="34" charset="0"/>
              </a:rPr>
              <a:t>planlanır, uygulanır, kontrol edilir, önlem alınır</a:t>
            </a:r>
            <a:r>
              <a:rPr lang="tr-TR" sz="2800" dirty="0">
                <a:latin typeface="Calibri" panose="020F0502020204030204" pitchFamily="34" charset="0"/>
              </a:rPr>
              <a:t> ve geliştirilmiş süreç tekrarlanarak PUKÖ döngüsü devam ettirilmelidir.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7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5961712" cy="562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14401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latin typeface="Calibri" panose="020F0502020204030204" pitchFamily="34" charset="0"/>
              </a:rPr>
              <a:t>PUKÖ Döngüsü</a:t>
            </a:r>
            <a:endParaRPr lang="tr-TR" sz="2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68" y="1259519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Hedeflerle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ve Verilerle Yönetim </a:t>
            </a:r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968" y="2132856"/>
            <a:ext cx="72004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>
                <a:latin typeface="Calibri" panose="020F0502020204030204" pitchFamily="34" charset="0"/>
              </a:rPr>
              <a:t>Müşteri memnuniyeti, çalışanların toplam kalite üzerindeki etkisi, liderin etkinliği, süreçlerin performansı, iletişimin etkinliği, sonuçların hedeflere uygunluğu, maliyet gibi konuların verilerle takibinin yapılmasını ifade eder. </a:t>
            </a: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Süreç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Yönetimi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13633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Süreç, belirli bir dizi girdiyi, müşterileri için belirli bir dizi çıktıya dönüştüren, tanımlanabilen yenilenebilen, ölçülebilen ve birbirine bağlı değer yaratan faaliyetler dizisidir.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Yönetimde kalitenin sağlanması için süreçlerin sürekli sorgulayarak geliştirilmesini ifade eder.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Önlemeye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Dönük Yaklaşım </a:t>
            </a:r>
            <a:r>
              <a:rPr lang="tr-TR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85934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Planlarda olabilecek aksaklıklara karşı önlemler almak, hata kaynaklarını kurtarmak, süreç bazında kontroller yapmak, yapılan hatalardan dersler çıkararak hataların önlenmesi gerektiğini ifade eder. </a:t>
            </a: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8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Toplam Kalite Yönetimi'nde esas olan hataları tespit etmek ya da hataları ayıklamak değil, hata yapmamayı sağlamaktır.</a:t>
            </a:r>
            <a:endParaRPr lang="en-A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Sürekli 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Eğitim ve </a:t>
            </a:r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Öğrenen</a:t>
            </a:r>
            <a:r>
              <a:rPr lang="tr-TR" altLang="en-US" sz="3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Organizasyon</a:t>
            </a:r>
            <a:r>
              <a:rPr lang="tr-TR" sz="3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endParaRPr lang="tr-TR" sz="3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273" y="2348880"/>
            <a:ext cx="4413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Kurum çalışanlarının sürekli eğitimden geçirilerek geliştirilmesi ve kurumun öğrenen organizasyon haline getirilmesini ifade eder.</a:t>
            </a:r>
            <a:endParaRPr lang="en-AU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65939"/>
            <a:ext cx="1905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Toplam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Kalite Yönetiminin </a:t>
            </a:r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Uygulama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Aşamaları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959429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i="1" dirty="0">
                <a:latin typeface="Calibri" panose="020F0502020204030204" pitchFamily="34" charset="0"/>
              </a:rPr>
              <a:t>TKY’ nin, birbiriyle bütünleşik dört aşaması vardır</a:t>
            </a:r>
            <a:r>
              <a:rPr lang="tr-TR" sz="2400" b="1" i="1" dirty="0" smtClean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tr-TR" sz="2400" b="1" i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Hedef kitlenin gereksinimlerinin </a:t>
            </a:r>
            <a:r>
              <a:rPr lang="tr-TR" sz="2400" dirty="0">
                <a:latin typeface="Calibri" panose="020F0502020204030204" pitchFamily="34" charset="0"/>
              </a:rPr>
              <a:t>belirlenmesi ve bunların sunulacak ürün ve hizmet olarak tanımlanması 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Belirlenen </a:t>
            </a:r>
            <a:r>
              <a:rPr lang="tr-TR" sz="2400" dirty="0">
                <a:latin typeface="Calibri" panose="020F0502020204030204" pitchFamily="34" charset="0"/>
              </a:rPr>
              <a:t>gereksinimlerle ve amaca uygun çıktıların tasarlanması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Bu </a:t>
            </a:r>
            <a:r>
              <a:rPr lang="tr-TR" sz="2400" dirty="0">
                <a:latin typeface="Calibri" panose="020F0502020204030204" pitchFamily="34" charset="0"/>
              </a:rPr>
              <a:t>çıktıları hatasız ve zamanında sunmak üzere, işlerin, süreçlerin ve çalışanların organize edilmesi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Çıktıların </a:t>
            </a:r>
            <a:r>
              <a:rPr lang="tr-TR" sz="2400" dirty="0">
                <a:latin typeface="Calibri" panose="020F0502020204030204" pitchFamily="34" charset="0"/>
              </a:rPr>
              <a:t>ve süreçlerin performanslarını sürekli ölçerek, onları mükemmele ulaştıracak mekanizmaların yerine konulması.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Toplam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Kalite Yönetiminin </a:t>
            </a:r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Uygulama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Aşamaları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4" y="1988840"/>
            <a:ext cx="6758542" cy="43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142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EFQM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Mükemmellik Modeli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70080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i="1" dirty="0">
                <a:latin typeface="Calibri" panose="020F0502020204030204" pitchFamily="34" charset="0"/>
              </a:rPr>
              <a:t>Avrupa Kalite Yönetimi Vakfı (EFQM)</a:t>
            </a:r>
            <a:r>
              <a:rPr lang="tr-TR" sz="2400" dirty="0">
                <a:latin typeface="Calibri" panose="020F0502020204030204" pitchFamily="34" charset="0"/>
              </a:rPr>
              <a:t> sektör, büyüklük, yapı, ya da gelişmişlik düzeyinden bağımsız olarak kuruluşların sürdürülebilir mükemmelliğe ulaşmalarını teşvik etmek üzere bir yönetim sistemi kurmaları gereğini vurgulamaktadır.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endParaRPr lang="tr-TR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  <a:defRPr/>
            </a:pPr>
            <a:r>
              <a:rPr lang="tr-TR" sz="2400" dirty="0">
                <a:latin typeface="Calibri" panose="020F0502020204030204" pitchFamily="34" charset="0"/>
              </a:rPr>
              <a:t>Bu amaçla oluşturulan Mükemmellik Modeli, kuruluşlara mükemmelliğe giden yolun neresinde olduklarını gösteren, darboğazlarını saptamalarını sağlayan ve uygun çözümlere ulaşabilmek için belli bir yaklaşımın kullanılmasını öneren bir araçtır.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65287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DEĞİŞEN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EKONOMİK ORTAM VE DEĞİŞEN ORGANİZASYONLAR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6739"/>
            <a:ext cx="6185525" cy="3969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942505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tr-TR" sz="2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Günümüz İşletmelerini Etkileyen Faktörler </a:t>
            </a:r>
          </a:p>
        </p:txBody>
      </p:sp>
    </p:spTree>
    <p:extLst>
      <p:ext uri="{BB962C8B-B14F-4D97-AF65-F5344CB8AC3E}">
        <p14:creationId xmlns:p14="http://schemas.microsoft.com/office/powerpoint/2010/main" val="271998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1429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atin typeface="Calibri" panose="020F0502020204030204" pitchFamily="34" charset="0"/>
              </a:rPr>
              <a:t>EFQM Modeli 5 aşamadan </a:t>
            </a:r>
            <a:r>
              <a:rPr lang="tr-TR" sz="2400" b="1" dirty="0" smtClean="0">
                <a:latin typeface="Calibri" panose="020F0502020204030204" pitchFamily="34" charset="0"/>
              </a:rPr>
              <a:t>oluşur:</a:t>
            </a:r>
          </a:p>
          <a:p>
            <a:endParaRPr lang="tr-TR" sz="2400" b="1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tr-TR" sz="2400" b="1" i="1" dirty="0" smtClean="0">
                <a:latin typeface="Calibri" panose="020F0502020204030204" pitchFamily="34" charset="0"/>
              </a:rPr>
              <a:t>Aşama</a:t>
            </a:r>
            <a:r>
              <a:rPr lang="tr-TR" sz="2400" b="1" i="1" dirty="0">
                <a:latin typeface="Calibri" panose="020F0502020204030204" pitchFamily="34" charset="0"/>
              </a:rPr>
              <a:t>: </a:t>
            </a:r>
            <a:r>
              <a:rPr lang="tr-TR" sz="2400" dirty="0" smtClean="0">
                <a:latin typeface="Calibri" panose="020F0502020204030204" pitchFamily="34" charset="0"/>
              </a:rPr>
              <a:t>İki adımlı bir süreçtir. İlk </a:t>
            </a:r>
            <a:r>
              <a:rPr lang="tr-TR" sz="2400" dirty="0">
                <a:latin typeface="Calibri" panose="020F0502020204030204" pitchFamily="34" charset="0"/>
              </a:rPr>
              <a:t>adımda kuruluş EFQM Mükemmellik Modelinin dokuz kriterini baz alan soru listesi ve özdeğerlendirme sürecini tamamlar. İkinci adımda iyileştirme planını gerçekleştirir.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tr-TR" sz="2400" b="1" i="1" dirty="0" smtClean="0">
                <a:latin typeface="Calibri" panose="020F0502020204030204" pitchFamily="34" charset="0"/>
              </a:rPr>
              <a:t>Aşama</a:t>
            </a:r>
            <a:r>
              <a:rPr lang="tr-TR" sz="2400" b="1" i="1" dirty="0">
                <a:latin typeface="Calibri" panose="020F0502020204030204" pitchFamily="34" charset="0"/>
              </a:rPr>
              <a:t>: </a:t>
            </a:r>
            <a:r>
              <a:rPr lang="tr-TR" sz="2400" dirty="0">
                <a:latin typeface="Calibri" panose="020F0502020204030204" pitchFamily="34" charset="0"/>
              </a:rPr>
              <a:t>Mükemmellikte Yetkinlik EFQM Modelini kullanarak özdeğerlendirme yapmada deneyimi olan kuruluşlar için dizayn edilmiştir. 32 alt kriteri temel </a:t>
            </a:r>
            <a:r>
              <a:rPr lang="tr-TR" sz="2400" dirty="0" smtClean="0">
                <a:latin typeface="Calibri" panose="020F0502020204030204" pitchFamily="34" charset="0"/>
              </a:rPr>
              <a:t>alır.</a:t>
            </a:r>
          </a:p>
          <a:p>
            <a:pPr marL="457200" indent="-457200">
              <a:buAutoNum type="arabicPeriod"/>
            </a:pPr>
            <a:r>
              <a:rPr lang="tr-TR" sz="2400" b="1" i="1" dirty="0" smtClean="0">
                <a:latin typeface="Calibri" panose="020F0502020204030204" pitchFamily="34" charset="0"/>
              </a:rPr>
              <a:t>4</a:t>
            </a:r>
            <a:r>
              <a:rPr lang="tr-TR" sz="2400" b="1" i="1" dirty="0">
                <a:latin typeface="Calibri" panose="020F0502020204030204" pitchFamily="34" charset="0"/>
              </a:rPr>
              <a:t>., ve 5. Aşamalar: </a:t>
            </a:r>
            <a:r>
              <a:rPr lang="tr-TR" sz="2400" dirty="0">
                <a:latin typeface="Calibri" panose="020F0502020204030204" pitchFamily="34" charset="0"/>
              </a:rPr>
              <a:t>Ödül Finalistliği/Başarı Ödülü/Büyük Ödül Mükemmellik uygulamasında olgunluk seviyesine ulaşmış kuruluşlar için yüksek prestijli Avrupa Kalite Ödülü veya Ulusal Kalite Ödülleri önemli bir özendirici unsur olmaya devam eder. </a:t>
            </a:r>
            <a:endParaRPr lang="tr-T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64590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latin typeface="Calibri" panose="020F0502020204030204" pitchFamily="34" charset="0"/>
              </a:rPr>
              <a:t>Modelin kalbinde </a:t>
            </a:r>
            <a:r>
              <a:rPr lang="tr-TR" sz="2800" b="1" i="1" dirty="0">
                <a:latin typeface="Calibri" panose="020F0502020204030204" pitchFamily="34" charset="0"/>
              </a:rPr>
              <a:t>RADAR </a:t>
            </a:r>
            <a:r>
              <a:rPr lang="tr-TR" sz="2800" dirty="0">
                <a:latin typeface="Calibri" panose="020F0502020204030204" pitchFamily="34" charset="0"/>
              </a:rPr>
              <a:t>olarak tanımlanan bir zihinsel şema yer alır. </a:t>
            </a:r>
          </a:p>
          <a:p>
            <a:r>
              <a:rPr lang="tr-TR" sz="2800" dirty="0">
                <a:latin typeface="Calibri" panose="020F0502020204030204" pitchFamily="34" charset="0"/>
              </a:rPr>
              <a:t>RADAR beş boyuttan </a:t>
            </a:r>
            <a:r>
              <a:rPr lang="tr-TR" sz="2800" dirty="0" smtClean="0">
                <a:latin typeface="Calibri" panose="020F0502020204030204" pitchFamily="34" charset="0"/>
              </a:rPr>
              <a:t>oluşur: </a:t>
            </a:r>
            <a:endParaRPr lang="tr-TR" sz="28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7142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EFQM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Mükemmellik Modeli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6105210" cy="25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4" y="842535"/>
            <a:ext cx="79932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Sonuçlar</a:t>
            </a:r>
          </a:p>
          <a:p>
            <a:r>
              <a:rPr lang="tr-TR" sz="2400" dirty="0" smtClean="0">
                <a:latin typeface="Calibri" panose="020F0502020204030204" pitchFamily="34" charset="0"/>
              </a:rPr>
              <a:t>Sonuçlar </a:t>
            </a:r>
            <a:r>
              <a:rPr lang="tr-TR" sz="2400" dirty="0">
                <a:latin typeface="Calibri" panose="020F0502020204030204" pitchFamily="34" charset="0"/>
              </a:rPr>
              <a:t>boyutu kuruluşun neler elde ettiğini içerir</a:t>
            </a:r>
            <a:r>
              <a:rPr lang="tr-TR" sz="2400" dirty="0" smtClean="0">
                <a:latin typeface="Calibri" panose="020F0502020204030204" pitchFamily="34" charset="0"/>
              </a:rPr>
              <a:t>.</a:t>
            </a:r>
          </a:p>
          <a:p>
            <a:endParaRPr lang="tr-TR" sz="2400" dirty="0" smtClean="0">
              <a:latin typeface="Calibri" panose="020F0502020204030204" pitchFamily="34" charset="0"/>
            </a:endParaRPr>
          </a:p>
          <a:p>
            <a:r>
              <a:rPr lang="tr-TR" sz="2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Yaklaşım</a:t>
            </a:r>
          </a:p>
          <a:p>
            <a:r>
              <a:rPr lang="tr-TR" sz="2400" dirty="0">
                <a:latin typeface="Calibri" panose="020F0502020204030204" pitchFamily="34" charset="0"/>
              </a:rPr>
              <a:t>Yaklaşım, kuruluşun ne yapmayı planladığını ve bunu yapmaktaki nedenlerini içerir.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endParaRPr lang="tr-TR" sz="2400" dirty="0">
              <a:latin typeface="Calibri" panose="020F0502020204030204" pitchFamily="34" charset="0"/>
            </a:endParaRPr>
          </a:p>
          <a:p>
            <a:r>
              <a:rPr lang="tr-TR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Yayılım</a:t>
            </a:r>
          </a:p>
          <a:p>
            <a:r>
              <a:rPr lang="tr-TR" sz="2400" dirty="0">
                <a:latin typeface="Calibri" panose="020F0502020204030204" pitchFamily="34" charset="0"/>
              </a:rPr>
              <a:t>Yayılım bir kuruluşun yaklaşımını yaşama geçirmek için neler yaptığını içerir.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endParaRPr lang="tr-TR" sz="2400" dirty="0">
              <a:latin typeface="Calibri" panose="020F0502020204030204" pitchFamily="34" charset="0"/>
            </a:endParaRPr>
          </a:p>
          <a:p>
            <a:r>
              <a:rPr lang="tr-TR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Değerlendirme ve Gözden Geçirme</a:t>
            </a:r>
          </a:p>
          <a:p>
            <a:r>
              <a:rPr lang="tr-TR" sz="2400" dirty="0">
                <a:latin typeface="Calibri" panose="020F0502020204030204" pitchFamily="34" charset="0"/>
              </a:rPr>
              <a:t>Bu </a:t>
            </a:r>
            <a:r>
              <a:rPr lang="tr-TR" sz="2400" dirty="0">
                <a:latin typeface="Calibri" panose="020F0502020204030204" pitchFamily="34" charset="0"/>
              </a:rPr>
              <a:t>boyut, bir kuruluşun yaklaşımını ve yaklaşımının yayılımını değerlendirmek ve gözden geçirmek için neler yaptığını içerir. </a:t>
            </a:r>
            <a:r>
              <a:rPr lang="tr-TR" sz="2400" dirty="0" smtClean="0">
                <a:latin typeface="Calibri" panose="020F0502020204030204" pitchFamily="34" charset="0"/>
              </a:rPr>
              <a:t> </a:t>
            </a:r>
            <a:endParaRPr lang="tr-T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142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EFQM </a:t>
            </a:r>
            <a:r>
              <a:rPr lang="tr-TR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Mükemmellik Modeli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8" y="1556792"/>
            <a:ext cx="7897032" cy="46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TKY’nin Geleceği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20486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Calibri" panose="020F0502020204030204" pitchFamily="34" charset="0"/>
              </a:rPr>
              <a:t>TKY anlayışını oluşturan temel unsurlar gelecekte nasıl şekillenecek sorusuna verilecek en uygun cevap, </a:t>
            </a:r>
            <a:r>
              <a:rPr lang="tr-TR" sz="2800" b="1" dirty="0">
                <a:latin typeface="Calibri" panose="020F0502020204030204" pitchFamily="34" charset="0"/>
              </a:rPr>
              <a:t>“Entegre Kalite Yönetim Sistemleri”</a:t>
            </a:r>
            <a:r>
              <a:rPr lang="tr-TR" sz="2800" dirty="0">
                <a:latin typeface="Calibri" panose="020F0502020204030204" pitchFamily="34" charset="0"/>
              </a:rPr>
              <a:t>nin işletmelerde çok yaygın şekilde kullanılacağı yönündedir. Bu bağlamda; aşağıda sıralanmış yeni bileşenler işletmelerin uğraş konusu </a:t>
            </a:r>
            <a:r>
              <a:rPr lang="tr-TR" sz="2800" dirty="0" smtClean="0">
                <a:latin typeface="Calibri" panose="020F0502020204030204" pitchFamily="34" charset="0"/>
              </a:rPr>
              <a:t>olacaktır. </a:t>
            </a:r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Gelecekte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TKY’nin İdeolojik Temelleri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681998"/>
            <a:ext cx="773656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Toplam Dönüşüm </a:t>
            </a:r>
            <a:r>
              <a:rPr lang="tr-TR" altLang="en-US" sz="2600" dirty="0" smtClean="0">
                <a:latin typeface="Calibri" panose="020F0502020204030204" pitchFamily="34" charset="0"/>
              </a:rPr>
              <a:t>Yönetimi (Total </a:t>
            </a:r>
            <a:r>
              <a:rPr lang="tr-TR" altLang="en-US" sz="2600" dirty="0">
                <a:latin typeface="Calibri" panose="020F0502020204030204" pitchFamily="34" charset="0"/>
              </a:rPr>
              <a:t>Transformational </a:t>
            </a:r>
            <a:r>
              <a:rPr lang="tr-TR" altLang="en-US" sz="2600" dirty="0" smtClean="0">
                <a:latin typeface="Calibri" panose="020F0502020204030204" pitchFamily="34" charset="0"/>
              </a:rPr>
              <a:t>Management)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Toplam Müşteri Yönetimi (Total Customer </a:t>
            </a:r>
            <a:r>
              <a:rPr lang="tr-TR" altLang="en-US" sz="2600" dirty="0" smtClean="0">
                <a:latin typeface="Calibri" panose="020F0502020204030204" pitchFamily="34" charset="0"/>
              </a:rPr>
              <a:t>Management)</a:t>
            </a: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 smtClean="0">
                <a:latin typeface="Calibri" panose="020F0502020204030204" pitchFamily="34" charset="0"/>
              </a:rPr>
              <a:t>Toplam </a:t>
            </a:r>
            <a:r>
              <a:rPr lang="tr-TR" altLang="en-US" sz="2600" dirty="0">
                <a:latin typeface="Calibri" panose="020F0502020204030204" pitchFamily="34" charset="0"/>
              </a:rPr>
              <a:t>Bilgi Yönetimi (Total Information </a:t>
            </a:r>
            <a:r>
              <a:rPr lang="tr-TR" altLang="en-US" sz="2600" dirty="0" smtClean="0">
                <a:latin typeface="Calibri" panose="020F0502020204030204" pitchFamily="34" charset="0"/>
              </a:rPr>
              <a:t>Management) </a:t>
            </a: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endParaRPr lang="tr-TR" altLang="en-US" sz="2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600" dirty="0">
                <a:latin typeface="Calibri" panose="020F0502020204030204" pitchFamily="34" charset="0"/>
              </a:rPr>
              <a:t>Toplam Kaynak Yönetimi (Total Resource </a:t>
            </a:r>
            <a:r>
              <a:rPr lang="tr-TR" altLang="en-US" sz="2600" dirty="0" smtClean="0">
                <a:latin typeface="Calibri" panose="020F0502020204030204" pitchFamily="34" charset="0"/>
              </a:rPr>
              <a:t>Management)</a:t>
            </a:r>
            <a:endParaRPr lang="tr-TR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YÖNETİMİN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GELECEĞİ VE YÖNETİM BULUŞÇULUĞU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1600" y="2348880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dirty="0">
                <a:latin typeface="Calibri" panose="020F0502020204030204" pitchFamily="34" charset="0"/>
              </a:rPr>
              <a:t>Günümüz işletmelerinin rekabetçi ortamda hayatta kalabilmesinin tek </a:t>
            </a:r>
            <a:r>
              <a:rPr lang="tr-TR" sz="2800" dirty="0" smtClean="0">
                <a:latin typeface="Calibri" panose="020F0502020204030204" pitchFamily="34" charset="0"/>
              </a:rPr>
              <a:t>çaresi “</a:t>
            </a:r>
            <a:r>
              <a:rPr lang="tr-TR" sz="2800" b="1" i="1" dirty="0" smtClean="0">
                <a:latin typeface="Calibri" panose="020F0502020204030204" pitchFamily="34" charset="0"/>
              </a:rPr>
              <a:t>farklılaşmak</a:t>
            </a:r>
            <a:r>
              <a:rPr lang="tr-TR" sz="2800" b="1" i="1" dirty="0">
                <a:latin typeface="Calibri" panose="020F0502020204030204" pitchFamily="34" charset="0"/>
              </a:rPr>
              <a:t>" </a:t>
            </a:r>
            <a:r>
              <a:rPr lang="tr-TR" sz="2800" dirty="0">
                <a:latin typeface="Calibri" panose="020F0502020204030204" pitchFamily="34" charset="0"/>
              </a:rPr>
              <a:t>anahtar kelimesinde gizlidir. </a:t>
            </a:r>
            <a:endParaRPr lang="tr-TR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096344" cy="20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Yönetim Buluşçuluğu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72" y="170080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tr-TR" sz="2800" b="1" i="1" dirty="0">
                <a:latin typeface="Calibri" panose="020F0502020204030204" pitchFamily="34" charset="0"/>
              </a:rPr>
              <a:t>Yönetim buluşçuluğu</a:t>
            </a:r>
            <a:r>
              <a:rPr lang="tr-TR" sz="2800" b="1" i="1" dirty="0" smtClean="0">
                <a:latin typeface="Calibri" panose="020F0502020204030204" pitchFamily="34" charset="0"/>
              </a:rPr>
              <a:t>;</a:t>
            </a:r>
          </a:p>
          <a:p>
            <a:pPr>
              <a:buClr>
                <a:srgbClr val="002060"/>
              </a:buClr>
            </a:pPr>
            <a:endParaRPr lang="tr-TR" sz="2800" b="1" i="1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i="1" dirty="0">
                <a:latin typeface="Calibri" panose="020F0502020204030204" pitchFamily="34" charset="0"/>
              </a:rPr>
              <a:t>Y</a:t>
            </a:r>
            <a:r>
              <a:rPr lang="tr-TR" sz="2800" i="1" dirty="0" smtClean="0">
                <a:latin typeface="Calibri" panose="020F0502020204030204" pitchFamily="34" charset="0"/>
              </a:rPr>
              <a:t>önetim </a:t>
            </a:r>
            <a:r>
              <a:rPr lang="tr-TR" sz="2800" i="1" dirty="0">
                <a:latin typeface="Calibri" panose="020F0502020204030204" pitchFamily="34" charset="0"/>
              </a:rPr>
              <a:t>işinin yapılış biçimini büyük ölçüde değiştiren veya alışılagelmiş organizasyon yapısında önemli değişiklikler yaparak organizasyonel amaçları gerçekleştirmeye yönelik bir yönetim </a:t>
            </a:r>
            <a:r>
              <a:rPr lang="tr-TR" sz="2800" i="1" dirty="0" smtClean="0">
                <a:latin typeface="Calibri" panose="020F0502020204030204" pitchFamily="34" charset="0"/>
              </a:rPr>
              <a:t>tarzıdır.</a:t>
            </a:r>
          </a:p>
          <a:p>
            <a:pPr>
              <a:buClr>
                <a:srgbClr val="002060"/>
              </a:buClr>
            </a:pPr>
            <a:endParaRPr lang="tr-TR" sz="28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800" i="1" dirty="0" smtClean="0">
                <a:latin typeface="Calibri" panose="020F0502020204030204" pitchFamily="34" charset="0"/>
              </a:rPr>
              <a:t>Yönetimde </a:t>
            </a:r>
            <a:r>
              <a:rPr lang="tr-TR" sz="2800" i="1" dirty="0">
                <a:latin typeface="Calibri" panose="020F0502020204030204" pitchFamily="34" charset="0"/>
              </a:rPr>
              <a:t>yaratıcılık ve yenilikçilik – </a:t>
            </a:r>
            <a:r>
              <a:rPr lang="tr-TR" sz="2800" i="1" dirty="0" smtClean="0">
                <a:latin typeface="Calibri" panose="020F0502020204030204" pitchFamily="34" charset="0"/>
              </a:rPr>
              <a:t>inovasyon </a:t>
            </a:r>
            <a:r>
              <a:rPr lang="tr-TR" sz="2800" dirty="0" smtClean="0">
                <a:latin typeface="Calibri" panose="020F0502020204030204" pitchFamily="34" charset="0"/>
              </a:rPr>
              <a:t>demektir</a:t>
            </a:r>
            <a:r>
              <a:rPr lang="tr-TR" sz="2800" dirty="0">
                <a:latin typeface="Calibri" panose="020F0502020204030204" pitchFamily="34" charset="0"/>
              </a:rPr>
              <a:t>. </a:t>
            </a:r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1107238"/>
              </p:ext>
            </p:extLst>
          </p:nvPr>
        </p:nvGraphicFramePr>
        <p:xfrm>
          <a:off x="971600" y="1196752"/>
          <a:ext cx="72728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Yönetim Buluşçuluğunu Hazırlayan Nedenler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682" y="213285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Hızla </a:t>
            </a:r>
            <a:r>
              <a:rPr lang="tr-TR" sz="2400" dirty="0">
                <a:latin typeface="Calibri" panose="020F0502020204030204" pitchFamily="34" charset="0"/>
              </a:rPr>
              <a:t>ivme kazanan değişim hızı,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De-regülasyon</a:t>
            </a:r>
            <a:r>
              <a:rPr lang="tr-TR" sz="2400" dirty="0">
                <a:latin typeface="Calibri" panose="020F0502020204030204" pitchFamily="34" charset="0"/>
              </a:rPr>
              <a:t>: Teknolojinin ölçütleri değiştiren etkisi,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Yeni </a:t>
            </a:r>
            <a:r>
              <a:rPr lang="tr-TR" sz="2400" dirty="0">
                <a:latin typeface="Calibri" panose="020F0502020204030204" pitchFamily="34" charset="0"/>
              </a:rPr>
              <a:t>değer ağları ve ekosistemler üzerinde kısmi kontrol kurulması: Dikeylikten uzaklaşma, aracılardan arınma, dış kaynak kullanma,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Dijitalleşme</a:t>
            </a:r>
            <a:r>
              <a:rPr lang="tr-TR" sz="2400" dirty="0">
                <a:latin typeface="Calibri" panose="020F0502020204030204" pitchFamily="34" charset="0"/>
              </a:rPr>
              <a:t>: Fikir haklarına tehdit,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İnternet</a:t>
            </a:r>
            <a:r>
              <a:rPr lang="tr-TR" sz="2400" dirty="0">
                <a:latin typeface="Calibri" panose="020F0502020204030204" pitchFamily="34" charset="0"/>
              </a:rPr>
              <a:t>: Müşterinin artan pazarlık gücü,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Daralan </a:t>
            </a:r>
            <a:r>
              <a:rPr lang="tr-TR" sz="2400" dirty="0">
                <a:latin typeface="Calibri" panose="020F0502020204030204" pitchFamily="34" charset="0"/>
              </a:rPr>
              <a:t>stratejik yaşam döngüleri,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Büyük </a:t>
            </a:r>
            <a:r>
              <a:rPr lang="tr-TR" sz="2400" dirty="0">
                <a:latin typeface="Calibri" panose="020F0502020204030204" pitchFamily="34" charset="0"/>
              </a:rPr>
              <a:t>bir hızla düşen iletişim maliyetleri ve küreselleşme: Düşük fiyatlar sunan rakipler. </a:t>
            </a:r>
          </a:p>
        </p:txBody>
      </p:sp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840007"/>
            <a:ext cx="6094146" cy="5658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1340768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Değişen Örgüt Yapısı </a:t>
            </a:r>
          </a:p>
        </p:txBody>
      </p:sp>
    </p:spTree>
    <p:extLst>
      <p:ext uri="{BB962C8B-B14F-4D97-AF65-F5344CB8AC3E}">
        <p14:creationId xmlns:p14="http://schemas.microsoft.com/office/powerpoint/2010/main" val="34075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Yönetim Buluşçuluğu Türleri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6918780"/>
              </p:ext>
            </p:extLst>
          </p:nvPr>
        </p:nvGraphicFramePr>
        <p:xfrm>
          <a:off x="1043608" y="1844824"/>
          <a:ext cx="72008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8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Yönetim Buluşçuluğu İçin Yöneticilerin Yapması Gerekenler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1713848"/>
              </p:ext>
            </p:extLst>
          </p:nvPr>
        </p:nvGraphicFramePr>
        <p:xfrm>
          <a:off x="1187624" y="2060848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07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Uygulamada Yönetim Buluşçuluğu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2312"/>
            <a:ext cx="8018109" cy="48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Uygulamada Yönetim Buluşçuluğu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95208"/>
            <a:ext cx="8049345" cy="46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Uygulamada Yönetim Buluşçuluğu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6" y="1700808"/>
            <a:ext cx="7950364" cy="48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Uygulamada Yönetim Buluşçuluğu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444" y="1608837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>
                <a:latin typeface="Calibri" panose="020F0502020204030204" pitchFamily="34" charset="0"/>
              </a:rPr>
              <a:t>Dünyada yönetim buluşçuluğu yapan WholeFoods Market, W L Gore &amp;İş Ortakları, Google gibi firmalar; </a:t>
            </a:r>
            <a:endParaRPr lang="tr-TR" sz="2600" dirty="0" smtClean="0">
              <a:latin typeface="Calibri" panose="020F0502020204030204" pitchFamily="34" charset="0"/>
            </a:endParaRPr>
          </a:p>
          <a:p>
            <a:endParaRPr lang="tr-TR" sz="26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tr-TR" sz="2600" i="1" dirty="0">
                <a:latin typeface="Calibri" panose="020F0502020204030204" pitchFamily="34" charset="0"/>
              </a:rPr>
              <a:t>Kökten yatay yapı </a:t>
            </a: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tr-TR" sz="2600" i="1" dirty="0">
                <a:latin typeface="Calibri" panose="020F0502020204030204" pitchFamily="34" charset="0"/>
              </a:rPr>
              <a:t>Özgürlük ve hesap verilebilirlik </a:t>
            </a: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tr-TR" sz="2600" i="1" dirty="0">
                <a:latin typeface="Calibri" panose="020F0502020204030204" pitchFamily="34" charset="0"/>
              </a:rPr>
              <a:t>Güven </a:t>
            </a: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tr-TR" sz="2600" i="1" dirty="0">
                <a:latin typeface="Calibri" panose="020F0502020204030204" pitchFamily="34" charset="0"/>
              </a:rPr>
              <a:t>Eşitlik </a:t>
            </a: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tr-TR" sz="2600" i="1" dirty="0">
                <a:latin typeface="Calibri" panose="020F0502020204030204" pitchFamily="34" charset="0"/>
              </a:rPr>
              <a:t>Patron yerine, birçok lider </a:t>
            </a: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nn-NO" sz="2600" i="1" dirty="0">
                <a:latin typeface="Calibri" panose="020F0502020204030204" pitchFamily="34" charset="0"/>
              </a:rPr>
              <a:t>Odaklanmış ancak “temel” olmayan işler </a:t>
            </a:r>
          </a:p>
          <a:p>
            <a:pPr marL="800100" lvl="1" indent="-342900">
              <a:buFont typeface="Wingdings 3" panose="05040102010807070707" pitchFamily="18" charset="2"/>
              <a:buChar char=""/>
            </a:pPr>
            <a:r>
              <a:rPr lang="tr-TR" sz="2600" i="1" dirty="0">
                <a:latin typeface="Calibri" panose="020F0502020204030204" pitchFamily="34" charset="0"/>
              </a:rPr>
              <a:t>Çalışanlarına dünyayı değiştirme</a:t>
            </a:r>
            <a:r>
              <a:rPr lang="tr-TR" sz="2600" b="1" i="1" dirty="0">
                <a:latin typeface="Calibri" panose="020F0502020204030204" pitchFamily="34" charset="0"/>
              </a:rPr>
              <a:t> </a:t>
            </a:r>
            <a:r>
              <a:rPr lang="tr-TR" sz="2600" i="1" dirty="0">
                <a:latin typeface="Calibri" panose="020F0502020204030204" pitchFamily="34" charset="0"/>
              </a:rPr>
              <a:t>fırsatı tanıma gibi yöntemler kullanmaktadırlar. </a:t>
            </a:r>
          </a:p>
        </p:txBody>
      </p:sp>
    </p:spTree>
    <p:extLst>
      <p:ext uri="{BB962C8B-B14F-4D97-AF65-F5344CB8AC3E}">
        <p14:creationId xmlns:p14="http://schemas.microsoft.com/office/powerpoint/2010/main" val="182716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732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Yönetim Buluşçuluğu İçin Kurallar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8062"/>
            <a:ext cx="7344815" cy="4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876" y="177281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Değişim</a:t>
            </a:r>
            <a:r>
              <a:rPr lang="tr-T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  <a:r>
              <a:rPr lang="tr-TR" sz="2400" b="1" dirty="0">
                <a:latin typeface="Calibri" panose="020F0502020204030204" pitchFamily="34" charset="0"/>
              </a:rPr>
              <a:t> </a:t>
            </a:r>
            <a:r>
              <a:rPr lang="tr-TR" sz="2400" i="1" dirty="0">
                <a:latin typeface="Calibri" panose="020F0502020204030204" pitchFamily="34" charset="0"/>
              </a:rPr>
              <a:t>insan ve toplum davranışlarında, çalışma hayatında, ticarette, pazar anlayışında, toplum bilincinde, yönetim anlayışında </a:t>
            </a:r>
            <a:r>
              <a:rPr lang="tr-TR" sz="2400" dirty="0">
                <a:latin typeface="Calibri" panose="020F0502020204030204" pitchFamily="34" charset="0"/>
              </a:rPr>
              <a:t>kendini gösterirken işletmeler de yapısal bir takım değişimler geçirmeye başlamışlardır. 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400" dirty="0"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</a:pPr>
            <a:endParaRPr lang="tr-TR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sz="2400" dirty="0" smtClean="0">
                <a:latin typeface="Calibri" panose="020F0502020204030204" pitchFamily="34" charset="0"/>
              </a:rPr>
              <a:t>Fonksiyonel </a:t>
            </a:r>
            <a:r>
              <a:rPr lang="tr-TR" sz="2400" dirty="0">
                <a:latin typeface="Calibri" panose="020F0502020204030204" pitchFamily="34" charset="0"/>
              </a:rPr>
              <a:t>hiyerarşik yapılar, her alanda yaşanan değişime adapte olabilecek organik yapılara doğru hızla dönüşmeye başlamıştır. </a:t>
            </a:r>
          </a:p>
        </p:txBody>
      </p:sp>
    </p:spTree>
    <p:extLst>
      <p:ext uri="{BB962C8B-B14F-4D97-AF65-F5344CB8AC3E}">
        <p14:creationId xmlns:p14="http://schemas.microsoft.com/office/powerpoint/2010/main" val="34075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YÖNETİM </a:t>
            </a:r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ANLAYIŞINDA DEĞİŞİM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191683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Önce insan” anlayışıyla şekillenen,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 Müşteri odaklı,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 Süreçlerle yönetilen,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 Verilere dayanan,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>
                <a:latin typeface="Calibri" panose="020F0502020204030204" pitchFamily="34" charset="0"/>
              </a:rPr>
              <a:t> Güçlü bir yapı/sistem/teknik üzerine inşa </a:t>
            </a:r>
            <a:r>
              <a:rPr lang="tr-TR" sz="2800" dirty="0" smtClean="0">
                <a:latin typeface="Calibri" panose="020F0502020204030204" pitchFamily="34" charset="0"/>
              </a:rPr>
              <a:t>edilen, </a:t>
            </a:r>
          </a:p>
          <a:p>
            <a:pPr eaLnBrk="0" hangingPunct="0">
              <a:spcBef>
                <a:spcPct val="20000"/>
              </a:spcBef>
              <a:buClr>
                <a:srgbClr val="002060"/>
              </a:buClr>
              <a:buSzPct val="90000"/>
              <a:defRPr/>
            </a:pPr>
            <a:r>
              <a:rPr lang="tr-TR" sz="2800" dirty="0">
                <a:latin typeface="Calibri" panose="020F0502020204030204" pitchFamily="34" charset="0"/>
              </a:rPr>
              <a:t> </a:t>
            </a:r>
            <a:r>
              <a:rPr lang="tr-TR" sz="2800" dirty="0" smtClean="0">
                <a:latin typeface="Calibri" panose="020F0502020204030204" pitchFamily="34" charset="0"/>
              </a:rPr>
              <a:t>    çağdaş </a:t>
            </a:r>
            <a:r>
              <a:rPr lang="tr-TR" sz="2800" dirty="0">
                <a:latin typeface="Calibri" panose="020F0502020204030204" pitchFamily="34" charset="0"/>
              </a:rPr>
              <a:t>bir yönetim </a:t>
            </a:r>
            <a:r>
              <a:rPr lang="tr-TR" sz="2800" dirty="0" smtClean="0">
                <a:latin typeface="Calibri" panose="020F0502020204030204" pitchFamily="34" charset="0"/>
              </a:rPr>
              <a:t>anlayışını gündeme </a:t>
            </a:r>
            <a:r>
              <a:rPr lang="tr-TR" sz="2800" dirty="0">
                <a:latin typeface="Calibri" panose="020F0502020204030204" pitchFamily="34" charset="0"/>
              </a:rPr>
              <a:t>getirdi.</a:t>
            </a:r>
          </a:p>
        </p:txBody>
      </p:sp>
    </p:spTree>
    <p:extLst>
      <p:ext uri="{BB962C8B-B14F-4D97-AF65-F5344CB8AC3E}">
        <p14:creationId xmlns:p14="http://schemas.microsoft.com/office/powerpoint/2010/main" val="34075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Kalite Nedir?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924944"/>
            <a:ext cx="2088232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</a:rPr>
              <a:t>KALİTE</a:t>
            </a:r>
            <a:endParaRPr lang="tr-TR" sz="4000" b="1" dirty="0">
              <a:latin typeface="Calibri" panose="020F0502020204030204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932040" y="845992"/>
            <a:ext cx="3384376" cy="856434"/>
          </a:xfrm>
          <a:prstGeom prst="borderCallout1">
            <a:avLst>
              <a:gd name="adj1" fmla="val 18750"/>
              <a:gd name="adj2" fmla="val -8333"/>
              <a:gd name="adj3" fmla="val 238913"/>
              <a:gd name="adj4" fmla="val -5725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Line Callout 1 19"/>
          <p:cNvSpPr/>
          <p:nvPr/>
        </p:nvSpPr>
        <p:spPr>
          <a:xfrm>
            <a:off x="4926445" y="2073044"/>
            <a:ext cx="3384376" cy="459341"/>
          </a:xfrm>
          <a:prstGeom prst="borderCallout1">
            <a:avLst>
              <a:gd name="adj1" fmla="val 18750"/>
              <a:gd name="adj2" fmla="val -8333"/>
              <a:gd name="adj3" fmla="val 213604"/>
              <a:gd name="adj4" fmla="val -564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Line Callout 1 20"/>
          <p:cNvSpPr/>
          <p:nvPr/>
        </p:nvSpPr>
        <p:spPr>
          <a:xfrm>
            <a:off x="4965576" y="2918720"/>
            <a:ext cx="3384376" cy="437751"/>
          </a:xfrm>
          <a:prstGeom prst="borderCallout1">
            <a:avLst>
              <a:gd name="adj1" fmla="val 18750"/>
              <a:gd name="adj2" fmla="val -8333"/>
              <a:gd name="adj3" fmla="val 57919"/>
              <a:gd name="adj4" fmla="val -584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Line Callout 1 21"/>
          <p:cNvSpPr/>
          <p:nvPr/>
        </p:nvSpPr>
        <p:spPr>
          <a:xfrm>
            <a:off x="4965576" y="3793394"/>
            <a:ext cx="3384376" cy="603357"/>
          </a:xfrm>
          <a:prstGeom prst="borderCallout1">
            <a:avLst>
              <a:gd name="adj1" fmla="val 18750"/>
              <a:gd name="adj2" fmla="val -8333"/>
              <a:gd name="adj3" fmla="val -81162"/>
              <a:gd name="adj4" fmla="val -584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Line Callout 1 22"/>
          <p:cNvSpPr/>
          <p:nvPr/>
        </p:nvSpPr>
        <p:spPr>
          <a:xfrm>
            <a:off x="4981464" y="4635270"/>
            <a:ext cx="3384376" cy="470955"/>
          </a:xfrm>
          <a:prstGeom prst="borderCallout1">
            <a:avLst>
              <a:gd name="adj1" fmla="val 18750"/>
              <a:gd name="adj2" fmla="val -8333"/>
              <a:gd name="adj3" fmla="val -260204"/>
              <a:gd name="adj4" fmla="val -592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Line Callout 1 23"/>
          <p:cNvSpPr/>
          <p:nvPr/>
        </p:nvSpPr>
        <p:spPr>
          <a:xfrm>
            <a:off x="4997352" y="5445224"/>
            <a:ext cx="3384376" cy="936104"/>
          </a:xfrm>
          <a:prstGeom prst="borderCallout1">
            <a:avLst>
              <a:gd name="adj1" fmla="val 18750"/>
              <a:gd name="adj2" fmla="val -8333"/>
              <a:gd name="adj3" fmla="val -195305"/>
              <a:gd name="adj4" fmla="val -596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4997352" y="871429"/>
            <a:ext cx="32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Ürün ve hizmete insanlar tarafından duyulan inanç, güven ve memnuniyetin belirtisidir</a:t>
            </a:r>
            <a:r>
              <a:rPr lang="tr-TR" alt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tr-TR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464" y="2180206"/>
            <a:ext cx="288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Ürün veya hizmetin değeridir</a:t>
            </a:r>
            <a:r>
              <a:rPr lang="tr-TR" alt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tr-TR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97352" y="2947757"/>
            <a:ext cx="33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İhtiyaçlara uygunluk ve </a:t>
            </a:r>
            <a:r>
              <a:rPr lang="tr-TR" alt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karşılama</a:t>
            </a:r>
            <a:endParaRPr lang="tr-TR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7352" y="3802686"/>
            <a:ext cx="324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Önceden belirlenmiş bulunan özelliklere uygunluktur</a:t>
            </a:r>
            <a:r>
              <a:rPr lang="tr-TR" alt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kumimoji="1" lang="tr-TR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7352" y="4665886"/>
            <a:ext cx="324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Beklentileri karşılama ve </a:t>
            </a:r>
            <a:r>
              <a:rPr lang="tr-TR" alt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aşma</a:t>
            </a:r>
            <a:endParaRPr lang="tr-TR" alt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1464" y="5519554"/>
            <a:ext cx="3313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Bir mal veya hizmetin belirli ihtiyaçları karşılayabilme yeteneklerini ortaya koyan özelliklerin tamamıdır. (</a:t>
            </a:r>
            <a:r>
              <a:rPr lang="tr-TR" alt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ISO)</a:t>
            </a:r>
            <a:endParaRPr lang="tr-TR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Kalite </a:t>
            </a:r>
            <a:endParaRPr lang="tr-TR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119" y="1916832"/>
            <a:ext cx="741682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İhtiyaçlara uygunluktur(P.B. Crosby).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Kalite, bir ürünün ifade edilen veya beklenen ihtiyaçları karşılama kabiliyetini oluşturan özelliklerin toplamıdır(TS 9005-ISO 8402).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Kalite, müşteri memnuniyetidir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Kalite, bir hayat felsefesidir.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90000"/>
              <a:buFont typeface="Wingdings 3" panose="05040102010807070707" pitchFamily="18" charset="2"/>
              <a:buChar char=""/>
              <a:defRPr/>
            </a:pPr>
            <a:r>
              <a:rPr lang="tr-TR" sz="2800" dirty="0" smtClean="0">
                <a:latin typeface="Calibri" panose="020F0502020204030204" pitchFamily="34" charset="0"/>
              </a:rPr>
              <a:t>Kalite, bir yaşam  tarzıdır.</a:t>
            </a:r>
            <a:endParaRPr lang="tr-TR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134122" cy="19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8868" y="40432"/>
            <a:ext cx="34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TOPLAM KALİTE YÖNETİMİ ve YÖNETİM BULUŞÇULUĞU</a:t>
            </a:r>
            <a:endParaRPr lang="tr-TR" sz="1600" dirty="0">
              <a:solidFill>
                <a:srgbClr val="C00000"/>
              </a:solidFill>
            </a:endParaRPr>
          </a:p>
          <a:p>
            <a:endParaRPr lang="tr-TR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052736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tr-TR" altLang="en-US" sz="2800" dirty="0">
                <a:latin typeface="Calibri" panose="020F0502020204030204" pitchFamily="34" charset="0"/>
              </a:rPr>
              <a:t>Kalite, her şeyden önce bir </a:t>
            </a:r>
            <a:r>
              <a:rPr lang="tr-TR" altLang="en-US" sz="2800" b="1" i="1" dirty="0">
                <a:latin typeface="Calibri" panose="020F0502020204030204" pitchFamily="34" charset="0"/>
              </a:rPr>
              <a:t>“saygı”</a:t>
            </a:r>
            <a:r>
              <a:rPr lang="tr-TR" altLang="en-US" sz="2800" b="1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ve </a:t>
            </a:r>
            <a:r>
              <a:rPr lang="tr-TR" altLang="en-US" sz="2800" b="1" i="1" dirty="0">
                <a:latin typeface="Calibri" panose="020F0502020204030204" pitchFamily="34" charset="0"/>
              </a:rPr>
              <a:t>“nezaket”</a:t>
            </a:r>
            <a:r>
              <a:rPr lang="tr-TR" altLang="en-US" sz="2800" b="1" dirty="0">
                <a:latin typeface="Calibri" panose="020F0502020204030204" pitchFamily="34" charset="0"/>
              </a:rPr>
              <a:t> </a:t>
            </a:r>
            <a:r>
              <a:rPr lang="tr-TR" altLang="en-US" sz="2800" dirty="0">
                <a:latin typeface="Calibri" panose="020F0502020204030204" pitchFamily="34" charset="0"/>
              </a:rPr>
              <a:t>işidir. 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tr-TR" altLang="en-US" sz="2800" dirty="0">
                <a:latin typeface="Calibri" panose="020F0502020204030204" pitchFamily="34" charset="0"/>
              </a:rPr>
              <a:t>Bu saygı </a:t>
            </a:r>
            <a:r>
              <a:rPr lang="tr-TR" altLang="en-US" sz="2800" i="1" dirty="0">
                <a:latin typeface="Calibri" panose="020F0502020204030204" pitchFamily="34" charset="0"/>
              </a:rPr>
              <a:t>üç seviyede</a:t>
            </a:r>
            <a:r>
              <a:rPr lang="tr-TR" altLang="en-US" sz="2800" dirty="0">
                <a:latin typeface="Calibri" panose="020F0502020204030204" pitchFamily="34" charset="0"/>
              </a:rPr>
              <a:t> gerçekleşir:</a:t>
            </a:r>
          </a:p>
          <a:p>
            <a:pPr marL="914400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 Kurum dışında vatandaşlara saygı,</a:t>
            </a:r>
          </a:p>
          <a:p>
            <a:pPr marL="914400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 Kurum içinde, herkesin geliştirme ve iyileştirme faaliyetlerine yaptığı katkıya saygı</a:t>
            </a:r>
          </a:p>
          <a:p>
            <a:pPr marL="914400" lvl="1" indent="-457200">
              <a:spcBef>
                <a:spcPct val="50000"/>
              </a:spcBef>
              <a:buClr>
                <a:srgbClr val="002060"/>
              </a:buClr>
              <a:buFont typeface="Wingdings 3" panose="05040102010807070707" pitchFamily="18" charset="2"/>
              <a:buChar char=""/>
            </a:pPr>
            <a:r>
              <a:rPr lang="tr-TR" altLang="en-US" sz="2800" dirty="0">
                <a:latin typeface="Calibri" panose="020F0502020204030204" pitchFamily="34" charset="0"/>
              </a:rPr>
              <a:t> Çalışma grupları içinde, iş görenlerin yararlı faaliyetlerinden dolayı kendi kendilerine saygı.</a:t>
            </a:r>
          </a:p>
        </p:txBody>
      </p:sp>
    </p:spTree>
    <p:extLst>
      <p:ext uri="{BB962C8B-B14F-4D97-AF65-F5344CB8AC3E}">
        <p14:creationId xmlns:p14="http://schemas.microsoft.com/office/powerpoint/2010/main" val="13603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Özel 11">
      <a:dk1>
        <a:srgbClr val="323543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893</TotalTime>
  <Words>1687</Words>
  <Application>Microsoft Office PowerPoint</Application>
  <PresentationFormat>On-screen Show (4:3)</PresentationFormat>
  <Paragraphs>267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GÜNÜMÜZ İŞLETMELERİNiN YÖNETİMİ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GÜNÜMÜZ İŞLETMELERİNİN YÖNETİMİ</dc:title>
  <dc:creator>Merve Urfa</dc:creator>
  <cp:lastModifiedBy>Merve Urfa</cp:lastModifiedBy>
  <cp:revision>117</cp:revision>
  <dcterms:created xsi:type="dcterms:W3CDTF">2017-01-19T11:57:50Z</dcterms:created>
  <dcterms:modified xsi:type="dcterms:W3CDTF">2017-01-28T14:05:53Z</dcterms:modified>
</cp:coreProperties>
</file>