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1" r:id="rId3"/>
    <p:sldId id="262"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6" r:id="rId21"/>
    <p:sldId id="305" r:id="rId22"/>
    <p:sldId id="307" r:id="rId23"/>
    <p:sldId id="308" r:id="rId24"/>
    <p:sldId id="309" r:id="rId25"/>
    <p:sldId id="310" r:id="rId26"/>
    <p:sldId id="320" r:id="rId27"/>
    <p:sldId id="311" r:id="rId28"/>
    <p:sldId id="313" r:id="rId29"/>
    <p:sldId id="314" r:id="rId30"/>
    <p:sldId id="315" r:id="rId31"/>
    <p:sldId id="316" r:id="rId32"/>
    <p:sldId id="312" r:id="rId33"/>
    <p:sldId id="317" r:id="rId34"/>
    <p:sldId id="318" r:id="rId35"/>
    <p:sldId id="319" r:id="rId36"/>
    <p:sldId id="321" r:id="rId37"/>
    <p:sldId id="322"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1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4260C-29B8-4736-8C77-730CACC6B01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tr-TR"/>
        </a:p>
      </dgm:t>
    </dgm:pt>
    <dgm:pt modelId="{D8FD2A36-A226-4CD8-B201-A2FB76832433}">
      <dgm:prSet phldrT="[Text]"/>
      <dgm:spPr/>
      <dgm:t>
        <a:bodyPr/>
        <a:lstStyle/>
        <a:p>
          <a:r>
            <a:rPr lang="tr-TR" dirty="0" smtClean="0">
              <a:latin typeface="Calibri" panose="020F0502020204030204" pitchFamily="34" charset="0"/>
            </a:rPr>
            <a:t>Bireylerarası Roller</a:t>
          </a:r>
          <a:endParaRPr lang="tr-TR" dirty="0">
            <a:latin typeface="Calibri" panose="020F0502020204030204" pitchFamily="34" charset="0"/>
          </a:endParaRPr>
        </a:p>
      </dgm:t>
    </dgm:pt>
    <dgm:pt modelId="{999BF31C-B00C-46CB-AC8C-4243FFEAE027}" type="parTrans" cxnId="{B48B9067-AFA8-4FB6-8875-5831810B6523}">
      <dgm:prSet/>
      <dgm:spPr/>
      <dgm:t>
        <a:bodyPr/>
        <a:lstStyle/>
        <a:p>
          <a:endParaRPr lang="tr-TR">
            <a:latin typeface="Calibri" panose="020F0502020204030204" pitchFamily="34" charset="0"/>
          </a:endParaRPr>
        </a:p>
      </dgm:t>
    </dgm:pt>
    <dgm:pt modelId="{D6490248-684A-419E-873D-3F2FC0D2AB13}" type="sibTrans" cxnId="{B48B9067-AFA8-4FB6-8875-5831810B6523}">
      <dgm:prSet/>
      <dgm:spPr/>
      <dgm:t>
        <a:bodyPr/>
        <a:lstStyle/>
        <a:p>
          <a:endParaRPr lang="tr-TR">
            <a:latin typeface="Calibri" panose="020F0502020204030204" pitchFamily="34" charset="0"/>
          </a:endParaRPr>
        </a:p>
      </dgm:t>
    </dgm:pt>
    <dgm:pt modelId="{2B01354F-8ED2-479E-BB32-4DDAD69A3789}">
      <dgm:prSet phldrT="[Text]"/>
      <dgm:spPr/>
      <dgm:t>
        <a:bodyPr/>
        <a:lstStyle/>
        <a:p>
          <a:r>
            <a:rPr lang="tr-TR" dirty="0" smtClean="0">
              <a:latin typeface="Calibri" panose="020F0502020204030204" pitchFamily="34" charset="0"/>
            </a:rPr>
            <a:t>Temsil Rolü</a:t>
          </a:r>
          <a:endParaRPr lang="tr-TR" dirty="0">
            <a:latin typeface="Calibri" panose="020F0502020204030204" pitchFamily="34" charset="0"/>
          </a:endParaRPr>
        </a:p>
      </dgm:t>
    </dgm:pt>
    <dgm:pt modelId="{C435E82C-29DB-4623-AD3B-523AE85B62A6}" type="parTrans" cxnId="{12D5A587-EC04-466D-B2A6-EAC10BF4C6C2}">
      <dgm:prSet/>
      <dgm:spPr/>
      <dgm:t>
        <a:bodyPr/>
        <a:lstStyle/>
        <a:p>
          <a:endParaRPr lang="tr-TR">
            <a:latin typeface="Calibri" panose="020F0502020204030204" pitchFamily="34" charset="0"/>
          </a:endParaRPr>
        </a:p>
      </dgm:t>
    </dgm:pt>
    <dgm:pt modelId="{0E1E1905-D21B-4860-AF39-B2A340FE28CF}" type="sibTrans" cxnId="{12D5A587-EC04-466D-B2A6-EAC10BF4C6C2}">
      <dgm:prSet/>
      <dgm:spPr/>
      <dgm:t>
        <a:bodyPr/>
        <a:lstStyle/>
        <a:p>
          <a:endParaRPr lang="tr-TR">
            <a:latin typeface="Calibri" panose="020F0502020204030204" pitchFamily="34" charset="0"/>
          </a:endParaRPr>
        </a:p>
      </dgm:t>
    </dgm:pt>
    <dgm:pt modelId="{B69D65BA-3A65-41FE-B09D-171060097CCD}">
      <dgm:prSet phldrT="[Text]"/>
      <dgm:spPr/>
      <dgm:t>
        <a:bodyPr/>
        <a:lstStyle/>
        <a:p>
          <a:r>
            <a:rPr lang="tr-TR" dirty="0" smtClean="0">
              <a:latin typeface="Calibri" panose="020F0502020204030204" pitchFamily="34" charset="0"/>
            </a:rPr>
            <a:t>Lider Rolü</a:t>
          </a:r>
          <a:endParaRPr lang="tr-TR" dirty="0">
            <a:latin typeface="Calibri" panose="020F0502020204030204" pitchFamily="34" charset="0"/>
          </a:endParaRPr>
        </a:p>
      </dgm:t>
    </dgm:pt>
    <dgm:pt modelId="{6DC63254-9800-4A4C-8400-75AFC9F2B657}" type="parTrans" cxnId="{2501CD4C-C005-4C07-9FCD-371BB54D98C3}">
      <dgm:prSet/>
      <dgm:spPr/>
      <dgm:t>
        <a:bodyPr/>
        <a:lstStyle/>
        <a:p>
          <a:endParaRPr lang="tr-TR">
            <a:latin typeface="Calibri" panose="020F0502020204030204" pitchFamily="34" charset="0"/>
          </a:endParaRPr>
        </a:p>
      </dgm:t>
    </dgm:pt>
    <dgm:pt modelId="{50D6429B-E0B9-4372-B636-A53E23AF30B1}" type="sibTrans" cxnId="{2501CD4C-C005-4C07-9FCD-371BB54D98C3}">
      <dgm:prSet/>
      <dgm:spPr/>
      <dgm:t>
        <a:bodyPr/>
        <a:lstStyle/>
        <a:p>
          <a:endParaRPr lang="tr-TR">
            <a:latin typeface="Calibri" panose="020F0502020204030204" pitchFamily="34" charset="0"/>
          </a:endParaRPr>
        </a:p>
      </dgm:t>
    </dgm:pt>
    <dgm:pt modelId="{7C77FEC9-2E49-4416-B97B-BE6B1F2FC68C}">
      <dgm:prSet phldrT="[Text]"/>
      <dgm:spPr/>
      <dgm:t>
        <a:bodyPr/>
        <a:lstStyle/>
        <a:p>
          <a:r>
            <a:rPr lang="tr-TR" dirty="0" smtClean="0">
              <a:latin typeface="Calibri" panose="020F0502020204030204" pitchFamily="34" charset="0"/>
            </a:rPr>
            <a:t>Bilgi Sağlama Rolleri</a:t>
          </a:r>
          <a:endParaRPr lang="tr-TR" dirty="0">
            <a:latin typeface="Calibri" panose="020F0502020204030204" pitchFamily="34" charset="0"/>
          </a:endParaRPr>
        </a:p>
      </dgm:t>
    </dgm:pt>
    <dgm:pt modelId="{F87AF968-9548-4820-8468-182734C6DA13}" type="parTrans" cxnId="{DBC2B350-445E-4092-BFC1-2CC503A245C6}">
      <dgm:prSet/>
      <dgm:spPr/>
      <dgm:t>
        <a:bodyPr/>
        <a:lstStyle/>
        <a:p>
          <a:endParaRPr lang="tr-TR">
            <a:latin typeface="Calibri" panose="020F0502020204030204" pitchFamily="34" charset="0"/>
          </a:endParaRPr>
        </a:p>
      </dgm:t>
    </dgm:pt>
    <dgm:pt modelId="{A58DE365-C971-4906-9DA1-49E02FECA8ED}" type="sibTrans" cxnId="{DBC2B350-445E-4092-BFC1-2CC503A245C6}">
      <dgm:prSet/>
      <dgm:spPr/>
      <dgm:t>
        <a:bodyPr/>
        <a:lstStyle/>
        <a:p>
          <a:endParaRPr lang="tr-TR">
            <a:latin typeface="Calibri" panose="020F0502020204030204" pitchFamily="34" charset="0"/>
          </a:endParaRPr>
        </a:p>
      </dgm:t>
    </dgm:pt>
    <dgm:pt modelId="{5E4DD695-4A51-48B3-BD67-32B36329EA68}">
      <dgm:prSet phldrT="[Text]"/>
      <dgm:spPr/>
      <dgm:t>
        <a:bodyPr/>
        <a:lstStyle/>
        <a:p>
          <a:r>
            <a:rPr lang="tr-TR" dirty="0" smtClean="0">
              <a:latin typeface="Calibri" panose="020F0502020204030204" pitchFamily="34" charset="0"/>
            </a:rPr>
            <a:t>Görünteleme Rolleri</a:t>
          </a:r>
          <a:endParaRPr lang="tr-TR" dirty="0">
            <a:latin typeface="Calibri" panose="020F0502020204030204" pitchFamily="34" charset="0"/>
          </a:endParaRPr>
        </a:p>
      </dgm:t>
    </dgm:pt>
    <dgm:pt modelId="{8D16CA7F-25D3-4BCE-A890-B767FB4AC98C}" type="parTrans" cxnId="{5C9D0A03-F353-413D-8DF9-4FDA6EF5FF9D}">
      <dgm:prSet/>
      <dgm:spPr/>
      <dgm:t>
        <a:bodyPr/>
        <a:lstStyle/>
        <a:p>
          <a:endParaRPr lang="tr-TR">
            <a:latin typeface="Calibri" panose="020F0502020204030204" pitchFamily="34" charset="0"/>
          </a:endParaRPr>
        </a:p>
      </dgm:t>
    </dgm:pt>
    <dgm:pt modelId="{D2F475EA-2F2F-471C-9256-ABAA0AC8A942}" type="sibTrans" cxnId="{5C9D0A03-F353-413D-8DF9-4FDA6EF5FF9D}">
      <dgm:prSet/>
      <dgm:spPr/>
      <dgm:t>
        <a:bodyPr/>
        <a:lstStyle/>
        <a:p>
          <a:endParaRPr lang="tr-TR">
            <a:latin typeface="Calibri" panose="020F0502020204030204" pitchFamily="34" charset="0"/>
          </a:endParaRPr>
        </a:p>
      </dgm:t>
    </dgm:pt>
    <dgm:pt modelId="{B9EC1419-0A85-4C90-903B-C68F824546CB}">
      <dgm:prSet phldrT="[Text]"/>
      <dgm:spPr/>
      <dgm:t>
        <a:bodyPr/>
        <a:lstStyle/>
        <a:p>
          <a:r>
            <a:rPr lang="tr-TR" dirty="0" smtClean="0">
              <a:latin typeface="Calibri" panose="020F0502020204030204" pitchFamily="34" charset="0"/>
            </a:rPr>
            <a:t>Yayma Rolü</a:t>
          </a:r>
          <a:endParaRPr lang="tr-TR" dirty="0">
            <a:latin typeface="Calibri" panose="020F0502020204030204" pitchFamily="34" charset="0"/>
          </a:endParaRPr>
        </a:p>
      </dgm:t>
    </dgm:pt>
    <dgm:pt modelId="{1E344B8F-08B0-43D9-8B54-EA02FD1C910C}" type="parTrans" cxnId="{010FD3FC-124B-4A9C-916F-13F96D986A8A}">
      <dgm:prSet/>
      <dgm:spPr/>
      <dgm:t>
        <a:bodyPr/>
        <a:lstStyle/>
        <a:p>
          <a:endParaRPr lang="tr-TR">
            <a:latin typeface="Calibri" panose="020F0502020204030204" pitchFamily="34" charset="0"/>
          </a:endParaRPr>
        </a:p>
      </dgm:t>
    </dgm:pt>
    <dgm:pt modelId="{E34FE191-E460-4E3E-A9E9-084C6D3A4F6E}" type="sibTrans" cxnId="{010FD3FC-124B-4A9C-916F-13F96D986A8A}">
      <dgm:prSet/>
      <dgm:spPr/>
      <dgm:t>
        <a:bodyPr/>
        <a:lstStyle/>
        <a:p>
          <a:endParaRPr lang="tr-TR">
            <a:latin typeface="Calibri" panose="020F0502020204030204" pitchFamily="34" charset="0"/>
          </a:endParaRPr>
        </a:p>
      </dgm:t>
    </dgm:pt>
    <dgm:pt modelId="{6A84165C-A24D-4519-8097-F64703230279}">
      <dgm:prSet phldrT="[Text]"/>
      <dgm:spPr/>
      <dgm:t>
        <a:bodyPr/>
        <a:lstStyle/>
        <a:p>
          <a:r>
            <a:rPr lang="tr-TR" dirty="0" smtClean="0">
              <a:latin typeface="Calibri" panose="020F0502020204030204" pitchFamily="34" charset="0"/>
            </a:rPr>
            <a:t>Uzlaştırıcı Rolü</a:t>
          </a:r>
          <a:endParaRPr lang="tr-TR" dirty="0">
            <a:latin typeface="Calibri" panose="020F0502020204030204" pitchFamily="34" charset="0"/>
          </a:endParaRPr>
        </a:p>
      </dgm:t>
    </dgm:pt>
    <dgm:pt modelId="{5BF0D35D-91D9-447F-A66A-D6F63F81C3A1}" type="parTrans" cxnId="{8D8E569B-3C29-406C-81FC-FF3E44DA1933}">
      <dgm:prSet/>
      <dgm:spPr/>
      <dgm:t>
        <a:bodyPr/>
        <a:lstStyle/>
        <a:p>
          <a:endParaRPr lang="tr-TR">
            <a:latin typeface="Calibri" panose="020F0502020204030204" pitchFamily="34" charset="0"/>
          </a:endParaRPr>
        </a:p>
      </dgm:t>
    </dgm:pt>
    <dgm:pt modelId="{FE2EB694-BF6B-4D18-ADFE-CEAA979CB817}" type="sibTrans" cxnId="{8D8E569B-3C29-406C-81FC-FF3E44DA1933}">
      <dgm:prSet/>
      <dgm:spPr/>
      <dgm:t>
        <a:bodyPr/>
        <a:lstStyle/>
        <a:p>
          <a:endParaRPr lang="tr-TR">
            <a:latin typeface="Calibri" panose="020F0502020204030204" pitchFamily="34" charset="0"/>
          </a:endParaRPr>
        </a:p>
      </dgm:t>
    </dgm:pt>
    <dgm:pt modelId="{FB9006F1-E532-4B1A-B67D-68A2B3575F84}">
      <dgm:prSet phldrT="[Text]"/>
      <dgm:spPr/>
      <dgm:t>
        <a:bodyPr/>
        <a:lstStyle/>
        <a:p>
          <a:r>
            <a:rPr lang="tr-TR" dirty="0" smtClean="0">
              <a:latin typeface="Calibri" panose="020F0502020204030204" pitchFamily="34" charset="0"/>
            </a:rPr>
            <a:t>Karar Verici Rolleri</a:t>
          </a:r>
          <a:endParaRPr lang="tr-TR" dirty="0">
            <a:latin typeface="Calibri" panose="020F0502020204030204" pitchFamily="34" charset="0"/>
          </a:endParaRPr>
        </a:p>
      </dgm:t>
    </dgm:pt>
    <dgm:pt modelId="{C590642F-8F39-401C-B029-F5AD2B3FC5BB}" type="parTrans" cxnId="{631DA375-A33B-44C2-996F-20F78C92ED1C}">
      <dgm:prSet/>
      <dgm:spPr/>
      <dgm:t>
        <a:bodyPr/>
        <a:lstStyle/>
        <a:p>
          <a:endParaRPr lang="tr-TR">
            <a:latin typeface="Calibri" panose="020F0502020204030204" pitchFamily="34" charset="0"/>
          </a:endParaRPr>
        </a:p>
      </dgm:t>
    </dgm:pt>
    <dgm:pt modelId="{CB65CE6A-7A90-40D7-94AF-9D34FC33B0FD}" type="sibTrans" cxnId="{631DA375-A33B-44C2-996F-20F78C92ED1C}">
      <dgm:prSet/>
      <dgm:spPr/>
      <dgm:t>
        <a:bodyPr/>
        <a:lstStyle/>
        <a:p>
          <a:endParaRPr lang="tr-TR">
            <a:latin typeface="Calibri" panose="020F0502020204030204" pitchFamily="34" charset="0"/>
          </a:endParaRPr>
        </a:p>
      </dgm:t>
    </dgm:pt>
    <dgm:pt modelId="{8A5E6E6D-98A7-4995-8EA0-D2EC9E3FC5A0}">
      <dgm:prSet phldrT="[Text]"/>
      <dgm:spPr/>
      <dgm:t>
        <a:bodyPr/>
        <a:lstStyle/>
        <a:p>
          <a:r>
            <a:rPr lang="tr-TR" dirty="0" smtClean="0">
              <a:latin typeface="Calibri" panose="020F0502020204030204" pitchFamily="34" charset="0"/>
            </a:rPr>
            <a:t>Girişimci Rolü</a:t>
          </a:r>
          <a:endParaRPr lang="tr-TR" dirty="0">
            <a:latin typeface="Calibri" panose="020F0502020204030204" pitchFamily="34" charset="0"/>
          </a:endParaRPr>
        </a:p>
      </dgm:t>
    </dgm:pt>
    <dgm:pt modelId="{D664F5DA-23D2-436B-9F96-27B40E4E480E}" type="parTrans" cxnId="{FA3C9E9A-353D-4D4D-A3A2-B4399D9403CB}">
      <dgm:prSet/>
      <dgm:spPr/>
      <dgm:t>
        <a:bodyPr/>
        <a:lstStyle/>
        <a:p>
          <a:endParaRPr lang="tr-TR">
            <a:latin typeface="Calibri" panose="020F0502020204030204" pitchFamily="34" charset="0"/>
          </a:endParaRPr>
        </a:p>
      </dgm:t>
    </dgm:pt>
    <dgm:pt modelId="{6DEF8DF0-E718-418D-82FF-319701E20CBA}" type="sibTrans" cxnId="{FA3C9E9A-353D-4D4D-A3A2-B4399D9403CB}">
      <dgm:prSet/>
      <dgm:spPr/>
      <dgm:t>
        <a:bodyPr/>
        <a:lstStyle/>
        <a:p>
          <a:endParaRPr lang="tr-TR">
            <a:latin typeface="Calibri" panose="020F0502020204030204" pitchFamily="34" charset="0"/>
          </a:endParaRPr>
        </a:p>
      </dgm:t>
    </dgm:pt>
    <dgm:pt modelId="{724B3624-C9A8-434C-8EAC-58CDC5D7EDD4}">
      <dgm:prSet phldrT="[Text]"/>
      <dgm:spPr/>
      <dgm:t>
        <a:bodyPr/>
        <a:lstStyle/>
        <a:p>
          <a:r>
            <a:rPr lang="tr-TR" dirty="0" smtClean="0">
              <a:latin typeface="Calibri" panose="020F0502020204030204" pitchFamily="34" charset="0"/>
            </a:rPr>
            <a:t>Bağlantı Rolü</a:t>
          </a:r>
          <a:endParaRPr lang="tr-TR" dirty="0">
            <a:latin typeface="Calibri" panose="020F0502020204030204" pitchFamily="34" charset="0"/>
          </a:endParaRPr>
        </a:p>
      </dgm:t>
    </dgm:pt>
    <dgm:pt modelId="{E2890CD5-5874-4485-9857-43ECD6E71D8E}" type="parTrans" cxnId="{7E701930-3E41-4821-AE42-BF4C887999C3}">
      <dgm:prSet/>
      <dgm:spPr/>
      <dgm:t>
        <a:bodyPr/>
        <a:lstStyle/>
        <a:p>
          <a:endParaRPr lang="tr-TR">
            <a:latin typeface="Calibri" panose="020F0502020204030204" pitchFamily="34" charset="0"/>
          </a:endParaRPr>
        </a:p>
      </dgm:t>
    </dgm:pt>
    <dgm:pt modelId="{5DB68300-DF46-45F9-AD61-CA5191DA37D4}" type="sibTrans" cxnId="{7E701930-3E41-4821-AE42-BF4C887999C3}">
      <dgm:prSet/>
      <dgm:spPr/>
      <dgm:t>
        <a:bodyPr/>
        <a:lstStyle/>
        <a:p>
          <a:endParaRPr lang="tr-TR">
            <a:latin typeface="Calibri" panose="020F0502020204030204" pitchFamily="34" charset="0"/>
          </a:endParaRPr>
        </a:p>
      </dgm:t>
    </dgm:pt>
    <dgm:pt modelId="{03D6380E-1461-4C29-B353-08CA9F9AAF25}">
      <dgm:prSet phldrT="[Text]"/>
      <dgm:spPr/>
      <dgm:t>
        <a:bodyPr/>
        <a:lstStyle/>
        <a:p>
          <a:r>
            <a:rPr lang="tr-TR" dirty="0" smtClean="0">
              <a:latin typeface="Calibri" panose="020F0502020204030204" pitchFamily="34" charset="0"/>
            </a:rPr>
            <a:t>Sözcü Rolü</a:t>
          </a:r>
          <a:endParaRPr lang="tr-TR" dirty="0">
            <a:latin typeface="Calibri" panose="020F0502020204030204" pitchFamily="34" charset="0"/>
          </a:endParaRPr>
        </a:p>
      </dgm:t>
    </dgm:pt>
    <dgm:pt modelId="{714E5A46-C6EB-403E-B564-BE6038A1D13A}" type="parTrans" cxnId="{D84544C6-04C9-420E-9523-35ED941E63C7}">
      <dgm:prSet/>
      <dgm:spPr/>
      <dgm:t>
        <a:bodyPr/>
        <a:lstStyle/>
        <a:p>
          <a:endParaRPr lang="tr-TR">
            <a:latin typeface="Calibri" panose="020F0502020204030204" pitchFamily="34" charset="0"/>
          </a:endParaRPr>
        </a:p>
      </dgm:t>
    </dgm:pt>
    <dgm:pt modelId="{7DB2B29E-2923-44B2-A37A-2ED68C1ADC35}" type="sibTrans" cxnId="{D84544C6-04C9-420E-9523-35ED941E63C7}">
      <dgm:prSet/>
      <dgm:spPr/>
      <dgm:t>
        <a:bodyPr/>
        <a:lstStyle/>
        <a:p>
          <a:endParaRPr lang="tr-TR">
            <a:latin typeface="Calibri" panose="020F0502020204030204" pitchFamily="34" charset="0"/>
          </a:endParaRPr>
        </a:p>
      </dgm:t>
    </dgm:pt>
    <dgm:pt modelId="{88DA3CEE-C50D-48C0-B7FA-AE5BD93181E7}">
      <dgm:prSet phldrT="[Text]"/>
      <dgm:spPr/>
      <dgm:t>
        <a:bodyPr/>
        <a:lstStyle/>
        <a:p>
          <a:r>
            <a:rPr lang="tr-TR" dirty="0" smtClean="0">
              <a:latin typeface="Calibri" panose="020F0502020204030204" pitchFamily="34" charset="0"/>
            </a:rPr>
            <a:t>Sorun Çözücü Rolü</a:t>
          </a:r>
          <a:endParaRPr lang="tr-TR" dirty="0">
            <a:latin typeface="Calibri" panose="020F0502020204030204" pitchFamily="34" charset="0"/>
          </a:endParaRPr>
        </a:p>
      </dgm:t>
    </dgm:pt>
    <dgm:pt modelId="{2F598C32-9A6C-414A-B49B-C364442F9A6A}" type="parTrans" cxnId="{AC5B2DB4-BE48-47FD-A413-2EFB3CDECE30}">
      <dgm:prSet/>
      <dgm:spPr/>
      <dgm:t>
        <a:bodyPr/>
        <a:lstStyle/>
        <a:p>
          <a:endParaRPr lang="tr-TR">
            <a:latin typeface="Calibri" panose="020F0502020204030204" pitchFamily="34" charset="0"/>
          </a:endParaRPr>
        </a:p>
      </dgm:t>
    </dgm:pt>
    <dgm:pt modelId="{AB3E4557-CD5C-4BDA-B673-32096D030F88}" type="sibTrans" cxnId="{AC5B2DB4-BE48-47FD-A413-2EFB3CDECE30}">
      <dgm:prSet/>
      <dgm:spPr/>
      <dgm:t>
        <a:bodyPr/>
        <a:lstStyle/>
        <a:p>
          <a:endParaRPr lang="tr-TR">
            <a:latin typeface="Calibri" panose="020F0502020204030204" pitchFamily="34" charset="0"/>
          </a:endParaRPr>
        </a:p>
      </dgm:t>
    </dgm:pt>
    <dgm:pt modelId="{A7984B1B-02ED-4595-8641-1953E472680B}">
      <dgm:prSet phldrT="[Text]"/>
      <dgm:spPr/>
      <dgm:t>
        <a:bodyPr/>
        <a:lstStyle/>
        <a:p>
          <a:r>
            <a:rPr lang="tr-TR" dirty="0" smtClean="0">
              <a:latin typeface="Calibri" panose="020F0502020204030204" pitchFamily="34" charset="0"/>
            </a:rPr>
            <a:t>Kaynak Dağıtıcı Rolü</a:t>
          </a:r>
          <a:endParaRPr lang="tr-TR" dirty="0">
            <a:latin typeface="Calibri" panose="020F0502020204030204" pitchFamily="34" charset="0"/>
          </a:endParaRPr>
        </a:p>
      </dgm:t>
    </dgm:pt>
    <dgm:pt modelId="{9A3BEFC5-855D-4EEC-937E-B0F154AA4B2B}" type="parTrans" cxnId="{5442B530-02A0-49AB-9658-633EB3962A64}">
      <dgm:prSet/>
      <dgm:spPr/>
      <dgm:t>
        <a:bodyPr/>
        <a:lstStyle/>
        <a:p>
          <a:endParaRPr lang="tr-TR">
            <a:latin typeface="Calibri" panose="020F0502020204030204" pitchFamily="34" charset="0"/>
          </a:endParaRPr>
        </a:p>
      </dgm:t>
    </dgm:pt>
    <dgm:pt modelId="{A7313502-EAAC-4EE6-8724-FF2E65307827}" type="sibTrans" cxnId="{5442B530-02A0-49AB-9658-633EB3962A64}">
      <dgm:prSet/>
      <dgm:spPr/>
      <dgm:t>
        <a:bodyPr/>
        <a:lstStyle/>
        <a:p>
          <a:endParaRPr lang="tr-TR">
            <a:latin typeface="Calibri" panose="020F0502020204030204" pitchFamily="34" charset="0"/>
          </a:endParaRPr>
        </a:p>
      </dgm:t>
    </dgm:pt>
    <dgm:pt modelId="{E79FB08D-7BC3-477F-9120-04687D588281}" type="pres">
      <dgm:prSet presAssocID="{94C4260C-29B8-4736-8C77-730CACC6B01E}" presName="diagram" presStyleCnt="0">
        <dgm:presLayoutVars>
          <dgm:chPref val="1"/>
          <dgm:dir/>
          <dgm:animOne val="branch"/>
          <dgm:animLvl val="lvl"/>
          <dgm:resizeHandles/>
        </dgm:presLayoutVars>
      </dgm:prSet>
      <dgm:spPr/>
      <dgm:t>
        <a:bodyPr/>
        <a:lstStyle/>
        <a:p>
          <a:endParaRPr lang="tr-TR"/>
        </a:p>
      </dgm:t>
    </dgm:pt>
    <dgm:pt modelId="{2CDBDFE0-AF2D-4428-9067-9409236B5D26}" type="pres">
      <dgm:prSet presAssocID="{D8FD2A36-A226-4CD8-B201-A2FB76832433}" presName="root" presStyleCnt="0"/>
      <dgm:spPr/>
    </dgm:pt>
    <dgm:pt modelId="{DE9FE5E7-8C5F-406F-8558-48448F2B7ECC}" type="pres">
      <dgm:prSet presAssocID="{D8FD2A36-A226-4CD8-B201-A2FB76832433}" presName="rootComposite" presStyleCnt="0"/>
      <dgm:spPr/>
    </dgm:pt>
    <dgm:pt modelId="{5522E069-BBBD-4E95-8F79-069A50C3DF3B}" type="pres">
      <dgm:prSet presAssocID="{D8FD2A36-A226-4CD8-B201-A2FB76832433}" presName="rootText" presStyleLbl="node1" presStyleIdx="0" presStyleCnt="3"/>
      <dgm:spPr/>
      <dgm:t>
        <a:bodyPr/>
        <a:lstStyle/>
        <a:p>
          <a:endParaRPr lang="tr-TR"/>
        </a:p>
      </dgm:t>
    </dgm:pt>
    <dgm:pt modelId="{08CBE42F-33FD-4F6C-8C25-FC0EE379B859}" type="pres">
      <dgm:prSet presAssocID="{D8FD2A36-A226-4CD8-B201-A2FB76832433}" presName="rootConnector" presStyleLbl="node1" presStyleIdx="0" presStyleCnt="3"/>
      <dgm:spPr/>
      <dgm:t>
        <a:bodyPr/>
        <a:lstStyle/>
        <a:p>
          <a:endParaRPr lang="tr-TR"/>
        </a:p>
      </dgm:t>
    </dgm:pt>
    <dgm:pt modelId="{BA2C61E0-B775-4122-85C5-4F488D4828D7}" type="pres">
      <dgm:prSet presAssocID="{D8FD2A36-A226-4CD8-B201-A2FB76832433}" presName="childShape" presStyleCnt="0"/>
      <dgm:spPr/>
    </dgm:pt>
    <dgm:pt modelId="{D45752C9-52EA-43B7-B07B-E64D5853F6A8}" type="pres">
      <dgm:prSet presAssocID="{C435E82C-29DB-4623-AD3B-523AE85B62A6}" presName="Name13" presStyleLbl="parChTrans1D2" presStyleIdx="0" presStyleCnt="10"/>
      <dgm:spPr/>
      <dgm:t>
        <a:bodyPr/>
        <a:lstStyle/>
        <a:p>
          <a:endParaRPr lang="tr-TR"/>
        </a:p>
      </dgm:t>
    </dgm:pt>
    <dgm:pt modelId="{43A84A37-4C35-4DB2-B244-D64A9B5B85BE}" type="pres">
      <dgm:prSet presAssocID="{2B01354F-8ED2-479E-BB32-4DDAD69A3789}" presName="childText" presStyleLbl="bgAcc1" presStyleIdx="0" presStyleCnt="10">
        <dgm:presLayoutVars>
          <dgm:bulletEnabled val="1"/>
        </dgm:presLayoutVars>
      </dgm:prSet>
      <dgm:spPr/>
      <dgm:t>
        <a:bodyPr/>
        <a:lstStyle/>
        <a:p>
          <a:endParaRPr lang="tr-TR"/>
        </a:p>
      </dgm:t>
    </dgm:pt>
    <dgm:pt modelId="{73115B1E-EEF0-4C9E-89D5-CFBC48F353E0}" type="pres">
      <dgm:prSet presAssocID="{6DC63254-9800-4A4C-8400-75AFC9F2B657}" presName="Name13" presStyleLbl="parChTrans1D2" presStyleIdx="1" presStyleCnt="10"/>
      <dgm:spPr/>
      <dgm:t>
        <a:bodyPr/>
        <a:lstStyle/>
        <a:p>
          <a:endParaRPr lang="tr-TR"/>
        </a:p>
      </dgm:t>
    </dgm:pt>
    <dgm:pt modelId="{18880C1D-3BF3-4DDA-A09C-7EAE8B22B17C}" type="pres">
      <dgm:prSet presAssocID="{B69D65BA-3A65-41FE-B09D-171060097CCD}" presName="childText" presStyleLbl="bgAcc1" presStyleIdx="1" presStyleCnt="10">
        <dgm:presLayoutVars>
          <dgm:bulletEnabled val="1"/>
        </dgm:presLayoutVars>
      </dgm:prSet>
      <dgm:spPr/>
      <dgm:t>
        <a:bodyPr/>
        <a:lstStyle/>
        <a:p>
          <a:endParaRPr lang="tr-TR"/>
        </a:p>
      </dgm:t>
    </dgm:pt>
    <dgm:pt modelId="{44089452-B9CF-42DC-8CB5-0D613EE8CC40}" type="pres">
      <dgm:prSet presAssocID="{E2890CD5-5874-4485-9857-43ECD6E71D8E}" presName="Name13" presStyleLbl="parChTrans1D2" presStyleIdx="2" presStyleCnt="10"/>
      <dgm:spPr/>
      <dgm:t>
        <a:bodyPr/>
        <a:lstStyle/>
        <a:p>
          <a:endParaRPr lang="tr-TR"/>
        </a:p>
      </dgm:t>
    </dgm:pt>
    <dgm:pt modelId="{1F95EDFD-498A-40EB-AF31-D1759AAC7BB2}" type="pres">
      <dgm:prSet presAssocID="{724B3624-C9A8-434C-8EAC-58CDC5D7EDD4}" presName="childText" presStyleLbl="bgAcc1" presStyleIdx="2" presStyleCnt="10">
        <dgm:presLayoutVars>
          <dgm:bulletEnabled val="1"/>
        </dgm:presLayoutVars>
      </dgm:prSet>
      <dgm:spPr/>
      <dgm:t>
        <a:bodyPr/>
        <a:lstStyle/>
        <a:p>
          <a:endParaRPr lang="tr-TR"/>
        </a:p>
      </dgm:t>
    </dgm:pt>
    <dgm:pt modelId="{BAEE452E-B1ED-4F8A-8077-F3D071AC39D0}" type="pres">
      <dgm:prSet presAssocID="{7C77FEC9-2E49-4416-B97B-BE6B1F2FC68C}" presName="root" presStyleCnt="0"/>
      <dgm:spPr/>
    </dgm:pt>
    <dgm:pt modelId="{D4BECDEB-DAE8-4E5B-AC04-5F9CE69FF740}" type="pres">
      <dgm:prSet presAssocID="{7C77FEC9-2E49-4416-B97B-BE6B1F2FC68C}" presName="rootComposite" presStyleCnt="0"/>
      <dgm:spPr/>
    </dgm:pt>
    <dgm:pt modelId="{071CBD51-5471-4D8E-9CD4-871532AEAF17}" type="pres">
      <dgm:prSet presAssocID="{7C77FEC9-2E49-4416-B97B-BE6B1F2FC68C}" presName="rootText" presStyleLbl="node1" presStyleIdx="1" presStyleCnt="3"/>
      <dgm:spPr/>
      <dgm:t>
        <a:bodyPr/>
        <a:lstStyle/>
        <a:p>
          <a:endParaRPr lang="tr-TR"/>
        </a:p>
      </dgm:t>
    </dgm:pt>
    <dgm:pt modelId="{4525F574-BE04-4633-B7C0-4D3D31B61B2E}" type="pres">
      <dgm:prSet presAssocID="{7C77FEC9-2E49-4416-B97B-BE6B1F2FC68C}" presName="rootConnector" presStyleLbl="node1" presStyleIdx="1" presStyleCnt="3"/>
      <dgm:spPr/>
      <dgm:t>
        <a:bodyPr/>
        <a:lstStyle/>
        <a:p>
          <a:endParaRPr lang="tr-TR"/>
        </a:p>
      </dgm:t>
    </dgm:pt>
    <dgm:pt modelId="{4827A211-4A5E-49A7-B5A4-B05B780E56F6}" type="pres">
      <dgm:prSet presAssocID="{7C77FEC9-2E49-4416-B97B-BE6B1F2FC68C}" presName="childShape" presStyleCnt="0"/>
      <dgm:spPr/>
    </dgm:pt>
    <dgm:pt modelId="{FBCCB6A7-7B86-4C91-AD71-68BFC7F2E383}" type="pres">
      <dgm:prSet presAssocID="{8D16CA7F-25D3-4BCE-A890-B767FB4AC98C}" presName="Name13" presStyleLbl="parChTrans1D2" presStyleIdx="3" presStyleCnt="10"/>
      <dgm:spPr/>
      <dgm:t>
        <a:bodyPr/>
        <a:lstStyle/>
        <a:p>
          <a:endParaRPr lang="tr-TR"/>
        </a:p>
      </dgm:t>
    </dgm:pt>
    <dgm:pt modelId="{5BEFC174-021E-4CE4-82C4-73E2464B8E26}" type="pres">
      <dgm:prSet presAssocID="{5E4DD695-4A51-48B3-BD67-32B36329EA68}" presName="childText" presStyleLbl="bgAcc1" presStyleIdx="3" presStyleCnt="10">
        <dgm:presLayoutVars>
          <dgm:bulletEnabled val="1"/>
        </dgm:presLayoutVars>
      </dgm:prSet>
      <dgm:spPr/>
      <dgm:t>
        <a:bodyPr/>
        <a:lstStyle/>
        <a:p>
          <a:endParaRPr lang="tr-TR"/>
        </a:p>
      </dgm:t>
    </dgm:pt>
    <dgm:pt modelId="{BA62A031-77D9-4DC0-B93D-FFC0298CF16C}" type="pres">
      <dgm:prSet presAssocID="{1E344B8F-08B0-43D9-8B54-EA02FD1C910C}" presName="Name13" presStyleLbl="parChTrans1D2" presStyleIdx="4" presStyleCnt="10"/>
      <dgm:spPr/>
      <dgm:t>
        <a:bodyPr/>
        <a:lstStyle/>
        <a:p>
          <a:endParaRPr lang="tr-TR"/>
        </a:p>
      </dgm:t>
    </dgm:pt>
    <dgm:pt modelId="{77BB3D4D-CFAD-47AC-A517-B7DD865BFA1B}" type="pres">
      <dgm:prSet presAssocID="{B9EC1419-0A85-4C90-903B-C68F824546CB}" presName="childText" presStyleLbl="bgAcc1" presStyleIdx="4" presStyleCnt="10">
        <dgm:presLayoutVars>
          <dgm:bulletEnabled val="1"/>
        </dgm:presLayoutVars>
      </dgm:prSet>
      <dgm:spPr/>
      <dgm:t>
        <a:bodyPr/>
        <a:lstStyle/>
        <a:p>
          <a:endParaRPr lang="tr-TR"/>
        </a:p>
      </dgm:t>
    </dgm:pt>
    <dgm:pt modelId="{43068727-1F57-4344-AE07-A9D4738B51A1}" type="pres">
      <dgm:prSet presAssocID="{714E5A46-C6EB-403E-B564-BE6038A1D13A}" presName="Name13" presStyleLbl="parChTrans1D2" presStyleIdx="5" presStyleCnt="10"/>
      <dgm:spPr/>
      <dgm:t>
        <a:bodyPr/>
        <a:lstStyle/>
        <a:p>
          <a:endParaRPr lang="tr-TR"/>
        </a:p>
      </dgm:t>
    </dgm:pt>
    <dgm:pt modelId="{F376A7DA-0805-4DB8-8DC7-BFB3BD3B5855}" type="pres">
      <dgm:prSet presAssocID="{03D6380E-1461-4C29-B353-08CA9F9AAF25}" presName="childText" presStyleLbl="bgAcc1" presStyleIdx="5" presStyleCnt="10">
        <dgm:presLayoutVars>
          <dgm:bulletEnabled val="1"/>
        </dgm:presLayoutVars>
      </dgm:prSet>
      <dgm:spPr/>
      <dgm:t>
        <a:bodyPr/>
        <a:lstStyle/>
        <a:p>
          <a:endParaRPr lang="tr-TR"/>
        </a:p>
      </dgm:t>
    </dgm:pt>
    <dgm:pt modelId="{9527C3AF-11DC-48AC-9229-FDB6F9814CC5}" type="pres">
      <dgm:prSet presAssocID="{FB9006F1-E532-4B1A-B67D-68A2B3575F84}" presName="root" presStyleCnt="0"/>
      <dgm:spPr/>
    </dgm:pt>
    <dgm:pt modelId="{F5D815BB-35A1-4C25-B980-A53336567C1A}" type="pres">
      <dgm:prSet presAssocID="{FB9006F1-E532-4B1A-B67D-68A2B3575F84}" presName="rootComposite" presStyleCnt="0"/>
      <dgm:spPr/>
    </dgm:pt>
    <dgm:pt modelId="{7F68797F-A0B6-4852-B982-C44D65794A64}" type="pres">
      <dgm:prSet presAssocID="{FB9006F1-E532-4B1A-B67D-68A2B3575F84}" presName="rootText" presStyleLbl="node1" presStyleIdx="2" presStyleCnt="3"/>
      <dgm:spPr/>
      <dgm:t>
        <a:bodyPr/>
        <a:lstStyle/>
        <a:p>
          <a:endParaRPr lang="tr-TR"/>
        </a:p>
      </dgm:t>
    </dgm:pt>
    <dgm:pt modelId="{9470AA1F-687F-4AC3-8EE1-7CCE0A7DF0D7}" type="pres">
      <dgm:prSet presAssocID="{FB9006F1-E532-4B1A-B67D-68A2B3575F84}" presName="rootConnector" presStyleLbl="node1" presStyleIdx="2" presStyleCnt="3"/>
      <dgm:spPr/>
      <dgm:t>
        <a:bodyPr/>
        <a:lstStyle/>
        <a:p>
          <a:endParaRPr lang="tr-TR"/>
        </a:p>
      </dgm:t>
    </dgm:pt>
    <dgm:pt modelId="{4B3375A4-A314-4084-A225-5ABEE9A71EAE}" type="pres">
      <dgm:prSet presAssocID="{FB9006F1-E532-4B1A-B67D-68A2B3575F84}" presName="childShape" presStyleCnt="0"/>
      <dgm:spPr/>
    </dgm:pt>
    <dgm:pt modelId="{0354CBEB-74CA-476D-8D11-B54176E6BF36}" type="pres">
      <dgm:prSet presAssocID="{D664F5DA-23D2-436B-9F96-27B40E4E480E}" presName="Name13" presStyleLbl="parChTrans1D2" presStyleIdx="6" presStyleCnt="10"/>
      <dgm:spPr/>
      <dgm:t>
        <a:bodyPr/>
        <a:lstStyle/>
        <a:p>
          <a:endParaRPr lang="tr-TR"/>
        </a:p>
      </dgm:t>
    </dgm:pt>
    <dgm:pt modelId="{9EC082B0-C1F1-4157-9762-B51E31C06C46}" type="pres">
      <dgm:prSet presAssocID="{8A5E6E6D-98A7-4995-8EA0-D2EC9E3FC5A0}" presName="childText" presStyleLbl="bgAcc1" presStyleIdx="6" presStyleCnt="10">
        <dgm:presLayoutVars>
          <dgm:bulletEnabled val="1"/>
        </dgm:presLayoutVars>
      </dgm:prSet>
      <dgm:spPr/>
      <dgm:t>
        <a:bodyPr/>
        <a:lstStyle/>
        <a:p>
          <a:endParaRPr lang="tr-TR"/>
        </a:p>
      </dgm:t>
    </dgm:pt>
    <dgm:pt modelId="{36787847-EE3E-417A-8B40-3A8825144A0F}" type="pres">
      <dgm:prSet presAssocID="{2F598C32-9A6C-414A-B49B-C364442F9A6A}" presName="Name13" presStyleLbl="parChTrans1D2" presStyleIdx="7" presStyleCnt="10"/>
      <dgm:spPr/>
      <dgm:t>
        <a:bodyPr/>
        <a:lstStyle/>
        <a:p>
          <a:endParaRPr lang="tr-TR"/>
        </a:p>
      </dgm:t>
    </dgm:pt>
    <dgm:pt modelId="{1F3588DC-2AF8-42FA-9BFA-4C9A1CA7624B}" type="pres">
      <dgm:prSet presAssocID="{88DA3CEE-C50D-48C0-B7FA-AE5BD93181E7}" presName="childText" presStyleLbl="bgAcc1" presStyleIdx="7" presStyleCnt="10">
        <dgm:presLayoutVars>
          <dgm:bulletEnabled val="1"/>
        </dgm:presLayoutVars>
      </dgm:prSet>
      <dgm:spPr/>
      <dgm:t>
        <a:bodyPr/>
        <a:lstStyle/>
        <a:p>
          <a:endParaRPr lang="tr-TR"/>
        </a:p>
      </dgm:t>
    </dgm:pt>
    <dgm:pt modelId="{12E46791-C896-42DE-A13B-D154E05C3D4C}" type="pres">
      <dgm:prSet presAssocID="{9A3BEFC5-855D-4EEC-937E-B0F154AA4B2B}" presName="Name13" presStyleLbl="parChTrans1D2" presStyleIdx="8" presStyleCnt="10"/>
      <dgm:spPr/>
      <dgm:t>
        <a:bodyPr/>
        <a:lstStyle/>
        <a:p>
          <a:endParaRPr lang="tr-TR"/>
        </a:p>
      </dgm:t>
    </dgm:pt>
    <dgm:pt modelId="{BCC708B2-1110-46EE-A6F9-C918C34F112F}" type="pres">
      <dgm:prSet presAssocID="{A7984B1B-02ED-4595-8641-1953E472680B}" presName="childText" presStyleLbl="bgAcc1" presStyleIdx="8" presStyleCnt="10">
        <dgm:presLayoutVars>
          <dgm:bulletEnabled val="1"/>
        </dgm:presLayoutVars>
      </dgm:prSet>
      <dgm:spPr/>
      <dgm:t>
        <a:bodyPr/>
        <a:lstStyle/>
        <a:p>
          <a:endParaRPr lang="tr-TR"/>
        </a:p>
      </dgm:t>
    </dgm:pt>
    <dgm:pt modelId="{9C3C2B75-7BFF-479E-86AE-76CB00D81E09}" type="pres">
      <dgm:prSet presAssocID="{5BF0D35D-91D9-447F-A66A-D6F63F81C3A1}" presName="Name13" presStyleLbl="parChTrans1D2" presStyleIdx="9" presStyleCnt="10"/>
      <dgm:spPr/>
      <dgm:t>
        <a:bodyPr/>
        <a:lstStyle/>
        <a:p>
          <a:endParaRPr lang="tr-TR"/>
        </a:p>
      </dgm:t>
    </dgm:pt>
    <dgm:pt modelId="{E19D59A3-EF42-4FEF-A226-63986DC4E404}" type="pres">
      <dgm:prSet presAssocID="{6A84165C-A24D-4519-8097-F64703230279}" presName="childText" presStyleLbl="bgAcc1" presStyleIdx="9" presStyleCnt="10">
        <dgm:presLayoutVars>
          <dgm:bulletEnabled val="1"/>
        </dgm:presLayoutVars>
      </dgm:prSet>
      <dgm:spPr/>
      <dgm:t>
        <a:bodyPr/>
        <a:lstStyle/>
        <a:p>
          <a:endParaRPr lang="tr-TR"/>
        </a:p>
      </dgm:t>
    </dgm:pt>
  </dgm:ptLst>
  <dgm:cxnLst>
    <dgm:cxn modelId="{E624E1A8-EFBB-4D67-BE6F-D0EF2B87065B}" type="presOf" srcId="{B9EC1419-0A85-4C90-903B-C68F824546CB}" destId="{77BB3D4D-CFAD-47AC-A517-B7DD865BFA1B}" srcOrd="0" destOrd="0" presId="urn:microsoft.com/office/officeart/2005/8/layout/hierarchy3"/>
    <dgm:cxn modelId="{F7CBC79A-212B-4C2E-BFF2-A3F4DA4933E4}" type="presOf" srcId="{714E5A46-C6EB-403E-B564-BE6038A1D13A}" destId="{43068727-1F57-4344-AE07-A9D4738B51A1}" srcOrd="0" destOrd="0" presId="urn:microsoft.com/office/officeart/2005/8/layout/hierarchy3"/>
    <dgm:cxn modelId="{11DCE81A-5798-450C-B76C-C90F71E95888}" type="presOf" srcId="{7C77FEC9-2E49-4416-B97B-BE6B1F2FC68C}" destId="{071CBD51-5471-4D8E-9CD4-871532AEAF17}" srcOrd="0" destOrd="0" presId="urn:microsoft.com/office/officeart/2005/8/layout/hierarchy3"/>
    <dgm:cxn modelId="{A6F2732A-100F-4520-AD9D-4324D5970678}" type="presOf" srcId="{9A3BEFC5-855D-4EEC-937E-B0F154AA4B2B}" destId="{12E46791-C896-42DE-A13B-D154E05C3D4C}" srcOrd="0" destOrd="0" presId="urn:microsoft.com/office/officeart/2005/8/layout/hierarchy3"/>
    <dgm:cxn modelId="{AC5B2DB4-BE48-47FD-A413-2EFB3CDECE30}" srcId="{FB9006F1-E532-4B1A-B67D-68A2B3575F84}" destId="{88DA3CEE-C50D-48C0-B7FA-AE5BD93181E7}" srcOrd="1" destOrd="0" parTransId="{2F598C32-9A6C-414A-B49B-C364442F9A6A}" sibTransId="{AB3E4557-CD5C-4BDA-B673-32096D030F88}"/>
    <dgm:cxn modelId="{EBB6FDA1-8222-4ECF-8EFB-0AEDD948D31D}" type="presOf" srcId="{2F598C32-9A6C-414A-B49B-C364442F9A6A}" destId="{36787847-EE3E-417A-8B40-3A8825144A0F}" srcOrd="0" destOrd="0" presId="urn:microsoft.com/office/officeart/2005/8/layout/hierarchy3"/>
    <dgm:cxn modelId="{60BBE5E0-8476-4CF0-826D-7448D582FF6B}" type="presOf" srcId="{88DA3CEE-C50D-48C0-B7FA-AE5BD93181E7}" destId="{1F3588DC-2AF8-42FA-9BFA-4C9A1CA7624B}" srcOrd="0" destOrd="0" presId="urn:microsoft.com/office/officeart/2005/8/layout/hierarchy3"/>
    <dgm:cxn modelId="{6D96A4AF-C6A3-4A17-B224-08249DADBF50}" type="presOf" srcId="{D8FD2A36-A226-4CD8-B201-A2FB76832433}" destId="{08CBE42F-33FD-4F6C-8C25-FC0EE379B859}" srcOrd="1" destOrd="0" presId="urn:microsoft.com/office/officeart/2005/8/layout/hierarchy3"/>
    <dgm:cxn modelId="{458A6158-8B7C-4248-B602-25C2D6AA1F01}" type="presOf" srcId="{2B01354F-8ED2-479E-BB32-4DDAD69A3789}" destId="{43A84A37-4C35-4DB2-B244-D64A9B5B85BE}" srcOrd="0" destOrd="0" presId="urn:microsoft.com/office/officeart/2005/8/layout/hierarchy3"/>
    <dgm:cxn modelId="{167A6428-76C7-4990-8D0F-00C1E24904BE}" type="presOf" srcId="{94C4260C-29B8-4736-8C77-730CACC6B01E}" destId="{E79FB08D-7BC3-477F-9120-04687D588281}" srcOrd="0" destOrd="0" presId="urn:microsoft.com/office/officeart/2005/8/layout/hierarchy3"/>
    <dgm:cxn modelId="{01B72FEA-4C08-4BC5-8E88-A613F612D8B4}" type="presOf" srcId="{5BF0D35D-91D9-447F-A66A-D6F63F81C3A1}" destId="{9C3C2B75-7BFF-479E-86AE-76CB00D81E09}" srcOrd="0" destOrd="0" presId="urn:microsoft.com/office/officeart/2005/8/layout/hierarchy3"/>
    <dgm:cxn modelId="{44771F8B-062A-4624-A957-E0645182F40B}" type="presOf" srcId="{6DC63254-9800-4A4C-8400-75AFC9F2B657}" destId="{73115B1E-EEF0-4C9E-89D5-CFBC48F353E0}" srcOrd="0" destOrd="0" presId="urn:microsoft.com/office/officeart/2005/8/layout/hierarchy3"/>
    <dgm:cxn modelId="{D84544C6-04C9-420E-9523-35ED941E63C7}" srcId="{7C77FEC9-2E49-4416-B97B-BE6B1F2FC68C}" destId="{03D6380E-1461-4C29-B353-08CA9F9AAF25}" srcOrd="2" destOrd="0" parTransId="{714E5A46-C6EB-403E-B564-BE6038A1D13A}" sibTransId="{7DB2B29E-2923-44B2-A37A-2ED68C1ADC35}"/>
    <dgm:cxn modelId="{CA18B0C4-37F7-4C96-8B30-C512244B4213}" type="presOf" srcId="{8D16CA7F-25D3-4BCE-A890-B767FB4AC98C}" destId="{FBCCB6A7-7B86-4C91-AD71-68BFC7F2E383}" srcOrd="0" destOrd="0" presId="urn:microsoft.com/office/officeart/2005/8/layout/hierarchy3"/>
    <dgm:cxn modelId="{978B5724-F8C8-4797-A622-A9AB939AFB60}" type="presOf" srcId="{1E344B8F-08B0-43D9-8B54-EA02FD1C910C}" destId="{BA62A031-77D9-4DC0-B93D-FFC0298CF16C}" srcOrd="0" destOrd="0" presId="urn:microsoft.com/office/officeart/2005/8/layout/hierarchy3"/>
    <dgm:cxn modelId="{8D8E569B-3C29-406C-81FC-FF3E44DA1933}" srcId="{FB9006F1-E532-4B1A-B67D-68A2B3575F84}" destId="{6A84165C-A24D-4519-8097-F64703230279}" srcOrd="3" destOrd="0" parTransId="{5BF0D35D-91D9-447F-A66A-D6F63F81C3A1}" sibTransId="{FE2EB694-BF6B-4D18-ADFE-CEAA979CB817}"/>
    <dgm:cxn modelId="{ECAAAD79-45C2-48C0-8463-279964DE4076}" type="presOf" srcId="{5E4DD695-4A51-48B3-BD67-32B36329EA68}" destId="{5BEFC174-021E-4CE4-82C4-73E2464B8E26}" srcOrd="0" destOrd="0" presId="urn:microsoft.com/office/officeart/2005/8/layout/hierarchy3"/>
    <dgm:cxn modelId="{F4F7B1F9-0F72-4251-895E-1CE27D7DA670}" type="presOf" srcId="{D664F5DA-23D2-436B-9F96-27B40E4E480E}" destId="{0354CBEB-74CA-476D-8D11-B54176E6BF36}" srcOrd="0" destOrd="0" presId="urn:microsoft.com/office/officeart/2005/8/layout/hierarchy3"/>
    <dgm:cxn modelId="{631DA375-A33B-44C2-996F-20F78C92ED1C}" srcId="{94C4260C-29B8-4736-8C77-730CACC6B01E}" destId="{FB9006F1-E532-4B1A-B67D-68A2B3575F84}" srcOrd="2" destOrd="0" parTransId="{C590642F-8F39-401C-B029-F5AD2B3FC5BB}" sibTransId="{CB65CE6A-7A90-40D7-94AF-9D34FC33B0FD}"/>
    <dgm:cxn modelId="{ED650CED-9D2C-45B9-908D-6C3442586542}" type="presOf" srcId="{03D6380E-1461-4C29-B353-08CA9F9AAF25}" destId="{F376A7DA-0805-4DB8-8DC7-BFB3BD3B5855}" srcOrd="0" destOrd="0" presId="urn:microsoft.com/office/officeart/2005/8/layout/hierarchy3"/>
    <dgm:cxn modelId="{7E701930-3E41-4821-AE42-BF4C887999C3}" srcId="{D8FD2A36-A226-4CD8-B201-A2FB76832433}" destId="{724B3624-C9A8-434C-8EAC-58CDC5D7EDD4}" srcOrd="2" destOrd="0" parTransId="{E2890CD5-5874-4485-9857-43ECD6E71D8E}" sibTransId="{5DB68300-DF46-45F9-AD61-CA5191DA37D4}"/>
    <dgm:cxn modelId="{2501CD4C-C005-4C07-9FCD-371BB54D98C3}" srcId="{D8FD2A36-A226-4CD8-B201-A2FB76832433}" destId="{B69D65BA-3A65-41FE-B09D-171060097CCD}" srcOrd="1" destOrd="0" parTransId="{6DC63254-9800-4A4C-8400-75AFC9F2B657}" sibTransId="{50D6429B-E0B9-4372-B636-A53E23AF30B1}"/>
    <dgm:cxn modelId="{B8ABF8C5-7EBB-455D-AFD5-1BB918726239}" type="presOf" srcId="{B69D65BA-3A65-41FE-B09D-171060097CCD}" destId="{18880C1D-3BF3-4DDA-A09C-7EAE8B22B17C}" srcOrd="0" destOrd="0" presId="urn:microsoft.com/office/officeart/2005/8/layout/hierarchy3"/>
    <dgm:cxn modelId="{12D5A587-EC04-466D-B2A6-EAC10BF4C6C2}" srcId="{D8FD2A36-A226-4CD8-B201-A2FB76832433}" destId="{2B01354F-8ED2-479E-BB32-4DDAD69A3789}" srcOrd="0" destOrd="0" parTransId="{C435E82C-29DB-4623-AD3B-523AE85B62A6}" sibTransId="{0E1E1905-D21B-4860-AF39-B2A340FE28CF}"/>
    <dgm:cxn modelId="{B48B9067-AFA8-4FB6-8875-5831810B6523}" srcId="{94C4260C-29B8-4736-8C77-730CACC6B01E}" destId="{D8FD2A36-A226-4CD8-B201-A2FB76832433}" srcOrd="0" destOrd="0" parTransId="{999BF31C-B00C-46CB-AC8C-4243FFEAE027}" sibTransId="{D6490248-684A-419E-873D-3F2FC0D2AB13}"/>
    <dgm:cxn modelId="{2CBF3C58-7EC3-433D-976D-57819897E0A3}" type="presOf" srcId="{724B3624-C9A8-434C-8EAC-58CDC5D7EDD4}" destId="{1F95EDFD-498A-40EB-AF31-D1759AAC7BB2}" srcOrd="0" destOrd="0" presId="urn:microsoft.com/office/officeart/2005/8/layout/hierarchy3"/>
    <dgm:cxn modelId="{FA3C9E9A-353D-4D4D-A3A2-B4399D9403CB}" srcId="{FB9006F1-E532-4B1A-B67D-68A2B3575F84}" destId="{8A5E6E6D-98A7-4995-8EA0-D2EC9E3FC5A0}" srcOrd="0" destOrd="0" parTransId="{D664F5DA-23D2-436B-9F96-27B40E4E480E}" sibTransId="{6DEF8DF0-E718-418D-82FF-319701E20CBA}"/>
    <dgm:cxn modelId="{DBC2B350-445E-4092-BFC1-2CC503A245C6}" srcId="{94C4260C-29B8-4736-8C77-730CACC6B01E}" destId="{7C77FEC9-2E49-4416-B97B-BE6B1F2FC68C}" srcOrd="1" destOrd="0" parTransId="{F87AF968-9548-4820-8468-182734C6DA13}" sibTransId="{A58DE365-C971-4906-9DA1-49E02FECA8ED}"/>
    <dgm:cxn modelId="{D172DBF6-C64D-40C8-B9BE-E4B2FD6CD945}" type="presOf" srcId="{7C77FEC9-2E49-4416-B97B-BE6B1F2FC68C}" destId="{4525F574-BE04-4633-B7C0-4D3D31B61B2E}" srcOrd="1" destOrd="0" presId="urn:microsoft.com/office/officeart/2005/8/layout/hierarchy3"/>
    <dgm:cxn modelId="{4ED37EC0-A0D7-4807-9CA5-A5DA69177198}" type="presOf" srcId="{A7984B1B-02ED-4595-8641-1953E472680B}" destId="{BCC708B2-1110-46EE-A6F9-C918C34F112F}" srcOrd="0" destOrd="0" presId="urn:microsoft.com/office/officeart/2005/8/layout/hierarchy3"/>
    <dgm:cxn modelId="{CE464B47-65E9-4241-A9C9-DBB0AE38F9D4}" type="presOf" srcId="{D8FD2A36-A226-4CD8-B201-A2FB76832433}" destId="{5522E069-BBBD-4E95-8F79-069A50C3DF3B}" srcOrd="0" destOrd="0" presId="urn:microsoft.com/office/officeart/2005/8/layout/hierarchy3"/>
    <dgm:cxn modelId="{3E2970AF-AAA4-4115-9C8A-EFD78D5CA9DA}" type="presOf" srcId="{C435E82C-29DB-4623-AD3B-523AE85B62A6}" destId="{D45752C9-52EA-43B7-B07B-E64D5853F6A8}" srcOrd="0" destOrd="0" presId="urn:microsoft.com/office/officeart/2005/8/layout/hierarchy3"/>
    <dgm:cxn modelId="{5442B530-02A0-49AB-9658-633EB3962A64}" srcId="{FB9006F1-E532-4B1A-B67D-68A2B3575F84}" destId="{A7984B1B-02ED-4595-8641-1953E472680B}" srcOrd="2" destOrd="0" parTransId="{9A3BEFC5-855D-4EEC-937E-B0F154AA4B2B}" sibTransId="{A7313502-EAAC-4EE6-8724-FF2E65307827}"/>
    <dgm:cxn modelId="{1061094E-456A-4FA9-977E-B3BAD0AE313E}" type="presOf" srcId="{6A84165C-A24D-4519-8097-F64703230279}" destId="{E19D59A3-EF42-4FEF-A226-63986DC4E404}" srcOrd="0" destOrd="0" presId="urn:microsoft.com/office/officeart/2005/8/layout/hierarchy3"/>
    <dgm:cxn modelId="{AFFB4872-6DE8-4D8F-AB5A-FF728A1B7DA6}" type="presOf" srcId="{FB9006F1-E532-4B1A-B67D-68A2B3575F84}" destId="{9470AA1F-687F-4AC3-8EE1-7CCE0A7DF0D7}" srcOrd="1" destOrd="0" presId="urn:microsoft.com/office/officeart/2005/8/layout/hierarchy3"/>
    <dgm:cxn modelId="{010FD3FC-124B-4A9C-916F-13F96D986A8A}" srcId="{7C77FEC9-2E49-4416-B97B-BE6B1F2FC68C}" destId="{B9EC1419-0A85-4C90-903B-C68F824546CB}" srcOrd="1" destOrd="0" parTransId="{1E344B8F-08B0-43D9-8B54-EA02FD1C910C}" sibTransId="{E34FE191-E460-4E3E-A9E9-084C6D3A4F6E}"/>
    <dgm:cxn modelId="{E39B567C-8D22-4B92-B95B-949D897C45B6}" type="presOf" srcId="{FB9006F1-E532-4B1A-B67D-68A2B3575F84}" destId="{7F68797F-A0B6-4852-B982-C44D65794A64}" srcOrd="0" destOrd="0" presId="urn:microsoft.com/office/officeart/2005/8/layout/hierarchy3"/>
    <dgm:cxn modelId="{DF3293B6-BAC4-449B-BBE7-B17A0CBDFFB2}" type="presOf" srcId="{8A5E6E6D-98A7-4995-8EA0-D2EC9E3FC5A0}" destId="{9EC082B0-C1F1-4157-9762-B51E31C06C46}" srcOrd="0" destOrd="0" presId="urn:microsoft.com/office/officeart/2005/8/layout/hierarchy3"/>
    <dgm:cxn modelId="{5C9D0A03-F353-413D-8DF9-4FDA6EF5FF9D}" srcId="{7C77FEC9-2E49-4416-B97B-BE6B1F2FC68C}" destId="{5E4DD695-4A51-48B3-BD67-32B36329EA68}" srcOrd="0" destOrd="0" parTransId="{8D16CA7F-25D3-4BCE-A890-B767FB4AC98C}" sibTransId="{D2F475EA-2F2F-471C-9256-ABAA0AC8A942}"/>
    <dgm:cxn modelId="{5CF21770-5A4C-4D42-BF80-F2C6BCCD5111}" type="presOf" srcId="{E2890CD5-5874-4485-9857-43ECD6E71D8E}" destId="{44089452-B9CF-42DC-8CB5-0D613EE8CC40}" srcOrd="0" destOrd="0" presId="urn:microsoft.com/office/officeart/2005/8/layout/hierarchy3"/>
    <dgm:cxn modelId="{CFAC3E09-C80E-431E-819C-094ACD724F96}" type="presParOf" srcId="{E79FB08D-7BC3-477F-9120-04687D588281}" destId="{2CDBDFE0-AF2D-4428-9067-9409236B5D26}" srcOrd="0" destOrd="0" presId="urn:microsoft.com/office/officeart/2005/8/layout/hierarchy3"/>
    <dgm:cxn modelId="{F5497AF2-92D1-4101-BB06-99D35C39FD55}" type="presParOf" srcId="{2CDBDFE0-AF2D-4428-9067-9409236B5D26}" destId="{DE9FE5E7-8C5F-406F-8558-48448F2B7ECC}" srcOrd="0" destOrd="0" presId="urn:microsoft.com/office/officeart/2005/8/layout/hierarchy3"/>
    <dgm:cxn modelId="{40CD69FD-CC8C-4135-A176-5164AEB009A7}" type="presParOf" srcId="{DE9FE5E7-8C5F-406F-8558-48448F2B7ECC}" destId="{5522E069-BBBD-4E95-8F79-069A50C3DF3B}" srcOrd="0" destOrd="0" presId="urn:microsoft.com/office/officeart/2005/8/layout/hierarchy3"/>
    <dgm:cxn modelId="{203A6B08-8132-4DAE-878C-D0C76A255ED7}" type="presParOf" srcId="{DE9FE5E7-8C5F-406F-8558-48448F2B7ECC}" destId="{08CBE42F-33FD-4F6C-8C25-FC0EE379B859}" srcOrd="1" destOrd="0" presId="urn:microsoft.com/office/officeart/2005/8/layout/hierarchy3"/>
    <dgm:cxn modelId="{BC797102-819C-4B4B-A053-163FFA164FBE}" type="presParOf" srcId="{2CDBDFE0-AF2D-4428-9067-9409236B5D26}" destId="{BA2C61E0-B775-4122-85C5-4F488D4828D7}" srcOrd="1" destOrd="0" presId="urn:microsoft.com/office/officeart/2005/8/layout/hierarchy3"/>
    <dgm:cxn modelId="{21CB0145-C710-4D39-AF5F-439334ACFC34}" type="presParOf" srcId="{BA2C61E0-B775-4122-85C5-4F488D4828D7}" destId="{D45752C9-52EA-43B7-B07B-E64D5853F6A8}" srcOrd="0" destOrd="0" presId="urn:microsoft.com/office/officeart/2005/8/layout/hierarchy3"/>
    <dgm:cxn modelId="{950EB3A3-A6A0-4589-A280-02F334E180C7}" type="presParOf" srcId="{BA2C61E0-B775-4122-85C5-4F488D4828D7}" destId="{43A84A37-4C35-4DB2-B244-D64A9B5B85BE}" srcOrd="1" destOrd="0" presId="urn:microsoft.com/office/officeart/2005/8/layout/hierarchy3"/>
    <dgm:cxn modelId="{702BAA01-94A3-4522-BE7D-777FC5CD040E}" type="presParOf" srcId="{BA2C61E0-B775-4122-85C5-4F488D4828D7}" destId="{73115B1E-EEF0-4C9E-89D5-CFBC48F353E0}" srcOrd="2" destOrd="0" presId="urn:microsoft.com/office/officeart/2005/8/layout/hierarchy3"/>
    <dgm:cxn modelId="{8765377C-DEEA-40DD-B7B8-1247860A45F4}" type="presParOf" srcId="{BA2C61E0-B775-4122-85C5-4F488D4828D7}" destId="{18880C1D-3BF3-4DDA-A09C-7EAE8B22B17C}" srcOrd="3" destOrd="0" presId="urn:microsoft.com/office/officeart/2005/8/layout/hierarchy3"/>
    <dgm:cxn modelId="{F5E906C6-72D1-42D0-B2E3-315A0A8BAA1B}" type="presParOf" srcId="{BA2C61E0-B775-4122-85C5-4F488D4828D7}" destId="{44089452-B9CF-42DC-8CB5-0D613EE8CC40}" srcOrd="4" destOrd="0" presId="urn:microsoft.com/office/officeart/2005/8/layout/hierarchy3"/>
    <dgm:cxn modelId="{2E388BA8-F27E-49CD-90C0-E6958989894A}" type="presParOf" srcId="{BA2C61E0-B775-4122-85C5-4F488D4828D7}" destId="{1F95EDFD-498A-40EB-AF31-D1759AAC7BB2}" srcOrd="5" destOrd="0" presId="urn:microsoft.com/office/officeart/2005/8/layout/hierarchy3"/>
    <dgm:cxn modelId="{503FD160-8CD5-43F9-96CE-3E5EC799AEC9}" type="presParOf" srcId="{E79FB08D-7BC3-477F-9120-04687D588281}" destId="{BAEE452E-B1ED-4F8A-8077-F3D071AC39D0}" srcOrd="1" destOrd="0" presId="urn:microsoft.com/office/officeart/2005/8/layout/hierarchy3"/>
    <dgm:cxn modelId="{2DA11D42-C5CF-4D2B-A423-3DD7971910DB}" type="presParOf" srcId="{BAEE452E-B1ED-4F8A-8077-F3D071AC39D0}" destId="{D4BECDEB-DAE8-4E5B-AC04-5F9CE69FF740}" srcOrd="0" destOrd="0" presId="urn:microsoft.com/office/officeart/2005/8/layout/hierarchy3"/>
    <dgm:cxn modelId="{B476DA31-A539-4894-A240-866F83620BF9}" type="presParOf" srcId="{D4BECDEB-DAE8-4E5B-AC04-5F9CE69FF740}" destId="{071CBD51-5471-4D8E-9CD4-871532AEAF17}" srcOrd="0" destOrd="0" presId="urn:microsoft.com/office/officeart/2005/8/layout/hierarchy3"/>
    <dgm:cxn modelId="{3CADFA42-538C-48B5-838B-F18E6F5B7C03}" type="presParOf" srcId="{D4BECDEB-DAE8-4E5B-AC04-5F9CE69FF740}" destId="{4525F574-BE04-4633-B7C0-4D3D31B61B2E}" srcOrd="1" destOrd="0" presId="urn:microsoft.com/office/officeart/2005/8/layout/hierarchy3"/>
    <dgm:cxn modelId="{33D60E70-359B-4D80-B7BE-35933B21C133}" type="presParOf" srcId="{BAEE452E-B1ED-4F8A-8077-F3D071AC39D0}" destId="{4827A211-4A5E-49A7-B5A4-B05B780E56F6}" srcOrd="1" destOrd="0" presId="urn:microsoft.com/office/officeart/2005/8/layout/hierarchy3"/>
    <dgm:cxn modelId="{C0A63B8C-C015-427B-B6AF-0699FEBD6003}" type="presParOf" srcId="{4827A211-4A5E-49A7-B5A4-B05B780E56F6}" destId="{FBCCB6A7-7B86-4C91-AD71-68BFC7F2E383}" srcOrd="0" destOrd="0" presId="urn:microsoft.com/office/officeart/2005/8/layout/hierarchy3"/>
    <dgm:cxn modelId="{6C2BDD87-0495-4971-94C3-29D8123A603E}" type="presParOf" srcId="{4827A211-4A5E-49A7-B5A4-B05B780E56F6}" destId="{5BEFC174-021E-4CE4-82C4-73E2464B8E26}" srcOrd="1" destOrd="0" presId="urn:microsoft.com/office/officeart/2005/8/layout/hierarchy3"/>
    <dgm:cxn modelId="{A7DA5E79-5FB7-43CF-A48D-F88CFCA91D1F}" type="presParOf" srcId="{4827A211-4A5E-49A7-B5A4-B05B780E56F6}" destId="{BA62A031-77D9-4DC0-B93D-FFC0298CF16C}" srcOrd="2" destOrd="0" presId="urn:microsoft.com/office/officeart/2005/8/layout/hierarchy3"/>
    <dgm:cxn modelId="{BB65303D-03FF-4C24-84FF-6B377286FD32}" type="presParOf" srcId="{4827A211-4A5E-49A7-B5A4-B05B780E56F6}" destId="{77BB3D4D-CFAD-47AC-A517-B7DD865BFA1B}" srcOrd="3" destOrd="0" presId="urn:microsoft.com/office/officeart/2005/8/layout/hierarchy3"/>
    <dgm:cxn modelId="{68D2955C-9758-436C-B152-CA483A3BDF3A}" type="presParOf" srcId="{4827A211-4A5E-49A7-B5A4-B05B780E56F6}" destId="{43068727-1F57-4344-AE07-A9D4738B51A1}" srcOrd="4" destOrd="0" presId="urn:microsoft.com/office/officeart/2005/8/layout/hierarchy3"/>
    <dgm:cxn modelId="{65F57F11-5203-485B-B2A9-7923E6320CF6}" type="presParOf" srcId="{4827A211-4A5E-49A7-B5A4-B05B780E56F6}" destId="{F376A7DA-0805-4DB8-8DC7-BFB3BD3B5855}" srcOrd="5" destOrd="0" presId="urn:microsoft.com/office/officeart/2005/8/layout/hierarchy3"/>
    <dgm:cxn modelId="{1D723F9C-B8E4-4317-B73A-AE4351B0A2A0}" type="presParOf" srcId="{E79FB08D-7BC3-477F-9120-04687D588281}" destId="{9527C3AF-11DC-48AC-9229-FDB6F9814CC5}" srcOrd="2" destOrd="0" presId="urn:microsoft.com/office/officeart/2005/8/layout/hierarchy3"/>
    <dgm:cxn modelId="{53083C45-23A3-437B-BB27-F0CCAC184E3B}" type="presParOf" srcId="{9527C3AF-11DC-48AC-9229-FDB6F9814CC5}" destId="{F5D815BB-35A1-4C25-B980-A53336567C1A}" srcOrd="0" destOrd="0" presId="urn:microsoft.com/office/officeart/2005/8/layout/hierarchy3"/>
    <dgm:cxn modelId="{DB25B4E2-568C-4A07-971F-38BAB3DF6C1C}" type="presParOf" srcId="{F5D815BB-35A1-4C25-B980-A53336567C1A}" destId="{7F68797F-A0B6-4852-B982-C44D65794A64}" srcOrd="0" destOrd="0" presId="urn:microsoft.com/office/officeart/2005/8/layout/hierarchy3"/>
    <dgm:cxn modelId="{287F99A9-00D9-4232-B81C-628942354F0C}" type="presParOf" srcId="{F5D815BB-35A1-4C25-B980-A53336567C1A}" destId="{9470AA1F-687F-4AC3-8EE1-7CCE0A7DF0D7}" srcOrd="1" destOrd="0" presId="urn:microsoft.com/office/officeart/2005/8/layout/hierarchy3"/>
    <dgm:cxn modelId="{6F9B1CC6-84EE-4467-87D9-232CE18B8AEC}" type="presParOf" srcId="{9527C3AF-11DC-48AC-9229-FDB6F9814CC5}" destId="{4B3375A4-A314-4084-A225-5ABEE9A71EAE}" srcOrd="1" destOrd="0" presId="urn:microsoft.com/office/officeart/2005/8/layout/hierarchy3"/>
    <dgm:cxn modelId="{859C1992-0086-4482-872A-75E598E17A58}" type="presParOf" srcId="{4B3375A4-A314-4084-A225-5ABEE9A71EAE}" destId="{0354CBEB-74CA-476D-8D11-B54176E6BF36}" srcOrd="0" destOrd="0" presId="urn:microsoft.com/office/officeart/2005/8/layout/hierarchy3"/>
    <dgm:cxn modelId="{8105EB6F-3E37-4EE5-B8D6-610A3AC9D02D}" type="presParOf" srcId="{4B3375A4-A314-4084-A225-5ABEE9A71EAE}" destId="{9EC082B0-C1F1-4157-9762-B51E31C06C46}" srcOrd="1" destOrd="0" presId="urn:microsoft.com/office/officeart/2005/8/layout/hierarchy3"/>
    <dgm:cxn modelId="{BD2589AA-F495-481F-8D07-5112A614CD58}" type="presParOf" srcId="{4B3375A4-A314-4084-A225-5ABEE9A71EAE}" destId="{36787847-EE3E-417A-8B40-3A8825144A0F}" srcOrd="2" destOrd="0" presId="urn:microsoft.com/office/officeart/2005/8/layout/hierarchy3"/>
    <dgm:cxn modelId="{61E57028-E7A1-4AD8-9F45-B06B22CD4AF3}" type="presParOf" srcId="{4B3375A4-A314-4084-A225-5ABEE9A71EAE}" destId="{1F3588DC-2AF8-42FA-9BFA-4C9A1CA7624B}" srcOrd="3" destOrd="0" presId="urn:microsoft.com/office/officeart/2005/8/layout/hierarchy3"/>
    <dgm:cxn modelId="{84780740-DB7C-4AA5-AA28-4CDC19321A06}" type="presParOf" srcId="{4B3375A4-A314-4084-A225-5ABEE9A71EAE}" destId="{12E46791-C896-42DE-A13B-D154E05C3D4C}" srcOrd="4" destOrd="0" presId="urn:microsoft.com/office/officeart/2005/8/layout/hierarchy3"/>
    <dgm:cxn modelId="{F814617D-0954-4935-908C-D1D793C9D7CF}" type="presParOf" srcId="{4B3375A4-A314-4084-A225-5ABEE9A71EAE}" destId="{BCC708B2-1110-46EE-A6F9-C918C34F112F}" srcOrd="5" destOrd="0" presId="urn:microsoft.com/office/officeart/2005/8/layout/hierarchy3"/>
    <dgm:cxn modelId="{B8F6617C-CFE4-408E-BB94-4BDA1DADA69B}" type="presParOf" srcId="{4B3375A4-A314-4084-A225-5ABEE9A71EAE}" destId="{9C3C2B75-7BFF-479E-86AE-76CB00D81E09}" srcOrd="6" destOrd="0" presId="urn:microsoft.com/office/officeart/2005/8/layout/hierarchy3"/>
    <dgm:cxn modelId="{E4FCE6E0-62DB-42AA-8776-68C31A45A940}" type="presParOf" srcId="{4B3375A4-A314-4084-A225-5ABEE9A71EAE}" destId="{E19D59A3-EF42-4FEF-A226-63986DC4E40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A8363-57B6-4FA7-B4F6-209DDA21737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BEA6FE51-2DCF-4084-8D88-140C591984EB}">
      <dgm:prSet phldrT="[Text]" custT="1"/>
      <dgm:spPr/>
      <dgm:t>
        <a:bodyPr/>
        <a:lstStyle/>
        <a:p>
          <a:r>
            <a:rPr lang="tr-TR" sz="2000" dirty="0" smtClean="0">
              <a:latin typeface="Calibri" panose="020F0502020204030204" pitchFamily="34" charset="0"/>
            </a:rPr>
            <a:t>İnsan İlişkileri ile İlgili Beceriler</a:t>
          </a:r>
          <a:endParaRPr lang="tr-TR" sz="2000" dirty="0">
            <a:latin typeface="Calibri" panose="020F0502020204030204" pitchFamily="34" charset="0"/>
          </a:endParaRPr>
        </a:p>
      </dgm:t>
    </dgm:pt>
    <dgm:pt modelId="{09EA42AE-F3F4-431B-9274-0CFA80E69EDF}" type="parTrans" cxnId="{C30DCB65-C793-4DD8-8F67-35A200315263}">
      <dgm:prSet/>
      <dgm:spPr/>
      <dgm:t>
        <a:bodyPr/>
        <a:lstStyle/>
        <a:p>
          <a:endParaRPr lang="tr-TR" sz="2000">
            <a:latin typeface="Calibri" panose="020F0502020204030204" pitchFamily="34" charset="0"/>
          </a:endParaRPr>
        </a:p>
      </dgm:t>
    </dgm:pt>
    <dgm:pt modelId="{B5A8F19D-4DD2-4F6E-90B7-787FC5D5657B}" type="sibTrans" cxnId="{C30DCB65-C793-4DD8-8F67-35A200315263}">
      <dgm:prSet/>
      <dgm:spPr/>
      <dgm:t>
        <a:bodyPr/>
        <a:lstStyle/>
        <a:p>
          <a:endParaRPr lang="tr-TR" sz="2000">
            <a:latin typeface="Calibri" panose="020F0502020204030204" pitchFamily="34" charset="0"/>
          </a:endParaRPr>
        </a:p>
      </dgm:t>
    </dgm:pt>
    <dgm:pt modelId="{FA6A84FF-2A4A-49AA-BAEE-A9F2DD23731F}">
      <dgm:prSet phldrT="[Text]" custT="1"/>
      <dgm:spPr/>
      <dgm:t>
        <a:bodyPr/>
        <a:lstStyle/>
        <a:p>
          <a:r>
            <a:rPr lang="tr-TR" sz="2000" dirty="0" smtClean="0">
              <a:latin typeface="Calibri" panose="020F0502020204030204" pitchFamily="34" charset="0"/>
            </a:rPr>
            <a:t>Duyarlılık</a:t>
          </a:r>
          <a:endParaRPr lang="tr-TR" sz="2000" dirty="0">
            <a:latin typeface="Calibri" panose="020F0502020204030204" pitchFamily="34" charset="0"/>
          </a:endParaRPr>
        </a:p>
      </dgm:t>
    </dgm:pt>
    <dgm:pt modelId="{E5C18786-1A97-4BBB-969B-D704F9D46E69}" type="parTrans" cxnId="{4AA449D6-82A1-4B8B-812E-88A3A1E18E71}">
      <dgm:prSet/>
      <dgm:spPr/>
      <dgm:t>
        <a:bodyPr/>
        <a:lstStyle/>
        <a:p>
          <a:endParaRPr lang="tr-TR" sz="2000">
            <a:latin typeface="Calibri" panose="020F0502020204030204" pitchFamily="34" charset="0"/>
          </a:endParaRPr>
        </a:p>
      </dgm:t>
    </dgm:pt>
    <dgm:pt modelId="{E28AB508-7EB1-457C-9E12-B62C14A78BEE}" type="sibTrans" cxnId="{4AA449D6-82A1-4B8B-812E-88A3A1E18E71}">
      <dgm:prSet/>
      <dgm:spPr/>
      <dgm:t>
        <a:bodyPr/>
        <a:lstStyle/>
        <a:p>
          <a:endParaRPr lang="tr-TR" sz="2000">
            <a:latin typeface="Calibri" panose="020F0502020204030204" pitchFamily="34" charset="0"/>
          </a:endParaRPr>
        </a:p>
      </dgm:t>
    </dgm:pt>
    <dgm:pt modelId="{71561D6A-257C-474F-8DF7-984D08E59232}">
      <dgm:prSet phldrT="[Text]" custT="1"/>
      <dgm:spPr/>
      <dgm:t>
        <a:bodyPr/>
        <a:lstStyle/>
        <a:p>
          <a:r>
            <a:rPr lang="tr-TR" sz="2000" dirty="0" smtClean="0">
              <a:latin typeface="Calibri" panose="020F0502020204030204" pitchFamily="34" charset="0"/>
            </a:rPr>
            <a:t>İkna Kabiliyeti</a:t>
          </a:r>
          <a:endParaRPr lang="tr-TR" sz="2000" dirty="0">
            <a:latin typeface="Calibri" panose="020F0502020204030204" pitchFamily="34" charset="0"/>
          </a:endParaRPr>
        </a:p>
      </dgm:t>
    </dgm:pt>
    <dgm:pt modelId="{F7B62927-FBB5-4990-8B07-F7DC568B6C10}" type="parTrans" cxnId="{0A41F191-FA99-42E5-A7B0-3B5E96863B8B}">
      <dgm:prSet/>
      <dgm:spPr/>
      <dgm:t>
        <a:bodyPr/>
        <a:lstStyle/>
        <a:p>
          <a:endParaRPr lang="tr-TR" sz="2000">
            <a:latin typeface="Calibri" panose="020F0502020204030204" pitchFamily="34" charset="0"/>
          </a:endParaRPr>
        </a:p>
      </dgm:t>
    </dgm:pt>
    <dgm:pt modelId="{59020F1C-7ECC-4E43-9029-9083E5ED6117}" type="sibTrans" cxnId="{0A41F191-FA99-42E5-A7B0-3B5E96863B8B}">
      <dgm:prSet/>
      <dgm:spPr/>
      <dgm:t>
        <a:bodyPr/>
        <a:lstStyle/>
        <a:p>
          <a:endParaRPr lang="tr-TR" sz="2000">
            <a:latin typeface="Calibri" panose="020F0502020204030204" pitchFamily="34" charset="0"/>
          </a:endParaRPr>
        </a:p>
      </dgm:t>
    </dgm:pt>
    <dgm:pt modelId="{3AB547C0-42A1-48C3-8243-1D9C8D1A75BD}">
      <dgm:prSet phldrT="[Text]" custT="1"/>
      <dgm:spPr/>
      <dgm:t>
        <a:bodyPr/>
        <a:lstStyle/>
        <a:p>
          <a:r>
            <a:rPr lang="tr-TR" sz="2000" dirty="0" smtClean="0">
              <a:latin typeface="Calibri" panose="020F0502020204030204" pitchFamily="34" charset="0"/>
            </a:rPr>
            <a:t>Teknik Beceriler</a:t>
          </a:r>
          <a:endParaRPr lang="tr-TR" sz="2000" dirty="0">
            <a:latin typeface="Calibri" panose="020F0502020204030204" pitchFamily="34" charset="0"/>
          </a:endParaRPr>
        </a:p>
      </dgm:t>
    </dgm:pt>
    <dgm:pt modelId="{904B0E11-A263-4628-8B74-00B286407B68}" type="parTrans" cxnId="{0804A465-E8CA-46A0-87C5-48C9624D8CF9}">
      <dgm:prSet/>
      <dgm:spPr/>
      <dgm:t>
        <a:bodyPr/>
        <a:lstStyle/>
        <a:p>
          <a:endParaRPr lang="tr-TR" sz="2000">
            <a:latin typeface="Calibri" panose="020F0502020204030204" pitchFamily="34" charset="0"/>
          </a:endParaRPr>
        </a:p>
      </dgm:t>
    </dgm:pt>
    <dgm:pt modelId="{977C98A0-7B47-4AE5-BCB3-34FDE4BB6CD2}" type="sibTrans" cxnId="{0804A465-E8CA-46A0-87C5-48C9624D8CF9}">
      <dgm:prSet/>
      <dgm:spPr/>
      <dgm:t>
        <a:bodyPr/>
        <a:lstStyle/>
        <a:p>
          <a:endParaRPr lang="tr-TR" sz="2000">
            <a:latin typeface="Calibri" panose="020F0502020204030204" pitchFamily="34" charset="0"/>
          </a:endParaRPr>
        </a:p>
      </dgm:t>
    </dgm:pt>
    <dgm:pt modelId="{786F1EC4-09AB-4795-94D4-D73E7187A46A}">
      <dgm:prSet phldrT="[Text]" custT="1"/>
      <dgm:spPr/>
      <dgm:t>
        <a:bodyPr/>
        <a:lstStyle/>
        <a:p>
          <a:r>
            <a:rPr lang="tr-TR" sz="2000" dirty="0" smtClean="0">
              <a:latin typeface="Calibri" panose="020F0502020204030204" pitchFamily="34" charset="0"/>
            </a:rPr>
            <a:t>Spesifik iş bilgisi</a:t>
          </a:r>
          <a:endParaRPr lang="tr-TR" sz="2000" dirty="0">
            <a:latin typeface="Calibri" panose="020F0502020204030204" pitchFamily="34" charset="0"/>
          </a:endParaRPr>
        </a:p>
      </dgm:t>
    </dgm:pt>
    <dgm:pt modelId="{3A9AA120-8C19-49DA-9E2A-009293C7F29C}" type="parTrans" cxnId="{3A14330F-65AE-41FE-8B85-AD7DFA14E9A0}">
      <dgm:prSet/>
      <dgm:spPr/>
      <dgm:t>
        <a:bodyPr/>
        <a:lstStyle/>
        <a:p>
          <a:endParaRPr lang="tr-TR" sz="2000">
            <a:latin typeface="Calibri" panose="020F0502020204030204" pitchFamily="34" charset="0"/>
          </a:endParaRPr>
        </a:p>
      </dgm:t>
    </dgm:pt>
    <dgm:pt modelId="{BBA19DE0-45FD-4CFC-81F5-FADE6F2F398E}" type="sibTrans" cxnId="{3A14330F-65AE-41FE-8B85-AD7DFA14E9A0}">
      <dgm:prSet/>
      <dgm:spPr/>
      <dgm:t>
        <a:bodyPr/>
        <a:lstStyle/>
        <a:p>
          <a:endParaRPr lang="tr-TR" sz="2000">
            <a:latin typeface="Calibri" panose="020F0502020204030204" pitchFamily="34" charset="0"/>
          </a:endParaRPr>
        </a:p>
      </dgm:t>
    </dgm:pt>
    <dgm:pt modelId="{8F683545-6FC4-4215-B256-1BBB8D2A54D5}">
      <dgm:prSet phldrT="[Text]" custT="1"/>
      <dgm:spPr/>
      <dgm:t>
        <a:bodyPr/>
        <a:lstStyle/>
        <a:p>
          <a:r>
            <a:rPr lang="tr-TR" sz="2000" dirty="0" smtClean="0">
              <a:latin typeface="Calibri" panose="020F0502020204030204" pitchFamily="34" charset="0"/>
            </a:rPr>
            <a:t>Kavramsal Beceriler</a:t>
          </a:r>
          <a:endParaRPr lang="tr-TR" sz="2000" dirty="0">
            <a:latin typeface="Calibri" panose="020F0502020204030204" pitchFamily="34" charset="0"/>
          </a:endParaRPr>
        </a:p>
      </dgm:t>
    </dgm:pt>
    <dgm:pt modelId="{9778C80E-8141-4B16-A75E-BBFDA86EB8CB}" type="parTrans" cxnId="{7AAFA480-B3DF-4A2B-90FF-9F681B6FF5EB}">
      <dgm:prSet/>
      <dgm:spPr/>
      <dgm:t>
        <a:bodyPr/>
        <a:lstStyle/>
        <a:p>
          <a:endParaRPr lang="tr-TR" sz="2000">
            <a:latin typeface="Calibri" panose="020F0502020204030204" pitchFamily="34" charset="0"/>
          </a:endParaRPr>
        </a:p>
      </dgm:t>
    </dgm:pt>
    <dgm:pt modelId="{104C06D5-C1DF-4301-981D-0047A7687375}" type="sibTrans" cxnId="{7AAFA480-B3DF-4A2B-90FF-9F681B6FF5EB}">
      <dgm:prSet/>
      <dgm:spPr/>
      <dgm:t>
        <a:bodyPr/>
        <a:lstStyle/>
        <a:p>
          <a:endParaRPr lang="tr-TR" sz="2000">
            <a:latin typeface="Calibri" panose="020F0502020204030204" pitchFamily="34" charset="0"/>
          </a:endParaRPr>
        </a:p>
      </dgm:t>
    </dgm:pt>
    <dgm:pt modelId="{F30185C3-6642-48C2-BB71-44BCC36AEBCC}">
      <dgm:prSet phldrT="[Text]" custT="1"/>
      <dgm:spPr/>
      <dgm:t>
        <a:bodyPr/>
        <a:lstStyle/>
        <a:p>
          <a:r>
            <a:rPr lang="tr-TR" sz="2000" dirty="0" smtClean="0">
              <a:latin typeface="Calibri" panose="020F0502020204030204" pitchFamily="34" charset="0"/>
            </a:rPr>
            <a:t>Empati Yeteneği</a:t>
          </a:r>
          <a:endParaRPr lang="tr-TR" sz="2000" dirty="0">
            <a:latin typeface="Calibri" panose="020F0502020204030204" pitchFamily="34" charset="0"/>
          </a:endParaRPr>
        </a:p>
      </dgm:t>
    </dgm:pt>
    <dgm:pt modelId="{FC0756F9-921B-4AD7-B423-AA28285E3973}" type="parTrans" cxnId="{30A99509-38E0-4476-AA0D-DCA6B1223034}">
      <dgm:prSet/>
      <dgm:spPr/>
      <dgm:t>
        <a:bodyPr/>
        <a:lstStyle/>
        <a:p>
          <a:endParaRPr lang="tr-TR" sz="2000">
            <a:latin typeface="Calibri" panose="020F0502020204030204" pitchFamily="34" charset="0"/>
          </a:endParaRPr>
        </a:p>
      </dgm:t>
    </dgm:pt>
    <dgm:pt modelId="{837DB0CC-16AD-4543-B713-DD1C5DE26288}" type="sibTrans" cxnId="{30A99509-38E0-4476-AA0D-DCA6B1223034}">
      <dgm:prSet/>
      <dgm:spPr/>
      <dgm:t>
        <a:bodyPr/>
        <a:lstStyle/>
        <a:p>
          <a:endParaRPr lang="tr-TR" sz="2000">
            <a:latin typeface="Calibri" panose="020F0502020204030204" pitchFamily="34" charset="0"/>
          </a:endParaRPr>
        </a:p>
      </dgm:t>
    </dgm:pt>
    <dgm:pt modelId="{64C77CFF-8655-4FD0-961D-FF6B5AD28A42}">
      <dgm:prSet custT="1"/>
      <dgm:spPr/>
      <dgm:t>
        <a:bodyPr/>
        <a:lstStyle/>
        <a:p>
          <a:r>
            <a:rPr lang="tr-TR" sz="1600" dirty="0" smtClean="0">
              <a:latin typeface="Calibri" panose="020F0502020204030204" pitchFamily="34" charset="0"/>
            </a:rPr>
            <a:t>Bilgiyi ne zaman ve nasıl kullanacağını bilme</a:t>
          </a:r>
          <a:endParaRPr lang="en-US" sz="1600" dirty="0">
            <a:latin typeface="Calibri" panose="020F0502020204030204" pitchFamily="34" charset="0"/>
          </a:endParaRPr>
        </a:p>
      </dgm:t>
    </dgm:pt>
    <dgm:pt modelId="{00593DB8-9C53-4C5E-9905-A6D03EA4E58E}" type="parTrans" cxnId="{E2A05184-6988-4AE4-8D29-7D5F06E145CA}">
      <dgm:prSet/>
      <dgm:spPr/>
      <dgm:t>
        <a:bodyPr/>
        <a:lstStyle/>
        <a:p>
          <a:endParaRPr lang="tr-TR" sz="2000">
            <a:latin typeface="Calibri" panose="020F0502020204030204" pitchFamily="34" charset="0"/>
          </a:endParaRPr>
        </a:p>
      </dgm:t>
    </dgm:pt>
    <dgm:pt modelId="{C6EC931B-29D8-416A-B2EC-4FE2F8BF405E}" type="sibTrans" cxnId="{E2A05184-6988-4AE4-8D29-7D5F06E145CA}">
      <dgm:prSet/>
      <dgm:spPr/>
      <dgm:t>
        <a:bodyPr/>
        <a:lstStyle/>
        <a:p>
          <a:endParaRPr lang="tr-TR" sz="2000">
            <a:latin typeface="Calibri" panose="020F0502020204030204" pitchFamily="34" charset="0"/>
          </a:endParaRPr>
        </a:p>
      </dgm:t>
    </dgm:pt>
    <dgm:pt modelId="{24353C11-3D9B-4949-85E9-0EA12EB99F63}">
      <dgm:prSet phldrT="[Text]" custT="1"/>
      <dgm:spPr/>
      <dgm:t>
        <a:bodyPr/>
        <a:lstStyle/>
        <a:p>
          <a:r>
            <a:rPr lang="tr-TR" sz="2000" dirty="0" smtClean="0">
              <a:latin typeface="Calibri" panose="020F0502020204030204" pitchFamily="34" charset="0"/>
            </a:rPr>
            <a:t>Mantıklı Düşünme</a:t>
          </a:r>
          <a:endParaRPr lang="tr-TR" sz="2000" dirty="0">
            <a:latin typeface="Calibri" panose="020F0502020204030204" pitchFamily="34" charset="0"/>
          </a:endParaRPr>
        </a:p>
      </dgm:t>
    </dgm:pt>
    <dgm:pt modelId="{DC7C58E6-AAE1-43B8-85A1-A8CF2E383963}" type="parTrans" cxnId="{3D472E56-F4B9-4ED6-B923-82479C1CF52D}">
      <dgm:prSet/>
      <dgm:spPr/>
      <dgm:t>
        <a:bodyPr/>
        <a:lstStyle/>
        <a:p>
          <a:endParaRPr lang="tr-TR" sz="2000">
            <a:latin typeface="Calibri" panose="020F0502020204030204" pitchFamily="34" charset="0"/>
          </a:endParaRPr>
        </a:p>
      </dgm:t>
    </dgm:pt>
    <dgm:pt modelId="{0B90D73E-E11F-45FE-8E20-BB58699AD152}" type="sibTrans" cxnId="{3D472E56-F4B9-4ED6-B923-82479C1CF52D}">
      <dgm:prSet/>
      <dgm:spPr/>
      <dgm:t>
        <a:bodyPr/>
        <a:lstStyle/>
        <a:p>
          <a:endParaRPr lang="tr-TR" sz="2000">
            <a:latin typeface="Calibri" panose="020F0502020204030204" pitchFamily="34" charset="0"/>
          </a:endParaRPr>
        </a:p>
      </dgm:t>
    </dgm:pt>
    <dgm:pt modelId="{DBFBC04A-22D3-4EEB-AFB0-2A0939659A38}">
      <dgm:prSet custT="1"/>
      <dgm:spPr/>
      <dgm:t>
        <a:bodyPr/>
        <a:lstStyle/>
        <a:p>
          <a:r>
            <a:rPr lang="tr-TR" sz="2000" dirty="0" smtClean="0">
              <a:latin typeface="Calibri" panose="020F0502020204030204" pitchFamily="34" charset="0"/>
            </a:rPr>
            <a:t>Muhakeme</a:t>
          </a:r>
          <a:endParaRPr lang="en-US" sz="2000" dirty="0">
            <a:latin typeface="Calibri" panose="020F0502020204030204" pitchFamily="34" charset="0"/>
          </a:endParaRPr>
        </a:p>
      </dgm:t>
    </dgm:pt>
    <dgm:pt modelId="{2539F671-BE1F-4903-BE76-E5A92C207EAE}" type="parTrans" cxnId="{CF2AB5E6-FEF2-41D9-AEC4-36D260AA6CBF}">
      <dgm:prSet/>
      <dgm:spPr/>
      <dgm:t>
        <a:bodyPr/>
        <a:lstStyle/>
        <a:p>
          <a:endParaRPr lang="tr-TR" sz="2000">
            <a:latin typeface="Calibri" panose="020F0502020204030204" pitchFamily="34" charset="0"/>
          </a:endParaRPr>
        </a:p>
      </dgm:t>
    </dgm:pt>
    <dgm:pt modelId="{677B92FC-4491-46E7-B35E-603C5256D6E6}" type="sibTrans" cxnId="{CF2AB5E6-FEF2-41D9-AEC4-36D260AA6CBF}">
      <dgm:prSet/>
      <dgm:spPr/>
      <dgm:t>
        <a:bodyPr/>
        <a:lstStyle/>
        <a:p>
          <a:endParaRPr lang="tr-TR" sz="2000">
            <a:latin typeface="Calibri" panose="020F0502020204030204" pitchFamily="34" charset="0"/>
          </a:endParaRPr>
        </a:p>
      </dgm:t>
    </dgm:pt>
    <dgm:pt modelId="{23B599EB-A5C3-48AF-8145-F70C018940FD}">
      <dgm:prSet custT="1"/>
      <dgm:spPr/>
      <dgm:t>
        <a:bodyPr/>
        <a:lstStyle/>
        <a:p>
          <a:r>
            <a:rPr lang="tr-TR" sz="2000" dirty="0" smtClean="0">
              <a:latin typeface="Calibri" panose="020F0502020204030204" pitchFamily="34" charset="0"/>
            </a:rPr>
            <a:t>Analitik beceriler</a:t>
          </a:r>
          <a:endParaRPr lang="en-US" sz="2000" dirty="0">
            <a:latin typeface="Calibri" panose="020F0502020204030204" pitchFamily="34" charset="0"/>
          </a:endParaRPr>
        </a:p>
      </dgm:t>
    </dgm:pt>
    <dgm:pt modelId="{047E4D49-D2B9-45E1-A130-A7927010D304}" type="parTrans" cxnId="{851F0680-60D9-43E4-9929-A8D680984CA2}">
      <dgm:prSet/>
      <dgm:spPr/>
      <dgm:t>
        <a:bodyPr/>
        <a:lstStyle/>
        <a:p>
          <a:endParaRPr lang="tr-TR" sz="2000">
            <a:latin typeface="Calibri" panose="020F0502020204030204" pitchFamily="34" charset="0"/>
          </a:endParaRPr>
        </a:p>
      </dgm:t>
    </dgm:pt>
    <dgm:pt modelId="{80E02733-83D1-4BEA-9086-377F668D4084}" type="sibTrans" cxnId="{851F0680-60D9-43E4-9929-A8D680984CA2}">
      <dgm:prSet/>
      <dgm:spPr/>
      <dgm:t>
        <a:bodyPr/>
        <a:lstStyle/>
        <a:p>
          <a:endParaRPr lang="tr-TR" sz="2000">
            <a:latin typeface="Calibri" panose="020F0502020204030204" pitchFamily="34" charset="0"/>
          </a:endParaRPr>
        </a:p>
      </dgm:t>
    </dgm:pt>
    <dgm:pt modelId="{A60852EE-0862-46F8-A647-0F9441A025E0}" type="pres">
      <dgm:prSet presAssocID="{314A8363-57B6-4FA7-B4F6-209DDA21737E}" presName="diagram" presStyleCnt="0">
        <dgm:presLayoutVars>
          <dgm:chPref val="1"/>
          <dgm:dir/>
          <dgm:animOne val="branch"/>
          <dgm:animLvl val="lvl"/>
          <dgm:resizeHandles/>
        </dgm:presLayoutVars>
      </dgm:prSet>
      <dgm:spPr/>
      <dgm:t>
        <a:bodyPr/>
        <a:lstStyle/>
        <a:p>
          <a:endParaRPr lang="tr-TR"/>
        </a:p>
      </dgm:t>
    </dgm:pt>
    <dgm:pt modelId="{FBC49B6A-AA4A-4DF7-A624-4E441651D8C1}" type="pres">
      <dgm:prSet presAssocID="{BEA6FE51-2DCF-4084-8D88-140C591984EB}" presName="root" presStyleCnt="0"/>
      <dgm:spPr/>
    </dgm:pt>
    <dgm:pt modelId="{E1D98DE7-EF03-41B9-9131-067F6F1F5C50}" type="pres">
      <dgm:prSet presAssocID="{BEA6FE51-2DCF-4084-8D88-140C591984EB}" presName="rootComposite" presStyleCnt="0"/>
      <dgm:spPr/>
    </dgm:pt>
    <dgm:pt modelId="{9A756E5A-A701-40E2-86B3-39032727EBA0}" type="pres">
      <dgm:prSet presAssocID="{BEA6FE51-2DCF-4084-8D88-140C591984EB}" presName="rootText" presStyleLbl="node1" presStyleIdx="0" presStyleCnt="3"/>
      <dgm:spPr/>
      <dgm:t>
        <a:bodyPr/>
        <a:lstStyle/>
        <a:p>
          <a:endParaRPr lang="tr-TR"/>
        </a:p>
      </dgm:t>
    </dgm:pt>
    <dgm:pt modelId="{1F731CC7-A804-4732-A6AF-F162BE14AD30}" type="pres">
      <dgm:prSet presAssocID="{BEA6FE51-2DCF-4084-8D88-140C591984EB}" presName="rootConnector" presStyleLbl="node1" presStyleIdx="0" presStyleCnt="3"/>
      <dgm:spPr/>
      <dgm:t>
        <a:bodyPr/>
        <a:lstStyle/>
        <a:p>
          <a:endParaRPr lang="tr-TR"/>
        </a:p>
      </dgm:t>
    </dgm:pt>
    <dgm:pt modelId="{E36D163B-2D56-4472-A105-60AF34DF7FA3}" type="pres">
      <dgm:prSet presAssocID="{BEA6FE51-2DCF-4084-8D88-140C591984EB}" presName="childShape" presStyleCnt="0"/>
      <dgm:spPr/>
    </dgm:pt>
    <dgm:pt modelId="{62E1FFBF-1974-41D4-ABA0-D60792F4073C}" type="pres">
      <dgm:prSet presAssocID="{E5C18786-1A97-4BBB-969B-D704F9D46E69}" presName="Name13" presStyleLbl="parChTrans1D2" presStyleIdx="0" presStyleCnt="8"/>
      <dgm:spPr/>
      <dgm:t>
        <a:bodyPr/>
        <a:lstStyle/>
        <a:p>
          <a:endParaRPr lang="tr-TR"/>
        </a:p>
      </dgm:t>
    </dgm:pt>
    <dgm:pt modelId="{F10BE186-AC81-4AF4-829B-96F2B26A85C5}" type="pres">
      <dgm:prSet presAssocID="{FA6A84FF-2A4A-49AA-BAEE-A9F2DD23731F}" presName="childText" presStyleLbl="bgAcc1" presStyleIdx="0" presStyleCnt="8">
        <dgm:presLayoutVars>
          <dgm:bulletEnabled val="1"/>
        </dgm:presLayoutVars>
      </dgm:prSet>
      <dgm:spPr/>
      <dgm:t>
        <a:bodyPr/>
        <a:lstStyle/>
        <a:p>
          <a:endParaRPr lang="tr-TR"/>
        </a:p>
      </dgm:t>
    </dgm:pt>
    <dgm:pt modelId="{49A8847E-BF71-46BE-B4C0-57B7A75D0190}" type="pres">
      <dgm:prSet presAssocID="{F7B62927-FBB5-4990-8B07-F7DC568B6C10}" presName="Name13" presStyleLbl="parChTrans1D2" presStyleIdx="1" presStyleCnt="8"/>
      <dgm:spPr/>
      <dgm:t>
        <a:bodyPr/>
        <a:lstStyle/>
        <a:p>
          <a:endParaRPr lang="tr-TR"/>
        </a:p>
      </dgm:t>
    </dgm:pt>
    <dgm:pt modelId="{6A3146FF-D70C-4418-8533-64F8F659D0DA}" type="pres">
      <dgm:prSet presAssocID="{71561D6A-257C-474F-8DF7-984D08E59232}" presName="childText" presStyleLbl="bgAcc1" presStyleIdx="1" presStyleCnt="8">
        <dgm:presLayoutVars>
          <dgm:bulletEnabled val="1"/>
        </dgm:presLayoutVars>
      </dgm:prSet>
      <dgm:spPr/>
      <dgm:t>
        <a:bodyPr/>
        <a:lstStyle/>
        <a:p>
          <a:endParaRPr lang="tr-TR"/>
        </a:p>
      </dgm:t>
    </dgm:pt>
    <dgm:pt modelId="{C0217939-CE34-4EDC-9380-BF8BB7824DBA}" type="pres">
      <dgm:prSet presAssocID="{FC0756F9-921B-4AD7-B423-AA28285E3973}" presName="Name13" presStyleLbl="parChTrans1D2" presStyleIdx="2" presStyleCnt="8"/>
      <dgm:spPr/>
      <dgm:t>
        <a:bodyPr/>
        <a:lstStyle/>
        <a:p>
          <a:endParaRPr lang="tr-TR"/>
        </a:p>
      </dgm:t>
    </dgm:pt>
    <dgm:pt modelId="{9DAB098E-B264-4C11-AE2A-31EBEA78AE3E}" type="pres">
      <dgm:prSet presAssocID="{F30185C3-6642-48C2-BB71-44BCC36AEBCC}" presName="childText" presStyleLbl="bgAcc1" presStyleIdx="2" presStyleCnt="8">
        <dgm:presLayoutVars>
          <dgm:bulletEnabled val="1"/>
        </dgm:presLayoutVars>
      </dgm:prSet>
      <dgm:spPr/>
      <dgm:t>
        <a:bodyPr/>
        <a:lstStyle/>
        <a:p>
          <a:endParaRPr lang="tr-TR"/>
        </a:p>
      </dgm:t>
    </dgm:pt>
    <dgm:pt modelId="{A982A01A-059C-45A0-A1F1-B4FDAC7412F0}" type="pres">
      <dgm:prSet presAssocID="{3AB547C0-42A1-48C3-8243-1D9C8D1A75BD}" presName="root" presStyleCnt="0"/>
      <dgm:spPr/>
    </dgm:pt>
    <dgm:pt modelId="{DC366345-55E4-4824-A62E-86107441B3D1}" type="pres">
      <dgm:prSet presAssocID="{3AB547C0-42A1-48C3-8243-1D9C8D1A75BD}" presName="rootComposite" presStyleCnt="0"/>
      <dgm:spPr/>
    </dgm:pt>
    <dgm:pt modelId="{36F51EB6-1E5C-41FC-909B-B3EB11A8FB08}" type="pres">
      <dgm:prSet presAssocID="{3AB547C0-42A1-48C3-8243-1D9C8D1A75BD}" presName="rootText" presStyleLbl="node1" presStyleIdx="1" presStyleCnt="3"/>
      <dgm:spPr/>
      <dgm:t>
        <a:bodyPr/>
        <a:lstStyle/>
        <a:p>
          <a:endParaRPr lang="tr-TR"/>
        </a:p>
      </dgm:t>
    </dgm:pt>
    <dgm:pt modelId="{0AC88187-5AA5-45A0-9689-061EFFB24C44}" type="pres">
      <dgm:prSet presAssocID="{3AB547C0-42A1-48C3-8243-1D9C8D1A75BD}" presName="rootConnector" presStyleLbl="node1" presStyleIdx="1" presStyleCnt="3"/>
      <dgm:spPr/>
      <dgm:t>
        <a:bodyPr/>
        <a:lstStyle/>
        <a:p>
          <a:endParaRPr lang="tr-TR"/>
        </a:p>
      </dgm:t>
    </dgm:pt>
    <dgm:pt modelId="{F293C725-63D5-4BE2-97B5-636004BE6FFA}" type="pres">
      <dgm:prSet presAssocID="{3AB547C0-42A1-48C3-8243-1D9C8D1A75BD}" presName="childShape" presStyleCnt="0"/>
      <dgm:spPr/>
    </dgm:pt>
    <dgm:pt modelId="{44D40CF9-3660-40CE-9CEC-6E7D8527D224}" type="pres">
      <dgm:prSet presAssocID="{3A9AA120-8C19-49DA-9E2A-009293C7F29C}" presName="Name13" presStyleLbl="parChTrans1D2" presStyleIdx="3" presStyleCnt="8"/>
      <dgm:spPr/>
      <dgm:t>
        <a:bodyPr/>
        <a:lstStyle/>
        <a:p>
          <a:endParaRPr lang="tr-TR"/>
        </a:p>
      </dgm:t>
    </dgm:pt>
    <dgm:pt modelId="{85776EBC-F42A-4074-8BA2-7A7C73662D8A}" type="pres">
      <dgm:prSet presAssocID="{786F1EC4-09AB-4795-94D4-D73E7187A46A}" presName="childText" presStyleLbl="bgAcc1" presStyleIdx="3" presStyleCnt="8" custLinFactNeighborX="-1647" custLinFactNeighborY="-2578">
        <dgm:presLayoutVars>
          <dgm:bulletEnabled val="1"/>
        </dgm:presLayoutVars>
      </dgm:prSet>
      <dgm:spPr/>
      <dgm:t>
        <a:bodyPr/>
        <a:lstStyle/>
        <a:p>
          <a:endParaRPr lang="tr-TR"/>
        </a:p>
      </dgm:t>
    </dgm:pt>
    <dgm:pt modelId="{04957378-654E-4AAC-BCCC-AA1EB661FBE1}" type="pres">
      <dgm:prSet presAssocID="{00593DB8-9C53-4C5E-9905-A6D03EA4E58E}" presName="Name13" presStyleLbl="parChTrans1D2" presStyleIdx="4" presStyleCnt="8"/>
      <dgm:spPr/>
      <dgm:t>
        <a:bodyPr/>
        <a:lstStyle/>
        <a:p>
          <a:endParaRPr lang="tr-TR"/>
        </a:p>
      </dgm:t>
    </dgm:pt>
    <dgm:pt modelId="{80E138FA-B209-43CD-A5E8-4043814B36D5}" type="pres">
      <dgm:prSet presAssocID="{64C77CFF-8655-4FD0-961D-FF6B5AD28A42}" presName="childText" presStyleLbl="bgAcc1" presStyleIdx="4" presStyleCnt="8">
        <dgm:presLayoutVars>
          <dgm:bulletEnabled val="1"/>
        </dgm:presLayoutVars>
      </dgm:prSet>
      <dgm:spPr/>
      <dgm:t>
        <a:bodyPr/>
        <a:lstStyle/>
        <a:p>
          <a:endParaRPr lang="tr-TR"/>
        </a:p>
      </dgm:t>
    </dgm:pt>
    <dgm:pt modelId="{2C1149AF-D326-4F67-ACCE-155DB9526820}" type="pres">
      <dgm:prSet presAssocID="{8F683545-6FC4-4215-B256-1BBB8D2A54D5}" presName="root" presStyleCnt="0"/>
      <dgm:spPr/>
    </dgm:pt>
    <dgm:pt modelId="{467A7A4D-F126-40FA-B6A4-48B3CD89CBA9}" type="pres">
      <dgm:prSet presAssocID="{8F683545-6FC4-4215-B256-1BBB8D2A54D5}" presName="rootComposite" presStyleCnt="0"/>
      <dgm:spPr/>
    </dgm:pt>
    <dgm:pt modelId="{9B536315-6CEB-425E-AAEA-168B54E172C0}" type="pres">
      <dgm:prSet presAssocID="{8F683545-6FC4-4215-B256-1BBB8D2A54D5}" presName="rootText" presStyleLbl="node1" presStyleIdx="2" presStyleCnt="3"/>
      <dgm:spPr/>
      <dgm:t>
        <a:bodyPr/>
        <a:lstStyle/>
        <a:p>
          <a:endParaRPr lang="tr-TR"/>
        </a:p>
      </dgm:t>
    </dgm:pt>
    <dgm:pt modelId="{38F7B03A-2FF8-45B5-B43B-E47E83665D67}" type="pres">
      <dgm:prSet presAssocID="{8F683545-6FC4-4215-B256-1BBB8D2A54D5}" presName="rootConnector" presStyleLbl="node1" presStyleIdx="2" presStyleCnt="3"/>
      <dgm:spPr/>
      <dgm:t>
        <a:bodyPr/>
        <a:lstStyle/>
        <a:p>
          <a:endParaRPr lang="tr-TR"/>
        </a:p>
      </dgm:t>
    </dgm:pt>
    <dgm:pt modelId="{60F415AC-2793-49E0-B22B-7EE6D238A71E}" type="pres">
      <dgm:prSet presAssocID="{8F683545-6FC4-4215-B256-1BBB8D2A54D5}" presName="childShape" presStyleCnt="0"/>
      <dgm:spPr/>
    </dgm:pt>
    <dgm:pt modelId="{F9F087ED-0F0C-472C-A2B7-8F474D0188E6}" type="pres">
      <dgm:prSet presAssocID="{DC7C58E6-AAE1-43B8-85A1-A8CF2E383963}" presName="Name13" presStyleLbl="parChTrans1D2" presStyleIdx="5" presStyleCnt="8"/>
      <dgm:spPr/>
      <dgm:t>
        <a:bodyPr/>
        <a:lstStyle/>
        <a:p>
          <a:endParaRPr lang="tr-TR"/>
        </a:p>
      </dgm:t>
    </dgm:pt>
    <dgm:pt modelId="{2868947D-D982-4EC0-8266-D965B0540201}" type="pres">
      <dgm:prSet presAssocID="{24353C11-3D9B-4949-85E9-0EA12EB99F63}" presName="childText" presStyleLbl="bgAcc1" presStyleIdx="5" presStyleCnt="8">
        <dgm:presLayoutVars>
          <dgm:bulletEnabled val="1"/>
        </dgm:presLayoutVars>
      </dgm:prSet>
      <dgm:spPr/>
      <dgm:t>
        <a:bodyPr/>
        <a:lstStyle/>
        <a:p>
          <a:endParaRPr lang="tr-TR"/>
        </a:p>
      </dgm:t>
    </dgm:pt>
    <dgm:pt modelId="{14867356-D40A-4B2B-BF84-C9CDA65B2347}" type="pres">
      <dgm:prSet presAssocID="{2539F671-BE1F-4903-BE76-E5A92C207EAE}" presName="Name13" presStyleLbl="parChTrans1D2" presStyleIdx="6" presStyleCnt="8"/>
      <dgm:spPr/>
      <dgm:t>
        <a:bodyPr/>
        <a:lstStyle/>
        <a:p>
          <a:endParaRPr lang="tr-TR"/>
        </a:p>
      </dgm:t>
    </dgm:pt>
    <dgm:pt modelId="{FBBFE24C-DAC6-45E7-8131-F4FFA7079E53}" type="pres">
      <dgm:prSet presAssocID="{DBFBC04A-22D3-4EEB-AFB0-2A0939659A38}" presName="childText" presStyleLbl="bgAcc1" presStyleIdx="6" presStyleCnt="8">
        <dgm:presLayoutVars>
          <dgm:bulletEnabled val="1"/>
        </dgm:presLayoutVars>
      </dgm:prSet>
      <dgm:spPr/>
      <dgm:t>
        <a:bodyPr/>
        <a:lstStyle/>
        <a:p>
          <a:endParaRPr lang="tr-TR"/>
        </a:p>
      </dgm:t>
    </dgm:pt>
    <dgm:pt modelId="{41482D45-4A54-46B0-B5CE-46FDA09F05FA}" type="pres">
      <dgm:prSet presAssocID="{047E4D49-D2B9-45E1-A130-A7927010D304}" presName="Name13" presStyleLbl="parChTrans1D2" presStyleIdx="7" presStyleCnt="8"/>
      <dgm:spPr/>
      <dgm:t>
        <a:bodyPr/>
        <a:lstStyle/>
        <a:p>
          <a:endParaRPr lang="tr-TR"/>
        </a:p>
      </dgm:t>
    </dgm:pt>
    <dgm:pt modelId="{94F945ED-FE8D-462D-84FC-AAF98B5F3FB5}" type="pres">
      <dgm:prSet presAssocID="{23B599EB-A5C3-48AF-8145-F70C018940FD}" presName="childText" presStyleLbl="bgAcc1" presStyleIdx="7" presStyleCnt="8">
        <dgm:presLayoutVars>
          <dgm:bulletEnabled val="1"/>
        </dgm:presLayoutVars>
      </dgm:prSet>
      <dgm:spPr/>
      <dgm:t>
        <a:bodyPr/>
        <a:lstStyle/>
        <a:p>
          <a:endParaRPr lang="tr-TR"/>
        </a:p>
      </dgm:t>
    </dgm:pt>
  </dgm:ptLst>
  <dgm:cxnLst>
    <dgm:cxn modelId="{AF2FBEB4-4C0D-47E5-9394-FABC8B4BC3BD}" type="presOf" srcId="{FC0756F9-921B-4AD7-B423-AA28285E3973}" destId="{C0217939-CE34-4EDC-9380-BF8BB7824DBA}" srcOrd="0" destOrd="0" presId="urn:microsoft.com/office/officeart/2005/8/layout/hierarchy3"/>
    <dgm:cxn modelId="{F0B25D93-5C61-4D42-9D68-EA54D896DFA8}" type="presOf" srcId="{64C77CFF-8655-4FD0-961D-FF6B5AD28A42}" destId="{80E138FA-B209-43CD-A5E8-4043814B36D5}" srcOrd="0" destOrd="0" presId="urn:microsoft.com/office/officeart/2005/8/layout/hierarchy3"/>
    <dgm:cxn modelId="{396CDB81-5398-4786-A3CA-D56382D256F7}" type="presOf" srcId="{FA6A84FF-2A4A-49AA-BAEE-A9F2DD23731F}" destId="{F10BE186-AC81-4AF4-829B-96F2B26A85C5}" srcOrd="0" destOrd="0" presId="urn:microsoft.com/office/officeart/2005/8/layout/hierarchy3"/>
    <dgm:cxn modelId="{C30DCB65-C793-4DD8-8F67-35A200315263}" srcId="{314A8363-57B6-4FA7-B4F6-209DDA21737E}" destId="{BEA6FE51-2DCF-4084-8D88-140C591984EB}" srcOrd="0" destOrd="0" parTransId="{09EA42AE-F3F4-431B-9274-0CFA80E69EDF}" sibTransId="{B5A8F19D-4DD2-4F6E-90B7-787FC5D5657B}"/>
    <dgm:cxn modelId="{12AA0728-BAD2-4E18-AE68-E2F893337227}" type="presOf" srcId="{3AB547C0-42A1-48C3-8243-1D9C8D1A75BD}" destId="{36F51EB6-1E5C-41FC-909B-B3EB11A8FB08}" srcOrd="0" destOrd="0" presId="urn:microsoft.com/office/officeart/2005/8/layout/hierarchy3"/>
    <dgm:cxn modelId="{076E60EF-62D0-4DD4-9106-B92E2B991E0E}" type="presOf" srcId="{71561D6A-257C-474F-8DF7-984D08E59232}" destId="{6A3146FF-D70C-4418-8533-64F8F659D0DA}" srcOrd="0" destOrd="0" presId="urn:microsoft.com/office/officeart/2005/8/layout/hierarchy3"/>
    <dgm:cxn modelId="{B221DA9E-9616-4DC7-BCF8-F19EA85E7ADE}" type="presOf" srcId="{047E4D49-D2B9-45E1-A130-A7927010D304}" destId="{41482D45-4A54-46B0-B5CE-46FDA09F05FA}" srcOrd="0" destOrd="0" presId="urn:microsoft.com/office/officeart/2005/8/layout/hierarchy3"/>
    <dgm:cxn modelId="{851F0680-60D9-43E4-9929-A8D680984CA2}" srcId="{8F683545-6FC4-4215-B256-1BBB8D2A54D5}" destId="{23B599EB-A5C3-48AF-8145-F70C018940FD}" srcOrd="2" destOrd="0" parTransId="{047E4D49-D2B9-45E1-A130-A7927010D304}" sibTransId="{80E02733-83D1-4BEA-9086-377F668D4084}"/>
    <dgm:cxn modelId="{FC925D1B-1E7B-46AA-B08B-00974610F5CE}" type="presOf" srcId="{F7B62927-FBB5-4990-8B07-F7DC568B6C10}" destId="{49A8847E-BF71-46BE-B4C0-57B7A75D0190}" srcOrd="0" destOrd="0" presId="urn:microsoft.com/office/officeart/2005/8/layout/hierarchy3"/>
    <dgm:cxn modelId="{5A6411DF-5758-4EAE-ACED-2FB646AF0860}" type="presOf" srcId="{E5C18786-1A97-4BBB-969B-D704F9D46E69}" destId="{62E1FFBF-1974-41D4-ABA0-D60792F4073C}" srcOrd="0" destOrd="0" presId="urn:microsoft.com/office/officeart/2005/8/layout/hierarchy3"/>
    <dgm:cxn modelId="{EC0F75E2-C03D-43E4-945B-6BD68FC357C7}" type="presOf" srcId="{24353C11-3D9B-4949-85E9-0EA12EB99F63}" destId="{2868947D-D982-4EC0-8266-D965B0540201}" srcOrd="0" destOrd="0" presId="urn:microsoft.com/office/officeart/2005/8/layout/hierarchy3"/>
    <dgm:cxn modelId="{6D0435C3-5F09-4D06-8368-F18C0472BBFA}" type="presOf" srcId="{DBFBC04A-22D3-4EEB-AFB0-2A0939659A38}" destId="{FBBFE24C-DAC6-45E7-8131-F4FFA7079E53}" srcOrd="0" destOrd="0" presId="urn:microsoft.com/office/officeart/2005/8/layout/hierarchy3"/>
    <dgm:cxn modelId="{3BD846B4-93DD-44AA-AE93-74B6D17ABB89}" type="presOf" srcId="{3AB547C0-42A1-48C3-8243-1D9C8D1A75BD}" destId="{0AC88187-5AA5-45A0-9689-061EFFB24C44}" srcOrd="1" destOrd="0" presId="urn:microsoft.com/office/officeart/2005/8/layout/hierarchy3"/>
    <dgm:cxn modelId="{30A99509-38E0-4476-AA0D-DCA6B1223034}" srcId="{BEA6FE51-2DCF-4084-8D88-140C591984EB}" destId="{F30185C3-6642-48C2-BB71-44BCC36AEBCC}" srcOrd="2" destOrd="0" parTransId="{FC0756F9-921B-4AD7-B423-AA28285E3973}" sibTransId="{837DB0CC-16AD-4543-B713-DD1C5DE26288}"/>
    <dgm:cxn modelId="{3D472E56-F4B9-4ED6-B923-82479C1CF52D}" srcId="{8F683545-6FC4-4215-B256-1BBB8D2A54D5}" destId="{24353C11-3D9B-4949-85E9-0EA12EB99F63}" srcOrd="0" destOrd="0" parTransId="{DC7C58E6-AAE1-43B8-85A1-A8CF2E383963}" sibTransId="{0B90D73E-E11F-45FE-8E20-BB58699AD152}"/>
    <dgm:cxn modelId="{94B35234-BDA0-4284-A390-F234D4F5396B}" type="presOf" srcId="{3A9AA120-8C19-49DA-9E2A-009293C7F29C}" destId="{44D40CF9-3660-40CE-9CEC-6E7D8527D224}" srcOrd="0" destOrd="0" presId="urn:microsoft.com/office/officeart/2005/8/layout/hierarchy3"/>
    <dgm:cxn modelId="{0804A465-E8CA-46A0-87C5-48C9624D8CF9}" srcId="{314A8363-57B6-4FA7-B4F6-209DDA21737E}" destId="{3AB547C0-42A1-48C3-8243-1D9C8D1A75BD}" srcOrd="1" destOrd="0" parTransId="{904B0E11-A263-4628-8B74-00B286407B68}" sibTransId="{977C98A0-7B47-4AE5-BCB3-34FDE4BB6CD2}"/>
    <dgm:cxn modelId="{072A1787-E82B-40B8-AEAC-35B156DB98AF}" type="presOf" srcId="{8F683545-6FC4-4215-B256-1BBB8D2A54D5}" destId="{9B536315-6CEB-425E-AAEA-168B54E172C0}" srcOrd="0" destOrd="0" presId="urn:microsoft.com/office/officeart/2005/8/layout/hierarchy3"/>
    <dgm:cxn modelId="{5ACC14AE-F5D4-4CA0-A4C4-34A9CA33E5DB}" type="presOf" srcId="{00593DB8-9C53-4C5E-9905-A6D03EA4E58E}" destId="{04957378-654E-4AAC-BCCC-AA1EB661FBE1}" srcOrd="0" destOrd="0" presId="urn:microsoft.com/office/officeart/2005/8/layout/hierarchy3"/>
    <dgm:cxn modelId="{0A41F191-FA99-42E5-A7B0-3B5E96863B8B}" srcId="{BEA6FE51-2DCF-4084-8D88-140C591984EB}" destId="{71561D6A-257C-474F-8DF7-984D08E59232}" srcOrd="1" destOrd="0" parTransId="{F7B62927-FBB5-4990-8B07-F7DC568B6C10}" sibTransId="{59020F1C-7ECC-4E43-9029-9083E5ED6117}"/>
    <dgm:cxn modelId="{77293E35-0605-418A-8B80-8A200DCA2603}" type="presOf" srcId="{DC7C58E6-AAE1-43B8-85A1-A8CF2E383963}" destId="{F9F087ED-0F0C-472C-A2B7-8F474D0188E6}" srcOrd="0" destOrd="0" presId="urn:microsoft.com/office/officeart/2005/8/layout/hierarchy3"/>
    <dgm:cxn modelId="{F40667D8-DC3B-486E-A767-D291268AA495}" type="presOf" srcId="{314A8363-57B6-4FA7-B4F6-209DDA21737E}" destId="{A60852EE-0862-46F8-A647-0F9441A025E0}" srcOrd="0" destOrd="0" presId="urn:microsoft.com/office/officeart/2005/8/layout/hierarchy3"/>
    <dgm:cxn modelId="{E2A05184-6988-4AE4-8D29-7D5F06E145CA}" srcId="{3AB547C0-42A1-48C3-8243-1D9C8D1A75BD}" destId="{64C77CFF-8655-4FD0-961D-FF6B5AD28A42}" srcOrd="1" destOrd="0" parTransId="{00593DB8-9C53-4C5E-9905-A6D03EA4E58E}" sibTransId="{C6EC931B-29D8-416A-B2EC-4FE2F8BF405E}"/>
    <dgm:cxn modelId="{3A14330F-65AE-41FE-8B85-AD7DFA14E9A0}" srcId="{3AB547C0-42A1-48C3-8243-1D9C8D1A75BD}" destId="{786F1EC4-09AB-4795-94D4-D73E7187A46A}" srcOrd="0" destOrd="0" parTransId="{3A9AA120-8C19-49DA-9E2A-009293C7F29C}" sibTransId="{BBA19DE0-45FD-4CFC-81F5-FADE6F2F398E}"/>
    <dgm:cxn modelId="{CF2AB5E6-FEF2-41D9-AEC4-36D260AA6CBF}" srcId="{8F683545-6FC4-4215-B256-1BBB8D2A54D5}" destId="{DBFBC04A-22D3-4EEB-AFB0-2A0939659A38}" srcOrd="1" destOrd="0" parTransId="{2539F671-BE1F-4903-BE76-E5A92C207EAE}" sibTransId="{677B92FC-4491-46E7-B35E-603C5256D6E6}"/>
    <dgm:cxn modelId="{87181D7D-8D72-4178-A9AB-508AFC3DBFB2}" type="presOf" srcId="{8F683545-6FC4-4215-B256-1BBB8D2A54D5}" destId="{38F7B03A-2FF8-45B5-B43B-E47E83665D67}" srcOrd="1" destOrd="0" presId="urn:microsoft.com/office/officeart/2005/8/layout/hierarchy3"/>
    <dgm:cxn modelId="{E124F7BD-D5D9-4A7F-B8C5-6418AB4FB460}" type="presOf" srcId="{BEA6FE51-2DCF-4084-8D88-140C591984EB}" destId="{1F731CC7-A804-4732-A6AF-F162BE14AD30}" srcOrd="1" destOrd="0" presId="urn:microsoft.com/office/officeart/2005/8/layout/hierarchy3"/>
    <dgm:cxn modelId="{03D9A1C9-8642-4477-944B-1051DB51BABE}" type="presOf" srcId="{F30185C3-6642-48C2-BB71-44BCC36AEBCC}" destId="{9DAB098E-B264-4C11-AE2A-31EBEA78AE3E}" srcOrd="0" destOrd="0" presId="urn:microsoft.com/office/officeart/2005/8/layout/hierarchy3"/>
    <dgm:cxn modelId="{7AAFA480-B3DF-4A2B-90FF-9F681B6FF5EB}" srcId="{314A8363-57B6-4FA7-B4F6-209DDA21737E}" destId="{8F683545-6FC4-4215-B256-1BBB8D2A54D5}" srcOrd="2" destOrd="0" parTransId="{9778C80E-8141-4B16-A75E-BBFDA86EB8CB}" sibTransId="{104C06D5-C1DF-4301-981D-0047A7687375}"/>
    <dgm:cxn modelId="{4AA449D6-82A1-4B8B-812E-88A3A1E18E71}" srcId="{BEA6FE51-2DCF-4084-8D88-140C591984EB}" destId="{FA6A84FF-2A4A-49AA-BAEE-A9F2DD23731F}" srcOrd="0" destOrd="0" parTransId="{E5C18786-1A97-4BBB-969B-D704F9D46E69}" sibTransId="{E28AB508-7EB1-457C-9E12-B62C14A78BEE}"/>
    <dgm:cxn modelId="{42305C1C-7D4F-4558-9345-1C93D833AF0E}" type="presOf" srcId="{23B599EB-A5C3-48AF-8145-F70C018940FD}" destId="{94F945ED-FE8D-462D-84FC-AAF98B5F3FB5}" srcOrd="0" destOrd="0" presId="urn:microsoft.com/office/officeart/2005/8/layout/hierarchy3"/>
    <dgm:cxn modelId="{579B9586-064C-4D19-A06C-5C6B0F5FAF98}" type="presOf" srcId="{2539F671-BE1F-4903-BE76-E5A92C207EAE}" destId="{14867356-D40A-4B2B-BF84-C9CDA65B2347}" srcOrd="0" destOrd="0" presId="urn:microsoft.com/office/officeart/2005/8/layout/hierarchy3"/>
    <dgm:cxn modelId="{F924394E-2EBE-48A4-9441-E17562D256A0}" type="presOf" srcId="{786F1EC4-09AB-4795-94D4-D73E7187A46A}" destId="{85776EBC-F42A-4074-8BA2-7A7C73662D8A}" srcOrd="0" destOrd="0" presId="urn:microsoft.com/office/officeart/2005/8/layout/hierarchy3"/>
    <dgm:cxn modelId="{A2DE5BBD-4BBD-414C-80DD-D1216A4DA47C}" type="presOf" srcId="{BEA6FE51-2DCF-4084-8D88-140C591984EB}" destId="{9A756E5A-A701-40E2-86B3-39032727EBA0}" srcOrd="0" destOrd="0" presId="urn:microsoft.com/office/officeart/2005/8/layout/hierarchy3"/>
    <dgm:cxn modelId="{550A21A3-02ED-44D6-BFEC-13E2457B12A9}" type="presParOf" srcId="{A60852EE-0862-46F8-A647-0F9441A025E0}" destId="{FBC49B6A-AA4A-4DF7-A624-4E441651D8C1}" srcOrd="0" destOrd="0" presId="urn:microsoft.com/office/officeart/2005/8/layout/hierarchy3"/>
    <dgm:cxn modelId="{64F4EB52-B827-4BAC-862A-809FE1BE753D}" type="presParOf" srcId="{FBC49B6A-AA4A-4DF7-A624-4E441651D8C1}" destId="{E1D98DE7-EF03-41B9-9131-067F6F1F5C50}" srcOrd="0" destOrd="0" presId="urn:microsoft.com/office/officeart/2005/8/layout/hierarchy3"/>
    <dgm:cxn modelId="{BB63351D-5899-4F80-8B27-A315165DCADC}" type="presParOf" srcId="{E1D98DE7-EF03-41B9-9131-067F6F1F5C50}" destId="{9A756E5A-A701-40E2-86B3-39032727EBA0}" srcOrd="0" destOrd="0" presId="urn:microsoft.com/office/officeart/2005/8/layout/hierarchy3"/>
    <dgm:cxn modelId="{5D9FA71A-238A-4608-A71A-D07461212390}" type="presParOf" srcId="{E1D98DE7-EF03-41B9-9131-067F6F1F5C50}" destId="{1F731CC7-A804-4732-A6AF-F162BE14AD30}" srcOrd="1" destOrd="0" presId="urn:microsoft.com/office/officeart/2005/8/layout/hierarchy3"/>
    <dgm:cxn modelId="{C017435F-8321-4FF7-83CC-020B92F76A41}" type="presParOf" srcId="{FBC49B6A-AA4A-4DF7-A624-4E441651D8C1}" destId="{E36D163B-2D56-4472-A105-60AF34DF7FA3}" srcOrd="1" destOrd="0" presId="urn:microsoft.com/office/officeart/2005/8/layout/hierarchy3"/>
    <dgm:cxn modelId="{861EA573-F05A-44AB-B390-B62EF898CF88}" type="presParOf" srcId="{E36D163B-2D56-4472-A105-60AF34DF7FA3}" destId="{62E1FFBF-1974-41D4-ABA0-D60792F4073C}" srcOrd="0" destOrd="0" presId="urn:microsoft.com/office/officeart/2005/8/layout/hierarchy3"/>
    <dgm:cxn modelId="{FA50D44B-454E-4DD3-A123-F1A96AAF69F6}" type="presParOf" srcId="{E36D163B-2D56-4472-A105-60AF34DF7FA3}" destId="{F10BE186-AC81-4AF4-829B-96F2B26A85C5}" srcOrd="1" destOrd="0" presId="urn:microsoft.com/office/officeart/2005/8/layout/hierarchy3"/>
    <dgm:cxn modelId="{8EF2977D-26A8-4761-B179-9F7B29CD03B2}" type="presParOf" srcId="{E36D163B-2D56-4472-A105-60AF34DF7FA3}" destId="{49A8847E-BF71-46BE-B4C0-57B7A75D0190}" srcOrd="2" destOrd="0" presId="urn:microsoft.com/office/officeart/2005/8/layout/hierarchy3"/>
    <dgm:cxn modelId="{A1A95FE5-032C-49BD-94FA-361E55F4150A}" type="presParOf" srcId="{E36D163B-2D56-4472-A105-60AF34DF7FA3}" destId="{6A3146FF-D70C-4418-8533-64F8F659D0DA}" srcOrd="3" destOrd="0" presId="urn:microsoft.com/office/officeart/2005/8/layout/hierarchy3"/>
    <dgm:cxn modelId="{CD5C644E-3474-42F2-B4CA-28DB0793B9BE}" type="presParOf" srcId="{E36D163B-2D56-4472-A105-60AF34DF7FA3}" destId="{C0217939-CE34-4EDC-9380-BF8BB7824DBA}" srcOrd="4" destOrd="0" presId="urn:microsoft.com/office/officeart/2005/8/layout/hierarchy3"/>
    <dgm:cxn modelId="{47A662BC-0F0E-4A17-9273-EA89E09E8FFA}" type="presParOf" srcId="{E36D163B-2D56-4472-A105-60AF34DF7FA3}" destId="{9DAB098E-B264-4C11-AE2A-31EBEA78AE3E}" srcOrd="5" destOrd="0" presId="urn:microsoft.com/office/officeart/2005/8/layout/hierarchy3"/>
    <dgm:cxn modelId="{3F169051-D016-49CD-920C-81F9211560A3}" type="presParOf" srcId="{A60852EE-0862-46F8-A647-0F9441A025E0}" destId="{A982A01A-059C-45A0-A1F1-B4FDAC7412F0}" srcOrd="1" destOrd="0" presId="urn:microsoft.com/office/officeart/2005/8/layout/hierarchy3"/>
    <dgm:cxn modelId="{E81E73F3-1EF9-4040-A6A1-2D9129E0D08B}" type="presParOf" srcId="{A982A01A-059C-45A0-A1F1-B4FDAC7412F0}" destId="{DC366345-55E4-4824-A62E-86107441B3D1}" srcOrd="0" destOrd="0" presId="urn:microsoft.com/office/officeart/2005/8/layout/hierarchy3"/>
    <dgm:cxn modelId="{2B4D70EE-82CE-4637-B6E0-54FA3CA61107}" type="presParOf" srcId="{DC366345-55E4-4824-A62E-86107441B3D1}" destId="{36F51EB6-1E5C-41FC-909B-B3EB11A8FB08}" srcOrd="0" destOrd="0" presId="urn:microsoft.com/office/officeart/2005/8/layout/hierarchy3"/>
    <dgm:cxn modelId="{12E99F96-E999-4D54-BF81-B58C7FFB2D9D}" type="presParOf" srcId="{DC366345-55E4-4824-A62E-86107441B3D1}" destId="{0AC88187-5AA5-45A0-9689-061EFFB24C44}" srcOrd="1" destOrd="0" presId="urn:microsoft.com/office/officeart/2005/8/layout/hierarchy3"/>
    <dgm:cxn modelId="{CBFB4554-C1F0-4770-93F6-F8EF2EE04B73}" type="presParOf" srcId="{A982A01A-059C-45A0-A1F1-B4FDAC7412F0}" destId="{F293C725-63D5-4BE2-97B5-636004BE6FFA}" srcOrd="1" destOrd="0" presId="urn:microsoft.com/office/officeart/2005/8/layout/hierarchy3"/>
    <dgm:cxn modelId="{6DD6BE4C-B843-4CEA-8E88-B1B5BA3BE2D2}" type="presParOf" srcId="{F293C725-63D5-4BE2-97B5-636004BE6FFA}" destId="{44D40CF9-3660-40CE-9CEC-6E7D8527D224}" srcOrd="0" destOrd="0" presId="urn:microsoft.com/office/officeart/2005/8/layout/hierarchy3"/>
    <dgm:cxn modelId="{E139134B-BB3E-4E0D-85ED-B434C7634A73}" type="presParOf" srcId="{F293C725-63D5-4BE2-97B5-636004BE6FFA}" destId="{85776EBC-F42A-4074-8BA2-7A7C73662D8A}" srcOrd="1" destOrd="0" presId="urn:microsoft.com/office/officeart/2005/8/layout/hierarchy3"/>
    <dgm:cxn modelId="{6DC655D1-A7E0-439A-AAC9-D2412DEAE86B}" type="presParOf" srcId="{F293C725-63D5-4BE2-97B5-636004BE6FFA}" destId="{04957378-654E-4AAC-BCCC-AA1EB661FBE1}" srcOrd="2" destOrd="0" presId="urn:microsoft.com/office/officeart/2005/8/layout/hierarchy3"/>
    <dgm:cxn modelId="{6742D643-FFEC-4EDF-B4D9-0C01785DA103}" type="presParOf" srcId="{F293C725-63D5-4BE2-97B5-636004BE6FFA}" destId="{80E138FA-B209-43CD-A5E8-4043814B36D5}" srcOrd="3" destOrd="0" presId="urn:microsoft.com/office/officeart/2005/8/layout/hierarchy3"/>
    <dgm:cxn modelId="{1E9DFC4E-9AD8-4C3B-A2A9-5E0ACB7F4980}" type="presParOf" srcId="{A60852EE-0862-46F8-A647-0F9441A025E0}" destId="{2C1149AF-D326-4F67-ACCE-155DB9526820}" srcOrd="2" destOrd="0" presId="urn:microsoft.com/office/officeart/2005/8/layout/hierarchy3"/>
    <dgm:cxn modelId="{901DA744-6247-4200-9725-D8B94CB3BD8B}" type="presParOf" srcId="{2C1149AF-D326-4F67-ACCE-155DB9526820}" destId="{467A7A4D-F126-40FA-B6A4-48B3CD89CBA9}" srcOrd="0" destOrd="0" presId="urn:microsoft.com/office/officeart/2005/8/layout/hierarchy3"/>
    <dgm:cxn modelId="{036E4D8E-20BA-4D81-A0F7-5FC1689289A6}" type="presParOf" srcId="{467A7A4D-F126-40FA-B6A4-48B3CD89CBA9}" destId="{9B536315-6CEB-425E-AAEA-168B54E172C0}" srcOrd="0" destOrd="0" presId="urn:microsoft.com/office/officeart/2005/8/layout/hierarchy3"/>
    <dgm:cxn modelId="{500B0DE2-195A-4AD0-89BC-B8190C3F6F09}" type="presParOf" srcId="{467A7A4D-F126-40FA-B6A4-48B3CD89CBA9}" destId="{38F7B03A-2FF8-45B5-B43B-E47E83665D67}" srcOrd="1" destOrd="0" presId="urn:microsoft.com/office/officeart/2005/8/layout/hierarchy3"/>
    <dgm:cxn modelId="{5A1899C5-6E2C-41BA-A90A-76CD81202212}" type="presParOf" srcId="{2C1149AF-D326-4F67-ACCE-155DB9526820}" destId="{60F415AC-2793-49E0-B22B-7EE6D238A71E}" srcOrd="1" destOrd="0" presId="urn:microsoft.com/office/officeart/2005/8/layout/hierarchy3"/>
    <dgm:cxn modelId="{78F31FF9-CFAD-4EF5-B01C-8FB53E50796D}" type="presParOf" srcId="{60F415AC-2793-49E0-B22B-7EE6D238A71E}" destId="{F9F087ED-0F0C-472C-A2B7-8F474D0188E6}" srcOrd="0" destOrd="0" presId="urn:microsoft.com/office/officeart/2005/8/layout/hierarchy3"/>
    <dgm:cxn modelId="{7BB579AC-D255-41B1-925C-D38910CDDA73}" type="presParOf" srcId="{60F415AC-2793-49E0-B22B-7EE6D238A71E}" destId="{2868947D-D982-4EC0-8266-D965B0540201}" srcOrd="1" destOrd="0" presId="urn:microsoft.com/office/officeart/2005/8/layout/hierarchy3"/>
    <dgm:cxn modelId="{FE50E186-0278-4ADF-9378-853FDCD74373}" type="presParOf" srcId="{60F415AC-2793-49E0-B22B-7EE6D238A71E}" destId="{14867356-D40A-4B2B-BF84-C9CDA65B2347}" srcOrd="2" destOrd="0" presId="urn:microsoft.com/office/officeart/2005/8/layout/hierarchy3"/>
    <dgm:cxn modelId="{77212374-1D2C-4E38-87A9-134E51257BCB}" type="presParOf" srcId="{60F415AC-2793-49E0-B22B-7EE6D238A71E}" destId="{FBBFE24C-DAC6-45E7-8131-F4FFA7079E53}" srcOrd="3" destOrd="0" presId="urn:microsoft.com/office/officeart/2005/8/layout/hierarchy3"/>
    <dgm:cxn modelId="{565B4CE3-4055-4B6D-BD8F-85CA863C1FC0}" type="presParOf" srcId="{60F415AC-2793-49E0-B22B-7EE6D238A71E}" destId="{41482D45-4A54-46B0-B5CE-46FDA09F05FA}" srcOrd="4" destOrd="0" presId="urn:microsoft.com/office/officeart/2005/8/layout/hierarchy3"/>
    <dgm:cxn modelId="{69075895-0C20-47E9-93E0-CBBF5E6C40BF}" type="presParOf" srcId="{60F415AC-2793-49E0-B22B-7EE6D238A71E}" destId="{94F945ED-FE8D-462D-84FC-AAF98B5F3FB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A7661-67DC-476E-AF2B-C885D9F398A8}" type="doc">
      <dgm:prSet loTypeId="urn:microsoft.com/office/officeart/2005/8/layout/radial3" loCatId="cycle" qsTypeId="urn:microsoft.com/office/officeart/2005/8/quickstyle/simple1" qsCatId="simple" csTypeId="urn:microsoft.com/office/officeart/2005/8/colors/accent3_4" csCatId="accent3" phldr="1"/>
      <dgm:spPr/>
      <dgm:t>
        <a:bodyPr/>
        <a:lstStyle/>
        <a:p>
          <a:endParaRPr lang="tr-TR"/>
        </a:p>
      </dgm:t>
    </dgm:pt>
    <dgm:pt modelId="{7445CEC4-CC4D-455A-951A-1C29CBB0F503}">
      <dgm:prSet phldrT="[Text]" custT="1"/>
      <dgm:spPr/>
      <dgm:t>
        <a:bodyPr/>
        <a:lstStyle/>
        <a:p>
          <a:r>
            <a:rPr lang="tr-TR" sz="2000" b="1" dirty="0" smtClean="0">
              <a:latin typeface="Calibri" panose="020F0502020204030204" pitchFamily="34" charset="0"/>
            </a:rPr>
            <a:t>Yönetmek</a:t>
          </a:r>
          <a:endParaRPr lang="tr-TR" sz="2000" b="1" dirty="0">
            <a:latin typeface="Calibri" panose="020F0502020204030204" pitchFamily="34" charset="0"/>
          </a:endParaRPr>
        </a:p>
      </dgm:t>
    </dgm:pt>
    <dgm:pt modelId="{A65C5117-8211-4B90-8BB9-41EFCA5148A9}" type="parTrans" cxnId="{A92AA351-AF84-4C5E-AA18-57673722C871}">
      <dgm:prSet/>
      <dgm:spPr/>
      <dgm:t>
        <a:bodyPr/>
        <a:lstStyle/>
        <a:p>
          <a:endParaRPr lang="tr-TR" sz="2000" b="1">
            <a:latin typeface="Calibri" panose="020F0502020204030204" pitchFamily="34" charset="0"/>
          </a:endParaRPr>
        </a:p>
      </dgm:t>
    </dgm:pt>
    <dgm:pt modelId="{DD3D0FE5-D8CE-4101-B605-EAD1A0A13A14}" type="sibTrans" cxnId="{A92AA351-AF84-4C5E-AA18-57673722C871}">
      <dgm:prSet/>
      <dgm:spPr/>
      <dgm:t>
        <a:bodyPr/>
        <a:lstStyle/>
        <a:p>
          <a:endParaRPr lang="tr-TR" sz="2000" b="1">
            <a:latin typeface="Calibri" panose="020F0502020204030204" pitchFamily="34" charset="0"/>
          </a:endParaRPr>
        </a:p>
      </dgm:t>
    </dgm:pt>
    <dgm:pt modelId="{4FA4F26F-8691-4184-8A34-82F81A9A8912}">
      <dgm:prSet phldrT="[Text]" custT="1"/>
      <dgm:spPr/>
      <dgm:t>
        <a:bodyPr/>
        <a:lstStyle/>
        <a:p>
          <a:r>
            <a:rPr lang="tr-TR" sz="2000" b="1" dirty="0" smtClean="0">
              <a:latin typeface="Calibri" panose="020F0502020204030204" pitchFamily="34" charset="0"/>
            </a:rPr>
            <a:t>Planlama</a:t>
          </a:r>
          <a:endParaRPr lang="tr-TR" sz="2000" b="1" dirty="0">
            <a:latin typeface="Calibri" panose="020F0502020204030204" pitchFamily="34" charset="0"/>
          </a:endParaRPr>
        </a:p>
      </dgm:t>
    </dgm:pt>
    <dgm:pt modelId="{3D476CEE-78A4-44D7-94EB-65ADF3987078}" type="parTrans" cxnId="{DD7CE3E6-3CAA-49AE-9ED5-781FBD1562D7}">
      <dgm:prSet/>
      <dgm:spPr/>
      <dgm:t>
        <a:bodyPr/>
        <a:lstStyle/>
        <a:p>
          <a:endParaRPr lang="tr-TR" sz="2000" b="1">
            <a:latin typeface="Calibri" panose="020F0502020204030204" pitchFamily="34" charset="0"/>
          </a:endParaRPr>
        </a:p>
      </dgm:t>
    </dgm:pt>
    <dgm:pt modelId="{8CF591BE-EFFE-4BC2-9AEB-B251CE079CB6}" type="sibTrans" cxnId="{DD7CE3E6-3CAA-49AE-9ED5-781FBD1562D7}">
      <dgm:prSet/>
      <dgm:spPr/>
      <dgm:t>
        <a:bodyPr/>
        <a:lstStyle/>
        <a:p>
          <a:endParaRPr lang="tr-TR" sz="2000" b="1">
            <a:latin typeface="Calibri" panose="020F0502020204030204" pitchFamily="34" charset="0"/>
          </a:endParaRPr>
        </a:p>
      </dgm:t>
    </dgm:pt>
    <dgm:pt modelId="{BDBCE91B-159B-4797-824F-F1EE61CA72CB}">
      <dgm:prSet phldrT="[Text]" custT="1"/>
      <dgm:spPr/>
      <dgm:t>
        <a:bodyPr/>
        <a:lstStyle/>
        <a:p>
          <a:r>
            <a:rPr lang="tr-TR" sz="2000" b="1" dirty="0" smtClean="0">
              <a:latin typeface="Calibri" panose="020F0502020204030204" pitchFamily="34" charset="0"/>
            </a:rPr>
            <a:t>Örgütleme</a:t>
          </a:r>
          <a:endParaRPr lang="tr-TR" sz="2000" b="1" dirty="0">
            <a:latin typeface="Calibri" panose="020F0502020204030204" pitchFamily="34" charset="0"/>
          </a:endParaRPr>
        </a:p>
      </dgm:t>
    </dgm:pt>
    <dgm:pt modelId="{3F0E9464-3A21-474C-B1FE-950EB1054C27}" type="parTrans" cxnId="{A984102E-5E66-4E19-BCE8-E33B8F380386}">
      <dgm:prSet/>
      <dgm:spPr/>
      <dgm:t>
        <a:bodyPr/>
        <a:lstStyle/>
        <a:p>
          <a:endParaRPr lang="tr-TR" sz="2000" b="1">
            <a:latin typeface="Calibri" panose="020F0502020204030204" pitchFamily="34" charset="0"/>
          </a:endParaRPr>
        </a:p>
      </dgm:t>
    </dgm:pt>
    <dgm:pt modelId="{46DDD4F5-BE2D-416E-9549-E2A83163846F}" type="sibTrans" cxnId="{A984102E-5E66-4E19-BCE8-E33B8F380386}">
      <dgm:prSet/>
      <dgm:spPr/>
      <dgm:t>
        <a:bodyPr/>
        <a:lstStyle/>
        <a:p>
          <a:endParaRPr lang="tr-TR" sz="2000" b="1">
            <a:latin typeface="Calibri" panose="020F0502020204030204" pitchFamily="34" charset="0"/>
          </a:endParaRPr>
        </a:p>
      </dgm:t>
    </dgm:pt>
    <dgm:pt modelId="{3C8B79C2-F453-487F-B53D-2DF4D8D848F5}">
      <dgm:prSet phldrT="[Text]" custT="1"/>
      <dgm:spPr/>
      <dgm:t>
        <a:bodyPr/>
        <a:lstStyle/>
        <a:p>
          <a:r>
            <a:rPr lang="tr-TR" sz="2000" b="1" dirty="0" smtClean="0">
              <a:latin typeface="Calibri" panose="020F0502020204030204" pitchFamily="34" charset="0"/>
            </a:rPr>
            <a:t>Yürütme</a:t>
          </a:r>
          <a:endParaRPr lang="tr-TR" sz="2000" b="1" dirty="0">
            <a:latin typeface="Calibri" panose="020F0502020204030204" pitchFamily="34" charset="0"/>
          </a:endParaRPr>
        </a:p>
      </dgm:t>
    </dgm:pt>
    <dgm:pt modelId="{3297FFD0-4C1F-4345-BDCE-FC43C9EF7B68}" type="parTrans" cxnId="{5B725CDE-B065-424C-878D-76742920C297}">
      <dgm:prSet/>
      <dgm:spPr/>
      <dgm:t>
        <a:bodyPr/>
        <a:lstStyle/>
        <a:p>
          <a:endParaRPr lang="tr-TR" sz="2000" b="1">
            <a:latin typeface="Calibri" panose="020F0502020204030204" pitchFamily="34" charset="0"/>
          </a:endParaRPr>
        </a:p>
      </dgm:t>
    </dgm:pt>
    <dgm:pt modelId="{F55C0B22-5164-4C81-98CD-66436F41AC55}" type="sibTrans" cxnId="{5B725CDE-B065-424C-878D-76742920C297}">
      <dgm:prSet/>
      <dgm:spPr/>
      <dgm:t>
        <a:bodyPr/>
        <a:lstStyle/>
        <a:p>
          <a:endParaRPr lang="tr-TR" sz="2000" b="1">
            <a:latin typeface="Calibri" panose="020F0502020204030204" pitchFamily="34" charset="0"/>
          </a:endParaRPr>
        </a:p>
      </dgm:t>
    </dgm:pt>
    <dgm:pt modelId="{4AB0C5D5-4E04-4123-A691-46A67BE957F9}">
      <dgm:prSet phldrT="[Text]" custT="1"/>
      <dgm:spPr/>
      <dgm:t>
        <a:bodyPr/>
        <a:lstStyle/>
        <a:p>
          <a:r>
            <a:rPr lang="tr-TR" sz="2000" b="1" dirty="0" smtClean="0">
              <a:latin typeface="Calibri" panose="020F0502020204030204" pitchFamily="34" charset="0"/>
            </a:rPr>
            <a:t>Kontrol</a:t>
          </a:r>
          <a:endParaRPr lang="tr-TR" sz="2000" b="1" dirty="0">
            <a:latin typeface="Calibri" panose="020F0502020204030204" pitchFamily="34" charset="0"/>
          </a:endParaRPr>
        </a:p>
      </dgm:t>
    </dgm:pt>
    <dgm:pt modelId="{5F4A2A20-5757-4629-91A1-2FF4042785BC}" type="parTrans" cxnId="{DB1DC0F9-F3A0-435C-A4D9-4E4E341E00A3}">
      <dgm:prSet/>
      <dgm:spPr/>
      <dgm:t>
        <a:bodyPr/>
        <a:lstStyle/>
        <a:p>
          <a:endParaRPr lang="tr-TR" sz="2000" b="1">
            <a:latin typeface="Calibri" panose="020F0502020204030204" pitchFamily="34" charset="0"/>
          </a:endParaRPr>
        </a:p>
      </dgm:t>
    </dgm:pt>
    <dgm:pt modelId="{465B0E39-6D86-4A22-8791-F2526016AB59}" type="sibTrans" cxnId="{DB1DC0F9-F3A0-435C-A4D9-4E4E341E00A3}">
      <dgm:prSet/>
      <dgm:spPr/>
      <dgm:t>
        <a:bodyPr/>
        <a:lstStyle/>
        <a:p>
          <a:endParaRPr lang="tr-TR" sz="2000" b="1">
            <a:latin typeface="Calibri" panose="020F0502020204030204" pitchFamily="34" charset="0"/>
          </a:endParaRPr>
        </a:p>
      </dgm:t>
    </dgm:pt>
    <dgm:pt modelId="{C218150C-E423-4E59-A5BC-46DDD61C6E23}" type="pres">
      <dgm:prSet presAssocID="{992A7661-67DC-476E-AF2B-C885D9F398A8}" presName="composite" presStyleCnt="0">
        <dgm:presLayoutVars>
          <dgm:chMax val="1"/>
          <dgm:dir/>
          <dgm:resizeHandles val="exact"/>
        </dgm:presLayoutVars>
      </dgm:prSet>
      <dgm:spPr/>
      <dgm:t>
        <a:bodyPr/>
        <a:lstStyle/>
        <a:p>
          <a:endParaRPr lang="tr-TR"/>
        </a:p>
      </dgm:t>
    </dgm:pt>
    <dgm:pt modelId="{354E9963-08BE-4A92-B101-E5A4C31059E0}" type="pres">
      <dgm:prSet presAssocID="{992A7661-67DC-476E-AF2B-C885D9F398A8}" presName="radial" presStyleCnt="0">
        <dgm:presLayoutVars>
          <dgm:animLvl val="ctr"/>
        </dgm:presLayoutVars>
      </dgm:prSet>
      <dgm:spPr/>
    </dgm:pt>
    <dgm:pt modelId="{F9704E92-C16A-4980-8084-E6C8389D3F3C}" type="pres">
      <dgm:prSet presAssocID="{7445CEC4-CC4D-455A-951A-1C29CBB0F503}" presName="centerShape" presStyleLbl="vennNode1" presStyleIdx="0" presStyleCnt="5"/>
      <dgm:spPr/>
      <dgm:t>
        <a:bodyPr/>
        <a:lstStyle/>
        <a:p>
          <a:endParaRPr lang="tr-TR"/>
        </a:p>
      </dgm:t>
    </dgm:pt>
    <dgm:pt modelId="{7E2E29B1-D4A0-4D8F-8C6A-EE74200E101E}" type="pres">
      <dgm:prSet presAssocID="{4FA4F26F-8691-4184-8A34-82F81A9A8912}" presName="node" presStyleLbl="vennNode1" presStyleIdx="1" presStyleCnt="5" custScaleX="149129">
        <dgm:presLayoutVars>
          <dgm:bulletEnabled val="1"/>
        </dgm:presLayoutVars>
      </dgm:prSet>
      <dgm:spPr/>
      <dgm:t>
        <a:bodyPr/>
        <a:lstStyle/>
        <a:p>
          <a:endParaRPr lang="tr-TR"/>
        </a:p>
      </dgm:t>
    </dgm:pt>
    <dgm:pt modelId="{77EE78E6-663A-4D9A-B0F0-42CC009F161B}" type="pres">
      <dgm:prSet presAssocID="{BDBCE91B-159B-4797-824F-F1EE61CA72CB}" presName="node" presStyleLbl="vennNode1" presStyleIdx="2" presStyleCnt="5" custScaleX="169737">
        <dgm:presLayoutVars>
          <dgm:bulletEnabled val="1"/>
        </dgm:presLayoutVars>
      </dgm:prSet>
      <dgm:spPr/>
      <dgm:t>
        <a:bodyPr/>
        <a:lstStyle/>
        <a:p>
          <a:endParaRPr lang="tr-TR"/>
        </a:p>
      </dgm:t>
    </dgm:pt>
    <dgm:pt modelId="{BC365D02-A93F-444D-B814-61E3C05750AD}" type="pres">
      <dgm:prSet presAssocID="{3C8B79C2-F453-487F-B53D-2DF4D8D848F5}" presName="node" presStyleLbl="vennNode1" presStyleIdx="3" presStyleCnt="5" custScaleX="175141">
        <dgm:presLayoutVars>
          <dgm:bulletEnabled val="1"/>
        </dgm:presLayoutVars>
      </dgm:prSet>
      <dgm:spPr/>
      <dgm:t>
        <a:bodyPr/>
        <a:lstStyle/>
        <a:p>
          <a:endParaRPr lang="tr-TR"/>
        </a:p>
      </dgm:t>
    </dgm:pt>
    <dgm:pt modelId="{1D16C543-EE5F-4909-9AF6-75421023705A}" type="pres">
      <dgm:prSet presAssocID="{4AB0C5D5-4E04-4123-A691-46A67BE957F9}" presName="node" presStyleLbl="vennNode1" presStyleIdx="4" presStyleCnt="5" custScaleX="143266">
        <dgm:presLayoutVars>
          <dgm:bulletEnabled val="1"/>
        </dgm:presLayoutVars>
      </dgm:prSet>
      <dgm:spPr/>
      <dgm:t>
        <a:bodyPr/>
        <a:lstStyle/>
        <a:p>
          <a:endParaRPr lang="tr-TR"/>
        </a:p>
      </dgm:t>
    </dgm:pt>
  </dgm:ptLst>
  <dgm:cxnLst>
    <dgm:cxn modelId="{F614CC11-D85E-4AFA-9BF7-47F1D8B482ED}" type="presOf" srcId="{7445CEC4-CC4D-455A-951A-1C29CBB0F503}" destId="{F9704E92-C16A-4980-8084-E6C8389D3F3C}" srcOrd="0" destOrd="0" presId="urn:microsoft.com/office/officeart/2005/8/layout/radial3"/>
    <dgm:cxn modelId="{A984102E-5E66-4E19-BCE8-E33B8F380386}" srcId="{7445CEC4-CC4D-455A-951A-1C29CBB0F503}" destId="{BDBCE91B-159B-4797-824F-F1EE61CA72CB}" srcOrd="1" destOrd="0" parTransId="{3F0E9464-3A21-474C-B1FE-950EB1054C27}" sibTransId="{46DDD4F5-BE2D-416E-9549-E2A83163846F}"/>
    <dgm:cxn modelId="{DD7CE3E6-3CAA-49AE-9ED5-781FBD1562D7}" srcId="{7445CEC4-CC4D-455A-951A-1C29CBB0F503}" destId="{4FA4F26F-8691-4184-8A34-82F81A9A8912}" srcOrd="0" destOrd="0" parTransId="{3D476CEE-78A4-44D7-94EB-65ADF3987078}" sibTransId="{8CF591BE-EFFE-4BC2-9AEB-B251CE079CB6}"/>
    <dgm:cxn modelId="{D156DAE3-7045-4495-9D6D-197629C6E5EB}" type="presOf" srcId="{992A7661-67DC-476E-AF2B-C885D9F398A8}" destId="{C218150C-E423-4E59-A5BC-46DDD61C6E23}" srcOrd="0" destOrd="0" presId="urn:microsoft.com/office/officeart/2005/8/layout/radial3"/>
    <dgm:cxn modelId="{5B725CDE-B065-424C-878D-76742920C297}" srcId="{7445CEC4-CC4D-455A-951A-1C29CBB0F503}" destId="{3C8B79C2-F453-487F-B53D-2DF4D8D848F5}" srcOrd="2" destOrd="0" parTransId="{3297FFD0-4C1F-4345-BDCE-FC43C9EF7B68}" sibTransId="{F55C0B22-5164-4C81-98CD-66436F41AC55}"/>
    <dgm:cxn modelId="{8A0BBC2F-BB6B-4EA1-A2CD-EB1858AE3645}" type="presOf" srcId="{3C8B79C2-F453-487F-B53D-2DF4D8D848F5}" destId="{BC365D02-A93F-444D-B814-61E3C05750AD}" srcOrd="0" destOrd="0" presId="urn:microsoft.com/office/officeart/2005/8/layout/radial3"/>
    <dgm:cxn modelId="{9D0F4C59-41AA-4904-9F17-8570342979B7}" type="presOf" srcId="{BDBCE91B-159B-4797-824F-F1EE61CA72CB}" destId="{77EE78E6-663A-4D9A-B0F0-42CC009F161B}" srcOrd="0" destOrd="0" presId="urn:microsoft.com/office/officeart/2005/8/layout/radial3"/>
    <dgm:cxn modelId="{A92AA351-AF84-4C5E-AA18-57673722C871}" srcId="{992A7661-67DC-476E-AF2B-C885D9F398A8}" destId="{7445CEC4-CC4D-455A-951A-1C29CBB0F503}" srcOrd="0" destOrd="0" parTransId="{A65C5117-8211-4B90-8BB9-41EFCA5148A9}" sibTransId="{DD3D0FE5-D8CE-4101-B605-EAD1A0A13A14}"/>
    <dgm:cxn modelId="{BAE11C20-93C5-4046-9AC0-993E7BA79924}" type="presOf" srcId="{4FA4F26F-8691-4184-8A34-82F81A9A8912}" destId="{7E2E29B1-D4A0-4D8F-8C6A-EE74200E101E}" srcOrd="0" destOrd="0" presId="urn:microsoft.com/office/officeart/2005/8/layout/radial3"/>
    <dgm:cxn modelId="{DB1DC0F9-F3A0-435C-A4D9-4E4E341E00A3}" srcId="{7445CEC4-CC4D-455A-951A-1C29CBB0F503}" destId="{4AB0C5D5-4E04-4123-A691-46A67BE957F9}" srcOrd="3" destOrd="0" parTransId="{5F4A2A20-5757-4629-91A1-2FF4042785BC}" sibTransId="{465B0E39-6D86-4A22-8791-F2526016AB59}"/>
    <dgm:cxn modelId="{B29DBEB3-43F6-4179-8C00-5025E26F7F0A}" type="presOf" srcId="{4AB0C5D5-4E04-4123-A691-46A67BE957F9}" destId="{1D16C543-EE5F-4909-9AF6-75421023705A}" srcOrd="0" destOrd="0" presId="urn:microsoft.com/office/officeart/2005/8/layout/radial3"/>
    <dgm:cxn modelId="{B34B5BC6-A8CF-4B98-8C03-930CFDBF4159}" type="presParOf" srcId="{C218150C-E423-4E59-A5BC-46DDD61C6E23}" destId="{354E9963-08BE-4A92-B101-E5A4C31059E0}" srcOrd="0" destOrd="0" presId="urn:microsoft.com/office/officeart/2005/8/layout/radial3"/>
    <dgm:cxn modelId="{2032FA15-27D5-4BC9-8CDE-F329BCDD949F}" type="presParOf" srcId="{354E9963-08BE-4A92-B101-E5A4C31059E0}" destId="{F9704E92-C16A-4980-8084-E6C8389D3F3C}" srcOrd="0" destOrd="0" presId="urn:microsoft.com/office/officeart/2005/8/layout/radial3"/>
    <dgm:cxn modelId="{17E3585F-6D4E-4BCA-AD49-DE2E27593FD1}" type="presParOf" srcId="{354E9963-08BE-4A92-B101-E5A4C31059E0}" destId="{7E2E29B1-D4A0-4D8F-8C6A-EE74200E101E}" srcOrd="1" destOrd="0" presId="urn:microsoft.com/office/officeart/2005/8/layout/radial3"/>
    <dgm:cxn modelId="{C4A3B226-FA1E-4BAB-9BCB-32087DFCD2B2}" type="presParOf" srcId="{354E9963-08BE-4A92-B101-E5A4C31059E0}" destId="{77EE78E6-663A-4D9A-B0F0-42CC009F161B}" srcOrd="2" destOrd="0" presId="urn:microsoft.com/office/officeart/2005/8/layout/radial3"/>
    <dgm:cxn modelId="{673DC6CE-5B8A-42E1-A232-6A5EA757C424}" type="presParOf" srcId="{354E9963-08BE-4A92-B101-E5A4C31059E0}" destId="{BC365D02-A93F-444D-B814-61E3C05750AD}" srcOrd="3" destOrd="0" presId="urn:microsoft.com/office/officeart/2005/8/layout/radial3"/>
    <dgm:cxn modelId="{00A48B78-9047-43DB-A54F-30F63E98C10F}" type="presParOf" srcId="{354E9963-08BE-4A92-B101-E5A4C31059E0}" destId="{1D16C543-EE5F-4909-9AF6-75421023705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2E069-BBBD-4E95-8F79-069A50C3DF3B}">
      <dsp:nvSpPr>
        <dsp:cNvPr id="0" name=""/>
        <dsp:cNvSpPr/>
      </dsp:nvSpPr>
      <dsp:spPr>
        <a:xfrm>
          <a:off x="838728" y="2078"/>
          <a:ext cx="1486779" cy="7433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Bireylerarası Roller</a:t>
          </a:r>
          <a:endParaRPr lang="tr-TR" sz="2000" kern="1200" dirty="0">
            <a:latin typeface="Calibri" panose="020F0502020204030204" pitchFamily="34" charset="0"/>
          </a:endParaRPr>
        </a:p>
      </dsp:txBody>
      <dsp:txXfrm>
        <a:off x="860501" y="23851"/>
        <a:ext cx="1443233" cy="699843"/>
      </dsp:txXfrm>
    </dsp:sp>
    <dsp:sp modelId="{D45752C9-52EA-43B7-B07B-E64D5853F6A8}">
      <dsp:nvSpPr>
        <dsp:cNvPr id="0" name=""/>
        <dsp:cNvSpPr/>
      </dsp:nvSpPr>
      <dsp:spPr>
        <a:xfrm>
          <a:off x="987406" y="745468"/>
          <a:ext cx="148677" cy="557542"/>
        </a:xfrm>
        <a:custGeom>
          <a:avLst/>
          <a:gdLst/>
          <a:ahLst/>
          <a:cxnLst/>
          <a:rect l="0" t="0" r="0" b="0"/>
          <a:pathLst>
            <a:path>
              <a:moveTo>
                <a:pt x="0" y="0"/>
              </a:moveTo>
              <a:lnTo>
                <a:pt x="0" y="557542"/>
              </a:lnTo>
              <a:lnTo>
                <a:pt x="148677" y="5575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84A37-4C35-4DB2-B244-D64A9B5B85BE}">
      <dsp:nvSpPr>
        <dsp:cNvPr id="0" name=""/>
        <dsp:cNvSpPr/>
      </dsp:nvSpPr>
      <dsp:spPr>
        <a:xfrm>
          <a:off x="1136084" y="931315"/>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Temsil Rolü</a:t>
          </a:r>
          <a:endParaRPr lang="tr-TR" sz="1500" kern="1200" dirty="0">
            <a:latin typeface="Calibri" panose="020F0502020204030204" pitchFamily="34" charset="0"/>
          </a:endParaRPr>
        </a:p>
      </dsp:txBody>
      <dsp:txXfrm>
        <a:off x="1157857" y="953088"/>
        <a:ext cx="1145877" cy="699843"/>
      </dsp:txXfrm>
    </dsp:sp>
    <dsp:sp modelId="{73115B1E-EEF0-4C9E-89D5-CFBC48F353E0}">
      <dsp:nvSpPr>
        <dsp:cNvPr id="0" name=""/>
        <dsp:cNvSpPr/>
      </dsp:nvSpPr>
      <dsp:spPr>
        <a:xfrm>
          <a:off x="987406" y="745468"/>
          <a:ext cx="148677" cy="1486779"/>
        </a:xfrm>
        <a:custGeom>
          <a:avLst/>
          <a:gdLst/>
          <a:ahLst/>
          <a:cxnLst/>
          <a:rect l="0" t="0" r="0" b="0"/>
          <a:pathLst>
            <a:path>
              <a:moveTo>
                <a:pt x="0" y="0"/>
              </a:moveTo>
              <a:lnTo>
                <a:pt x="0" y="1486779"/>
              </a:lnTo>
              <a:lnTo>
                <a:pt x="148677" y="14867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80C1D-3BF3-4DDA-A09C-7EAE8B22B17C}">
      <dsp:nvSpPr>
        <dsp:cNvPr id="0" name=""/>
        <dsp:cNvSpPr/>
      </dsp:nvSpPr>
      <dsp:spPr>
        <a:xfrm>
          <a:off x="1136084" y="1860553"/>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Lider Rolü</a:t>
          </a:r>
          <a:endParaRPr lang="tr-TR" sz="1500" kern="1200" dirty="0">
            <a:latin typeface="Calibri" panose="020F0502020204030204" pitchFamily="34" charset="0"/>
          </a:endParaRPr>
        </a:p>
      </dsp:txBody>
      <dsp:txXfrm>
        <a:off x="1157857" y="1882326"/>
        <a:ext cx="1145877" cy="699843"/>
      </dsp:txXfrm>
    </dsp:sp>
    <dsp:sp modelId="{44089452-B9CF-42DC-8CB5-0D613EE8CC40}">
      <dsp:nvSpPr>
        <dsp:cNvPr id="0" name=""/>
        <dsp:cNvSpPr/>
      </dsp:nvSpPr>
      <dsp:spPr>
        <a:xfrm>
          <a:off x="987406" y="745468"/>
          <a:ext cx="148677" cy="2416016"/>
        </a:xfrm>
        <a:custGeom>
          <a:avLst/>
          <a:gdLst/>
          <a:ahLst/>
          <a:cxnLst/>
          <a:rect l="0" t="0" r="0" b="0"/>
          <a:pathLst>
            <a:path>
              <a:moveTo>
                <a:pt x="0" y="0"/>
              </a:moveTo>
              <a:lnTo>
                <a:pt x="0" y="2416016"/>
              </a:lnTo>
              <a:lnTo>
                <a:pt x="148677" y="24160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5EDFD-498A-40EB-AF31-D1759AAC7BB2}">
      <dsp:nvSpPr>
        <dsp:cNvPr id="0" name=""/>
        <dsp:cNvSpPr/>
      </dsp:nvSpPr>
      <dsp:spPr>
        <a:xfrm>
          <a:off x="1136084" y="2789790"/>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Bağlantı Rolü</a:t>
          </a:r>
          <a:endParaRPr lang="tr-TR" sz="1500" kern="1200" dirty="0">
            <a:latin typeface="Calibri" panose="020F0502020204030204" pitchFamily="34" charset="0"/>
          </a:endParaRPr>
        </a:p>
      </dsp:txBody>
      <dsp:txXfrm>
        <a:off x="1157857" y="2811563"/>
        <a:ext cx="1145877" cy="699843"/>
      </dsp:txXfrm>
    </dsp:sp>
    <dsp:sp modelId="{071CBD51-5471-4D8E-9CD4-871532AEAF17}">
      <dsp:nvSpPr>
        <dsp:cNvPr id="0" name=""/>
        <dsp:cNvSpPr/>
      </dsp:nvSpPr>
      <dsp:spPr>
        <a:xfrm>
          <a:off x="2697202" y="2078"/>
          <a:ext cx="1486779" cy="7433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Bilgi Sağlama Rolleri</a:t>
          </a:r>
          <a:endParaRPr lang="tr-TR" sz="2000" kern="1200" dirty="0">
            <a:latin typeface="Calibri" panose="020F0502020204030204" pitchFamily="34" charset="0"/>
          </a:endParaRPr>
        </a:p>
      </dsp:txBody>
      <dsp:txXfrm>
        <a:off x="2718975" y="23851"/>
        <a:ext cx="1443233" cy="699843"/>
      </dsp:txXfrm>
    </dsp:sp>
    <dsp:sp modelId="{FBCCB6A7-7B86-4C91-AD71-68BFC7F2E383}">
      <dsp:nvSpPr>
        <dsp:cNvPr id="0" name=""/>
        <dsp:cNvSpPr/>
      </dsp:nvSpPr>
      <dsp:spPr>
        <a:xfrm>
          <a:off x="2845880" y="745468"/>
          <a:ext cx="148677" cy="557542"/>
        </a:xfrm>
        <a:custGeom>
          <a:avLst/>
          <a:gdLst/>
          <a:ahLst/>
          <a:cxnLst/>
          <a:rect l="0" t="0" r="0" b="0"/>
          <a:pathLst>
            <a:path>
              <a:moveTo>
                <a:pt x="0" y="0"/>
              </a:moveTo>
              <a:lnTo>
                <a:pt x="0" y="557542"/>
              </a:lnTo>
              <a:lnTo>
                <a:pt x="148677" y="5575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FC174-021E-4CE4-82C4-73E2464B8E26}">
      <dsp:nvSpPr>
        <dsp:cNvPr id="0" name=""/>
        <dsp:cNvSpPr/>
      </dsp:nvSpPr>
      <dsp:spPr>
        <a:xfrm>
          <a:off x="2994558" y="931315"/>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Görünteleme Rolleri</a:t>
          </a:r>
          <a:endParaRPr lang="tr-TR" sz="1500" kern="1200" dirty="0">
            <a:latin typeface="Calibri" panose="020F0502020204030204" pitchFamily="34" charset="0"/>
          </a:endParaRPr>
        </a:p>
      </dsp:txBody>
      <dsp:txXfrm>
        <a:off x="3016331" y="953088"/>
        <a:ext cx="1145877" cy="699843"/>
      </dsp:txXfrm>
    </dsp:sp>
    <dsp:sp modelId="{BA62A031-77D9-4DC0-B93D-FFC0298CF16C}">
      <dsp:nvSpPr>
        <dsp:cNvPr id="0" name=""/>
        <dsp:cNvSpPr/>
      </dsp:nvSpPr>
      <dsp:spPr>
        <a:xfrm>
          <a:off x="2845880" y="745468"/>
          <a:ext cx="148677" cy="1486779"/>
        </a:xfrm>
        <a:custGeom>
          <a:avLst/>
          <a:gdLst/>
          <a:ahLst/>
          <a:cxnLst/>
          <a:rect l="0" t="0" r="0" b="0"/>
          <a:pathLst>
            <a:path>
              <a:moveTo>
                <a:pt x="0" y="0"/>
              </a:moveTo>
              <a:lnTo>
                <a:pt x="0" y="1486779"/>
              </a:lnTo>
              <a:lnTo>
                <a:pt x="148677" y="14867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B3D4D-CFAD-47AC-A517-B7DD865BFA1B}">
      <dsp:nvSpPr>
        <dsp:cNvPr id="0" name=""/>
        <dsp:cNvSpPr/>
      </dsp:nvSpPr>
      <dsp:spPr>
        <a:xfrm>
          <a:off x="2994558" y="1860553"/>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Yayma Rolü</a:t>
          </a:r>
          <a:endParaRPr lang="tr-TR" sz="1500" kern="1200" dirty="0">
            <a:latin typeface="Calibri" panose="020F0502020204030204" pitchFamily="34" charset="0"/>
          </a:endParaRPr>
        </a:p>
      </dsp:txBody>
      <dsp:txXfrm>
        <a:off x="3016331" y="1882326"/>
        <a:ext cx="1145877" cy="699843"/>
      </dsp:txXfrm>
    </dsp:sp>
    <dsp:sp modelId="{43068727-1F57-4344-AE07-A9D4738B51A1}">
      <dsp:nvSpPr>
        <dsp:cNvPr id="0" name=""/>
        <dsp:cNvSpPr/>
      </dsp:nvSpPr>
      <dsp:spPr>
        <a:xfrm>
          <a:off x="2845880" y="745468"/>
          <a:ext cx="148677" cy="2416016"/>
        </a:xfrm>
        <a:custGeom>
          <a:avLst/>
          <a:gdLst/>
          <a:ahLst/>
          <a:cxnLst/>
          <a:rect l="0" t="0" r="0" b="0"/>
          <a:pathLst>
            <a:path>
              <a:moveTo>
                <a:pt x="0" y="0"/>
              </a:moveTo>
              <a:lnTo>
                <a:pt x="0" y="2416016"/>
              </a:lnTo>
              <a:lnTo>
                <a:pt x="148677" y="24160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6A7DA-0805-4DB8-8DC7-BFB3BD3B5855}">
      <dsp:nvSpPr>
        <dsp:cNvPr id="0" name=""/>
        <dsp:cNvSpPr/>
      </dsp:nvSpPr>
      <dsp:spPr>
        <a:xfrm>
          <a:off x="2994558" y="2789790"/>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Sözcü Rolü</a:t>
          </a:r>
          <a:endParaRPr lang="tr-TR" sz="1500" kern="1200" dirty="0">
            <a:latin typeface="Calibri" panose="020F0502020204030204" pitchFamily="34" charset="0"/>
          </a:endParaRPr>
        </a:p>
      </dsp:txBody>
      <dsp:txXfrm>
        <a:off x="3016331" y="2811563"/>
        <a:ext cx="1145877" cy="699843"/>
      </dsp:txXfrm>
    </dsp:sp>
    <dsp:sp modelId="{7F68797F-A0B6-4852-B982-C44D65794A64}">
      <dsp:nvSpPr>
        <dsp:cNvPr id="0" name=""/>
        <dsp:cNvSpPr/>
      </dsp:nvSpPr>
      <dsp:spPr>
        <a:xfrm>
          <a:off x="4555677" y="2078"/>
          <a:ext cx="1486779" cy="7433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Karar Verici Rolleri</a:t>
          </a:r>
          <a:endParaRPr lang="tr-TR" sz="2000" kern="1200" dirty="0">
            <a:latin typeface="Calibri" panose="020F0502020204030204" pitchFamily="34" charset="0"/>
          </a:endParaRPr>
        </a:p>
      </dsp:txBody>
      <dsp:txXfrm>
        <a:off x="4577450" y="23851"/>
        <a:ext cx="1443233" cy="699843"/>
      </dsp:txXfrm>
    </dsp:sp>
    <dsp:sp modelId="{0354CBEB-74CA-476D-8D11-B54176E6BF36}">
      <dsp:nvSpPr>
        <dsp:cNvPr id="0" name=""/>
        <dsp:cNvSpPr/>
      </dsp:nvSpPr>
      <dsp:spPr>
        <a:xfrm>
          <a:off x="4704355" y="745468"/>
          <a:ext cx="148677" cy="557542"/>
        </a:xfrm>
        <a:custGeom>
          <a:avLst/>
          <a:gdLst/>
          <a:ahLst/>
          <a:cxnLst/>
          <a:rect l="0" t="0" r="0" b="0"/>
          <a:pathLst>
            <a:path>
              <a:moveTo>
                <a:pt x="0" y="0"/>
              </a:moveTo>
              <a:lnTo>
                <a:pt x="0" y="557542"/>
              </a:lnTo>
              <a:lnTo>
                <a:pt x="148677" y="5575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082B0-C1F1-4157-9762-B51E31C06C46}">
      <dsp:nvSpPr>
        <dsp:cNvPr id="0" name=""/>
        <dsp:cNvSpPr/>
      </dsp:nvSpPr>
      <dsp:spPr>
        <a:xfrm>
          <a:off x="4853033" y="931315"/>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Girişimci Rolü</a:t>
          </a:r>
          <a:endParaRPr lang="tr-TR" sz="1500" kern="1200" dirty="0">
            <a:latin typeface="Calibri" panose="020F0502020204030204" pitchFamily="34" charset="0"/>
          </a:endParaRPr>
        </a:p>
      </dsp:txBody>
      <dsp:txXfrm>
        <a:off x="4874806" y="953088"/>
        <a:ext cx="1145877" cy="699843"/>
      </dsp:txXfrm>
    </dsp:sp>
    <dsp:sp modelId="{36787847-EE3E-417A-8B40-3A8825144A0F}">
      <dsp:nvSpPr>
        <dsp:cNvPr id="0" name=""/>
        <dsp:cNvSpPr/>
      </dsp:nvSpPr>
      <dsp:spPr>
        <a:xfrm>
          <a:off x="4704355" y="745468"/>
          <a:ext cx="148677" cy="1486779"/>
        </a:xfrm>
        <a:custGeom>
          <a:avLst/>
          <a:gdLst/>
          <a:ahLst/>
          <a:cxnLst/>
          <a:rect l="0" t="0" r="0" b="0"/>
          <a:pathLst>
            <a:path>
              <a:moveTo>
                <a:pt x="0" y="0"/>
              </a:moveTo>
              <a:lnTo>
                <a:pt x="0" y="1486779"/>
              </a:lnTo>
              <a:lnTo>
                <a:pt x="148677" y="14867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588DC-2AF8-42FA-9BFA-4C9A1CA7624B}">
      <dsp:nvSpPr>
        <dsp:cNvPr id="0" name=""/>
        <dsp:cNvSpPr/>
      </dsp:nvSpPr>
      <dsp:spPr>
        <a:xfrm>
          <a:off x="4853033" y="1860553"/>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Sorun Çözücü Rolü</a:t>
          </a:r>
          <a:endParaRPr lang="tr-TR" sz="1500" kern="1200" dirty="0">
            <a:latin typeface="Calibri" panose="020F0502020204030204" pitchFamily="34" charset="0"/>
          </a:endParaRPr>
        </a:p>
      </dsp:txBody>
      <dsp:txXfrm>
        <a:off x="4874806" y="1882326"/>
        <a:ext cx="1145877" cy="699843"/>
      </dsp:txXfrm>
    </dsp:sp>
    <dsp:sp modelId="{12E46791-C896-42DE-A13B-D154E05C3D4C}">
      <dsp:nvSpPr>
        <dsp:cNvPr id="0" name=""/>
        <dsp:cNvSpPr/>
      </dsp:nvSpPr>
      <dsp:spPr>
        <a:xfrm>
          <a:off x="4704355" y="745468"/>
          <a:ext cx="148677" cy="2416016"/>
        </a:xfrm>
        <a:custGeom>
          <a:avLst/>
          <a:gdLst/>
          <a:ahLst/>
          <a:cxnLst/>
          <a:rect l="0" t="0" r="0" b="0"/>
          <a:pathLst>
            <a:path>
              <a:moveTo>
                <a:pt x="0" y="0"/>
              </a:moveTo>
              <a:lnTo>
                <a:pt x="0" y="2416016"/>
              </a:lnTo>
              <a:lnTo>
                <a:pt x="148677" y="24160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708B2-1110-46EE-A6F9-C918C34F112F}">
      <dsp:nvSpPr>
        <dsp:cNvPr id="0" name=""/>
        <dsp:cNvSpPr/>
      </dsp:nvSpPr>
      <dsp:spPr>
        <a:xfrm>
          <a:off x="4853033" y="2789790"/>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Kaynak Dağıtıcı Rolü</a:t>
          </a:r>
          <a:endParaRPr lang="tr-TR" sz="1500" kern="1200" dirty="0">
            <a:latin typeface="Calibri" panose="020F0502020204030204" pitchFamily="34" charset="0"/>
          </a:endParaRPr>
        </a:p>
      </dsp:txBody>
      <dsp:txXfrm>
        <a:off x="4874806" y="2811563"/>
        <a:ext cx="1145877" cy="699843"/>
      </dsp:txXfrm>
    </dsp:sp>
    <dsp:sp modelId="{9C3C2B75-7BFF-479E-86AE-76CB00D81E09}">
      <dsp:nvSpPr>
        <dsp:cNvPr id="0" name=""/>
        <dsp:cNvSpPr/>
      </dsp:nvSpPr>
      <dsp:spPr>
        <a:xfrm>
          <a:off x="4704355" y="745468"/>
          <a:ext cx="148677" cy="3345253"/>
        </a:xfrm>
        <a:custGeom>
          <a:avLst/>
          <a:gdLst/>
          <a:ahLst/>
          <a:cxnLst/>
          <a:rect l="0" t="0" r="0" b="0"/>
          <a:pathLst>
            <a:path>
              <a:moveTo>
                <a:pt x="0" y="0"/>
              </a:moveTo>
              <a:lnTo>
                <a:pt x="0" y="3345253"/>
              </a:lnTo>
              <a:lnTo>
                <a:pt x="148677" y="33452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D59A3-EF42-4FEF-A226-63986DC4E404}">
      <dsp:nvSpPr>
        <dsp:cNvPr id="0" name=""/>
        <dsp:cNvSpPr/>
      </dsp:nvSpPr>
      <dsp:spPr>
        <a:xfrm>
          <a:off x="4853033" y="3719027"/>
          <a:ext cx="1189423" cy="7433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tr-TR" sz="1500" kern="1200" dirty="0" smtClean="0">
              <a:latin typeface="Calibri" panose="020F0502020204030204" pitchFamily="34" charset="0"/>
            </a:rPr>
            <a:t>Uzlaştırıcı Rolü</a:t>
          </a:r>
          <a:endParaRPr lang="tr-TR" sz="1500" kern="1200" dirty="0">
            <a:latin typeface="Calibri" panose="020F0502020204030204" pitchFamily="34" charset="0"/>
          </a:endParaRPr>
        </a:p>
      </dsp:txBody>
      <dsp:txXfrm>
        <a:off x="4874806" y="3740800"/>
        <a:ext cx="1145877" cy="69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6E5A-A701-40E2-86B3-39032727EBA0}">
      <dsp:nvSpPr>
        <dsp:cNvPr id="0" name=""/>
        <dsp:cNvSpPr/>
      </dsp:nvSpPr>
      <dsp:spPr>
        <a:xfrm>
          <a:off x="111106" y="3071"/>
          <a:ext cx="1877200" cy="938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İnsan İlişkileri ile İlgili Beceriler</a:t>
          </a:r>
          <a:endParaRPr lang="tr-TR" sz="2000" kern="1200" dirty="0">
            <a:latin typeface="Calibri" panose="020F0502020204030204" pitchFamily="34" charset="0"/>
          </a:endParaRPr>
        </a:p>
      </dsp:txBody>
      <dsp:txXfrm>
        <a:off x="138597" y="30562"/>
        <a:ext cx="1822218" cy="883618"/>
      </dsp:txXfrm>
    </dsp:sp>
    <dsp:sp modelId="{62E1FFBF-1974-41D4-ABA0-D60792F4073C}">
      <dsp:nvSpPr>
        <dsp:cNvPr id="0" name=""/>
        <dsp:cNvSpPr/>
      </dsp:nvSpPr>
      <dsp:spPr>
        <a:xfrm>
          <a:off x="298826" y="941672"/>
          <a:ext cx="187720" cy="703950"/>
        </a:xfrm>
        <a:custGeom>
          <a:avLst/>
          <a:gdLst/>
          <a:ahLst/>
          <a:cxnLst/>
          <a:rect l="0" t="0" r="0" b="0"/>
          <a:pathLst>
            <a:path>
              <a:moveTo>
                <a:pt x="0" y="0"/>
              </a:moveTo>
              <a:lnTo>
                <a:pt x="0" y="703950"/>
              </a:lnTo>
              <a:lnTo>
                <a:pt x="187720" y="7039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BE186-AC81-4AF4-829B-96F2B26A85C5}">
      <dsp:nvSpPr>
        <dsp:cNvPr id="0" name=""/>
        <dsp:cNvSpPr/>
      </dsp:nvSpPr>
      <dsp:spPr>
        <a:xfrm>
          <a:off x="486546" y="1176322"/>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Duyarlılık</a:t>
          </a:r>
          <a:endParaRPr lang="tr-TR" sz="2000" kern="1200" dirty="0">
            <a:latin typeface="Calibri" panose="020F0502020204030204" pitchFamily="34" charset="0"/>
          </a:endParaRPr>
        </a:p>
      </dsp:txBody>
      <dsp:txXfrm>
        <a:off x="514037" y="1203813"/>
        <a:ext cx="1446778" cy="883618"/>
      </dsp:txXfrm>
    </dsp:sp>
    <dsp:sp modelId="{49A8847E-BF71-46BE-B4C0-57B7A75D0190}">
      <dsp:nvSpPr>
        <dsp:cNvPr id="0" name=""/>
        <dsp:cNvSpPr/>
      </dsp:nvSpPr>
      <dsp:spPr>
        <a:xfrm>
          <a:off x="298826" y="941672"/>
          <a:ext cx="187720" cy="1877200"/>
        </a:xfrm>
        <a:custGeom>
          <a:avLst/>
          <a:gdLst/>
          <a:ahLst/>
          <a:cxnLst/>
          <a:rect l="0" t="0" r="0" b="0"/>
          <a:pathLst>
            <a:path>
              <a:moveTo>
                <a:pt x="0" y="0"/>
              </a:moveTo>
              <a:lnTo>
                <a:pt x="0" y="1877200"/>
              </a:lnTo>
              <a:lnTo>
                <a:pt x="187720" y="18772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146FF-D70C-4418-8533-64F8F659D0DA}">
      <dsp:nvSpPr>
        <dsp:cNvPr id="0" name=""/>
        <dsp:cNvSpPr/>
      </dsp:nvSpPr>
      <dsp:spPr>
        <a:xfrm>
          <a:off x="486546" y="2349573"/>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İkna Kabiliyeti</a:t>
          </a:r>
          <a:endParaRPr lang="tr-TR" sz="2000" kern="1200" dirty="0">
            <a:latin typeface="Calibri" panose="020F0502020204030204" pitchFamily="34" charset="0"/>
          </a:endParaRPr>
        </a:p>
      </dsp:txBody>
      <dsp:txXfrm>
        <a:off x="514037" y="2377064"/>
        <a:ext cx="1446778" cy="883618"/>
      </dsp:txXfrm>
    </dsp:sp>
    <dsp:sp modelId="{C0217939-CE34-4EDC-9380-BF8BB7824DBA}">
      <dsp:nvSpPr>
        <dsp:cNvPr id="0" name=""/>
        <dsp:cNvSpPr/>
      </dsp:nvSpPr>
      <dsp:spPr>
        <a:xfrm>
          <a:off x="298826" y="941672"/>
          <a:ext cx="187720" cy="3050451"/>
        </a:xfrm>
        <a:custGeom>
          <a:avLst/>
          <a:gdLst/>
          <a:ahLst/>
          <a:cxnLst/>
          <a:rect l="0" t="0" r="0" b="0"/>
          <a:pathLst>
            <a:path>
              <a:moveTo>
                <a:pt x="0" y="0"/>
              </a:moveTo>
              <a:lnTo>
                <a:pt x="0" y="3050451"/>
              </a:lnTo>
              <a:lnTo>
                <a:pt x="187720" y="30504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B098E-B264-4C11-AE2A-31EBEA78AE3E}">
      <dsp:nvSpPr>
        <dsp:cNvPr id="0" name=""/>
        <dsp:cNvSpPr/>
      </dsp:nvSpPr>
      <dsp:spPr>
        <a:xfrm>
          <a:off x="486546" y="3522823"/>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Empati Yeteneği</a:t>
          </a:r>
          <a:endParaRPr lang="tr-TR" sz="2000" kern="1200" dirty="0">
            <a:latin typeface="Calibri" panose="020F0502020204030204" pitchFamily="34" charset="0"/>
          </a:endParaRPr>
        </a:p>
      </dsp:txBody>
      <dsp:txXfrm>
        <a:off x="514037" y="3550314"/>
        <a:ext cx="1446778" cy="883618"/>
      </dsp:txXfrm>
    </dsp:sp>
    <dsp:sp modelId="{36F51EB6-1E5C-41FC-909B-B3EB11A8FB08}">
      <dsp:nvSpPr>
        <dsp:cNvPr id="0" name=""/>
        <dsp:cNvSpPr/>
      </dsp:nvSpPr>
      <dsp:spPr>
        <a:xfrm>
          <a:off x="2457607" y="3071"/>
          <a:ext cx="1877200" cy="938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Teknik Beceriler</a:t>
          </a:r>
          <a:endParaRPr lang="tr-TR" sz="2000" kern="1200" dirty="0">
            <a:latin typeface="Calibri" panose="020F0502020204030204" pitchFamily="34" charset="0"/>
          </a:endParaRPr>
        </a:p>
      </dsp:txBody>
      <dsp:txXfrm>
        <a:off x="2485098" y="30562"/>
        <a:ext cx="1822218" cy="883618"/>
      </dsp:txXfrm>
    </dsp:sp>
    <dsp:sp modelId="{44D40CF9-3660-40CE-9CEC-6E7D8527D224}">
      <dsp:nvSpPr>
        <dsp:cNvPr id="0" name=""/>
        <dsp:cNvSpPr/>
      </dsp:nvSpPr>
      <dsp:spPr>
        <a:xfrm>
          <a:off x="2645327" y="941672"/>
          <a:ext cx="162986" cy="679753"/>
        </a:xfrm>
        <a:custGeom>
          <a:avLst/>
          <a:gdLst/>
          <a:ahLst/>
          <a:cxnLst/>
          <a:rect l="0" t="0" r="0" b="0"/>
          <a:pathLst>
            <a:path>
              <a:moveTo>
                <a:pt x="0" y="0"/>
              </a:moveTo>
              <a:lnTo>
                <a:pt x="0" y="679753"/>
              </a:lnTo>
              <a:lnTo>
                <a:pt x="162986" y="6797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776EBC-F42A-4074-8BA2-7A7C73662D8A}">
      <dsp:nvSpPr>
        <dsp:cNvPr id="0" name=""/>
        <dsp:cNvSpPr/>
      </dsp:nvSpPr>
      <dsp:spPr>
        <a:xfrm>
          <a:off x="2808313" y="1152125"/>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Spesifik iş bilgisi</a:t>
          </a:r>
          <a:endParaRPr lang="tr-TR" sz="2000" kern="1200" dirty="0">
            <a:latin typeface="Calibri" panose="020F0502020204030204" pitchFamily="34" charset="0"/>
          </a:endParaRPr>
        </a:p>
      </dsp:txBody>
      <dsp:txXfrm>
        <a:off x="2835804" y="1179616"/>
        <a:ext cx="1446778" cy="883618"/>
      </dsp:txXfrm>
    </dsp:sp>
    <dsp:sp modelId="{04957378-654E-4AAC-BCCC-AA1EB661FBE1}">
      <dsp:nvSpPr>
        <dsp:cNvPr id="0" name=""/>
        <dsp:cNvSpPr/>
      </dsp:nvSpPr>
      <dsp:spPr>
        <a:xfrm>
          <a:off x="2645327" y="941672"/>
          <a:ext cx="187720" cy="1877200"/>
        </a:xfrm>
        <a:custGeom>
          <a:avLst/>
          <a:gdLst/>
          <a:ahLst/>
          <a:cxnLst/>
          <a:rect l="0" t="0" r="0" b="0"/>
          <a:pathLst>
            <a:path>
              <a:moveTo>
                <a:pt x="0" y="0"/>
              </a:moveTo>
              <a:lnTo>
                <a:pt x="0" y="1877200"/>
              </a:lnTo>
              <a:lnTo>
                <a:pt x="187720" y="18772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138FA-B209-43CD-A5E8-4043814B36D5}">
      <dsp:nvSpPr>
        <dsp:cNvPr id="0" name=""/>
        <dsp:cNvSpPr/>
      </dsp:nvSpPr>
      <dsp:spPr>
        <a:xfrm>
          <a:off x="2833047" y="2349573"/>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alibri" panose="020F0502020204030204" pitchFamily="34" charset="0"/>
            </a:rPr>
            <a:t>Bilgiyi ne zaman ve nasıl kullanacağını bilme</a:t>
          </a:r>
          <a:endParaRPr lang="en-US" sz="1600" kern="1200" dirty="0">
            <a:latin typeface="Calibri" panose="020F0502020204030204" pitchFamily="34" charset="0"/>
          </a:endParaRPr>
        </a:p>
      </dsp:txBody>
      <dsp:txXfrm>
        <a:off x="2860538" y="2377064"/>
        <a:ext cx="1446778" cy="883618"/>
      </dsp:txXfrm>
    </dsp:sp>
    <dsp:sp modelId="{9B536315-6CEB-425E-AAEA-168B54E172C0}">
      <dsp:nvSpPr>
        <dsp:cNvPr id="0" name=""/>
        <dsp:cNvSpPr/>
      </dsp:nvSpPr>
      <dsp:spPr>
        <a:xfrm>
          <a:off x="4804108" y="3071"/>
          <a:ext cx="1877200" cy="9386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Kavramsal Beceriler</a:t>
          </a:r>
          <a:endParaRPr lang="tr-TR" sz="2000" kern="1200" dirty="0">
            <a:latin typeface="Calibri" panose="020F0502020204030204" pitchFamily="34" charset="0"/>
          </a:endParaRPr>
        </a:p>
      </dsp:txBody>
      <dsp:txXfrm>
        <a:off x="4831599" y="30562"/>
        <a:ext cx="1822218" cy="883618"/>
      </dsp:txXfrm>
    </dsp:sp>
    <dsp:sp modelId="{F9F087ED-0F0C-472C-A2B7-8F474D0188E6}">
      <dsp:nvSpPr>
        <dsp:cNvPr id="0" name=""/>
        <dsp:cNvSpPr/>
      </dsp:nvSpPr>
      <dsp:spPr>
        <a:xfrm>
          <a:off x="4991828" y="941672"/>
          <a:ext cx="187720" cy="703950"/>
        </a:xfrm>
        <a:custGeom>
          <a:avLst/>
          <a:gdLst/>
          <a:ahLst/>
          <a:cxnLst/>
          <a:rect l="0" t="0" r="0" b="0"/>
          <a:pathLst>
            <a:path>
              <a:moveTo>
                <a:pt x="0" y="0"/>
              </a:moveTo>
              <a:lnTo>
                <a:pt x="0" y="703950"/>
              </a:lnTo>
              <a:lnTo>
                <a:pt x="187720" y="7039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8947D-D982-4EC0-8266-D965B0540201}">
      <dsp:nvSpPr>
        <dsp:cNvPr id="0" name=""/>
        <dsp:cNvSpPr/>
      </dsp:nvSpPr>
      <dsp:spPr>
        <a:xfrm>
          <a:off x="5179548" y="1176322"/>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Mantıklı Düşünme</a:t>
          </a:r>
          <a:endParaRPr lang="tr-TR" sz="2000" kern="1200" dirty="0">
            <a:latin typeface="Calibri" panose="020F0502020204030204" pitchFamily="34" charset="0"/>
          </a:endParaRPr>
        </a:p>
      </dsp:txBody>
      <dsp:txXfrm>
        <a:off x="5207039" y="1203813"/>
        <a:ext cx="1446778" cy="883618"/>
      </dsp:txXfrm>
    </dsp:sp>
    <dsp:sp modelId="{14867356-D40A-4B2B-BF84-C9CDA65B2347}">
      <dsp:nvSpPr>
        <dsp:cNvPr id="0" name=""/>
        <dsp:cNvSpPr/>
      </dsp:nvSpPr>
      <dsp:spPr>
        <a:xfrm>
          <a:off x="4991828" y="941672"/>
          <a:ext cx="187720" cy="1877200"/>
        </a:xfrm>
        <a:custGeom>
          <a:avLst/>
          <a:gdLst/>
          <a:ahLst/>
          <a:cxnLst/>
          <a:rect l="0" t="0" r="0" b="0"/>
          <a:pathLst>
            <a:path>
              <a:moveTo>
                <a:pt x="0" y="0"/>
              </a:moveTo>
              <a:lnTo>
                <a:pt x="0" y="1877200"/>
              </a:lnTo>
              <a:lnTo>
                <a:pt x="187720" y="18772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FE24C-DAC6-45E7-8131-F4FFA7079E53}">
      <dsp:nvSpPr>
        <dsp:cNvPr id="0" name=""/>
        <dsp:cNvSpPr/>
      </dsp:nvSpPr>
      <dsp:spPr>
        <a:xfrm>
          <a:off x="5179548" y="2349573"/>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Muhakeme</a:t>
          </a:r>
          <a:endParaRPr lang="en-US" sz="2000" kern="1200" dirty="0">
            <a:latin typeface="Calibri" panose="020F0502020204030204" pitchFamily="34" charset="0"/>
          </a:endParaRPr>
        </a:p>
      </dsp:txBody>
      <dsp:txXfrm>
        <a:off x="5207039" y="2377064"/>
        <a:ext cx="1446778" cy="883618"/>
      </dsp:txXfrm>
    </dsp:sp>
    <dsp:sp modelId="{41482D45-4A54-46B0-B5CE-46FDA09F05FA}">
      <dsp:nvSpPr>
        <dsp:cNvPr id="0" name=""/>
        <dsp:cNvSpPr/>
      </dsp:nvSpPr>
      <dsp:spPr>
        <a:xfrm>
          <a:off x="4991828" y="941672"/>
          <a:ext cx="187720" cy="3050451"/>
        </a:xfrm>
        <a:custGeom>
          <a:avLst/>
          <a:gdLst/>
          <a:ahLst/>
          <a:cxnLst/>
          <a:rect l="0" t="0" r="0" b="0"/>
          <a:pathLst>
            <a:path>
              <a:moveTo>
                <a:pt x="0" y="0"/>
              </a:moveTo>
              <a:lnTo>
                <a:pt x="0" y="3050451"/>
              </a:lnTo>
              <a:lnTo>
                <a:pt x="187720" y="30504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945ED-FE8D-462D-84FC-AAF98B5F3FB5}">
      <dsp:nvSpPr>
        <dsp:cNvPr id="0" name=""/>
        <dsp:cNvSpPr/>
      </dsp:nvSpPr>
      <dsp:spPr>
        <a:xfrm>
          <a:off x="5179548" y="3522823"/>
          <a:ext cx="1501760" cy="9386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anose="020F0502020204030204" pitchFamily="34" charset="0"/>
            </a:rPr>
            <a:t>Analitik beceriler</a:t>
          </a:r>
          <a:endParaRPr lang="en-US" sz="2000" kern="1200" dirty="0">
            <a:latin typeface="Calibri" panose="020F0502020204030204" pitchFamily="34" charset="0"/>
          </a:endParaRPr>
        </a:p>
      </dsp:txBody>
      <dsp:txXfrm>
        <a:off x="5207039" y="3550314"/>
        <a:ext cx="1446778" cy="883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04E92-C16A-4980-8084-E6C8389D3F3C}">
      <dsp:nvSpPr>
        <dsp:cNvPr id="0" name=""/>
        <dsp:cNvSpPr/>
      </dsp:nvSpPr>
      <dsp:spPr>
        <a:xfrm>
          <a:off x="1846284" y="904875"/>
          <a:ext cx="2254249" cy="2254249"/>
        </a:xfrm>
        <a:prstGeom prst="ellipse">
          <a:avLst/>
        </a:prstGeom>
        <a:solidFill>
          <a:schemeClr val="accent3">
            <a:shade val="80000"/>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Yönetmek</a:t>
          </a:r>
          <a:endParaRPr lang="tr-TR" sz="2000" b="1" kern="1200" dirty="0">
            <a:latin typeface="Calibri" panose="020F0502020204030204" pitchFamily="34" charset="0"/>
          </a:endParaRPr>
        </a:p>
      </dsp:txBody>
      <dsp:txXfrm>
        <a:off x="2176411" y="1235002"/>
        <a:ext cx="1593995" cy="1593995"/>
      </dsp:txXfrm>
    </dsp:sp>
    <dsp:sp modelId="{7E2E29B1-D4A0-4D8F-8C6A-EE74200E101E}">
      <dsp:nvSpPr>
        <dsp:cNvPr id="0" name=""/>
        <dsp:cNvSpPr/>
      </dsp:nvSpPr>
      <dsp:spPr>
        <a:xfrm>
          <a:off x="2132974" y="402"/>
          <a:ext cx="1680870" cy="1127124"/>
        </a:xfrm>
        <a:prstGeom prst="ellipse">
          <a:avLst/>
        </a:prstGeom>
        <a:solidFill>
          <a:schemeClr val="accent3">
            <a:shade val="80000"/>
            <a:alpha val="50000"/>
            <a:hueOff val="3970"/>
            <a:satOff val="49"/>
            <a:lumOff val="112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Planlama</a:t>
          </a:r>
          <a:endParaRPr lang="tr-TR" sz="2000" b="1" kern="1200" dirty="0">
            <a:latin typeface="Calibri" panose="020F0502020204030204" pitchFamily="34" charset="0"/>
          </a:endParaRPr>
        </a:p>
      </dsp:txBody>
      <dsp:txXfrm>
        <a:off x="2379132" y="165465"/>
        <a:ext cx="1188554" cy="796998"/>
      </dsp:txXfrm>
    </dsp:sp>
    <dsp:sp modelId="{77EE78E6-663A-4D9A-B0F0-42CC009F161B}">
      <dsp:nvSpPr>
        <dsp:cNvPr id="0" name=""/>
        <dsp:cNvSpPr/>
      </dsp:nvSpPr>
      <dsp:spPr>
        <a:xfrm>
          <a:off x="3484870" y="1468437"/>
          <a:ext cx="1913148" cy="1127124"/>
        </a:xfrm>
        <a:prstGeom prst="ellipse">
          <a:avLst/>
        </a:prstGeom>
        <a:solidFill>
          <a:schemeClr val="accent3">
            <a:shade val="80000"/>
            <a:alpha val="50000"/>
            <a:hueOff val="7941"/>
            <a:satOff val="98"/>
            <a:lumOff val="225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Örgütleme</a:t>
          </a:r>
          <a:endParaRPr lang="tr-TR" sz="2000" b="1" kern="1200" dirty="0">
            <a:latin typeface="Calibri" panose="020F0502020204030204" pitchFamily="34" charset="0"/>
          </a:endParaRPr>
        </a:p>
      </dsp:txBody>
      <dsp:txXfrm>
        <a:off x="3765044" y="1633500"/>
        <a:ext cx="1352800" cy="796998"/>
      </dsp:txXfrm>
    </dsp:sp>
    <dsp:sp modelId="{BC365D02-A93F-444D-B814-61E3C05750AD}">
      <dsp:nvSpPr>
        <dsp:cNvPr id="0" name=""/>
        <dsp:cNvSpPr/>
      </dsp:nvSpPr>
      <dsp:spPr>
        <a:xfrm>
          <a:off x="1986380" y="2936472"/>
          <a:ext cx="1974057" cy="1127124"/>
        </a:xfrm>
        <a:prstGeom prst="ellipse">
          <a:avLst/>
        </a:prstGeom>
        <a:solidFill>
          <a:schemeClr val="accent3">
            <a:shade val="80000"/>
            <a:alpha val="50000"/>
            <a:hueOff val="7941"/>
            <a:satOff val="98"/>
            <a:lumOff val="225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Yürütme</a:t>
          </a:r>
          <a:endParaRPr lang="tr-TR" sz="2000" b="1" kern="1200" dirty="0">
            <a:latin typeface="Calibri" panose="020F0502020204030204" pitchFamily="34" charset="0"/>
          </a:endParaRPr>
        </a:p>
      </dsp:txBody>
      <dsp:txXfrm>
        <a:off x="2275474" y="3101535"/>
        <a:ext cx="1395869" cy="796998"/>
      </dsp:txXfrm>
    </dsp:sp>
    <dsp:sp modelId="{1D16C543-EE5F-4909-9AF6-75421023705A}">
      <dsp:nvSpPr>
        <dsp:cNvPr id="0" name=""/>
        <dsp:cNvSpPr/>
      </dsp:nvSpPr>
      <dsp:spPr>
        <a:xfrm>
          <a:off x="697981" y="1468437"/>
          <a:ext cx="1614786" cy="1127124"/>
        </a:xfrm>
        <a:prstGeom prst="ellipse">
          <a:avLst/>
        </a:prstGeom>
        <a:solidFill>
          <a:schemeClr val="accent3">
            <a:shade val="80000"/>
            <a:alpha val="50000"/>
            <a:hueOff val="3970"/>
            <a:satOff val="49"/>
            <a:lumOff val="112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Kontrol</a:t>
          </a:r>
          <a:endParaRPr lang="tr-TR" sz="2000" b="1" kern="1200" dirty="0">
            <a:latin typeface="Calibri" panose="020F0502020204030204" pitchFamily="34" charset="0"/>
          </a:endParaRPr>
        </a:p>
      </dsp:txBody>
      <dsp:txXfrm>
        <a:off x="934461" y="1633500"/>
        <a:ext cx="1141826" cy="796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3907A3A-A679-4C62-A694-80874D743094}" type="datetimeFigureOut">
              <a:rPr lang="tr-TR" smtClean="0"/>
              <a:pPr/>
              <a:t>24.01.2017</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3AEB07-4BDA-4FCE-AFAF-C55F096FB9B0}"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07A3A-A679-4C62-A694-80874D743094}" type="datetimeFigureOut">
              <a:rPr lang="tr-TR" smtClean="0"/>
              <a:pPr/>
              <a:t>24.01.2017</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3907A3A-A679-4C62-A694-80874D743094}" type="datetimeFigureOut">
              <a:rPr lang="tr-TR" smtClean="0"/>
              <a:pPr/>
              <a:t>24.01.2017</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3AEB07-4BDA-4FCE-AFAF-C55F096FB9B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lumMod val="95000"/>
              </a:schemeClr>
            </a:gs>
            <a:gs pos="100000">
              <a:schemeClr val="bg2">
                <a:tint val="89000"/>
                <a:shade val="62000"/>
                <a:satMod val="110000"/>
                <a:lumMod val="72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0"/>
            <a:ext cx="3600400" cy="2204864"/>
          </a:xfrm>
        </p:spPr>
        <p:txBody>
          <a:bodyPr>
            <a:noAutofit/>
          </a:bodyPr>
          <a:lstStyle/>
          <a:p>
            <a:pPr algn="ctr"/>
            <a:r>
              <a:rPr lang="tr-TR" sz="3800" b="1" dirty="0" smtClean="0">
                <a:solidFill>
                  <a:srgbClr val="002060"/>
                </a:solidFill>
                <a:latin typeface="Calibri" panose="020F0502020204030204" pitchFamily="34" charset="0"/>
              </a:rPr>
              <a:t>GÜNÜMÜZ İŞLETMELERİNiN YÖNETİMİ</a:t>
            </a:r>
            <a:endParaRPr lang="tr-TR" sz="3800" b="1" dirty="0">
              <a:solidFill>
                <a:srgbClr val="002060"/>
              </a:solidFill>
              <a:latin typeface="Calibri" panose="020F0502020204030204" pitchFamily="34" charset="0"/>
            </a:endParaRPr>
          </a:p>
        </p:txBody>
      </p:sp>
      <p:sp>
        <p:nvSpPr>
          <p:cNvPr id="3" name="Subtitle 2"/>
          <p:cNvSpPr>
            <a:spLocks noGrp="1"/>
          </p:cNvSpPr>
          <p:nvPr>
            <p:ph type="subTitle" idx="1"/>
          </p:nvPr>
        </p:nvSpPr>
        <p:spPr>
          <a:xfrm>
            <a:off x="4932040" y="3280200"/>
            <a:ext cx="3260746" cy="2538303"/>
          </a:xfrm>
        </p:spPr>
        <p:txBody>
          <a:bodyPr>
            <a:normAutofit/>
          </a:bodyPr>
          <a:lstStyle/>
          <a:p>
            <a:r>
              <a:rPr lang="tr-TR" sz="3200" dirty="0">
                <a:solidFill>
                  <a:srgbClr val="002060"/>
                </a:solidFill>
                <a:latin typeface="Calibri" panose="020F0502020204030204" pitchFamily="34" charset="0"/>
              </a:rPr>
              <a:t>2</a:t>
            </a:r>
            <a:r>
              <a:rPr lang="tr-TR" sz="3200" dirty="0" smtClean="0">
                <a:solidFill>
                  <a:srgbClr val="002060"/>
                </a:solidFill>
                <a:latin typeface="Calibri" panose="020F0502020204030204" pitchFamily="34" charset="0"/>
              </a:rPr>
              <a:t>. Bölüm </a:t>
            </a:r>
            <a:r>
              <a:rPr lang="tr-TR" sz="3600" b="1" dirty="0" smtClean="0">
                <a:solidFill>
                  <a:srgbClr val="002060"/>
                </a:solidFill>
                <a:latin typeface="Calibri" panose="020F0502020204030204" pitchFamily="34" charset="0"/>
              </a:rPr>
              <a:t>YÖNETİM ve YÖNETİCİ</a:t>
            </a:r>
          </a:p>
          <a:p>
            <a:endParaRPr lang="tr-TR" sz="4400" dirty="0">
              <a:solidFill>
                <a:srgbClr val="C0000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9892"/>
          <a:stretch/>
        </p:blipFill>
        <p:spPr bwMode="auto">
          <a:xfrm>
            <a:off x="765487" y="404664"/>
            <a:ext cx="2592288" cy="5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3927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sz="3200" b="1" i="1" kern="1200" dirty="0">
                <a:solidFill>
                  <a:schemeClr val="tx1"/>
                </a:solidFill>
                <a:latin typeface="Calibri" panose="020F0502020204030204" pitchFamily="34" charset="0"/>
                <a:ea typeface="+mn-ea"/>
                <a:cs typeface="+mn-cs"/>
              </a:rPr>
              <a:t>Güçlendirmek</a:t>
            </a:r>
          </a:p>
        </p:txBody>
      </p:sp>
      <p:sp>
        <p:nvSpPr>
          <p:cNvPr id="4" name="Rectangle 3"/>
          <p:cNvSpPr/>
          <p:nvPr/>
        </p:nvSpPr>
        <p:spPr>
          <a:xfrm>
            <a:off x="746484" y="1916832"/>
            <a:ext cx="7353908" cy="2677656"/>
          </a:xfrm>
          <a:prstGeom prst="rect">
            <a:avLst/>
          </a:prstGeom>
        </p:spPr>
        <p:txBody>
          <a:bodyPr wrap="square">
            <a:spAutoFit/>
          </a:bodyPr>
          <a:lstStyle/>
          <a:p>
            <a:pPr marL="82550">
              <a:defRPr/>
            </a:pPr>
            <a:r>
              <a:rPr lang="tr-TR" sz="2800" dirty="0">
                <a:latin typeface="Calibri" panose="020F0502020204030204" pitchFamily="34" charset="0"/>
              </a:rPr>
              <a:t>Çalışanlara iş yapma yetkisi sunarak, içlerindeki yaratıcılık dışarı çıkartılmalıdır.</a:t>
            </a:r>
          </a:p>
          <a:p>
            <a:pPr marL="82550">
              <a:defRPr/>
            </a:pPr>
            <a:endParaRPr lang="tr-TR" sz="2800" dirty="0">
              <a:latin typeface="Calibri" panose="020F0502020204030204" pitchFamily="34" charset="0"/>
            </a:endParaRPr>
          </a:p>
          <a:p>
            <a:pPr marL="82550">
              <a:defRPr/>
            </a:pPr>
            <a:r>
              <a:rPr lang="tr-TR" sz="2800" dirty="0">
                <a:latin typeface="Calibri" panose="020F0502020204030204" pitchFamily="34" charset="0"/>
              </a:rPr>
              <a:t>Müşteriye yakın olan çalışanlar, onların ne istediğini iyi bildiklerinden güçlendirilmelidirler.</a:t>
            </a:r>
          </a:p>
          <a:p>
            <a:pPr marL="82550"/>
            <a:endParaRPr lang="tr-TR" altLang="tr-TR" sz="2800" dirty="0">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757" y="4437112"/>
            <a:ext cx="3753898" cy="1876949"/>
          </a:xfrm>
          <a:prstGeom prst="rect">
            <a:avLst/>
          </a:prstGeom>
        </p:spPr>
      </p:pic>
    </p:spTree>
    <p:extLst>
      <p:ext uri="{BB962C8B-B14F-4D97-AF65-F5344CB8AC3E}">
        <p14:creationId xmlns:p14="http://schemas.microsoft.com/office/powerpoint/2010/main" val="3720771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indent="-342900">
              <a:spcBef>
                <a:spcPct val="20000"/>
              </a:spcBef>
              <a:buClr>
                <a:schemeClr val="accent1"/>
              </a:buClr>
              <a:buSzPct val="76000"/>
            </a:pPr>
            <a:r>
              <a:rPr lang="tr-TR" sz="3200" b="1" i="1" dirty="0" smtClean="0">
                <a:solidFill>
                  <a:schemeClr val="accent1">
                    <a:lumMod val="50000"/>
                  </a:schemeClr>
                </a:solidFill>
                <a:latin typeface="Calibri" panose="020F0502020204030204" pitchFamily="34" charset="0"/>
                <a:ea typeface="+mn-ea"/>
                <a:cs typeface="+mn-cs"/>
              </a:rPr>
              <a:t>Yöneticinin Rolleri</a:t>
            </a:r>
            <a:endParaRPr lang="tr-TR" sz="3200" b="1" i="1" dirty="0">
              <a:solidFill>
                <a:schemeClr val="accent1">
                  <a:lumMod val="50000"/>
                </a:schemeClr>
              </a:solidFill>
              <a:latin typeface="Calibri" panose="020F0502020204030204" pitchFamily="34" charset="0"/>
              <a:ea typeface="+mn-ea"/>
              <a:cs typeface="+mn-cs"/>
            </a:endParaRPr>
          </a:p>
        </p:txBody>
      </p:sp>
      <p:sp>
        <p:nvSpPr>
          <p:cNvPr id="2" name="Rectangle 1"/>
          <p:cNvSpPr/>
          <p:nvPr/>
        </p:nvSpPr>
        <p:spPr>
          <a:xfrm>
            <a:off x="661346" y="1844824"/>
            <a:ext cx="7727078" cy="4293483"/>
          </a:xfrm>
          <a:prstGeom prst="rect">
            <a:avLst/>
          </a:prstGeom>
        </p:spPr>
        <p:txBody>
          <a:bodyPr wrap="square">
            <a:spAutoFit/>
          </a:bodyPr>
          <a:lstStyle/>
          <a:p>
            <a:pPr>
              <a:defRPr/>
            </a:pPr>
            <a:r>
              <a:rPr lang="tr-TR" sz="2600" dirty="0">
                <a:latin typeface="Calibri" panose="020F0502020204030204" pitchFamily="34" charset="0"/>
              </a:rPr>
              <a:t>Rol, bir kişinin, içinde bulunduğu pozisyon dolayısıyla yerine getirmesi gereken belirli birtakım görevleri </a:t>
            </a:r>
            <a:r>
              <a:rPr lang="tr-TR" sz="2600" dirty="0" smtClean="0">
                <a:latin typeface="Calibri" panose="020F0502020204030204" pitchFamily="34" charset="0"/>
              </a:rPr>
              <a:t>içerir. </a:t>
            </a:r>
            <a:r>
              <a:rPr lang="tr-TR" sz="2600" dirty="0">
                <a:latin typeface="Calibri" panose="020F0502020204030204" pitchFamily="34" charset="0"/>
              </a:rPr>
              <a:t>Yöneticilerin işletmelerde yerine getirdikleri rolleri, </a:t>
            </a:r>
            <a:r>
              <a:rPr lang="tr-TR" sz="2600" dirty="0" smtClean="0">
                <a:latin typeface="Calibri" panose="020F0502020204030204" pitchFamily="34" charset="0"/>
              </a:rPr>
              <a:t>Mintzberg </a:t>
            </a:r>
            <a:r>
              <a:rPr lang="tr-TR" sz="2600" dirty="0">
                <a:latin typeface="Calibri" panose="020F0502020204030204" pitchFamily="34" charset="0"/>
              </a:rPr>
              <a:t>üç ana başlıkta toplamıştır</a:t>
            </a:r>
            <a:r>
              <a:rPr lang="tr-TR" sz="2600" dirty="0" smtClean="0">
                <a:latin typeface="Calibri" panose="020F0502020204030204" pitchFamily="34" charset="0"/>
              </a:rPr>
              <a:t>;</a:t>
            </a:r>
          </a:p>
          <a:p>
            <a:pPr>
              <a:defRPr/>
            </a:pPr>
            <a:endParaRPr lang="tr-TR" sz="2400" b="1" dirty="0" smtClean="0">
              <a:latin typeface="Calibri" panose="020F0502020204030204" pitchFamily="34" charset="0"/>
            </a:endParaRPr>
          </a:p>
          <a:p>
            <a:pPr marL="342900" indent="-342900">
              <a:lnSpc>
                <a:spcPct val="150000"/>
              </a:lnSpc>
              <a:buFont typeface="+mj-lt"/>
              <a:buAutoNum type="arabicPeriod"/>
              <a:defRPr/>
            </a:pPr>
            <a:r>
              <a:rPr lang="tr-TR" sz="2600" b="1" i="1" dirty="0">
                <a:solidFill>
                  <a:srgbClr val="002060"/>
                </a:solidFill>
                <a:latin typeface="Calibri" panose="020F0502020204030204" pitchFamily="34" charset="0"/>
              </a:rPr>
              <a:t>Bireylerarası Roller</a:t>
            </a:r>
          </a:p>
          <a:p>
            <a:pPr marL="342900" indent="-342900">
              <a:lnSpc>
                <a:spcPct val="150000"/>
              </a:lnSpc>
              <a:buFont typeface="+mj-lt"/>
              <a:buAutoNum type="arabicPeriod"/>
              <a:defRPr/>
            </a:pPr>
            <a:r>
              <a:rPr lang="tr-TR" sz="2600" b="1" i="1" dirty="0">
                <a:solidFill>
                  <a:srgbClr val="002060"/>
                </a:solidFill>
                <a:latin typeface="Calibri" panose="020F0502020204030204" pitchFamily="34" charset="0"/>
              </a:rPr>
              <a:t>Bilgi Sağlama Rolleri</a:t>
            </a:r>
          </a:p>
          <a:p>
            <a:pPr marL="342900" indent="-342900">
              <a:lnSpc>
                <a:spcPct val="150000"/>
              </a:lnSpc>
              <a:buFont typeface="+mj-lt"/>
              <a:buAutoNum type="arabicPeriod"/>
              <a:defRPr/>
            </a:pPr>
            <a:r>
              <a:rPr lang="tr-TR" sz="2600" b="1" i="1" dirty="0">
                <a:solidFill>
                  <a:srgbClr val="002060"/>
                </a:solidFill>
                <a:latin typeface="Calibri" panose="020F0502020204030204" pitchFamily="34" charset="0"/>
              </a:rPr>
              <a:t>Karar Verme Rolleri</a:t>
            </a:r>
          </a:p>
          <a:p>
            <a:pPr>
              <a:defRPr/>
            </a:pPr>
            <a:endParaRPr lang="tr-TR" sz="2800" dirty="0">
              <a:latin typeface="Calibri" panose="020F0502020204030204" pitchFamily="34" charset="0"/>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676928" y="836712"/>
            <a:ext cx="8183880" cy="719200"/>
          </a:xfrm>
        </p:spPr>
        <p:txBody>
          <a:bodyPr>
            <a:noAutofit/>
          </a:bodyPr>
          <a:lstStyle/>
          <a:p>
            <a:pPr marL="342900" indent="-342900">
              <a:spcBef>
                <a:spcPct val="20000"/>
              </a:spcBef>
              <a:buClr>
                <a:schemeClr val="accent1"/>
              </a:buClr>
              <a:buSzPct val="76000"/>
            </a:pPr>
            <a:r>
              <a:rPr lang="tr-TR" sz="3200" b="1" i="1" dirty="0" smtClean="0">
                <a:solidFill>
                  <a:schemeClr val="accent1">
                    <a:lumMod val="50000"/>
                  </a:schemeClr>
                </a:solidFill>
                <a:latin typeface="Calibri" panose="020F0502020204030204" pitchFamily="34" charset="0"/>
                <a:ea typeface="+mn-ea"/>
                <a:cs typeface="+mn-cs"/>
              </a:rPr>
              <a:t>Yöneticinin Rolleri</a:t>
            </a:r>
            <a:endParaRPr lang="tr-TR" sz="3200" b="1" i="1" dirty="0">
              <a:solidFill>
                <a:schemeClr val="accent1">
                  <a:lumMod val="50000"/>
                </a:schemeClr>
              </a:solidFill>
              <a:latin typeface="Calibri" panose="020F0502020204030204" pitchFamily="34" charset="0"/>
              <a:ea typeface="+mn-ea"/>
              <a:cs typeface="+mn-cs"/>
            </a:endParaRPr>
          </a:p>
        </p:txBody>
      </p:sp>
      <p:graphicFrame>
        <p:nvGraphicFramePr>
          <p:cNvPr id="2" name="Diagram 1"/>
          <p:cNvGraphicFramePr/>
          <p:nvPr>
            <p:extLst>
              <p:ext uri="{D42A27DB-BD31-4B8C-83A1-F6EECF244321}">
                <p14:modId xmlns:p14="http://schemas.microsoft.com/office/powerpoint/2010/main" val="3023565754"/>
              </p:ext>
            </p:extLst>
          </p:nvPr>
        </p:nvGraphicFramePr>
        <p:xfrm>
          <a:off x="1043608" y="1772816"/>
          <a:ext cx="6881185"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en-US" altLang="en-US" sz="3200" b="1" i="1" kern="1200" dirty="0">
                <a:solidFill>
                  <a:schemeClr val="tx1"/>
                </a:solidFill>
                <a:latin typeface="Calibri" panose="020F0502020204030204" pitchFamily="34" charset="0"/>
                <a:ea typeface="+mn-ea"/>
                <a:cs typeface="+mn-cs"/>
              </a:rPr>
              <a:t>B</a:t>
            </a:r>
            <a:r>
              <a:rPr lang="tr-TR" altLang="en-US" sz="3200" b="1" i="1" kern="1200" dirty="0">
                <a:solidFill>
                  <a:schemeClr val="tx1"/>
                </a:solidFill>
                <a:latin typeface="Calibri" panose="020F0502020204030204" pitchFamily="34" charset="0"/>
                <a:ea typeface="+mn-ea"/>
                <a:cs typeface="+mn-cs"/>
              </a:rPr>
              <a:t>ire</a:t>
            </a:r>
            <a:r>
              <a:rPr lang="en-US" altLang="en-US" sz="3200" b="1" i="1" kern="1200" dirty="0">
                <a:solidFill>
                  <a:schemeClr val="tx1"/>
                </a:solidFill>
                <a:latin typeface="Calibri" panose="020F0502020204030204" pitchFamily="34" charset="0"/>
                <a:ea typeface="+mn-ea"/>
                <a:cs typeface="+mn-cs"/>
              </a:rPr>
              <a:t>y</a:t>
            </a:r>
            <a:r>
              <a:rPr lang="tr-TR" altLang="en-US" sz="3200" b="1" i="1" kern="1200" dirty="0">
                <a:solidFill>
                  <a:schemeClr val="tx1"/>
                </a:solidFill>
                <a:latin typeface="Calibri" panose="020F0502020204030204" pitchFamily="34" charset="0"/>
                <a:ea typeface="+mn-ea"/>
                <a:cs typeface="+mn-cs"/>
              </a:rPr>
              <a:t>lerarası Roller</a:t>
            </a:r>
            <a:endParaRPr lang="tr-TR" sz="3200" b="1" i="1" kern="1200" dirty="0">
              <a:solidFill>
                <a:schemeClr val="tx1"/>
              </a:solidFill>
              <a:latin typeface="Calibri" panose="020F0502020204030204" pitchFamily="34" charset="0"/>
              <a:ea typeface="+mn-ea"/>
              <a:cs typeface="+mn-cs"/>
            </a:endParaRPr>
          </a:p>
        </p:txBody>
      </p:sp>
      <p:sp>
        <p:nvSpPr>
          <p:cNvPr id="2" name="Rectangle 1"/>
          <p:cNvSpPr/>
          <p:nvPr/>
        </p:nvSpPr>
        <p:spPr>
          <a:xfrm>
            <a:off x="971600" y="2132856"/>
            <a:ext cx="6984776" cy="3496342"/>
          </a:xfrm>
          <a:prstGeom prst="rect">
            <a:avLst/>
          </a:prstGeom>
        </p:spPr>
        <p:txBody>
          <a:bodyPr wrap="square">
            <a:spAutoFit/>
          </a:bodyPr>
          <a:lstStyle/>
          <a:p>
            <a:pPr>
              <a:lnSpc>
                <a:spcPct val="80000"/>
              </a:lnSpc>
              <a:defRPr/>
            </a:pPr>
            <a:r>
              <a:rPr lang="tr-TR" altLang="en-US" sz="2800" dirty="0">
                <a:latin typeface="Calibri" panose="020F0502020204030204" pitchFamily="34" charset="0"/>
              </a:rPr>
              <a:t>Yöneticilerin çalışanları koordine etmek, onlarla etkileşimde bulunmak ve organizasyona yön vermek için üstlendikleri roller</a:t>
            </a:r>
            <a:r>
              <a:rPr lang="en-US" altLang="en-US" sz="2800" dirty="0">
                <a:latin typeface="Calibri" panose="020F0502020204030204" pitchFamily="34" charset="0"/>
              </a:rPr>
              <a:t>.</a:t>
            </a:r>
            <a:endParaRPr lang="tr-TR" altLang="en-US" sz="2800" dirty="0">
              <a:latin typeface="Calibri" panose="020F0502020204030204" pitchFamily="34" charset="0"/>
            </a:endParaRPr>
          </a:p>
          <a:p>
            <a:pPr>
              <a:lnSpc>
                <a:spcPct val="80000"/>
              </a:lnSpc>
              <a:defRPr/>
            </a:pPr>
            <a:endParaRPr lang="en-US" altLang="en-US" sz="2800" dirty="0">
              <a:latin typeface="Calibri" panose="020F0502020204030204" pitchFamily="34" charset="0"/>
            </a:endParaRPr>
          </a:p>
          <a:p>
            <a:pPr marL="914400" lvl="1" indent="-457200">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Temsil </a:t>
            </a:r>
            <a:r>
              <a:rPr lang="tr-TR" altLang="en-US" sz="2800" b="1" i="1" dirty="0" smtClean="0">
                <a:latin typeface="Calibri" panose="020F0502020204030204" pitchFamily="34" charset="0"/>
              </a:rPr>
              <a:t>Rolü</a:t>
            </a:r>
            <a:endParaRPr lang="tr-TR" altLang="en-US" sz="2800" b="1" i="1" dirty="0">
              <a:latin typeface="Calibri" panose="020F0502020204030204" pitchFamily="34" charset="0"/>
            </a:endParaRPr>
          </a:p>
          <a:p>
            <a:pPr marL="914400" lvl="1" indent="-457200">
              <a:spcBef>
                <a:spcPct val="30000"/>
              </a:spcBef>
              <a:buClr>
                <a:srgbClr val="002060"/>
              </a:buClr>
              <a:buSzPct val="75000"/>
              <a:buFont typeface="Wingdings 3" panose="05040102010807070707" pitchFamily="18" charset="2"/>
              <a:buChar char=""/>
              <a:defRPr/>
            </a:pPr>
            <a:r>
              <a:rPr lang="en-US" altLang="en-US" sz="2800" b="1" i="1" dirty="0">
                <a:latin typeface="Calibri" panose="020F0502020204030204" pitchFamily="34" charset="0"/>
              </a:rPr>
              <a:t>L</a:t>
            </a:r>
            <a:r>
              <a:rPr lang="tr-TR" altLang="en-US" sz="2800" b="1" i="1" dirty="0">
                <a:latin typeface="Calibri" panose="020F0502020204030204" pitchFamily="34" charset="0"/>
              </a:rPr>
              <a:t>i</a:t>
            </a:r>
            <a:r>
              <a:rPr lang="en-US" altLang="en-US" sz="2800" b="1" i="1" dirty="0">
                <a:latin typeface="Calibri" panose="020F0502020204030204" pitchFamily="34" charset="0"/>
              </a:rPr>
              <a:t>der </a:t>
            </a:r>
            <a:r>
              <a:rPr lang="tr-TR" altLang="en-US" sz="2800" b="1" i="1" dirty="0">
                <a:latin typeface="Calibri" panose="020F0502020204030204" pitchFamily="34" charset="0"/>
              </a:rPr>
              <a:t>R</a:t>
            </a:r>
            <a:r>
              <a:rPr lang="tr-TR" altLang="en-US" sz="2800" b="1" i="1" dirty="0" smtClean="0">
                <a:latin typeface="Calibri" panose="020F0502020204030204" pitchFamily="34" charset="0"/>
              </a:rPr>
              <a:t>olü</a:t>
            </a:r>
            <a:endParaRPr lang="tr-TR" altLang="en-US" sz="2800" b="1" i="1" dirty="0">
              <a:latin typeface="Calibri" panose="020F0502020204030204" pitchFamily="34" charset="0"/>
            </a:endParaRPr>
          </a:p>
          <a:p>
            <a:pPr marL="914400" lvl="1" indent="-457200">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Bağlantı </a:t>
            </a:r>
            <a:r>
              <a:rPr lang="tr-TR" altLang="en-US" sz="2800" b="1" i="1" dirty="0" smtClean="0">
                <a:latin typeface="Calibri" panose="020F0502020204030204" pitchFamily="34" charset="0"/>
              </a:rPr>
              <a:t>Rolü</a:t>
            </a:r>
            <a:endParaRPr lang="en-US" altLang="en-US" sz="2800" b="1" i="1" dirty="0">
              <a:latin typeface="Calibri" panose="020F0502020204030204" pitchFamily="34" charset="0"/>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altLang="en-US" sz="3200" b="1" i="1" kern="1200" dirty="0">
                <a:solidFill>
                  <a:schemeClr val="tx1"/>
                </a:solidFill>
                <a:latin typeface="Calibri" panose="020F0502020204030204" pitchFamily="34" charset="0"/>
                <a:ea typeface="+mn-ea"/>
                <a:cs typeface="+mn-cs"/>
              </a:rPr>
              <a:t>Bilgi Sağlama </a:t>
            </a:r>
            <a:r>
              <a:rPr lang="en-US" altLang="en-US" sz="3200" b="1" i="1" kern="1200" dirty="0" smtClean="0">
                <a:solidFill>
                  <a:schemeClr val="tx1"/>
                </a:solidFill>
                <a:latin typeface="Calibri" panose="020F0502020204030204" pitchFamily="34" charset="0"/>
                <a:ea typeface="+mn-ea"/>
                <a:cs typeface="+mn-cs"/>
              </a:rPr>
              <a:t>R</a:t>
            </a:r>
            <a:r>
              <a:rPr lang="tr-TR" altLang="en-US" sz="3200" b="1" i="1" kern="1200" dirty="0" smtClean="0">
                <a:solidFill>
                  <a:schemeClr val="tx1"/>
                </a:solidFill>
                <a:latin typeface="Calibri" panose="020F0502020204030204" pitchFamily="34" charset="0"/>
                <a:ea typeface="+mn-ea"/>
                <a:cs typeface="+mn-cs"/>
              </a:rPr>
              <a:t>olü</a:t>
            </a:r>
            <a:endParaRPr lang="tr-TR" sz="3200" b="1" i="1" kern="1200" dirty="0">
              <a:solidFill>
                <a:schemeClr val="tx1"/>
              </a:solidFill>
              <a:latin typeface="Calibri" panose="020F0502020204030204" pitchFamily="34" charset="0"/>
              <a:ea typeface="+mn-ea"/>
              <a:cs typeface="+mn-cs"/>
            </a:endParaRPr>
          </a:p>
        </p:txBody>
      </p:sp>
      <p:sp>
        <p:nvSpPr>
          <p:cNvPr id="2" name="Rectangle 1"/>
          <p:cNvSpPr/>
          <p:nvPr/>
        </p:nvSpPr>
        <p:spPr>
          <a:xfrm>
            <a:off x="899592" y="2002700"/>
            <a:ext cx="6696744" cy="3167021"/>
          </a:xfrm>
          <a:prstGeom prst="rect">
            <a:avLst/>
          </a:prstGeom>
        </p:spPr>
        <p:txBody>
          <a:bodyPr wrap="square">
            <a:spAutoFit/>
          </a:bodyPr>
          <a:lstStyle/>
          <a:p>
            <a:pPr>
              <a:lnSpc>
                <a:spcPct val="90000"/>
              </a:lnSpc>
              <a:defRPr/>
            </a:pPr>
            <a:r>
              <a:rPr lang="tr-TR" altLang="en-US" sz="2800" dirty="0">
                <a:latin typeface="Calibri" panose="020F0502020204030204" pitchFamily="34" charset="0"/>
              </a:rPr>
              <a:t>Organizas</a:t>
            </a:r>
            <a:r>
              <a:rPr lang="en-US" altLang="en-US" sz="2800" dirty="0">
                <a:latin typeface="Calibri" panose="020F0502020204030204" pitchFamily="34" charset="0"/>
              </a:rPr>
              <a:t>y</a:t>
            </a:r>
            <a:r>
              <a:rPr lang="tr-TR" altLang="en-US" sz="2800" dirty="0">
                <a:latin typeface="Calibri" panose="020F0502020204030204" pitchFamily="34" charset="0"/>
              </a:rPr>
              <a:t>onun yönetimi için gerekli bil</a:t>
            </a:r>
            <a:r>
              <a:rPr lang="en-US" altLang="en-US" sz="2800" dirty="0">
                <a:latin typeface="Calibri" panose="020F0502020204030204" pitchFamily="34" charset="0"/>
              </a:rPr>
              <a:t>g</a:t>
            </a:r>
            <a:r>
              <a:rPr lang="tr-TR" altLang="en-US" sz="2800" dirty="0">
                <a:latin typeface="Calibri" panose="020F0502020204030204" pitchFamily="34" charset="0"/>
              </a:rPr>
              <a:t>ileri elde etmeye ve aktarmaya yönelik görevlerle ilgilidir.</a:t>
            </a:r>
          </a:p>
          <a:p>
            <a:pPr>
              <a:lnSpc>
                <a:spcPct val="90000"/>
              </a:lnSpc>
              <a:defRPr/>
            </a:pPr>
            <a:endParaRPr lang="en-US" altLang="en-US" sz="2600" dirty="0"/>
          </a:p>
          <a:p>
            <a:pPr marL="914400" lvl="1" indent="-457200">
              <a:lnSpc>
                <a:spcPct val="90000"/>
              </a:lnSpc>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Görüntüleme R</a:t>
            </a:r>
            <a:r>
              <a:rPr lang="tr-TR" altLang="en-US" sz="2800" b="1" i="1" dirty="0" smtClean="0">
                <a:latin typeface="Calibri" panose="020F0502020204030204" pitchFamily="34" charset="0"/>
              </a:rPr>
              <a:t>olü</a:t>
            </a:r>
            <a:endParaRPr lang="tr-TR" altLang="en-US" sz="2800" b="1" i="1" dirty="0">
              <a:latin typeface="Calibri" panose="020F0502020204030204" pitchFamily="34" charset="0"/>
            </a:endParaRPr>
          </a:p>
          <a:p>
            <a:pPr marL="914400" lvl="1" indent="-457200">
              <a:lnSpc>
                <a:spcPct val="90000"/>
              </a:lnSpc>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Yayma</a:t>
            </a:r>
            <a:r>
              <a:rPr lang="en-US" altLang="en-US" sz="2800" b="1" i="1" dirty="0">
                <a:latin typeface="Calibri" panose="020F0502020204030204" pitchFamily="34" charset="0"/>
              </a:rPr>
              <a:t> </a:t>
            </a:r>
            <a:r>
              <a:rPr lang="tr-TR" altLang="en-US" sz="2800" b="1" i="1" dirty="0" smtClean="0">
                <a:latin typeface="Calibri" panose="020F0502020204030204" pitchFamily="34" charset="0"/>
              </a:rPr>
              <a:t>Rolü</a:t>
            </a:r>
            <a:endParaRPr lang="tr-TR" altLang="en-US" sz="2800" b="1" i="1" dirty="0">
              <a:latin typeface="Calibri" panose="020F0502020204030204" pitchFamily="34" charset="0"/>
            </a:endParaRPr>
          </a:p>
          <a:p>
            <a:pPr marL="914400" lvl="1" indent="-457200">
              <a:lnSpc>
                <a:spcPct val="90000"/>
              </a:lnSpc>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Sözcü </a:t>
            </a:r>
            <a:r>
              <a:rPr lang="tr-TR" altLang="en-US" sz="2800" b="1" i="1" dirty="0" smtClean="0">
                <a:latin typeface="Calibri" panose="020F0502020204030204" pitchFamily="34" charset="0"/>
              </a:rPr>
              <a:t>Rolü</a:t>
            </a:r>
            <a:endParaRPr lang="tr-TR" altLang="en-US" sz="2800" b="1" i="1" dirty="0">
              <a:latin typeface="Calibri" panose="020F0502020204030204" pitchFamily="34" charset="0"/>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altLang="en-US" sz="3200" b="1" i="1" kern="1200" dirty="0">
                <a:solidFill>
                  <a:schemeClr val="tx1"/>
                </a:solidFill>
                <a:latin typeface="Calibri" panose="020F0502020204030204" pitchFamily="34" charset="0"/>
                <a:ea typeface="+mn-ea"/>
                <a:cs typeface="+mn-cs"/>
              </a:rPr>
              <a:t>Karar </a:t>
            </a:r>
            <a:r>
              <a:rPr lang="tr-TR" altLang="en-US" sz="3200" b="1" i="1" kern="1200" dirty="0" smtClean="0">
                <a:solidFill>
                  <a:schemeClr val="tx1"/>
                </a:solidFill>
                <a:latin typeface="Calibri" panose="020F0502020204030204" pitchFamily="34" charset="0"/>
                <a:ea typeface="+mn-ea"/>
                <a:cs typeface="+mn-cs"/>
              </a:rPr>
              <a:t>Verici </a:t>
            </a:r>
            <a:r>
              <a:rPr lang="en-US" altLang="en-US" sz="3200" b="1" i="1" kern="1200" dirty="0">
                <a:solidFill>
                  <a:schemeClr val="tx1"/>
                </a:solidFill>
                <a:latin typeface="Calibri" panose="020F0502020204030204" pitchFamily="34" charset="0"/>
                <a:ea typeface="+mn-ea"/>
                <a:cs typeface="+mn-cs"/>
              </a:rPr>
              <a:t>Ro</a:t>
            </a:r>
            <a:r>
              <a:rPr lang="tr-TR" altLang="en-US" sz="3200" b="1" i="1" kern="1200" dirty="0">
                <a:solidFill>
                  <a:schemeClr val="tx1"/>
                </a:solidFill>
                <a:latin typeface="Calibri" panose="020F0502020204030204" pitchFamily="34" charset="0"/>
                <a:ea typeface="+mn-ea"/>
                <a:cs typeface="+mn-cs"/>
              </a:rPr>
              <a:t>lü</a:t>
            </a:r>
            <a:endParaRPr lang="tr-TR" sz="3200" b="1" i="1" kern="1200" dirty="0">
              <a:solidFill>
                <a:schemeClr val="tx1"/>
              </a:solidFill>
              <a:latin typeface="Calibri" panose="020F0502020204030204" pitchFamily="34" charset="0"/>
              <a:ea typeface="+mn-ea"/>
              <a:cs typeface="+mn-cs"/>
            </a:endParaRPr>
          </a:p>
        </p:txBody>
      </p:sp>
      <p:sp>
        <p:nvSpPr>
          <p:cNvPr id="2" name="Rectangle 1"/>
          <p:cNvSpPr/>
          <p:nvPr/>
        </p:nvSpPr>
        <p:spPr>
          <a:xfrm>
            <a:off x="899592" y="1988840"/>
            <a:ext cx="6552728" cy="3656386"/>
          </a:xfrm>
          <a:prstGeom prst="rect">
            <a:avLst/>
          </a:prstGeom>
        </p:spPr>
        <p:txBody>
          <a:bodyPr wrap="square">
            <a:spAutoFit/>
          </a:bodyPr>
          <a:lstStyle/>
          <a:p>
            <a:pPr>
              <a:lnSpc>
                <a:spcPct val="90000"/>
              </a:lnSpc>
              <a:defRPr/>
            </a:pPr>
            <a:r>
              <a:rPr lang="tr-TR" altLang="en-US" sz="2800" dirty="0">
                <a:latin typeface="Calibri" panose="020F0502020204030204" pitchFamily="34" charset="0"/>
              </a:rPr>
              <a:t>Yöneticilerin stratejiyi planlama ve hedeflere ulaşmak için kaynakları kullanma yöntemleriyle ilgilidir</a:t>
            </a:r>
            <a:r>
              <a:rPr lang="en-US" altLang="en-US" sz="2800" dirty="0">
                <a:latin typeface="Calibri" panose="020F0502020204030204" pitchFamily="34" charset="0"/>
              </a:rPr>
              <a:t>.</a:t>
            </a:r>
            <a:endParaRPr lang="tr-TR" altLang="en-US" sz="2800" dirty="0">
              <a:latin typeface="Calibri" panose="020F0502020204030204" pitchFamily="34" charset="0"/>
            </a:endParaRPr>
          </a:p>
          <a:p>
            <a:pPr>
              <a:lnSpc>
                <a:spcPct val="90000"/>
              </a:lnSpc>
              <a:defRPr/>
            </a:pPr>
            <a:endParaRPr lang="en-US" altLang="en-US" sz="2400" b="1" dirty="0"/>
          </a:p>
          <a:p>
            <a:pPr marL="914400" lvl="1" indent="-457200">
              <a:lnSpc>
                <a:spcPct val="90000"/>
              </a:lnSpc>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Girişimci </a:t>
            </a:r>
            <a:r>
              <a:rPr lang="tr-TR" altLang="en-US" sz="2800" b="1" i="1" dirty="0" smtClean="0">
                <a:latin typeface="Calibri" panose="020F0502020204030204" pitchFamily="34" charset="0"/>
              </a:rPr>
              <a:t>Rolü</a:t>
            </a:r>
            <a:endParaRPr lang="tr-TR" altLang="en-US" sz="2800" b="1" i="1" dirty="0">
              <a:latin typeface="Calibri" panose="020F0502020204030204" pitchFamily="34" charset="0"/>
            </a:endParaRPr>
          </a:p>
          <a:p>
            <a:pPr marL="914400" lvl="1" indent="-457200">
              <a:lnSpc>
                <a:spcPct val="90000"/>
              </a:lnSpc>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Sorun Ç</a:t>
            </a:r>
            <a:r>
              <a:rPr lang="tr-TR" altLang="en-US" sz="2800" b="1" i="1" dirty="0" smtClean="0">
                <a:latin typeface="Calibri" panose="020F0502020204030204" pitchFamily="34" charset="0"/>
              </a:rPr>
              <a:t>özücü Rolü</a:t>
            </a:r>
            <a:endParaRPr lang="tr-TR" altLang="en-US" sz="2800" b="1" i="1" dirty="0">
              <a:latin typeface="Calibri" panose="020F0502020204030204" pitchFamily="34" charset="0"/>
            </a:endParaRPr>
          </a:p>
          <a:p>
            <a:pPr marL="914400" lvl="1" indent="-457200">
              <a:lnSpc>
                <a:spcPct val="90000"/>
              </a:lnSpc>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Kaynak D</a:t>
            </a:r>
            <a:r>
              <a:rPr lang="tr-TR" altLang="en-US" sz="2800" b="1" i="1" dirty="0" smtClean="0">
                <a:latin typeface="Calibri" panose="020F0502020204030204" pitchFamily="34" charset="0"/>
              </a:rPr>
              <a:t>ağıtıcı Rolü</a:t>
            </a:r>
            <a:endParaRPr lang="tr-TR" altLang="en-US" sz="2800" b="1" i="1" dirty="0">
              <a:latin typeface="Calibri" panose="020F0502020204030204" pitchFamily="34" charset="0"/>
            </a:endParaRPr>
          </a:p>
          <a:p>
            <a:pPr marL="914400" lvl="1" indent="-457200">
              <a:lnSpc>
                <a:spcPct val="90000"/>
              </a:lnSpc>
              <a:spcBef>
                <a:spcPct val="30000"/>
              </a:spcBef>
              <a:buClr>
                <a:srgbClr val="002060"/>
              </a:buClr>
              <a:buSzPct val="75000"/>
              <a:buFont typeface="Wingdings 3" panose="05040102010807070707" pitchFamily="18" charset="2"/>
              <a:buChar char=""/>
              <a:defRPr/>
            </a:pPr>
            <a:r>
              <a:rPr lang="tr-TR" altLang="en-US" sz="2800" b="1" i="1" dirty="0">
                <a:latin typeface="Calibri" panose="020F0502020204030204" pitchFamily="34" charset="0"/>
              </a:rPr>
              <a:t>Uzlaştırıcı</a:t>
            </a:r>
            <a:r>
              <a:rPr lang="en-US" altLang="en-US" sz="2800" b="1" i="1" dirty="0">
                <a:latin typeface="Calibri" panose="020F0502020204030204" pitchFamily="34" charset="0"/>
              </a:rPr>
              <a:t> </a:t>
            </a:r>
            <a:r>
              <a:rPr lang="tr-TR" altLang="en-US" sz="2800" b="1" i="1" dirty="0" smtClean="0">
                <a:latin typeface="Calibri" panose="020F0502020204030204" pitchFamily="34" charset="0"/>
              </a:rPr>
              <a:t>Rolü</a:t>
            </a:r>
            <a:endParaRPr lang="tr-TR" sz="2800" b="1" i="1" dirty="0">
              <a:latin typeface="Calibri" panose="020F0502020204030204" pitchFamily="34" charset="0"/>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indent="-342900">
              <a:spcBef>
                <a:spcPct val="20000"/>
              </a:spcBef>
              <a:buClr>
                <a:schemeClr val="accent1"/>
              </a:buClr>
              <a:buSzPct val="76000"/>
            </a:pPr>
            <a:r>
              <a:rPr lang="tr-TR" sz="3200" b="1" i="1" dirty="0" smtClean="0">
                <a:solidFill>
                  <a:schemeClr val="accent1">
                    <a:lumMod val="50000"/>
                  </a:schemeClr>
                </a:solidFill>
                <a:latin typeface="Calibri" panose="020F0502020204030204" pitchFamily="34" charset="0"/>
                <a:ea typeface="+mn-ea"/>
                <a:cs typeface="+mn-cs"/>
              </a:rPr>
              <a:t>Yönetsel Görev Boyutları</a:t>
            </a:r>
            <a:endParaRPr lang="tr-TR" sz="3200" b="1" i="1" dirty="0">
              <a:solidFill>
                <a:schemeClr val="accent1">
                  <a:lumMod val="50000"/>
                </a:schemeClr>
              </a:solidFill>
              <a:latin typeface="Calibri" panose="020F0502020204030204" pitchFamily="34" charset="0"/>
              <a:ea typeface="+mn-ea"/>
              <a:cs typeface="+mn-cs"/>
            </a:endParaRPr>
          </a:p>
        </p:txBody>
      </p:sp>
      <p:sp>
        <p:nvSpPr>
          <p:cNvPr id="2" name="TextBox 1"/>
          <p:cNvSpPr txBox="1"/>
          <p:nvPr/>
        </p:nvSpPr>
        <p:spPr>
          <a:xfrm>
            <a:off x="899592" y="1988840"/>
            <a:ext cx="7200800" cy="3280898"/>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TALEPLER</a:t>
            </a:r>
          </a:p>
          <a:p>
            <a:endParaRPr lang="tr-TR" sz="2800" b="1" dirty="0" smtClean="0">
              <a:latin typeface="Calibri" panose="020F0502020204030204" pitchFamily="34" charset="0"/>
            </a:endParaRPr>
          </a:p>
          <a:p>
            <a:pPr marL="457200" indent="-457200">
              <a:lnSpc>
                <a:spcPct val="90000"/>
              </a:lnSpc>
              <a:buClr>
                <a:srgbClr val="002060"/>
              </a:buClr>
              <a:buFont typeface="Wingdings 3" panose="05040102010807070707" pitchFamily="18" charset="2"/>
              <a:buChar char=""/>
              <a:defRPr/>
            </a:pPr>
            <a:r>
              <a:rPr lang="tr-TR" sz="2800" dirty="0">
                <a:latin typeface="Calibri" panose="020F0502020204030204" pitchFamily="34" charset="0"/>
              </a:rPr>
              <a:t>Yöneticiden beklenen görev ve </a:t>
            </a:r>
            <a:r>
              <a:rPr lang="tr-TR" sz="2800" dirty="0" smtClean="0">
                <a:latin typeface="Calibri" panose="020F0502020204030204" pitchFamily="34" charset="0"/>
              </a:rPr>
              <a:t>faaliyetlerdir.</a:t>
            </a:r>
          </a:p>
          <a:p>
            <a:pPr marL="457200" indent="-457200">
              <a:lnSpc>
                <a:spcPct val="90000"/>
              </a:lnSpc>
              <a:buClr>
                <a:srgbClr val="002060"/>
              </a:buClr>
              <a:buFont typeface="Wingdings 3" panose="05040102010807070707" pitchFamily="18" charset="2"/>
              <a:buChar char=""/>
              <a:defRPr/>
            </a:pPr>
            <a:endParaRPr lang="tr-TR" sz="2800" dirty="0">
              <a:latin typeface="Calibri" panose="020F0502020204030204" pitchFamily="34" charset="0"/>
            </a:endParaRPr>
          </a:p>
          <a:p>
            <a:pPr marL="457200" indent="-457200">
              <a:lnSpc>
                <a:spcPct val="90000"/>
              </a:lnSpc>
              <a:buClr>
                <a:srgbClr val="002060"/>
              </a:buClr>
              <a:buFont typeface="Wingdings 3" panose="05040102010807070707" pitchFamily="18" charset="2"/>
              <a:buChar char=""/>
              <a:defRPr/>
            </a:pPr>
            <a:r>
              <a:rPr lang="tr-TR" sz="2800" dirty="0" smtClean="0">
                <a:latin typeface="Calibri" panose="020F0502020204030204" pitchFamily="34" charset="0"/>
              </a:rPr>
              <a:t>Yöneticilerden </a:t>
            </a:r>
            <a:r>
              <a:rPr lang="tr-TR" sz="2800" dirty="0">
                <a:latin typeface="Calibri" panose="020F0502020204030204" pitchFamily="34" charset="0"/>
              </a:rPr>
              <a:t>beklenen, talepler sonucunda bu görev ve faaliyetleri minimum performans standartları ve seviyelerinde yerlerine getirmeleridir. </a:t>
            </a: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indent="-342900">
              <a:spcBef>
                <a:spcPct val="20000"/>
              </a:spcBef>
              <a:buClr>
                <a:schemeClr val="accent1"/>
              </a:buClr>
              <a:buSzPct val="76000"/>
            </a:pPr>
            <a:r>
              <a:rPr lang="tr-TR" sz="3200" b="1" i="1" dirty="0" smtClean="0">
                <a:solidFill>
                  <a:schemeClr val="accent1">
                    <a:lumMod val="50000"/>
                  </a:schemeClr>
                </a:solidFill>
                <a:latin typeface="Calibri" panose="020F0502020204030204" pitchFamily="34" charset="0"/>
                <a:ea typeface="+mn-ea"/>
                <a:cs typeface="+mn-cs"/>
              </a:rPr>
              <a:t>Yönetsel Görev Boyutları</a:t>
            </a:r>
            <a:endParaRPr lang="tr-TR" sz="3200" b="1" i="1" dirty="0">
              <a:solidFill>
                <a:schemeClr val="accent1">
                  <a:lumMod val="50000"/>
                </a:schemeClr>
              </a:solidFill>
              <a:latin typeface="Calibri" panose="020F0502020204030204" pitchFamily="34" charset="0"/>
              <a:ea typeface="+mn-ea"/>
              <a:cs typeface="+mn-cs"/>
            </a:endParaRPr>
          </a:p>
        </p:txBody>
      </p:sp>
      <p:sp>
        <p:nvSpPr>
          <p:cNvPr id="4" name="TextBox 3"/>
          <p:cNvSpPr txBox="1"/>
          <p:nvPr/>
        </p:nvSpPr>
        <p:spPr>
          <a:xfrm>
            <a:off x="899592" y="1988840"/>
            <a:ext cx="7200800" cy="4056495"/>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KISITLAR</a:t>
            </a:r>
          </a:p>
          <a:p>
            <a:pPr>
              <a:lnSpc>
                <a:spcPct val="90000"/>
              </a:lnSpc>
              <a:buClr>
                <a:srgbClr val="002060"/>
              </a:buClr>
              <a:defRPr/>
            </a:pPr>
            <a:endParaRPr lang="tr-TR" altLang="tr-TR" sz="2800" dirty="0" smtClean="0">
              <a:latin typeface="Calibri" panose="020F0502020204030204" pitchFamily="34" charset="0"/>
            </a:endParaRPr>
          </a:p>
          <a:p>
            <a:pPr>
              <a:lnSpc>
                <a:spcPct val="90000"/>
              </a:lnSpc>
              <a:buClr>
                <a:srgbClr val="002060"/>
              </a:buClr>
              <a:defRPr/>
            </a:pPr>
            <a:r>
              <a:rPr lang="tr-TR" altLang="tr-TR" sz="2800" dirty="0" smtClean="0">
                <a:latin typeface="Calibri" panose="020F0502020204030204" pitchFamily="34" charset="0"/>
              </a:rPr>
              <a:t>Yöneticinin </a:t>
            </a:r>
            <a:r>
              <a:rPr lang="tr-TR" altLang="tr-TR" sz="2800" dirty="0">
                <a:latin typeface="Calibri" panose="020F0502020204030204" pitchFamily="34" charset="0"/>
              </a:rPr>
              <a:t>tepkisini sınırlayan faktörler</a:t>
            </a:r>
            <a:r>
              <a:rPr lang="tr-TR" altLang="tr-TR" sz="2800" dirty="0" smtClean="0">
                <a:latin typeface="Calibri" panose="020F0502020204030204" pitchFamily="34" charset="0"/>
              </a:rPr>
              <a:t>:</a:t>
            </a:r>
          </a:p>
          <a:p>
            <a:pPr>
              <a:lnSpc>
                <a:spcPct val="90000"/>
              </a:lnSpc>
              <a:buClr>
                <a:srgbClr val="002060"/>
              </a:buClr>
              <a:defRPr/>
            </a:pP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a:latin typeface="Calibri" panose="020F0502020204030204" pitchFamily="34" charset="0"/>
              </a:rPr>
              <a:t>Zaman,</a:t>
            </a: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en-US" altLang="tr-TR" sz="2800" dirty="0">
                <a:latin typeface="Calibri" panose="020F0502020204030204" pitchFamily="34" charset="0"/>
              </a:rPr>
              <a:t>B</a:t>
            </a:r>
            <a:r>
              <a:rPr lang="tr-TR" altLang="tr-TR" sz="2800" dirty="0">
                <a:latin typeface="Calibri" panose="020F0502020204030204" pitchFamily="34" charset="0"/>
              </a:rPr>
              <a:t>ütçe,</a:t>
            </a: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smtClean="0">
                <a:latin typeface="Calibri" panose="020F0502020204030204" pitchFamily="34" charset="0"/>
              </a:rPr>
              <a:t>Teknoloji</a:t>
            </a:r>
            <a:r>
              <a:rPr lang="tr-TR" altLang="tr-TR" sz="2800" dirty="0">
                <a:latin typeface="Calibri" panose="020F0502020204030204" pitchFamily="34" charset="0"/>
              </a:rPr>
              <a:t>,</a:t>
            </a: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a:latin typeface="Calibri" panose="020F0502020204030204" pitchFamily="34" charset="0"/>
              </a:rPr>
              <a:t>Astların tutumu,</a:t>
            </a: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a:latin typeface="Calibri" panose="020F0502020204030204" pitchFamily="34" charset="0"/>
              </a:rPr>
              <a:t>Yasal düzenlemeler.</a:t>
            </a:r>
            <a:endParaRPr lang="en-US" altLang="tr-TR" sz="2800" dirty="0">
              <a:latin typeface="Calibri" panose="020F0502020204030204" pitchFamily="34" charset="0"/>
            </a:endParaRPr>
          </a:p>
          <a:p>
            <a:endParaRPr lang="tr-TR" sz="2800" b="1"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indent="-342900">
              <a:spcBef>
                <a:spcPct val="20000"/>
              </a:spcBef>
              <a:buClr>
                <a:schemeClr val="accent1"/>
              </a:buClr>
              <a:buSzPct val="76000"/>
            </a:pPr>
            <a:r>
              <a:rPr lang="tr-TR" sz="3200" b="1" i="1" dirty="0" smtClean="0">
                <a:solidFill>
                  <a:schemeClr val="accent1">
                    <a:lumMod val="50000"/>
                  </a:schemeClr>
                </a:solidFill>
                <a:latin typeface="Calibri" panose="020F0502020204030204" pitchFamily="34" charset="0"/>
                <a:ea typeface="+mn-ea"/>
                <a:cs typeface="+mn-cs"/>
              </a:rPr>
              <a:t>Yönetsel Görev Boyutları</a:t>
            </a:r>
            <a:endParaRPr lang="tr-TR" sz="3200" b="1" i="1" dirty="0">
              <a:solidFill>
                <a:schemeClr val="accent1">
                  <a:lumMod val="50000"/>
                </a:schemeClr>
              </a:solidFill>
              <a:latin typeface="Calibri" panose="020F0502020204030204" pitchFamily="34" charset="0"/>
              <a:ea typeface="+mn-ea"/>
              <a:cs typeface="+mn-cs"/>
            </a:endParaRPr>
          </a:p>
        </p:txBody>
      </p:sp>
      <p:sp>
        <p:nvSpPr>
          <p:cNvPr id="5" name="TextBox 4"/>
          <p:cNvSpPr txBox="1"/>
          <p:nvPr/>
        </p:nvSpPr>
        <p:spPr>
          <a:xfrm>
            <a:off x="899592" y="1988840"/>
            <a:ext cx="7200800" cy="4013406"/>
          </a:xfrm>
          <a:prstGeom prst="rect">
            <a:avLst/>
          </a:prstGeom>
          <a:noFill/>
        </p:spPr>
        <p:txBody>
          <a:bodyPr wrap="square" rtlCol="0">
            <a:spAutoFit/>
          </a:bodyPr>
          <a:lstStyle/>
          <a:p>
            <a:r>
              <a:rPr lang="tr-TR" sz="2800" b="1" dirty="0" smtClean="0">
                <a:solidFill>
                  <a:srgbClr val="002060"/>
                </a:solidFill>
                <a:latin typeface="Calibri" panose="020F0502020204030204" pitchFamily="34" charset="0"/>
              </a:rPr>
              <a:t>SEÇENEKLER</a:t>
            </a:r>
          </a:p>
          <a:p>
            <a:pPr>
              <a:lnSpc>
                <a:spcPct val="90000"/>
              </a:lnSpc>
              <a:buClr>
                <a:srgbClr val="002060"/>
              </a:buClr>
              <a:defRPr/>
            </a:pPr>
            <a:endParaRPr lang="tr-TR" altLang="tr-TR" sz="2800" dirty="0" smtClean="0">
              <a:latin typeface="Calibri" panose="020F0502020204030204" pitchFamily="34" charset="0"/>
            </a:endParaRPr>
          </a:p>
          <a:p>
            <a:pPr>
              <a:lnSpc>
                <a:spcPct val="90000"/>
              </a:lnSpc>
              <a:buClr>
                <a:srgbClr val="002060"/>
              </a:buClr>
              <a:defRPr/>
            </a:pPr>
            <a:r>
              <a:rPr lang="tr-TR" altLang="tr-TR" sz="2800" dirty="0" smtClean="0">
                <a:latin typeface="Calibri" panose="020F0502020204030204" pitchFamily="34" charset="0"/>
              </a:rPr>
              <a:t>Takdir </a:t>
            </a:r>
            <a:r>
              <a:rPr lang="tr-TR" altLang="tr-TR" sz="2800" dirty="0">
                <a:latin typeface="Calibri" panose="020F0502020204030204" pitchFamily="34" charset="0"/>
              </a:rPr>
              <a:t>hakkının kullanılması</a:t>
            </a:r>
            <a:r>
              <a:rPr lang="tr-TR" altLang="tr-TR" sz="2800" dirty="0" smtClean="0">
                <a:latin typeface="Calibri" panose="020F0502020204030204" pitchFamily="34" charset="0"/>
              </a:rPr>
              <a:t>:</a:t>
            </a:r>
          </a:p>
          <a:p>
            <a:pPr>
              <a:lnSpc>
                <a:spcPct val="90000"/>
              </a:lnSpc>
              <a:buClr>
                <a:srgbClr val="002060"/>
              </a:buClr>
              <a:defRPr/>
            </a:pP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a:latin typeface="Calibri" panose="020F0502020204030204" pitchFamily="34" charset="0"/>
              </a:rPr>
              <a:t>İşin nasıl yapılacağı,</a:t>
            </a: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a:latin typeface="Calibri" panose="020F0502020204030204" pitchFamily="34" charset="0"/>
              </a:rPr>
              <a:t>Ne kadar işin yapılacağı,</a:t>
            </a: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a:latin typeface="Calibri" panose="020F0502020204030204" pitchFamily="34" charset="0"/>
              </a:rPr>
              <a:t>İşi kimin yapacağı,</a:t>
            </a:r>
            <a:endParaRPr lang="en-US" altLang="tr-TR" sz="2800" dirty="0">
              <a:latin typeface="Calibri" panose="020F0502020204030204" pitchFamily="34" charset="0"/>
            </a:endParaRPr>
          </a:p>
          <a:p>
            <a:pPr lvl="1" indent="-457200">
              <a:lnSpc>
                <a:spcPct val="90000"/>
              </a:lnSpc>
              <a:buClr>
                <a:srgbClr val="002060"/>
              </a:buClr>
              <a:buFont typeface="Wingdings 3" panose="05040102010807070707" pitchFamily="18" charset="2"/>
              <a:buChar char=""/>
              <a:defRPr/>
            </a:pPr>
            <a:r>
              <a:rPr lang="tr-TR" altLang="tr-TR" sz="2800" dirty="0">
                <a:latin typeface="Calibri" panose="020F0502020204030204" pitchFamily="34" charset="0"/>
              </a:rPr>
              <a:t>Neredeyse sınırsız olasılıklar arasında hangilerinin seçileceği.</a:t>
            </a:r>
            <a:endParaRPr lang="en-US" altLang="tr-TR" sz="2800" dirty="0">
              <a:latin typeface="Calibri" panose="020F0502020204030204" pitchFamily="34" charset="0"/>
            </a:endParaRPr>
          </a:p>
          <a:p>
            <a:pPr>
              <a:lnSpc>
                <a:spcPct val="90000"/>
              </a:lnSpc>
              <a:buClr>
                <a:srgbClr val="002060"/>
              </a:buClr>
              <a:defRPr/>
            </a:pPr>
            <a:endParaRPr lang="tr-TR" sz="2800" dirty="0">
              <a:latin typeface="Calibri" panose="020F0502020204030204" pitchFamily="34" charset="0"/>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4"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sz="3200" b="1" i="1" kern="1200" dirty="0" smtClean="0">
                <a:solidFill>
                  <a:schemeClr val="tx1"/>
                </a:solidFill>
                <a:latin typeface="Calibri" panose="020F0502020204030204" pitchFamily="34" charset="0"/>
                <a:ea typeface="+mn-ea"/>
                <a:cs typeface="+mn-cs"/>
              </a:rPr>
              <a:t>İki Yönetsel Görev</a:t>
            </a:r>
            <a:endParaRPr lang="tr-TR" sz="3200" b="1" i="1" kern="1200" dirty="0">
              <a:solidFill>
                <a:schemeClr val="tx1"/>
              </a:solidFill>
              <a:latin typeface="Calibri" panose="020F0502020204030204" pitchFamily="34" charset="0"/>
              <a:ea typeface="+mn-ea"/>
              <a:cs typeface="+mn-cs"/>
            </a:endParaRPr>
          </a:p>
        </p:txBody>
      </p:sp>
      <p:graphicFrame>
        <p:nvGraphicFramePr>
          <p:cNvPr id="5" name="Group 2"/>
          <p:cNvGraphicFramePr>
            <a:graphicFrameLocks noGrp="1"/>
          </p:cNvGraphicFramePr>
          <p:nvPr>
            <p:extLst>
              <p:ext uri="{D42A27DB-BD31-4B8C-83A1-F6EECF244321}">
                <p14:modId xmlns:p14="http://schemas.microsoft.com/office/powerpoint/2010/main" val="569992228"/>
              </p:ext>
            </p:extLst>
          </p:nvPr>
        </p:nvGraphicFramePr>
        <p:xfrm>
          <a:off x="1187624" y="2132856"/>
          <a:ext cx="6912768" cy="3686841"/>
        </p:xfrm>
        <a:graphic>
          <a:graphicData uri="http://schemas.openxmlformats.org/drawingml/2006/table">
            <a:tbl>
              <a:tblPr/>
              <a:tblGrid>
                <a:gridCol w="1429371"/>
                <a:gridCol w="2776971"/>
                <a:gridCol w="2706426"/>
              </a:tblGrid>
              <a:tr h="730277">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endParaRPr kumimoji="0" lang="tr-TR" sz="2000" b="1" i="0" u="none" strike="noStrike" cap="none" normalizeH="0" baseline="0" dirty="0" smtClean="0">
                        <a:ln>
                          <a:noFill/>
                        </a:ln>
                        <a:solidFill>
                          <a:schemeClr val="bg1"/>
                        </a:solidFill>
                        <a:effectLst/>
                        <a:latin typeface="Calibri" panose="020F0502020204030204" pitchFamily="34"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bg1"/>
                          </a:solidFill>
                          <a:effectLst/>
                          <a:latin typeface="Calibri" panose="020F0502020204030204" pitchFamily="34" charset="0"/>
                        </a:rPr>
                        <a:t>Görev</a:t>
                      </a:r>
                      <a:r>
                        <a:rPr kumimoji="0" lang="en-US" sz="2000" b="1" i="0" u="none" strike="noStrike" cap="none" normalizeH="0" baseline="0" dirty="0" smtClean="0">
                          <a:ln>
                            <a:noFill/>
                          </a:ln>
                          <a:solidFill>
                            <a:schemeClr val="bg1"/>
                          </a:solidFill>
                          <a:effectLst/>
                          <a:latin typeface="Calibri" panose="020F0502020204030204" pitchFamily="34" charset="0"/>
                        </a:rPr>
                        <a:t> A: </a:t>
                      </a:r>
                      <a:r>
                        <a:rPr kumimoji="0" lang="tr-TR" sz="2000" b="1" i="0" u="none" strike="noStrike" cap="none" normalizeH="0" baseline="0" dirty="0" smtClean="0">
                          <a:ln>
                            <a:noFill/>
                          </a:ln>
                          <a:solidFill>
                            <a:schemeClr val="bg1"/>
                          </a:solidFill>
                          <a:effectLst/>
                          <a:latin typeface="Calibri" panose="020F0502020204030204" pitchFamily="34" charset="0"/>
                        </a:rPr>
                        <a:t>Proje Takımı Yöneticisi</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bg1"/>
                          </a:solidFill>
                          <a:effectLst/>
                          <a:latin typeface="Calibri" panose="020F0502020204030204" pitchFamily="34" charset="0"/>
                        </a:rPr>
                        <a:t>Görev </a:t>
                      </a:r>
                      <a:r>
                        <a:rPr kumimoji="0" lang="en-US" sz="2000" b="1" i="0" u="none" strike="noStrike" cap="none" normalizeH="0" baseline="0" dirty="0" smtClean="0">
                          <a:ln>
                            <a:noFill/>
                          </a:ln>
                          <a:solidFill>
                            <a:schemeClr val="bg1"/>
                          </a:solidFill>
                          <a:effectLst/>
                          <a:latin typeface="Calibri" panose="020F0502020204030204" pitchFamily="34" charset="0"/>
                        </a:rPr>
                        <a:t>B: Fast Food </a:t>
                      </a:r>
                      <a:r>
                        <a:rPr kumimoji="0" lang="tr-TR" sz="2000" b="1" i="0" u="none" strike="noStrike" cap="none" normalizeH="0" baseline="0" dirty="0" smtClean="0">
                          <a:ln>
                            <a:noFill/>
                          </a:ln>
                          <a:solidFill>
                            <a:schemeClr val="bg1"/>
                          </a:solidFill>
                          <a:effectLst/>
                          <a:latin typeface="Calibri" panose="020F0502020204030204" pitchFamily="34" charset="0"/>
                        </a:rPr>
                        <a:t>Restoran Yöneticisi</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2670148">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tx1"/>
                          </a:solidFill>
                          <a:effectLst/>
                          <a:latin typeface="Calibri" panose="020F0502020204030204" pitchFamily="34" charset="0"/>
                          <a:cs typeface="Times New Roman" pitchFamily="18" charset="0"/>
                        </a:rPr>
                        <a:t>Talepler</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Güçlü piyasa çekiciliği olan yeni ürünler geliştirmek</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Patronla resmi haftalık gelişim toplantısı yapmak</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Diğer şirket tesislerine sık seyahatler yapmak</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91447" marR="9144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Restoranın etkileyici bir görünümde olmasını sağlamak</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Çalışan maliyetlerini mümkün olduğunca aşağıda tutmak</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Servis hızı standartlarını yakalamak</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928" y="797154"/>
            <a:ext cx="4645144" cy="5670048"/>
          </a:xfrm>
        </p:spPr>
        <p:txBody>
          <a:bodyPr>
            <a:normAutofit/>
          </a:bodyPr>
          <a:lstStyle/>
          <a:p>
            <a:pPr marL="0" indent="0">
              <a:buNone/>
            </a:pPr>
            <a:r>
              <a:rPr lang="tr-TR" b="1" dirty="0">
                <a:solidFill>
                  <a:schemeClr val="accent1"/>
                </a:solidFill>
                <a:latin typeface="Calibri" pitchFamily="34" charset="0"/>
              </a:rPr>
              <a:t>	</a:t>
            </a:r>
            <a:endParaRPr lang="tr-TR" sz="2000" b="1" dirty="0" smtClean="0">
              <a:latin typeface="Calibri(Heading)"/>
            </a:endParaRP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Yönetimde Etkinlik İçin Stratejik Yönetim</a:t>
            </a: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Günümüz Yöneticilerinin Çalışma Alanları</a:t>
            </a: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Yöneticilerin Görevleri, Rolleri ve Görev Boyutları</a:t>
            </a: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Yönetici Becerileri</a:t>
            </a: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Günümüz Yöneticilerinin Özellikleri ve Başarı Kıstasları</a:t>
            </a: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Yönetim Kavramı</a:t>
            </a: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Yönetim Fonksiyonları</a:t>
            </a:r>
          </a:p>
          <a:p>
            <a:pPr>
              <a:buFont typeface="Wingdings" panose="05000000000000000000" pitchFamily="2" charset="2"/>
              <a:buChar char="Ø"/>
            </a:pPr>
            <a:endParaRPr lang="tr-TR" sz="2000" b="1" dirty="0">
              <a:latin typeface="Calibri" pitchFamily="34" charset="0"/>
            </a:endParaRPr>
          </a:p>
          <a:p>
            <a:pPr marL="0" indent="0">
              <a:buNone/>
            </a:pPr>
            <a:endParaRPr lang="tr-TR" b="1" dirty="0">
              <a:latin typeface="Calibri" pitchFamily="34" charset="0"/>
            </a:endParaRPr>
          </a:p>
        </p:txBody>
      </p:sp>
      <p:sp>
        <p:nvSpPr>
          <p:cNvPr id="2" name="TextBox 1"/>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332400"/>
            <a:ext cx="3149036" cy="2599556"/>
          </a:xfrm>
          <a:prstGeom prst="rect">
            <a:avLst/>
          </a:prstGeom>
        </p:spPr>
      </p:pic>
    </p:spTree>
    <p:extLst>
      <p:ext uri="{BB962C8B-B14F-4D97-AF65-F5344CB8AC3E}">
        <p14:creationId xmlns:p14="http://schemas.microsoft.com/office/powerpoint/2010/main" val="203332376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graphicFrame>
        <p:nvGraphicFramePr>
          <p:cNvPr id="3" name="Group 2"/>
          <p:cNvGraphicFramePr>
            <a:graphicFrameLocks noGrp="1"/>
          </p:cNvGraphicFramePr>
          <p:nvPr>
            <p:extLst>
              <p:ext uri="{D42A27DB-BD31-4B8C-83A1-F6EECF244321}">
                <p14:modId xmlns:p14="http://schemas.microsoft.com/office/powerpoint/2010/main" val="2953861230"/>
              </p:ext>
            </p:extLst>
          </p:nvPr>
        </p:nvGraphicFramePr>
        <p:xfrm>
          <a:off x="1115617" y="2276872"/>
          <a:ext cx="6984776" cy="3287713"/>
        </p:xfrm>
        <a:graphic>
          <a:graphicData uri="http://schemas.openxmlformats.org/drawingml/2006/table">
            <a:tbl>
              <a:tblPr/>
              <a:tblGrid>
                <a:gridCol w="1652685"/>
                <a:gridCol w="2597472"/>
                <a:gridCol w="2734619"/>
              </a:tblGrid>
              <a:tr h="1056764">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endParaRPr kumimoji="0" lang="tr-TR" sz="2000" b="1" i="0" u="none" strike="noStrike" cap="none" normalizeH="0" baseline="0" dirty="0" smtClean="0">
                        <a:ln>
                          <a:noFill/>
                        </a:ln>
                        <a:solidFill>
                          <a:schemeClr val="bg1"/>
                        </a:solidFill>
                        <a:effectLst/>
                        <a:latin typeface="Calibri" panose="020F0502020204030204" pitchFamily="34"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bg1"/>
                          </a:solidFill>
                          <a:effectLst/>
                          <a:latin typeface="Calibri" panose="020F0502020204030204" pitchFamily="34" charset="0"/>
                        </a:rPr>
                        <a:t>Görev </a:t>
                      </a:r>
                      <a:r>
                        <a:rPr kumimoji="0" lang="en-US" sz="2000" b="1" i="0" u="none" strike="noStrike" cap="none" normalizeH="0" baseline="0" dirty="0" smtClean="0">
                          <a:ln>
                            <a:noFill/>
                          </a:ln>
                          <a:solidFill>
                            <a:schemeClr val="bg1"/>
                          </a:solidFill>
                          <a:effectLst/>
                          <a:latin typeface="Calibri" panose="020F0502020204030204" pitchFamily="34" charset="0"/>
                        </a:rPr>
                        <a:t>A: </a:t>
                      </a:r>
                      <a:r>
                        <a:rPr kumimoji="0" lang="tr-TR" sz="2000" b="1" i="0" u="none" strike="noStrike" cap="none" normalizeH="0" baseline="0" dirty="0" smtClean="0">
                          <a:ln>
                            <a:noFill/>
                          </a:ln>
                          <a:solidFill>
                            <a:schemeClr val="bg1"/>
                          </a:solidFill>
                          <a:effectLst/>
                          <a:latin typeface="Calibri" panose="020F0502020204030204" pitchFamily="34" charset="0"/>
                        </a:rPr>
                        <a:t>Proje Takımı Yöneticisi</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bg1"/>
                          </a:solidFill>
                          <a:effectLst/>
                          <a:latin typeface="Calibri" panose="020F0502020204030204" pitchFamily="34" charset="0"/>
                        </a:rPr>
                        <a:t>Görev</a:t>
                      </a:r>
                      <a:r>
                        <a:rPr kumimoji="0" lang="en-US" sz="2000" b="1" i="0" u="none" strike="noStrike" cap="none" normalizeH="0" baseline="0" dirty="0" smtClean="0">
                          <a:ln>
                            <a:noFill/>
                          </a:ln>
                          <a:solidFill>
                            <a:schemeClr val="bg1"/>
                          </a:solidFill>
                          <a:effectLst/>
                          <a:latin typeface="Calibri" panose="020F0502020204030204" pitchFamily="34" charset="0"/>
                        </a:rPr>
                        <a:t> B: Fast Food</a:t>
                      </a:r>
                      <a:r>
                        <a:rPr kumimoji="0" lang="tr-TR" sz="2000" b="1" i="0" u="none" strike="noStrike" cap="none" normalizeH="0" baseline="0" dirty="0" smtClean="0">
                          <a:ln>
                            <a:noFill/>
                          </a:ln>
                          <a:solidFill>
                            <a:schemeClr val="bg1"/>
                          </a:solidFill>
                          <a:effectLst/>
                          <a:latin typeface="Calibri" panose="020F0502020204030204" pitchFamily="34" charset="0"/>
                        </a:rPr>
                        <a:t> Restoran Yöneticisi</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2230949">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tx1"/>
                          </a:solidFill>
                          <a:effectLst/>
                          <a:latin typeface="Calibri" panose="020F0502020204030204" pitchFamily="34" charset="0"/>
                          <a:cs typeface="Times New Roman" pitchFamily="18" charset="0"/>
                        </a:rPr>
                        <a:t>Seçenekler</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91433" marR="91433"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Proje takımının örgütsel yapısı</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Proje görevlerinin sıralanması</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B</a:t>
                      </a:r>
                      <a:r>
                        <a:rPr kumimoji="0" lang="tr-TR" sz="2000" b="0" i="0" u="none" strike="noStrike" cap="none" normalizeH="0" baseline="0" dirty="0" err="1" smtClean="0">
                          <a:ln>
                            <a:noFill/>
                          </a:ln>
                          <a:solidFill>
                            <a:schemeClr val="tx1"/>
                          </a:solidFill>
                          <a:effectLst/>
                          <a:latin typeface="Calibri" panose="020F0502020204030204" pitchFamily="34" charset="0"/>
                          <a:cs typeface="Times New Roman" pitchFamily="18" charset="0"/>
                        </a:rPr>
                        <a:t>ütçe</a:t>
                      </a: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 dağılımı</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91433" marR="91433"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rPr>
                        <a:t>Amirliğe yükselecek çalışanın seçimi</a:t>
                      </a:r>
                      <a:endParaRPr kumimoji="0" lang="en-US"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rPr>
                        <a:t>Vardiya ve görevlerin planlanması</a:t>
                      </a:r>
                      <a:endParaRPr kumimoji="0" lang="en-US"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rPr>
                        <a:t>Yerel reklam teşvikleri</a:t>
                      </a:r>
                      <a:endParaRPr kumimoji="0" lang="en-US"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endParaRPr>
                    </a:p>
                  </a:txBody>
                  <a:tcPr marL="91433" marR="91433"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sz="3200" b="1" i="1" kern="1200" dirty="0" smtClean="0">
                <a:solidFill>
                  <a:schemeClr val="tx1"/>
                </a:solidFill>
                <a:latin typeface="Calibri" panose="020F0502020204030204" pitchFamily="34" charset="0"/>
                <a:ea typeface="+mn-ea"/>
                <a:cs typeface="+mn-cs"/>
              </a:rPr>
              <a:t>İki Yönetsel Görev</a:t>
            </a:r>
            <a:endParaRPr lang="tr-TR" sz="3200" b="1" i="1" kern="120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sz="3200" b="1" i="1" kern="1200" dirty="0" smtClean="0">
                <a:solidFill>
                  <a:schemeClr val="tx1"/>
                </a:solidFill>
                <a:latin typeface="Calibri" panose="020F0502020204030204" pitchFamily="34" charset="0"/>
                <a:ea typeface="+mn-ea"/>
                <a:cs typeface="+mn-cs"/>
              </a:rPr>
              <a:t>İki Yönetsel Görev</a:t>
            </a:r>
            <a:endParaRPr lang="tr-TR" sz="3200" b="1" i="1" kern="1200" dirty="0">
              <a:solidFill>
                <a:schemeClr val="tx1"/>
              </a:solidFill>
              <a:latin typeface="Calibri" panose="020F0502020204030204" pitchFamily="34" charset="0"/>
              <a:ea typeface="+mn-ea"/>
              <a:cs typeface="+mn-cs"/>
            </a:endParaRPr>
          </a:p>
        </p:txBody>
      </p:sp>
      <p:graphicFrame>
        <p:nvGraphicFramePr>
          <p:cNvPr id="4" name="Group 2"/>
          <p:cNvGraphicFramePr>
            <a:graphicFrameLocks noGrp="1"/>
          </p:cNvGraphicFramePr>
          <p:nvPr>
            <p:extLst>
              <p:ext uri="{D42A27DB-BD31-4B8C-83A1-F6EECF244321}">
                <p14:modId xmlns:p14="http://schemas.microsoft.com/office/powerpoint/2010/main" val="4213028217"/>
              </p:ext>
            </p:extLst>
          </p:nvPr>
        </p:nvGraphicFramePr>
        <p:xfrm>
          <a:off x="1201564" y="2132856"/>
          <a:ext cx="6970836" cy="3686841"/>
        </p:xfrm>
        <a:graphic>
          <a:graphicData uri="http://schemas.openxmlformats.org/drawingml/2006/table">
            <a:tbl>
              <a:tblPr/>
              <a:tblGrid>
                <a:gridCol w="1498228"/>
                <a:gridCol w="2743447"/>
                <a:gridCol w="2729161"/>
              </a:tblGrid>
              <a:tr h="730277">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endParaRPr kumimoji="0" lang="tr-TR" sz="2000" b="1" i="0" u="none" strike="noStrike" cap="none" normalizeH="0" baseline="0" dirty="0" smtClean="0">
                        <a:ln>
                          <a:noFill/>
                        </a:ln>
                        <a:solidFill>
                          <a:schemeClr val="bg1"/>
                        </a:solidFill>
                        <a:effectLst/>
                        <a:latin typeface="Calibri" panose="020F0502020204030204" pitchFamily="34" charset="0"/>
                      </a:endParaRPr>
                    </a:p>
                  </a:txBody>
                  <a:tcPr marL="91436" marR="91436"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bg1"/>
                          </a:solidFill>
                          <a:effectLst/>
                          <a:latin typeface="Calibri" panose="020F0502020204030204" pitchFamily="34" charset="0"/>
                        </a:rPr>
                        <a:t>Görev </a:t>
                      </a:r>
                      <a:r>
                        <a:rPr kumimoji="0" lang="en-US" sz="2000" b="1" i="0" u="none" strike="noStrike" cap="none" normalizeH="0" baseline="0" dirty="0" smtClean="0">
                          <a:ln>
                            <a:noFill/>
                          </a:ln>
                          <a:solidFill>
                            <a:schemeClr val="bg1"/>
                          </a:solidFill>
                          <a:effectLst/>
                          <a:latin typeface="Calibri" panose="020F0502020204030204" pitchFamily="34" charset="0"/>
                        </a:rPr>
                        <a:t>A: </a:t>
                      </a:r>
                      <a:r>
                        <a:rPr kumimoji="0" lang="tr-TR" sz="2000" b="1" i="0" u="none" strike="noStrike" cap="none" normalizeH="0" baseline="0" dirty="0" smtClean="0">
                          <a:ln>
                            <a:noFill/>
                          </a:ln>
                          <a:solidFill>
                            <a:schemeClr val="bg1"/>
                          </a:solidFill>
                          <a:effectLst/>
                          <a:latin typeface="Calibri" panose="020F0502020204030204" pitchFamily="34" charset="0"/>
                        </a:rPr>
                        <a:t>Proje Takımı Yöneticisi</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marL="91436" marR="91436"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bg1"/>
                          </a:solidFill>
                          <a:effectLst/>
                          <a:latin typeface="Calibri" panose="020F0502020204030204" pitchFamily="34" charset="0"/>
                        </a:rPr>
                        <a:t>Görev</a:t>
                      </a:r>
                      <a:r>
                        <a:rPr kumimoji="0" lang="en-US" sz="2000" b="1" i="0" u="none" strike="noStrike" cap="none" normalizeH="0" baseline="0" dirty="0" smtClean="0">
                          <a:ln>
                            <a:noFill/>
                          </a:ln>
                          <a:solidFill>
                            <a:schemeClr val="bg1"/>
                          </a:solidFill>
                          <a:effectLst/>
                          <a:latin typeface="Calibri" panose="020F0502020204030204" pitchFamily="34" charset="0"/>
                        </a:rPr>
                        <a:t> B: Fast Food</a:t>
                      </a:r>
                      <a:r>
                        <a:rPr kumimoji="0" lang="tr-TR" sz="2000" b="1" i="0" u="none" strike="noStrike" cap="none" normalizeH="0" baseline="0" dirty="0" smtClean="0">
                          <a:ln>
                            <a:noFill/>
                          </a:ln>
                          <a:solidFill>
                            <a:schemeClr val="bg1"/>
                          </a:solidFill>
                          <a:effectLst/>
                          <a:latin typeface="Calibri" panose="020F0502020204030204" pitchFamily="34" charset="0"/>
                        </a:rPr>
                        <a:t> Restoran Yöneticisi</a:t>
                      </a:r>
                      <a:endParaRPr kumimoji="0" lang="en-US" sz="2000" b="1" i="0" u="none" strike="noStrike" cap="none" normalizeH="0" baseline="0" dirty="0" smtClean="0">
                        <a:ln>
                          <a:noFill/>
                        </a:ln>
                        <a:solidFill>
                          <a:schemeClr val="bg1"/>
                        </a:solidFill>
                        <a:effectLst/>
                        <a:latin typeface="Calibri" panose="020F0502020204030204" pitchFamily="34" charset="0"/>
                      </a:endParaRP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2670148">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pitchFamily="2" charset="2"/>
                        <a:buNone/>
                        <a:tabLst/>
                      </a:pPr>
                      <a:r>
                        <a:rPr kumimoji="0" lang="tr-TR" sz="2000" b="1" i="0" u="none" strike="noStrike" cap="none" normalizeH="0" baseline="0" dirty="0" smtClean="0">
                          <a:ln>
                            <a:noFill/>
                          </a:ln>
                          <a:solidFill>
                            <a:schemeClr val="tx1"/>
                          </a:solidFill>
                          <a:effectLst/>
                          <a:latin typeface="Calibri" panose="020F0502020204030204" pitchFamily="34" charset="0"/>
                          <a:cs typeface="Times New Roman" pitchFamily="18" charset="0"/>
                        </a:rPr>
                        <a:t>Kısıtlar </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91436" marR="91436"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Ürün geliştirmek için 12 aylık süre</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1 milyon dolarlık proje bütçe limiti</a:t>
                      </a:r>
                      <a:endParaRPr kumimoji="0" lang="en-US" sz="2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cap="none" normalizeH="0" baseline="0" dirty="0" smtClean="0">
                          <a:ln>
                            <a:noFill/>
                          </a:ln>
                          <a:solidFill>
                            <a:schemeClr val="tx1"/>
                          </a:solidFill>
                          <a:effectLst/>
                          <a:latin typeface="Calibri" panose="020F0502020204030204" pitchFamily="34" charset="0"/>
                          <a:cs typeface="Times New Roman" pitchFamily="18" charset="0"/>
                        </a:rPr>
                        <a:t>Takım üyeleri seçiminde fazla seçenek olmaması</a:t>
                      </a:r>
                      <a:endParaRPr kumimoji="0" lang="en-US" sz="2000" b="0" i="0" u="none" strike="noStrike" cap="none" normalizeH="0" baseline="0" dirty="0" smtClean="0">
                        <a:ln>
                          <a:noFill/>
                        </a:ln>
                        <a:solidFill>
                          <a:schemeClr val="tx1"/>
                        </a:solidFill>
                        <a:effectLst/>
                        <a:latin typeface="Calibri" panose="020F0502020204030204" pitchFamily="34" charset="0"/>
                      </a:endParaRPr>
                    </a:p>
                  </a:txBody>
                  <a:tcPr marL="91436" marR="91436"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rPr>
                        <a:t>Çoğu çalışanın sınırlı eğitiminin bulunması</a:t>
                      </a:r>
                      <a:endParaRPr kumimoji="0" lang="en-US"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rPr>
                        <a:t>Öne çıkan performansı ödüllendirmek için az sayıda maddi teşvik</a:t>
                      </a:r>
                      <a:endParaRPr kumimoji="0" lang="en-US"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1"/>
                        </a:buClr>
                        <a:buSzPct val="85000"/>
                        <a:buFont typeface="Wingdings 3" panose="05040102010807070707" pitchFamily="18" charset="2"/>
                        <a:buChar char=""/>
                        <a:tabLst/>
                      </a:pPr>
                      <a:r>
                        <a:rPr kumimoji="0" lang="tr-TR"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rPr>
                        <a:t>Devletin getirdiği sağlık ve güvenlik düzenlemeleri</a:t>
                      </a:r>
                      <a:endParaRPr kumimoji="0" lang="en-US" sz="2000" b="0" i="0" u="none" strike="noStrike" kern="1200" cap="none" normalizeH="0" baseline="0" dirty="0" smtClean="0">
                        <a:ln>
                          <a:noFill/>
                        </a:ln>
                        <a:solidFill>
                          <a:schemeClr val="tx1"/>
                        </a:solidFill>
                        <a:effectLst/>
                        <a:latin typeface="Calibri" panose="020F0502020204030204" pitchFamily="34" charset="0"/>
                        <a:ea typeface="+mn-ea"/>
                        <a:cs typeface="Times New Roman" pitchFamily="18" charset="0"/>
                      </a:endParaRP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graphicFrame>
        <p:nvGraphicFramePr>
          <p:cNvPr id="2" name="Diagram 1"/>
          <p:cNvGraphicFramePr/>
          <p:nvPr>
            <p:extLst>
              <p:ext uri="{D42A27DB-BD31-4B8C-83A1-F6EECF244321}">
                <p14:modId xmlns:p14="http://schemas.microsoft.com/office/powerpoint/2010/main" val="2162357505"/>
              </p:ext>
            </p:extLst>
          </p:nvPr>
        </p:nvGraphicFramePr>
        <p:xfrm>
          <a:off x="1043608" y="1700808"/>
          <a:ext cx="67924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467544" y="836712"/>
            <a:ext cx="8183880" cy="648072"/>
          </a:xfrm>
        </p:spPr>
        <p:txBody>
          <a:bodyPr>
            <a:noAutofit/>
          </a:bodyPr>
          <a:lstStyle/>
          <a:p>
            <a:pPr marL="68580">
              <a:spcBef>
                <a:spcPct val="20000"/>
              </a:spcBef>
              <a:buClr>
                <a:schemeClr val="accent1"/>
              </a:buClr>
              <a:buSzPct val="76000"/>
            </a:pPr>
            <a:r>
              <a:rPr lang="tr-TR" sz="3200" b="1" dirty="0" smtClean="0">
                <a:solidFill>
                  <a:srgbClr val="002060"/>
                </a:solidFill>
                <a:latin typeface="Calibri" panose="020F0502020204030204" pitchFamily="34" charset="0"/>
                <a:ea typeface="+mn-ea"/>
                <a:cs typeface="+mn-cs"/>
              </a:rPr>
              <a:t>Yönetici Becerileri</a:t>
            </a:r>
            <a:endParaRPr lang="tr-TR" sz="3200" b="1" dirty="0">
              <a:solidFill>
                <a:srgbClr val="002060"/>
              </a:solidFill>
              <a:latin typeface="Calibri" panose="020F0502020204030204" pitchFamily="34" charset="0"/>
              <a:ea typeface="+mn-ea"/>
              <a:cs typeface="+mn-cs"/>
            </a:endParaRPr>
          </a:p>
        </p:txBody>
      </p:sp>
    </p:spTree>
    <p:extLst>
      <p:ext uri="{BB962C8B-B14F-4D97-AF65-F5344CB8AC3E}">
        <p14:creationId xmlns:p14="http://schemas.microsoft.com/office/powerpoint/2010/main" val="3525376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636058" y="1268760"/>
            <a:ext cx="7516770" cy="719200"/>
          </a:xfrm>
        </p:spPr>
        <p:txBody>
          <a:bodyPr>
            <a:noAutofit/>
          </a:bodyPr>
          <a:lstStyle/>
          <a:p>
            <a:pPr marL="342900" lvl="2" indent="-342900" algn="l" rtl="0">
              <a:spcBef>
                <a:spcPct val="20000"/>
              </a:spcBef>
              <a:buClr>
                <a:schemeClr val="accent1"/>
              </a:buClr>
              <a:buSzPct val="76000"/>
            </a:pPr>
            <a:r>
              <a:rPr lang="tr-TR" sz="3200" b="1" i="1" kern="1200" dirty="0">
                <a:solidFill>
                  <a:schemeClr val="tx1"/>
                </a:solidFill>
                <a:latin typeface="Calibri" panose="020F0502020204030204" pitchFamily="34" charset="0"/>
                <a:ea typeface="+mn-ea"/>
                <a:cs typeface="+mn-cs"/>
              </a:rPr>
              <a:t>Değişik Örgütsel Seviyelerde Yönetsel Becerilerin Önemi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204864"/>
            <a:ext cx="6965204" cy="3738467"/>
          </a:xfrm>
          <a:prstGeom prst="rect">
            <a:avLst/>
          </a:prstGeom>
        </p:spPr>
      </p:pic>
    </p:spTree>
    <p:extLst>
      <p:ext uri="{BB962C8B-B14F-4D97-AF65-F5344CB8AC3E}">
        <p14:creationId xmlns:p14="http://schemas.microsoft.com/office/powerpoint/2010/main" val="163726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28417" y="738289"/>
            <a:ext cx="8183880" cy="890511"/>
          </a:xfrm>
        </p:spPr>
        <p:txBody>
          <a:bodyPr>
            <a:noAutofit/>
          </a:bodyPr>
          <a:lstStyle/>
          <a:p>
            <a:pPr marL="68580">
              <a:spcBef>
                <a:spcPct val="20000"/>
              </a:spcBef>
              <a:buClr>
                <a:schemeClr val="accent1"/>
              </a:buClr>
              <a:buSzPct val="76000"/>
            </a:pPr>
            <a:r>
              <a:rPr lang="tr-TR" sz="3000" b="1" dirty="0" smtClean="0">
                <a:solidFill>
                  <a:srgbClr val="002060"/>
                </a:solidFill>
                <a:latin typeface="Calibri" panose="020F0502020204030204" pitchFamily="34" charset="0"/>
                <a:ea typeface="+mn-ea"/>
                <a:cs typeface="+mn-cs"/>
              </a:rPr>
              <a:t>Günümüz Yöneticilerinin Özellikleri ve Başarı Kıstasları</a:t>
            </a:r>
            <a:endParaRPr lang="tr-TR" sz="3000" b="1" dirty="0">
              <a:solidFill>
                <a:srgbClr val="002060"/>
              </a:solidFill>
              <a:latin typeface="Calibri" panose="020F0502020204030204" pitchFamily="34" charset="0"/>
              <a:ea typeface="+mn-ea"/>
              <a:cs typeface="+mn-cs"/>
            </a:endParaRPr>
          </a:p>
        </p:txBody>
      </p:sp>
      <p:sp>
        <p:nvSpPr>
          <p:cNvPr id="2" name="Rectangle 1"/>
          <p:cNvSpPr/>
          <p:nvPr/>
        </p:nvSpPr>
        <p:spPr>
          <a:xfrm>
            <a:off x="803933" y="1628800"/>
            <a:ext cx="7632848" cy="4924425"/>
          </a:xfrm>
          <a:prstGeom prst="rect">
            <a:avLst/>
          </a:prstGeom>
        </p:spPr>
        <p:txBody>
          <a:bodyPr wrap="square">
            <a:spAutoFit/>
          </a:bodyPr>
          <a:lstStyle/>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İnsanları tanıma, insan sevgisi ve iletişim kurabilme,</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Objektif; adil olma,</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Mantıklı olma, analiz, sentez ve muhakeme (yargı) gücü,</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Düşüncelerini konulara ve sorunlara odaklaştırabilme </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Düşüncelerini  açık-seçik ifade edebilme,</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Teknik bilgi ve tecrübe,</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Girişken (inisiyatif sahibi), dinamik ve azimli olma,</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Dış görünüşü ile çevrede kabul görme; tertipli ve düzenli olma,</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İyi bir “satıcı” olma; fikirlerini ikna yoluyla benimsetebilme,</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Sorumluluk duygusuna sahip olma,</a:t>
            </a:r>
          </a:p>
          <a:p>
            <a:pPr marL="285750" indent="-285750">
              <a:lnSpc>
                <a:spcPct val="150000"/>
              </a:lnSpc>
              <a:spcBef>
                <a:spcPts val="600"/>
              </a:spcBef>
              <a:buClr>
                <a:srgbClr val="002060"/>
              </a:buClr>
              <a:buFont typeface="Wingdings 3" panose="05040102010807070707" pitchFamily="18" charset="2"/>
              <a:buChar char=""/>
              <a:defRPr/>
            </a:pPr>
            <a:r>
              <a:rPr lang="tr-TR" sz="1600" dirty="0">
                <a:latin typeface="Calibri" panose="020F0502020204030204" pitchFamily="34" charset="0"/>
              </a:rPr>
              <a:t>Güçlü irade ve kendine güven duygusuna sahip olma.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916832"/>
            <a:ext cx="2952329" cy="2952329"/>
          </a:xfrm>
          <a:prstGeom prst="rect">
            <a:avLst/>
          </a:prstGeom>
        </p:spPr>
      </p:pic>
    </p:spTree>
    <p:extLst>
      <p:ext uri="{BB962C8B-B14F-4D97-AF65-F5344CB8AC3E}">
        <p14:creationId xmlns:p14="http://schemas.microsoft.com/office/powerpoint/2010/main" val="163726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4"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a:solidFill>
                  <a:schemeClr val="tx1"/>
                </a:solidFill>
                <a:latin typeface="Calibri" panose="020F0502020204030204" pitchFamily="34" charset="0"/>
                <a:ea typeface="+mn-ea"/>
                <a:cs typeface="+mn-cs"/>
              </a:rPr>
              <a:t>Yöneticiyi Başarısız Yapacak Özellikler</a:t>
            </a:r>
            <a:endParaRPr lang="tr-TR" sz="3200" b="1" i="1" kern="1200" dirty="0">
              <a:solidFill>
                <a:schemeClr val="tx1"/>
              </a:solidFill>
              <a:latin typeface="Calibri" panose="020F0502020204030204" pitchFamily="34" charset="0"/>
              <a:ea typeface="+mn-ea"/>
              <a:cs typeface="+mn-cs"/>
            </a:endParaRPr>
          </a:p>
        </p:txBody>
      </p:sp>
      <p:sp>
        <p:nvSpPr>
          <p:cNvPr id="3" name="Rectangle 2"/>
          <p:cNvSpPr/>
          <p:nvPr/>
        </p:nvSpPr>
        <p:spPr>
          <a:xfrm>
            <a:off x="1115616" y="1971459"/>
            <a:ext cx="4572000" cy="3970318"/>
          </a:xfrm>
          <a:prstGeom prst="rect">
            <a:avLst/>
          </a:prstGeom>
        </p:spPr>
        <p:txBody>
          <a:bodyPr>
            <a:spAutoFit/>
          </a:bodyPr>
          <a:lstStyle/>
          <a:p>
            <a:pPr lvl="1" indent="-457200">
              <a:lnSpc>
                <a:spcPct val="150000"/>
              </a:lnSpc>
              <a:buClr>
                <a:srgbClr val="002060"/>
              </a:buClr>
              <a:buFont typeface="Wingdings 3" panose="05040102010807070707" pitchFamily="18" charset="2"/>
              <a:buChar char=""/>
              <a:defRPr/>
            </a:pPr>
            <a:r>
              <a:rPr lang="tr-TR" sz="2800" dirty="0">
                <a:latin typeface="Calibri" panose="020F0502020204030204" pitchFamily="34" charset="0"/>
              </a:rPr>
              <a:t>Anlayışsızlık</a:t>
            </a:r>
          </a:p>
          <a:p>
            <a:pPr lvl="1" indent="-457200">
              <a:lnSpc>
                <a:spcPct val="150000"/>
              </a:lnSpc>
              <a:buClr>
                <a:srgbClr val="002060"/>
              </a:buClr>
              <a:buFont typeface="Wingdings 3" panose="05040102010807070707" pitchFamily="18" charset="2"/>
              <a:buChar char=""/>
              <a:defRPr/>
            </a:pPr>
            <a:r>
              <a:rPr lang="tr-TR" sz="2800" dirty="0">
                <a:latin typeface="Calibri" panose="020F0502020204030204" pitchFamily="34" charset="0"/>
              </a:rPr>
              <a:t>Objektif olmamak</a:t>
            </a:r>
          </a:p>
          <a:p>
            <a:pPr lvl="1" indent="-457200">
              <a:lnSpc>
                <a:spcPct val="150000"/>
              </a:lnSpc>
              <a:buClr>
                <a:srgbClr val="002060"/>
              </a:buClr>
              <a:buFont typeface="Wingdings 3" panose="05040102010807070707" pitchFamily="18" charset="2"/>
              <a:buChar char=""/>
              <a:defRPr/>
            </a:pPr>
            <a:r>
              <a:rPr lang="tr-TR" sz="2800" dirty="0">
                <a:latin typeface="Calibri" panose="020F0502020204030204" pitchFamily="34" charset="0"/>
              </a:rPr>
              <a:t>Çabuk etkilenmek</a:t>
            </a:r>
          </a:p>
          <a:p>
            <a:pPr lvl="1" indent="-457200">
              <a:lnSpc>
                <a:spcPct val="150000"/>
              </a:lnSpc>
              <a:buClr>
                <a:srgbClr val="002060"/>
              </a:buClr>
              <a:buFont typeface="Wingdings 3" panose="05040102010807070707" pitchFamily="18" charset="2"/>
              <a:buChar char=""/>
              <a:defRPr/>
            </a:pPr>
            <a:r>
              <a:rPr lang="tr-TR" sz="2800" dirty="0">
                <a:latin typeface="Calibri" panose="020F0502020204030204" pitchFamily="34" charset="0"/>
              </a:rPr>
              <a:t>Kararsızlık</a:t>
            </a:r>
          </a:p>
          <a:p>
            <a:pPr lvl="1" indent="-457200">
              <a:lnSpc>
                <a:spcPct val="150000"/>
              </a:lnSpc>
              <a:buClr>
                <a:srgbClr val="002060"/>
              </a:buClr>
              <a:buFont typeface="Wingdings 3" panose="05040102010807070707" pitchFamily="18" charset="2"/>
              <a:buChar char=""/>
              <a:defRPr/>
            </a:pPr>
            <a:r>
              <a:rPr lang="tr-TR" sz="2800" dirty="0">
                <a:latin typeface="Calibri" panose="020F0502020204030204" pitchFamily="34" charset="0"/>
              </a:rPr>
              <a:t>Sağduyusuzluk</a:t>
            </a:r>
          </a:p>
          <a:p>
            <a:pPr lvl="1" indent="-457200">
              <a:lnSpc>
                <a:spcPct val="150000"/>
              </a:lnSpc>
              <a:buClr>
                <a:srgbClr val="002060"/>
              </a:buClr>
              <a:buFont typeface="Wingdings 3" panose="05040102010807070707" pitchFamily="18" charset="2"/>
              <a:buChar char=""/>
              <a:defRPr/>
            </a:pPr>
            <a:r>
              <a:rPr lang="tr-TR" sz="2800" dirty="0">
                <a:latin typeface="Calibri" panose="020F0502020204030204" pitchFamily="34" charset="0"/>
              </a:rPr>
              <a:t>Korkaklık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035" y="2832561"/>
            <a:ext cx="2248114" cy="2248114"/>
          </a:xfrm>
          <a:prstGeom prst="rect">
            <a:avLst/>
          </a:prstGeom>
        </p:spPr>
      </p:pic>
    </p:spTree>
    <p:extLst>
      <p:ext uri="{BB962C8B-B14F-4D97-AF65-F5344CB8AC3E}">
        <p14:creationId xmlns:p14="http://schemas.microsoft.com/office/powerpoint/2010/main" val="163726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4"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smtClean="0">
                <a:solidFill>
                  <a:schemeClr val="tx1"/>
                </a:solidFill>
                <a:latin typeface="Calibri" panose="020F0502020204030204" pitchFamily="34" charset="0"/>
                <a:ea typeface="+mn-ea"/>
                <a:cs typeface="+mn-cs"/>
              </a:rPr>
              <a:t>Günümüz Yöneticilerinin Özellikleri</a:t>
            </a:r>
            <a:endParaRPr lang="tr-TR" sz="3200" b="1" i="1" kern="1200" dirty="0">
              <a:solidFill>
                <a:schemeClr val="tx1"/>
              </a:solidFill>
              <a:latin typeface="Calibri" panose="020F0502020204030204" pitchFamily="34"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85732"/>
            <a:ext cx="6995890" cy="4466815"/>
          </a:xfrm>
          <a:prstGeom prst="rect">
            <a:avLst/>
          </a:prstGeom>
        </p:spPr>
      </p:pic>
    </p:spTree>
    <p:extLst>
      <p:ext uri="{BB962C8B-B14F-4D97-AF65-F5344CB8AC3E}">
        <p14:creationId xmlns:p14="http://schemas.microsoft.com/office/powerpoint/2010/main" val="1428965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467544" y="995256"/>
            <a:ext cx="8183880" cy="648072"/>
          </a:xfrm>
        </p:spPr>
        <p:txBody>
          <a:bodyPr>
            <a:noAutofit/>
          </a:bodyPr>
          <a:lstStyle/>
          <a:p>
            <a:pPr marL="68580">
              <a:spcBef>
                <a:spcPct val="20000"/>
              </a:spcBef>
              <a:buClr>
                <a:schemeClr val="accent1"/>
              </a:buClr>
              <a:buSzPct val="76000"/>
            </a:pPr>
            <a:r>
              <a:rPr lang="tr-TR" sz="3200" b="1" dirty="0" smtClean="0">
                <a:solidFill>
                  <a:srgbClr val="002060"/>
                </a:solidFill>
                <a:latin typeface="Calibri" panose="020F0502020204030204" pitchFamily="34" charset="0"/>
                <a:ea typeface="+mn-ea"/>
                <a:cs typeface="+mn-cs"/>
              </a:rPr>
              <a:t>Yönetim Nedir?</a:t>
            </a:r>
            <a:endParaRPr lang="tr-TR" sz="3200" b="1" dirty="0">
              <a:solidFill>
                <a:srgbClr val="002060"/>
              </a:solidFill>
              <a:latin typeface="Calibri" panose="020F0502020204030204" pitchFamily="34" charset="0"/>
              <a:ea typeface="+mn-ea"/>
              <a:cs typeface="+mn-cs"/>
            </a:endParaRPr>
          </a:p>
        </p:txBody>
      </p:sp>
      <p:sp>
        <p:nvSpPr>
          <p:cNvPr id="2" name="Rectangle 1"/>
          <p:cNvSpPr/>
          <p:nvPr/>
        </p:nvSpPr>
        <p:spPr>
          <a:xfrm>
            <a:off x="467544" y="2204864"/>
            <a:ext cx="7920880" cy="1255728"/>
          </a:xfrm>
          <a:prstGeom prst="rect">
            <a:avLst/>
          </a:prstGeom>
        </p:spPr>
        <p:txBody>
          <a:bodyPr wrap="square">
            <a:spAutoFit/>
          </a:bodyPr>
          <a:lstStyle/>
          <a:p>
            <a:pPr marL="914400" lvl="1" indent="-457200">
              <a:lnSpc>
                <a:spcPct val="90000"/>
              </a:lnSpc>
              <a:buClr>
                <a:srgbClr val="002060"/>
              </a:buClr>
              <a:buFont typeface="Wingdings 3" panose="05040102010807070707" pitchFamily="18" charset="2"/>
              <a:buChar char=""/>
              <a:defRPr/>
            </a:pPr>
            <a:r>
              <a:rPr lang="tr-TR" sz="2800" dirty="0">
                <a:latin typeface="Calibri" panose="020F0502020204030204" pitchFamily="34" charset="0"/>
              </a:rPr>
              <a:t>Yönetim, insanların iş birliği yapmalarını sağlama ve onları bir amaca doğru yöneltme işlerinin ve faaliyetlerinin tümünü ifade eder. </a:t>
            </a:r>
            <a:endParaRPr lang="tr-TR" sz="2600" dirty="0">
              <a:latin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60592"/>
            <a:ext cx="4616682"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26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611560" y="836712"/>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smtClean="0">
                <a:solidFill>
                  <a:schemeClr val="tx1"/>
                </a:solidFill>
                <a:latin typeface="Calibri" panose="020F0502020204030204" pitchFamily="34" charset="0"/>
                <a:ea typeface="+mn-ea"/>
                <a:cs typeface="+mn-cs"/>
              </a:rPr>
              <a:t>Yönetim Hiyerarşisi</a:t>
            </a:r>
            <a:endParaRPr lang="tr-TR" sz="3200" b="1" i="1" kern="1200" dirty="0">
              <a:solidFill>
                <a:schemeClr val="tx1"/>
              </a:solidFill>
              <a:latin typeface="Calibri" panose="020F0502020204030204" pitchFamily="34" charset="0"/>
              <a:ea typeface="+mn-ea"/>
              <a:cs typeface="+mn-cs"/>
            </a:endParaRPr>
          </a:p>
        </p:txBody>
      </p:sp>
      <p:pic>
        <p:nvPicPr>
          <p:cNvPr id="4" name="Diyagram 1"/>
          <p:cNvPicPr>
            <a:picLocks noChangeArrowheads="1"/>
          </p:cNvPicPr>
          <p:nvPr/>
        </p:nvPicPr>
        <p:blipFill>
          <a:blip r:embed="rId2">
            <a:extLst>
              <a:ext uri="{28A0092B-C50C-407E-A947-70E740481C1C}">
                <a14:useLocalDpi xmlns:a14="http://schemas.microsoft.com/office/drawing/2010/main" val="0"/>
              </a:ext>
            </a:extLst>
          </a:blip>
          <a:srcRect l="-7593" r="-4353"/>
          <a:stretch>
            <a:fillRect/>
          </a:stretch>
        </p:blipFill>
        <p:spPr bwMode="auto">
          <a:xfrm>
            <a:off x="4059953" y="2060574"/>
            <a:ext cx="4605338" cy="37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rot="430750">
            <a:off x="4184650" y="2176463"/>
            <a:ext cx="4851400" cy="1319212"/>
          </a:xfrm>
          <a:prstGeom prst="ellipse">
            <a:avLst/>
          </a:prstGeom>
          <a:solidFill>
            <a:schemeClr val="accent3">
              <a:lumMod val="75000"/>
              <a:alpha val="1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Title 1"/>
          <p:cNvSpPr txBox="1">
            <a:spLocks/>
          </p:cNvSpPr>
          <p:nvPr/>
        </p:nvSpPr>
        <p:spPr>
          <a:xfrm>
            <a:off x="473230" y="1700974"/>
            <a:ext cx="4674834" cy="719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spcBef>
                <a:spcPct val="20000"/>
              </a:spcBef>
              <a:buClr>
                <a:schemeClr val="accent1"/>
              </a:buClr>
              <a:buSzPct val="76000"/>
            </a:pPr>
            <a:r>
              <a:rPr lang="tr-TR" sz="2800" b="1" i="1" dirty="0" smtClean="0">
                <a:solidFill>
                  <a:schemeClr val="accent1">
                    <a:lumMod val="50000"/>
                  </a:schemeClr>
                </a:solidFill>
                <a:latin typeface="Calibri" panose="020F0502020204030204" pitchFamily="34" charset="0"/>
                <a:ea typeface="+mn-ea"/>
                <a:cs typeface="+mn-cs"/>
              </a:rPr>
              <a:t>Üst Kademe Yönetim</a:t>
            </a:r>
            <a:endParaRPr lang="tr-TR" sz="2800" b="1" i="1" dirty="0">
              <a:solidFill>
                <a:schemeClr val="accent1">
                  <a:lumMod val="50000"/>
                </a:schemeClr>
              </a:solidFill>
              <a:latin typeface="Calibri" panose="020F0502020204030204" pitchFamily="34" charset="0"/>
              <a:ea typeface="+mn-ea"/>
              <a:cs typeface="+mn-cs"/>
            </a:endParaRPr>
          </a:p>
        </p:txBody>
      </p:sp>
      <p:sp>
        <p:nvSpPr>
          <p:cNvPr id="2" name="Rectangle 1"/>
          <p:cNvSpPr/>
          <p:nvPr/>
        </p:nvSpPr>
        <p:spPr>
          <a:xfrm>
            <a:off x="728867" y="2708920"/>
            <a:ext cx="3392367" cy="2905411"/>
          </a:xfrm>
          <a:prstGeom prst="rect">
            <a:avLst/>
          </a:prstGeom>
        </p:spPr>
        <p:txBody>
          <a:bodyPr wrap="square">
            <a:spAutoFit/>
          </a:bodyPr>
          <a:lstStyle/>
          <a:p>
            <a:pPr marL="342900" indent="-342900">
              <a:spcBef>
                <a:spcPct val="20000"/>
              </a:spcBef>
              <a:spcAft>
                <a:spcPts val="1200"/>
              </a:spcAft>
              <a:buClr>
                <a:srgbClr val="002060"/>
              </a:buClr>
              <a:buFont typeface="Wingdings 3" panose="05040102010807070707" pitchFamily="18" charset="2"/>
              <a:buChar char=""/>
            </a:pPr>
            <a:r>
              <a:rPr lang="tr-TR" altLang="tr-TR" sz="2400" dirty="0">
                <a:latin typeface="Calibri" panose="020F0502020204030204" pitchFamily="34" charset="0"/>
                <a:ea typeface="ＭＳ Ｐゴシック" pitchFamily="34" charset="-128"/>
              </a:rPr>
              <a:t>Örgüt için uzun vadeli </a:t>
            </a:r>
            <a:r>
              <a:rPr lang="en-US" altLang="tr-TR" sz="2400" b="1" i="1" dirty="0" err="1">
                <a:latin typeface="Calibri" panose="020F0502020204030204" pitchFamily="34" charset="0"/>
                <a:ea typeface="ＭＳ Ｐゴシック" pitchFamily="34" charset="-128"/>
              </a:rPr>
              <a:t>strate</a:t>
            </a:r>
            <a:r>
              <a:rPr lang="tr-TR" altLang="tr-TR" sz="2400" b="1" i="1" dirty="0">
                <a:latin typeface="Calibri" panose="020F0502020204030204" pitchFamily="34" charset="0"/>
                <a:ea typeface="ＭＳ Ｐゴシック" pitchFamily="34" charset="-128"/>
              </a:rPr>
              <a:t>jik planlar </a:t>
            </a:r>
            <a:r>
              <a:rPr lang="tr-TR" altLang="tr-TR" sz="2400" dirty="0" smtClean="0">
                <a:latin typeface="Calibri" panose="020F0502020204030204" pitchFamily="34" charset="0"/>
                <a:ea typeface="ＭＳ Ｐゴシック" pitchFamily="34" charset="-128"/>
              </a:rPr>
              <a:t>geliştirir.</a:t>
            </a:r>
          </a:p>
          <a:p>
            <a:pPr marL="342900" indent="-342900">
              <a:spcBef>
                <a:spcPct val="20000"/>
              </a:spcBef>
              <a:spcAft>
                <a:spcPts val="1200"/>
              </a:spcAft>
              <a:buClr>
                <a:srgbClr val="002060"/>
              </a:buClr>
              <a:buFont typeface="Wingdings 3" panose="05040102010807070707" pitchFamily="18" charset="2"/>
              <a:buChar char=""/>
            </a:pPr>
            <a:r>
              <a:rPr lang="tr-TR" altLang="tr-TR" sz="2400" dirty="0" smtClean="0">
                <a:latin typeface="Calibri" panose="020F0502020204030204" pitchFamily="34" charset="0"/>
                <a:ea typeface="ＭＳ Ｐゴシック" pitchFamily="34" charset="-128"/>
              </a:rPr>
              <a:t>Şirketin </a:t>
            </a:r>
            <a:r>
              <a:rPr lang="tr-TR" altLang="tr-TR" sz="2400" dirty="0">
                <a:latin typeface="Calibri" panose="020F0502020204030204" pitchFamily="34" charset="0"/>
                <a:ea typeface="ＭＳ Ｐゴシック" pitchFamily="34" charset="-128"/>
              </a:rPr>
              <a:t>gelecekteki vizyonunu başarmak için yöneticilere ve çalışanlara </a:t>
            </a:r>
            <a:r>
              <a:rPr lang="tr-TR" altLang="tr-TR" sz="2400" b="1" i="1" dirty="0">
                <a:latin typeface="Calibri" panose="020F0502020204030204" pitchFamily="34" charset="0"/>
                <a:ea typeface="ＭＳ Ｐゴシック" pitchFamily="34" charset="-128"/>
              </a:rPr>
              <a:t>ilham verir.</a:t>
            </a:r>
            <a:endParaRPr lang="en-US" altLang="tr-TR" sz="2400" b="1" i="1" dirty="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368181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611560" y="836712"/>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smtClean="0">
                <a:solidFill>
                  <a:schemeClr val="tx1"/>
                </a:solidFill>
                <a:latin typeface="Calibri" panose="020F0502020204030204" pitchFamily="34" charset="0"/>
                <a:ea typeface="+mn-ea"/>
                <a:cs typeface="+mn-cs"/>
              </a:rPr>
              <a:t>Yönetim Hiyerarşisi</a:t>
            </a:r>
            <a:endParaRPr lang="tr-TR" sz="3200" b="1" i="1" kern="1200" dirty="0">
              <a:solidFill>
                <a:schemeClr val="tx1"/>
              </a:solidFill>
              <a:latin typeface="Calibri" panose="020F0502020204030204" pitchFamily="34" charset="0"/>
              <a:ea typeface="+mn-ea"/>
              <a:cs typeface="+mn-cs"/>
            </a:endParaRPr>
          </a:p>
        </p:txBody>
      </p:sp>
      <p:sp>
        <p:nvSpPr>
          <p:cNvPr id="4" name="Title 1"/>
          <p:cNvSpPr txBox="1">
            <a:spLocks/>
          </p:cNvSpPr>
          <p:nvPr/>
        </p:nvSpPr>
        <p:spPr>
          <a:xfrm>
            <a:off x="473230" y="1700974"/>
            <a:ext cx="4674834" cy="719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spcBef>
                <a:spcPct val="20000"/>
              </a:spcBef>
              <a:buClr>
                <a:schemeClr val="accent1"/>
              </a:buClr>
              <a:buSzPct val="76000"/>
            </a:pPr>
            <a:r>
              <a:rPr lang="tr-TR" sz="2800" b="1" i="1" dirty="0" smtClean="0">
                <a:solidFill>
                  <a:schemeClr val="accent1">
                    <a:lumMod val="50000"/>
                  </a:schemeClr>
                </a:solidFill>
                <a:latin typeface="Calibri" panose="020F0502020204030204" pitchFamily="34" charset="0"/>
                <a:ea typeface="+mn-ea"/>
                <a:cs typeface="+mn-cs"/>
              </a:rPr>
              <a:t>Orta Kademe Yönetim</a:t>
            </a:r>
            <a:endParaRPr lang="tr-TR" sz="2800" b="1" i="1" dirty="0">
              <a:solidFill>
                <a:schemeClr val="accent1">
                  <a:lumMod val="50000"/>
                </a:schemeClr>
              </a:solidFill>
              <a:latin typeface="Calibri" panose="020F0502020204030204" pitchFamily="34" charset="0"/>
              <a:ea typeface="+mn-ea"/>
              <a:cs typeface="+mn-cs"/>
            </a:endParaRPr>
          </a:p>
        </p:txBody>
      </p:sp>
      <p:pic>
        <p:nvPicPr>
          <p:cNvPr id="5" name="Diyagram 1"/>
          <p:cNvPicPr>
            <a:picLocks noChangeArrowheads="1"/>
          </p:cNvPicPr>
          <p:nvPr/>
        </p:nvPicPr>
        <p:blipFill>
          <a:blip r:embed="rId2">
            <a:extLst>
              <a:ext uri="{28A0092B-C50C-407E-A947-70E740481C1C}">
                <a14:useLocalDpi xmlns:a14="http://schemas.microsoft.com/office/drawing/2010/main" val="0"/>
              </a:ext>
            </a:extLst>
          </a:blip>
          <a:srcRect l="-7593" r="-4353"/>
          <a:stretch>
            <a:fillRect/>
          </a:stretch>
        </p:blipFill>
        <p:spPr bwMode="auto">
          <a:xfrm>
            <a:off x="4273550" y="2178050"/>
            <a:ext cx="4402906"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8981" y="2636912"/>
            <a:ext cx="3600400" cy="3360920"/>
          </a:xfrm>
          <a:prstGeom prst="rect">
            <a:avLst/>
          </a:prstGeom>
        </p:spPr>
        <p:txBody>
          <a:bodyPr wrap="square">
            <a:spAutoFit/>
          </a:bodyPr>
          <a:lstStyle/>
          <a:p>
            <a:pPr marL="342900" indent="-342900">
              <a:spcBef>
                <a:spcPct val="20000"/>
              </a:spcBef>
              <a:spcAft>
                <a:spcPts val="1200"/>
              </a:spcAft>
              <a:buClr>
                <a:srgbClr val="002060"/>
              </a:buClr>
              <a:buFont typeface="Wingdings 3" panose="05040102010807070707" pitchFamily="18" charset="2"/>
              <a:buChar char=""/>
            </a:pPr>
            <a:r>
              <a:rPr lang="tr-TR" altLang="tr-TR" sz="2200" dirty="0">
                <a:latin typeface="Calibri" panose="020F0502020204030204" pitchFamily="34" charset="0"/>
                <a:ea typeface="ＭＳ Ｐゴシック" pitchFamily="34" charset="-128"/>
              </a:rPr>
              <a:t>İşletmedeki </a:t>
            </a:r>
            <a:r>
              <a:rPr lang="tr-TR" altLang="tr-TR" sz="2200" b="1" dirty="0">
                <a:latin typeface="Calibri" panose="020F0502020204030204" pitchFamily="34" charset="0"/>
                <a:ea typeface="ＭＳ Ｐゴシック" pitchFamily="34" charset="-128"/>
              </a:rPr>
              <a:t>belirli faaliyetlere</a:t>
            </a:r>
            <a:r>
              <a:rPr lang="tr-TR" altLang="tr-TR" sz="2200" dirty="0">
                <a:latin typeface="Calibri" panose="020F0502020204030204" pitchFamily="34" charset="0"/>
                <a:ea typeface="ＭＳ Ｐゴシック" pitchFamily="34" charset="-128"/>
              </a:rPr>
              <a:t>, ürünlere ya da müşteri gruplarına odaklanır</a:t>
            </a:r>
            <a:r>
              <a:rPr lang="en-US" altLang="tr-TR" sz="2200" dirty="0">
                <a:latin typeface="Calibri" panose="020F0502020204030204" pitchFamily="34" charset="0"/>
                <a:ea typeface="ＭＳ Ｐゴシック" pitchFamily="34" charset="-128"/>
              </a:rPr>
              <a:t>. </a:t>
            </a:r>
          </a:p>
          <a:p>
            <a:pPr marL="342900" indent="-342900">
              <a:spcBef>
                <a:spcPct val="20000"/>
              </a:spcBef>
              <a:spcAft>
                <a:spcPts val="1200"/>
              </a:spcAft>
              <a:buClr>
                <a:srgbClr val="002060"/>
              </a:buClr>
              <a:buFont typeface="Wingdings 3" panose="05040102010807070707" pitchFamily="18" charset="2"/>
              <a:buChar char=""/>
            </a:pPr>
            <a:r>
              <a:rPr lang="tr-TR" altLang="tr-TR" sz="2200" dirty="0">
                <a:latin typeface="Calibri" panose="020F0502020204030204" pitchFamily="34" charset="0"/>
                <a:ea typeface="ＭＳ Ｐゴシック" pitchFamily="34" charset="-128"/>
              </a:rPr>
              <a:t>İşletmenin stratejik planlarını uygulamak için </a:t>
            </a:r>
            <a:r>
              <a:rPr lang="tr-TR" altLang="tr-TR" sz="2200" b="1" dirty="0">
                <a:latin typeface="Calibri" panose="020F0502020204030204" pitchFamily="34" charset="0"/>
                <a:ea typeface="ＭＳ Ｐゴシック" pitchFamily="34" charset="-128"/>
              </a:rPr>
              <a:t>ayrıntılı planlar ve prosedürler </a:t>
            </a:r>
            <a:r>
              <a:rPr lang="tr-TR" altLang="tr-TR" sz="2200" dirty="0">
                <a:latin typeface="Calibri" panose="020F0502020204030204" pitchFamily="34" charset="0"/>
                <a:ea typeface="ＭＳ Ｐゴシック" pitchFamily="34" charset="-128"/>
              </a:rPr>
              <a:t>geliştirmekle yükümlüdür.</a:t>
            </a:r>
            <a:endParaRPr lang="en-US" altLang="tr-TR" sz="2200" dirty="0">
              <a:latin typeface="Calibri" panose="020F0502020204030204" pitchFamily="34" charset="0"/>
              <a:ea typeface="ＭＳ Ｐゴシック" pitchFamily="34" charset="-128"/>
            </a:endParaRPr>
          </a:p>
        </p:txBody>
      </p:sp>
      <p:sp>
        <p:nvSpPr>
          <p:cNvPr id="7" name="Oval 6"/>
          <p:cNvSpPr/>
          <p:nvPr/>
        </p:nvSpPr>
        <p:spPr>
          <a:xfrm rot="430750">
            <a:off x="4108450" y="3360738"/>
            <a:ext cx="4851400" cy="1317625"/>
          </a:xfrm>
          <a:prstGeom prst="ellipse">
            <a:avLst/>
          </a:prstGeom>
          <a:solidFill>
            <a:schemeClr val="tx2">
              <a:lumMod val="60000"/>
              <a:lumOff val="4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68181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52068" y="620688"/>
            <a:ext cx="8183880" cy="1051560"/>
          </a:xfrm>
        </p:spPr>
        <p:txBody>
          <a:bodyPr>
            <a:normAutofit/>
          </a:bodyPr>
          <a:lstStyle/>
          <a:p>
            <a:pPr marL="68580">
              <a:spcBef>
                <a:spcPct val="20000"/>
              </a:spcBef>
              <a:buClr>
                <a:schemeClr val="accent1"/>
              </a:buClr>
              <a:buSzPct val="76000"/>
            </a:pPr>
            <a:r>
              <a:rPr lang="tr-TR" sz="3200" b="1" dirty="0" smtClean="0">
                <a:solidFill>
                  <a:srgbClr val="002060"/>
                </a:solidFill>
                <a:latin typeface="Calibri" panose="020F0502020204030204" pitchFamily="34" charset="0"/>
                <a:ea typeface="+mn-ea"/>
                <a:cs typeface="+mn-cs"/>
              </a:rPr>
              <a:t>Günümüz Yöneticilerinin Çalışma Alanları</a:t>
            </a:r>
            <a:endParaRPr lang="tr-TR" sz="3200" b="1" dirty="0">
              <a:solidFill>
                <a:srgbClr val="002060"/>
              </a:solidFill>
              <a:latin typeface="Calibri" panose="020F0502020204030204" pitchFamily="34" charset="0"/>
              <a:ea typeface="+mn-ea"/>
              <a:cs typeface="+mn-cs"/>
            </a:endParaRPr>
          </a:p>
        </p:txBody>
      </p:sp>
      <p:sp>
        <p:nvSpPr>
          <p:cNvPr id="2" name="Rectangle 1"/>
          <p:cNvSpPr/>
          <p:nvPr/>
        </p:nvSpPr>
        <p:spPr>
          <a:xfrm>
            <a:off x="1030871" y="2315981"/>
            <a:ext cx="3613137" cy="2677656"/>
          </a:xfrm>
          <a:prstGeom prst="rect">
            <a:avLst/>
          </a:prstGeom>
        </p:spPr>
        <p:txBody>
          <a:bodyPr wrap="square">
            <a:spAutoFit/>
          </a:bodyPr>
          <a:lstStyle/>
          <a:p>
            <a:pPr marL="457200" indent="-457200">
              <a:buFont typeface="+mj-lt"/>
              <a:buAutoNum type="arabicPeriod"/>
              <a:defRPr/>
            </a:pPr>
            <a:r>
              <a:rPr lang="tr-TR" sz="2400" dirty="0">
                <a:solidFill>
                  <a:srgbClr val="002060"/>
                </a:solidFill>
                <a:latin typeface="Calibri" panose="020F0502020204030204" pitchFamily="34" charset="0"/>
              </a:rPr>
              <a:t>Örgütsel </a:t>
            </a:r>
            <a:r>
              <a:rPr lang="tr-TR" sz="2400" dirty="0" smtClean="0">
                <a:solidFill>
                  <a:srgbClr val="002060"/>
                </a:solidFill>
                <a:latin typeface="Calibri" panose="020F0502020204030204" pitchFamily="34" charset="0"/>
              </a:rPr>
              <a:t>Ortam</a:t>
            </a:r>
          </a:p>
          <a:p>
            <a:pPr marL="457200" indent="-457200">
              <a:buFont typeface="+mj-lt"/>
              <a:buAutoNum type="arabicPeriod"/>
              <a:defRPr/>
            </a:pPr>
            <a:endParaRPr lang="tr-TR" sz="2400" dirty="0">
              <a:solidFill>
                <a:srgbClr val="002060"/>
              </a:solidFill>
              <a:latin typeface="Calibri" panose="020F0502020204030204" pitchFamily="34" charset="0"/>
            </a:endParaRPr>
          </a:p>
          <a:p>
            <a:pPr marL="457200" indent="-457200">
              <a:buFont typeface="+mj-lt"/>
              <a:buAutoNum type="arabicPeriod"/>
              <a:defRPr/>
            </a:pPr>
            <a:r>
              <a:rPr lang="en-US" sz="2400" dirty="0" err="1" smtClean="0">
                <a:solidFill>
                  <a:srgbClr val="002060"/>
                </a:solidFill>
                <a:latin typeface="Calibri" panose="020F0502020204030204" pitchFamily="34" charset="0"/>
              </a:rPr>
              <a:t>İnsan</a:t>
            </a:r>
            <a:r>
              <a:rPr lang="en-US" sz="2400" dirty="0" smtClean="0">
                <a:solidFill>
                  <a:srgbClr val="002060"/>
                </a:solidFill>
                <a:latin typeface="Calibri" panose="020F0502020204030204" pitchFamily="34" charset="0"/>
              </a:rPr>
              <a:t> </a:t>
            </a:r>
            <a:r>
              <a:rPr lang="en-US" sz="2400" dirty="0" err="1" smtClean="0">
                <a:solidFill>
                  <a:srgbClr val="002060"/>
                </a:solidFill>
                <a:latin typeface="Calibri" panose="020F0502020204030204" pitchFamily="34" charset="0"/>
              </a:rPr>
              <a:t>Faktörü</a:t>
            </a:r>
            <a:endParaRPr lang="tr-TR" sz="2400" dirty="0">
              <a:solidFill>
                <a:srgbClr val="002060"/>
              </a:solidFill>
              <a:latin typeface="Calibri" panose="020F0502020204030204" pitchFamily="34" charset="0"/>
            </a:endParaRPr>
          </a:p>
          <a:p>
            <a:pPr marL="457200" indent="-457200">
              <a:buFont typeface="+mj-lt"/>
              <a:buAutoNum type="arabicPeriod"/>
              <a:defRPr/>
            </a:pPr>
            <a:endParaRPr lang="tr-TR" sz="2400" dirty="0">
              <a:solidFill>
                <a:srgbClr val="002060"/>
              </a:solidFill>
              <a:latin typeface="Calibri" panose="020F0502020204030204" pitchFamily="34" charset="0"/>
            </a:endParaRPr>
          </a:p>
          <a:p>
            <a:pPr marL="457200" indent="-457200">
              <a:buFont typeface="+mj-lt"/>
              <a:buAutoNum type="arabicPeriod"/>
              <a:defRPr/>
            </a:pPr>
            <a:r>
              <a:rPr lang="en-US" sz="2400" dirty="0" err="1">
                <a:solidFill>
                  <a:srgbClr val="002060"/>
                </a:solidFill>
                <a:latin typeface="Calibri" panose="020F0502020204030204" pitchFamily="34" charset="0"/>
              </a:rPr>
              <a:t>Paradoksları</a:t>
            </a:r>
            <a:r>
              <a:rPr lang="en-US" sz="2400" dirty="0">
                <a:solidFill>
                  <a:srgbClr val="002060"/>
                </a:solidFill>
                <a:latin typeface="Calibri" panose="020F0502020204030204" pitchFamily="34" charset="0"/>
              </a:rPr>
              <a:t> </a:t>
            </a:r>
            <a:r>
              <a:rPr lang="en-US" sz="2400" dirty="0" err="1">
                <a:solidFill>
                  <a:srgbClr val="002060"/>
                </a:solidFill>
                <a:latin typeface="Calibri" panose="020F0502020204030204" pitchFamily="34" charset="0"/>
              </a:rPr>
              <a:t>Yönetme</a:t>
            </a:r>
            <a:endParaRPr lang="tr-TR" sz="2400" dirty="0">
              <a:solidFill>
                <a:srgbClr val="002060"/>
              </a:solidFill>
              <a:latin typeface="Calibri" panose="020F0502020204030204" pitchFamily="34" charset="0"/>
            </a:endParaRPr>
          </a:p>
          <a:p>
            <a:pPr marL="457200" indent="-457200">
              <a:buFont typeface="+mj-lt"/>
              <a:buAutoNum type="arabicPeriod"/>
              <a:defRPr/>
            </a:pPr>
            <a:endParaRPr lang="tr-TR" sz="2400" dirty="0">
              <a:solidFill>
                <a:srgbClr val="002060"/>
              </a:solidFill>
              <a:latin typeface="Calibri" panose="020F0502020204030204" pitchFamily="34" charset="0"/>
            </a:endParaRPr>
          </a:p>
          <a:p>
            <a:pPr marL="457200" indent="-457200">
              <a:buFont typeface="+mj-lt"/>
              <a:buAutoNum type="arabicPeriod"/>
              <a:defRPr/>
            </a:pPr>
            <a:r>
              <a:rPr lang="en-US" sz="2400" dirty="0" err="1">
                <a:solidFill>
                  <a:srgbClr val="002060"/>
                </a:solidFill>
                <a:latin typeface="Calibri" panose="020F0502020204030204" pitchFamily="34" charset="0"/>
              </a:rPr>
              <a:t>Girişimci</a:t>
            </a:r>
            <a:r>
              <a:rPr lang="en-US" sz="2400" dirty="0">
                <a:solidFill>
                  <a:srgbClr val="002060"/>
                </a:solidFill>
                <a:latin typeface="Calibri" panose="020F0502020204030204" pitchFamily="34" charset="0"/>
              </a:rPr>
              <a:t> </a:t>
            </a:r>
            <a:r>
              <a:rPr lang="en-US" sz="2400" dirty="0" err="1">
                <a:solidFill>
                  <a:srgbClr val="002060"/>
                </a:solidFill>
                <a:latin typeface="Calibri" panose="020F0502020204030204" pitchFamily="34" charset="0"/>
              </a:rPr>
              <a:t>Zihniyet</a:t>
            </a:r>
            <a:endParaRPr lang="en-US" sz="2400" dirty="0">
              <a:solidFill>
                <a:srgbClr val="002060"/>
              </a:solidFill>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757" y="2643122"/>
            <a:ext cx="2697832" cy="2023374"/>
          </a:xfrm>
          <a:prstGeom prst="rect">
            <a:avLst/>
          </a:prstGeom>
        </p:spPr>
      </p:pic>
    </p:spTree>
    <p:extLst>
      <p:ext uri="{BB962C8B-B14F-4D97-AF65-F5344CB8AC3E}">
        <p14:creationId xmlns:p14="http://schemas.microsoft.com/office/powerpoint/2010/main" val="2719986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611560" y="836712"/>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smtClean="0">
                <a:solidFill>
                  <a:schemeClr val="tx1"/>
                </a:solidFill>
                <a:latin typeface="Calibri" panose="020F0502020204030204" pitchFamily="34" charset="0"/>
                <a:ea typeface="+mn-ea"/>
                <a:cs typeface="+mn-cs"/>
              </a:rPr>
              <a:t>Yönetim Hiyerarşisi</a:t>
            </a:r>
            <a:endParaRPr lang="tr-TR" sz="3200" b="1" i="1" kern="1200" dirty="0">
              <a:solidFill>
                <a:schemeClr val="tx1"/>
              </a:solidFill>
              <a:latin typeface="Calibri" panose="020F0502020204030204" pitchFamily="34" charset="0"/>
              <a:ea typeface="+mn-ea"/>
              <a:cs typeface="+mn-cs"/>
            </a:endParaRPr>
          </a:p>
        </p:txBody>
      </p:sp>
      <p:sp>
        <p:nvSpPr>
          <p:cNvPr id="4" name="Title 1"/>
          <p:cNvSpPr txBox="1">
            <a:spLocks/>
          </p:cNvSpPr>
          <p:nvPr/>
        </p:nvSpPr>
        <p:spPr>
          <a:xfrm>
            <a:off x="503652" y="1700974"/>
            <a:ext cx="4674834" cy="719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spcBef>
                <a:spcPct val="20000"/>
              </a:spcBef>
              <a:buClr>
                <a:schemeClr val="accent1"/>
              </a:buClr>
              <a:buSzPct val="76000"/>
            </a:pPr>
            <a:r>
              <a:rPr lang="tr-TR" sz="2800" b="1" i="1" dirty="0" smtClean="0">
                <a:solidFill>
                  <a:schemeClr val="accent1">
                    <a:lumMod val="50000"/>
                  </a:schemeClr>
                </a:solidFill>
                <a:latin typeface="Calibri" panose="020F0502020204030204" pitchFamily="34" charset="0"/>
                <a:ea typeface="+mn-ea"/>
                <a:cs typeface="+mn-cs"/>
              </a:rPr>
              <a:t>Alt Kademe Yönetim</a:t>
            </a:r>
            <a:endParaRPr lang="tr-TR" sz="2800" b="1" i="1" dirty="0">
              <a:solidFill>
                <a:schemeClr val="accent1">
                  <a:lumMod val="50000"/>
                </a:schemeClr>
              </a:solidFill>
              <a:latin typeface="Calibri" panose="020F0502020204030204" pitchFamily="34" charset="0"/>
              <a:ea typeface="+mn-ea"/>
              <a:cs typeface="+mn-cs"/>
            </a:endParaRPr>
          </a:p>
        </p:txBody>
      </p:sp>
      <p:pic>
        <p:nvPicPr>
          <p:cNvPr id="5" name="Diyagram 1"/>
          <p:cNvPicPr>
            <a:picLocks noChangeArrowheads="1"/>
          </p:cNvPicPr>
          <p:nvPr/>
        </p:nvPicPr>
        <p:blipFill>
          <a:blip r:embed="rId2">
            <a:extLst>
              <a:ext uri="{28A0092B-C50C-407E-A947-70E740481C1C}">
                <a14:useLocalDpi xmlns:a14="http://schemas.microsoft.com/office/drawing/2010/main" val="0"/>
              </a:ext>
            </a:extLst>
          </a:blip>
          <a:srcRect l="-7593" r="-4353"/>
          <a:stretch>
            <a:fillRect/>
          </a:stretch>
        </p:blipFill>
        <p:spPr bwMode="auto">
          <a:xfrm>
            <a:off x="4241800" y="2209800"/>
            <a:ext cx="436264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rot="430750">
            <a:off x="4051300" y="4479925"/>
            <a:ext cx="4851400" cy="1319213"/>
          </a:xfrm>
          <a:prstGeom prst="ellipse">
            <a:avLst/>
          </a:prstGeom>
          <a:solidFill>
            <a:schemeClr val="accent6">
              <a:lumMod val="75000"/>
              <a:alpha val="1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Rectangle 1"/>
          <p:cNvSpPr/>
          <p:nvPr/>
        </p:nvSpPr>
        <p:spPr>
          <a:xfrm>
            <a:off x="595965" y="2636911"/>
            <a:ext cx="3461458" cy="3090077"/>
          </a:xfrm>
          <a:prstGeom prst="rect">
            <a:avLst/>
          </a:prstGeom>
        </p:spPr>
        <p:txBody>
          <a:bodyPr wrap="square">
            <a:spAutoFit/>
          </a:bodyPr>
          <a:lstStyle/>
          <a:p>
            <a:pPr marL="342900" indent="-342900">
              <a:spcBef>
                <a:spcPct val="20000"/>
              </a:spcBef>
              <a:spcAft>
                <a:spcPts val="600"/>
              </a:spcAft>
              <a:buClr>
                <a:srgbClr val="002060"/>
              </a:buClr>
              <a:buFont typeface="Wingdings 3" panose="05040102010807070707" pitchFamily="18" charset="2"/>
              <a:buChar char=""/>
            </a:pPr>
            <a:r>
              <a:rPr lang="tr-TR" altLang="tr-TR" sz="2200" dirty="0">
                <a:latin typeface="Calibri" panose="020F0502020204030204" pitchFamily="34" charset="0"/>
                <a:ea typeface="ＭＳ Ｐゴシック" pitchFamily="34" charset="-128"/>
              </a:rPr>
              <a:t>Orta düzey yöneticiler tarafından geliştirilen </a:t>
            </a:r>
            <a:r>
              <a:rPr lang="tr-TR" altLang="tr-TR" sz="2200" b="1" i="1" dirty="0">
                <a:latin typeface="Calibri" panose="020F0502020204030204" pitchFamily="34" charset="0"/>
                <a:ea typeface="ＭＳ Ｐゴシック" pitchFamily="34" charset="-128"/>
              </a:rPr>
              <a:t>planları uygular. </a:t>
            </a:r>
            <a:endParaRPr lang="en-US" altLang="tr-TR" sz="2200" dirty="0">
              <a:latin typeface="Calibri" panose="020F0502020204030204" pitchFamily="34" charset="0"/>
              <a:ea typeface="ＭＳ Ｐゴシック" pitchFamily="34" charset="-128"/>
            </a:endParaRPr>
          </a:p>
          <a:p>
            <a:pPr marL="342900" indent="-342900">
              <a:spcBef>
                <a:spcPct val="20000"/>
              </a:spcBef>
              <a:spcAft>
                <a:spcPts val="600"/>
              </a:spcAft>
              <a:buClr>
                <a:srgbClr val="002060"/>
              </a:buClr>
              <a:buFont typeface="Wingdings 3" panose="05040102010807070707" pitchFamily="18" charset="2"/>
              <a:buChar char=""/>
            </a:pPr>
            <a:r>
              <a:rPr lang="tr-TR" altLang="tr-TR" sz="2200" dirty="0">
                <a:latin typeface="Calibri" panose="020F0502020204030204" pitchFamily="34" charset="0"/>
                <a:ea typeface="ＭＳ Ｐゴシック" pitchFamily="34" charset="-128"/>
              </a:rPr>
              <a:t>Yönetici olmayan çalışanlardan sorumludur.</a:t>
            </a:r>
            <a:endParaRPr lang="en-US" altLang="tr-TR" sz="2200" dirty="0">
              <a:latin typeface="Calibri" panose="020F0502020204030204" pitchFamily="34" charset="0"/>
              <a:ea typeface="ＭＳ Ｐゴシック" pitchFamily="34" charset="-128"/>
            </a:endParaRPr>
          </a:p>
          <a:p>
            <a:pPr marL="342900" indent="-342900">
              <a:spcBef>
                <a:spcPct val="20000"/>
              </a:spcBef>
              <a:spcAft>
                <a:spcPts val="600"/>
              </a:spcAft>
              <a:buClr>
                <a:srgbClr val="002060"/>
              </a:buClr>
              <a:buFont typeface="Wingdings 3" panose="05040102010807070707" pitchFamily="18" charset="2"/>
              <a:buChar char=""/>
            </a:pPr>
            <a:r>
              <a:rPr lang="tr-TR" altLang="tr-TR" sz="2200" dirty="0">
                <a:latin typeface="Calibri" panose="020F0502020204030204" pitchFamily="34" charset="0"/>
                <a:ea typeface="ＭＳ Ｐゴシック" pitchFamily="34" charset="-128"/>
              </a:rPr>
              <a:t>Günlük, haftalık ve aylık hedeflere ulaşmak için </a:t>
            </a:r>
            <a:r>
              <a:rPr lang="tr-TR" altLang="tr-TR" sz="2200" b="1" i="1" dirty="0">
                <a:latin typeface="Calibri" panose="020F0502020204030204" pitchFamily="34" charset="0"/>
                <a:ea typeface="ＭＳ Ｐゴシック" pitchFamily="34" charset="-128"/>
              </a:rPr>
              <a:t>işçileri motive eder. </a:t>
            </a:r>
            <a:endParaRPr lang="en-US" altLang="tr-TR" sz="2200" dirty="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368181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467544" y="995256"/>
            <a:ext cx="8183880" cy="648072"/>
          </a:xfrm>
        </p:spPr>
        <p:txBody>
          <a:bodyPr>
            <a:noAutofit/>
          </a:bodyPr>
          <a:lstStyle/>
          <a:p>
            <a:pPr marL="68580">
              <a:spcBef>
                <a:spcPct val="20000"/>
              </a:spcBef>
              <a:buClr>
                <a:schemeClr val="accent1"/>
              </a:buClr>
              <a:buSzPct val="76000"/>
            </a:pPr>
            <a:r>
              <a:rPr lang="tr-TR" sz="3200" b="1" dirty="0" smtClean="0">
                <a:solidFill>
                  <a:srgbClr val="002060"/>
                </a:solidFill>
                <a:latin typeface="Calibri" panose="020F0502020204030204" pitchFamily="34" charset="0"/>
                <a:ea typeface="+mn-ea"/>
                <a:cs typeface="+mn-cs"/>
              </a:rPr>
              <a:t>Yönetim Fonksiyonları</a:t>
            </a:r>
            <a:endParaRPr lang="tr-TR" sz="3200" b="1" dirty="0">
              <a:solidFill>
                <a:srgbClr val="002060"/>
              </a:solidFill>
              <a:latin typeface="Calibri" panose="020F0502020204030204" pitchFamily="34" charset="0"/>
              <a:ea typeface="+mn-ea"/>
              <a:cs typeface="+mn-cs"/>
            </a:endParaRPr>
          </a:p>
        </p:txBody>
      </p:sp>
      <p:graphicFrame>
        <p:nvGraphicFramePr>
          <p:cNvPr id="2" name="Diagram 1"/>
          <p:cNvGraphicFramePr/>
          <p:nvPr>
            <p:extLst>
              <p:ext uri="{D42A27DB-BD31-4B8C-83A1-F6EECF244321}">
                <p14:modId xmlns:p14="http://schemas.microsoft.com/office/powerpoint/2010/main" val="2378195001"/>
              </p:ext>
            </p:extLst>
          </p:nvPr>
        </p:nvGraphicFramePr>
        <p:xfrm>
          <a:off x="1547664"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81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2" name="Rectangle 1"/>
          <p:cNvSpPr/>
          <p:nvPr/>
        </p:nvSpPr>
        <p:spPr>
          <a:xfrm>
            <a:off x="899592" y="2204864"/>
            <a:ext cx="7056784" cy="1871282"/>
          </a:xfrm>
          <a:prstGeom prst="rect">
            <a:avLst/>
          </a:prstGeom>
        </p:spPr>
        <p:txBody>
          <a:bodyPr wrap="square">
            <a:spAutoFit/>
          </a:bodyPr>
          <a:lstStyle/>
          <a:p>
            <a:pPr>
              <a:spcBef>
                <a:spcPct val="20000"/>
              </a:spcBef>
              <a:spcAft>
                <a:spcPts val="600"/>
              </a:spcAft>
              <a:buClr>
                <a:srgbClr val="002060"/>
              </a:buClr>
              <a:defRPr/>
            </a:pPr>
            <a:r>
              <a:rPr lang="tr-TR" sz="2400" dirty="0">
                <a:latin typeface="Calibri" panose="020F0502020204030204" pitchFamily="34" charset="0"/>
                <a:ea typeface="ＭＳ Ｐゴシック" pitchFamily="34" charset="-128"/>
              </a:rPr>
              <a:t>Planlama:</a:t>
            </a:r>
            <a:endParaRPr lang="en-US" sz="2400" dirty="0">
              <a:latin typeface="Calibri" panose="020F0502020204030204" pitchFamily="34" charset="0"/>
              <a:ea typeface="ＭＳ Ｐゴシック" pitchFamily="34" charset="-128"/>
            </a:endParaRPr>
          </a:p>
          <a:p>
            <a:pPr marL="342900" lvl="1" indent="-342900">
              <a:spcBef>
                <a:spcPct val="20000"/>
              </a:spcBef>
              <a:spcAft>
                <a:spcPts val="600"/>
              </a:spcAft>
              <a:buClr>
                <a:srgbClr val="002060"/>
              </a:buClr>
              <a:buFont typeface="Wingdings 3" panose="05040102010807070707" pitchFamily="18" charset="2"/>
              <a:buChar char=""/>
              <a:defRPr/>
            </a:pPr>
            <a:r>
              <a:rPr lang="tr-TR" sz="2400" dirty="0">
                <a:latin typeface="Calibri" panose="020F0502020204030204" pitchFamily="34" charset="0"/>
                <a:ea typeface="ＭＳ Ｐゴシック" pitchFamily="34" charset="-128"/>
              </a:rPr>
              <a:t>Gelecek koşulları ve durumları tahmin etmeyi,</a:t>
            </a:r>
          </a:p>
          <a:p>
            <a:pPr marL="342900" lvl="1" indent="-342900">
              <a:spcBef>
                <a:spcPct val="20000"/>
              </a:spcBef>
              <a:spcAft>
                <a:spcPts val="600"/>
              </a:spcAft>
              <a:buClr>
                <a:srgbClr val="002060"/>
              </a:buClr>
              <a:buFont typeface="Wingdings 3" panose="05040102010807070707" pitchFamily="18" charset="2"/>
              <a:buChar char=""/>
              <a:defRPr/>
            </a:pPr>
            <a:r>
              <a:rPr lang="tr-TR" sz="2400" dirty="0">
                <a:latin typeface="Calibri" panose="020F0502020204030204" pitchFamily="34" charset="0"/>
                <a:ea typeface="ＭＳ Ｐゴシック" pitchFamily="34" charset="-128"/>
              </a:rPr>
              <a:t>Yönetici tarafından sorumluluğundaki herkes adına karar verilmesini, </a:t>
            </a:r>
            <a:r>
              <a:rPr lang="tr-TR" sz="2400" dirty="0" smtClean="0">
                <a:latin typeface="Calibri" panose="020F0502020204030204" pitchFamily="34" charset="0"/>
                <a:ea typeface="ＭＳ Ｐゴシック" pitchFamily="34" charset="-128"/>
              </a:rPr>
              <a:t>içerir</a:t>
            </a:r>
            <a:r>
              <a:rPr lang="tr-TR" sz="2400" dirty="0">
                <a:latin typeface="Calibri" panose="020F0502020204030204" pitchFamily="34" charset="0"/>
                <a:ea typeface="ＭＳ Ｐゴシック" pitchFamily="34" charset="-128"/>
              </a:rPr>
              <a:t>.</a:t>
            </a:r>
          </a:p>
        </p:txBody>
      </p:sp>
      <p:sp>
        <p:nvSpPr>
          <p:cNvPr id="7" name="Title 1"/>
          <p:cNvSpPr>
            <a:spLocks noGrp="1"/>
          </p:cNvSpPr>
          <p:nvPr>
            <p:ph type="title"/>
          </p:nvPr>
        </p:nvSpPr>
        <p:spPr>
          <a:xfrm>
            <a:off x="669599" y="908720"/>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smtClean="0">
                <a:solidFill>
                  <a:schemeClr val="tx1"/>
                </a:solidFill>
                <a:latin typeface="Calibri" panose="020F0502020204030204" pitchFamily="34" charset="0"/>
                <a:ea typeface="+mn-ea"/>
                <a:cs typeface="+mn-cs"/>
              </a:rPr>
              <a:t>Planlama</a:t>
            </a:r>
            <a:endParaRPr lang="tr-TR" sz="3200" b="1" i="1" kern="1200" dirty="0">
              <a:solidFill>
                <a:schemeClr val="tx1"/>
              </a:solidFill>
              <a:latin typeface="Calibri" panose="020F0502020204030204" pitchFamily="34" charset="0"/>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4076146"/>
            <a:ext cx="3491880" cy="1967256"/>
          </a:xfrm>
          <a:prstGeom prst="rect">
            <a:avLst/>
          </a:prstGeom>
        </p:spPr>
      </p:pic>
    </p:spTree>
    <p:extLst>
      <p:ext uri="{BB962C8B-B14F-4D97-AF65-F5344CB8AC3E}">
        <p14:creationId xmlns:p14="http://schemas.microsoft.com/office/powerpoint/2010/main" val="163726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2" name="Rectangle 1"/>
          <p:cNvSpPr/>
          <p:nvPr/>
        </p:nvSpPr>
        <p:spPr>
          <a:xfrm>
            <a:off x="899592" y="2060848"/>
            <a:ext cx="4032448" cy="3868751"/>
          </a:xfrm>
          <a:prstGeom prst="rect">
            <a:avLst/>
          </a:prstGeom>
        </p:spPr>
        <p:txBody>
          <a:bodyPr wrap="square">
            <a:spAutoFit/>
          </a:bodyPr>
          <a:lstStyle/>
          <a:p>
            <a:pPr>
              <a:spcBef>
                <a:spcPct val="20000"/>
              </a:spcBef>
              <a:spcAft>
                <a:spcPts val="600"/>
              </a:spcAft>
              <a:buClr>
                <a:srgbClr val="002060"/>
              </a:buClr>
              <a:defRPr/>
            </a:pPr>
            <a:r>
              <a:rPr lang="tr-TR" altLang="tr-TR" sz="2400" dirty="0">
                <a:latin typeface="Calibri" panose="020F0502020204030204" pitchFamily="34" charset="0"/>
                <a:ea typeface="ＭＳ Ｐゴシック" pitchFamily="34" charset="-128"/>
              </a:rPr>
              <a:t>Örgütleme;</a:t>
            </a:r>
            <a:endParaRPr lang="en-US" altLang="tr-TR" sz="2400" dirty="0">
              <a:latin typeface="Calibri" panose="020F0502020204030204" pitchFamily="34" charset="0"/>
              <a:ea typeface="ＭＳ Ｐゴシック" pitchFamily="34" charset="-128"/>
            </a:endParaRPr>
          </a:p>
          <a:p>
            <a:pPr marL="800100" lvl="1" indent="-342900">
              <a:spcBef>
                <a:spcPct val="20000"/>
              </a:spcBef>
              <a:spcAft>
                <a:spcPts val="600"/>
              </a:spcAft>
              <a:buClr>
                <a:srgbClr val="002060"/>
              </a:buClr>
              <a:buFont typeface="Wingdings 3" panose="05040102010807070707" pitchFamily="18" charset="2"/>
              <a:buChar char=""/>
              <a:defRPr/>
            </a:pPr>
            <a:r>
              <a:rPr lang="tr-TR" altLang="tr-TR" sz="2400" dirty="0">
                <a:latin typeface="Calibri" panose="020F0502020204030204" pitchFamily="34" charset="0"/>
                <a:ea typeface="ＭＳ Ｐゴシック" pitchFamily="34" charset="-128"/>
              </a:rPr>
              <a:t>Yöneticilerinin ellerinde bulundurdukları insan kaynakları, </a:t>
            </a:r>
            <a:endParaRPr lang="tr-TR" altLang="tr-TR" sz="2400" dirty="0" smtClean="0">
              <a:latin typeface="Calibri" panose="020F0502020204030204" pitchFamily="34" charset="0"/>
              <a:ea typeface="ＭＳ Ｐゴシック" pitchFamily="34" charset="-128"/>
            </a:endParaRPr>
          </a:p>
          <a:p>
            <a:pPr marL="800100" lvl="1" indent="-342900">
              <a:spcBef>
                <a:spcPct val="20000"/>
              </a:spcBef>
              <a:spcAft>
                <a:spcPts val="600"/>
              </a:spcAft>
              <a:buClr>
                <a:srgbClr val="002060"/>
              </a:buClr>
              <a:buFont typeface="Wingdings 3" panose="05040102010807070707" pitchFamily="18" charset="2"/>
              <a:buChar char=""/>
              <a:defRPr/>
            </a:pPr>
            <a:r>
              <a:rPr lang="tr-TR" altLang="tr-TR" sz="2400" dirty="0" smtClean="0">
                <a:latin typeface="Calibri" panose="020F0502020204030204" pitchFamily="34" charset="0"/>
                <a:ea typeface="ＭＳ Ｐゴシック" pitchFamily="34" charset="-128"/>
              </a:rPr>
              <a:t>Fiziksel </a:t>
            </a:r>
            <a:r>
              <a:rPr lang="tr-TR" altLang="tr-TR" sz="2400" dirty="0">
                <a:latin typeface="Calibri" panose="020F0502020204030204" pitchFamily="34" charset="0"/>
                <a:ea typeface="ＭＳ Ｐゴシック" pitchFamily="34" charset="-128"/>
              </a:rPr>
              <a:t>etmenler ve </a:t>
            </a:r>
            <a:r>
              <a:rPr lang="tr-TR" altLang="tr-TR" sz="2400" dirty="0" smtClean="0">
                <a:latin typeface="Calibri" panose="020F0502020204030204" pitchFamily="34" charset="0"/>
                <a:ea typeface="ＭＳ Ｐゴシック" pitchFamily="34" charset="-128"/>
              </a:rPr>
              <a:t>işlevlerini</a:t>
            </a:r>
          </a:p>
          <a:p>
            <a:pPr marL="800100" lvl="1" indent="-342900">
              <a:spcBef>
                <a:spcPct val="20000"/>
              </a:spcBef>
              <a:spcAft>
                <a:spcPts val="600"/>
              </a:spcAft>
              <a:buClr>
                <a:srgbClr val="002060"/>
              </a:buClr>
              <a:buFont typeface="Wingdings 3" panose="05040102010807070707" pitchFamily="18" charset="2"/>
              <a:buChar char=""/>
              <a:defRPr/>
            </a:pPr>
            <a:r>
              <a:rPr lang="tr-TR" altLang="tr-TR" sz="2400" dirty="0" smtClean="0">
                <a:latin typeface="Calibri" panose="020F0502020204030204" pitchFamily="34" charset="0"/>
                <a:ea typeface="ＭＳ Ｐゴシック" pitchFamily="34" charset="-128"/>
              </a:rPr>
              <a:t>Eşgüdümlenmiş </a:t>
            </a:r>
            <a:r>
              <a:rPr lang="tr-TR" altLang="tr-TR" sz="2400" dirty="0">
                <a:latin typeface="Calibri" panose="020F0502020204030204" pitchFamily="34" charset="0"/>
                <a:ea typeface="ＭＳ Ｐゴシック" pitchFamily="34" charset="-128"/>
              </a:rPr>
              <a:t>bir biçimde bir araya getirmeleri sürecidir.</a:t>
            </a:r>
            <a:endParaRPr lang="en-US" altLang="tr-TR" sz="2400" dirty="0">
              <a:latin typeface="Calibri" panose="020F0502020204030204" pitchFamily="34" charset="0"/>
              <a:ea typeface="ＭＳ Ｐゴシック" pitchFamily="34" charset="-128"/>
            </a:endParaRPr>
          </a:p>
        </p:txBody>
      </p:sp>
      <p:sp>
        <p:nvSpPr>
          <p:cNvPr id="7" name="Title 1"/>
          <p:cNvSpPr>
            <a:spLocks noGrp="1"/>
          </p:cNvSpPr>
          <p:nvPr>
            <p:ph type="title"/>
          </p:nvPr>
        </p:nvSpPr>
        <p:spPr>
          <a:xfrm>
            <a:off x="669599" y="908720"/>
            <a:ext cx="7516770" cy="719200"/>
          </a:xfrm>
        </p:spPr>
        <p:txBody>
          <a:bodyPr>
            <a:noAutofit/>
          </a:bodyPr>
          <a:lstStyle/>
          <a:p>
            <a:pPr marL="342900" lvl="2" indent="-342900" algn="l" rtl="0">
              <a:spcBef>
                <a:spcPct val="20000"/>
              </a:spcBef>
              <a:buClr>
                <a:schemeClr val="accent1"/>
              </a:buClr>
              <a:buSzPct val="76000"/>
            </a:pPr>
            <a:r>
              <a:rPr lang="tr-TR" sz="3200" b="1" i="1" kern="1200" dirty="0" smtClean="0">
                <a:solidFill>
                  <a:schemeClr val="tx1"/>
                </a:solidFill>
                <a:latin typeface="Calibri" panose="020F0502020204030204" pitchFamily="34" charset="0"/>
                <a:ea typeface="+mn-ea"/>
                <a:cs typeface="+mn-cs"/>
              </a:rPr>
              <a:t>Örgütleme</a:t>
            </a:r>
            <a:endParaRPr lang="tr-TR" sz="3200" b="1" i="1" kern="1200" dirty="0">
              <a:solidFill>
                <a:schemeClr val="tx1"/>
              </a:solidFill>
              <a:latin typeface="Calibri" panose="020F0502020204030204" pitchFamily="34"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848" y="2885560"/>
            <a:ext cx="1971675" cy="2219325"/>
          </a:xfrm>
          <a:prstGeom prst="rect">
            <a:avLst/>
          </a:prstGeom>
        </p:spPr>
      </p:pic>
    </p:spTree>
    <p:extLst>
      <p:ext uri="{BB962C8B-B14F-4D97-AF65-F5344CB8AC3E}">
        <p14:creationId xmlns:p14="http://schemas.microsoft.com/office/powerpoint/2010/main" val="3278567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2" name="Rectangle 1"/>
          <p:cNvSpPr/>
          <p:nvPr/>
        </p:nvSpPr>
        <p:spPr>
          <a:xfrm>
            <a:off x="539552" y="2204864"/>
            <a:ext cx="7416824" cy="3354765"/>
          </a:xfrm>
          <a:prstGeom prst="rect">
            <a:avLst/>
          </a:prstGeom>
        </p:spPr>
        <p:txBody>
          <a:bodyPr wrap="square">
            <a:spAutoFit/>
          </a:bodyPr>
          <a:lstStyle/>
          <a:p>
            <a:pPr lvl="1">
              <a:lnSpc>
                <a:spcPct val="90000"/>
              </a:lnSpc>
              <a:spcBef>
                <a:spcPct val="20000"/>
              </a:spcBef>
              <a:spcAft>
                <a:spcPts val="600"/>
              </a:spcAft>
              <a:buClr>
                <a:srgbClr val="002060"/>
              </a:buClr>
              <a:defRPr/>
            </a:pPr>
            <a:r>
              <a:rPr lang="tr-TR" sz="2400" dirty="0">
                <a:latin typeface="Calibri" panose="020F0502020204030204" pitchFamily="34" charset="0"/>
                <a:ea typeface="ＭＳ Ｐゴシック" pitchFamily="34" charset="-128"/>
              </a:rPr>
              <a:t>Yürütme örgütsel amaçlara ulaşmak için diğer kişileri etkileme sürecidir.</a:t>
            </a:r>
          </a:p>
          <a:p>
            <a:pPr marL="800100" lvl="1" indent="-342900">
              <a:lnSpc>
                <a:spcPct val="90000"/>
              </a:lnSpc>
              <a:spcBef>
                <a:spcPct val="20000"/>
              </a:spcBef>
              <a:spcAft>
                <a:spcPts val="600"/>
              </a:spcAft>
              <a:buClr>
                <a:srgbClr val="002060"/>
              </a:buClr>
              <a:buFont typeface="Wingdings 3" panose="05040102010807070707" pitchFamily="18" charset="2"/>
              <a:buChar char=""/>
              <a:defRPr/>
            </a:pPr>
            <a:endParaRPr lang="en-US" sz="2400" dirty="0">
              <a:latin typeface="Calibri" panose="020F0502020204030204" pitchFamily="34" charset="0"/>
              <a:ea typeface="ＭＳ Ｐゴシック" pitchFamily="34" charset="-128"/>
            </a:endParaRPr>
          </a:p>
          <a:p>
            <a:pPr marL="1257300" lvl="2" indent="-342900">
              <a:lnSpc>
                <a:spcPct val="90000"/>
              </a:lnSpc>
              <a:spcBef>
                <a:spcPct val="20000"/>
              </a:spcBef>
              <a:spcAft>
                <a:spcPts val="600"/>
              </a:spcAft>
              <a:buClr>
                <a:srgbClr val="002060"/>
              </a:buClr>
              <a:buFont typeface="Wingdings 3" panose="05040102010807070707" pitchFamily="18" charset="2"/>
              <a:buChar char=""/>
              <a:defRPr/>
            </a:pPr>
            <a:r>
              <a:rPr lang="tr-TR" sz="2400" dirty="0">
                <a:latin typeface="Calibri" panose="020F0502020204030204" pitchFamily="34" charset="0"/>
                <a:ea typeface="ＭＳ Ｐゴシック" pitchFamily="34" charset="-128"/>
              </a:rPr>
              <a:t>Kişileri motive etmeyi,</a:t>
            </a:r>
          </a:p>
          <a:p>
            <a:pPr marL="1257300" lvl="2" indent="-342900">
              <a:lnSpc>
                <a:spcPct val="90000"/>
              </a:lnSpc>
              <a:spcBef>
                <a:spcPct val="20000"/>
              </a:spcBef>
              <a:spcAft>
                <a:spcPts val="600"/>
              </a:spcAft>
              <a:buClr>
                <a:srgbClr val="002060"/>
              </a:buClr>
              <a:buFont typeface="Wingdings 3" panose="05040102010807070707" pitchFamily="18" charset="2"/>
              <a:buChar char=""/>
              <a:defRPr/>
            </a:pPr>
            <a:r>
              <a:rPr lang="tr-TR" sz="2400" dirty="0">
                <a:latin typeface="Calibri" panose="020F0502020204030204" pitchFamily="34" charset="0"/>
                <a:ea typeface="ＭＳ Ｐゴシック" pitchFamily="34" charset="-128"/>
              </a:rPr>
              <a:t>Grup ve takımlarla etkileşim içinde olmayı,</a:t>
            </a:r>
            <a:endParaRPr lang="en-US" sz="2400" dirty="0">
              <a:latin typeface="Calibri" panose="020F0502020204030204" pitchFamily="34" charset="0"/>
              <a:ea typeface="ＭＳ Ｐゴシック" pitchFamily="34" charset="-128"/>
            </a:endParaRPr>
          </a:p>
          <a:p>
            <a:pPr marL="1257300" lvl="2" indent="-342900">
              <a:lnSpc>
                <a:spcPct val="90000"/>
              </a:lnSpc>
              <a:spcBef>
                <a:spcPct val="20000"/>
              </a:spcBef>
              <a:spcAft>
                <a:spcPts val="600"/>
              </a:spcAft>
              <a:buClr>
                <a:srgbClr val="002060"/>
              </a:buClr>
              <a:buFont typeface="Wingdings 3" panose="05040102010807070707" pitchFamily="18" charset="2"/>
              <a:buChar char=""/>
              <a:defRPr/>
            </a:pPr>
            <a:r>
              <a:rPr lang="tr-TR" sz="2400" dirty="0">
                <a:latin typeface="Calibri" panose="020F0502020204030204" pitchFamily="34" charset="0"/>
                <a:ea typeface="ＭＳ Ｐゴシック" pitchFamily="34" charset="-128"/>
              </a:rPr>
              <a:t>Kişilerin görevlerini ve örgütsel amaçları başarmaları adına çabalarını desteklemek için iletişimde </a:t>
            </a:r>
            <a:r>
              <a:rPr lang="tr-TR" sz="2400" dirty="0" smtClean="0">
                <a:latin typeface="Calibri" panose="020F0502020204030204" pitchFamily="34" charset="0"/>
                <a:ea typeface="ＭＳ Ｐゴシック" pitchFamily="34" charset="-128"/>
              </a:rPr>
              <a:t>olmayı, içerir</a:t>
            </a:r>
            <a:r>
              <a:rPr lang="tr-TR" sz="2400" dirty="0">
                <a:cs typeface="Times New Roman" pitchFamily="18" charset="0"/>
              </a:rPr>
              <a:t>.</a:t>
            </a:r>
            <a:endParaRPr lang="en-US" sz="2400" dirty="0"/>
          </a:p>
        </p:txBody>
      </p:sp>
      <p:sp>
        <p:nvSpPr>
          <p:cNvPr id="7" name="Title 1"/>
          <p:cNvSpPr>
            <a:spLocks noGrp="1"/>
          </p:cNvSpPr>
          <p:nvPr>
            <p:ph type="title"/>
          </p:nvPr>
        </p:nvSpPr>
        <p:spPr>
          <a:xfrm>
            <a:off x="669599" y="908720"/>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smtClean="0">
                <a:solidFill>
                  <a:schemeClr val="tx1"/>
                </a:solidFill>
                <a:latin typeface="Calibri" panose="020F0502020204030204" pitchFamily="34" charset="0"/>
                <a:ea typeface="+mn-ea"/>
                <a:cs typeface="+mn-cs"/>
              </a:rPr>
              <a:t>Yürütme</a:t>
            </a:r>
            <a:endParaRPr lang="tr-TR" sz="3200" b="1" i="1" kern="120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3278567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2" name="Rectangle 1"/>
          <p:cNvSpPr/>
          <p:nvPr/>
        </p:nvSpPr>
        <p:spPr>
          <a:xfrm>
            <a:off x="899592" y="1844824"/>
            <a:ext cx="7416824" cy="2539157"/>
          </a:xfrm>
          <a:prstGeom prst="rect">
            <a:avLst/>
          </a:prstGeom>
        </p:spPr>
        <p:txBody>
          <a:bodyPr wrap="square">
            <a:spAutoFit/>
          </a:bodyPr>
          <a:lstStyle/>
          <a:p>
            <a:pPr>
              <a:lnSpc>
                <a:spcPct val="90000"/>
              </a:lnSpc>
              <a:spcBef>
                <a:spcPct val="20000"/>
              </a:spcBef>
              <a:spcAft>
                <a:spcPts val="600"/>
              </a:spcAft>
              <a:buClr>
                <a:srgbClr val="002060"/>
              </a:buClr>
              <a:defRPr/>
            </a:pPr>
            <a:r>
              <a:rPr lang="tr-TR" sz="2400" dirty="0">
                <a:latin typeface="Calibri" panose="020F0502020204030204" pitchFamily="34" charset="0"/>
                <a:ea typeface="ＭＳ Ｐゴシック" pitchFamily="34" charset="-128"/>
              </a:rPr>
              <a:t>Kontrol</a:t>
            </a:r>
            <a:r>
              <a:rPr lang="tr-TR" sz="2400" dirty="0" smtClean="0">
                <a:latin typeface="Calibri" panose="020F0502020204030204" pitchFamily="34" charset="0"/>
                <a:ea typeface="ＭＳ Ｐゴシック" pitchFamily="34" charset="-128"/>
              </a:rPr>
              <a:t>;</a:t>
            </a:r>
            <a:endParaRPr lang="tr-TR" sz="2400" dirty="0">
              <a:latin typeface="Calibri" panose="020F0502020204030204" pitchFamily="34" charset="0"/>
              <a:ea typeface="ＭＳ Ｐゴシック" pitchFamily="34" charset="-128"/>
            </a:endParaRPr>
          </a:p>
          <a:p>
            <a:pPr marL="800100" lvl="1" indent="-342900">
              <a:lnSpc>
                <a:spcPct val="90000"/>
              </a:lnSpc>
              <a:spcBef>
                <a:spcPct val="20000"/>
              </a:spcBef>
              <a:spcAft>
                <a:spcPts val="600"/>
              </a:spcAft>
              <a:buClr>
                <a:srgbClr val="002060"/>
              </a:buClr>
              <a:buFont typeface="Wingdings 3" panose="05040102010807070707" pitchFamily="18" charset="2"/>
              <a:buChar char=""/>
              <a:defRPr/>
            </a:pPr>
            <a:r>
              <a:rPr lang="tr-TR" sz="2400" dirty="0">
                <a:latin typeface="Calibri" panose="020F0502020204030204" pitchFamily="34" charset="0"/>
                <a:ea typeface="ＭＳ Ｐゴシック" pitchFamily="34" charset="-128"/>
              </a:rPr>
              <a:t>Performans standartlarının önceden </a:t>
            </a:r>
            <a:r>
              <a:rPr lang="tr-TR" sz="2400" dirty="0" smtClean="0">
                <a:latin typeface="Calibri" panose="020F0502020204030204" pitchFamily="34" charset="0"/>
                <a:ea typeface="ＭＳ Ｐゴシック" pitchFamily="34" charset="-128"/>
              </a:rPr>
              <a:t>belirlenmesini,</a:t>
            </a:r>
            <a:endParaRPr lang="tr-TR" sz="2400" dirty="0">
              <a:latin typeface="Calibri" panose="020F0502020204030204" pitchFamily="34" charset="0"/>
              <a:ea typeface="ＭＳ Ｐゴシック" pitchFamily="34" charset="-128"/>
            </a:endParaRPr>
          </a:p>
          <a:p>
            <a:pPr marL="800100" lvl="1" indent="-342900">
              <a:lnSpc>
                <a:spcPct val="90000"/>
              </a:lnSpc>
              <a:spcBef>
                <a:spcPct val="20000"/>
              </a:spcBef>
              <a:spcAft>
                <a:spcPts val="600"/>
              </a:spcAft>
              <a:buClr>
                <a:srgbClr val="002060"/>
              </a:buClr>
              <a:buFont typeface="Wingdings 3" panose="05040102010807070707" pitchFamily="18" charset="2"/>
              <a:buChar char=""/>
              <a:defRPr/>
            </a:pPr>
            <a:r>
              <a:rPr lang="tr-TR" sz="2400" dirty="0" smtClean="0">
                <a:latin typeface="Calibri" panose="020F0502020204030204" pitchFamily="34" charset="0"/>
                <a:ea typeface="ＭＳ Ｐゴシック" pitchFamily="34" charset="-128"/>
              </a:rPr>
              <a:t>Süregelen </a:t>
            </a:r>
            <a:r>
              <a:rPr lang="tr-TR" sz="2400" dirty="0">
                <a:latin typeface="Calibri" panose="020F0502020204030204" pitchFamily="34" charset="0"/>
                <a:ea typeface="ＭＳ Ｐゴシック" pitchFamily="34" charset="-128"/>
              </a:rPr>
              <a:t>(gerçek zamanlı) performansın </a:t>
            </a:r>
            <a:r>
              <a:rPr lang="tr-TR" sz="2400" dirty="0" smtClean="0">
                <a:latin typeface="Calibri" panose="020F0502020204030204" pitchFamily="34" charset="0"/>
                <a:ea typeface="ＭＳ Ｐゴシック" pitchFamily="34" charset="-128"/>
              </a:rPr>
              <a:t>gözlemlenmesini,</a:t>
            </a:r>
            <a:endParaRPr lang="tr-TR" sz="2400" dirty="0">
              <a:latin typeface="Calibri" panose="020F0502020204030204" pitchFamily="34" charset="0"/>
              <a:ea typeface="ＭＳ Ｐゴシック" pitchFamily="34" charset="-128"/>
            </a:endParaRPr>
          </a:p>
          <a:p>
            <a:pPr marL="800100" lvl="1" indent="-342900">
              <a:lnSpc>
                <a:spcPct val="90000"/>
              </a:lnSpc>
              <a:spcBef>
                <a:spcPct val="20000"/>
              </a:spcBef>
              <a:spcAft>
                <a:spcPts val="600"/>
              </a:spcAft>
              <a:buClr>
                <a:srgbClr val="002060"/>
              </a:buClr>
              <a:buFont typeface="Wingdings 3" panose="05040102010807070707" pitchFamily="18" charset="2"/>
              <a:buChar char=""/>
              <a:defRPr/>
            </a:pPr>
            <a:r>
              <a:rPr lang="tr-TR" sz="2400" dirty="0" smtClean="0">
                <a:latin typeface="Calibri" panose="020F0502020204030204" pitchFamily="34" charset="0"/>
                <a:ea typeface="ＭＳ Ｐゴシック" pitchFamily="34" charset="-128"/>
              </a:rPr>
              <a:t>Tamamlanmış </a:t>
            </a:r>
            <a:r>
              <a:rPr lang="tr-TR" sz="2400" dirty="0">
                <a:latin typeface="Calibri" panose="020F0502020204030204" pitchFamily="34" charset="0"/>
                <a:ea typeface="ＭＳ Ｐゴシック" pitchFamily="34" charset="-128"/>
              </a:rPr>
              <a:t>bir performansın </a:t>
            </a:r>
            <a:r>
              <a:rPr lang="tr-TR" sz="2400" dirty="0" smtClean="0">
                <a:latin typeface="Calibri" panose="020F0502020204030204" pitchFamily="34" charset="0"/>
                <a:ea typeface="ＭＳ Ｐゴシック" pitchFamily="34" charset="-128"/>
              </a:rPr>
              <a:t>değerlendirilmesini içerir</a:t>
            </a:r>
            <a:r>
              <a:rPr lang="tr-TR" sz="2400" dirty="0">
                <a:latin typeface="Calibri" panose="020F0502020204030204" pitchFamily="34" charset="0"/>
                <a:ea typeface="ＭＳ Ｐゴシック" pitchFamily="34" charset="-128"/>
              </a:rPr>
              <a:t>.</a:t>
            </a:r>
          </a:p>
        </p:txBody>
      </p:sp>
      <p:sp>
        <p:nvSpPr>
          <p:cNvPr id="7" name="Title 1"/>
          <p:cNvSpPr>
            <a:spLocks noGrp="1"/>
          </p:cNvSpPr>
          <p:nvPr>
            <p:ph type="title"/>
          </p:nvPr>
        </p:nvSpPr>
        <p:spPr>
          <a:xfrm>
            <a:off x="669599" y="908720"/>
            <a:ext cx="7516770" cy="719200"/>
          </a:xfrm>
        </p:spPr>
        <p:txBody>
          <a:bodyPr>
            <a:noAutofit/>
          </a:bodyPr>
          <a:lstStyle/>
          <a:p>
            <a:pPr marL="342900" lvl="2" indent="-342900" algn="l" rtl="0">
              <a:spcBef>
                <a:spcPct val="20000"/>
              </a:spcBef>
              <a:buClr>
                <a:schemeClr val="accent1"/>
              </a:buClr>
              <a:buSzPct val="76000"/>
            </a:pPr>
            <a:r>
              <a:rPr lang="tr-TR" altLang="tr-TR" sz="3200" b="1" i="1" kern="1200" dirty="0" smtClean="0">
                <a:solidFill>
                  <a:schemeClr val="tx1"/>
                </a:solidFill>
                <a:latin typeface="Calibri" panose="020F0502020204030204" pitchFamily="34" charset="0"/>
                <a:ea typeface="+mn-ea"/>
                <a:cs typeface="+mn-cs"/>
              </a:rPr>
              <a:t>Kontrol</a:t>
            </a:r>
            <a:endParaRPr lang="tr-TR" sz="3200" b="1" i="1" kern="1200" dirty="0">
              <a:solidFill>
                <a:schemeClr val="tx1"/>
              </a:solidFill>
              <a:latin typeface="Calibri" panose="020F0502020204030204" pitchFamily="34" charset="0"/>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383981"/>
            <a:ext cx="2375099" cy="1781324"/>
          </a:xfrm>
          <a:prstGeom prst="rect">
            <a:avLst/>
          </a:prstGeom>
        </p:spPr>
      </p:pic>
    </p:spTree>
    <p:extLst>
      <p:ext uri="{BB962C8B-B14F-4D97-AF65-F5344CB8AC3E}">
        <p14:creationId xmlns:p14="http://schemas.microsoft.com/office/powerpoint/2010/main" val="1252937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467544" y="764704"/>
            <a:ext cx="8183880" cy="648072"/>
          </a:xfrm>
        </p:spPr>
        <p:txBody>
          <a:bodyPr>
            <a:noAutofit/>
          </a:bodyPr>
          <a:lstStyle/>
          <a:p>
            <a:pPr marL="68580">
              <a:spcBef>
                <a:spcPct val="20000"/>
              </a:spcBef>
              <a:buClr>
                <a:schemeClr val="accent1"/>
              </a:buClr>
              <a:buSzPct val="76000"/>
            </a:pPr>
            <a:r>
              <a:rPr lang="tr-TR" sz="3200" b="1" dirty="0" smtClean="0">
                <a:solidFill>
                  <a:srgbClr val="002060"/>
                </a:solidFill>
                <a:latin typeface="Calibri" panose="020F0502020204030204" pitchFamily="34" charset="0"/>
                <a:ea typeface="+mn-ea"/>
                <a:cs typeface="+mn-cs"/>
              </a:rPr>
              <a:t>Örnek Olay-Hangisi Yöneticidir?</a:t>
            </a:r>
            <a:endParaRPr lang="tr-TR" sz="3200" b="1" dirty="0">
              <a:solidFill>
                <a:srgbClr val="002060"/>
              </a:solidFill>
              <a:latin typeface="Calibri" panose="020F0502020204030204" pitchFamily="34" charset="0"/>
              <a:ea typeface="+mn-ea"/>
              <a:cs typeface="+mn-cs"/>
            </a:endParaRPr>
          </a:p>
        </p:txBody>
      </p:sp>
      <p:sp>
        <p:nvSpPr>
          <p:cNvPr id="7" name="Rectangle 6"/>
          <p:cNvSpPr/>
          <p:nvPr/>
        </p:nvSpPr>
        <p:spPr>
          <a:xfrm>
            <a:off x="941974" y="2031566"/>
            <a:ext cx="7446450" cy="3985706"/>
          </a:xfrm>
          <a:prstGeom prst="rect">
            <a:avLst/>
          </a:prstGeom>
        </p:spPr>
        <p:txBody>
          <a:bodyPr wrap="square">
            <a:spAutoFit/>
          </a:bodyPr>
          <a:lstStyle/>
          <a:p>
            <a:pPr algn="ctr">
              <a:lnSpc>
                <a:spcPct val="150000"/>
              </a:lnSpc>
              <a:spcBef>
                <a:spcPts val="600"/>
              </a:spcBef>
              <a:spcAft>
                <a:spcPts val="600"/>
              </a:spcAft>
              <a:defRPr/>
            </a:pPr>
            <a:r>
              <a:rPr lang="tr-TR" dirty="0" smtClean="0">
                <a:latin typeface="Calibri" panose="020F0502020204030204" pitchFamily="34" charset="0"/>
              </a:rPr>
              <a:t>	Sam</a:t>
            </a:r>
            <a:r>
              <a:rPr lang="tr-TR" dirty="0">
                <a:latin typeface="Calibri" panose="020F0502020204030204" pitchFamily="34" charset="0"/>
              </a:rPr>
              <a:t>, orta ölçekli bir hardware şirketinin satış yöneticisidir. Tüm satış elemanlarının maaşları, direkt satışlardan gelen paranın belli bir yüzdesi olarak hesaplanmaktadır. Sam’in asıl maaşı ise belirlenmiş bir miktarın üzerine elemanlarının sattıklarının %1’i ile kendi sattıklarının %15’inin eklenmesi ile oluşmaktadır. Yazışmalar ve satış ekibiyle yaptığı konuşmalara ayırdığı Pazartesi sabahları dışında Sam tüm haftayı mal satmakla geçirmektedir. </a:t>
            </a:r>
          </a:p>
          <a:p>
            <a:pPr algn="ctr">
              <a:lnSpc>
                <a:spcPct val="150000"/>
              </a:lnSpc>
              <a:spcBef>
                <a:spcPts val="600"/>
              </a:spcBef>
              <a:spcAft>
                <a:spcPts val="600"/>
              </a:spcAft>
              <a:defRPr/>
            </a:pPr>
            <a:r>
              <a:rPr lang="tr-TR" dirty="0">
                <a:latin typeface="Calibri" panose="020F0502020204030204" pitchFamily="34" charset="0"/>
              </a:rPr>
              <a:t>	Sam işini şöyle yorumlar; ‘</a:t>
            </a:r>
            <a:r>
              <a:rPr lang="tr-TR" i="1" dirty="0">
                <a:latin typeface="Calibri" panose="020F0502020204030204" pitchFamily="34" charset="0"/>
              </a:rPr>
              <a:t>yanımdakileri motive etmeme gerek yok onlar ne yapacaklarını biliyorlar. Görevim ofis işleri ile ilgilenmek ve sonra çıkıp maaşıma ek olacak satış etkinliklerinde bulunmaktır.’</a:t>
            </a:r>
          </a:p>
        </p:txBody>
      </p:sp>
      <p:sp>
        <p:nvSpPr>
          <p:cNvPr id="8" name="TextBox 7"/>
          <p:cNvSpPr txBox="1"/>
          <p:nvPr/>
        </p:nvSpPr>
        <p:spPr>
          <a:xfrm>
            <a:off x="941974" y="1484784"/>
            <a:ext cx="4566130" cy="523220"/>
          </a:xfrm>
          <a:prstGeom prst="rect">
            <a:avLst/>
          </a:prstGeom>
          <a:noFill/>
        </p:spPr>
        <p:txBody>
          <a:bodyPr wrap="square" rtlCol="0">
            <a:spAutoFit/>
          </a:bodyPr>
          <a:lstStyle/>
          <a:p>
            <a:pPr marL="342900" indent="-342900">
              <a:spcBef>
                <a:spcPct val="20000"/>
              </a:spcBef>
              <a:buClr>
                <a:schemeClr val="accent1"/>
              </a:buClr>
              <a:buSzPct val="76000"/>
            </a:pPr>
            <a:r>
              <a:rPr lang="tr-TR" sz="2800" b="1" i="1" dirty="0">
                <a:solidFill>
                  <a:schemeClr val="accent1">
                    <a:lumMod val="50000"/>
                  </a:schemeClr>
                </a:solidFill>
                <a:latin typeface="Calibri" panose="020F0502020204030204" pitchFamily="34" charset="0"/>
              </a:rPr>
              <a:t>Sam Bergley’i Düşünelim!</a:t>
            </a:r>
          </a:p>
        </p:txBody>
      </p:sp>
    </p:spTree>
    <p:extLst>
      <p:ext uri="{BB962C8B-B14F-4D97-AF65-F5344CB8AC3E}">
        <p14:creationId xmlns:p14="http://schemas.microsoft.com/office/powerpoint/2010/main" val="170010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467544" y="764704"/>
            <a:ext cx="8183880" cy="648072"/>
          </a:xfrm>
        </p:spPr>
        <p:txBody>
          <a:bodyPr>
            <a:noAutofit/>
          </a:bodyPr>
          <a:lstStyle/>
          <a:p>
            <a:pPr marL="68580">
              <a:spcBef>
                <a:spcPct val="20000"/>
              </a:spcBef>
              <a:buClr>
                <a:schemeClr val="accent1"/>
              </a:buClr>
              <a:buSzPct val="76000"/>
            </a:pPr>
            <a:r>
              <a:rPr lang="tr-TR" sz="3200" b="1" dirty="0" smtClean="0">
                <a:solidFill>
                  <a:srgbClr val="002060"/>
                </a:solidFill>
                <a:latin typeface="Calibri" panose="020F0502020204030204" pitchFamily="34" charset="0"/>
                <a:ea typeface="+mn-ea"/>
                <a:cs typeface="+mn-cs"/>
              </a:rPr>
              <a:t>Örnek Olay-Hangisi Yöneticidir?</a:t>
            </a:r>
            <a:endParaRPr lang="tr-TR" sz="3200" b="1" dirty="0">
              <a:solidFill>
                <a:srgbClr val="002060"/>
              </a:solidFill>
              <a:latin typeface="Calibri" panose="020F0502020204030204" pitchFamily="34" charset="0"/>
              <a:ea typeface="+mn-ea"/>
              <a:cs typeface="+mn-cs"/>
            </a:endParaRPr>
          </a:p>
        </p:txBody>
      </p:sp>
      <p:sp>
        <p:nvSpPr>
          <p:cNvPr id="7" name="Rectangle 6"/>
          <p:cNvSpPr/>
          <p:nvPr/>
        </p:nvSpPr>
        <p:spPr>
          <a:xfrm>
            <a:off x="539552" y="1916832"/>
            <a:ext cx="8064896" cy="4859792"/>
          </a:xfrm>
          <a:prstGeom prst="rect">
            <a:avLst/>
          </a:prstGeom>
        </p:spPr>
        <p:txBody>
          <a:bodyPr wrap="square">
            <a:spAutoFit/>
          </a:bodyPr>
          <a:lstStyle/>
          <a:p>
            <a:pPr algn="ctr">
              <a:lnSpc>
                <a:spcPct val="150000"/>
              </a:lnSpc>
              <a:defRPr/>
            </a:pPr>
            <a:r>
              <a:rPr lang="tr-TR" dirty="0" smtClean="0">
                <a:latin typeface="Calibri" panose="020F0502020204030204" pitchFamily="34" charset="0"/>
              </a:rPr>
              <a:t>	</a:t>
            </a:r>
            <a:r>
              <a:rPr lang="tr-TR" dirty="0">
                <a:latin typeface="Calibri" panose="020F0502020204030204" pitchFamily="34" charset="0"/>
              </a:rPr>
              <a:t>Sharon, büyük bir bankanın ticari krediler bölümünden sorumludur. Görevi ticari hesap sayısını arttırırken var olanla da ilgilenmektir. Bölümünde 16 kişi vardır ve onun işi zamanının çoğunu ofisinde geçirmesini gerektirmektedir. Ayrıca, müşterilerle ilgilenmek, öğle ve akşam yemeklerinde onları ağırlamak, eğlendirmek ve bankacılık gereksinimlerini çözümlemelerine yardım ederek istedikleri hizmetleri sağlamak, sorumlulukları arasında yer almaktadır. Zaman gerektiren diğer işlevleri nedeniyle bu etkinliklerin çoğu yardımcıları tarafından yerine getirilir. Diğer işlevleri arasında astlarıyla işle ilişkili olayları tartışmak, onları görevlendirmek ve yönlendirmek, banka toplantılarına katılmak, bölümünün gereksinimlerini ve çalışanlarının performanslarını değerlendirip gelişmeler için önerilerde bulunmak vb. yer almaktadır.</a:t>
            </a:r>
            <a:endParaRPr lang="tr-TR" i="1" dirty="0">
              <a:latin typeface="Calibri" panose="020F0502020204030204" pitchFamily="34" charset="0"/>
            </a:endParaRPr>
          </a:p>
          <a:p>
            <a:pPr>
              <a:lnSpc>
                <a:spcPct val="80000"/>
              </a:lnSpc>
              <a:defRPr/>
            </a:pPr>
            <a:endParaRPr lang="tr-TR" sz="1600" dirty="0"/>
          </a:p>
        </p:txBody>
      </p:sp>
      <p:sp>
        <p:nvSpPr>
          <p:cNvPr id="8" name="TextBox 7"/>
          <p:cNvSpPr txBox="1"/>
          <p:nvPr/>
        </p:nvSpPr>
        <p:spPr>
          <a:xfrm>
            <a:off x="941974" y="1484784"/>
            <a:ext cx="4566130" cy="523220"/>
          </a:xfrm>
          <a:prstGeom prst="rect">
            <a:avLst/>
          </a:prstGeom>
          <a:noFill/>
        </p:spPr>
        <p:txBody>
          <a:bodyPr wrap="square" rtlCol="0">
            <a:spAutoFit/>
          </a:bodyPr>
          <a:lstStyle/>
          <a:p>
            <a:pPr marL="342900" indent="-342900">
              <a:spcBef>
                <a:spcPct val="20000"/>
              </a:spcBef>
              <a:buClr>
                <a:schemeClr val="accent1"/>
              </a:buClr>
              <a:buSzPct val="76000"/>
            </a:pPr>
            <a:r>
              <a:rPr lang="tr-TR" sz="2800" b="1" i="1" dirty="0">
                <a:solidFill>
                  <a:schemeClr val="accent1">
                    <a:lumMod val="50000"/>
                  </a:schemeClr>
                </a:solidFill>
                <a:latin typeface="Calibri" panose="020F0502020204030204" pitchFamily="34" charset="0"/>
              </a:rPr>
              <a:t>Sharon Eaton’u Düşünelim!</a:t>
            </a:r>
          </a:p>
        </p:txBody>
      </p:sp>
    </p:spTree>
    <p:extLst>
      <p:ext uri="{BB962C8B-B14F-4D97-AF65-F5344CB8AC3E}">
        <p14:creationId xmlns:p14="http://schemas.microsoft.com/office/powerpoint/2010/main" val="762010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444056" y="980728"/>
            <a:ext cx="8183880" cy="1051560"/>
          </a:xfrm>
        </p:spPr>
        <p:txBody>
          <a:bodyPr>
            <a:noAutofit/>
          </a:bodyPr>
          <a:lstStyle/>
          <a:p>
            <a:pPr marL="68580">
              <a:spcBef>
                <a:spcPct val="20000"/>
              </a:spcBef>
              <a:buClr>
                <a:schemeClr val="accent1"/>
              </a:buClr>
              <a:buSzPct val="76000"/>
            </a:pPr>
            <a:r>
              <a:rPr lang="tr-TR" sz="3200" b="1" dirty="0">
                <a:solidFill>
                  <a:srgbClr val="002060"/>
                </a:solidFill>
                <a:latin typeface="Calibri" panose="020F0502020204030204" pitchFamily="34" charset="0"/>
                <a:ea typeface="+mn-ea"/>
                <a:cs typeface="+mn-cs"/>
              </a:rPr>
              <a:t>Yöneticilerin Görevleri, Rolleri ve Görev Boyutları </a:t>
            </a:r>
          </a:p>
        </p:txBody>
      </p:sp>
      <p:sp>
        <p:nvSpPr>
          <p:cNvPr id="2" name="Rectangle 1"/>
          <p:cNvSpPr/>
          <p:nvPr/>
        </p:nvSpPr>
        <p:spPr>
          <a:xfrm>
            <a:off x="755576" y="2411022"/>
            <a:ext cx="7560840" cy="2677656"/>
          </a:xfrm>
          <a:prstGeom prst="rect">
            <a:avLst/>
          </a:prstGeom>
        </p:spPr>
        <p:txBody>
          <a:bodyPr wrap="square">
            <a:spAutoFit/>
          </a:bodyPr>
          <a:lstStyle/>
          <a:p>
            <a:pPr>
              <a:buClr>
                <a:srgbClr val="002060"/>
              </a:buClr>
            </a:pPr>
            <a:r>
              <a:rPr lang="tr-TR" altLang="tr-TR" sz="2800" dirty="0">
                <a:latin typeface="Calibri" panose="020F0502020204030204" pitchFamily="34" charset="0"/>
              </a:rPr>
              <a:t>Yöneticilerin yerine getirdikleri yönetsel faaliyetler farklılık </a:t>
            </a:r>
            <a:r>
              <a:rPr lang="tr-TR" altLang="tr-TR" sz="2800" dirty="0" smtClean="0">
                <a:latin typeface="Calibri" panose="020F0502020204030204" pitchFamily="34" charset="0"/>
              </a:rPr>
              <a:t>göstermektedir.Bu </a:t>
            </a:r>
            <a:r>
              <a:rPr lang="tr-TR" altLang="tr-TR" sz="2800" dirty="0">
                <a:latin typeface="Calibri" panose="020F0502020204030204" pitchFamily="34" charset="0"/>
              </a:rPr>
              <a:t>farklılıklar</a:t>
            </a:r>
            <a:r>
              <a:rPr lang="tr-TR" altLang="tr-TR" sz="2800" dirty="0" smtClean="0">
                <a:latin typeface="Calibri" panose="020F0502020204030204" pitchFamily="34" charset="0"/>
              </a:rPr>
              <a:t>;</a:t>
            </a:r>
          </a:p>
          <a:p>
            <a:pPr>
              <a:buClr>
                <a:srgbClr val="002060"/>
              </a:buClr>
            </a:pPr>
            <a:endParaRPr lang="tr-TR" altLang="tr-TR" sz="2800" dirty="0">
              <a:latin typeface="Calibri" panose="020F0502020204030204" pitchFamily="34" charset="0"/>
            </a:endParaRPr>
          </a:p>
          <a:p>
            <a:pPr marL="914400" lvl="1" indent="-457200">
              <a:buClr>
                <a:srgbClr val="002060"/>
              </a:buClr>
              <a:buFont typeface="Wingdings 3" panose="05040102010807070707" pitchFamily="18" charset="2"/>
              <a:buChar char=""/>
            </a:pPr>
            <a:r>
              <a:rPr lang="tr-TR" altLang="tr-TR" sz="2800" dirty="0" smtClean="0">
                <a:latin typeface="Calibri" panose="020F0502020204030204" pitchFamily="34" charset="0"/>
              </a:rPr>
              <a:t>Görevler,</a:t>
            </a:r>
          </a:p>
          <a:p>
            <a:pPr marL="914400" lvl="1" indent="-457200">
              <a:buClr>
                <a:srgbClr val="002060"/>
              </a:buClr>
              <a:buFont typeface="Wingdings 3" panose="05040102010807070707" pitchFamily="18" charset="2"/>
              <a:buChar char=""/>
            </a:pPr>
            <a:r>
              <a:rPr lang="tr-TR" altLang="tr-TR" sz="2800" dirty="0" smtClean="0">
                <a:latin typeface="Calibri" panose="020F0502020204030204" pitchFamily="34" charset="0"/>
              </a:rPr>
              <a:t>Roller ve</a:t>
            </a:r>
          </a:p>
          <a:p>
            <a:pPr marL="914400" lvl="1" indent="-457200">
              <a:buClr>
                <a:srgbClr val="002060"/>
              </a:buClr>
              <a:buFont typeface="Wingdings 3" panose="05040102010807070707" pitchFamily="18" charset="2"/>
              <a:buChar char=""/>
            </a:pPr>
            <a:r>
              <a:rPr lang="tr-TR" altLang="tr-TR" sz="2800" dirty="0" smtClean="0">
                <a:latin typeface="Calibri" panose="020F0502020204030204" pitchFamily="34" charset="0"/>
              </a:rPr>
              <a:t>İşin </a:t>
            </a:r>
            <a:r>
              <a:rPr lang="tr-TR" altLang="tr-TR" sz="2800" dirty="0">
                <a:latin typeface="Calibri" panose="020F0502020204030204" pitchFamily="34" charset="0"/>
              </a:rPr>
              <a:t>boyutlarına yönelik uygulama farklarıdır.</a:t>
            </a:r>
            <a:endParaRPr lang="en-US" altLang="tr-TR" sz="2800" dirty="0">
              <a:latin typeface="Calibri" panose="020F0502020204030204" pitchFamily="34" charset="0"/>
            </a:endParaRPr>
          </a:p>
        </p:txBody>
      </p:sp>
    </p:spTree>
    <p:extLst>
      <p:ext uri="{BB962C8B-B14F-4D97-AF65-F5344CB8AC3E}">
        <p14:creationId xmlns:p14="http://schemas.microsoft.com/office/powerpoint/2010/main" val="4205791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indent="-342900">
              <a:spcBef>
                <a:spcPct val="20000"/>
              </a:spcBef>
              <a:buClr>
                <a:schemeClr val="accent1"/>
              </a:buClr>
              <a:buSzPct val="76000"/>
            </a:pPr>
            <a:r>
              <a:rPr lang="tr-TR" sz="3200" b="1" i="1" dirty="0">
                <a:solidFill>
                  <a:schemeClr val="accent1">
                    <a:lumMod val="50000"/>
                  </a:schemeClr>
                </a:solidFill>
                <a:latin typeface="Calibri" panose="020F0502020204030204" pitchFamily="34" charset="0"/>
                <a:ea typeface="+mn-ea"/>
                <a:cs typeface="+mn-cs"/>
              </a:rPr>
              <a:t>Yöneticinin Görevleri</a:t>
            </a:r>
          </a:p>
        </p:txBody>
      </p:sp>
      <p:sp>
        <p:nvSpPr>
          <p:cNvPr id="2" name="Rectangle 1"/>
          <p:cNvSpPr/>
          <p:nvPr/>
        </p:nvSpPr>
        <p:spPr>
          <a:xfrm>
            <a:off x="603504" y="1844824"/>
            <a:ext cx="7344816" cy="4401205"/>
          </a:xfrm>
          <a:prstGeom prst="rect">
            <a:avLst/>
          </a:prstGeom>
        </p:spPr>
        <p:txBody>
          <a:bodyPr wrap="square">
            <a:spAutoFit/>
          </a:bodyPr>
          <a:lstStyle/>
          <a:p>
            <a:pPr lvl="1">
              <a:buClr>
                <a:srgbClr val="002060"/>
              </a:buClr>
              <a:defRPr/>
            </a:pPr>
            <a:r>
              <a:rPr lang="tr-TR" sz="2800" dirty="0">
                <a:latin typeface="Calibri" panose="020F0502020204030204" pitchFamily="34" charset="0"/>
              </a:rPr>
              <a:t>Yönetici, yönetimin 4 </a:t>
            </a:r>
            <a:r>
              <a:rPr lang="tr-TR" sz="2800" dirty="0" smtClean="0">
                <a:latin typeface="Calibri" panose="020F0502020204030204" pitchFamily="34" charset="0"/>
              </a:rPr>
              <a:t>klasik fonksiyonundan </a:t>
            </a:r>
            <a:r>
              <a:rPr lang="tr-TR" sz="2800" dirty="0">
                <a:latin typeface="Calibri" panose="020F0502020204030204" pitchFamily="34" charset="0"/>
              </a:rPr>
              <a:t>sorumludur;</a:t>
            </a:r>
          </a:p>
          <a:p>
            <a:pPr marL="914400" lvl="1" indent="-457200">
              <a:buClr>
                <a:srgbClr val="002060"/>
              </a:buClr>
              <a:buFont typeface="Wingdings 3" panose="05040102010807070707" pitchFamily="18" charset="2"/>
              <a:buChar char=""/>
              <a:defRPr/>
            </a:pPr>
            <a:endParaRPr lang="tr-TR" sz="2800" dirty="0">
              <a:latin typeface="Calibri" panose="020F0502020204030204" pitchFamily="34" charset="0"/>
            </a:endParaRPr>
          </a:p>
          <a:p>
            <a:pPr marL="1371600" lvl="2" indent="-457200">
              <a:buClr>
                <a:srgbClr val="002060"/>
              </a:buClr>
              <a:buFont typeface="Wingdings 3" panose="05040102010807070707" pitchFamily="18" charset="2"/>
              <a:buChar char=""/>
              <a:defRPr/>
            </a:pPr>
            <a:r>
              <a:rPr lang="tr-TR" sz="2800" dirty="0" smtClean="0">
                <a:latin typeface="Calibri" panose="020F0502020204030204" pitchFamily="34" charset="0"/>
              </a:rPr>
              <a:t>Planlama</a:t>
            </a:r>
          </a:p>
          <a:p>
            <a:pPr lvl="2">
              <a:buClr>
                <a:srgbClr val="002060"/>
              </a:buClr>
              <a:defRPr/>
            </a:pPr>
            <a:endParaRPr lang="tr-TR" sz="2800" dirty="0">
              <a:latin typeface="Calibri" panose="020F0502020204030204" pitchFamily="34" charset="0"/>
            </a:endParaRPr>
          </a:p>
          <a:p>
            <a:pPr marL="1371600" lvl="2" indent="-457200">
              <a:buClr>
                <a:srgbClr val="002060"/>
              </a:buClr>
              <a:buFont typeface="Wingdings 3" panose="05040102010807070707" pitchFamily="18" charset="2"/>
              <a:buChar char=""/>
              <a:defRPr/>
            </a:pPr>
            <a:r>
              <a:rPr lang="tr-TR" sz="2800" dirty="0">
                <a:latin typeface="Calibri" panose="020F0502020204030204" pitchFamily="34" charset="0"/>
              </a:rPr>
              <a:t>Organize Etme</a:t>
            </a:r>
          </a:p>
          <a:p>
            <a:pPr marL="914400" lvl="1" indent="-457200">
              <a:buClr>
                <a:srgbClr val="002060"/>
              </a:buClr>
              <a:buFont typeface="Wingdings 3" panose="05040102010807070707" pitchFamily="18" charset="2"/>
              <a:buChar char=""/>
              <a:defRPr/>
            </a:pPr>
            <a:endParaRPr lang="tr-TR" sz="2800" dirty="0">
              <a:latin typeface="Calibri" panose="020F0502020204030204" pitchFamily="34" charset="0"/>
            </a:endParaRPr>
          </a:p>
          <a:p>
            <a:pPr marL="1371600" lvl="2" indent="-457200">
              <a:buClr>
                <a:srgbClr val="002060"/>
              </a:buClr>
              <a:buFont typeface="Wingdings 3" panose="05040102010807070707" pitchFamily="18" charset="2"/>
              <a:buChar char=""/>
              <a:defRPr/>
            </a:pPr>
            <a:r>
              <a:rPr lang="tr-TR" sz="2800" dirty="0">
                <a:latin typeface="Calibri" panose="020F0502020204030204" pitchFamily="34" charset="0"/>
              </a:rPr>
              <a:t>Yöneltme</a:t>
            </a:r>
          </a:p>
          <a:p>
            <a:pPr marL="914400" lvl="1" indent="-457200">
              <a:buClr>
                <a:srgbClr val="002060"/>
              </a:buClr>
              <a:buFont typeface="Wingdings 3" panose="05040102010807070707" pitchFamily="18" charset="2"/>
              <a:buChar char=""/>
              <a:defRPr/>
            </a:pPr>
            <a:endParaRPr lang="tr-TR" sz="2800" dirty="0">
              <a:latin typeface="Calibri" panose="020F0502020204030204" pitchFamily="34" charset="0"/>
            </a:endParaRPr>
          </a:p>
          <a:p>
            <a:pPr marL="1371600" lvl="2" indent="-457200">
              <a:buClr>
                <a:srgbClr val="002060"/>
              </a:buClr>
              <a:buFont typeface="Wingdings 3" panose="05040102010807070707" pitchFamily="18" charset="2"/>
              <a:buChar char=""/>
              <a:defRPr/>
            </a:pPr>
            <a:r>
              <a:rPr lang="tr-TR" sz="2800" dirty="0">
                <a:latin typeface="Calibri" panose="020F0502020204030204" pitchFamily="34" charset="0"/>
              </a:rPr>
              <a:t>Kontrol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054" y="3284984"/>
            <a:ext cx="2381250" cy="2381250"/>
          </a:xfrm>
          <a:prstGeom prst="rect">
            <a:avLst/>
          </a:prstGeom>
        </p:spPr>
      </p:pic>
    </p:spTree>
    <p:extLst>
      <p:ext uri="{BB962C8B-B14F-4D97-AF65-F5344CB8AC3E}">
        <p14:creationId xmlns:p14="http://schemas.microsoft.com/office/powerpoint/2010/main" val="4205791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indent="-342900">
              <a:spcBef>
                <a:spcPct val="20000"/>
              </a:spcBef>
              <a:buClr>
                <a:schemeClr val="accent1"/>
              </a:buClr>
              <a:buSzPct val="76000"/>
            </a:pPr>
            <a:r>
              <a:rPr lang="tr-TR" sz="3200" b="1" i="1" dirty="0">
                <a:solidFill>
                  <a:schemeClr val="accent1">
                    <a:lumMod val="50000"/>
                  </a:schemeClr>
                </a:solidFill>
                <a:latin typeface="Calibri" panose="020F0502020204030204" pitchFamily="34" charset="0"/>
                <a:ea typeface="+mn-ea"/>
                <a:cs typeface="+mn-cs"/>
              </a:rPr>
              <a:t>Yöneticinin Yeni Fonksiyonları </a:t>
            </a:r>
          </a:p>
        </p:txBody>
      </p:sp>
      <p:sp>
        <p:nvSpPr>
          <p:cNvPr id="2" name="Rectangle 1"/>
          <p:cNvSpPr/>
          <p:nvPr/>
        </p:nvSpPr>
        <p:spPr>
          <a:xfrm>
            <a:off x="611560" y="1831640"/>
            <a:ext cx="7416824" cy="5139869"/>
          </a:xfrm>
          <a:prstGeom prst="rect">
            <a:avLst/>
          </a:prstGeom>
        </p:spPr>
        <p:txBody>
          <a:bodyPr wrap="square">
            <a:spAutoFit/>
          </a:bodyPr>
          <a:lstStyle/>
          <a:p>
            <a:pPr marL="365125" indent="-282575">
              <a:lnSpc>
                <a:spcPct val="80000"/>
              </a:lnSpc>
              <a:defRPr/>
            </a:pPr>
            <a:r>
              <a:rPr lang="tr-TR" sz="2800" dirty="0" smtClean="0">
                <a:latin typeface="Calibri" panose="020F0502020204030204" pitchFamily="34" charset="0"/>
              </a:rPr>
              <a:t>   Çalışandan </a:t>
            </a:r>
            <a:r>
              <a:rPr lang="tr-TR" sz="2800" dirty="0">
                <a:latin typeface="Calibri" panose="020F0502020204030204" pitchFamily="34" charset="0"/>
              </a:rPr>
              <a:t>‘en iyi’ çıktıyı almak için, </a:t>
            </a:r>
            <a:r>
              <a:rPr lang="tr-TR" sz="2800" dirty="0" smtClean="0">
                <a:latin typeface="Calibri" panose="020F0502020204030204" pitchFamily="34" charset="0"/>
              </a:rPr>
              <a:t>emir vermek </a:t>
            </a:r>
            <a:r>
              <a:rPr lang="tr-TR" sz="2800" dirty="0">
                <a:latin typeface="Calibri" panose="020F0502020204030204" pitchFamily="34" charset="0"/>
              </a:rPr>
              <a:t>yerine, ‘en iyi’yi ortaya </a:t>
            </a:r>
            <a:r>
              <a:rPr lang="tr-TR" sz="2800" dirty="0" smtClean="0">
                <a:latin typeface="Calibri" panose="020F0502020204030204" pitchFamily="34" charset="0"/>
              </a:rPr>
              <a:t>koymalarını sağlayacak </a:t>
            </a:r>
            <a:r>
              <a:rPr lang="tr-TR" sz="2800" dirty="0">
                <a:latin typeface="Calibri" panose="020F0502020204030204" pitchFamily="34" charset="0"/>
              </a:rPr>
              <a:t>ortamı yaratmak gerekmektedir. Bu nedenle yönetimde yeni fonksiyonlar ortaya çıkmıştır</a:t>
            </a:r>
            <a:r>
              <a:rPr lang="tr-TR" sz="2800" dirty="0" smtClean="0">
                <a:latin typeface="Calibri" panose="020F0502020204030204" pitchFamily="34" charset="0"/>
              </a:rPr>
              <a:t>;</a:t>
            </a:r>
            <a:endParaRPr lang="tr-TR" sz="2800" dirty="0">
              <a:latin typeface="Calibri" panose="020F0502020204030204" pitchFamily="34" charset="0"/>
            </a:endParaRPr>
          </a:p>
          <a:p>
            <a:pPr marL="82550" algn="just">
              <a:lnSpc>
                <a:spcPct val="80000"/>
              </a:lnSpc>
              <a:defRPr/>
            </a:pPr>
            <a:endParaRPr lang="tr-TR" dirty="0"/>
          </a:p>
          <a:p>
            <a:pPr marL="1454150" lvl="2" indent="-457200">
              <a:lnSpc>
                <a:spcPct val="80000"/>
              </a:lnSpc>
              <a:buClr>
                <a:srgbClr val="002060"/>
              </a:buClr>
              <a:buFont typeface="Wingdings 3" panose="05040102010807070707" pitchFamily="18" charset="2"/>
              <a:buChar char=""/>
              <a:defRPr/>
            </a:pPr>
            <a:r>
              <a:rPr lang="tr-TR" sz="2800" dirty="0">
                <a:latin typeface="Calibri" panose="020F0502020204030204" pitchFamily="34" charset="0"/>
              </a:rPr>
              <a:t>Destek </a:t>
            </a:r>
            <a:r>
              <a:rPr lang="tr-TR" sz="2800" dirty="0" smtClean="0">
                <a:latin typeface="Calibri" panose="020F0502020204030204" pitchFamily="34" charset="0"/>
              </a:rPr>
              <a:t>Olmak</a:t>
            </a:r>
          </a:p>
          <a:p>
            <a:pPr marL="996950" lvl="2">
              <a:lnSpc>
                <a:spcPct val="80000"/>
              </a:lnSpc>
              <a:buClr>
                <a:srgbClr val="002060"/>
              </a:buClr>
              <a:defRPr/>
            </a:pPr>
            <a:endParaRPr lang="tr-TR" sz="2800" dirty="0">
              <a:latin typeface="Calibri" panose="020F0502020204030204" pitchFamily="34" charset="0"/>
            </a:endParaRPr>
          </a:p>
          <a:p>
            <a:pPr marL="1454150" lvl="2" indent="-457200">
              <a:lnSpc>
                <a:spcPct val="80000"/>
              </a:lnSpc>
              <a:buClr>
                <a:srgbClr val="002060"/>
              </a:buClr>
              <a:buFont typeface="Wingdings 3" panose="05040102010807070707" pitchFamily="18" charset="2"/>
              <a:buChar char=""/>
              <a:defRPr/>
            </a:pPr>
            <a:r>
              <a:rPr lang="tr-TR" sz="2800" dirty="0">
                <a:latin typeface="Calibri" panose="020F0502020204030204" pitchFamily="34" charset="0"/>
              </a:rPr>
              <a:t>İletişim </a:t>
            </a:r>
            <a:r>
              <a:rPr lang="tr-TR" sz="2800" dirty="0" smtClean="0">
                <a:latin typeface="Calibri" panose="020F0502020204030204" pitchFamily="34" charset="0"/>
              </a:rPr>
              <a:t>Kurmak</a:t>
            </a:r>
          </a:p>
          <a:p>
            <a:pPr marL="996950" lvl="2">
              <a:lnSpc>
                <a:spcPct val="80000"/>
              </a:lnSpc>
              <a:buClr>
                <a:srgbClr val="002060"/>
              </a:buClr>
              <a:defRPr/>
            </a:pPr>
            <a:endParaRPr lang="tr-TR" sz="2800" dirty="0">
              <a:latin typeface="Calibri" panose="020F0502020204030204" pitchFamily="34" charset="0"/>
            </a:endParaRPr>
          </a:p>
          <a:p>
            <a:pPr marL="1454150" lvl="2" indent="-457200">
              <a:lnSpc>
                <a:spcPct val="80000"/>
              </a:lnSpc>
              <a:buClr>
                <a:srgbClr val="002060"/>
              </a:buClr>
              <a:buFont typeface="Wingdings 3" panose="05040102010807070707" pitchFamily="18" charset="2"/>
              <a:buChar char=""/>
              <a:defRPr/>
            </a:pPr>
            <a:r>
              <a:rPr lang="tr-TR" sz="2800" dirty="0" smtClean="0">
                <a:latin typeface="Calibri" panose="020F0502020204030204" pitchFamily="34" charset="0"/>
              </a:rPr>
              <a:t>Enerji </a:t>
            </a:r>
            <a:r>
              <a:rPr lang="tr-TR" sz="2800" dirty="0">
                <a:latin typeface="Calibri" panose="020F0502020204030204" pitchFamily="34" charset="0"/>
              </a:rPr>
              <a:t>vermek</a:t>
            </a:r>
          </a:p>
          <a:p>
            <a:pPr marL="539750" indent="-457200">
              <a:lnSpc>
                <a:spcPct val="80000"/>
              </a:lnSpc>
              <a:buClr>
                <a:srgbClr val="002060"/>
              </a:buClr>
              <a:buFont typeface="Wingdings 3" panose="05040102010807070707" pitchFamily="18" charset="2"/>
              <a:buChar char=""/>
              <a:defRPr/>
            </a:pPr>
            <a:endParaRPr lang="tr-TR" sz="2800" dirty="0">
              <a:latin typeface="Calibri" panose="020F0502020204030204" pitchFamily="34" charset="0"/>
            </a:endParaRPr>
          </a:p>
          <a:p>
            <a:pPr marL="1454150" lvl="2" indent="-457200">
              <a:lnSpc>
                <a:spcPct val="80000"/>
              </a:lnSpc>
              <a:buClr>
                <a:srgbClr val="002060"/>
              </a:buClr>
              <a:buFont typeface="Wingdings 3" panose="05040102010807070707" pitchFamily="18" charset="2"/>
              <a:buChar char=""/>
              <a:defRPr/>
            </a:pPr>
            <a:r>
              <a:rPr lang="tr-TR" sz="2800" dirty="0">
                <a:latin typeface="Calibri" panose="020F0502020204030204" pitchFamily="34" charset="0"/>
              </a:rPr>
              <a:t>Güçlendirmek</a:t>
            </a:r>
          </a:p>
          <a:p>
            <a:pPr marL="82550">
              <a:lnSpc>
                <a:spcPct val="80000"/>
              </a:lnSpc>
              <a:buClr>
                <a:srgbClr val="002060"/>
              </a:buClr>
              <a:defRPr/>
            </a:pPr>
            <a:endParaRPr lang="tr-TR" sz="2800" dirty="0">
              <a:latin typeface="Calibri" panose="020F0502020204030204" pitchFamily="34" charset="0"/>
            </a:endParaRPr>
          </a:p>
          <a:p>
            <a:pPr marL="539750" indent="-457200">
              <a:lnSpc>
                <a:spcPct val="80000"/>
              </a:lnSpc>
              <a:buClr>
                <a:srgbClr val="002060"/>
              </a:buClr>
              <a:buFont typeface="Wingdings 3" panose="05040102010807070707" pitchFamily="18" charset="2"/>
              <a:buChar char=""/>
              <a:defRPr/>
            </a:pPr>
            <a:endParaRPr lang="tr-TR" sz="2800" dirty="0">
              <a:latin typeface="Calibri" panose="020F0502020204030204" pitchFamily="34" charset="0"/>
            </a:endParaRPr>
          </a:p>
        </p:txBody>
      </p:sp>
    </p:spTree>
    <p:extLst>
      <p:ext uri="{BB962C8B-B14F-4D97-AF65-F5344CB8AC3E}">
        <p14:creationId xmlns:p14="http://schemas.microsoft.com/office/powerpoint/2010/main" val="3720771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lvl="2" indent="-342900" algn="l" rtl="0">
              <a:spcBef>
                <a:spcPct val="20000"/>
              </a:spcBef>
              <a:buClr>
                <a:schemeClr val="accent1"/>
              </a:buClr>
              <a:buSzPct val="76000"/>
            </a:pPr>
            <a:r>
              <a:rPr lang="tr-TR" sz="3200" b="1" i="1" kern="1200" dirty="0">
                <a:solidFill>
                  <a:schemeClr val="tx1"/>
                </a:solidFill>
                <a:latin typeface="Calibri" panose="020F0502020204030204" pitchFamily="34" charset="0"/>
                <a:ea typeface="+mn-ea"/>
                <a:cs typeface="+mn-cs"/>
              </a:rPr>
              <a:t>Destek Olmak</a:t>
            </a:r>
          </a:p>
        </p:txBody>
      </p:sp>
      <p:sp>
        <p:nvSpPr>
          <p:cNvPr id="2" name="Rectangle 1"/>
          <p:cNvSpPr/>
          <p:nvPr/>
        </p:nvSpPr>
        <p:spPr>
          <a:xfrm>
            <a:off x="755576" y="1988840"/>
            <a:ext cx="6912768" cy="1384995"/>
          </a:xfrm>
          <a:prstGeom prst="rect">
            <a:avLst/>
          </a:prstGeom>
        </p:spPr>
        <p:txBody>
          <a:bodyPr wrap="square">
            <a:spAutoFit/>
          </a:bodyPr>
          <a:lstStyle/>
          <a:p>
            <a:pPr marL="82550"/>
            <a:r>
              <a:rPr lang="tr-TR" altLang="tr-TR" sz="2800" dirty="0">
                <a:latin typeface="Calibri" panose="020F0502020204030204" pitchFamily="34" charset="0"/>
              </a:rPr>
              <a:t>Yöneticiler çalışanlar için ‘gözetmen’ olmak yerine ‘danışman’ olmalı ve çalışanların hata yapmalarına izin vermelidir.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645023"/>
            <a:ext cx="4330622" cy="2615699"/>
          </a:xfrm>
          <a:prstGeom prst="rect">
            <a:avLst/>
          </a:prstGeom>
        </p:spPr>
      </p:pic>
    </p:spTree>
    <p:extLst>
      <p:ext uri="{BB962C8B-B14F-4D97-AF65-F5344CB8AC3E}">
        <p14:creationId xmlns:p14="http://schemas.microsoft.com/office/powerpoint/2010/main" val="3720771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8183880" cy="719200"/>
          </a:xfrm>
        </p:spPr>
        <p:txBody>
          <a:bodyPr>
            <a:noAutofit/>
          </a:bodyPr>
          <a:lstStyle/>
          <a:p>
            <a:pPr marL="342900" lvl="2" indent="-342900" algn="l" rtl="0">
              <a:spcBef>
                <a:spcPct val="20000"/>
              </a:spcBef>
              <a:buClr>
                <a:schemeClr val="accent1"/>
              </a:buClr>
              <a:buSzPct val="76000"/>
            </a:pPr>
            <a:r>
              <a:rPr lang="tr-TR" sz="3200" b="1" i="1" kern="1200" dirty="0">
                <a:solidFill>
                  <a:schemeClr val="tx1"/>
                </a:solidFill>
                <a:latin typeface="Calibri" panose="020F0502020204030204" pitchFamily="34" charset="0"/>
                <a:ea typeface="+mn-ea"/>
                <a:cs typeface="+mn-cs"/>
              </a:rPr>
              <a:t>İletişim Kurmak</a:t>
            </a:r>
          </a:p>
        </p:txBody>
      </p:sp>
      <p:sp>
        <p:nvSpPr>
          <p:cNvPr id="4" name="Rectangle 3"/>
          <p:cNvSpPr/>
          <p:nvPr/>
        </p:nvSpPr>
        <p:spPr>
          <a:xfrm>
            <a:off x="755576" y="1988840"/>
            <a:ext cx="7200800" cy="2677656"/>
          </a:xfrm>
          <a:prstGeom prst="rect">
            <a:avLst/>
          </a:prstGeom>
        </p:spPr>
        <p:txBody>
          <a:bodyPr wrap="square">
            <a:spAutoFit/>
          </a:bodyPr>
          <a:lstStyle/>
          <a:p>
            <a:pPr marL="82550"/>
            <a:r>
              <a:rPr lang="tr-TR" altLang="tr-TR" sz="2800" dirty="0">
                <a:latin typeface="Calibri" panose="020F0502020204030204" pitchFamily="34" charset="0"/>
              </a:rPr>
              <a:t>İş dünyasındaki hızlı değişimle başa çıkabilmek için, çalışanların, artan doğru bilgi ihtiyacı giderilmelidir. </a:t>
            </a:r>
          </a:p>
          <a:p>
            <a:pPr marL="82550"/>
            <a:r>
              <a:rPr lang="tr-TR" altLang="tr-TR" sz="2800" dirty="0">
                <a:latin typeface="Calibri" panose="020F0502020204030204" pitchFamily="34" charset="0"/>
              </a:rPr>
              <a:t>Karar verme süreçlerine çalışanların katılımı sağlanmalıdır.</a:t>
            </a:r>
          </a:p>
          <a:p>
            <a:pPr marL="82550"/>
            <a:endParaRPr lang="tr-TR" altLang="tr-TR" sz="2800" dirty="0">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036" y="4365104"/>
            <a:ext cx="3491880" cy="1663080"/>
          </a:xfrm>
          <a:prstGeom prst="rect">
            <a:avLst/>
          </a:prstGeom>
        </p:spPr>
      </p:pic>
    </p:spTree>
    <p:extLst>
      <p:ext uri="{BB962C8B-B14F-4D97-AF65-F5344CB8AC3E}">
        <p14:creationId xmlns:p14="http://schemas.microsoft.com/office/powerpoint/2010/main" val="3720771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8868" y="40432"/>
            <a:ext cx="3187508" cy="923330"/>
          </a:xfrm>
          <a:prstGeom prst="rect">
            <a:avLst/>
          </a:prstGeom>
          <a:noFill/>
        </p:spPr>
        <p:txBody>
          <a:bodyPr wrap="square" rtlCol="0">
            <a:spAutoFit/>
          </a:bodyPr>
          <a:lstStyle/>
          <a:p>
            <a:r>
              <a:rPr lang="tr-TR" sz="2400" b="1" dirty="0" smtClean="0">
                <a:solidFill>
                  <a:srgbClr val="002060"/>
                </a:solidFill>
                <a:latin typeface="Calibri" panose="020F0502020204030204" pitchFamily="34" charset="0"/>
              </a:rPr>
              <a:t>YÖNETİM ve YÖNETİCİ</a:t>
            </a:r>
            <a:endParaRPr lang="tr-TR" sz="2400" b="1" dirty="0">
              <a:solidFill>
                <a:srgbClr val="002060"/>
              </a:solidFill>
              <a:latin typeface="Calibri" panose="020F0502020204030204" pitchFamily="34" charset="0"/>
            </a:endParaRPr>
          </a:p>
          <a:p>
            <a:endParaRPr lang="tr-TR" sz="3000" dirty="0"/>
          </a:p>
        </p:txBody>
      </p:sp>
      <p:sp>
        <p:nvSpPr>
          <p:cNvPr id="3" name="Title 1"/>
          <p:cNvSpPr>
            <a:spLocks noGrp="1"/>
          </p:cNvSpPr>
          <p:nvPr>
            <p:ph type="title"/>
          </p:nvPr>
        </p:nvSpPr>
        <p:spPr>
          <a:xfrm>
            <a:off x="583622" y="963762"/>
            <a:ext cx="7516770" cy="719200"/>
          </a:xfrm>
        </p:spPr>
        <p:txBody>
          <a:bodyPr>
            <a:noAutofit/>
          </a:bodyPr>
          <a:lstStyle/>
          <a:p>
            <a:pPr marL="342900" lvl="2" indent="-342900" algn="l" rtl="0">
              <a:spcBef>
                <a:spcPct val="20000"/>
              </a:spcBef>
              <a:buClr>
                <a:schemeClr val="accent1"/>
              </a:buClr>
              <a:buSzPct val="76000"/>
            </a:pPr>
            <a:r>
              <a:rPr lang="tr-TR" sz="3200" b="1" i="1" kern="1200" dirty="0">
                <a:solidFill>
                  <a:schemeClr val="tx1"/>
                </a:solidFill>
                <a:latin typeface="Calibri" panose="020F0502020204030204" pitchFamily="34" charset="0"/>
                <a:ea typeface="+mn-ea"/>
                <a:cs typeface="+mn-cs"/>
              </a:rPr>
              <a:t>Enerji vermek</a:t>
            </a:r>
          </a:p>
        </p:txBody>
      </p:sp>
      <p:sp>
        <p:nvSpPr>
          <p:cNvPr id="4" name="Rectangle 3"/>
          <p:cNvSpPr/>
          <p:nvPr/>
        </p:nvSpPr>
        <p:spPr>
          <a:xfrm>
            <a:off x="755576" y="2012402"/>
            <a:ext cx="7200800" cy="1384995"/>
          </a:xfrm>
          <a:prstGeom prst="rect">
            <a:avLst/>
          </a:prstGeom>
        </p:spPr>
        <p:txBody>
          <a:bodyPr wrap="square">
            <a:spAutoFit/>
          </a:bodyPr>
          <a:lstStyle/>
          <a:p>
            <a:pPr marL="82550"/>
            <a:r>
              <a:rPr lang="tr-TR" altLang="tr-TR" sz="2800" dirty="0">
                <a:latin typeface="Calibri" panose="020F0502020204030204" pitchFamily="34" charset="0"/>
              </a:rPr>
              <a:t>İyi yöneticiler çalışanları için vizyon yaratmalı ve onlara bu vizyon için çalışma enerjisi vermelidir.</a:t>
            </a:r>
          </a:p>
          <a:p>
            <a:pPr marL="82550"/>
            <a:endParaRPr lang="tr-TR" altLang="tr-TR" sz="2800" dirty="0">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905" y="3861048"/>
            <a:ext cx="3622142" cy="1880483"/>
          </a:xfrm>
          <a:prstGeom prst="rect">
            <a:avLst/>
          </a:prstGeom>
        </p:spPr>
      </p:pic>
    </p:spTree>
    <p:extLst>
      <p:ext uri="{BB962C8B-B14F-4D97-AF65-F5344CB8AC3E}">
        <p14:creationId xmlns:p14="http://schemas.microsoft.com/office/powerpoint/2010/main" val="3720771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Özel 11">
      <a:dk1>
        <a:srgbClr val="323543"/>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697</TotalTime>
  <Words>1051</Words>
  <Application>Microsoft Office PowerPoint</Application>
  <PresentationFormat>On-screen Show (4:3)</PresentationFormat>
  <Paragraphs>266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Austin</vt:lpstr>
      <vt:lpstr>GÜNÜMÜZ İŞLETMELERİNiN YÖNETİMİ</vt:lpstr>
      <vt:lpstr>PowerPoint Presentation</vt:lpstr>
      <vt:lpstr>Günümüz Yöneticilerinin Çalışma Alanları</vt:lpstr>
      <vt:lpstr>Yöneticilerin Görevleri, Rolleri ve Görev Boyutları </vt:lpstr>
      <vt:lpstr>Yöneticinin Görevleri</vt:lpstr>
      <vt:lpstr>Yöneticinin Yeni Fonksiyonları </vt:lpstr>
      <vt:lpstr>Destek Olmak</vt:lpstr>
      <vt:lpstr>İletişim Kurmak</vt:lpstr>
      <vt:lpstr>Enerji vermek</vt:lpstr>
      <vt:lpstr>Güçlendirmek</vt:lpstr>
      <vt:lpstr>Yöneticinin Rolleri</vt:lpstr>
      <vt:lpstr>Yöneticinin Rolleri</vt:lpstr>
      <vt:lpstr>Bireylerarası Roller</vt:lpstr>
      <vt:lpstr>Bilgi Sağlama Rolü</vt:lpstr>
      <vt:lpstr>Karar Verici Rolü</vt:lpstr>
      <vt:lpstr>Yönetsel Görev Boyutları</vt:lpstr>
      <vt:lpstr>Yönetsel Görev Boyutları</vt:lpstr>
      <vt:lpstr>Yönetsel Görev Boyutları</vt:lpstr>
      <vt:lpstr>İki Yönetsel Görev</vt:lpstr>
      <vt:lpstr>İki Yönetsel Görev</vt:lpstr>
      <vt:lpstr>İki Yönetsel Görev</vt:lpstr>
      <vt:lpstr>Yönetici Becerileri</vt:lpstr>
      <vt:lpstr>Değişik Örgütsel Seviyelerde Yönetsel Becerilerin Önemi</vt:lpstr>
      <vt:lpstr>Günümüz Yöneticilerinin Özellikleri ve Başarı Kıstasları</vt:lpstr>
      <vt:lpstr>Yöneticiyi Başarısız Yapacak Özellikler</vt:lpstr>
      <vt:lpstr>Günümüz Yöneticilerinin Özellikleri</vt:lpstr>
      <vt:lpstr>Yönetim Nedir?</vt:lpstr>
      <vt:lpstr>Yönetim Hiyerarşisi</vt:lpstr>
      <vt:lpstr>Yönetim Hiyerarşisi</vt:lpstr>
      <vt:lpstr>Yönetim Hiyerarşisi</vt:lpstr>
      <vt:lpstr>Yönetim Fonksiyonları</vt:lpstr>
      <vt:lpstr>Planlama</vt:lpstr>
      <vt:lpstr>Örgütleme</vt:lpstr>
      <vt:lpstr>Yürütme</vt:lpstr>
      <vt:lpstr>Kontrol</vt:lpstr>
      <vt:lpstr>Örnek Olay-Hangisi Yöneticidir?</vt:lpstr>
      <vt:lpstr>Örnek Olay-Hangisi Yöneticidir?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GÜNÜMÜZ İŞLETMELERİNİN YÖNETİMİ</dc:title>
  <dc:creator>Merve Urfa</dc:creator>
  <cp:lastModifiedBy>Merve Urfa</cp:lastModifiedBy>
  <cp:revision>105</cp:revision>
  <dcterms:created xsi:type="dcterms:W3CDTF">2017-01-19T11:57:50Z</dcterms:created>
  <dcterms:modified xsi:type="dcterms:W3CDTF">2017-01-24T11:54:30Z</dcterms:modified>
</cp:coreProperties>
</file>