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74" r:id="rId6"/>
    <p:sldId id="272" r:id="rId7"/>
    <p:sldId id="271" r:id="rId8"/>
    <p:sldId id="273" r:id="rId9"/>
    <p:sldId id="278" r:id="rId10"/>
    <p:sldId id="267" r:id="rId11"/>
    <p:sldId id="277" r:id="rId12"/>
    <p:sldId id="265" r:id="rId13"/>
    <p:sldId id="264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E2035-F582-450A-B051-AA7A8E3804BA}" type="datetimeFigureOut">
              <a:rPr lang="tr-TR" smtClean="0"/>
              <a:pPr/>
              <a:t>30.11.2021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B00A3-002F-4176-9EEF-979EBA86C2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94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KENTSEL</a:t>
            </a:r>
            <a:r>
              <a:rPr lang="tr-TR" baseline="0" dirty="0" smtClean="0"/>
              <a:t> FONKSİYON ALANLARI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00A3-002F-4176-9EEF-979EBA86C2B2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KİM</a:t>
            </a:r>
            <a:r>
              <a:rPr lang="tr-TR" baseline="0" dirty="0" smtClean="0"/>
              <a:t> İÇİN?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00A3-002F-4176-9EEF-979EBA86C2B2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kademelenme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00A3-002F-4176-9EEF-979EBA86C2B2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Kültürel</a:t>
            </a:r>
            <a:r>
              <a:rPr lang="tr-TR" baseline="0" dirty="0" smtClean="0"/>
              <a:t> Alanlar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00A3-002F-4176-9EEF-979EBA86C2B2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 Spor Alanı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00A3-002F-4176-9EEF-979EBA86C2B2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F09EC-6DC1-4E88-85A8-BF4F27EE610D}" type="slidenum">
              <a:rPr lang="tr-TR"/>
              <a:pPr/>
              <a:t>10</a:t>
            </a:fld>
            <a:endParaRPr lang="tr-TR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AC94B-92A8-4711-9517-B1DBEF959D5C}" type="slidenum">
              <a:rPr lang="tr-TR"/>
              <a:pPr/>
              <a:t>11</a:t>
            </a:fld>
            <a:endParaRPr lang="tr-TR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240CE-D297-4A87-BAE9-ADC188FC9994}" type="slidenum">
              <a:rPr lang="tr-TR"/>
              <a:pPr/>
              <a:t>12</a:t>
            </a:fld>
            <a:endParaRPr lang="tr-TR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373A8-1CF3-48CE-834E-48DA23AD5884}" type="slidenum">
              <a:rPr lang="tr-TR"/>
              <a:pPr/>
              <a:t>13</a:t>
            </a:fld>
            <a:endParaRPr lang="tr-T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4DDE-F286-4C97-A9E4-DD37F7BEFCC7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6C79-3DC5-4B8D-B587-2CF2180E2876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3C71-774A-4673-B073-C43C6C424B25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EC33-64DB-41CB-AE05-81C32D00E33E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8CA-8814-45D4-B7D0-EE97397889BB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8A7A-B9B5-41D3-8056-CB2A20EF588E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CB80-E172-488A-A61A-1C69F64209D9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C56-4333-4235-9198-E9209533E6F8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1B92-3919-4D5F-8941-92F9BDA3E0FF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C6A-641D-4307-8215-193692875069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1C1-7D6D-4B87-8C17-109C9B62E01A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93F4-CF36-4DC2-87AC-EBA9CE6FCD61}" type="datetime1">
              <a:rPr lang="tr-TR" smtClean="0"/>
              <a:pPr/>
              <a:t>30.11.2021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2485-C068-46C4-B10C-BEF07BC78A4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d8UA5Emm-UnGzM&amp;tbnid=5Sm2ba5ak8pv1M:&amp;ved=0CAUQjRw&amp;url=http://www.anaokuluariyorum.com/bursa-anaokullari/osmangazi-anaokullari/abakus-anaokulu/&amp;ei=jUKJUqmpLci_0QXE5oGADw&amp;bvm=bv.56643336,d.d2k&amp;psig=AFQjCNEzi6Dt27vNkOdYu_8UJFnyTVS13g&amp;ust=138481337382963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ŞEHİR PLANLAMA –İMAR HUKUKU</a:t>
            </a:r>
            <a:endParaRPr lang="tr-T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DONATI ALANLARI</a:t>
            </a:r>
          </a:p>
          <a:p>
            <a:r>
              <a:rPr lang="tr-TR" dirty="0" smtClean="0"/>
              <a:t>VE</a:t>
            </a:r>
          </a:p>
          <a:p>
            <a:r>
              <a:rPr lang="tr-TR" smtClean="0"/>
              <a:t>YOĞUNLUK  KAVRAMI</a:t>
            </a:r>
            <a:endParaRPr lang="tr-T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04813"/>
            <a:ext cx="6324600" cy="6173787"/>
          </a:xfrm>
          <a:prstGeom prst="rect">
            <a:avLst/>
          </a:prstGeom>
          <a:noFill/>
        </p:spPr>
      </p:pic>
      <p:sp>
        <p:nvSpPr>
          <p:cNvPr id="105476" name="Freeform 4"/>
          <p:cNvSpPr>
            <a:spLocks/>
          </p:cNvSpPr>
          <p:nvPr/>
        </p:nvSpPr>
        <p:spPr bwMode="auto">
          <a:xfrm>
            <a:off x="2044700" y="3767138"/>
            <a:ext cx="2239963" cy="1970087"/>
          </a:xfrm>
          <a:custGeom>
            <a:avLst/>
            <a:gdLst/>
            <a:ahLst/>
            <a:cxnLst>
              <a:cxn ang="0">
                <a:pos x="115" y="337"/>
              </a:cxn>
              <a:cxn ang="0">
                <a:pos x="231" y="150"/>
              </a:cxn>
              <a:cxn ang="0">
                <a:pos x="549" y="105"/>
              </a:cxn>
              <a:cxn ang="0">
                <a:pos x="912" y="105"/>
              </a:cxn>
              <a:cxn ang="0">
                <a:pos x="1090" y="20"/>
              </a:cxn>
              <a:cxn ang="0">
                <a:pos x="1229" y="14"/>
              </a:cxn>
              <a:cxn ang="0">
                <a:pos x="1365" y="105"/>
              </a:cxn>
              <a:cxn ang="0">
                <a:pos x="1411" y="241"/>
              </a:cxn>
              <a:cxn ang="0">
                <a:pos x="1363" y="477"/>
              </a:cxn>
              <a:cxn ang="0">
                <a:pos x="1252" y="839"/>
              </a:cxn>
              <a:cxn ang="0">
                <a:pos x="927" y="1164"/>
              </a:cxn>
              <a:cxn ang="0">
                <a:pos x="594" y="1193"/>
              </a:cxn>
              <a:cxn ang="0">
                <a:pos x="95" y="876"/>
              </a:cxn>
              <a:cxn ang="0">
                <a:pos x="26" y="581"/>
              </a:cxn>
              <a:cxn ang="0">
                <a:pos x="115" y="337"/>
              </a:cxn>
            </a:cxnLst>
            <a:rect l="0" t="0" r="r" b="b"/>
            <a:pathLst>
              <a:path w="1411" h="1241">
                <a:moveTo>
                  <a:pt x="115" y="337"/>
                </a:moveTo>
                <a:cubicBezTo>
                  <a:pt x="135" y="268"/>
                  <a:pt x="159" y="189"/>
                  <a:pt x="231" y="150"/>
                </a:cubicBezTo>
                <a:cubicBezTo>
                  <a:pt x="303" y="111"/>
                  <a:pt x="436" y="112"/>
                  <a:pt x="549" y="105"/>
                </a:cubicBezTo>
                <a:cubicBezTo>
                  <a:pt x="662" y="98"/>
                  <a:pt x="822" y="119"/>
                  <a:pt x="912" y="105"/>
                </a:cubicBezTo>
                <a:cubicBezTo>
                  <a:pt x="1002" y="91"/>
                  <a:pt x="1037" y="35"/>
                  <a:pt x="1090" y="20"/>
                </a:cubicBezTo>
                <a:cubicBezTo>
                  <a:pt x="1143" y="5"/>
                  <a:pt x="1183" y="0"/>
                  <a:pt x="1229" y="14"/>
                </a:cubicBezTo>
                <a:cubicBezTo>
                  <a:pt x="1275" y="28"/>
                  <a:pt x="1335" y="67"/>
                  <a:pt x="1365" y="105"/>
                </a:cubicBezTo>
                <a:cubicBezTo>
                  <a:pt x="1395" y="143"/>
                  <a:pt x="1411" y="179"/>
                  <a:pt x="1411" y="241"/>
                </a:cubicBezTo>
                <a:cubicBezTo>
                  <a:pt x="1411" y="303"/>
                  <a:pt x="1389" y="377"/>
                  <a:pt x="1363" y="477"/>
                </a:cubicBezTo>
                <a:cubicBezTo>
                  <a:pt x="1337" y="577"/>
                  <a:pt x="1325" y="725"/>
                  <a:pt x="1252" y="839"/>
                </a:cubicBezTo>
                <a:cubicBezTo>
                  <a:pt x="1179" y="953"/>
                  <a:pt x="1037" y="1105"/>
                  <a:pt x="927" y="1164"/>
                </a:cubicBezTo>
                <a:cubicBezTo>
                  <a:pt x="817" y="1223"/>
                  <a:pt x="733" y="1241"/>
                  <a:pt x="594" y="1193"/>
                </a:cubicBezTo>
                <a:cubicBezTo>
                  <a:pt x="455" y="1145"/>
                  <a:pt x="190" y="978"/>
                  <a:pt x="95" y="876"/>
                </a:cubicBezTo>
                <a:cubicBezTo>
                  <a:pt x="0" y="774"/>
                  <a:pt x="23" y="671"/>
                  <a:pt x="26" y="581"/>
                </a:cubicBezTo>
                <a:cubicBezTo>
                  <a:pt x="29" y="491"/>
                  <a:pt x="97" y="388"/>
                  <a:pt x="115" y="337"/>
                </a:cubicBezTo>
                <a:close/>
              </a:path>
            </a:pathLst>
          </a:custGeom>
          <a:noFill/>
          <a:ln w="635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05477" name="Freeform 5"/>
          <p:cNvSpPr>
            <a:spLocks/>
          </p:cNvSpPr>
          <p:nvPr/>
        </p:nvSpPr>
        <p:spPr bwMode="auto">
          <a:xfrm>
            <a:off x="4371975" y="1477963"/>
            <a:ext cx="2543175" cy="1657350"/>
          </a:xfrm>
          <a:custGeom>
            <a:avLst/>
            <a:gdLst/>
            <a:ahLst/>
            <a:cxnLst>
              <a:cxn ang="0">
                <a:pos x="82" y="199"/>
              </a:cxn>
              <a:cxn ang="0">
                <a:pos x="303" y="59"/>
              </a:cxn>
              <a:cxn ang="0">
                <a:pos x="621" y="7"/>
              </a:cxn>
              <a:cxn ang="0">
                <a:pos x="946" y="14"/>
              </a:cxn>
              <a:cxn ang="0">
                <a:pos x="1123" y="81"/>
              </a:cxn>
              <a:cxn ang="0">
                <a:pos x="1367" y="184"/>
              </a:cxn>
              <a:cxn ang="0">
                <a:pos x="1529" y="324"/>
              </a:cxn>
              <a:cxn ang="0">
                <a:pos x="1588" y="568"/>
              </a:cxn>
              <a:cxn ang="0">
                <a:pos x="1573" y="782"/>
              </a:cxn>
              <a:cxn ang="0">
                <a:pos x="1411" y="1004"/>
              </a:cxn>
              <a:cxn ang="0">
                <a:pos x="791" y="1019"/>
              </a:cxn>
              <a:cxn ang="0">
                <a:pos x="303" y="923"/>
              </a:cxn>
              <a:cxn ang="0">
                <a:pos x="45" y="568"/>
              </a:cxn>
              <a:cxn ang="0">
                <a:pos x="30" y="391"/>
              </a:cxn>
              <a:cxn ang="0">
                <a:pos x="82" y="199"/>
              </a:cxn>
            </a:cxnLst>
            <a:rect l="0" t="0" r="r" b="b"/>
            <a:pathLst>
              <a:path w="1602" h="1044">
                <a:moveTo>
                  <a:pt x="82" y="199"/>
                </a:moveTo>
                <a:cubicBezTo>
                  <a:pt x="122" y="134"/>
                  <a:pt x="213" y="91"/>
                  <a:pt x="303" y="59"/>
                </a:cubicBezTo>
                <a:cubicBezTo>
                  <a:pt x="393" y="27"/>
                  <a:pt x="514" y="14"/>
                  <a:pt x="621" y="7"/>
                </a:cubicBezTo>
                <a:cubicBezTo>
                  <a:pt x="728" y="0"/>
                  <a:pt x="862" y="2"/>
                  <a:pt x="946" y="14"/>
                </a:cubicBezTo>
                <a:cubicBezTo>
                  <a:pt x="1030" y="26"/>
                  <a:pt x="1053" y="53"/>
                  <a:pt x="1123" y="81"/>
                </a:cubicBezTo>
                <a:cubicBezTo>
                  <a:pt x="1193" y="109"/>
                  <a:pt x="1299" y="143"/>
                  <a:pt x="1367" y="184"/>
                </a:cubicBezTo>
                <a:cubicBezTo>
                  <a:pt x="1435" y="225"/>
                  <a:pt x="1492" y="260"/>
                  <a:pt x="1529" y="324"/>
                </a:cubicBezTo>
                <a:cubicBezTo>
                  <a:pt x="1566" y="388"/>
                  <a:pt x="1581" y="492"/>
                  <a:pt x="1588" y="568"/>
                </a:cubicBezTo>
                <a:cubicBezTo>
                  <a:pt x="1595" y="644"/>
                  <a:pt x="1602" y="709"/>
                  <a:pt x="1573" y="782"/>
                </a:cubicBezTo>
                <a:cubicBezTo>
                  <a:pt x="1544" y="855"/>
                  <a:pt x="1541" y="964"/>
                  <a:pt x="1411" y="1004"/>
                </a:cubicBezTo>
                <a:cubicBezTo>
                  <a:pt x="1281" y="1044"/>
                  <a:pt x="976" y="1032"/>
                  <a:pt x="791" y="1019"/>
                </a:cubicBezTo>
                <a:cubicBezTo>
                  <a:pt x="606" y="1006"/>
                  <a:pt x="427" y="998"/>
                  <a:pt x="303" y="923"/>
                </a:cubicBezTo>
                <a:cubicBezTo>
                  <a:pt x="179" y="848"/>
                  <a:pt x="90" y="657"/>
                  <a:pt x="45" y="568"/>
                </a:cubicBezTo>
                <a:cubicBezTo>
                  <a:pt x="0" y="479"/>
                  <a:pt x="24" y="453"/>
                  <a:pt x="30" y="391"/>
                </a:cubicBezTo>
                <a:cubicBezTo>
                  <a:pt x="36" y="329"/>
                  <a:pt x="71" y="239"/>
                  <a:pt x="82" y="199"/>
                </a:cubicBezTo>
                <a:close/>
              </a:path>
            </a:pathLst>
          </a:custGeom>
          <a:noFill/>
          <a:ln w="635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05478" name="Freeform 6"/>
          <p:cNvSpPr>
            <a:spLocks/>
          </p:cNvSpPr>
          <p:nvPr/>
        </p:nvSpPr>
        <p:spPr bwMode="auto">
          <a:xfrm>
            <a:off x="4254500" y="4189413"/>
            <a:ext cx="1841500" cy="1833562"/>
          </a:xfrm>
          <a:custGeom>
            <a:avLst/>
            <a:gdLst/>
            <a:ahLst/>
            <a:cxnLst>
              <a:cxn ang="0">
                <a:pos x="15" y="315"/>
              </a:cxn>
              <a:cxn ang="0">
                <a:pos x="74" y="167"/>
              </a:cxn>
              <a:cxn ang="0">
                <a:pos x="170" y="101"/>
              </a:cxn>
              <a:cxn ang="0">
                <a:pos x="289" y="12"/>
              </a:cxn>
              <a:cxn ang="0">
                <a:pos x="407" y="27"/>
              </a:cxn>
              <a:cxn ang="0">
                <a:pos x="569" y="86"/>
              </a:cxn>
              <a:cxn ang="0">
                <a:pos x="636" y="152"/>
              </a:cxn>
              <a:cxn ang="0">
                <a:pos x="842" y="285"/>
              </a:cxn>
              <a:cxn ang="0">
                <a:pos x="990" y="330"/>
              </a:cxn>
              <a:cxn ang="0">
                <a:pos x="1123" y="485"/>
              </a:cxn>
              <a:cxn ang="0">
                <a:pos x="1145" y="736"/>
              </a:cxn>
              <a:cxn ang="0">
                <a:pos x="1034" y="1039"/>
              </a:cxn>
              <a:cxn ang="0">
                <a:pos x="744" y="1154"/>
              </a:cxn>
              <a:cxn ang="0">
                <a:pos x="318" y="1031"/>
              </a:cxn>
              <a:cxn ang="0">
                <a:pos x="52" y="699"/>
              </a:cxn>
              <a:cxn ang="0">
                <a:pos x="23" y="463"/>
              </a:cxn>
              <a:cxn ang="0">
                <a:pos x="15" y="315"/>
              </a:cxn>
            </a:cxnLst>
            <a:rect l="0" t="0" r="r" b="b"/>
            <a:pathLst>
              <a:path w="1160" h="1155">
                <a:moveTo>
                  <a:pt x="15" y="315"/>
                </a:moveTo>
                <a:cubicBezTo>
                  <a:pt x="24" y="266"/>
                  <a:pt x="48" y="203"/>
                  <a:pt x="74" y="167"/>
                </a:cubicBezTo>
                <a:cubicBezTo>
                  <a:pt x="100" y="131"/>
                  <a:pt x="134" y="127"/>
                  <a:pt x="170" y="101"/>
                </a:cubicBezTo>
                <a:cubicBezTo>
                  <a:pt x="206" y="75"/>
                  <a:pt x="250" y="24"/>
                  <a:pt x="289" y="12"/>
                </a:cubicBezTo>
                <a:cubicBezTo>
                  <a:pt x="328" y="0"/>
                  <a:pt x="360" y="15"/>
                  <a:pt x="407" y="27"/>
                </a:cubicBezTo>
                <a:cubicBezTo>
                  <a:pt x="454" y="39"/>
                  <a:pt x="531" y="65"/>
                  <a:pt x="569" y="86"/>
                </a:cubicBezTo>
                <a:cubicBezTo>
                  <a:pt x="607" y="107"/>
                  <a:pt x="590" y="119"/>
                  <a:pt x="636" y="152"/>
                </a:cubicBezTo>
                <a:cubicBezTo>
                  <a:pt x="682" y="185"/>
                  <a:pt x="783" y="255"/>
                  <a:pt x="842" y="285"/>
                </a:cubicBezTo>
                <a:cubicBezTo>
                  <a:pt x="901" y="315"/>
                  <a:pt x="943" y="297"/>
                  <a:pt x="990" y="330"/>
                </a:cubicBezTo>
                <a:cubicBezTo>
                  <a:pt x="1037" y="363"/>
                  <a:pt x="1097" y="417"/>
                  <a:pt x="1123" y="485"/>
                </a:cubicBezTo>
                <a:cubicBezTo>
                  <a:pt x="1149" y="553"/>
                  <a:pt x="1160" y="644"/>
                  <a:pt x="1145" y="736"/>
                </a:cubicBezTo>
                <a:cubicBezTo>
                  <a:pt x="1130" y="828"/>
                  <a:pt x="1101" y="969"/>
                  <a:pt x="1034" y="1039"/>
                </a:cubicBezTo>
                <a:cubicBezTo>
                  <a:pt x="967" y="1109"/>
                  <a:pt x="863" y="1155"/>
                  <a:pt x="744" y="1154"/>
                </a:cubicBezTo>
                <a:cubicBezTo>
                  <a:pt x="625" y="1153"/>
                  <a:pt x="433" y="1107"/>
                  <a:pt x="318" y="1031"/>
                </a:cubicBezTo>
                <a:cubicBezTo>
                  <a:pt x="203" y="955"/>
                  <a:pt x="101" y="794"/>
                  <a:pt x="52" y="699"/>
                </a:cubicBezTo>
                <a:cubicBezTo>
                  <a:pt x="3" y="604"/>
                  <a:pt x="29" y="527"/>
                  <a:pt x="23" y="463"/>
                </a:cubicBezTo>
                <a:cubicBezTo>
                  <a:pt x="17" y="399"/>
                  <a:pt x="0" y="367"/>
                  <a:pt x="15" y="315"/>
                </a:cubicBezTo>
                <a:close/>
              </a:path>
            </a:pathLst>
          </a:custGeom>
          <a:noFill/>
          <a:ln w="635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05480" name="Freeform 8"/>
          <p:cNvSpPr>
            <a:spLocks/>
          </p:cNvSpPr>
          <p:nvPr/>
        </p:nvSpPr>
        <p:spPr bwMode="auto">
          <a:xfrm>
            <a:off x="5135563" y="3165475"/>
            <a:ext cx="1812925" cy="1379538"/>
          </a:xfrm>
          <a:custGeom>
            <a:avLst/>
            <a:gdLst/>
            <a:ahLst/>
            <a:cxnLst>
              <a:cxn ang="0">
                <a:pos x="95" y="664"/>
              </a:cxn>
              <a:cxn ang="0">
                <a:pos x="99" y="665"/>
              </a:cxn>
              <a:cxn ang="0">
                <a:pos x="8" y="393"/>
              </a:cxn>
              <a:cxn ang="0">
                <a:pos x="53" y="121"/>
              </a:cxn>
              <a:cxn ang="0">
                <a:pos x="280" y="30"/>
              </a:cxn>
              <a:cxn ang="0">
                <a:pos x="552" y="30"/>
              </a:cxn>
              <a:cxn ang="0">
                <a:pos x="915" y="211"/>
              </a:cxn>
              <a:cxn ang="0">
                <a:pos x="1097" y="347"/>
              </a:cxn>
              <a:cxn ang="0">
                <a:pos x="1097" y="620"/>
              </a:cxn>
              <a:cxn ang="0">
                <a:pos x="824" y="801"/>
              </a:cxn>
              <a:cxn ang="0">
                <a:pos x="416" y="846"/>
              </a:cxn>
              <a:cxn ang="0">
                <a:pos x="103" y="664"/>
              </a:cxn>
              <a:cxn ang="0">
                <a:pos x="99" y="665"/>
              </a:cxn>
            </a:cxnLst>
            <a:rect l="0" t="0" r="r" b="b"/>
            <a:pathLst>
              <a:path w="1142" h="869">
                <a:moveTo>
                  <a:pt x="95" y="664"/>
                </a:moveTo>
                <a:cubicBezTo>
                  <a:pt x="96" y="663"/>
                  <a:pt x="113" y="710"/>
                  <a:pt x="99" y="665"/>
                </a:cubicBezTo>
                <a:cubicBezTo>
                  <a:pt x="85" y="620"/>
                  <a:pt x="16" y="484"/>
                  <a:pt x="8" y="393"/>
                </a:cubicBezTo>
                <a:cubicBezTo>
                  <a:pt x="0" y="302"/>
                  <a:pt x="8" y="181"/>
                  <a:pt x="53" y="121"/>
                </a:cubicBezTo>
                <a:cubicBezTo>
                  <a:pt x="98" y="61"/>
                  <a:pt x="197" y="45"/>
                  <a:pt x="280" y="30"/>
                </a:cubicBezTo>
                <a:cubicBezTo>
                  <a:pt x="363" y="15"/>
                  <a:pt x="446" y="0"/>
                  <a:pt x="552" y="30"/>
                </a:cubicBezTo>
                <a:cubicBezTo>
                  <a:pt x="658" y="60"/>
                  <a:pt x="824" y="158"/>
                  <a:pt x="915" y="211"/>
                </a:cubicBezTo>
                <a:cubicBezTo>
                  <a:pt x="1006" y="264"/>
                  <a:pt x="1067" y="279"/>
                  <a:pt x="1097" y="347"/>
                </a:cubicBezTo>
                <a:cubicBezTo>
                  <a:pt x="1127" y="415"/>
                  <a:pt x="1142" y="544"/>
                  <a:pt x="1097" y="620"/>
                </a:cubicBezTo>
                <a:cubicBezTo>
                  <a:pt x="1052" y="696"/>
                  <a:pt x="937" y="763"/>
                  <a:pt x="824" y="801"/>
                </a:cubicBezTo>
                <a:cubicBezTo>
                  <a:pt x="711" y="839"/>
                  <a:pt x="536" y="869"/>
                  <a:pt x="416" y="846"/>
                </a:cubicBezTo>
                <a:cubicBezTo>
                  <a:pt x="296" y="823"/>
                  <a:pt x="156" y="694"/>
                  <a:pt x="103" y="664"/>
                </a:cubicBezTo>
                <a:cubicBezTo>
                  <a:pt x="50" y="634"/>
                  <a:pt x="100" y="665"/>
                  <a:pt x="99" y="665"/>
                </a:cubicBezTo>
              </a:path>
            </a:pathLst>
          </a:custGeom>
          <a:noFill/>
          <a:ln w="635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05481" name="Freeform 9"/>
          <p:cNvSpPr>
            <a:spLocks/>
          </p:cNvSpPr>
          <p:nvPr/>
        </p:nvSpPr>
        <p:spPr bwMode="auto">
          <a:xfrm>
            <a:off x="2781300" y="885825"/>
            <a:ext cx="1541463" cy="1692275"/>
          </a:xfrm>
          <a:custGeom>
            <a:avLst/>
            <a:gdLst/>
            <a:ahLst/>
            <a:cxnLst>
              <a:cxn ang="0">
                <a:pos x="810" y="1058"/>
              </a:cxn>
              <a:cxn ang="0">
                <a:pos x="375" y="1015"/>
              </a:cxn>
              <a:cxn ang="0">
                <a:pos x="116" y="771"/>
              </a:cxn>
              <a:cxn ang="0">
                <a:pos x="13" y="446"/>
              </a:cxn>
              <a:cxn ang="0">
                <a:pos x="57" y="203"/>
              </a:cxn>
              <a:cxn ang="0">
                <a:pos x="357" y="14"/>
              </a:cxn>
              <a:cxn ang="0">
                <a:pos x="803" y="121"/>
              </a:cxn>
              <a:cxn ang="0">
                <a:pos x="947" y="423"/>
              </a:cxn>
              <a:cxn ang="0">
                <a:pos x="947" y="786"/>
              </a:cxn>
              <a:cxn ang="0">
                <a:pos x="906" y="956"/>
              </a:cxn>
              <a:cxn ang="0">
                <a:pos x="810" y="1058"/>
              </a:cxn>
            </a:cxnLst>
            <a:rect l="0" t="0" r="r" b="b"/>
            <a:pathLst>
              <a:path w="971" h="1066">
                <a:moveTo>
                  <a:pt x="810" y="1058"/>
                </a:moveTo>
                <a:cubicBezTo>
                  <a:pt x="730" y="1066"/>
                  <a:pt x="491" y="1063"/>
                  <a:pt x="375" y="1015"/>
                </a:cubicBezTo>
                <a:cubicBezTo>
                  <a:pt x="259" y="967"/>
                  <a:pt x="176" y="866"/>
                  <a:pt x="116" y="771"/>
                </a:cubicBezTo>
                <a:cubicBezTo>
                  <a:pt x="56" y="676"/>
                  <a:pt x="23" y="541"/>
                  <a:pt x="13" y="446"/>
                </a:cubicBezTo>
                <a:cubicBezTo>
                  <a:pt x="3" y="351"/>
                  <a:pt x="0" y="275"/>
                  <a:pt x="57" y="203"/>
                </a:cubicBezTo>
                <a:cubicBezTo>
                  <a:pt x="114" y="131"/>
                  <a:pt x="233" y="28"/>
                  <a:pt x="357" y="14"/>
                </a:cubicBezTo>
                <a:cubicBezTo>
                  <a:pt x="481" y="0"/>
                  <a:pt x="705" y="53"/>
                  <a:pt x="803" y="121"/>
                </a:cubicBezTo>
                <a:cubicBezTo>
                  <a:pt x="901" y="189"/>
                  <a:pt x="923" y="312"/>
                  <a:pt x="947" y="423"/>
                </a:cubicBezTo>
                <a:cubicBezTo>
                  <a:pt x="971" y="534"/>
                  <a:pt x="954" y="697"/>
                  <a:pt x="947" y="786"/>
                </a:cubicBezTo>
                <a:cubicBezTo>
                  <a:pt x="940" y="875"/>
                  <a:pt x="929" y="911"/>
                  <a:pt x="906" y="956"/>
                </a:cubicBezTo>
                <a:cubicBezTo>
                  <a:pt x="883" y="1001"/>
                  <a:pt x="830" y="1037"/>
                  <a:pt x="810" y="1058"/>
                </a:cubicBezTo>
                <a:close/>
              </a:path>
            </a:pathLst>
          </a:custGeom>
          <a:noFill/>
          <a:ln w="635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05484" name="Freeform 12"/>
          <p:cNvSpPr>
            <a:spLocks/>
          </p:cNvSpPr>
          <p:nvPr/>
        </p:nvSpPr>
        <p:spPr bwMode="auto">
          <a:xfrm>
            <a:off x="2195513" y="2405063"/>
            <a:ext cx="1736725" cy="1460500"/>
          </a:xfrm>
          <a:custGeom>
            <a:avLst/>
            <a:gdLst/>
            <a:ahLst/>
            <a:cxnLst>
              <a:cxn ang="0">
                <a:pos x="803" y="900"/>
              </a:cxn>
              <a:cxn ang="0">
                <a:pos x="389" y="900"/>
              </a:cxn>
              <a:cxn ang="0">
                <a:pos x="50" y="796"/>
              </a:cxn>
              <a:cxn ang="0">
                <a:pos x="87" y="398"/>
              </a:cxn>
              <a:cxn ang="0">
                <a:pos x="146" y="183"/>
              </a:cxn>
              <a:cxn ang="0">
                <a:pos x="323" y="21"/>
              </a:cxn>
              <a:cxn ang="0">
                <a:pos x="633" y="58"/>
              </a:cxn>
              <a:cxn ang="0">
                <a:pos x="951" y="353"/>
              </a:cxn>
              <a:cxn ang="0">
                <a:pos x="1083" y="634"/>
              </a:cxn>
              <a:cxn ang="0">
                <a:pos x="1017" y="796"/>
              </a:cxn>
              <a:cxn ang="0">
                <a:pos x="803" y="900"/>
              </a:cxn>
            </a:cxnLst>
            <a:rect l="0" t="0" r="r" b="b"/>
            <a:pathLst>
              <a:path w="1094" h="920">
                <a:moveTo>
                  <a:pt x="803" y="900"/>
                </a:moveTo>
                <a:cubicBezTo>
                  <a:pt x="687" y="920"/>
                  <a:pt x="514" y="917"/>
                  <a:pt x="389" y="900"/>
                </a:cubicBezTo>
                <a:cubicBezTo>
                  <a:pt x="264" y="883"/>
                  <a:pt x="100" y="880"/>
                  <a:pt x="50" y="796"/>
                </a:cubicBezTo>
                <a:cubicBezTo>
                  <a:pt x="0" y="712"/>
                  <a:pt x="71" y="500"/>
                  <a:pt x="87" y="398"/>
                </a:cubicBezTo>
                <a:cubicBezTo>
                  <a:pt x="103" y="296"/>
                  <a:pt x="107" y="246"/>
                  <a:pt x="146" y="183"/>
                </a:cubicBezTo>
                <a:cubicBezTo>
                  <a:pt x="185" y="120"/>
                  <a:pt x="242" y="42"/>
                  <a:pt x="323" y="21"/>
                </a:cubicBezTo>
                <a:cubicBezTo>
                  <a:pt x="404" y="0"/>
                  <a:pt x="528" y="3"/>
                  <a:pt x="633" y="58"/>
                </a:cubicBezTo>
                <a:cubicBezTo>
                  <a:pt x="738" y="113"/>
                  <a:pt x="876" y="257"/>
                  <a:pt x="951" y="353"/>
                </a:cubicBezTo>
                <a:cubicBezTo>
                  <a:pt x="1026" y="449"/>
                  <a:pt x="1072" y="560"/>
                  <a:pt x="1083" y="634"/>
                </a:cubicBezTo>
                <a:cubicBezTo>
                  <a:pt x="1094" y="708"/>
                  <a:pt x="1064" y="752"/>
                  <a:pt x="1017" y="796"/>
                </a:cubicBezTo>
                <a:cubicBezTo>
                  <a:pt x="970" y="840"/>
                  <a:pt x="848" y="878"/>
                  <a:pt x="803" y="900"/>
                </a:cubicBezTo>
                <a:close/>
              </a:path>
            </a:pathLst>
          </a:custGeom>
          <a:noFill/>
          <a:ln w="635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685800"/>
            <a:ext cx="8305800" cy="5029200"/>
            <a:chOff x="432" y="480"/>
            <a:chExt cx="5232" cy="3168"/>
          </a:xfrm>
        </p:grpSpPr>
        <p:sp>
          <p:nvSpPr>
            <p:cNvPr id="330755" name="Rectangle 3"/>
            <p:cNvSpPr>
              <a:spLocks noChangeArrowheads="1"/>
            </p:cNvSpPr>
            <p:nvPr/>
          </p:nvSpPr>
          <p:spPr bwMode="auto">
            <a:xfrm>
              <a:off x="831" y="650"/>
              <a:ext cx="317" cy="2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56" name="Rectangle 4"/>
            <p:cNvSpPr>
              <a:spLocks noChangeArrowheads="1"/>
            </p:cNvSpPr>
            <p:nvPr/>
          </p:nvSpPr>
          <p:spPr bwMode="auto">
            <a:xfrm>
              <a:off x="989" y="763"/>
              <a:ext cx="477" cy="3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57" name="Rectangle 5"/>
            <p:cNvSpPr>
              <a:spLocks noChangeArrowheads="1"/>
            </p:cNvSpPr>
            <p:nvPr/>
          </p:nvSpPr>
          <p:spPr bwMode="auto">
            <a:xfrm>
              <a:off x="1307" y="876"/>
              <a:ext cx="741" cy="5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58" name="Rectangle 6"/>
            <p:cNvSpPr>
              <a:spLocks noChangeArrowheads="1"/>
            </p:cNvSpPr>
            <p:nvPr/>
          </p:nvSpPr>
          <p:spPr bwMode="auto">
            <a:xfrm>
              <a:off x="1677" y="989"/>
              <a:ext cx="1111" cy="7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59" name="Rectangle 7"/>
            <p:cNvSpPr>
              <a:spLocks noChangeArrowheads="1"/>
            </p:cNvSpPr>
            <p:nvPr/>
          </p:nvSpPr>
          <p:spPr bwMode="auto">
            <a:xfrm>
              <a:off x="4746" y="650"/>
              <a:ext cx="317" cy="2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60" name="Rectangle 8"/>
            <p:cNvSpPr>
              <a:spLocks noChangeArrowheads="1"/>
            </p:cNvSpPr>
            <p:nvPr/>
          </p:nvSpPr>
          <p:spPr bwMode="auto">
            <a:xfrm>
              <a:off x="4429" y="763"/>
              <a:ext cx="476" cy="3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61" name="Rectangle 9"/>
            <p:cNvSpPr>
              <a:spLocks noChangeArrowheads="1"/>
            </p:cNvSpPr>
            <p:nvPr/>
          </p:nvSpPr>
          <p:spPr bwMode="auto">
            <a:xfrm>
              <a:off x="3847" y="876"/>
              <a:ext cx="740" cy="5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62" name="Rectangle 10"/>
            <p:cNvSpPr>
              <a:spLocks noChangeArrowheads="1"/>
            </p:cNvSpPr>
            <p:nvPr/>
          </p:nvSpPr>
          <p:spPr bwMode="auto">
            <a:xfrm>
              <a:off x="3106" y="989"/>
              <a:ext cx="1111" cy="7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63" name="Rectangle 11"/>
            <p:cNvSpPr>
              <a:spLocks noChangeArrowheads="1"/>
            </p:cNvSpPr>
            <p:nvPr/>
          </p:nvSpPr>
          <p:spPr bwMode="auto">
            <a:xfrm>
              <a:off x="831" y="3082"/>
              <a:ext cx="317" cy="2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64" name="Rectangle 12"/>
            <p:cNvSpPr>
              <a:spLocks noChangeArrowheads="1"/>
            </p:cNvSpPr>
            <p:nvPr/>
          </p:nvSpPr>
          <p:spPr bwMode="auto">
            <a:xfrm>
              <a:off x="989" y="2913"/>
              <a:ext cx="477" cy="3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65" name="Rectangle 13"/>
            <p:cNvSpPr>
              <a:spLocks noChangeArrowheads="1"/>
            </p:cNvSpPr>
            <p:nvPr/>
          </p:nvSpPr>
          <p:spPr bwMode="auto">
            <a:xfrm>
              <a:off x="1307" y="2573"/>
              <a:ext cx="741" cy="5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66" name="Rectangle 14"/>
            <p:cNvSpPr>
              <a:spLocks noChangeArrowheads="1"/>
            </p:cNvSpPr>
            <p:nvPr/>
          </p:nvSpPr>
          <p:spPr bwMode="auto">
            <a:xfrm>
              <a:off x="1677" y="2177"/>
              <a:ext cx="1111" cy="7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67" name="Rectangle 15"/>
            <p:cNvSpPr>
              <a:spLocks noChangeArrowheads="1"/>
            </p:cNvSpPr>
            <p:nvPr/>
          </p:nvSpPr>
          <p:spPr bwMode="auto">
            <a:xfrm>
              <a:off x="4799" y="3082"/>
              <a:ext cx="317" cy="3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330768" name="Rectangle 16"/>
            <p:cNvSpPr>
              <a:spLocks noChangeArrowheads="1"/>
            </p:cNvSpPr>
            <p:nvPr/>
          </p:nvSpPr>
          <p:spPr bwMode="auto">
            <a:xfrm>
              <a:off x="4429" y="2856"/>
              <a:ext cx="476" cy="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330769" name="Rectangle 17"/>
            <p:cNvSpPr>
              <a:spLocks noChangeArrowheads="1"/>
            </p:cNvSpPr>
            <p:nvPr/>
          </p:nvSpPr>
          <p:spPr bwMode="auto">
            <a:xfrm>
              <a:off x="3847" y="2517"/>
              <a:ext cx="740" cy="5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330770" name="Rectangle 18"/>
            <p:cNvSpPr>
              <a:spLocks noChangeArrowheads="1"/>
            </p:cNvSpPr>
            <p:nvPr/>
          </p:nvSpPr>
          <p:spPr bwMode="auto">
            <a:xfrm>
              <a:off x="3106" y="2121"/>
              <a:ext cx="1111" cy="8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330771" name="Oval 19"/>
            <p:cNvSpPr>
              <a:spLocks noChangeArrowheads="1"/>
            </p:cNvSpPr>
            <p:nvPr/>
          </p:nvSpPr>
          <p:spPr bwMode="auto">
            <a:xfrm>
              <a:off x="2577" y="1555"/>
              <a:ext cx="793" cy="84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72" name="Rectangle 20"/>
            <p:cNvSpPr>
              <a:spLocks noChangeArrowheads="1"/>
            </p:cNvSpPr>
            <p:nvPr/>
          </p:nvSpPr>
          <p:spPr bwMode="auto">
            <a:xfrm>
              <a:off x="3423" y="1838"/>
              <a:ext cx="1323" cy="226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73" name="Rectangle 21"/>
            <p:cNvSpPr>
              <a:spLocks noChangeArrowheads="1"/>
            </p:cNvSpPr>
            <p:nvPr/>
          </p:nvSpPr>
          <p:spPr bwMode="auto">
            <a:xfrm>
              <a:off x="1201" y="1838"/>
              <a:ext cx="1323" cy="226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74" name="Rectangle 22"/>
            <p:cNvSpPr>
              <a:spLocks noChangeArrowheads="1"/>
            </p:cNvSpPr>
            <p:nvPr/>
          </p:nvSpPr>
          <p:spPr bwMode="auto">
            <a:xfrm>
              <a:off x="2841" y="650"/>
              <a:ext cx="212" cy="84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75" name="Rectangle 23"/>
            <p:cNvSpPr>
              <a:spLocks noChangeArrowheads="1"/>
            </p:cNvSpPr>
            <p:nvPr/>
          </p:nvSpPr>
          <p:spPr bwMode="auto">
            <a:xfrm>
              <a:off x="2841" y="2460"/>
              <a:ext cx="212" cy="849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330776" name="Rectangle 24"/>
            <p:cNvSpPr>
              <a:spLocks noChangeArrowheads="1"/>
            </p:cNvSpPr>
            <p:nvPr/>
          </p:nvSpPr>
          <p:spPr bwMode="auto">
            <a:xfrm>
              <a:off x="432" y="480"/>
              <a:ext cx="5232" cy="316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</p:grp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7772400" y="990600"/>
            <a:ext cx="990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KONUT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7543800" y="1447800"/>
            <a:ext cx="1295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KONUT GR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7010400" y="1752600"/>
            <a:ext cx="1828800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KÜÇÜK KOMŞULUK GR.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6172200" y="2438400"/>
            <a:ext cx="2286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KOMŞULUK GR.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0781" name="Text Box 29"/>
          <p:cNvSpPr txBox="1">
            <a:spLocks noChangeArrowheads="1"/>
          </p:cNvSpPr>
          <p:nvPr/>
        </p:nvSpPr>
        <p:spPr bwMode="auto">
          <a:xfrm>
            <a:off x="990600" y="6096000"/>
            <a:ext cx="7620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4000" b="1">
                <a:solidFill>
                  <a:srgbClr val="000000"/>
                </a:solidFill>
                <a:latin typeface="Verdana" pitchFamily="34" charset="0"/>
              </a:rPr>
              <a:t>MAHALLE</a:t>
            </a:r>
            <a:endParaRPr lang="en-US" sz="4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0782" name="Oval 30"/>
          <p:cNvSpPr>
            <a:spLocks noChangeArrowheads="1"/>
          </p:cNvSpPr>
          <p:nvPr/>
        </p:nvSpPr>
        <p:spPr bwMode="auto">
          <a:xfrm>
            <a:off x="4211638" y="2709863"/>
            <a:ext cx="647700" cy="647700"/>
          </a:xfrm>
          <a:prstGeom prst="ellipse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304800"/>
            <a:ext cx="8839200" cy="5638800"/>
            <a:chOff x="96" y="192"/>
            <a:chExt cx="5568" cy="355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0" y="288"/>
              <a:ext cx="2496" cy="1392"/>
              <a:chOff x="240" y="288"/>
              <a:chExt cx="2496" cy="1392"/>
            </a:xfrm>
          </p:grpSpPr>
          <p:sp>
            <p:nvSpPr>
              <p:cNvPr id="159748" name="Rectangle 4"/>
              <p:cNvSpPr>
                <a:spLocks noChangeArrowheads="1"/>
              </p:cNvSpPr>
              <p:nvPr/>
            </p:nvSpPr>
            <p:spPr bwMode="auto">
              <a:xfrm>
                <a:off x="325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49" name="Rectangle 5"/>
              <p:cNvSpPr>
                <a:spLocks noChangeArrowheads="1"/>
              </p:cNvSpPr>
              <p:nvPr/>
            </p:nvSpPr>
            <p:spPr bwMode="auto">
              <a:xfrm>
                <a:off x="410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50" name="Rectangle 6"/>
              <p:cNvSpPr>
                <a:spLocks noChangeArrowheads="1"/>
              </p:cNvSpPr>
              <p:nvPr/>
            </p:nvSpPr>
            <p:spPr bwMode="auto">
              <a:xfrm>
                <a:off x="580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51" name="Rectangle 7"/>
              <p:cNvSpPr>
                <a:spLocks noChangeArrowheads="1"/>
              </p:cNvSpPr>
              <p:nvPr/>
            </p:nvSpPr>
            <p:spPr bwMode="auto">
              <a:xfrm>
                <a:off x="779" y="512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52" name="Rectangle 8"/>
              <p:cNvSpPr>
                <a:spLocks noChangeArrowheads="1"/>
              </p:cNvSpPr>
              <p:nvPr/>
            </p:nvSpPr>
            <p:spPr bwMode="auto">
              <a:xfrm>
                <a:off x="2424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53" name="Rectangle 9"/>
              <p:cNvSpPr>
                <a:spLocks noChangeArrowheads="1"/>
              </p:cNvSpPr>
              <p:nvPr/>
            </p:nvSpPr>
            <p:spPr bwMode="auto">
              <a:xfrm>
                <a:off x="2254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54" name="Rectangle 10"/>
              <p:cNvSpPr>
                <a:spLocks noChangeArrowheads="1"/>
              </p:cNvSpPr>
              <p:nvPr/>
            </p:nvSpPr>
            <p:spPr bwMode="auto">
              <a:xfrm>
                <a:off x="1942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55" name="Rectangle 11"/>
              <p:cNvSpPr>
                <a:spLocks noChangeArrowheads="1"/>
              </p:cNvSpPr>
              <p:nvPr/>
            </p:nvSpPr>
            <p:spPr bwMode="auto">
              <a:xfrm>
                <a:off x="1545" y="512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56" name="Rectangle 12"/>
              <p:cNvSpPr>
                <a:spLocks noChangeArrowheads="1"/>
              </p:cNvSpPr>
              <p:nvPr/>
            </p:nvSpPr>
            <p:spPr bwMode="auto">
              <a:xfrm>
                <a:off x="325" y="1431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57" name="Rectangle 13"/>
              <p:cNvSpPr>
                <a:spLocks noChangeArrowheads="1"/>
              </p:cNvSpPr>
              <p:nvPr/>
            </p:nvSpPr>
            <p:spPr bwMode="auto">
              <a:xfrm>
                <a:off x="410" y="1357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58" name="Rectangle 14"/>
              <p:cNvSpPr>
                <a:spLocks noChangeArrowheads="1"/>
              </p:cNvSpPr>
              <p:nvPr/>
            </p:nvSpPr>
            <p:spPr bwMode="auto">
              <a:xfrm>
                <a:off x="580" y="1208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59" name="Rectangle 15"/>
              <p:cNvSpPr>
                <a:spLocks noChangeArrowheads="1"/>
              </p:cNvSpPr>
              <p:nvPr/>
            </p:nvSpPr>
            <p:spPr bwMode="auto">
              <a:xfrm>
                <a:off x="779" y="1034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60" name="Rectangle 16"/>
              <p:cNvSpPr>
                <a:spLocks noChangeArrowheads="1"/>
              </p:cNvSpPr>
              <p:nvPr/>
            </p:nvSpPr>
            <p:spPr bwMode="auto">
              <a:xfrm>
                <a:off x="2452" y="1431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61" name="Rectangle 17"/>
              <p:cNvSpPr>
                <a:spLocks noChangeArrowheads="1"/>
              </p:cNvSpPr>
              <p:nvPr/>
            </p:nvSpPr>
            <p:spPr bwMode="auto">
              <a:xfrm>
                <a:off x="2254" y="1332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62" name="Rectangle 18"/>
              <p:cNvSpPr>
                <a:spLocks noChangeArrowheads="1"/>
              </p:cNvSpPr>
              <p:nvPr/>
            </p:nvSpPr>
            <p:spPr bwMode="auto">
              <a:xfrm>
                <a:off x="1942" y="1183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1545" y="1009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64" name="Oval 20"/>
              <p:cNvSpPr>
                <a:spLocks noChangeArrowheads="1"/>
              </p:cNvSpPr>
              <p:nvPr/>
            </p:nvSpPr>
            <p:spPr bwMode="auto">
              <a:xfrm>
                <a:off x="1261" y="760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65" name="Rectangle 21"/>
              <p:cNvSpPr>
                <a:spLocks noChangeArrowheads="1"/>
              </p:cNvSpPr>
              <p:nvPr/>
            </p:nvSpPr>
            <p:spPr bwMode="auto">
              <a:xfrm>
                <a:off x="1715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66" name="Rectangle 22"/>
              <p:cNvSpPr>
                <a:spLocks noChangeArrowheads="1"/>
              </p:cNvSpPr>
              <p:nvPr/>
            </p:nvSpPr>
            <p:spPr bwMode="auto">
              <a:xfrm>
                <a:off x="524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67" name="Rectangle 23"/>
              <p:cNvSpPr>
                <a:spLocks noChangeArrowheads="1"/>
              </p:cNvSpPr>
              <p:nvPr/>
            </p:nvSpPr>
            <p:spPr bwMode="auto">
              <a:xfrm>
                <a:off x="1403" y="363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68" name="Rectangle 24"/>
              <p:cNvSpPr>
                <a:spLocks noChangeArrowheads="1"/>
              </p:cNvSpPr>
              <p:nvPr/>
            </p:nvSpPr>
            <p:spPr bwMode="auto">
              <a:xfrm>
                <a:off x="1403" y="1158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69" name="Rectangle 25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024" y="288"/>
              <a:ext cx="2496" cy="1392"/>
              <a:chOff x="3024" y="288"/>
              <a:chExt cx="2496" cy="1392"/>
            </a:xfrm>
          </p:grpSpPr>
          <p:sp>
            <p:nvSpPr>
              <p:cNvPr id="159771" name="Rectangle 27"/>
              <p:cNvSpPr>
                <a:spLocks noChangeArrowheads="1"/>
              </p:cNvSpPr>
              <p:nvPr/>
            </p:nvSpPr>
            <p:spPr bwMode="auto">
              <a:xfrm>
                <a:off x="3109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72" name="Rectangle 28"/>
              <p:cNvSpPr>
                <a:spLocks noChangeArrowheads="1"/>
              </p:cNvSpPr>
              <p:nvPr/>
            </p:nvSpPr>
            <p:spPr bwMode="auto">
              <a:xfrm>
                <a:off x="3194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73" name="Rectangle 29"/>
              <p:cNvSpPr>
                <a:spLocks noChangeArrowheads="1"/>
              </p:cNvSpPr>
              <p:nvPr/>
            </p:nvSpPr>
            <p:spPr bwMode="auto">
              <a:xfrm>
                <a:off x="3364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74" name="Rectangle 30"/>
              <p:cNvSpPr>
                <a:spLocks noChangeArrowheads="1"/>
              </p:cNvSpPr>
              <p:nvPr/>
            </p:nvSpPr>
            <p:spPr bwMode="auto">
              <a:xfrm>
                <a:off x="3563" y="512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75" name="Rectangle 31"/>
              <p:cNvSpPr>
                <a:spLocks noChangeArrowheads="1"/>
              </p:cNvSpPr>
              <p:nvPr/>
            </p:nvSpPr>
            <p:spPr bwMode="auto">
              <a:xfrm>
                <a:off x="5208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76" name="Rectangle 32"/>
              <p:cNvSpPr>
                <a:spLocks noChangeArrowheads="1"/>
              </p:cNvSpPr>
              <p:nvPr/>
            </p:nvSpPr>
            <p:spPr bwMode="auto">
              <a:xfrm>
                <a:off x="5038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77" name="Rectangle 33"/>
              <p:cNvSpPr>
                <a:spLocks noChangeArrowheads="1"/>
              </p:cNvSpPr>
              <p:nvPr/>
            </p:nvSpPr>
            <p:spPr bwMode="auto">
              <a:xfrm>
                <a:off x="4726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78" name="Rectangle 34"/>
              <p:cNvSpPr>
                <a:spLocks noChangeArrowheads="1"/>
              </p:cNvSpPr>
              <p:nvPr/>
            </p:nvSpPr>
            <p:spPr bwMode="auto">
              <a:xfrm>
                <a:off x="4329" y="512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79" name="Rectangle 35"/>
              <p:cNvSpPr>
                <a:spLocks noChangeArrowheads="1"/>
              </p:cNvSpPr>
              <p:nvPr/>
            </p:nvSpPr>
            <p:spPr bwMode="auto">
              <a:xfrm>
                <a:off x="3109" y="1431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80" name="Rectangle 36"/>
              <p:cNvSpPr>
                <a:spLocks noChangeArrowheads="1"/>
              </p:cNvSpPr>
              <p:nvPr/>
            </p:nvSpPr>
            <p:spPr bwMode="auto">
              <a:xfrm>
                <a:off x="3194" y="1357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81" name="Rectangle 37"/>
              <p:cNvSpPr>
                <a:spLocks noChangeArrowheads="1"/>
              </p:cNvSpPr>
              <p:nvPr/>
            </p:nvSpPr>
            <p:spPr bwMode="auto">
              <a:xfrm>
                <a:off x="3364" y="1208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82" name="Rectangle 38"/>
              <p:cNvSpPr>
                <a:spLocks noChangeArrowheads="1"/>
              </p:cNvSpPr>
              <p:nvPr/>
            </p:nvSpPr>
            <p:spPr bwMode="auto">
              <a:xfrm>
                <a:off x="3563" y="1034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83" name="Rectangle 39"/>
              <p:cNvSpPr>
                <a:spLocks noChangeArrowheads="1"/>
              </p:cNvSpPr>
              <p:nvPr/>
            </p:nvSpPr>
            <p:spPr bwMode="auto">
              <a:xfrm>
                <a:off x="5236" y="1431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84" name="Rectangle 40"/>
              <p:cNvSpPr>
                <a:spLocks noChangeArrowheads="1"/>
              </p:cNvSpPr>
              <p:nvPr/>
            </p:nvSpPr>
            <p:spPr bwMode="auto">
              <a:xfrm>
                <a:off x="5038" y="1332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85" name="Rectangle 41"/>
              <p:cNvSpPr>
                <a:spLocks noChangeArrowheads="1"/>
              </p:cNvSpPr>
              <p:nvPr/>
            </p:nvSpPr>
            <p:spPr bwMode="auto">
              <a:xfrm>
                <a:off x="4726" y="1183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86" name="Rectangle 42"/>
              <p:cNvSpPr>
                <a:spLocks noChangeArrowheads="1"/>
              </p:cNvSpPr>
              <p:nvPr/>
            </p:nvSpPr>
            <p:spPr bwMode="auto">
              <a:xfrm>
                <a:off x="4329" y="1009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87" name="Oval 43"/>
              <p:cNvSpPr>
                <a:spLocks noChangeArrowheads="1"/>
              </p:cNvSpPr>
              <p:nvPr/>
            </p:nvSpPr>
            <p:spPr bwMode="auto">
              <a:xfrm>
                <a:off x="4045" y="760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88" name="Rectangle 44"/>
              <p:cNvSpPr>
                <a:spLocks noChangeArrowheads="1"/>
              </p:cNvSpPr>
              <p:nvPr/>
            </p:nvSpPr>
            <p:spPr bwMode="auto">
              <a:xfrm>
                <a:off x="4499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89" name="Rectangle 45"/>
              <p:cNvSpPr>
                <a:spLocks noChangeArrowheads="1"/>
              </p:cNvSpPr>
              <p:nvPr/>
            </p:nvSpPr>
            <p:spPr bwMode="auto">
              <a:xfrm>
                <a:off x="3308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90" name="Rectangle 46"/>
              <p:cNvSpPr>
                <a:spLocks noChangeArrowheads="1"/>
              </p:cNvSpPr>
              <p:nvPr/>
            </p:nvSpPr>
            <p:spPr bwMode="auto">
              <a:xfrm>
                <a:off x="4187" y="363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91" name="Rectangle 47"/>
              <p:cNvSpPr>
                <a:spLocks noChangeArrowheads="1"/>
              </p:cNvSpPr>
              <p:nvPr/>
            </p:nvSpPr>
            <p:spPr bwMode="auto">
              <a:xfrm>
                <a:off x="4187" y="1158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92" name="Rectangle 48"/>
              <p:cNvSpPr>
                <a:spLocks noChangeArrowheads="1"/>
              </p:cNvSpPr>
              <p:nvPr/>
            </p:nvSpPr>
            <p:spPr bwMode="auto">
              <a:xfrm>
                <a:off x="3024" y="288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240" y="2304"/>
              <a:ext cx="2496" cy="1392"/>
              <a:chOff x="240" y="2304"/>
              <a:chExt cx="2496" cy="1392"/>
            </a:xfrm>
          </p:grpSpPr>
          <p:sp>
            <p:nvSpPr>
              <p:cNvPr id="159794" name="Rectangle 50"/>
              <p:cNvSpPr>
                <a:spLocks noChangeArrowheads="1"/>
              </p:cNvSpPr>
              <p:nvPr/>
            </p:nvSpPr>
            <p:spPr bwMode="auto">
              <a:xfrm>
                <a:off x="325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95" name="Rectangle 51"/>
              <p:cNvSpPr>
                <a:spLocks noChangeArrowheads="1"/>
              </p:cNvSpPr>
              <p:nvPr/>
            </p:nvSpPr>
            <p:spPr bwMode="auto">
              <a:xfrm>
                <a:off x="410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96" name="Rectangle 52"/>
              <p:cNvSpPr>
                <a:spLocks noChangeArrowheads="1"/>
              </p:cNvSpPr>
              <p:nvPr/>
            </p:nvSpPr>
            <p:spPr bwMode="auto">
              <a:xfrm>
                <a:off x="580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97" name="Rectangle 53"/>
              <p:cNvSpPr>
                <a:spLocks noChangeArrowheads="1"/>
              </p:cNvSpPr>
              <p:nvPr/>
            </p:nvSpPr>
            <p:spPr bwMode="auto">
              <a:xfrm>
                <a:off x="779" y="2528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98" name="Rectangle 54"/>
              <p:cNvSpPr>
                <a:spLocks noChangeArrowheads="1"/>
              </p:cNvSpPr>
              <p:nvPr/>
            </p:nvSpPr>
            <p:spPr bwMode="auto">
              <a:xfrm>
                <a:off x="2424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799" name="Rectangle 55"/>
              <p:cNvSpPr>
                <a:spLocks noChangeArrowheads="1"/>
              </p:cNvSpPr>
              <p:nvPr/>
            </p:nvSpPr>
            <p:spPr bwMode="auto">
              <a:xfrm>
                <a:off x="2254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00" name="Rectangle 56"/>
              <p:cNvSpPr>
                <a:spLocks noChangeArrowheads="1"/>
              </p:cNvSpPr>
              <p:nvPr/>
            </p:nvSpPr>
            <p:spPr bwMode="auto">
              <a:xfrm>
                <a:off x="1942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01" name="Rectangle 57"/>
              <p:cNvSpPr>
                <a:spLocks noChangeArrowheads="1"/>
              </p:cNvSpPr>
              <p:nvPr/>
            </p:nvSpPr>
            <p:spPr bwMode="auto">
              <a:xfrm>
                <a:off x="1545" y="2528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02" name="Rectangle 58"/>
              <p:cNvSpPr>
                <a:spLocks noChangeArrowheads="1"/>
              </p:cNvSpPr>
              <p:nvPr/>
            </p:nvSpPr>
            <p:spPr bwMode="auto">
              <a:xfrm>
                <a:off x="325" y="3447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03" name="Rectangle 59"/>
              <p:cNvSpPr>
                <a:spLocks noChangeArrowheads="1"/>
              </p:cNvSpPr>
              <p:nvPr/>
            </p:nvSpPr>
            <p:spPr bwMode="auto">
              <a:xfrm>
                <a:off x="410" y="3373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04" name="Rectangle 60"/>
              <p:cNvSpPr>
                <a:spLocks noChangeArrowheads="1"/>
              </p:cNvSpPr>
              <p:nvPr/>
            </p:nvSpPr>
            <p:spPr bwMode="auto">
              <a:xfrm>
                <a:off x="580" y="3224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05" name="Rectangle 61"/>
              <p:cNvSpPr>
                <a:spLocks noChangeArrowheads="1"/>
              </p:cNvSpPr>
              <p:nvPr/>
            </p:nvSpPr>
            <p:spPr bwMode="auto">
              <a:xfrm>
                <a:off x="779" y="3050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06" name="Rectangle 62"/>
              <p:cNvSpPr>
                <a:spLocks noChangeArrowheads="1"/>
              </p:cNvSpPr>
              <p:nvPr/>
            </p:nvSpPr>
            <p:spPr bwMode="auto">
              <a:xfrm>
                <a:off x="2452" y="3447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07" name="Rectangle 63"/>
              <p:cNvSpPr>
                <a:spLocks noChangeArrowheads="1"/>
              </p:cNvSpPr>
              <p:nvPr/>
            </p:nvSpPr>
            <p:spPr bwMode="auto">
              <a:xfrm>
                <a:off x="2254" y="3348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08" name="Rectangle 64"/>
              <p:cNvSpPr>
                <a:spLocks noChangeArrowheads="1"/>
              </p:cNvSpPr>
              <p:nvPr/>
            </p:nvSpPr>
            <p:spPr bwMode="auto">
              <a:xfrm>
                <a:off x="1942" y="3199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09" name="Rectangle 65"/>
              <p:cNvSpPr>
                <a:spLocks noChangeArrowheads="1"/>
              </p:cNvSpPr>
              <p:nvPr/>
            </p:nvSpPr>
            <p:spPr bwMode="auto">
              <a:xfrm>
                <a:off x="1545" y="3025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10" name="Oval 66"/>
              <p:cNvSpPr>
                <a:spLocks noChangeArrowheads="1"/>
              </p:cNvSpPr>
              <p:nvPr/>
            </p:nvSpPr>
            <p:spPr bwMode="auto">
              <a:xfrm>
                <a:off x="1261" y="2776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11" name="Rectangle 67"/>
              <p:cNvSpPr>
                <a:spLocks noChangeArrowheads="1"/>
              </p:cNvSpPr>
              <p:nvPr/>
            </p:nvSpPr>
            <p:spPr bwMode="auto">
              <a:xfrm>
                <a:off x="1715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12" name="Rectangle 68"/>
              <p:cNvSpPr>
                <a:spLocks noChangeArrowheads="1"/>
              </p:cNvSpPr>
              <p:nvPr/>
            </p:nvSpPr>
            <p:spPr bwMode="auto">
              <a:xfrm>
                <a:off x="524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13" name="Rectangle 69"/>
              <p:cNvSpPr>
                <a:spLocks noChangeArrowheads="1"/>
              </p:cNvSpPr>
              <p:nvPr/>
            </p:nvSpPr>
            <p:spPr bwMode="auto">
              <a:xfrm>
                <a:off x="1403" y="2379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14" name="Rectangle 70"/>
              <p:cNvSpPr>
                <a:spLocks noChangeArrowheads="1"/>
              </p:cNvSpPr>
              <p:nvPr/>
            </p:nvSpPr>
            <p:spPr bwMode="auto">
              <a:xfrm>
                <a:off x="1403" y="3174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15" name="Rectangle 71"/>
              <p:cNvSpPr>
                <a:spLocks noChangeArrowheads="1"/>
              </p:cNvSpPr>
              <p:nvPr/>
            </p:nvSpPr>
            <p:spPr bwMode="auto">
              <a:xfrm>
                <a:off x="240" y="2304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6" name="Group 72"/>
            <p:cNvGrpSpPr>
              <a:grpSpLocks/>
            </p:cNvGrpSpPr>
            <p:nvPr/>
          </p:nvGrpSpPr>
          <p:grpSpPr bwMode="auto">
            <a:xfrm>
              <a:off x="3024" y="2304"/>
              <a:ext cx="2496" cy="1392"/>
              <a:chOff x="3024" y="2304"/>
              <a:chExt cx="2496" cy="1392"/>
            </a:xfrm>
          </p:grpSpPr>
          <p:sp>
            <p:nvSpPr>
              <p:cNvPr id="159817" name="Rectangle 73"/>
              <p:cNvSpPr>
                <a:spLocks noChangeArrowheads="1"/>
              </p:cNvSpPr>
              <p:nvPr/>
            </p:nvSpPr>
            <p:spPr bwMode="auto">
              <a:xfrm>
                <a:off x="3109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18" name="Rectangle 74"/>
              <p:cNvSpPr>
                <a:spLocks noChangeArrowheads="1"/>
              </p:cNvSpPr>
              <p:nvPr/>
            </p:nvSpPr>
            <p:spPr bwMode="auto">
              <a:xfrm>
                <a:off x="3194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19" name="Rectangle 75"/>
              <p:cNvSpPr>
                <a:spLocks noChangeArrowheads="1"/>
              </p:cNvSpPr>
              <p:nvPr/>
            </p:nvSpPr>
            <p:spPr bwMode="auto">
              <a:xfrm>
                <a:off x="3364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20" name="Rectangle 76"/>
              <p:cNvSpPr>
                <a:spLocks noChangeArrowheads="1"/>
              </p:cNvSpPr>
              <p:nvPr/>
            </p:nvSpPr>
            <p:spPr bwMode="auto">
              <a:xfrm>
                <a:off x="3563" y="2528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21" name="Rectangle 77"/>
              <p:cNvSpPr>
                <a:spLocks noChangeArrowheads="1"/>
              </p:cNvSpPr>
              <p:nvPr/>
            </p:nvSpPr>
            <p:spPr bwMode="auto">
              <a:xfrm>
                <a:off x="5208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22" name="Rectangle 78"/>
              <p:cNvSpPr>
                <a:spLocks noChangeArrowheads="1"/>
              </p:cNvSpPr>
              <p:nvPr/>
            </p:nvSpPr>
            <p:spPr bwMode="auto">
              <a:xfrm>
                <a:off x="5038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23" name="Rectangle 79"/>
              <p:cNvSpPr>
                <a:spLocks noChangeArrowheads="1"/>
              </p:cNvSpPr>
              <p:nvPr/>
            </p:nvSpPr>
            <p:spPr bwMode="auto">
              <a:xfrm>
                <a:off x="4726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24" name="Rectangle 80"/>
              <p:cNvSpPr>
                <a:spLocks noChangeArrowheads="1"/>
              </p:cNvSpPr>
              <p:nvPr/>
            </p:nvSpPr>
            <p:spPr bwMode="auto">
              <a:xfrm>
                <a:off x="4329" y="2528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25" name="Rectangle 81"/>
              <p:cNvSpPr>
                <a:spLocks noChangeArrowheads="1"/>
              </p:cNvSpPr>
              <p:nvPr/>
            </p:nvSpPr>
            <p:spPr bwMode="auto">
              <a:xfrm>
                <a:off x="3109" y="3447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26" name="Rectangle 82"/>
              <p:cNvSpPr>
                <a:spLocks noChangeArrowheads="1"/>
              </p:cNvSpPr>
              <p:nvPr/>
            </p:nvSpPr>
            <p:spPr bwMode="auto">
              <a:xfrm>
                <a:off x="3194" y="3373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27" name="Rectangle 83"/>
              <p:cNvSpPr>
                <a:spLocks noChangeArrowheads="1"/>
              </p:cNvSpPr>
              <p:nvPr/>
            </p:nvSpPr>
            <p:spPr bwMode="auto">
              <a:xfrm>
                <a:off x="3364" y="3224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28" name="Rectangle 84"/>
              <p:cNvSpPr>
                <a:spLocks noChangeArrowheads="1"/>
              </p:cNvSpPr>
              <p:nvPr/>
            </p:nvSpPr>
            <p:spPr bwMode="auto">
              <a:xfrm>
                <a:off x="3563" y="3050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29" name="Rectangle 85"/>
              <p:cNvSpPr>
                <a:spLocks noChangeArrowheads="1"/>
              </p:cNvSpPr>
              <p:nvPr/>
            </p:nvSpPr>
            <p:spPr bwMode="auto">
              <a:xfrm>
                <a:off x="5236" y="3447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30" name="Rectangle 86"/>
              <p:cNvSpPr>
                <a:spLocks noChangeArrowheads="1"/>
              </p:cNvSpPr>
              <p:nvPr/>
            </p:nvSpPr>
            <p:spPr bwMode="auto">
              <a:xfrm>
                <a:off x="5038" y="3348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31" name="Rectangle 87"/>
              <p:cNvSpPr>
                <a:spLocks noChangeArrowheads="1"/>
              </p:cNvSpPr>
              <p:nvPr/>
            </p:nvSpPr>
            <p:spPr bwMode="auto">
              <a:xfrm>
                <a:off x="4726" y="3199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32" name="Rectangle 88"/>
              <p:cNvSpPr>
                <a:spLocks noChangeArrowheads="1"/>
              </p:cNvSpPr>
              <p:nvPr/>
            </p:nvSpPr>
            <p:spPr bwMode="auto">
              <a:xfrm>
                <a:off x="4329" y="3025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33" name="Oval 89"/>
              <p:cNvSpPr>
                <a:spLocks noChangeArrowheads="1"/>
              </p:cNvSpPr>
              <p:nvPr/>
            </p:nvSpPr>
            <p:spPr bwMode="auto">
              <a:xfrm>
                <a:off x="4045" y="2776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34" name="Rectangle 90"/>
              <p:cNvSpPr>
                <a:spLocks noChangeArrowheads="1"/>
              </p:cNvSpPr>
              <p:nvPr/>
            </p:nvSpPr>
            <p:spPr bwMode="auto">
              <a:xfrm>
                <a:off x="4499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35" name="Rectangle 91"/>
              <p:cNvSpPr>
                <a:spLocks noChangeArrowheads="1"/>
              </p:cNvSpPr>
              <p:nvPr/>
            </p:nvSpPr>
            <p:spPr bwMode="auto">
              <a:xfrm>
                <a:off x="3308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36" name="Rectangle 92"/>
              <p:cNvSpPr>
                <a:spLocks noChangeArrowheads="1"/>
              </p:cNvSpPr>
              <p:nvPr/>
            </p:nvSpPr>
            <p:spPr bwMode="auto">
              <a:xfrm>
                <a:off x="4187" y="2379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37" name="Rectangle 93"/>
              <p:cNvSpPr>
                <a:spLocks noChangeArrowheads="1"/>
              </p:cNvSpPr>
              <p:nvPr/>
            </p:nvSpPr>
            <p:spPr bwMode="auto">
              <a:xfrm>
                <a:off x="4187" y="3174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59838" name="Rectangle 94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sp>
          <p:nvSpPr>
            <p:cNvPr id="159839" name="Rectangle 95"/>
            <p:cNvSpPr>
              <a:spLocks noChangeArrowheads="1"/>
            </p:cNvSpPr>
            <p:nvPr/>
          </p:nvSpPr>
          <p:spPr bwMode="auto">
            <a:xfrm>
              <a:off x="2400" y="1584"/>
              <a:ext cx="960" cy="768"/>
            </a:xfrm>
            <a:prstGeom prst="rect">
              <a:avLst/>
            </a:prstGeom>
            <a:solidFill>
              <a:srgbClr val="FF3300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59840" name="Rectangle 96"/>
            <p:cNvSpPr>
              <a:spLocks noChangeArrowheads="1"/>
            </p:cNvSpPr>
            <p:nvPr/>
          </p:nvSpPr>
          <p:spPr bwMode="auto">
            <a:xfrm>
              <a:off x="3408" y="1728"/>
              <a:ext cx="2256" cy="52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59841" name="Rectangle 97"/>
            <p:cNvSpPr>
              <a:spLocks noChangeArrowheads="1"/>
            </p:cNvSpPr>
            <p:nvPr/>
          </p:nvSpPr>
          <p:spPr bwMode="auto">
            <a:xfrm>
              <a:off x="96" y="1728"/>
              <a:ext cx="2256" cy="52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59842" name="Rectangle 98"/>
            <p:cNvSpPr>
              <a:spLocks noChangeArrowheads="1"/>
            </p:cNvSpPr>
            <p:nvPr/>
          </p:nvSpPr>
          <p:spPr bwMode="auto">
            <a:xfrm>
              <a:off x="2784" y="192"/>
              <a:ext cx="192" cy="134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59843" name="Rectangle 99"/>
            <p:cNvSpPr>
              <a:spLocks noChangeArrowheads="1"/>
            </p:cNvSpPr>
            <p:nvPr/>
          </p:nvSpPr>
          <p:spPr bwMode="auto">
            <a:xfrm>
              <a:off x="2784" y="2400"/>
              <a:ext cx="192" cy="134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</p:grpSp>
      <p:sp>
        <p:nvSpPr>
          <p:cNvPr id="159844" name="Text Box 100"/>
          <p:cNvSpPr txBox="1">
            <a:spLocks noChangeArrowheads="1"/>
          </p:cNvSpPr>
          <p:nvPr/>
        </p:nvSpPr>
        <p:spPr bwMode="auto">
          <a:xfrm>
            <a:off x="1143000" y="6248400"/>
            <a:ext cx="74676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4000" b="1">
                <a:solidFill>
                  <a:srgbClr val="000000"/>
                </a:solidFill>
                <a:latin typeface="Verdana" pitchFamily="34" charset="0"/>
              </a:rPr>
              <a:t>SEMT</a:t>
            </a:r>
            <a:endParaRPr lang="en-US" sz="4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9845" name="Text Box 101"/>
          <p:cNvSpPr txBox="1">
            <a:spLocks noChangeArrowheads="1"/>
          </p:cNvSpPr>
          <p:nvPr/>
        </p:nvSpPr>
        <p:spPr bwMode="auto">
          <a:xfrm>
            <a:off x="533400" y="152400"/>
            <a:ext cx="3733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MAHALLE 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9846" name="Text Box 102"/>
          <p:cNvSpPr txBox="1">
            <a:spLocks noChangeArrowheads="1"/>
          </p:cNvSpPr>
          <p:nvPr/>
        </p:nvSpPr>
        <p:spPr bwMode="auto">
          <a:xfrm>
            <a:off x="4953000" y="152400"/>
            <a:ext cx="3733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MAHALLE 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9847" name="Text Box 103"/>
          <p:cNvSpPr txBox="1">
            <a:spLocks noChangeArrowheads="1"/>
          </p:cNvSpPr>
          <p:nvPr/>
        </p:nvSpPr>
        <p:spPr bwMode="auto">
          <a:xfrm>
            <a:off x="4876800" y="5943600"/>
            <a:ext cx="3733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MAHALLE 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9848" name="Text Box 104"/>
          <p:cNvSpPr txBox="1">
            <a:spLocks noChangeArrowheads="1"/>
          </p:cNvSpPr>
          <p:nvPr/>
        </p:nvSpPr>
        <p:spPr bwMode="auto">
          <a:xfrm>
            <a:off x="457200" y="5943600"/>
            <a:ext cx="3733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MAHALLE 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5" name="10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228600"/>
            <a:ext cx="3505200" cy="2895600"/>
            <a:chOff x="96" y="192"/>
            <a:chExt cx="5568" cy="355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0" y="288"/>
              <a:ext cx="2496" cy="1392"/>
              <a:chOff x="240" y="288"/>
              <a:chExt cx="2496" cy="1392"/>
            </a:xfrm>
          </p:grpSpPr>
          <p:sp>
            <p:nvSpPr>
              <p:cNvPr id="101380" name="Rectangle 4"/>
              <p:cNvSpPr>
                <a:spLocks noChangeArrowheads="1"/>
              </p:cNvSpPr>
              <p:nvPr/>
            </p:nvSpPr>
            <p:spPr bwMode="auto">
              <a:xfrm>
                <a:off x="325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81" name="Rectangle 5"/>
              <p:cNvSpPr>
                <a:spLocks noChangeArrowheads="1"/>
              </p:cNvSpPr>
              <p:nvPr/>
            </p:nvSpPr>
            <p:spPr bwMode="auto">
              <a:xfrm>
                <a:off x="410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82" name="Rectangle 6"/>
              <p:cNvSpPr>
                <a:spLocks noChangeArrowheads="1"/>
              </p:cNvSpPr>
              <p:nvPr/>
            </p:nvSpPr>
            <p:spPr bwMode="auto">
              <a:xfrm>
                <a:off x="580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83" name="Rectangle 7"/>
              <p:cNvSpPr>
                <a:spLocks noChangeArrowheads="1"/>
              </p:cNvSpPr>
              <p:nvPr/>
            </p:nvSpPr>
            <p:spPr bwMode="auto">
              <a:xfrm>
                <a:off x="779" y="512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84" name="Rectangle 8"/>
              <p:cNvSpPr>
                <a:spLocks noChangeArrowheads="1"/>
              </p:cNvSpPr>
              <p:nvPr/>
            </p:nvSpPr>
            <p:spPr bwMode="auto">
              <a:xfrm>
                <a:off x="2424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85" name="Rectangle 9"/>
              <p:cNvSpPr>
                <a:spLocks noChangeArrowheads="1"/>
              </p:cNvSpPr>
              <p:nvPr/>
            </p:nvSpPr>
            <p:spPr bwMode="auto">
              <a:xfrm>
                <a:off x="2254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86" name="Rectangle 10"/>
              <p:cNvSpPr>
                <a:spLocks noChangeArrowheads="1"/>
              </p:cNvSpPr>
              <p:nvPr/>
            </p:nvSpPr>
            <p:spPr bwMode="auto">
              <a:xfrm>
                <a:off x="1942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87" name="Rectangle 11"/>
              <p:cNvSpPr>
                <a:spLocks noChangeArrowheads="1"/>
              </p:cNvSpPr>
              <p:nvPr/>
            </p:nvSpPr>
            <p:spPr bwMode="auto">
              <a:xfrm>
                <a:off x="1545" y="512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88" name="Rectangle 12"/>
              <p:cNvSpPr>
                <a:spLocks noChangeArrowheads="1"/>
              </p:cNvSpPr>
              <p:nvPr/>
            </p:nvSpPr>
            <p:spPr bwMode="auto">
              <a:xfrm>
                <a:off x="325" y="1431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89" name="Rectangle 13"/>
              <p:cNvSpPr>
                <a:spLocks noChangeArrowheads="1"/>
              </p:cNvSpPr>
              <p:nvPr/>
            </p:nvSpPr>
            <p:spPr bwMode="auto">
              <a:xfrm>
                <a:off x="410" y="1357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90" name="Rectangle 14"/>
              <p:cNvSpPr>
                <a:spLocks noChangeArrowheads="1"/>
              </p:cNvSpPr>
              <p:nvPr/>
            </p:nvSpPr>
            <p:spPr bwMode="auto">
              <a:xfrm>
                <a:off x="580" y="1208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91" name="Rectangle 15"/>
              <p:cNvSpPr>
                <a:spLocks noChangeArrowheads="1"/>
              </p:cNvSpPr>
              <p:nvPr/>
            </p:nvSpPr>
            <p:spPr bwMode="auto">
              <a:xfrm>
                <a:off x="779" y="1034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92" name="Rectangle 16"/>
              <p:cNvSpPr>
                <a:spLocks noChangeArrowheads="1"/>
              </p:cNvSpPr>
              <p:nvPr/>
            </p:nvSpPr>
            <p:spPr bwMode="auto">
              <a:xfrm>
                <a:off x="2452" y="1431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93" name="Rectangle 17"/>
              <p:cNvSpPr>
                <a:spLocks noChangeArrowheads="1"/>
              </p:cNvSpPr>
              <p:nvPr/>
            </p:nvSpPr>
            <p:spPr bwMode="auto">
              <a:xfrm>
                <a:off x="2254" y="1332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94" name="Rectangle 18"/>
              <p:cNvSpPr>
                <a:spLocks noChangeArrowheads="1"/>
              </p:cNvSpPr>
              <p:nvPr/>
            </p:nvSpPr>
            <p:spPr bwMode="auto">
              <a:xfrm>
                <a:off x="1942" y="1183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95" name="Rectangle 19"/>
              <p:cNvSpPr>
                <a:spLocks noChangeArrowheads="1"/>
              </p:cNvSpPr>
              <p:nvPr/>
            </p:nvSpPr>
            <p:spPr bwMode="auto">
              <a:xfrm>
                <a:off x="1545" y="1009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96" name="Oval 20"/>
              <p:cNvSpPr>
                <a:spLocks noChangeArrowheads="1"/>
              </p:cNvSpPr>
              <p:nvPr/>
            </p:nvSpPr>
            <p:spPr bwMode="auto">
              <a:xfrm>
                <a:off x="1261" y="760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97" name="Rectangle 21"/>
              <p:cNvSpPr>
                <a:spLocks noChangeArrowheads="1"/>
              </p:cNvSpPr>
              <p:nvPr/>
            </p:nvSpPr>
            <p:spPr bwMode="auto">
              <a:xfrm>
                <a:off x="1715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98" name="Rectangle 22"/>
              <p:cNvSpPr>
                <a:spLocks noChangeArrowheads="1"/>
              </p:cNvSpPr>
              <p:nvPr/>
            </p:nvSpPr>
            <p:spPr bwMode="auto">
              <a:xfrm>
                <a:off x="524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399" name="Rectangle 23"/>
              <p:cNvSpPr>
                <a:spLocks noChangeArrowheads="1"/>
              </p:cNvSpPr>
              <p:nvPr/>
            </p:nvSpPr>
            <p:spPr bwMode="auto">
              <a:xfrm>
                <a:off x="1403" y="363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00" name="Rectangle 24"/>
              <p:cNvSpPr>
                <a:spLocks noChangeArrowheads="1"/>
              </p:cNvSpPr>
              <p:nvPr/>
            </p:nvSpPr>
            <p:spPr bwMode="auto">
              <a:xfrm>
                <a:off x="1403" y="1158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01" name="Rectangle 25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024" y="288"/>
              <a:ext cx="2496" cy="1392"/>
              <a:chOff x="3024" y="288"/>
              <a:chExt cx="2496" cy="1392"/>
            </a:xfrm>
          </p:grpSpPr>
          <p:sp>
            <p:nvSpPr>
              <p:cNvPr id="101403" name="Rectangle 27"/>
              <p:cNvSpPr>
                <a:spLocks noChangeArrowheads="1"/>
              </p:cNvSpPr>
              <p:nvPr/>
            </p:nvSpPr>
            <p:spPr bwMode="auto">
              <a:xfrm>
                <a:off x="3109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04" name="Rectangle 28"/>
              <p:cNvSpPr>
                <a:spLocks noChangeArrowheads="1"/>
              </p:cNvSpPr>
              <p:nvPr/>
            </p:nvSpPr>
            <p:spPr bwMode="auto">
              <a:xfrm>
                <a:off x="3194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05" name="Rectangle 29"/>
              <p:cNvSpPr>
                <a:spLocks noChangeArrowheads="1"/>
              </p:cNvSpPr>
              <p:nvPr/>
            </p:nvSpPr>
            <p:spPr bwMode="auto">
              <a:xfrm>
                <a:off x="3364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06" name="Rectangle 30"/>
              <p:cNvSpPr>
                <a:spLocks noChangeArrowheads="1"/>
              </p:cNvSpPr>
              <p:nvPr/>
            </p:nvSpPr>
            <p:spPr bwMode="auto">
              <a:xfrm>
                <a:off x="3563" y="512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07" name="Rectangle 31"/>
              <p:cNvSpPr>
                <a:spLocks noChangeArrowheads="1"/>
              </p:cNvSpPr>
              <p:nvPr/>
            </p:nvSpPr>
            <p:spPr bwMode="auto">
              <a:xfrm>
                <a:off x="5208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08" name="Rectangle 32"/>
              <p:cNvSpPr>
                <a:spLocks noChangeArrowheads="1"/>
              </p:cNvSpPr>
              <p:nvPr/>
            </p:nvSpPr>
            <p:spPr bwMode="auto">
              <a:xfrm>
                <a:off x="5038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09" name="Rectangle 33"/>
              <p:cNvSpPr>
                <a:spLocks noChangeArrowheads="1"/>
              </p:cNvSpPr>
              <p:nvPr/>
            </p:nvSpPr>
            <p:spPr bwMode="auto">
              <a:xfrm>
                <a:off x="4726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10" name="Rectangle 34"/>
              <p:cNvSpPr>
                <a:spLocks noChangeArrowheads="1"/>
              </p:cNvSpPr>
              <p:nvPr/>
            </p:nvSpPr>
            <p:spPr bwMode="auto">
              <a:xfrm>
                <a:off x="4329" y="512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11" name="Rectangle 35"/>
              <p:cNvSpPr>
                <a:spLocks noChangeArrowheads="1"/>
              </p:cNvSpPr>
              <p:nvPr/>
            </p:nvSpPr>
            <p:spPr bwMode="auto">
              <a:xfrm>
                <a:off x="3109" y="1431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12" name="Rectangle 36"/>
              <p:cNvSpPr>
                <a:spLocks noChangeArrowheads="1"/>
              </p:cNvSpPr>
              <p:nvPr/>
            </p:nvSpPr>
            <p:spPr bwMode="auto">
              <a:xfrm>
                <a:off x="3194" y="1357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13" name="Rectangle 37"/>
              <p:cNvSpPr>
                <a:spLocks noChangeArrowheads="1"/>
              </p:cNvSpPr>
              <p:nvPr/>
            </p:nvSpPr>
            <p:spPr bwMode="auto">
              <a:xfrm>
                <a:off x="3364" y="1208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14" name="Rectangle 38"/>
              <p:cNvSpPr>
                <a:spLocks noChangeArrowheads="1"/>
              </p:cNvSpPr>
              <p:nvPr/>
            </p:nvSpPr>
            <p:spPr bwMode="auto">
              <a:xfrm>
                <a:off x="3563" y="1034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15" name="Rectangle 39"/>
              <p:cNvSpPr>
                <a:spLocks noChangeArrowheads="1"/>
              </p:cNvSpPr>
              <p:nvPr/>
            </p:nvSpPr>
            <p:spPr bwMode="auto">
              <a:xfrm>
                <a:off x="5236" y="1431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16" name="Rectangle 40"/>
              <p:cNvSpPr>
                <a:spLocks noChangeArrowheads="1"/>
              </p:cNvSpPr>
              <p:nvPr/>
            </p:nvSpPr>
            <p:spPr bwMode="auto">
              <a:xfrm>
                <a:off x="5038" y="1332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17" name="Rectangle 41"/>
              <p:cNvSpPr>
                <a:spLocks noChangeArrowheads="1"/>
              </p:cNvSpPr>
              <p:nvPr/>
            </p:nvSpPr>
            <p:spPr bwMode="auto">
              <a:xfrm>
                <a:off x="4726" y="1183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18" name="Rectangle 42"/>
              <p:cNvSpPr>
                <a:spLocks noChangeArrowheads="1"/>
              </p:cNvSpPr>
              <p:nvPr/>
            </p:nvSpPr>
            <p:spPr bwMode="auto">
              <a:xfrm>
                <a:off x="4329" y="1009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19" name="Oval 43"/>
              <p:cNvSpPr>
                <a:spLocks noChangeArrowheads="1"/>
              </p:cNvSpPr>
              <p:nvPr/>
            </p:nvSpPr>
            <p:spPr bwMode="auto">
              <a:xfrm>
                <a:off x="4045" y="760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20" name="Rectangle 44"/>
              <p:cNvSpPr>
                <a:spLocks noChangeArrowheads="1"/>
              </p:cNvSpPr>
              <p:nvPr/>
            </p:nvSpPr>
            <p:spPr bwMode="auto">
              <a:xfrm>
                <a:off x="4499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21" name="Rectangle 45"/>
              <p:cNvSpPr>
                <a:spLocks noChangeArrowheads="1"/>
              </p:cNvSpPr>
              <p:nvPr/>
            </p:nvSpPr>
            <p:spPr bwMode="auto">
              <a:xfrm>
                <a:off x="3308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22" name="Rectangle 46"/>
              <p:cNvSpPr>
                <a:spLocks noChangeArrowheads="1"/>
              </p:cNvSpPr>
              <p:nvPr/>
            </p:nvSpPr>
            <p:spPr bwMode="auto">
              <a:xfrm>
                <a:off x="4187" y="363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23" name="Rectangle 47"/>
              <p:cNvSpPr>
                <a:spLocks noChangeArrowheads="1"/>
              </p:cNvSpPr>
              <p:nvPr/>
            </p:nvSpPr>
            <p:spPr bwMode="auto">
              <a:xfrm>
                <a:off x="4187" y="1158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24" name="Rectangle 48"/>
              <p:cNvSpPr>
                <a:spLocks noChangeArrowheads="1"/>
              </p:cNvSpPr>
              <p:nvPr/>
            </p:nvSpPr>
            <p:spPr bwMode="auto">
              <a:xfrm>
                <a:off x="3024" y="288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240" y="2304"/>
              <a:ext cx="2496" cy="1392"/>
              <a:chOff x="240" y="2304"/>
              <a:chExt cx="2496" cy="1392"/>
            </a:xfrm>
          </p:grpSpPr>
          <p:sp>
            <p:nvSpPr>
              <p:cNvPr id="101426" name="Rectangle 50"/>
              <p:cNvSpPr>
                <a:spLocks noChangeArrowheads="1"/>
              </p:cNvSpPr>
              <p:nvPr/>
            </p:nvSpPr>
            <p:spPr bwMode="auto">
              <a:xfrm>
                <a:off x="325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27" name="Rectangle 51"/>
              <p:cNvSpPr>
                <a:spLocks noChangeArrowheads="1"/>
              </p:cNvSpPr>
              <p:nvPr/>
            </p:nvSpPr>
            <p:spPr bwMode="auto">
              <a:xfrm>
                <a:off x="410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28" name="Rectangle 52"/>
              <p:cNvSpPr>
                <a:spLocks noChangeArrowheads="1"/>
              </p:cNvSpPr>
              <p:nvPr/>
            </p:nvSpPr>
            <p:spPr bwMode="auto">
              <a:xfrm>
                <a:off x="580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29" name="Rectangle 53"/>
              <p:cNvSpPr>
                <a:spLocks noChangeArrowheads="1"/>
              </p:cNvSpPr>
              <p:nvPr/>
            </p:nvSpPr>
            <p:spPr bwMode="auto">
              <a:xfrm>
                <a:off x="779" y="2528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30" name="Rectangle 54"/>
              <p:cNvSpPr>
                <a:spLocks noChangeArrowheads="1"/>
              </p:cNvSpPr>
              <p:nvPr/>
            </p:nvSpPr>
            <p:spPr bwMode="auto">
              <a:xfrm>
                <a:off x="2424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31" name="Rectangle 55"/>
              <p:cNvSpPr>
                <a:spLocks noChangeArrowheads="1"/>
              </p:cNvSpPr>
              <p:nvPr/>
            </p:nvSpPr>
            <p:spPr bwMode="auto">
              <a:xfrm>
                <a:off x="2254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32" name="Rectangle 56"/>
              <p:cNvSpPr>
                <a:spLocks noChangeArrowheads="1"/>
              </p:cNvSpPr>
              <p:nvPr/>
            </p:nvSpPr>
            <p:spPr bwMode="auto">
              <a:xfrm>
                <a:off x="1942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33" name="Rectangle 57"/>
              <p:cNvSpPr>
                <a:spLocks noChangeArrowheads="1"/>
              </p:cNvSpPr>
              <p:nvPr/>
            </p:nvSpPr>
            <p:spPr bwMode="auto">
              <a:xfrm>
                <a:off x="1545" y="2528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34" name="Rectangle 58"/>
              <p:cNvSpPr>
                <a:spLocks noChangeArrowheads="1"/>
              </p:cNvSpPr>
              <p:nvPr/>
            </p:nvSpPr>
            <p:spPr bwMode="auto">
              <a:xfrm>
                <a:off x="325" y="3447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35" name="Rectangle 59"/>
              <p:cNvSpPr>
                <a:spLocks noChangeArrowheads="1"/>
              </p:cNvSpPr>
              <p:nvPr/>
            </p:nvSpPr>
            <p:spPr bwMode="auto">
              <a:xfrm>
                <a:off x="410" y="3373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36" name="Rectangle 60"/>
              <p:cNvSpPr>
                <a:spLocks noChangeArrowheads="1"/>
              </p:cNvSpPr>
              <p:nvPr/>
            </p:nvSpPr>
            <p:spPr bwMode="auto">
              <a:xfrm>
                <a:off x="580" y="3224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37" name="Rectangle 61"/>
              <p:cNvSpPr>
                <a:spLocks noChangeArrowheads="1"/>
              </p:cNvSpPr>
              <p:nvPr/>
            </p:nvSpPr>
            <p:spPr bwMode="auto">
              <a:xfrm>
                <a:off x="779" y="3050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38" name="Rectangle 62"/>
              <p:cNvSpPr>
                <a:spLocks noChangeArrowheads="1"/>
              </p:cNvSpPr>
              <p:nvPr/>
            </p:nvSpPr>
            <p:spPr bwMode="auto">
              <a:xfrm>
                <a:off x="2452" y="3447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39" name="Rectangle 63"/>
              <p:cNvSpPr>
                <a:spLocks noChangeArrowheads="1"/>
              </p:cNvSpPr>
              <p:nvPr/>
            </p:nvSpPr>
            <p:spPr bwMode="auto">
              <a:xfrm>
                <a:off x="2254" y="3348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40" name="Rectangle 64"/>
              <p:cNvSpPr>
                <a:spLocks noChangeArrowheads="1"/>
              </p:cNvSpPr>
              <p:nvPr/>
            </p:nvSpPr>
            <p:spPr bwMode="auto">
              <a:xfrm>
                <a:off x="1942" y="3199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41" name="Rectangle 65"/>
              <p:cNvSpPr>
                <a:spLocks noChangeArrowheads="1"/>
              </p:cNvSpPr>
              <p:nvPr/>
            </p:nvSpPr>
            <p:spPr bwMode="auto">
              <a:xfrm>
                <a:off x="1545" y="3025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42" name="Oval 66"/>
              <p:cNvSpPr>
                <a:spLocks noChangeArrowheads="1"/>
              </p:cNvSpPr>
              <p:nvPr/>
            </p:nvSpPr>
            <p:spPr bwMode="auto">
              <a:xfrm>
                <a:off x="1261" y="2776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43" name="Rectangle 67"/>
              <p:cNvSpPr>
                <a:spLocks noChangeArrowheads="1"/>
              </p:cNvSpPr>
              <p:nvPr/>
            </p:nvSpPr>
            <p:spPr bwMode="auto">
              <a:xfrm>
                <a:off x="1715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44" name="Rectangle 68"/>
              <p:cNvSpPr>
                <a:spLocks noChangeArrowheads="1"/>
              </p:cNvSpPr>
              <p:nvPr/>
            </p:nvSpPr>
            <p:spPr bwMode="auto">
              <a:xfrm>
                <a:off x="524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45" name="Rectangle 69"/>
              <p:cNvSpPr>
                <a:spLocks noChangeArrowheads="1"/>
              </p:cNvSpPr>
              <p:nvPr/>
            </p:nvSpPr>
            <p:spPr bwMode="auto">
              <a:xfrm>
                <a:off x="1403" y="2379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46" name="Rectangle 70"/>
              <p:cNvSpPr>
                <a:spLocks noChangeArrowheads="1"/>
              </p:cNvSpPr>
              <p:nvPr/>
            </p:nvSpPr>
            <p:spPr bwMode="auto">
              <a:xfrm>
                <a:off x="1403" y="3174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47" name="Rectangle 71"/>
              <p:cNvSpPr>
                <a:spLocks noChangeArrowheads="1"/>
              </p:cNvSpPr>
              <p:nvPr/>
            </p:nvSpPr>
            <p:spPr bwMode="auto">
              <a:xfrm>
                <a:off x="240" y="2304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6" name="Group 72"/>
            <p:cNvGrpSpPr>
              <a:grpSpLocks/>
            </p:cNvGrpSpPr>
            <p:nvPr/>
          </p:nvGrpSpPr>
          <p:grpSpPr bwMode="auto">
            <a:xfrm>
              <a:off x="3024" y="2304"/>
              <a:ext cx="2496" cy="1392"/>
              <a:chOff x="3024" y="2304"/>
              <a:chExt cx="2496" cy="1392"/>
            </a:xfrm>
          </p:grpSpPr>
          <p:sp>
            <p:nvSpPr>
              <p:cNvPr id="101449" name="Rectangle 73"/>
              <p:cNvSpPr>
                <a:spLocks noChangeArrowheads="1"/>
              </p:cNvSpPr>
              <p:nvPr/>
            </p:nvSpPr>
            <p:spPr bwMode="auto">
              <a:xfrm>
                <a:off x="3109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50" name="Rectangle 74"/>
              <p:cNvSpPr>
                <a:spLocks noChangeArrowheads="1"/>
              </p:cNvSpPr>
              <p:nvPr/>
            </p:nvSpPr>
            <p:spPr bwMode="auto">
              <a:xfrm>
                <a:off x="3194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51" name="Rectangle 75"/>
              <p:cNvSpPr>
                <a:spLocks noChangeArrowheads="1"/>
              </p:cNvSpPr>
              <p:nvPr/>
            </p:nvSpPr>
            <p:spPr bwMode="auto">
              <a:xfrm>
                <a:off x="3364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52" name="Rectangle 76"/>
              <p:cNvSpPr>
                <a:spLocks noChangeArrowheads="1"/>
              </p:cNvSpPr>
              <p:nvPr/>
            </p:nvSpPr>
            <p:spPr bwMode="auto">
              <a:xfrm>
                <a:off x="3563" y="2528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53" name="Rectangle 77"/>
              <p:cNvSpPr>
                <a:spLocks noChangeArrowheads="1"/>
              </p:cNvSpPr>
              <p:nvPr/>
            </p:nvSpPr>
            <p:spPr bwMode="auto">
              <a:xfrm>
                <a:off x="5208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54" name="Rectangle 78"/>
              <p:cNvSpPr>
                <a:spLocks noChangeArrowheads="1"/>
              </p:cNvSpPr>
              <p:nvPr/>
            </p:nvSpPr>
            <p:spPr bwMode="auto">
              <a:xfrm>
                <a:off x="5038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55" name="Rectangle 79"/>
              <p:cNvSpPr>
                <a:spLocks noChangeArrowheads="1"/>
              </p:cNvSpPr>
              <p:nvPr/>
            </p:nvSpPr>
            <p:spPr bwMode="auto">
              <a:xfrm>
                <a:off x="4726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56" name="Rectangle 80"/>
              <p:cNvSpPr>
                <a:spLocks noChangeArrowheads="1"/>
              </p:cNvSpPr>
              <p:nvPr/>
            </p:nvSpPr>
            <p:spPr bwMode="auto">
              <a:xfrm>
                <a:off x="4329" y="2528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57" name="Rectangle 81"/>
              <p:cNvSpPr>
                <a:spLocks noChangeArrowheads="1"/>
              </p:cNvSpPr>
              <p:nvPr/>
            </p:nvSpPr>
            <p:spPr bwMode="auto">
              <a:xfrm>
                <a:off x="3109" y="3447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58" name="Rectangle 82"/>
              <p:cNvSpPr>
                <a:spLocks noChangeArrowheads="1"/>
              </p:cNvSpPr>
              <p:nvPr/>
            </p:nvSpPr>
            <p:spPr bwMode="auto">
              <a:xfrm>
                <a:off x="3194" y="3373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59" name="Rectangle 83"/>
              <p:cNvSpPr>
                <a:spLocks noChangeArrowheads="1"/>
              </p:cNvSpPr>
              <p:nvPr/>
            </p:nvSpPr>
            <p:spPr bwMode="auto">
              <a:xfrm>
                <a:off x="3364" y="3224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60" name="Rectangle 84"/>
              <p:cNvSpPr>
                <a:spLocks noChangeArrowheads="1"/>
              </p:cNvSpPr>
              <p:nvPr/>
            </p:nvSpPr>
            <p:spPr bwMode="auto">
              <a:xfrm>
                <a:off x="3563" y="3050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61" name="Rectangle 85"/>
              <p:cNvSpPr>
                <a:spLocks noChangeArrowheads="1"/>
              </p:cNvSpPr>
              <p:nvPr/>
            </p:nvSpPr>
            <p:spPr bwMode="auto">
              <a:xfrm>
                <a:off x="5236" y="3447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62" name="Rectangle 86"/>
              <p:cNvSpPr>
                <a:spLocks noChangeArrowheads="1"/>
              </p:cNvSpPr>
              <p:nvPr/>
            </p:nvSpPr>
            <p:spPr bwMode="auto">
              <a:xfrm>
                <a:off x="5038" y="3348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63" name="Rectangle 87"/>
              <p:cNvSpPr>
                <a:spLocks noChangeArrowheads="1"/>
              </p:cNvSpPr>
              <p:nvPr/>
            </p:nvSpPr>
            <p:spPr bwMode="auto">
              <a:xfrm>
                <a:off x="4726" y="3199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64" name="Rectangle 88"/>
              <p:cNvSpPr>
                <a:spLocks noChangeArrowheads="1"/>
              </p:cNvSpPr>
              <p:nvPr/>
            </p:nvSpPr>
            <p:spPr bwMode="auto">
              <a:xfrm>
                <a:off x="4329" y="3025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65" name="Oval 89"/>
              <p:cNvSpPr>
                <a:spLocks noChangeArrowheads="1"/>
              </p:cNvSpPr>
              <p:nvPr/>
            </p:nvSpPr>
            <p:spPr bwMode="auto">
              <a:xfrm>
                <a:off x="4045" y="2776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66" name="Rectangle 90"/>
              <p:cNvSpPr>
                <a:spLocks noChangeArrowheads="1"/>
              </p:cNvSpPr>
              <p:nvPr/>
            </p:nvSpPr>
            <p:spPr bwMode="auto">
              <a:xfrm>
                <a:off x="4499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67" name="Rectangle 91"/>
              <p:cNvSpPr>
                <a:spLocks noChangeArrowheads="1"/>
              </p:cNvSpPr>
              <p:nvPr/>
            </p:nvSpPr>
            <p:spPr bwMode="auto">
              <a:xfrm>
                <a:off x="3308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68" name="Rectangle 92"/>
              <p:cNvSpPr>
                <a:spLocks noChangeArrowheads="1"/>
              </p:cNvSpPr>
              <p:nvPr/>
            </p:nvSpPr>
            <p:spPr bwMode="auto">
              <a:xfrm>
                <a:off x="4187" y="2379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69" name="Rectangle 93"/>
              <p:cNvSpPr>
                <a:spLocks noChangeArrowheads="1"/>
              </p:cNvSpPr>
              <p:nvPr/>
            </p:nvSpPr>
            <p:spPr bwMode="auto">
              <a:xfrm>
                <a:off x="4187" y="3174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70" name="Rectangle 94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sp>
          <p:nvSpPr>
            <p:cNvPr id="101471" name="Rectangle 95"/>
            <p:cNvSpPr>
              <a:spLocks noChangeArrowheads="1"/>
            </p:cNvSpPr>
            <p:nvPr/>
          </p:nvSpPr>
          <p:spPr bwMode="auto">
            <a:xfrm>
              <a:off x="2400" y="1584"/>
              <a:ext cx="960" cy="768"/>
            </a:xfrm>
            <a:prstGeom prst="rect">
              <a:avLst/>
            </a:prstGeom>
            <a:solidFill>
              <a:srgbClr val="FF3300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472" name="Rectangle 96"/>
            <p:cNvSpPr>
              <a:spLocks noChangeArrowheads="1"/>
            </p:cNvSpPr>
            <p:nvPr/>
          </p:nvSpPr>
          <p:spPr bwMode="auto">
            <a:xfrm>
              <a:off x="3408" y="1728"/>
              <a:ext cx="2256" cy="52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473" name="Rectangle 97"/>
            <p:cNvSpPr>
              <a:spLocks noChangeArrowheads="1"/>
            </p:cNvSpPr>
            <p:nvPr/>
          </p:nvSpPr>
          <p:spPr bwMode="auto">
            <a:xfrm>
              <a:off x="96" y="1728"/>
              <a:ext cx="2256" cy="52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474" name="Rectangle 98"/>
            <p:cNvSpPr>
              <a:spLocks noChangeArrowheads="1"/>
            </p:cNvSpPr>
            <p:nvPr/>
          </p:nvSpPr>
          <p:spPr bwMode="auto">
            <a:xfrm>
              <a:off x="2784" y="192"/>
              <a:ext cx="192" cy="134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475" name="Rectangle 99"/>
            <p:cNvSpPr>
              <a:spLocks noChangeArrowheads="1"/>
            </p:cNvSpPr>
            <p:nvPr/>
          </p:nvSpPr>
          <p:spPr bwMode="auto">
            <a:xfrm>
              <a:off x="2784" y="2400"/>
              <a:ext cx="192" cy="134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257800" y="228600"/>
            <a:ext cx="3505200" cy="2895600"/>
            <a:chOff x="96" y="192"/>
            <a:chExt cx="5568" cy="3552"/>
          </a:xfrm>
        </p:grpSpPr>
        <p:grpSp>
          <p:nvGrpSpPr>
            <p:cNvPr id="8" name="Group 101"/>
            <p:cNvGrpSpPr>
              <a:grpSpLocks/>
            </p:cNvGrpSpPr>
            <p:nvPr/>
          </p:nvGrpSpPr>
          <p:grpSpPr bwMode="auto">
            <a:xfrm>
              <a:off x="240" y="288"/>
              <a:ext cx="2496" cy="1392"/>
              <a:chOff x="240" y="288"/>
              <a:chExt cx="2496" cy="1392"/>
            </a:xfrm>
          </p:grpSpPr>
          <p:sp>
            <p:nvSpPr>
              <p:cNvPr id="101478" name="Rectangle 102"/>
              <p:cNvSpPr>
                <a:spLocks noChangeArrowheads="1"/>
              </p:cNvSpPr>
              <p:nvPr/>
            </p:nvSpPr>
            <p:spPr bwMode="auto">
              <a:xfrm>
                <a:off x="325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79" name="Rectangle 103"/>
              <p:cNvSpPr>
                <a:spLocks noChangeArrowheads="1"/>
              </p:cNvSpPr>
              <p:nvPr/>
            </p:nvSpPr>
            <p:spPr bwMode="auto">
              <a:xfrm>
                <a:off x="410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80" name="Rectangle 104"/>
              <p:cNvSpPr>
                <a:spLocks noChangeArrowheads="1"/>
              </p:cNvSpPr>
              <p:nvPr/>
            </p:nvSpPr>
            <p:spPr bwMode="auto">
              <a:xfrm>
                <a:off x="580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81" name="Rectangle 105"/>
              <p:cNvSpPr>
                <a:spLocks noChangeArrowheads="1"/>
              </p:cNvSpPr>
              <p:nvPr/>
            </p:nvSpPr>
            <p:spPr bwMode="auto">
              <a:xfrm>
                <a:off x="779" y="512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82" name="Rectangle 106"/>
              <p:cNvSpPr>
                <a:spLocks noChangeArrowheads="1"/>
              </p:cNvSpPr>
              <p:nvPr/>
            </p:nvSpPr>
            <p:spPr bwMode="auto">
              <a:xfrm>
                <a:off x="2424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83" name="Rectangle 107"/>
              <p:cNvSpPr>
                <a:spLocks noChangeArrowheads="1"/>
              </p:cNvSpPr>
              <p:nvPr/>
            </p:nvSpPr>
            <p:spPr bwMode="auto">
              <a:xfrm>
                <a:off x="2254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84" name="Rectangle 108"/>
              <p:cNvSpPr>
                <a:spLocks noChangeArrowheads="1"/>
              </p:cNvSpPr>
              <p:nvPr/>
            </p:nvSpPr>
            <p:spPr bwMode="auto">
              <a:xfrm>
                <a:off x="1942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85" name="Rectangle 109"/>
              <p:cNvSpPr>
                <a:spLocks noChangeArrowheads="1"/>
              </p:cNvSpPr>
              <p:nvPr/>
            </p:nvSpPr>
            <p:spPr bwMode="auto">
              <a:xfrm>
                <a:off x="1545" y="512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86" name="Rectangle 110"/>
              <p:cNvSpPr>
                <a:spLocks noChangeArrowheads="1"/>
              </p:cNvSpPr>
              <p:nvPr/>
            </p:nvSpPr>
            <p:spPr bwMode="auto">
              <a:xfrm>
                <a:off x="325" y="1431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87" name="Rectangle 111"/>
              <p:cNvSpPr>
                <a:spLocks noChangeArrowheads="1"/>
              </p:cNvSpPr>
              <p:nvPr/>
            </p:nvSpPr>
            <p:spPr bwMode="auto">
              <a:xfrm>
                <a:off x="410" y="1357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88" name="Rectangle 112"/>
              <p:cNvSpPr>
                <a:spLocks noChangeArrowheads="1"/>
              </p:cNvSpPr>
              <p:nvPr/>
            </p:nvSpPr>
            <p:spPr bwMode="auto">
              <a:xfrm>
                <a:off x="580" y="1208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89" name="Rectangle 113"/>
              <p:cNvSpPr>
                <a:spLocks noChangeArrowheads="1"/>
              </p:cNvSpPr>
              <p:nvPr/>
            </p:nvSpPr>
            <p:spPr bwMode="auto">
              <a:xfrm>
                <a:off x="779" y="1034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90" name="Rectangle 114"/>
              <p:cNvSpPr>
                <a:spLocks noChangeArrowheads="1"/>
              </p:cNvSpPr>
              <p:nvPr/>
            </p:nvSpPr>
            <p:spPr bwMode="auto">
              <a:xfrm>
                <a:off x="2452" y="1431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91" name="Rectangle 115"/>
              <p:cNvSpPr>
                <a:spLocks noChangeArrowheads="1"/>
              </p:cNvSpPr>
              <p:nvPr/>
            </p:nvSpPr>
            <p:spPr bwMode="auto">
              <a:xfrm>
                <a:off x="2254" y="1332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92" name="Rectangle 116"/>
              <p:cNvSpPr>
                <a:spLocks noChangeArrowheads="1"/>
              </p:cNvSpPr>
              <p:nvPr/>
            </p:nvSpPr>
            <p:spPr bwMode="auto">
              <a:xfrm>
                <a:off x="1942" y="1183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93" name="Rectangle 117"/>
              <p:cNvSpPr>
                <a:spLocks noChangeArrowheads="1"/>
              </p:cNvSpPr>
              <p:nvPr/>
            </p:nvSpPr>
            <p:spPr bwMode="auto">
              <a:xfrm>
                <a:off x="1545" y="1009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94" name="Oval 118"/>
              <p:cNvSpPr>
                <a:spLocks noChangeArrowheads="1"/>
              </p:cNvSpPr>
              <p:nvPr/>
            </p:nvSpPr>
            <p:spPr bwMode="auto">
              <a:xfrm>
                <a:off x="1261" y="760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95" name="Rectangle 119"/>
              <p:cNvSpPr>
                <a:spLocks noChangeArrowheads="1"/>
              </p:cNvSpPr>
              <p:nvPr/>
            </p:nvSpPr>
            <p:spPr bwMode="auto">
              <a:xfrm>
                <a:off x="1715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96" name="Rectangle 120"/>
              <p:cNvSpPr>
                <a:spLocks noChangeArrowheads="1"/>
              </p:cNvSpPr>
              <p:nvPr/>
            </p:nvSpPr>
            <p:spPr bwMode="auto">
              <a:xfrm>
                <a:off x="524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97" name="Rectangle 121"/>
              <p:cNvSpPr>
                <a:spLocks noChangeArrowheads="1"/>
              </p:cNvSpPr>
              <p:nvPr/>
            </p:nvSpPr>
            <p:spPr bwMode="auto">
              <a:xfrm>
                <a:off x="1403" y="363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98" name="Rectangle 122"/>
              <p:cNvSpPr>
                <a:spLocks noChangeArrowheads="1"/>
              </p:cNvSpPr>
              <p:nvPr/>
            </p:nvSpPr>
            <p:spPr bwMode="auto">
              <a:xfrm>
                <a:off x="1403" y="1158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499" name="Rectangle 123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9" name="Group 124"/>
            <p:cNvGrpSpPr>
              <a:grpSpLocks/>
            </p:cNvGrpSpPr>
            <p:nvPr/>
          </p:nvGrpSpPr>
          <p:grpSpPr bwMode="auto">
            <a:xfrm>
              <a:off x="3024" y="288"/>
              <a:ext cx="2496" cy="1392"/>
              <a:chOff x="3024" y="288"/>
              <a:chExt cx="2496" cy="1392"/>
            </a:xfrm>
          </p:grpSpPr>
          <p:sp>
            <p:nvSpPr>
              <p:cNvPr id="101501" name="Rectangle 125"/>
              <p:cNvSpPr>
                <a:spLocks noChangeArrowheads="1"/>
              </p:cNvSpPr>
              <p:nvPr/>
            </p:nvSpPr>
            <p:spPr bwMode="auto">
              <a:xfrm>
                <a:off x="3109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02" name="Rectangle 126"/>
              <p:cNvSpPr>
                <a:spLocks noChangeArrowheads="1"/>
              </p:cNvSpPr>
              <p:nvPr/>
            </p:nvSpPr>
            <p:spPr bwMode="auto">
              <a:xfrm>
                <a:off x="3194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03" name="Rectangle 127"/>
              <p:cNvSpPr>
                <a:spLocks noChangeArrowheads="1"/>
              </p:cNvSpPr>
              <p:nvPr/>
            </p:nvSpPr>
            <p:spPr bwMode="auto">
              <a:xfrm>
                <a:off x="3364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04" name="Rectangle 128"/>
              <p:cNvSpPr>
                <a:spLocks noChangeArrowheads="1"/>
              </p:cNvSpPr>
              <p:nvPr/>
            </p:nvSpPr>
            <p:spPr bwMode="auto">
              <a:xfrm>
                <a:off x="3563" y="512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05" name="Rectangle 129"/>
              <p:cNvSpPr>
                <a:spLocks noChangeArrowheads="1"/>
              </p:cNvSpPr>
              <p:nvPr/>
            </p:nvSpPr>
            <p:spPr bwMode="auto">
              <a:xfrm>
                <a:off x="5208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06" name="Rectangle 130"/>
              <p:cNvSpPr>
                <a:spLocks noChangeArrowheads="1"/>
              </p:cNvSpPr>
              <p:nvPr/>
            </p:nvSpPr>
            <p:spPr bwMode="auto">
              <a:xfrm>
                <a:off x="5038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07" name="Rectangle 131"/>
              <p:cNvSpPr>
                <a:spLocks noChangeArrowheads="1"/>
              </p:cNvSpPr>
              <p:nvPr/>
            </p:nvSpPr>
            <p:spPr bwMode="auto">
              <a:xfrm>
                <a:off x="4726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08" name="Rectangle 132"/>
              <p:cNvSpPr>
                <a:spLocks noChangeArrowheads="1"/>
              </p:cNvSpPr>
              <p:nvPr/>
            </p:nvSpPr>
            <p:spPr bwMode="auto">
              <a:xfrm>
                <a:off x="4329" y="512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09" name="Rectangle 133"/>
              <p:cNvSpPr>
                <a:spLocks noChangeArrowheads="1"/>
              </p:cNvSpPr>
              <p:nvPr/>
            </p:nvSpPr>
            <p:spPr bwMode="auto">
              <a:xfrm>
                <a:off x="3109" y="1431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10" name="Rectangle 134"/>
              <p:cNvSpPr>
                <a:spLocks noChangeArrowheads="1"/>
              </p:cNvSpPr>
              <p:nvPr/>
            </p:nvSpPr>
            <p:spPr bwMode="auto">
              <a:xfrm>
                <a:off x="3194" y="1357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11" name="Rectangle 135"/>
              <p:cNvSpPr>
                <a:spLocks noChangeArrowheads="1"/>
              </p:cNvSpPr>
              <p:nvPr/>
            </p:nvSpPr>
            <p:spPr bwMode="auto">
              <a:xfrm>
                <a:off x="3364" y="1208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12" name="Rectangle 136"/>
              <p:cNvSpPr>
                <a:spLocks noChangeArrowheads="1"/>
              </p:cNvSpPr>
              <p:nvPr/>
            </p:nvSpPr>
            <p:spPr bwMode="auto">
              <a:xfrm>
                <a:off x="3563" y="1034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13" name="Rectangle 137"/>
              <p:cNvSpPr>
                <a:spLocks noChangeArrowheads="1"/>
              </p:cNvSpPr>
              <p:nvPr/>
            </p:nvSpPr>
            <p:spPr bwMode="auto">
              <a:xfrm>
                <a:off x="5236" y="1431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14" name="Rectangle 138"/>
              <p:cNvSpPr>
                <a:spLocks noChangeArrowheads="1"/>
              </p:cNvSpPr>
              <p:nvPr/>
            </p:nvSpPr>
            <p:spPr bwMode="auto">
              <a:xfrm>
                <a:off x="5038" y="1332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15" name="Rectangle 139"/>
              <p:cNvSpPr>
                <a:spLocks noChangeArrowheads="1"/>
              </p:cNvSpPr>
              <p:nvPr/>
            </p:nvSpPr>
            <p:spPr bwMode="auto">
              <a:xfrm>
                <a:off x="4726" y="1183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16" name="Rectangle 140"/>
              <p:cNvSpPr>
                <a:spLocks noChangeArrowheads="1"/>
              </p:cNvSpPr>
              <p:nvPr/>
            </p:nvSpPr>
            <p:spPr bwMode="auto">
              <a:xfrm>
                <a:off x="4329" y="1009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17" name="Oval 141"/>
              <p:cNvSpPr>
                <a:spLocks noChangeArrowheads="1"/>
              </p:cNvSpPr>
              <p:nvPr/>
            </p:nvSpPr>
            <p:spPr bwMode="auto">
              <a:xfrm>
                <a:off x="4045" y="760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18" name="Rectangle 142"/>
              <p:cNvSpPr>
                <a:spLocks noChangeArrowheads="1"/>
              </p:cNvSpPr>
              <p:nvPr/>
            </p:nvSpPr>
            <p:spPr bwMode="auto">
              <a:xfrm>
                <a:off x="4499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19" name="Rectangle 143"/>
              <p:cNvSpPr>
                <a:spLocks noChangeArrowheads="1"/>
              </p:cNvSpPr>
              <p:nvPr/>
            </p:nvSpPr>
            <p:spPr bwMode="auto">
              <a:xfrm>
                <a:off x="3308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20" name="Rectangle 144"/>
              <p:cNvSpPr>
                <a:spLocks noChangeArrowheads="1"/>
              </p:cNvSpPr>
              <p:nvPr/>
            </p:nvSpPr>
            <p:spPr bwMode="auto">
              <a:xfrm>
                <a:off x="4187" y="363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21" name="Rectangle 145"/>
              <p:cNvSpPr>
                <a:spLocks noChangeArrowheads="1"/>
              </p:cNvSpPr>
              <p:nvPr/>
            </p:nvSpPr>
            <p:spPr bwMode="auto">
              <a:xfrm>
                <a:off x="4187" y="1158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22" name="Rectangle 146"/>
              <p:cNvSpPr>
                <a:spLocks noChangeArrowheads="1"/>
              </p:cNvSpPr>
              <p:nvPr/>
            </p:nvSpPr>
            <p:spPr bwMode="auto">
              <a:xfrm>
                <a:off x="3024" y="288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10" name="Group 147"/>
            <p:cNvGrpSpPr>
              <a:grpSpLocks/>
            </p:cNvGrpSpPr>
            <p:nvPr/>
          </p:nvGrpSpPr>
          <p:grpSpPr bwMode="auto">
            <a:xfrm>
              <a:off x="240" y="2304"/>
              <a:ext cx="2496" cy="1392"/>
              <a:chOff x="240" y="2304"/>
              <a:chExt cx="2496" cy="1392"/>
            </a:xfrm>
          </p:grpSpPr>
          <p:sp>
            <p:nvSpPr>
              <p:cNvPr id="101524" name="Rectangle 148"/>
              <p:cNvSpPr>
                <a:spLocks noChangeArrowheads="1"/>
              </p:cNvSpPr>
              <p:nvPr/>
            </p:nvSpPr>
            <p:spPr bwMode="auto">
              <a:xfrm>
                <a:off x="325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25" name="Rectangle 149"/>
              <p:cNvSpPr>
                <a:spLocks noChangeArrowheads="1"/>
              </p:cNvSpPr>
              <p:nvPr/>
            </p:nvSpPr>
            <p:spPr bwMode="auto">
              <a:xfrm>
                <a:off x="410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26" name="Rectangle 150"/>
              <p:cNvSpPr>
                <a:spLocks noChangeArrowheads="1"/>
              </p:cNvSpPr>
              <p:nvPr/>
            </p:nvSpPr>
            <p:spPr bwMode="auto">
              <a:xfrm>
                <a:off x="580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27" name="Rectangle 151"/>
              <p:cNvSpPr>
                <a:spLocks noChangeArrowheads="1"/>
              </p:cNvSpPr>
              <p:nvPr/>
            </p:nvSpPr>
            <p:spPr bwMode="auto">
              <a:xfrm>
                <a:off x="779" y="2528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28" name="Rectangle 152"/>
              <p:cNvSpPr>
                <a:spLocks noChangeArrowheads="1"/>
              </p:cNvSpPr>
              <p:nvPr/>
            </p:nvSpPr>
            <p:spPr bwMode="auto">
              <a:xfrm>
                <a:off x="2424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29" name="Rectangle 153"/>
              <p:cNvSpPr>
                <a:spLocks noChangeArrowheads="1"/>
              </p:cNvSpPr>
              <p:nvPr/>
            </p:nvSpPr>
            <p:spPr bwMode="auto">
              <a:xfrm>
                <a:off x="2254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30" name="Rectangle 154"/>
              <p:cNvSpPr>
                <a:spLocks noChangeArrowheads="1"/>
              </p:cNvSpPr>
              <p:nvPr/>
            </p:nvSpPr>
            <p:spPr bwMode="auto">
              <a:xfrm>
                <a:off x="1942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31" name="Rectangle 155"/>
              <p:cNvSpPr>
                <a:spLocks noChangeArrowheads="1"/>
              </p:cNvSpPr>
              <p:nvPr/>
            </p:nvSpPr>
            <p:spPr bwMode="auto">
              <a:xfrm>
                <a:off x="1545" y="2528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32" name="Rectangle 156"/>
              <p:cNvSpPr>
                <a:spLocks noChangeArrowheads="1"/>
              </p:cNvSpPr>
              <p:nvPr/>
            </p:nvSpPr>
            <p:spPr bwMode="auto">
              <a:xfrm>
                <a:off x="325" y="3447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33" name="Rectangle 157"/>
              <p:cNvSpPr>
                <a:spLocks noChangeArrowheads="1"/>
              </p:cNvSpPr>
              <p:nvPr/>
            </p:nvSpPr>
            <p:spPr bwMode="auto">
              <a:xfrm>
                <a:off x="410" y="3373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34" name="Rectangle 158"/>
              <p:cNvSpPr>
                <a:spLocks noChangeArrowheads="1"/>
              </p:cNvSpPr>
              <p:nvPr/>
            </p:nvSpPr>
            <p:spPr bwMode="auto">
              <a:xfrm>
                <a:off x="580" y="3224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35" name="Rectangle 159"/>
              <p:cNvSpPr>
                <a:spLocks noChangeArrowheads="1"/>
              </p:cNvSpPr>
              <p:nvPr/>
            </p:nvSpPr>
            <p:spPr bwMode="auto">
              <a:xfrm>
                <a:off x="779" y="3050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36" name="Rectangle 160"/>
              <p:cNvSpPr>
                <a:spLocks noChangeArrowheads="1"/>
              </p:cNvSpPr>
              <p:nvPr/>
            </p:nvSpPr>
            <p:spPr bwMode="auto">
              <a:xfrm>
                <a:off x="2452" y="3447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37" name="Rectangle 161"/>
              <p:cNvSpPr>
                <a:spLocks noChangeArrowheads="1"/>
              </p:cNvSpPr>
              <p:nvPr/>
            </p:nvSpPr>
            <p:spPr bwMode="auto">
              <a:xfrm>
                <a:off x="2254" y="3348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38" name="Rectangle 162"/>
              <p:cNvSpPr>
                <a:spLocks noChangeArrowheads="1"/>
              </p:cNvSpPr>
              <p:nvPr/>
            </p:nvSpPr>
            <p:spPr bwMode="auto">
              <a:xfrm>
                <a:off x="1942" y="3199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39" name="Rectangle 163"/>
              <p:cNvSpPr>
                <a:spLocks noChangeArrowheads="1"/>
              </p:cNvSpPr>
              <p:nvPr/>
            </p:nvSpPr>
            <p:spPr bwMode="auto">
              <a:xfrm>
                <a:off x="1545" y="3025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40" name="Oval 164"/>
              <p:cNvSpPr>
                <a:spLocks noChangeArrowheads="1"/>
              </p:cNvSpPr>
              <p:nvPr/>
            </p:nvSpPr>
            <p:spPr bwMode="auto">
              <a:xfrm>
                <a:off x="1261" y="2776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41" name="Rectangle 165"/>
              <p:cNvSpPr>
                <a:spLocks noChangeArrowheads="1"/>
              </p:cNvSpPr>
              <p:nvPr/>
            </p:nvSpPr>
            <p:spPr bwMode="auto">
              <a:xfrm>
                <a:off x="1715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42" name="Rectangle 166"/>
              <p:cNvSpPr>
                <a:spLocks noChangeArrowheads="1"/>
              </p:cNvSpPr>
              <p:nvPr/>
            </p:nvSpPr>
            <p:spPr bwMode="auto">
              <a:xfrm>
                <a:off x="524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43" name="Rectangle 167"/>
              <p:cNvSpPr>
                <a:spLocks noChangeArrowheads="1"/>
              </p:cNvSpPr>
              <p:nvPr/>
            </p:nvSpPr>
            <p:spPr bwMode="auto">
              <a:xfrm>
                <a:off x="1403" y="2379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44" name="Rectangle 168"/>
              <p:cNvSpPr>
                <a:spLocks noChangeArrowheads="1"/>
              </p:cNvSpPr>
              <p:nvPr/>
            </p:nvSpPr>
            <p:spPr bwMode="auto">
              <a:xfrm>
                <a:off x="1403" y="3174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45" name="Rectangle 169"/>
              <p:cNvSpPr>
                <a:spLocks noChangeArrowheads="1"/>
              </p:cNvSpPr>
              <p:nvPr/>
            </p:nvSpPr>
            <p:spPr bwMode="auto">
              <a:xfrm>
                <a:off x="240" y="2304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11" name="Group 170"/>
            <p:cNvGrpSpPr>
              <a:grpSpLocks/>
            </p:cNvGrpSpPr>
            <p:nvPr/>
          </p:nvGrpSpPr>
          <p:grpSpPr bwMode="auto">
            <a:xfrm>
              <a:off x="3024" y="2304"/>
              <a:ext cx="2496" cy="1392"/>
              <a:chOff x="3024" y="2304"/>
              <a:chExt cx="2496" cy="1392"/>
            </a:xfrm>
          </p:grpSpPr>
          <p:sp>
            <p:nvSpPr>
              <p:cNvPr id="101547" name="Rectangle 171"/>
              <p:cNvSpPr>
                <a:spLocks noChangeArrowheads="1"/>
              </p:cNvSpPr>
              <p:nvPr/>
            </p:nvSpPr>
            <p:spPr bwMode="auto">
              <a:xfrm>
                <a:off x="3109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48" name="Rectangle 172"/>
              <p:cNvSpPr>
                <a:spLocks noChangeArrowheads="1"/>
              </p:cNvSpPr>
              <p:nvPr/>
            </p:nvSpPr>
            <p:spPr bwMode="auto">
              <a:xfrm>
                <a:off x="3194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49" name="Rectangle 173"/>
              <p:cNvSpPr>
                <a:spLocks noChangeArrowheads="1"/>
              </p:cNvSpPr>
              <p:nvPr/>
            </p:nvSpPr>
            <p:spPr bwMode="auto">
              <a:xfrm>
                <a:off x="3364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50" name="Rectangle 174"/>
              <p:cNvSpPr>
                <a:spLocks noChangeArrowheads="1"/>
              </p:cNvSpPr>
              <p:nvPr/>
            </p:nvSpPr>
            <p:spPr bwMode="auto">
              <a:xfrm>
                <a:off x="3563" y="2528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51" name="Rectangle 175"/>
              <p:cNvSpPr>
                <a:spLocks noChangeArrowheads="1"/>
              </p:cNvSpPr>
              <p:nvPr/>
            </p:nvSpPr>
            <p:spPr bwMode="auto">
              <a:xfrm>
                <a:off x="5208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52" name="Rectangle 176"/>
              <p:cNvSpPr>
                <a:spLocks noChangeArrowheads="1"/>
              </p:cNvSpPr>
              <p:nvPr/>
            </p:nvSpPr>
            <p:spPr bwMode="auto">
              <a:xfrm>
                <a:off x="5038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53" name="Rectangle 177"/>
              <p:cNvSpPr>
                <a:spLocks noChangeArrowheads="1"/>
              </p:cNvSpPr>
              <p:nvPr/>
            </p:nvSpPr>
            <p:spPr bwMode="auto">
              <a:xfrm>
                <a:off x="4726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54" name="Rectangle 178"/>
              <p:cNvSpPr>
                <a:spLocks noChangeArrowheads="1"/>
              </p:cNvSpPr>
              <p:nvPr/>
            </p:nvSpPr>
            <p:spPr bwMode="auto">
              <a:xfrm>
                <a:off x="4329" y="2528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55" name="Rectangle 179"/>
              <p:cNvSpPr>
                <a:spLocks noChangeArrowheads="1"/>
              </p:cNvSpPr>
              <p:nvPr/>
            </p:nvSpPr>
            <p:spPr bwMode="auto">
              <a:xfrm>
                <a:off x="3109" y="3447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56" name="Rectangle 180"/>
              <p:cNvSpPr>
                <a:spLocks noChangeArrowheads="1"/>
              </p:cNvSpPr>
              <p:nvPr/>
            </p:nvSpPr>
            <p:spPr bwMode="auto">
              <a:xfrm>
                <a:off x="3194" y="3373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57" name="Rectangle 181"/>
              <p:cNvSpPr>
                <a:spLocks noChangeArrowheads="1"/>
              </p:cNvSpPr>
              <p:nvPr/>
            </p:nvSpPr>
            <p:spPr bwMode="auto">
              <a:xfrm>
                <a:off x="3364" y="3224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58" name="Rectangle 182"/>
              <p:cNvSpPr>
                <a:spLocks noChangeArrowheads="1"/>
              </p:cNvSpPr>
              <p:nvPr/>
            </p:nvSpPr>
            <p:spPr bwMode="auto">
              <a:xfrm>
                <a:off x="3563" y="3050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59" name="Rectangle 183"/>
              <p:cNvSpPr>
                <a:spLocks noChangeArrowheads="1"/>
              </p:cNvSpPr>
              <p:nvPr/>
            </p:nvSpPr>
            <p:spPr bwMode="auto">
              <a:xfrm>
                <a:off x="5236" y="3447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60" name="Rectangle 184"/>
              <p:cNvSpPr>
                <a:spLocks noChangeArrowheads="1"/>
              </p:cNvSpPr>
              <p:nvPr/>
            </p:nvSpPr>
            <p:spPr bwMode="auto">
              <a:xfrm>
                <a:off x="5038" y="3348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61" name="Rectangle 185"/>
              <p:cNvSpPr>
                <a:spLocks noChangeArrowheads="1"/>
              </p:cNvSpPr>
              <p:nvPr/>
            </p:nvSpPr>
            <p:spPr bwMode="auto">
              <a:xfrm>
                <a:off x="4726" y="3199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62" name="Rectangle 186"/>
              <p:cNvSpPr>
                <a:spLocks noChangeArrowheads="1"/>
              </p:cNvSpPr>
              <p:nvPr/>
            </p:nvSpPr>
            <p:spPr bwMode="auto">
              <a:xfrm>
                <a:off x="4329" y="3025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63" name="Oval 187"/>
              <p:cNvSpPr>
                <a:spLocks noChangeArrowheads="1"/>
              </p:cNvSpPr>
              <p:nvPr/>
            </p:nvSpPr>
            <p:spPr bwMode="auto">
              <a:xfrm>
                <a:off x="4045" y="2776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64" name="Rectangle 188"/>
              <p:cNvSpPr>
                <a:spLocks noChangeArrowheads="1"/>
              </p:cNvSpPr>
              <p:nvPr/>
            </p:nvSpPr>
            <p:spPr bwMode="auto">
              <a:xfrm>
                <a:off x="4499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65" name="Rectangle 189"/>
              <p:cNvSpPr>
                <a:spLocks noChangeArrowheads="1"/>
              </p:cNvSpPr>
              <p:nvPr/>
            </p:nvSpPr>
            <p:spPr bwMode="auto">
              <a:xfrm>
                <a:off x="3308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66" name="Rectangle 190"/>
              <p:cNvSpPr>
                <a:spLocks noChangeArrowheads="1"/>
              </p:cNvSpPr>
              <p:nvPr/>
            </p:nvSpPr>
            <p:spPr bwMode="auto">
              <a:xfrm>
                <a:off x="4187" y="2379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67" name="Rectangle 191"/>
              <p:cNvSpPr>
                <a:spLocks noChangeArrowheads="1"/>
              </p:cNvSpPr>
              <p:nvPr/>
            </p:nvSpPr>
            <p:spPr bwMode="auto">
              <a:xfrm>
                <a:off x="4187" y="3174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68" name="Rectangle 192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sp>
          <p:nvSpPr>
            <p:cNvPr id="101569" name="Rectangle 193"/>
            <p:cNvSpPr>
              <a:spLocks noChangeArrowheads="1"/>
            </p:cNvSpPr>
            <p:nvPr/>
          </p:nvSpPr>
          <p:spPr bwMode="auto">
            <a:xfrm>
              <a:off x="2400" y="1584"/>
              <a:ext cx="960" cy="768"/>
            </a:xfrm>
            <a:prstGeom prst="rect">
              <a:avLst/>
            </a:prstGeom>
            <a:solidFill>
              <a:srgbClr val="FF3300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570" name="Rectangle 194"/>
            <p:cNvSpPr>
              <a:spLocks noChangeArrowheads="1"/>
            </p:cNvSpPr>
            <p:nvPr/>
          </p:nvSpPr>
          <p:spPr bwMode="auto">
            <a:xfrm>
              <a:off x="3408" y="1728"/>
              <a:ext cx="2256" cy="52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571" name="Rectangle 195"/>
            <p:cNvSpPr>
              <a:spLocks noChangeArrowheads="1"/>
            </p:cNvSpPr>
            <p:nvPr/>
          </p:nvSpPr>
          <p:spPr bwMode="auto">
            <a:xfrm>
              <a:off x="96" y="1728"/>
              <a:ext cx="2256" cy="52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572" name="Rectangle 196"/>
            <p:cNvSpPr>
              <a:spLocks noChangeArrowheads="1"/>
            </p:cNvSpPr>
            <p:nvPr/>
          </p:nvSpPr>
          <p:spPr bwMode="auto">
            <a:xfrm>
              <a:off x="2784" y="192"/>
              <a:ext cx="192" cy="134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573" name="Rectangle 197"/>
            <p:cNvSpPr>
              <a:spLocks noChangeArrowheads="1"/>
            </p:cNvSpPr>
            <p:nvPr/>
          </p:nvSpPr>
          <p:spPr bwMode="auto">
            <a:xfrm>
              <a:off x="2784" y="2400"/>
              <a:ext cx="192" cy="134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</p:grpSp>
      <p:grpSp>
        <p:nvGrpSpPr>
          <p:cNvPr id="12" name="Group 198"/>
          <p:cNvGrpSpPr>
            <a:grpSpLocks/>
          </p:cNvGrpSpPr>
          <p:nvPr/>
        </p:nvGrpSpPr>
        <p:grpSpPr bwMode="auto">
          <a:xfrm>
            <a:off x="5257800" y="3657600"/>
            <a:ext cx="3505200" cy="2895600"/>
            <a:chOff x="96" y="192"/>
            <a:chExt cx="5568" cy="3552"/>
          </a:xfrm>
        </p:grpSpPr>
        <p:grpSp>
          <p:nvGrpSpPr>
            <p:cNvPr id="13" name="Group 199"/>
            <p:cNvGrpSpPr>
              <a:grpSpLocks/>
            </p:cNvGrpSpPr>
            <p:nvPr/>
          </p:nvGrpSpPr>
          <p:grpSpPr bwMode="auto">
            <a:xfrm>
              <a:off x="240" y="288"/>
              <a:ext cx="2496" cy="1392"/>
              <a:chOff x="240" y="288"/>
              <a:chExt cx="2496" cy="1392"/>
            </a:xfrm>
          </p:grpSpPr>
          <p:sp>
            <p:nvSpPr>
              <p:cNvPr id="101576" name="Rectangle 200"/>
              <p:cNvSpPr>
                <a:spLocks noChangeArrowheads="1"/>
              </p:cNvSpPr>
              <p:nvPr/>
            </p:nvSpPr>
            <p:spPr bwMode="auto">
              <a:xfrm>
                <a:off x="325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77" name="Rectangle 201"/>
              <p:cNvSpPr>
                <a:spLocks noChangeArrowheads="1"/>
              </p:cNvSpPr>
              <p:nvPr/>
            </p:nvSpPr>
            <p:spPr bwMode="auto">
              <a:xfrm>
                <a:off x="410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78" name="Rectangle 202"/>
              <p:cNvSpPr>
                <a:spLocks noChangeArrowheads="1"/>
              </p:cNvSpPr>
              <p:nvPr/>
            </p:nvSpPr>
            <p:spPr bwMode="auto">
              <a:xfrm>
                <a:off x="580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79" name="Rectangle 203"/>
              <p:cNvSpPr>
                <a:spLocks noChangeArrowheads="1"/>
              </p:cNvSpPr>
              <p:nvPr/>
            </p:nvSpPr>
            <p:spPr bwMode="auto">
              <a:xfrm>
                <a:off x="779" y="512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80" name="Rectangle 204"/>
              <p:cNvSpPr>
                <a:spLocks noChangeArrowheads="1"/>
              </p:cNvSpPr>
              <p:nvPr/>
            </p:nvSpPr>
            <p:spPr bwMode="auto">
              <a:xfrm>
                <a:off x="2424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81" name="Rectangle 205"/>
              <p:cNvSpPr>
                <a:spLocks noChangeArrowheads="1"/>
              </p:cNvSpPr>
              <p:nvPr/>
            </p:nvSpPr>
            <p:spPr bwMode="auto">
              <a:xfrm>
                <a:off x="2254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82" name="Rectangle 206"/>
              <p:cNvSpPr>
                <a:spLocks noChangeArrowheads="1"/>
              </p:cNvSpPr>
              <p:nvPr/>
            </p:nvSpPr>
            <p:spPr bwMode="auto">
              <a:xfrm>
                <a:off x="1942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83" name="Rectangle 207"/>
              <p:cNvSpPr>
                <a:spLocks noChangeArrowheads="1"/>
              </p:cNvSpPr>
              <p:nvPr/>
            </p:nvSpPr>
            <p:spPr bwMode="auto">
              <a:xfrm>
                <a:off x="1545" y="512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84" name="Rectangle 208"/>
              <p:cNvSpPr>
                <a:spLocks noChangeArrowheads="1"/>
              </p:cNvSpPr>
              <p:nvPr/>
            </p:nvSpPr>
            <p:spPr bwMode="auto">
              <a:xfrm>
                <a:off x="325" y="1431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85" name="Rectangle 209"/>
              <p:cNvSpPr>
                <a:spLocks noChangeArrowheads="1"/>
              </p:cNvSpPr>
              <p:nvPr/>
            </p:nvSpPr>
            <p:spPr bwMode="auto">
              <a:xfrm>
                <a:off x="410" y="1357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86" name="Rectangle 210"/>
              <p:cNvSpPr>
                <a:spLocks noChangeArrowheads="1"/>
              </p:cNvSpPr>
              <p:nvPr/>
            </p:nvSpPr>
            <p:spPr bwMode="auto">
              <a:xfrm>
                <a:off x="580" y="1208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87" name="Rectangle 211"/>
              <p:cNvSpPr>
                <a:spLocks noChangeArrowheads="1"/>
              </p:cNvSpPr>
              <p:nvPr/>
            </p:nvSpPr>
            <p:spPr bwMode="auto">
              <a:xfrm>
                <a:off x="779" y="1034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88" name="Rectangle 212"/>
              <p:cNvSpPr>
                <a:spLocks noChangeArrowheads="1"/>
              </p:cNvSpPr>
              <p:nvPr/>
            </p:nvSpPr>
            <p:spPr bwMode="auto">
              <a:xfrm>
                <a:off x="2452" y="1431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89" name="Rectangle 213"/>
              <p:cNvSpPr>
                <a:spLocks noChangeArrowheads="1"/>
              </p:cNvSpPr>
              <p:nvPr/>
            </p:nvSpPr>
            <p:spPr bwMode="auto">
              <a:xfrm>
                <a:off x="2254" y="1332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90" name="Rectangle 214"/>
              <p:cNvSpPr>
                <a:spLocks noChangeArrowheads="1"/>
              </p:cNvSpPr>
              <p:nvPr/>
            </p:nvSpPr>
            <p:spPr bwMode="auto">
              <a:xfrm>
                <a:off x="1942" y="1183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91" name="Rectangle 215"/>
              <p:cNvSpPr>
                <a:spLocks noChangeArrowheads="1"/>
              </p:cNvSpPr>
              <p:nvPr/>
            </p:nvSpPr>
            <p:spPr bwMode="auto">
              <a:xfrm>
                <a:off x="1545" y="1009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92" name="Oval 216"/>
              <p:cNvSpPr>
                <a:spLocks noChangeArrowheads="1"/>
              </p:cNvSpPr>
              <p:nvPr/>
            </p:nvSpPr>
            <p:spPr bwMode="auto">
              <a:xfrm>
                <a:off x="1261" y="760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93" name="Rectangle 217"/>
              <p:cNvSpPr>
                <a:spLocks noChangeArrowheads="1"/>
              </p:cNvSpPr>
              <p:nvPr/>
            </p:nvSpPr>
            <p:spPr bwMode="auto">
              <a:xfrm>
                <a:off x="1715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94" name="Rectangle 218"/>
              <p:cNvSpPr>
                <a:spLocks noChangeArrowheads="1"/>
              </p:cNvSpPr>
              <p:nvPr/>
            </p:nvSpPr>
            <p:spPr bwMode="auto">
              <a:xfrm>
                <a:off x="524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95" name="Rectangle 219"/>
              <p:cNvSpPr>
                <a:spLocks noChangeArrowheads="1"/>
              </p:cNvSpPr>
              <p:nvPr/>
            </p:nvSpPr>
            <p:spPr bwMode="auto">
              <a:xfrm>
                <a:off x="1403" y="363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96" name="Rectangle 220"/>
              <p:cNvSpPr>
                <a:spLocks noChangeArrowheads="1"/>
              </p:cNvSpPr>
              <p:nvPr/>
            </p:nvSpPr>
            <p:spPr bwMode="auto">
              <a:xfrm>
                <a:off x="1403" y="1158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597" name="Rectangle 221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14" name="Group 222"/>
            <p:cNvGrpSpPr>
              <a:grpSpLocks/>
            </p:cNvGrpSpPr>
            <p:nvPr/>
          </p:nvGrpSpPr>
          <p:grpSpPr bwMode="auto">
            <a:xfrm>
              <a:off x="3024" y="288"/>
              <a:ext cx="2496" cy="1392"/>
              <a:chOff x="3024" y="288"/>
              <a:chExt cx="2496" cy="1392"/>
            </a:xfrm>
          </p:grpSpPr>
          <p:sp>
            <p:nvSpPr>
              <p:cNvPr id="101599" name="Rectangle 223"/>
              <p:cNvSpPr>
                <a:spLocks noChangeArrowheads="1"/>
              </p:cNvSpPr>
              <p:nvPr/>
            </p:nvSpPr>
            <p:spPr bwMode="auto">
              <a:xfrm>
                <a:off x="3109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00" name="Rectangle 224"/>
              <p:cNvSpPr>
                <a:spLocks noChangeArrowheads="1"/>
              </p:cNvSpPr>
              <p:nvPr/>
            </p:nvSpPr>
            <p:spPr bwMode="auto">
              <a:xfrm>
                <a:off x="3194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01" name="Rectangle 225"/>
              <p:cNvSpPr>
                <a:spLocks noChangeArrowheads="1"/>
              </p:cNvSpPr>
              <p:nvPr/>
            </p:nvSpPr>
            <p:spPr bwMode="auto">
              <a:xfrm>
                <a:off x="3364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02" name="Rectangle 226"/>
              <p:cNvSpPr>
                <a:spLocks noChangeArrowheads="1"/>
              </p:cNvSpPr>
              <p:nvPr/>
            </p:nvSpPr>
            <p:spPr bwMode="auto">
              <a:xfrm>
                <a:off x="3563" y="512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03" name="Rectangle 227"/>
              <p:cNvSpPr>
                <a:spLocks noChangeArrowheads="1"/>
              </p:cNvSpPr>
              <p:nvPr/>
            </p:nvSpPr>
            <p:spPr bwMode="auto">
              <a:xfrm>
                <a:off x="5208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04" name="Rectangle 228"/>
              <p:cNvSpPr>
                <a:spLocks noChangeArrowheads="1"/>
              </p:cNvSpPr>
              <p:nvPr/>
            </p:nvSpPr>
            <p:spPr bwMode="auto">
              <a:xfrm>
                <a:off x="5038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05" name="Rectangle 229"/>
              <p:cNvSpPr>
                <a:spLocks noChangeArrowheads="1"/>
              </p:cNvSpPr>
              <p:nvPr/>
            </p:nvSpPr>
            <p:spPr bwMode="auto">
              <a:xfrm>
                <a:off x="4726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06" name="Rectangle 230"/>
              <p:cNvSpPr>
                <a:spLocks noChangeArrowheads="1"/>
              </p:cNvSpPr>
              <p:nvPr/>
            </p:nvSpPr>
            <p:spPr bwMode="auto">
              <a:xfrm>
                <a:off x="4329" y="512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07" name="Rectangle 231"/>
              <p:cNvSpPr>
                <a:spLocks noChangeArrowheads="1"/>
              </p:cNvSpPr>
              <p:nvPr/>
            </p:nvSpPr>
            <p:spPr bwMode="auto">
              <a:xfrm>
                <a:off x="3109" y="1431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08" name="Rectangle 232"/>
              <p:cNvSpPr>
                <a:spLocks noChangeArrowheads="1"/>
              </p:cNvSpPr>
              <p:nvPr/>
            </p:nvSpPr>
            <p:spPr bwMode="auto">
              <a:xfrm>
                <a:off x="3194" y="1357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09" name="Rectangle 233"/>
              <p:cNvSpPr>
                <a:spLocks noChangeArrowheads="1"/>
              </p:cNvSpPr>
              <p:nvPr/>
            </p:nvSpPr>
            <p:spPr bwMode="auto">
              <a:xfrm>
                <a:off x="3364" y="1208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10" name="Rectangle 234"/>
              <p:cNvSpPr>
                <a:spLocks noChangeArrowheads="1"/>
              </p:cNvSpPr>
              <p:nvPr/>
            </p:nvSpPr>
            <p:spPr bwMode="auto">
              <a:xfrm>
                <a:off x="3563" y="1034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11" name="Rectangle 235"/>
              <p:cNvSpPr>
                <a:spLocks noChangeArrowheads="1"/>
              </p:cNvSpPr>
              <p:nvPr/>
            </p:nvSpPr>
            <p:spPr bwMode="auto">
              <a:xfrm>
                <a:off x="5236" y="1431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12" name="Rectangle 236"/>
              <p:cNvSpPr>
                <a:spLocks noChangeArrowheads="1"/>
              </p:cNvSpPr>
              <p:nvPr/>
            </p:nvSpPr>
            <p:spPr bwMode="auto">
              <a:xfrm>
                <a:off x="5038" y="1332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13" name="Rectangle 237"/>
              <p:cNvSpPr>
                <a:spLocks noChangeArrowheads="1"/>
              </p:cNvSpPr>
              <p:nvPr/>
            </p:nvSpPr>
            <p:spPr bwMode="auto">
              <a:xfrm>
                <a:off x="4726" y="1183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14" name="Rectangle 238"/>
              <p:cNvSpPr>
                <a:spLocks noChangeArrowheads="1"/>
              </p:cNvSpPr>
              <p:nvPr/>
            </p:nvSpPr>
            <p:spPr bwMode="auto">
              <a:xfrm>
                <a:off x="4329" y="1009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15" name="Oval 239"/>
              <p:cNvSpPr>
                <a:spLocks noChangeArrowheads="1"/>
              </p:cNvSpPr>
              <p:nvPr/>
            </p:nvSpPr>
            <p:spPr bwMode="auto">
              <a:xfrm>
                <a:off x="4045" y="760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16" name="Rectangle 240"/>
              <p:cNvSpPr>
                <a:spLocks noChangeArrowheads="1"/>
              </p:cNvSpPr>
              <p:nvPr/>
            </p:nvSpPr>
            <p:spPr bwMode="auto">
              <a:xfrm>
                <a:off x="4499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17" name="Rectangle 241"/>
              <p:cNvSpPr>
                <a:spLocks noChangeArrowheads="1"/>
              </p:cNvSpPr>
              <p:nvPr/>
            </p:nvSpPr>
            <p:spPr bwMode="auto">
              <a:xfrm>
                <a:off x="3308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18" name="Rectangle 242"/>
              <p:cNvSpPr>
                <a:spLocks noChangeArrowheads="1"/>
              </p:cNvSpPr>
              <p:nvPr/>
            </p:nvSpPr>
            <p:spPr bwMode="auto">
              <a:xfrm>
                <a:off x="4187" y="363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19" name="Rectangle 243"/>
              <p:cNvSpPr>
                <a:spLocks noChangeArrowheads="1"/>
              </p:cNvSpPr>
              <p:nvPr/>
            </p:nvSpPr>
            <p:spPr bwMode="auto">
              <a:xfrm>
                <a:off x="4187" y="1158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20" name="Rectangle 244"/>
              <p:cNvSpPr>
                <a:spLocks noChangeArrowheads="1"/>
              </p:cNvSpPr>
              <p:nvPr/>
            </p:nvSpPr>
            <p:spPr bwMode="auto">
              <a:xfrm>
                <a:off x="3024" y="288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15" name="Group 245"/>
            <p:cNvGrpSpPr>
              <a:grpSpLocks/>
            </p:cNvGrpSpPr>
            <p:nvPr/>
          </p:nvGrpSpPr>
          <p:grpSpPr bwMode="auto">
            <a:xfrm>
              <a:off x="240" y="2304"/>
              <a:ext cx="2496" cy="1392"/>
              <a:chOff x="240" y="2304"/>
              <a:chExt cx="2496" cy="1392"/>
            </a:xfrm>
          </p:grpSpPr>
          <p:sp>
            <p:nvSpPr>
              <p:cNvPr id="101622" name="Rectangle 246"/>
              <p:cNvSpPr>
                <a:spLocks noChangeArrowheads="1"/>
              </p:cNvSpPr>
              <p:nvPr/>
            </p:nvSpPr>
            <p:spPr bwMode="auto">
              <a:xfrm>
                <a:off x="325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23" name="Rectangle 247"/>
              <p:cNvSpPr>
                <a:spLocks noChangeArrowheads="1"/>
              </p:cNvSpPr>
              <p:nvPr/>
            </p:nvSpPr>
            <p:spPr bwMode="auto">
              <a:xfrm>
                <a:off x="410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24" name="Rectangle 248"/>
              <p:cNvSpPr>
                <a:spLocks noChangeArrowheads="1"/>
              </p:cNvSpPr>
              <p:nvPr/>
            </p:nvSpPr>
            <p:spPr bwMode="auto">
              <a:xfrm>
                <a:off x="580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25" name="Rectangle 249"/>
              <p:cNvSpPr>
                <a:spLocks noChangeArrowheads="1"/>
              </p:cNvSpPr>
              <p:nvPr/>
            </p:nvSpPr>
            <p:spPr bwMode="auto">
              <a:xfrm>
                <a:off x="779" y="2528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26" name="Rectangle 250"/>
              <p:cNvSpPr>
                <a:spLocks noChangeArrowheads="1"/>
              </p:cNvSpPr>
              <p:nvPr/>
            </p:nvSpPr>
            <p:spPr bwMode="auto">
              <a:xfrm>
                <a:off x="2424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27" name="Rectangle 251"/>
              <p:cNvSpPr>
                <a:spLocks noChangeArrowheads="1"/>
              </p:cNvSpPr>
              <p:nvPr/>
            </p:nvSpPr>
            <p:spPr bwMode="auto">
              <a:xfrm>
                <a:off x="2254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28" name="Rectangle 252"/>
              <p:cNvSpPr>
                <a:spLocks noChangeArrowheads="1"/>
              </p:cNvSpPr>
              <p:nvPr/>
            </p:nvSpPr>
            <p:spPr bwMode="auto">
              <a:xfrm>
                <a:off x="1942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29" name="Rectangle 253"/>
              <p:cNvSpPr>
                <a:spLocks noChangeArrowheads="1"/>
              </p:cNvSpPr>
              <p:nvPr/>
            </p:nvSpPr>
            <p:spPr bwMode="auto">
              <a:xfrm>
                <a:off x="1545" y="2528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30" name="Rectangle 254"/>
              <p:cNvSpPr>
                <a:spLocks noChangeArrowheads="1"/>
              </p:cNvSpPr>
              <p:nvPr/>
            </p:nvSpPr>
            <p:spPr bwMode="auto">
              <a:xfrm>
                <a:off x="325" y="3447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31" name="Rectangle 255"/>
              <p:cNvSpPr>
                <a:spLocks noChangeArrowheads="1"/>
              </p:cNvSpPr>
              <p:nvPr/>
            </p:nvSpPr>
            <p:spPr bwMode="auto">
              <a:xfrm>
                <a:off x="410" y="3373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32" name="Rectangle 256"/>
              <p:cNvSpPr>
                <a:spLocks noChangeArrowheads="1"/>
              </p:cNvSpPr>
              <p:nvPr/>
            </p:nvSpPr>
            <p:spPr bwMode="auto">
              <a:xfrm>
                <a:off x="580" y="3224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33" name="Rectangle 257"/>
              <p:cNvSpPr>
                <a:spLocks noChangeArrowheads="1"/>
              </p:cNvSpPr>
              <p:nvPr/>
            </p:nvSpPr>
            <p:spPr bwMode="auto">
              <a:xfrm>
                <a:off x="779" y="3050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34" name="Rectangle 258"/>
              <p:cNvSpPr>
                <a:spLocks noChangeArrowheads="1"/>
              </p:cNvSpPr>
              <p:nvPr/>
            </p:nvSpPr>
            <p:spPr bwMode="auto">
              <a:xfrm>
                <a:off x="2452" y="3447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35" name="Rectangle 259"/>
              <p:cNvSpPr>
                <a:spLocks noChangeArrowheads="1"/>
              </p:cNvSpPr>
              <p:nvPr/>
            </p:nvSpPr>
            <p:spPr bwMode="auto">
              <a:xfrm>
                <a:off x="2254" y="3348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36" name="Rectangle 260"/>
              <p:cNvSpPr>
                <a:spLocks noChangeArrowheads="1"/>
              </p:cNvSpPr>
              <p:nvPr/>
            </p:nvSpPr>
            <p:spPr bwMode="auto">
              <a:xfrm>
                <a:off x="1942" y="3199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37" name="Rectangle 261"/>
              <p:cNvSpPr>
                <a:spLocks noChangeArrowheads="1"/>
              </p:cNvSpPr>
              <p:nvPr/>
            </p:nvSpPr>
            <p:spPr bwMode="auto">
              <a:xfrm>
                <a:off x="1545" y="3025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38" name="Oval 262"/>
              <p:cNvSpPr>
                <a:spLocks noChangeArrowheads="1"/>
              </p:cNvSpPr>
              <p:nvPr/>
            </p:nvSpPr>
            <p:spPr bwMode="auto">
              <a:xfrm>
                <a:off x="1261" y="2776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39" name="Rectangle 263"/>
              <p:cNvSpPr>
                <a:spLocks noChangeArrowheads="1"/>
              </p:cNvSpPr>
              <p:nvPr/>
            </p:nvSpPr>
            <p:spPr bwMode="auto">
              <a:xfrm>
                <a:off x="1715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40" name="Rectangle 264"/>
              <p:cNvSpPr>
                <a:spLocks noChangeArrowheads="1"/>
              </p:cNvSpPr>
              <p:nvPr/>
            </p:nvSpPr>
            <p:spPr bwMode="auto">
              <a:xfrm>
                <a:off x="524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41" name="Rectangle 265"/>
              <p:cNvSpPr>
                <a:spLocks noChangeArrowheads="1"/>
              </p:cNvSpPr>
              <p:nvPr/>
            </p:nvSpPr>
            <p:spPr bwMode="auto">
              <a:xfrm>
                <a:off x="1403" y="2379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42" name="Rectangle 266"/>
              <p:cNvSpPr>
                <a:spLocks noChangeArrowheads="1"/>
              </p:cNvSpPr>
              <p:nvPr/>
            </p:nvSpPr>
            <p:spPr bwMode="auto">
              <a:xfrm>
                <a:off x="1403" y="3174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43" name="Rectangle 267"/>
              <p:cNvSpPr>
                <a:spLocks noChangeArrowheads="1"/>
              </p:cNvSpPr>
              <p:nvPr/>
            </p:nvSpPr>
            <p:spPr bwMode="auto">
              <a:xfrm>
                <a:off x="240" y="2304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16" name="Group 268"/>
            <p:cNvGrpSpPr>
              <a:grpSpLocks/>
            </p:cNvGrpSpPr>
            <p:nvPr/>
          </p:nvGrpSpPr>
          <p:grpSpPr bwMode="auto">
            <a:xfrm>
              <a:off x="3024" y="2304"/>
              <a:ext cx="2496" cy="1392"/>
              <a:chOff x="3024" y="2304"/>
              <a:chExt cx="2496" cy="1392"/>
            </a:xfrm>
          </p:grpSpPr>
          <p:sp>
            <p:nvSpPr>
              <p:cNvPr id="101645" name="Rectangle 269"/>
              <p:cNvSpPr>
                <a:spLocks noChangeArrowheads="1"/>
              </p:cNvSpPr>
              <p:nvPr/>
            </p:nvSpPr>
            <p:spPr bwMode="auto">
              <a:xfrm>
                <a:off x="3109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46" name="Rectangle 270"/>
              <p:cNvSpPr>
                <a:spLocks noChangeArrowheads="1"/>
              </p:cNvSpPr>
              <p:nvPr/>
            </p:nvSpPr>
            <p:spPr bwMode="auto">
              <a:xfrm>
                <a:off x="3194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47" name="Rectangle 271"/>
              <p:cNvSpPr>
                <a:spLocks noChangeArrowheads="1"/>
              </p:cNvSpPr>
              <p:nvPr/>
            </p:nvSpPr>
            <p:spPr bwMode="auto">
              <a:xfrm>
                <a:off x="3364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48" name="Rectangle 272"/>
              <p:cNvSpPr>
                <a:spLocks noChangeArrowheads="1"/>
              </p:cNvSpPr>
              <p:nvPr/>
            </p:nvSpPr>
            <p:spPr bwMode="auto">
              <a:xfrm>
                <a:off x="3563" y="2528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49" name="Rectangle 273"/>
              <p:cNvSpPr>
                <a:spLocks noChangeArrowheads="1"/>
              </p:cNvSpPr>
              <p:nvPr/>
            </p:nvSpPr>
            <p:spPr bwMode="auto">
              <a:xfrm>
                <a:off x="5208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50" name="Rectangle 274"/>
              <p:cNvSpPr>
                <a:spLocks noChangeArrowheads="1"/>
              </p:cNvSpPr>
              <p:nvPr/>
            </p:nvSpPr>
            <p:spPr bwMode="auto">
              <a:xfrm>
                <a:off x="5038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51" name="Rectangle 275"/>
              <p:cNvSpPr>
                <a:spLocks noChangeArrowheads="1"/>
              </p:cNvSpPr>
              <p:nvPr/>
            </p:nvSpPr>
            <p:spPr bwMode="auto">
              <a:xfrm>
                <a:off x="4726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52" name="Rectangle 276"/>
              <p:cNvSpPr>
                <a:spLocks noChangeArrowheads="1"/>
              </p:cNvSpPr>
              <p:nvPr/>
            </p:nvSpPr>
            <p:spPr bwMode="auto">
              <a:xfrm>
                <a:off x="4329" y="2528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53" name="Rectangle 277"/>
              <p:cNvSpPr>
                <a:spLocks noChangeArrowheads="1"/>
              </p:cNvSpPr>
              <p:nvPr/>
            </p:nvSpPr>
            <p:spPr bwMode="auto">
              <a:xfrm>
                <a:off x="3109" y="3447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54" name="Rectangle 278"/>
              <p:cNvSpPr>
                <a:spLocks noChangeArrowheads="1"/>
              </p:cNvSpPr>
              <p:nvPr/>
            </p:nvSpPr>
            <p:spPr bwMode="auto">
              <a:xfrm>
                <a:off x="3194" y="3373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55" name="Rectangle 279"/>
              <p:cNvSpPr>
                <a:spLocks noChangeArrowheads="1"/>
              </p:cNvSpPr>
              <p:nvPr/>
            </p:nvSpPr>
            <p:spPr bwMode="auto">
              <a:xfrm>
                <a:off x="3364" y="3224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56" name="Rectangle 280"/>
              <p:cNvSpPr>
                <a:spLocks noChangeArrowheads="1"/>
              </p:cNvSpPr>
              <p:nvPr/>
            </p:nvSpPr>
            <p:spPr bwMode="auto">
              <a:xfrm>
                <a:off x="3563" y="3050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57" name="Rectangle 281"/>
              <p:cNvSpPr>
                <a:spLocks noChangeArrowheads="1"/>
              </p:cNvSpPr>
              <p:nvPr/>
            </p:nvSpPr>
            <p:spPr bwMode="auto">
              <a:xfrm>
                <a:off x="5236" y="3447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58" name="Rectangle 282"/>
              <p:cNvSpPr>
                <a:spLocks noChangeArrowheads="1"/>
              </p:cNvSpPr>
              <p:nvPr/>
            </p:nvSpPr>
            <p:spPr bwMode="auto">
              <a:xfrm>
                <a:off x="5038" y="3348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59" name="Rectangle 283"/>
              <p:cNvSpPr>
                <a:spLocks noChangeArrowheads="1"/>
              </p:cNvSpPr>
              <p:nvPr/>
            </p:nvSpPr>
            <p:spPr bwMode="auto">
              <a:xfrm>
                <a:off x="4726" y="3199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60" name="Rectangle 284"/>
              <p:cNvSpPr>
                <a:spLocks noChangeArrowheads="1"/>
              </p:cNvSpPr>
              <p:nvPr/>
            </p:nvSpPr>
            <p:spPr bwMode="auto">
              <a:xfrm>
                <a:off x="4329" y="3025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61" name="Oval 285"/>
              <p:cNvSpPr>
                <a:spLocks noChangeArrowheads="1"/>
              </p:cNvSpPr>
              <p:nvPr/>
            </p:nvSpPr>
            <p:spPr bwMode="auto">
              <a:xfrm>
                <a:off x="4045" y="2776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62" name="Rectangle 286"/>
              <p:cNvSpPr>
                <a:spLocks noChangeArrowheads="1"/>
              </p:cNvSpPr>
              <p:nvPr/>
            </p:nvSpPr>
            <p:spPr bwMode="auto">
              <a:xfrm>
                <a:off x="4499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63" name="Rectangle 287"/>
              <p:cNvSpPr>
                <a:spLocks noChangeArrowheads="1"/>
              </p:cNvSpPr>
              <p:nvPr/>
            </p:nvSpPr>
            <p:spPr bwMode="auto">
              <a:xfrm>
                <a:off x="3308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64" name="Rectangle 288"/>
              <p:cNvSpPr>
                <a:spLocks noChangeArrowheads="1"/>
              </p:cNvSpPr>
              <p:nvPr/>
            </p:nvSpPr>
            <p:spPr bwMode="auto">
              <a:xfrm>
                <a:off x="4187" y="2379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65" name="Rectangle 289"/>
              <p:cNvSpPr>
                <a:spLocks noChangeArrowheads="1"/>
              </p:cNvSpPr>
              <p:nvPr/>
            </p:nvSpPr>
            <p:spPr bwMode="auto">
              <a:xfrm>
                <a:off x="4187" y="3174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66" name="Rectangle 290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sp>
          <p:nvSpPr>
            <p:cNvPr id="101667" name="Rectangle 291"/>
            <p:cNvSpPr>
              <a:spLocks noChangeArrowheads="1"/>
            </p:cNvSpPr>
            <p:nvPr/>
          </p:nvSpPr>
          <p:spPr bwMode="auto">
            <a:xfrm>
              <a:off x="2400" y="1584"/>
              <a:ext cx="960" cy="768"/>
            </a:xfrm>
            <a:prstGeom prst="rect">
              <a:avLst/>
            </a:prstGeom>
            <a:solidFill>
              <a:srgbClr val="FF3300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668" name="Rectangle 292"/>
            <p:cNvSpPr>
              <a:spLocks noChangeArrowheads="1"/>
            </p:cNvSpPr>
            <p:nvPr/>
          </p:nvSpPr>
          <p:spPr bwMode="auto">
            <a:xfrm>
              <a:off x="3408" y="1728"/>
              <a:ext cx="2256" cy="52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669" name="Rectangle 293"/>
            <p:cNvSpPr>
              <a:spLocks noChangeArrowheads="1"/>
            </p:cNvSpPr>
            <p:nvPr/>
          </p:nvSpPr>
          <p:spPr bwMode="auto">
            <a:xfrm>
              <a:off x="96" y="1728"/>
              <a:ext cx="2256" cy="52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670" name="Rectangle 294"/>
            <p:cNvSpPr>
              <a:spLocks noChangeArrowheads="1"/>
            </p:cNvSpPr>
            <p:nvPr/>
          </p:nvSpPr>
          <p:spPr bwMode="auto">
            <a:xfrm>
              <a:off x="2784" y="192"/>
              <a:ext cx="192" cy="134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671" name="Rectangle 295"/>
            <p:cNvSpPr>
              <a:spLocks noChangeArrowheads="1"/>
            </p:cNvSpPr>
            <p:nvPr/>
          </p:nvSpPr>
          <p:spPr bwMode="auto">
            <a:xfrm>
              <a:off x="2784" y="2400"/>
              <a:ext cx="192" cy="134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</p:grpSp>
      <p:grpSp>
        <p:nvGrpSpPr>
          <p:cNvPr id="17" name="Group 296"/>
          <p:cNvGrpSpPr>
            <a:grpSpLocks/>
          </p:cNvGrpSpPr>
          <p:nvPr/>
        </p:nvGrpSpPr>
        <p:grpSpPr bwMode="auto">
          <a:xfrm>
            <a:off x="304800" y="3657600"/>
            <a:ext cx="3505200" cy="2895600"/>
            <a:chOff x="96" y="192"/>
            <a:chExt cx="5568" cy="3552"/>
          </a:xfrm>
        </p:grpSpPr>
        <p:grpSp>
          <p:nvGrpSpPr>
            <p:cNvPr id="18" name="Group 297"/>
            <p:cNvGrpSpPr>
              <a:grpSpLocks/>
            </p:cNvGrpSpPr>
            <p:nvPr/>
          </p:nvGrpSpPr>
          <p:grpSpPr bwMode="auto">
            <a:xfrm>
              <a:off x="240" y="288"/>
              <a:ext cx="2496" cy="1392"/>
              <a:chOff x="240" y="288"/>
              <a:chExt cx="2496" cy="1392"/>
            </a:xfrm>
          </p:grpSpPr>
          <p:sp>
            <p:nvSpPr>
              <p:cNvPr id="101674" name="Rectangle 298"/>
              <p:cNvSpPr>
                <a:spLocks noChangeArrowheads="1"/>
              </p:cNvSpPr>
              <p:nvPr/>
            </p:nvSpPr>
            <p:spPr bwMode="auto">
              <a:xfrm>
                <a:off x="325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75" name="Rectangle 299"/>
              <p:cNvSpPr>
                <a:spLocks noChangeArrowheads="1"/>
              </p:cNvSpPr>
              <p:nvPr/>
            </p:nvSpPr>
            <p:spPr bwMode="auto">
              <a:xfrm>
                <a:off x="410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76" name="Rectangle 300"/>
              <p:cNvSpPr>
                <a:spLocks noChangeArrowheads="1"/>
              </p:cNvSpPr>
              <p:nvPr/>
            </p:nvSpPr>
            <p:spPr bwMode="auto">
              <a:xfrm>
                <a:off x="580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77" name="Rectangle 301"/>
              <p:cNvSpPr>
                <a:spLocks noChangeArrowheads="1"/>
              </p:cNvSpPr>
              <p:nvPr/>
            </p:nvSpPr>
            <p:spPr bwMode="auto">
              <a:xfrm>
                <a:off x="779" y="512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78" name="Rectangle 302"/>
              <p:cNvSpPr>
                <a:spLocks noChangeArrowheads="1"/>
              </p:cNvSpPr>
              <p:nvPr/>
            </p:nvSpPr>
            <p:spPr bwMode="auto">
              <a:xfrm>
                <a:off x="2424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79" name="Rectangle 303"/>
              <p:cNvSpPr>
                <a:spLocks noChangeArrowheads="1"/>
              </p:cNvSpPr>
              <p:nvPr/>
            </p:nvSpPr>
            <p:spPr bwMode="auto">
              <a:xfrm>
                <a:off x="2254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80" name="Rectangle 304"/>
              <p:cNvSpPr>
                <a:spLocks noChangeArrowheads="1"/>
              </p:cNvSpPr>
              <p:nvPr/>
            </p:nvSpPr>
            <p:spPr bwMode="auto">
              <a:xfrm>
                <a:off x="1942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81" name="Rectangle 305"/>
              <p:cNvSpPr>
                <a:spLocks noChangeArrowheads="1"/>
              </p:cNvSpPr>
              <p:nvPr/>
            </p:nvSpPr>
            <p:spPr bwMode="auto">
              <a:xfrm>
                <a:off x="1545" y="512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82" name="Rectangle 306"/>
              <p:cNvSpPr>
                <a:spLocks noChangeArrowheads="1"/>
              </p:cNvSpPr>
              <p:nvPr/>
            </p:nvSpPr>
            <p:spPr bwMode="auto">
              <a:xfrm>
                <a:off x="325" y="1431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83" name="Rectangle 307"/>
              <p:cNvSpPr>
                <a:spLocks noChangeArrowheads="1"/>
              </p:cNvSpPr>
              <p:nvPr/>
            </p:nvSpPr>
            <p:spPr bwMode="auto">
              <a:xfrm>
                <a:off x="410" y="1357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84" name="Rectangle 308"/>
              <p:cNvSpPr>
                <a:spLocks noChangeArrowheads="1"/>
              </p:cNvSpPr>
              <p:nvPr/>
            </p:nvSpPr>
            <p:spPr bwMode="auto">
              <a:xfrm>
                <a:off x="580" y="1208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85" name="Rectangle 309"/>
              <p:cNvSpPr>
                <a:spLocks noChangeArrowheads="1"/>
              </p:cNvSpPr>
              <p:nvPr/>
            </p:nvSpPr>
            <p:spPr bwMode="auto">
              <a:xfrm>
                <a:off x="779" y="1034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86" name="Rectangle 310"/>
              <p:cNvSpPr>
                <a:spLocks noChangeArrowheads="1"/>
              </p:cNvSpPr>
              <p:nvPr/>
            </p:nvSpPr>
            <p:spPr bwMode="auto">
              <a:xfrm>
                <a:off x="2452" y="1431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87" name="Rectangle 311"/>
              <p:cNvSpPr>
                <a:spLocks noChangeArrowheads="1"/>
              </p:cNvSpPr>
              <p:nvPr/>
            </p:nvSpPr>
            <p:spPr bwMode="auto">
              <a:xfrm>
                <a:off x="2254" y="1332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88" name="Rectangle 312"/>
              <p:cNvSpPr>
                <a:spLocks noChangeArrowheads="1"/>
              </p:cNvSpPr>
              <p:nvPr/>
            </p:nvSpPr>
            <p:spPr bwMode="auto">
              <a:xfrm>
                <a:off x="1942" y="1183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89" name="Rectangle 313"/>
              <p:cNvSpPr>
                <a:spLocks noChangeArrowheads="1"/>
              </p:cNvSpPr>
              <p:nvPr/>
            </p:nvSpPr>
            <p:spPr bwMode="auto">
              <a:xfrm>
                <a:off x="1545" y="1009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90" name="Oval 314"/>
              <p:cNvSpPr>
                <a:spLocks noChangeArrowheads="1"/>
              </p:cNvSpPr>
              <p:nvPr/>
            </p:nvSpPr>
            <p:spPr bwMode="auto">
              <a:xfrm>
                <a:off x="1261" y="760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91" name="Rectangle 315"/>
              <p:cNvSpPr>
                <a:spLocks noChangeArrowheads="1"/>
              </p:cNvSpPr>
              <p:nvPr/>
            </p:nvSpPr>
            <p:spPr bwMode="auto">
              <a:xfrm>
                <a:off x="1715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92" name="Rectangle 316"/>
              <p:cNvSpPr>
                <a:spLocks noChangeArrowheads="1"/>
              </p:cNvSpPr>
              <p:nvPr/>
            </p:nvSpPr>
            <p:spPr bwMode="auto">
              <a:xfrm>
                <a:off x="524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93" name="Rectangle 317"/>
              <p:cNvSpPr>
                <a:spLocks noChangeArrowheads="1"/>
              </p:cNvSpPr>
              <p:nvPr/>
            </p:nvSpPr>
            <p:spPr bwMode="auto">
              <a:xfrm>
                <a:off x="1403" y="363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94" name="Rectangle 318"/>
              <p:cNvSpPr>
                <a:spLocks noChangeArrowheads="1"/>
              </p:cNvSpPr>
              <p:nvPr/>
            </p:nvSpPr>
            <p:spPr bwMode="auto">
              <a:xfrm>
                <a:off x="1403" y="1158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95" name="Rectangle 319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19" name="Group 320"/>
            <p:cNvGrpSpPr>
              <a:grpSpLocks/>
            </p:cNvGrpSpPr>
            <p:nvPr/>
          </p:nvGrpSpPr>
          <p:grpSpPr bwMode="auto">
            <a:xfrm>
              <a:off x="3024" y="288"/>
              <a:ext cx="2496" cy="1392"/>
              <a:chOff x="3024" y="288"/>
              <a:chExt cx="2496" cy="1392"/>
            </a:xfrm>
          </p:grpSpPr>
          <p:sp>
            <p:nvSpPr>
              <p:cNvPr id="101697" name="Rectangle 321"/>
              <p:cNvSpPr>
                <a:spLocks noChangeArrowheads="1"/>
              </p:cNvSpPr>
              <p:nvPr/>
            </p:nvSpPr>
            <p:spPr bwMode="auto">
              <a:xfrm>
                <a:off x="3109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98" name="Rectangle 322"/>
              <p:cNvSpPr>
                <a:spLocks noChangeArrowheads="1"/>
              </p:cNvSpPr>
              <p:nvPr/>
            </p:nvSpPr>
            <p:spPr bwMode="auto">
              <a:xfrm>
                <a:off x="3194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699" name="Rectangle 323"/>
              <p:cNvSpPr>
                <a:spLocks noChangeArrowheads="1"/>
              </p:cNvSpPr>
              <p:nvPr/>
            </p:nvSpPr>
            <p:spPr bwMode="auto">
              <a:xfrm>
                <a:off x="3364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00" name="Rectangle 324"/>
              <p:cNvSpPr>
                <a:spLocks noChangeArrowheads="1"/>
              </p:cNvSpPr>
              <p:nvPr/>
            </p:nvSpPr>
            <p:spPr bwMode="auto">
              <a:xfrm>
                <a:off x="3563" y="512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01" name="Rectangle 325"/>
              <p:cNvSpPr>
                <a:spLocks noChangeArrowheads="1"/>
              </p:cNvSpPr>
              <p:nvPr/>
            </p:nvSpPr>
            <p:spPr bwMode="auto">
              <a:xfrm>
                <a:off x="5208" y="363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02" name="Rectangle 326"/>
              <p:cNvSpPr>
                <a:spLocks noChangeArrowheads="1"/>
              </p:cNvSpPr>
              <p:nvPr/>
            </p:nvSpPr>
            <p:spPr bwMode="auto">
              <a:xfrm>
                <a:off x="5038" y="412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03" name="Rectangle 327"/>
              <p:cNvSpPr>
                <a:spLocks noChangeArrowheads="1"/>
              </p:cNvSpPr>
              <p:nvPr/>
            </p:nvSpPr>
            <p:spPr bwMode="auto">
              <a:xfrm>
                <a:off x="4726" y="462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04" name="Rectangle 328"/>
              <p:cNvSpPr>
                <a:spLocks noChangeArrowheads="1"/>
              </p:cNvSpPr>
              <p:nvPr/>
            </p:nvSpPr>
            <p:spPr bwMode="auto">
              <a:xfrm>
                <a:off x="4329" y="512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05" name="Rectangle 329"/>
              <p:cNvSpPr>
                <a:spLocks noChangeArrowheads="1"/>
              </p:cNvSpPr>
              <p:nvPr/>
            </p:nvSpPr>
            <p:spPr bwMode="auto">
              <a:xfrm>
                <a:off x="3109" y="1431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06" name="Rectangle 330"/>
              <p:cNvSpPr>
                <a:spLocks noChangeArrowheads="1"/>
              </p:cNvSpPr>
              <p:nvPr/>
            </p:nvSpPr>
            <p:spPr bwMode="auto">
              <a:xfrm>
                <a:off x="3194" y="1357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07" name="Rectangle 331"/>
              <p:cNvSpPr>
                <a:spLocks noChangeArrowheads="1"/>
              </p:cNvSpPr>
              <p:nvPr/>
            </p:nvSpPr>
            <p:spPr bwMode="auto">
              <a:xfrm>
                <a:off x="3364" y="1208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08" name="Rectangle 332"/>
              <p:cNvSpPr>
                <a:spLocks noChangeArrowheads="1"/>
              </p:cNvSpPr>
              <p:nvPr/>
            </p:nvSpPr>
            <p:spPr bwMode="auto">
              <a:xfrm>
                <a:off x="3563" y="1034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09" name="Rectangle 333"/>
              <p:cNvSpPr>
                <a:spLocks noChangeArrowheads="1"/>
              </p:cNvSpPr>
              <p:nvPr/>
            </p:nvSpPr>
            <p:spPr bwMode="auto">
              <a:xfrm>
                <a:off x="5236" y="1431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10" name="Rectangle 334"/>
              <p:cNvSpPr>
                <a:spLocks noChangeArrowheads="1"/>
              </p:cNvSpPr>
              <p:nvPr/>
            </p:nvSpPr>
            <p:spPr bwMode="auto">
              <a:xfrm>
                <a:off x="5038" y="1332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11" name="Rectangle 335"/>
              <p:cNvSpPr>
                <a:spLocks noChangeArrowheads="1"/>
              </p:cNvSpPr>
              <p:nvPr/>
            </p:nvSpPr>
            <p:spPr bwMode="auto">
              <a:xfrm>
                <a:off x="4726" y="1183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12" name="Rectangle 336"/>
              <p:cNvSpPr>
                <a:spLocks noChangeArrowheads="1"/>
              </p:cNvSpPr>
              <p:nvPr/>
            </p:nvSpPr>
            <p:spPr bwMode="auto">
              <a:xfrm>
                <a:off x="4329" y="1009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13" name="Oval 337"/>
              <p:cNvSpPr>
                <a:spLocks noChangeArrowheads="1"/>
              </p:cNvSpPr>
              <p:nvPr/>
            </p:nvSpPr>
            <p:spPr bwMode="auto">
              <a:xfrm>
                <a:off x="4045" y="760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14" name="Rectangle 338"/>
              <p:cNvSpPr>
                <a:spLocks noChangeArrowheads="1"/>
              </p:cNvSpPr>
              <p:nvPr/>
            </p:nvSpPr>
            <p:spPr bwMode="auto">
              <a:xfrm>
                <a:off x="4499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15" name="Rectangle 339"/>
              <p:cNvSpPr>
                <a:spLocks noChangeArrowheads="1"/>
              </p:cNvSpPr>
              <p:nvPr/>
            </p:nvSpPr>
            <p:spPr bwMode="auto">
              <a:xfrm>
                <a:off x="3308" y="885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16" name="Rectangle 340"/>
              <p:cNvSpPr>
                <a:spLocks noChangeArrowheads="1"/>
              </p:cNvSpPr>
              <p:nvPr/>
            </p:nvSpPr>
            <p:spPr bwMode="auto">
              <a:xfrm>
                <a:off x="4187" y="363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17" name="Rectangle 341"/>
              <p:cNvSpPr>
                <a:spLocks noChangeArrowheads="1"/>
              </p:cNvSpPr>
              <p:nvPr/>
            </p:nvSpPr>
            <p:spPr bwMode="auto">
              <a:xfrm>
                <a:off x="4187" y="1158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18" name="Rectangle 342"/>
              <p:cNvSpPr>
                <a:spLocks noChangeArrowheads="1"/>
              </p:cNvSpPr>
              <p:nvPr/>
            </p:nvSpPr>
            <p:spPr bwMode="auto">
              <a:xfrm>
                <a:off x="3024" y="288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20" name="Group 343"/>
            <p:cNvGrpSpPr>
              <a:grpSpLocks/>
            </p:cNvGrpSpPr>
            <p:nvPr/>
          </p:nvGrpSpPr>
          <p:grpSpPr bwMode="auto">
            <a:xfrm>
              <a:off x="240" y="2304"/>
              <a:ext cx="2496" cy="1392"/>
              <a:chOff x="240" y="2304"/>
              <a:chExt cx="2496" cy="1392"/>
            </a:xfrm>
          </p:grpSpPr>
          <p:sp>
            <p:nvSpPr>
              <p:cNvPr id="101720" name="Rectangle 344"/>
              <p:cNvSpPr>
                <a:spLocks noChangeArrowheads="1"/>
              </p:cNvSpPr>
              <p:nvPr/>
            </p:nvSpPr>
            <p:spPr bwMode="auto">
              <a:xfrm>
                <a:off x="325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21" name="Rectangle 345"/>
              <p:cNvSpPr>
                <a:spLocks noChangeArrowheads="1"/>
              </p:cNvSpPr>
              <p:nvPr/>
            </p:nvSpPr>
            <p:spPr bwMode="auto">
              <a:xfrm>
                <a:off x="410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22" name="Rectangle 346"/>
              <p:cNvSpPr>
                <a:spLocks noChangeArrowheads="1"/>
              </p:cNvSpPr>
              <p:nvPr/>
            </p:nvSpPr>
            <p:spPr bwMode="auto">
              <a:xfrm>
                <a:off x="580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23" name="Rectangle 347"/>
              <p:cNvSpPr>
                <a:spLocks noChangeArrowheads="1"/>
              </p:cNvSpPr>
              <p:nvPr/>
            </p:nvSpPr>
            <p:spPr bwMode="auto">
              <a:xfrm>
                <a:off x="779" y="2528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24" name="Rectangle 348"/>
              <p:cNvSpPr>
                <a:spLocks noChangeArrowheads="1"/>
              </p:cNvSpPr>
              <p:nvPr/>
            </p:nvSpPr>
            <p:spPr bwMode="auto">
              <a:xfrm>
                <a:off x="2424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25" name="Rectangle 349"/>
              <p:cNvSpPr>
                <a:spLocks noChangeArrowheads="1"/>
              </p:cNvSpPr>
              <p:nvPr/>
            </p:nvSpPr>
            <p:spPr bwMode="auto">
              <a:xfrm>
                <a:off x="2254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26" name="Rectangle 350"/>
              <p:cNvSpPr>
                <a:spLocks noChangeArrowheads="1"/>
              </p:cNvSpPr>
              <p:nvPr/>
            </p:nvSpPr>
            <p:spPr bwMode="auto">
              <a:xfrm>
                <a:off x="1942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27" name="Rectangle 351"/>
              <p:cNvSpPr>
                <a:spLocks noChangeArrowheads="1"/>
              </p:cNvSpPr>
              <p:nvPr/>
            </p:nvSpPr>
            <p:spPr bwMode="auto">
              <a:xfrm>
                <a:off x="1545" y="2528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28" name="Rectangle 352"/>
              <p:cNvSpPr>
                <a:spLocks noChangeArrowheads="1"/>
              </p:cNvSpPr>
              <p:nvPr/>
            </p:nvSpPr>
            <p:spPr bwMode="auto">
              <a:xfrm>
                <a:off x="325" y="3447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29" name="Rectangle 353"/>
              <p:cNvSpPr>
                <a:spLocks noChangeArrowheads="1"/>
              </p:cNvSpPr>
              <p:nvPr/>
            </p:nvSpPr>
            <p:spPr bwMode="auto">
              <a:xfrm>
                <a:off x="410" y="3373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30" name="Rectangle 354"/>
              <p:cNvSpPr>
                <a:spLocks noChangeArrowheads="1"/>
              </p:cNvSpPr>
              <p:nvPr/>
            </p:nvSpPr>
            <p:spPr bwMode="auto">
              <a:xfrm>
                <a:off x="580" y="3224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31" name="Rectangle 355"/>
              <p:cNvSpPr>
                <a:spLocks noChangeArrowheads="1"/>
              </p:cNvSpPr>
              <p:nvPr/>
            </p:nvSpPr>
            <p:spPr bwMode="auto">
              <a:xfrm>
                <a:off x="779" y="3050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32" name="Rectangle 356"/>
              <p:cNvSpPr>
                <a:spLocks noChangeArrowheads="1"/>
              </p:cNvSpPr>
              <p:nvPr/>
            </p:nvSpPr>
            <p:spPr bwMode="auto">
              <a:xfrm>
                <a:off x="2452" y="3447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33" name="Rectangle 357"/>
              <p:cNvSpPr>
                <a:spLocks noChangeArrowheads="1"/>
              </p:cNvSpPr>
              <p:nvPr/>
            </p:nvSpPr>
            <p:spPr bwMode="auto">
              <a:xfrm>
                <a:off x="2254" y="3348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34" name="Rectangle 358"/>
              <p:cNvSpPr>
                <a:spLocks noChangeArrowheads="1"/>
              </p:cNvSpPr>
              <p:nvPr/>
            </p:nvSpPr>
            <p:spPr bwMode="auto">
              <a:xfrm>
                <a:off x="1942" y="3199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35" name="Rectangle 359"/>
              <p:cNvSpPr>
                <a:spLocks noChangeArrowheads="1"/>
              </p:cNvSpPr>
              <p:nvPr/>
            </p:nvSpPr>
            <p:spPr bwMode="auto">
              <a:xfrm>
                <a:off x="1545" y="3025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36" name="Oval 360"/>
              <p:cNvSpPr>
                <a:spLocks noChangeArrowheads="1"/>
              </p:cNvSpPr>
              <p:nvPr/>
            </p:nvSpPr>
            <p:spPr bwMode="auto">
              <a:xfrm>
                <a:off x="1261" y="2776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37" name="Rectangle 361"/>
              <p:cNvSpPr>
                <a:spLocks noChangeArrowheads="1"/>
              </p:cNvSpPr>
              <p:nvPr/>
            </p:nvSpPr>
            <p:spPr bwMode="auto">
              <a:xfrm>
                <a:off x="1715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38" name="Rectangle 362"/>
              <p:cNvSpPr>
                <a:spLocks noChangeArrowheads="1"/>
              </p:cNvSpPr>
              <p:nvPr/>
            </p:nvSpPr>
            <p:spPr bwMode="auto">
              <a:xfrm>
                <a:off x="524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39" name="Rectangle 363"/>
              <p:cNvSpPr>
                <a:spLocks noChangeArrowheads="1"/>
              </p:cNvSpPr>
              <p:nvPr/>
            </p:nvSpPr>
            <p:spPr bwMode="auto">
              <a:xfrm>
                <a:off x="1403" y="2379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40" name="Rectangle 364"/>
              <p:cNvSpPr>
                <a:spLocks noChangeArrowheads="1"/>
              </p:cNvSpPr>
              <p:nvPr/>
            </p:nvSpPr>
            <p:spPr bwMode="auto">
              <a:xfrm>
                <a:off x="1403" y="3174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41" name="Rectangle 365"/>
              <p:cNvSpPr>
                <a:spLocks noChangeArrowheads="1"/>
              </p:cNvSpPr>
              <p:nvPr/>
            </p:nvSpPr>
            <p:spPr bwMode="auto">
              <a:xfrm>
                <a:off x="240" y="2304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21" name="Group 366"/>
            <p:cNvGrpSpPr>
              <a:grpSpLocks/>
            </p:cNvGrpSpPr>
            <p:nvPr/>
          </p:nvGrpSpPr>
          <p:grpSpPr bwMode="auto">
            <a:xfrm>
              <a:off x="3024" y="2304"/>
              <a:ext cx="2496" cy="1392"/>
              <a:chOff x="3024" y="2304"/>
              <a:chExt cx="2496" cy="1392"/>
            </a:xfrm>
          </p:grpSpPr>
          <p:sp>
            <p:nvSpPr>
              <p:cNvPr id="101743" name="Rectangle 367"/>
              <p:cNvSpPr>
                <a:spLocks noChangeArrowheads="1"/>
              </p:cNvSpPr>
              <p:nvPr/>
            </p:nvSpPr>
            <p:spPr bwMode="auto">
              <a:xfrm>
                <a:off x="3109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44" name="Rectangle 368"/>
              <p:cNvSpPr>
                <a:spLocks noChangeArrowheads="1"/>
              </p:cNvSpPr>
              <p:nvPr/>
            </p:nvSpPr>
            <p:spPr bwMode="auto">
              <a:xfrm>
                <a:off x="3194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45" name="Rectangle 369"/>
              <p:cNvSpPr>
                <a:spLocks noChangeArrowheads="1"/>
              </p:cNvSpPr>
              <p:nvPr/>
            </p:nvSpPr>
            <p:spPr bwMode="auto">
              <a:xfrm>
                <a:off x="3364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46" name="Rectangle 370"/>
              <p:cNvSpPr>
                <a:spLocks noChangeArrowheads="1"/>
              </p:cNvSpPr>
              <p:nvPr/>
            </p:nvSpPr>
            <p:spPr bwMode="auto">
              <a:xfrm>
                <a:off x="3563" y="2528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47" name="Rectangle 371"/>
              <p:cNvSpPr>
                <a:spLocks noChangeArrowheads="1"/>
              </p:cNvSpPr>
              <p:nvPr/>
            </p:nvSpPr>
            <p:spPr bwMode="auto">
              <a:xfrm>
                <a:off x="5208" y="2379"/>
                <a:ext cx="170" cy="1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48" name="Rectangle 372"/>
              <p:cNvSpPr>
                <a:spLocks noChangeArrowheads="1"/>
              </p:cNvSpPr>
              <p:nvPr/>
            </p:nvSpPr>
            <p:spPr bwMode="auto">
              <a:xfrm>
                <a:off x="5038" y="2428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49" name="Rectangle 373"/>
              <p:cNvSpPr>
                <a:spLocks noChangeArrowheads="1"/>
              </p:cNvSpPr>
              <p:nvPr/>
            </p:nvSpPr>
            <p:spPr bwMode="auto">
              <a:xfrm>
                <a:off x="4726" y="2478"/>
                <a:ext cx="397" cy="22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50" name="Rectangle 374"/>
              <p:cNvSpPr>
                <a:spLocks noChangeArrowheads="1"/>
              </p:cNvSpPr>
              <p:nvPr/>
            </p:nvSpPr>
            <p:spPr bwMode="auto">
              <a:xfrm>
                <a:off x="4329" y="2528"/>
                <a:ext cx="595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51" name="Rectangle 375"/>
              <p:cNvSpPr>
                <a:spLocks noChangeArrowheads="1"/>
              </p:cNvSpPr>
              <p:nvPr/>
            </p:nvSpPr>
            <p:spPr bwMode="auto">
              <a:xfrm>
                <a:off x="3109" y="3447"/>
                <a:ext cx="170" cy="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52" name="Rectangle 376"/>
              <p:cNvSpPr>
                <a:spLocks noChangeArrowheads="1"/>
              </p:cNvSpPr>
              <p:nvPr/>
            </p:nvSpPr>
            <p:spPr bwMode="auto">
              <a:xfrm>
                <a:off x="3194" y="3373"/>
                <a:ext cx="255" cy="1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53" name="Rectangle 377"/>
              <p:cNvSpPr>
                <a:spLocks noChangeArrowheads="1"/>
              </p:cNvSpPr>
              <p:nvPr/>
            </p:nvSpPr>
            <p:spPr bwMode="auto">
              <a:xfrm>
                <a:off x="3364" y="3224"/>
                <a:ext cx="397" cy="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54" name="Rectangle 378"/>
              <p:cNvSpPr>
                <a:spLocks noChangeArrowheads="1"/>
              </p:cNvSpPr>
              <p:nvPr/>
            </p:nvSpPr>
            <p:spPr bwMode="auto">
              <a:xfrm>
                <a:off x="3563" y="3050"/>
                <a:ext cx="59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55" name="Rectangle 379"/>
              <p:cNvSpPr>
                <a:spLocks noChangeArrowheads="1"/>
              </p:cNvSpPr>
              <p:nvPr/>
            </p:nvSpPr>
            <p:spPr bwMode="auto">
              <a:xfrm>
                <a:off x="5236" y="3447"/>
                <a:ext cx="171" cy="1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56" name="Rectangle 380"/>
              <p:cNvSpPr>
                <a:spLocks noChangeArrowheads="1"/>
              </p:cNvSpPr>
              <p:nvPr/>
            </p:nvSpPr>
            <p:spPr bwMode="auto">
              <a:xfrm>
                <a:off x="5038" y="3348"/>
                <a:ext cx="255" cy="1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57" name="Rectangle 381"/>
              <p:cNvSpPr>
                <a:spLocks noChangeArrowheads="1"/>
              </p:cNvSpPr>
              <p:nvPr/>
            </p:nvSpPr>
            <p:spPr bwMode="auto">
              <a:xfrm>
                <a:off x="4726" y="3199"/>
                <a:ext cx="397" cy="2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58" name="Rectangle 382"/>
              <p:cNvSpPr>
                <a:spLocks noChangeArrowheads="1"/>
              </p:cNvSpPr>
              <p:nvPr/>
            </p:nvSpPr>
            <p:spPr bwMode="auto">
              <a:xfrm>
                <a:off x="4329" y="3025"/>
                <a:ext cx="595" cy="3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59" name="Oval 383"/>
              <p:cNvSpPr>
                <a:spLocks noChangeArrowheads="1"/>
              </p:cNvSpPr>
              <p:nvPr/>
            </p:nvSpPr>
            <p:spPr bwMode="auto">
              <a:xfrm>
                <a:off x="4045" y="2776"/>
                <a:ext cx="426" cy="373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60" name="Rectangle 384"/>
              <p:cNvSpPr>
                <a:spLocks noChangeArrowheads="1"/>
              </p:cNvSpPr>
              <p:nvPr/>
            </p:nvSpPr>
            <p:spPr bwMode="auto">
              <a:xfrm>
                <a:off x="4499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61" name="Rectangle 385"/>
              <p:cNvSpPr>
                <a:spLocks noChangeArrowheads="1"/>
              </p:cNvSpPr>
              <p:nvPr/>
            </p:nvSpPr>
            <p:spPr bwMode="auto">
              <a:xfrm>
                <a:off x="3308" y="2901"/>
                <a:ext cx="709" cy="99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62" name="Rectangle 386"/>
              <p:cNvSpPr>
                <a:spLocks noChangeArrowheads="1"/>
              </p:cNvSpPr>
              <p:nvPr/>
            </p:nvSpPr>
            <p:spPr bwMode="auto">
              <a:xfrm>
                <a:off x="4187" y="2379"/>
                <a:ext cx="113" cy="372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63" name="Rectangle 387"/>
              <p:cNvSpPr>
                <a:spLocks noChangeArrowheads="1"/>
              </p:cNvSpPr>
              <p:nvPr/>
            </p:nvSpPr>
            <p:spPr bwMode="auto">
              <a:xfrm>
                <a:off x="4187" y="3174"/>
                <a:ext cx="113" cy="373"/>
              </a:xfrm>
              <a:prstGeom prst="rect">
                <a:avLst/>
              </a:prstGeom>
              <a:solidFill>
                <a:srgbClr val="008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101764" name="Rectangle 388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2496" cy="139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r-TR"/>
              </a:p>
            </p:txBody>
          </p:sp>
        </p:grpSp>
        <p:sp>
          <p:nvSpPr>
            <p:cNvPr id="101765" name="Rectangle 389"/>
            <p:cNvSpPr>
              <a:spLocks noChangeArrowheads="1"/>
            </p:cNvSpPr>
            <p:nvPr/>
          </p:nvSpPr>
          <p:spPr bwMode="auto">
            <a:xfrm>
              <a:off x="2400" y="1584"/>
              <a:ext cx="960" cy="768"/>
            </a:xfrm>
            <a:prstGeom prst="rect">
              <a:avLst/>
            </a:prstGeom>
            <a:solidFill>
              <a:srgbClr val="FF3300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766" name="Rectangle 390"/>
            <p:cNvSpPr>
              <a:spLocks noChangeArrowheads="1"/>
            </p:cNvSpPr>
            <p:nvPr/>
          </p:nvSpPr>
          <p:spPr bwMode="auto">
            <a:xfrm>
              <a:off x="3408" y="1728"/>
              <a:ext cx="2256" cy="52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767" name="Rectangle 391"/>
            <p:cNvSpPr>
              <a:spLocks noChangeArrowheads="1"/>
            </p:cNvSpPr>
            <p:nvPr/>
          </p:nvSpPr>
          <p:spPr bwMode="auto">
            <a:xfrm>
              <a:off x="96" y="1728"/>
              <a:ext cx="2256" cy="528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768" name="Rectangle 392"/>
            <p:cNvSpPr>
              <a:spLocks noChangeArrowheads="1"/>
            </p:cNvSpPr>
            <p:nvPr/>
          </p:nvSpPr>
          <p:spPr bwMode="auto">
            <a:xfrm>
              <a:off x="2784" y="192"/>
              <a:ext cx="192" cy="134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101769" name="Rectangle 393"/>
            <p:cNvSpPr>
              <a:spLocks noChangeArrowheads="1"/>
            </p:cNvSpPr>
            <p:nvPr/>
          </p:nvSpPr>
          <p:spPr bwMode="auto">
            <a:xfrm>
              <a:off x="2784" y="2400"/>
              <a:ext cx="192" cy="1344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</p:grpSp>
      <p:sp>
        <p:nvSpPr>
          <p:cNvPr id="101770" name="Oval 394"/>
          <p:cNvSpPr>
            <a:spLocks noChangeArrowheads="1"/>
          </p:cNvSpPr>
          <p:nvPr/>
        </p:nvSpPr>
        <p:spPr bwMode="auto">
          <a:xfrm>
            <a:off x="3657600" y="2438400"/>
            <a:ext cx="1752600" cy="19050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01771" name="Rectangle 395"/>
          <p:cNvSpPr>
            <a:spLocks noChangeArrowheads="1"/>
          </p:cNvSpPr>
          <p:nvPr/>
        </p:nvSpPr>
        <p:spPr bwMode="auto">
          <a:xfrm>
            <a:off x="3886200" y="0"/>
            <a:ext cx="1219200" cy="2362200"/>
          </a:xfrm>
          <a:prstGeom prst="rect">
            <a:avLst/>
          </a:prstGeom>
          <a:solidFill>
            <a:srgbClr val="008000"/>
          </a:solidFill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01772" name="Rectangle 396"/>
          <p:cNvSpPr>
            <a:spLocks noChangeArrowheads="1"/>
          </p:cNvSpPr>
          <p:nvPr/>
        </p:nvSpPr>
        <p:spPr bwMode="auto">
          <a:xfrm>
            <a:off x="3886200" y="4495800"/>
            <a:ext cx="1219200" cy="2362200"/>
          </a:xfrm>
          <a:prstGeom prst="rect">
            <a:avLst/>
          </a:prstGeom>
          <a:solidFill>
            <a:srgbClr val="008000"/>
          </a:solidFill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01773" name="Text Box 397"/>
          <p:cNvSpPr txBox="1">
            <a:spLocks noChangeArrowheads="1"/>
          </p:cNvSpPr>
          <p:nvPr/>
        </p:nvSpPr>
        <p:spPr bwMode="auto">
          <a:xfrm>
            <a:off x="914400" y="0"/>
            <a:ext cx="2286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SEMT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1774" name="Text Box 398"/>
          <p:cNvSpPr txBox="1">
            <a:spLocks noChangeArrowheads="1"/>
          </p:cNvSpPr>
          <p:nvPr/>
        </p:nvSpPr>
        <p:spPr bwMode="auto">
          <a:xfrm>
            <a:off x="5791200" y="0"/>
            <a:ext cx="2286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SEMT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1775" name="Text Box 399"/>
          <p:cNvSpPr txBox="1">
            <a:spLocks noChangeArrowheads="1"/>
          </p:cNvSpPr>
          <p:nvPr/>
        </p:nvSpPr>
        <p:spPr bwMode="auto">
          <a:xfrm>
            <a:off x="762000" y="6553200"/>
            <a:ext cx="2286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SEMT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1776" name="Text Box 400"/>
          <p:cNvSpPr txBox="1">
            <a:spLocks noChangeArrowheads="1"/>
          </p:cNvSpPr>
          <p:nvPr/>
        </p:nvSpPr>
        <p:spPr bwMode="auto">
          <a:xfrm>
            <a:off x="5867400" y="6553200"/>
            <a:ext cx="2286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rgbClr val="000000"/>
                </a:solidFill>
                <a:latin typeface="Verdana" pitchFamily="34" charset="0"/>
              </a:rPr>
              <a:t>SEMT</a:t>
            </a: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1777" name="Text Box 401"/>
          <p:cNvSpPr txBox="1">
            <a:spLocks noChangeArrowheads="1"/>
          </p:cNvSpPr>
          <p:nvPr/>
        </p:nvSpPr>
        <p:spPr bwMode="auto">
          <a:xfrm>
            <a:off x="3505200" y="6156325"/>
            <a:ext cx="2057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4000" b="1">
                <a:solidFill>
                  <a:srgbClr val="000000"/>
                </a:solidFill>
                <a:latin typeface="Verdana" pitchFamily="34" charset="0"/>
              </a:rPr>
              <a:t>KENT</a:t>
            </a:r>
            <a:endParaRPr lang="en-US" sz="4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2" name="40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tr-TR"/>
              <a:t>YOĞUNLUK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371600"/>
            <a:ext cx="6400800" cy="914400"/>
          </a:xfrm>
        </p:spPr>
        <p:txBody>
          <a:bodyPr/>
          <a:lstStyle/>
          <a:p>
            <a:r>
              <a:rPr lang="tr-TR"/>
              <a:t>Birim alana düşen kişi sayısı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3581400"/>
            <a:ext cx="4411663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Alan:Ülke düzeyi ise		km2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5105400"/>
            <a:ext cx="4630738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Alan:Kent düzeyi ise		hektar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705600" y="3124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477000" y="3505200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Kişi/km2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400800" y="5105400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Kişi/hektar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943600" y="2590800"/>
            <a:ext cx="230187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Yoğunluk Birimi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5334000" y="2514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81000" y="3352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43200" y="838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YOĞUNLUK TÜRLERİ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362200" y="2209800"/>
            <a:ext cx="386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GROSS BRÜT YOĞUNLUK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0" y="3657600"/>
            <a:ext cx="280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BRÜT YOĞUNLUK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00400" y="5029200"/>
            <a:ext cx="258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NET YOĞUNLUK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934200" y="2209800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Kişi/hektar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934200" y="3657600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Kişi/hektar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934200" y="5105400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Kişi/hektar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46275" y="3276600"/>
            <a:ext cx="2057400" cy="1905000"/>
          </a:xfrm>
          <a:prstGeom prst="rect">
            <a:avLst/>
          </a:prstGeom>
          <a:solidFill>
            <a:schemeClr val="accent1"/>
          </a:solidFill>
          <a:ln w="730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232275" y="3276600"/>
            <a:ext cx="838200" cy="1905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946275" y="5486400"/>
            <a:ext cx="2057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308475" y="5486400"/>
            <a:ext cx="7620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403475" y="3505200"/>
            <a:ext cx="5334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936875" y="3505200"/>
            <a:ext cx="5334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174875" y="3505200"/>
            <a:ext cx="228600" cy="609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174875" y="4114800"/>
            <a:ext cx="228600" cy="457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251075" y="4800600"/>
            <a:ext cx="11430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317875" y="39624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727075" y="2209800"/>
            <a:ext cx="990600" cy="426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1946275" y="2057400"/>
            <a:ext cx="2057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4308475" y="2057400"/>
            <a:ext cx="7620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3622675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2860675" y="3962400"/>
            <a:ext cx="457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3622675" y="3276600"/>
            <a:ext cx="381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470275" y="4419600"/>
            <a:ext cx="3810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334000" y="2286000"/>
            <a:ext cx="315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Konut Alanı:0,80 hektar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257800" y="3276600"/>
            <a:ext cx="369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20 daire * 5 kat = 100 daire</a:t>
            </a:r>
          </a:p>
          <a:p>
            <a:r>
              <a:rPr lang="tr-TR"/>
              <a:t>100 daire * 4 kişi = 400 kişi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5276850" y="4343400"/>
            <a:ext cx="3919538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Net Yoğunluk</a:t>
            </a:r>
          </a:p>
          <a:p>
            <a:r>
              <a:rPr lang="tr-TR"/>
              <a:t>400 kişi / </a:t>
            </a:r>
            <a:r>
              <a:rPr lang="tr-TR" b="1"/>
              <a:t>0,80 ha</a:t>
            </a:r>
            <a:r>
              <a:rPr lang="tr-TR"/>
              <a:t> = </a:t>
            </a:r>
            <a:r>
              <a:rPr lang="tr-TR" b="1">
                <a:solidFill>
                  <a:schemeClr val="accent2"/>
                </a:solidFill>
              </a:rPr>
              <a:t>500 ki/ha</a:t>
            </a:r>
            <a:r>
              <a:rPr lang="tr-TR"/>
              <a:t> 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62000" y="228600"/>
            <a:ext cx="5257800" cy="1143000"/>
            <a:chOff x="0" y="96"/>
            <a:chExt cx="3312" cy="720"/>
          </a:xfrm>
        </p:grpSpPr>
        <p:sp>
          <p:nvSpPr>
            <p:cNvPr id="7170" name="Text Box 2"/>
            <p:cNvSpPr txBox="1">
              <a:spLocks noChangeArrowheads="1"/>
            </p:cNvSpPr>
            <p:nvPr/>
          </p:nvSpPr>
          <p:spPr bwMode="auto">
            <a:xfrm>
              <a:off x="0" y="336"/>
              <a:ext cx="16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/>
                <a:t>NET YOĞUNLUK</a:t>
              </a:r>
            </a:p>
          </p:txBody>
        </p:sp>
        <p:sp>
          <p:nvSpPr>
            <p:cNvPr id="7209" name="Text Box 41"/>
            <p:cNvSpPr txBox="1">
              <a:spLocks noChangeArrowheads="1"/>
            </p:cNvSpPr>
            <p:nvPr/>
          </p:nvSpPr>
          <p:spPr bwMode="auto">
            <a:xfrm>
              <a:off x="1968" y="528"/>
              <a:ext cx="12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/>
                <a:t>KONUT alanı</a:t>
              </a:r>
            </a:p>
          </p:txBody>
        </p:sp>
        <p:sp>
          <p:nvSpPr>
            <p:cNvPr id="7210" name="Text Box 42"/>
            <p:cNvSpPr txBox="1">
              <a:spLocks noChangeArrowheads="1"/>
            </p:cNvSpPr>
            <p:nvPr/>
          </p:nvSpPr>
          <p:spPr bwMode="auto">
            <a:xfrm>
              <a:off x="2208" y="96"/>
              <a:ext cx="5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/>
                <a:t>Nüfus</a:t>
              </a:r>
            </a:p>
          </p:txBody>
        </p:sp>
        <p:sp>
          <p:nvSpPr>
            <p:cNvPr id="7211" name="Text Box 43"/>
            <p:cNvSpPr txBox="1">
              <a:spLocks noChangeArrowheads="1"/>
            </p:cNvSpPr>
            <p:nvPr/>
          </p:nvSpPr>
          <p:spPr bwMode="auto">
            <a:xfrm>
              <a:off x="1728" y="336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/>
                <a:t>=</a:t>
              </a:r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2016" y="48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6858000" y="533400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......ki/ha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280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BRÜT YOĞUNLUK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429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Kentin alt parçaları için yoğunluk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981200" y="3276600"/>
            <a:ext cx="2057400" cy="1905000"/>
          </a:xfrm>
          <a:prstGeom prst="rect">
            <a:avLst/>
          </a:prstGeom>
          <a:solidFill>
            <a:schemeClr val="accent1"/>
          </a:solidFill>
          <a:ln w="730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267200" y="3276600"/>
            <a:ext cx="8382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981200" y="54864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343400" y="5486400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52600" y="1295400"/>
            <a:ext cx="226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Bir ADA olabilir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438400" y="3505200"/>
            <a:ext cx="5334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971800" y="3505200"/>
            <a:ext cx="5334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209800" y="3505200"/>
            <a:ext cx="228600" cy="609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209800" y="4114800"/>
            <a:ext cx="228600" cy="457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286000" y="4800600"/>
            <a:ext cx="11430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352800" y="3962400"/>
            <a:ext cx="6858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3200400" y="3276600"/>
            <a:ext cx="0" cy="2286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743200" y="3276600"/>
            <a:ext cx="0" cy="2286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1981200" y="3810000"/>
            <a:ext cx="228600" cy="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981200" y="4343400"/>
            <a:ext cx="228600" cy="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762000" y="2209800"/>
            <a:ext cx="9906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981200" y="20574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4343400" y="2057400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1828800" y="3124200"/>
            <a:ext cx="0" cy="2209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1828800" y="31242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4191000" y="3124200"/>
            <a:ext cx="0" cy="2209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1828800" y="53340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3124200" y="5029200"/>
            <a:ext cx="0" cy="1524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2667000" y="5029200"/>
            <a:ext cx="0" cy="1524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36576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H="1">
            <a:off x="1981200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2590800" y="464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2895600" y="3962400"/>
            <a:ext cx="457200" cy="685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3657600" y="3276600"/>
            <a:ext cx="3810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3505200" y="4419600"/>
            <a:ext cx="3810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5151438" y="1295400"/>
            <a:ext cx="3992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Ada Alanı:1 hektar =10000 m2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5181600" y="205740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20 daire * 5 kat = 100 daire</a:t>
            </a:r>
          </a:p>
          <a:p>
            <a:r>
              <a:rPr lang="tr-TR"/>
              <a:t>100 daire * 4 kişi = 400 kişi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5311775" y="2971800"/>
            <a:ext cx="3630613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Brüt Yoğunluk (DOP:% 20)</a:t>
            </a:r>
          </a:p>
          <a:p>
            <a:r>
              <a:rPr lang="tr-TR"/>
              <a:t>400 kişi / </a:t>
            </a:r>
            <a:r>
              <a:rPr lang="tr-TR" b="1"/>
              <a:t>1 ha</a:t>
            </a:r>
            <a:r>
              <a:rPr lang="tr-TR"/>
              <a:t> = </a:t>
            </a:r>
            <a:r>
              <a:rPr lang="tr-TR" b="1">
                <a:solidFill>
                  <a:srgbClr val="FF0000"/>
                </a:solidFill>
              </a:rPr>
              <a:t>400 ki/ha</a:t>
            </a:r>
            <a:r>
              <a:rPr lang="tr-TR"/>
              <a:t> 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943600" y="3886200"/>
            <a:ext cx="2501900" cy="12001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/>
              <a:t>Donatı alanı:</a:t>
            </a:r>
          </a:p>
          <a:p>
            <a:pPr algn="ctr"/>
            <a:r>
              <a:rPr lang="tr-TR"/>
              <a:t>Otopark+yol+yeşil</a:t>
            </a:r>
          </a:p>
          <a:p>
            <a:pPr algn="ctr"/>
            <a:r>
              <a:rPr lang="tr-TR"/>
              <a:t>0,20 ha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5410200" y="5181600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1 ha  - 0,20 = 0,80 ha 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581400" y="5715000"/>
            <a:ext cx="5562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Net Yoğunluk:400 ki / </a:t>
            </a:r>
            <a:r>
              <a:rPr lang="tr-TR" b="1"/>
              <a:t>0,80 ha</a:t>
            </a:r>
            <a:r>
              <a:rPr lang="tr-TR"/>
              <a:t> =</a:t>
            </a:r>
            <a:r>
              <a:rPr lang="tr-TR" b="1">
                <a:solidFill>
                  <a:schemeClr val="accent2"/>
                </a:solidFill>
              </a:rPr>
              <a:t>500 ki/ha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5410200" y="6248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Donatı payı (DOP)= % 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280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BRÜT YOĞUNLUK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429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Kentin alt parçaları için yoğunluk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447800" y="1295400"/>
            <a:ext cx="268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Birkaç ADA olabilir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34950" y="2586038"/>
            <a:ext cx="1533525" cy="1409700"/>
            <a:chOff x="580" y="1629"/>
            <a:chExt cx="966" cy="888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4876800" y="1295400"/>
            <a:ext cx="394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Brüt Alan:6 hektar =60000 m2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4876800" y="1905000"/>
            <a:ext cx="426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r>
              <a:rPr lang="tr-TR"/>
              <a:t>20 daire * 5 kat = 100 daire</a:t>
            </a:r>
          </a:p>
          <a:p>
            <a:r>
              <a:rPr lang="tr-TR"/>
              <a:t>100 daire * 4 kişi = 400 kişi</a:t>
            </a:r>
          </a:p>
          <a:p>
            <a:r>
              <a:rPr lang="tr-TR"/>
              <a:t>Nüfus=400 kişi* 5 ada =2000 kişi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4876800" y="3200400"/>
            <a:ext cx="3690938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Brüt Yoğunluk</a:t>
            </a:r>
          </a:p>
          <a:p>
            <a:r>
              <a:rPr lang="tr-TR"/>
              <a:t>2000 kişi / </a:t>
            </a:r>
            <a:r>
              <a:rPr lang="tr-TR" b="1"/>
              <a:t>6 ha</a:t>
            </a:r>
            <a:r>
              <a:rPr lang="tr-TR"/>
              <a:t> = </a:t>
            </a:r>
            <a:r>
              <a:rPr lang="tr-TR" b="1">
                <a:solidFill>
                  <a:srgbClr val="FF0000"/>
                </a:solidFill>
              </a:rPr>
              <a:t>333 ki/ha</a:t>
            </a:r>
            <a:r>
              <a:rPr lang="tr-TR"/>
              <a:t> 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4876800" y="4114800"/>
            <a:ext cx="4038600" cy="12001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/>
              <a:t>Donatı alanı:</a:t>
            </a:r>
          </a:p>
          <a:p>
            <a:pPr algn="ctr"/>
            <a:r>
              <a:rPr lang="tr-TR"/>
              <a:t>Otopark+yol+oyun alanı+</a:t>
            </a:r>
            <a:r>
              <a:rPr lang="tr-TR" b="1">
                <a:solidFill>
                  <a:srgbClr val="FF0000"/>
                </a:solidFill>
              </a:rPr>
              <a:t>park</a:t>
            </a:r>
          </a:p>
          <a:p>
            <a:pPr algn="ctr"/>
            <a:r>
              <a:rPr lang="tr-TR"/>
              <a:t>1 ha +1 ha =2 ha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4800600" y="5486400"/>
            <a:ext cx="451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Net konut alanı=6 ha  - 2 ha = 4 ha 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0" y="6400800"/>
            <a:ext cx="5867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Net Yoğunluk:2000 ki / </a:t>
            </a:r>
            <a:r>
              <a:rPr lang="tr-TR" b="1"/>
              <a:t>4 ha</a:t>
            </a:r>
            <a:r>
              <a:rPr lang="tr-TR"/>
              <a:t> =</a:t>
            </a:r>
            <a:r>
              <a:rPr lang="tr-TR" b="1">
                <a:solidFill>
                  <a:schemeClr val="accent2"/>
                </a:solidFill>
              </a:rPr>
              <a:t>500 ki/ha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5334000" y="5943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Donatı payı (DOP)= % 33</a:t>
            </a:r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>
            <a:off x="1752600" y="3962400"/>
            <a:ext cx="0" cy="14097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1752600" y="3962400"/>
            <a:ext cx="153352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>
            <a:off x="3286125" y="3962400"/>
            <a:ext cx="0" cy="14097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1752600" y="5372100"/>
            <a:ext cx="153352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1752600" y="2590800"/>
            <a:ext cx="1533525" cy="1409700"/>
            <a:chOff x="580" y="1629"/>
            <a:chExt cx="966" cy="888"/>
          </a:xfrm>
        </p:grpSpPr>
        <p:sp>
          <p:nvSpPr>
            <p:cNvPr id="8260" name="Rectangle 68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61" name="Rectangle 69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62" name="Rectangle 70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63" name="Rectangle 71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64" name="Rectangle 72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65" name="Rectangle 73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66" name="Rectangle 74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67" name="Line 75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68" name="Line 76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69" name="Line 77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70" name="Line 78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71" name="Line 79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72" name="Line 80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73" name="Line 81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74" name="Line 82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75" name="Line 83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76" name="Line 84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77" name="Line 85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78" name="Line 86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79" name="Line 87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80" name="Rectangle 88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81" name="Rectangle 89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82" name="Rectangle 90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228600" y="3962400"/>
            <a:ext cx="1533525" cy="1409700"/>
            <a:chOff x="580" y="1629"/>
            <a:chExt cx="966" cy="888"/>
          </a:xfrm>
        </p:grpSpPr>
        <p:sp>
          <p:nvSpPr>
            <p:cNvPr id="8284" name="Rectangle 92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85" name="Rectangle 93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86" name="Rectangle 94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87" name="Rectangle 95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88" name="Rectangle 96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89" name="Rectangle 97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90" name="Rectangle 98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91" name="Line 99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92" name="Line 100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93" name="Line 101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94" name="Line 102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95" name="Line 103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96" name="Line 104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97" name="Line 105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98" name="Line 106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99" name="Line 107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00" name="Line 108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01" name="Line 109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02" name="Line 110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03" name="Line 111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04" name="Rectangle 112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05" name="Rectangle 113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06" name="Rectangle 114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5" name="Group 115"/>
          <p:cNvGrpSpPr>
            <a:grpSpLocks/>
          </p:cNvGrpSpPr>
          <p:nvPr/>
        </p:nvGrpSpPr>
        <p:grpSpPr bwMode="auto">
          <a:xfrm>
            <a:off x="3276600" y="3962400"/>
            <a:ext cx="1533525" cy="1409700"/>
            <a:chOff x="580" y="1629"/>
            <a:chExt cx="966" cy="888"/>
          </a:xfrm>
        </p:grpSpPr>
        <p:sp>
          <p:nvSpPr>
            <p:cNvPr id="8308" name="Rectangle 116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09" name="Rectangle 117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10" name="Rectangle 118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11" name="Rectangle 119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12" name="Rectangle 120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13" name="Rectangle 121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14" name="Rectangle 122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15" name="Line 123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16" name="Line 124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17" name="Line 125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18" name="Line 126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19" name="Line 127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20" name="Line 128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21" name="Line 129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22" name="Line 130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23" name="Line 131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24" name="Line 132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25" name="Line 133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26" name="Line 134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27" name="Line 135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28" name="Rectangle 136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29" name="Rectangle 137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30" name="Rectangle 138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6" name="Group 139"/>
          <p:cNvGrpSpPr>
            <a:grpSpLocks/>
          </p:cNvGrpSpPr>
          <p:nvPr/>
        </p:nvGrpSpPr>
        <p:grpSpPr bwMode="auto">
          <a:xfrm>
            <a:off x="3276600" y="2590800"/>
            <a:ext cx="1533525" cy="1409700"/>
            <a:chOff x="580" y="1629"/>
            <a:chExt cx="966" cy="888"/>
          </a:xfrm>
        </p:grpSpPr>
        <p:sp>
          <p:nvSpPr>
            <p:cNvPr id="8332" name="Rectangle 140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33" name="Rectangle 141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34" name="Rectangle 142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35" name="Rectangle 143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36" name="Rectangle 144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37" name="Rectangle 145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38" name="Rectangle 146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39" name="Line 147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40" name="Line 148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41" name="Line 149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42" name="Line 150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43" name="Line 151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44" name="Line 152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45" name="Line 153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46" name="Line 154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47" name="Line 155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48" name="Line 156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49" name="Line 157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50" name="Line 158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51" name="Line 159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352" name="Rectangle 160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53" name="Rectangle 161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54" name="Rectangle 162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8355" name="Rectangle 163"/>
          <p:cNvSpPr>
            <a:spLocks noChangeArrowheads="1"/>
          </p:cNvSpPr>
          <p:nvPr/>
        </p:nvSpPr>
        <p:spPr bwMode="auto">
          <a:xfrm>
            <a:off x="1828800" y="4038600"/>
            <a:ext cx="1371600" cy="1295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356" name="Line 164"/>
          <p:cNvSpPr>
            <a:spLocks noChangeShapeType="1"/>
          </p:cNvSpPr>
          <p:nvPr/>
        </p:nvSpPr>
        <p:spPr bwMode="auto">
          <a:xfrm>
            <a:off x="228600" y="5410200"/>
            <a:ext cx="45720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357" name="Line 165"/>
          <p:cNvSpPr>
            <a:spLocks noChangeShapeType="1"/>
          </p:cNvSpPr>
          <p:nvPr/>
        </p:nvSpPr>
        <p:spPr bwMode="auto">
          <a:xfrm flipV="1">
            <a:off x="4800600" y="2590800"/>
            <a:ext cx="0" cy="274320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358" name="Line 166"/>
          <p:cNvSpPr>
            <a:spLocks noChangeShapeType="1"/>
          </p:cNvSpPr>
          <p:nvPr/>
        </p:nvSpPr>
        <p:spPr bwMode="auto">
          <a:xfrm flipV="1">
            <a:off x="228600" y="2590800"/>
            <a:ext cx="0" cy="274320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359" name="Line 167"/>
          <p:cNvSpPr>
            <a:spLocks noChangeShapeType="1"/>
          </p:cNvSpPr>
          <p:nvPr/>
        </p:nvSpPr>
        <p:spPr bwMode="auto">
          <a:xfrm>
            <a:off x="228600" y="2590800"/>
            <a:ext cx="45720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360" name="Rectangle 168"/>
          <p:cNvSpPr>
            <a:spLocks noChangeArrowheads="1"/>
          </p:cNvSpPr>
          <p:nvPr/>
        </p:nvSpPr>
        <p:spPr bwMode="auto">
          <a:xfrm>
            <a:off x="0" y="1828800"/>
            <a:ext cx="48768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361" name="Rectangle 169"/>
          <p:cNvSpPr>
            <a:spLocks noChangeArrowheads="1"/>
          </p:cNvSpPr>
          <p:nvPr/>
        </p:nvSpPr>
        <p:spPr bwMode="auto">
          <a:xfrm>
            <a:off x="0" y="5486400"/>
            <a:ext cx="48768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371600" y="222250"/>
            <a:ext cx="280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BRÜT YOĞUNLUK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5800" y="755650"/>
            <a:ext cx="429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Kentin alt parçaları için yoğunluk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066800" y="1371600"/>
            <a:ext cx="343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Mahalle veya semt olabilir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4876800" y="128905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Brüt Alan:12 hektar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4800600" y="1905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r>
              <a:rPr lang="tr-TR"/>
              <a:t>Nüfus=400 kişi* 9 ada =3600 kişi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4800600" y="2667000"/>
            <a:ext cx="3843338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Brüt Yoğunluk (%40)</a:t>
            </a:r>
          </a:p>
          <a:p>
            <a:r>
              <a:rPr lang="tr-TR"/>
              <a:t>3600 kişi / </a:t>
            </a:r>
            <a:r>
              <a:rPr lang="tr-TR" b="1"/>
              <a:t>12 ha</a:t>
            </a:r>
            <a:r>
              <a:rPr lang="tr-TR"/>
              <a:t> = </a:t>
            </a:r>
            <a:r>
              <a:rPr lang="tr-TR" b="1">
                <a:solidFill>
                  <a:srgbClr val="FF0000"/>
                </a:solidFill>
              </a:rPr>
              <a:t>300 ki/ha</a:t>
            </a:r>
            <a:r>
              <a:rPr lang="tr-TR"/>
              <a:t> 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876800" y="4108450"/>
            <a:ext cx="4038600" cy="12001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/>
              <a:t>Donatı alanı:</a:t>
            </a:r>
          </a:p>
          <a:p>
            <a:pPr algn="ctr"/>
            <a:r>
              <a:rPr lang="tr-TR"/>
              <a:t>Otopark+yol+oyun alanı+</a:t>
            </a:r>
            <a:r>
              <a:rPr lang="tr-TR" b="1">
                <a:solidFill>
                  <a:srgbClr val="FF0000"/>
                </a:solidFill>
              </a:rPr>
              <a:t>park</a:t>
            </a:r>
          </a:p>
          <a:p>
            <a:pPr algn="ctr"/>
            <a:r>
              <a:rPr lang="tr-TR"/>
              <a:t>1.8 ha +3 ha =4.8 ha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4724400" y="5486400"/>
            <a:ext cx="431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Net konut alanı=12 - 4.8 = 7,2 ha 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0" y="6394450"/>
            <a:ext cx="5867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Net Yoğunluk:3600 ki / </a:t>
            </a:r>
            <a:r>
              <a:rPr lang="tr-TR" b="1"/>
              <a:t>7,2ha</a:t>
            </a:r>
            <a:r>
              <a:rPr lang="tr-TR"/>
              <a:t> =</a:t>
            </a:r>
            <a:r>
              <a:rPr lang="tr-TR" b="1">
                <a:solidFill>
                  <a:schemeClr val="accent2"/>
                </a:solidFill>
              </a:rPr>
              <a:t>500 ki/ha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5181600" y="5943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Donatı payı (DOP)= % 40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5400000">
            <a:off x="3049588" y="2627313"/>
            <a:ext cx="944562" cy="874712"/>
            <a:chOff x="580" y="1629"/>
            <a:chExt cx="966" cy="888"/>
          </a:xfrm>
        </p:grpSpPr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6184" name="Line 40"/>
          <p:cNvSpPr>
            <a:spLocks noChangeShapeType="1"/>
          </p:cNvSpPr>
          <p:nvPr/>
        </p:nvSpPr>
        <p:spPr bwMode="auto">
          <a:xfrm rot="5400000">
            <a:off x="2667794" y="3090069"/>
            <a:ext cx="0" cy="874712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 rot="5400000">
            <a:off x="2635250" y="3998913"/>
            <a:ext cx="94297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rot="5400000">
            <a:off x="2667794" y="4033044"/>
            <a:ext cx="0" cy="874712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 rot="5400000">
            <a:off x="3047206" y="3561557"/>
            <a:ext cx="942975" cy="874712"/>
            <a:chOff x="580" y="1629"/>
            <a:chExt cx="966" cy="888"/>
          </a:xfrm>
        </p:grpSpPr>
        <p:sp>
          <p:nvSpPr>
            <p:cNvPr id="6189" name="Rectangle 45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90" name="Rectangle 46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91" name="Rectangle 47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92" name="Rectangle 48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93" name="Rectangle 49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94" name="Rectangle 50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95" name="Rectangle 51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96" name="Line 52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97" name="Line 53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98" name="Line 54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199" name="Line 55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00" name="Line 56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01" name="Line 57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02" name="Line 58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03" name="Line 59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04" name="Line 60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05" name="Line 61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06" name="Line 62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07" name="Line 63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08" name="Line 64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09" name="Rectangle 65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10" name="Rectangle 66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11" name="Rectangle 67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 rot="5400000">
            <a:off x="2196306" y="2623345"/>
            <a:ext cx="942975" cy="874712"/>
            <a:chOff x="580" y="1629"/>
            <a:chExt cx="966" cy="888"/>
          </a:xfrm>
        </p:grpSpPr>
        <p:sp>
          <p:nvSpPr>
            <p:cNvPr id="6213" name="Rectangle 69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14" name="Rectangle 70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15" name="Rectangle 71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16" name="Rectangle 72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17" name="Rectangle 73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18" name="Rectangle 74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19" name="Rectangle 75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20" name="Line 76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21" name="Line 77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22" name="Line 78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23" name="Line 79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24" name="Line 80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25" name="Line 81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26" name="Line 82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27" name="Line 83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28" name="Line 84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29" name="Line 85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30" name="Line 86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31" name="Line 87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32" name="Line 88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33" name="Rectangle 89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34" name="Rectangle 90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35" name="Rectangle 91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 rot="5400000">
            <a:off x="2196306" y="4499770"/>
            <a:ext cx="942975" cy="874712"/>
            <a:chOff x="580" y="1629"/>
            <a:chExt cx="966" cy="888"/>
          </a:xfrm>
        </p:grpSpPr>
        <p:sp>
          <p:nvSpPr>
            <p:cNvPr id="6237" name="Rectangle 93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38" name="Rectangle 94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39" name="Rectangle 95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40" name="Rectangle 96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41" name="Rectangle 97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42" name="Rectangle 98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43" name="Rectangle 99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44" name="Line 100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45" name="Line 101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46" name="Line 102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47" name="Line 103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48" name="Line 104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49" name="Line 105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50" name="Line 106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51" name="Line 107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52" name="Line 108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53" name="Line 109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54" name="Line 110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55" name="Line 111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56" name="Line 112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57" name="Rectangle 113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58" name="Rectangle 114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59" name="Rectangle 115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6" name="Group 116"/>
          <p:cNvGrpSpPr>
            <a:grpSpLocks/>
          </p:cNvGrpSpPr>
          <p:nvPr/>
        </p:nvGrpSpPr>
        <p:grpSpPr bwMode="auto">
          <a:xfrm rot="5400000">
            <a:off x="3047206" y="4499770"/>
            <a:ext cx="942975" cy="874712"/>
            <a:chOff x="580" y="1629"/>
            <a:chExt cx="966" cy="888"/>
          </a:xfrm>
        </p:grpSpPr>
        <p:sp>
          <p:nvSpPr>
            <p:cNvPr id="6261" name="Rectangle 117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62" name="Rectangle 118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63" name="Rectangle 119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64" name="Rectangle 120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65" name="Rectangle 121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66" name="Rectangle 122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67" name="Rectangle 123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68" name="Line 124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69" name="Line 125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70" name="Line 126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71" name="Line 127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72" name="Line 128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73" name="Line 129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74" name="Line 130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75" name="Line 131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76" name="Line 132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77" name="Line 133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78" name="Line 134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79" name="Line 135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80" name="Line 136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281" name="Rectangle 137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6286" name="Line 142"/>
          <p:cNvSpPr>
            <a:spLocks noChangeShapeType="1"/>
          </p:cNvSpPr>
          <p:nvPr/>
        </p:nvSpPr>
        <p:spPr bwMode="auto">
          <a:xfrm rot="5400000" flipV="1">
            <a:off x="3106738" y="4551363"/>
            <a:ext cx="0" cy="170180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87" name="Line 143"/>
          <p:cNvSpPr>
            <a:spLocks noChangeShapeType="1"/>
          </p:cNvSpPr>
          <p:nvPr/>
        </p:nvSpPr>
        <p:spPr bwMode="auto">
          <a:xfrm rot="5400000" flipV="1">
            <a:off x="3106738" y="1738313"/>
            <a:ext cx="0" cy="170180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88" name="Line 144"/>
          <p:cNvSpPr>
            <a:spLocks noChangeShapeType="1"/>
          </p:cNvSpPr>
          <p:nvPr/>
        </p:nvSpPr>
        <p:spPr bwMode="auto">
          <a:xfrm rot="5400000">
            <a:off x="2551113" y="3995738"/>
            <a:ext cx="281305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289" name="Rectangle 145"/>
          <p:cNvSpPr>
            <a:spLocks noChangeArrowheads="1"/>
          </p:cNvSpPr>
          <p:nvPr/>
        </p:nvSpPr>
        <p:spPr bwMode="auto">
          <a:xfrm>
            <a:off x="0" y="1828800"/>
            <a:ext cx="4724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90" name="Rectangle 146"/>
          <p:cNvSpPr>
            <a:spLocks noChangeArrowheads="1"/>
          </p:cNvSpPr>
          <p:nvPr/>
        </p:nvSpPr>
        <p:spPr bwMode="auto">
          <a:xfrm>
            <a:off x="0" y="5480050"/>
            <a:ext cx="4724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grpSp>
        <p:nvGrpSpPr>
          <p:cNvPr id="7" name="Group 149"/>
          <p:cNvGrpSpPr>
            <a:grpSpLocks/>
          </p:cNvGrpSpPr>
          <p:nvPr/>
        </p:nvGrpSpPr>
        <p:grpSpPr bwMode="auto">
          <a:xfrm rot="5400000">
            <a:off x="1296988" y="2627313"/>
            <a:ext cx="944562" cy="874712"/>
            <a:chOff x="580" y="1629"/>
            <a:chExt cx="966" cy="888"/>
          </a:xfrm>
        </p:grpSpPr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00" name="Rectangle 156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01" name="Line 157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02" name="Line 158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03" name="Line 159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04" name="Line 160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05" name="Line 161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06" name="Line 162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07" name="Line 163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08" name="Line 164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09" name="Line 165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10" name="Line 166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11" name="Line 167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12" name="Line 168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13" name="Line 169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6317" name="Line 173"/>
          <p:cNvSpPr>
            <a:spLocks noChangeShapeType="1"/>
          </p:cNvSpPr>
          <p:nvPr/>
        </p:nvSpPr>
        <p:spPr bwMode="auto">
          <a:xfrm rot="5400000">
            <a:off x="915194" y="3090069"/>
            <a:ext cx="0" cy="874712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318" name="Line 174"/>
          <p:cNvSpPr>
            <a:spLocks noChangeShapeType="1"/>
          </p:cNvSpPr>
          <p:nvPr/>
        </p:nvSpPr>
        <p:spPr bwMode="auto">
          <a:xfrm rot="5400000">
            <a:off x="882650" y="3998913"/>
            <a:ext cx="94297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319" name="Line 175"/>
          <p:cNvSpPr>
            <a:spLocks noChangeShapeType="1"/>
          </p:cNvSpPr>
          <p:nvPr/>
        </p:nvSpPr>
        <p:spPr bwMode="auto">
          <a:xfrm rot="5400000">
            <a:off x="915194" y="4033044"/>
            <a:ext cx="0" cy="874712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320" name="Line 176"/>
          <p:cNvSpPr>
            <a:spLocks noChangeShapeType="1"/>
          </p:cNvSpPr>
          <p:nvPr/>
        </p:nvSpPr>
        <p:spPr bwMode="auto">
          <a:xfrm rot="5400000">
            <a:off x="7937" y="3998913"/>
            <a:ext cx="94297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grpSp>
        <p:nvGrpSpPr>
          <p:cNvPr id="8" name="Group 201"/>
          <p:cNvGrpSpPr>
            <a:grpSpLocks/>
          </p:cNvGrpSpPr>
          <p:nvPr/>
        </p:nvGrpSpPr>
        <p:grpSpPr bwMode="auto">
          <a:xfrm rot="5400000">
            <a:off x="443706" y="2623345"/>
            <a:ext cx="942975" cy="874712"/>
            <a:chOff x="580" y="1629"/>
            <a:chExt cx="966" cy="888"/>
          </a:xfrm>
        </p:grpSpPr>
        <p:sp>
          <p:nvSpPr>
            <p:cNvPr id="6346" name="Rectangle 202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47" name="Rectangle 203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48" name="Rectangle 204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49" name="Rectangle 205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" name="Rectangle 206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1" name="Rectangle 207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2" name="Rectangle 208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55" name="Line 211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56" name="Line 212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57" name="Line 213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58" name="Line 214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59" name="Line 215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60" name="Line 216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61" name="Line 217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62" name="Line 218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63" name="Line 219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64" name="Line 220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65" name="Line 221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66" name="Rectangle 222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67" name="Rectangle 223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68" name="Rectangle 224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9" name="Group 225"/>
          <p:cNvGrpSpPr>
            <a:grpSpLocks/>
          </p:cNvGrpSpPr>
          <p:nvPr/>
        </p:nvGrpSpPr>
        <p:grpSpPr bwMode="auto">
          <a:xfrm rot="5400000">
            <a:off x="443706" y="4499770"/>
            <a:ext cx="942975" cy="874712"/>
            <a:chOff x="580" y="1629"/>
            <a:chExt cx="966" cy="888"/>
          </a:xfrm>
        </p:grpSpPr>
        <p:sp>
          <p:nvSpPr>
            <p:cNvPr id="6370" name="Rectangle 226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71" name="Rectangle 227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72" name="Rectangle 228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73" name="Rectangle 229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74" name="Rectangle 230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75" name="Rectangle 231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76" name="Rectangle 232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77" name="Line 233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78" name="Line 234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79" name="Line 235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80" name="Line 236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81" name="Line 237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82" name="Line 238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83" name="Line 239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84" name="Line 240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85" name="Line 241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86" name="Line 242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87" name="Line 243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88" name="Line 244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89" name="Line 245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390" name="Rectangle 246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91" name="Rectangle 247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92" name="Rectangle 248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0" name="Group 249"/>
          <p:cNvGrpSpPr>
            <a:grpSpLocks/>
          </p:cNvGrpSpPr>
          <p:nvPr/>
        </p:nvGrpSpPr>
        <p:grpSpPr bwMode="auto">
          <a:xfrm rot="5400000">
            <a:off x="1294606" y="4499770"/>
            <a:ext cx="942975" cy="874712"/>
            <a:chOff x="580" y="1629"/>
            <a:chExt cx="966" cy="888"/>
          </a:xfrm>
        </p:grpSpPr>
        <p:sp>
          <p:nvSpPr>
            <p:cNvPr id="6394" name="Rectangle 250"/>
            <p:cNvSpPr>
              <a:spLocks noChangeArrowheads="1"/>
            </p:cNvSpPr>
            <p:nvPr/>
          </p:nvSpPr>
          <p:spPr bwMode="auto">
            <a:xfrm>
              <a:off x="643" y="1690"/>
              <a:ext cx="841" cy="765"/>
            </a:xfrm>
            <a:prstGeom prst="rect">
              <a:avLst/>
            </a:prstGeom>
            <a:solidFill>
              <a:schemeClr val="accent1"/>
            </a:solidFill>
            <a:ln w="730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95" name="Rectangle 251"/>
            <p:cNvSpPr>
              <a:spLocks noChangeArrowheads="1"/>
            </p:cNvSpPr>
            <p:nvPr/>
          </p:nvSpPr>
          <p:spPr bwMode="auto">
            <a:xfrm>
              <a:off x="829" y="1782"/>
              <a:ext cx="219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96" name="Rectangle 252"/>
            <p:cNvSpPr>
              <a:spLocks noChangeArrowheads="1"/>
            </p:cNvSpPr>
            <p:nvPr/>
          </p:nvSpPr>
          <p:spPr bwMode="auto">
            <a:xfrm>
              <a:off x="1048" y="1782"/>
              <a:ext cx="21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97" name="Rectangle 253"/>
            <p:cNvSpPr>
              <a:spLocks noChangeArrowheads="1"/>
            </p:cNvSpPr>
            <p:nvPr/>
          </p:nvSpPr>
          <p:spPr bwMode="auto">
            <a:xfrm>
              <a:off x="736" y="1782"/>
              <a:ext cx="93" cy="245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98" name="Rectangle 254"/>
            <p:cNvSpPr>
              <a:spLocks noChangeArrowheads="1"/>
            </p:cNvSpPr>
            <p:nvPr/>
          </p:nvSpPr>
          <p:spPr bwMode="auto">
            <a:xfrm>
              <a:off x="736" y="2027"/>
              <a:ext cx="93" cy="18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99" name="Rectangle 255"/>
            <p:cNvSpPr>
              <a:spLocks noChangeArrowheads="1"/>
            </p:cNvSpPr>
            <p:nvPr/>
          </p:nvSpPr>
          <p:spPr bwMode="auto">
            <a:xfrm>
              <a:off x="767" y="2302"/>
              <a:ext cx="468" cy="92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400" name="Rectangle 256"/>
            <p:cNvSpPr>
              <a:spLocks noChangeArrowheads="1"/>
            </p:cNvSpPr>
            <p:nvPr/>
          </p:nvSpPr>
          <p:spPr bwMode="auto">
            <a:xfrm>
              <a:off x="1203" y="1966"/>
              <a:ext cx="281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401" name="Line 257"/>
            <p:cNvSpPr>
              <a:spLocks noChangeShapeType="1"/>
            </p:cNvSpPr>
            <p:nvPr/>
          </p:nvSpPr>
          <p:spPr bwMode="auto">
            <a:xfrm>
              <a:off x="1141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02" name="Line 258"/>
            <p:cNvSpPr>
              <a:spLocks noChangeShapeType="1"/>
            </p:cNvSpPr>
            <p:nvPr/>
          </p:nvSpPr>
          <p:spPr bwMode="auto">
            <a:xfrm>
              <a:off x="954" y="1690"/>
              <a:ext cx="0" cy="9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03" name="Line 259"/>
            <p:cNvSpPr>
              <a:spLocks noChangeShapeType="1"/>
            </p:cNvSpPr>
            <p:nvPr/>
          </p:nvSpPr>
          <p:spPr bwMode="auto">
            <a:xfrm>
              <a:off x="643" y="1904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04" name="Line 260"/>
            <p:cNvSpPr>
              <a:spLocks noChangeShapeType="1"/>
            </p:cNvSpPr>
            <p:nvPr/>
          </p:nvSpPr>
          <p:spPr bwMode="auto">
            <a:xfrm>
              <a:off x="643" y="2119"/>
              <a:ext cx="93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05" name="Line 261"/>
            <p:cNvSpPr>
              <a:spLocks noChangeShapeType="1"/>
            </p:cNvSpPr>
            <p:nvPr/>
          </p:nvSpPr>
          <p:spPr bwMode="auto">
            <a:xfrm>
              <a:off x="580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06" name="Line 262"/>
            <p:cNvSpPr>
              <a:spLocks noChangeShapeType="1"/>
            </p:cNvSpPr>
            <p:nvPr/>
          </p:nvSpPr>
          <p:spPr bwMode="auto">
            <a:xfrm>
              <a:off x="580" y="1629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07" name="Line 263"/>
            <p:cNvSpPr>
              <a:spLocks noChangeShapeType="1"/>
            </p:cNvSpPr>
            <p:nvPr/>
          </p:nvSpPr>
          <p:spPr bwMode="auto">
            <a:xfrm>
              <a:off x="1546" y="1629"/>
              <a:ext cx="0" cy="8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08" name="Line 264"/>
            <p:cNvSpPr>
              <a:spLocks noChangeShapeType="1"/>
            </p:cNvSpPr>
            <p:nvPr/>
          </p:nvSpPr>
          <p:spPr bwMode="auto">
            <a:xfrm>
              <a:off x="580" y="2517"/>
              <a:ext cx="9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09" name="Line 265"/>
            <p:cNvSpPr>
              <a:spLocks noChangeShapeType="1"/>
            </p:cNvSpPr>
            <p:nvPr/>
          </p:nvSpPr>
          <p:spPr bwMode="auto">
            <a:xfrm>
              <a:off x="1110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10" name="Line 266"/>
            <p:cNvSpPr>
              <a:spLocks noChangeShapeType="1"/>
            </p:cNvSpPr>
            <p:nvPr/>
          </p:nvSpPr>
          <p:spPr bwMode="auto">
            <a:xfrm>
              <a:off x="923" y="2394"/>
              <a:ext cx="0" cy="61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11" name="Line 267"/>
            <p:cNvSpPr>
              <a:spLocks noChangeShapeType="1"/>
            </p:cNvSpPr>
            <p:nvPr/>
          </p:nvSpPr>
          <p:spPr bwMode="auto">
            <a:xfrm>
              <a:off x="1328" y="1690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12" name="Line 268"/>
            <p:cNvSpPr>
              <a:spLocks noChangeShapeType="1"/>
            </p:cNvSpPr>
            <p:nvPr/>
          </p:nvSpPr>
          <p:spPr bwMode="auto">
            <a:xfrm flipH="1">
              <a:off x="643" y="2241"/>
              <a:ext cx="2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13" name="Line 269"/>
            <p:cNvSpPr>
              <a:spLocks noChangeShapeType="1"/>
            </p:cNvSpPr>
            <p:nvPr/>
          </p:nvSpPr>
          <p:spPr bwMode="auto">
            <a:xfrm>
              <a:off x="892" y="224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6414" name="Rectangle 270"/>
            <p:cNvSpPr>
              <a:spLocks noChangeArrowheads="1"/>
            </p:cNvSpPr>
            <p:nvPr/>
          </p:nvSpPr>
          <p:spPr bwMode="auto">
            <a:xfrm>
              <a:off x="1016" y="1966"/>
              <a:ext cx="187" cy="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415" name="Rectangle 271"/>
            <p:cNvSpPr>
              <a:spLocks noChangeArrowheads="1"/>
            </p:cNvSpPr>
            <p:nvPr/>
          </p:nvSpPr>
          <p:spPr bwMode="auto">
            <a:xfrm>
              <a:off x="1328" y="1690"/>
              <a:ext cx="156" cy="2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416" name="Rectangle 272"/>
            <p:cNvSpPr>
              <a:spLocks noChangeArrowheads="1"/>
            </p:cNvSpPr>
            <p:nvPr/>
          </p:nvSpPr>
          <p:spPr bwMode="auto">
            <a:xfrm>
              <a:off x="1266" y="2149"/>
              <a:ext cx="155" cy="153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6418" name="Line 274"/>
          <p:cNvSpPr>
            <a:spLocks noChangeShapeType="1"/>
          </p:cNvSpPr>
          <p:nvPr/>
        </p:nvSpPr>
        <p:spPr bwMode="auto">
          <a:xfrm rot="5400000">
            <a:off x="-950912" y="3995738"/>
            <a:ext cx="281305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419" name="Line 275"/>
          <p:cNvSpPr>
            <a:spLocks noChangeShapeType="1"/>
          </p:cNvSpPr>
          <p:nvPr/>
        </p:nvSpPr>
        <p:spPr bwMode="auto">
          <a:xfrm rot="5400000" flipV="1">
            <a:off x="1354138" y="4551363"/>
            <a:ext cx="0" cy="170180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420" name="Line 276"/>
          <p:cNvSpPr>
            <a:spLocks noChangeShapeType="1"/>
          </p:cNvSpPr>
          <p:nvPr/>
        </p:nvSpPr>
        <p:spPr bwMode="auto">
          <a:xfrm rot="5400000" flipV="1">
            <a:off x="1352550" y="1739900"/>
            <a:ext cx="0" cy="170180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422" name="Rectangle 278"/>
          <p:cNvSpPr>
            <a:spLocks noChangeArrowheads="1"/>
          </p:cNvSpPr>
          <p:nvPr/>
        </p:nvSpPr>
        <p:spPr bwMode="auto">
          <a:xfrm rot="5400000">
            <a:off x="1790700" y="3162300"/>
            <a:ext cx="838200" cy="1676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423" name="Rectangle 279"/>
          <p:cNvSpPr>
            <a:spLocks noChangeArrowheads="1"/>
          </p:cNvSpPr>
          <p:nvPr/>
        </p:nvSpPr>
        <p:spPr bwMode="auto">
          <a:xfrm>
            <a:off x="533400" y="3581400"/>
            <a:ext cx="7620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424" name="Rectangle 280"/>
          <p:cNvSpPr>
            <a:spLocks noChangeArrowheads="1"/>
          </p:cNvSpPr>
          <p:nvPr/>
        </p:nvSpPr>
        <p:spPr bwMode="auto">
          <a:xfrm>
            <a:off x="533400" y="4114800"/>
            <a:ext cx="7620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425" name="Rectangle 281"/>
          <p:cNvSpPr>
            <a:spLocks noChangeArrowheads="1"/>
          </p:cNvSpPr>
          <p:nvPr/>
        </p:nvSpPr>
        <p:spPr bwMode="auto">
          <a:xfrm>
            <a:off x="4038600" y="2590800"/>
            <a:ext cx="685800" cy="281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426" name="Rectangle 282"/>
          <p:cNvSpPr>
            <a:spLocks noChangeArrowheads="1"/>
          </p:cNvSpPr>
          <p:nvPr/>
        </p:nvSpPr>
        <p:spPr bwMode="auto">
          <a:xfrm>
            <a:off x="0" y="2590800"/>
            <a:ext cx="342900" cy="281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475656" y="1196752"/>
            <a:ext cx="5821478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KENTSEL</a:t>
            </a:r>
            <a:r>
              <a:rPr lang="tr-TR" sz="2400" baseline="0" dirty="0" smtClean="0">
                <a:latin typeface="Arial" pitchFamily="34" charset="0"/>
                <a:cs typeface="Arial" pitchFamily="34" charset="0"/>
              </a:rPr>
              <a:t> FONKSİYON  ALANLARI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KONUT ALANLARI</a:t>
            </a:r>
          </a:p>
          <a:p>
            <a:pPr>
              <a:buFont typeface="Wingdings" pitchFamily="2" charset="2"/>
              <a:buChar char="q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ÇALIŞMA  ALANLARI</a:t>
            </a:r>
          </a:p>
          <a:p>
            <a:pPr lvl="1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Sanayi  Alanları</a:t>
            </a:r>
          </a:p>
          <a:p>
            <a:pPr lvl="1">
              <a:buFont typeface="Wingdings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Hizmet Alanları</a:t>
            </a:r>
          </a:p>
          <a:p>
            <a:pPr>
              <a:buFont typeface="Wingdings" pitchFamily="2" charset="2"/>
              <a:buChar char="q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DONATI ALANLARI</a:t>
            </a:r>
          </a:p>
          <a:p>
            <a:pPr>
              <a:buFont typeface="Wingdings" pitchFamily="2" charset="2"/>
              <a:buChar char="q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ULAŞIM ALANLARI</a:t>
            </a:r>
          </a:p>
          <a:p>
            <a:pPr>
              <a:buFont typeface="Wingdings" pitchFamily="2" charset="2"/>
              <a:buChar char="q"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90800" y="2057400"/>
            <a:ext cx="409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YAPILAŞMA KATSAYILARI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0600" y="4648200"/>
            <a:ext cx="358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KAKS=Kat Alanı Katsayısı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57600" y="838200"/>
            <a:ext cx="19431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YOGUNLUK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114800" y="1371600"/>
            <a:ext cx="8382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38200" y="3657600"/>
            <a:ext cx="402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TAKS = Taban Alanı Katsayısı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953000" y="3657600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=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699125" y="3394075"/>
            <a:ext cx="2312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İnşaat taban alanı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943600" y="3962400"/>
            <a:ext cx="159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Parsel alanı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410200" y="3886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587875" y="4759325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=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334000" y="4495800"/>
            <a:ext cx="268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Toplam İnşaat Alanı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578475" y="5064125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Parsel Alanı</a:t>
            </a: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5045075" y="49879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495800" y="5334000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TAKS=0,25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495800" y="457200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KAKS=1,25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267200" y="5257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33600" y="5029200"/>
            <a:ext cx="135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Kat adedi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70325" y="4994275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=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066800" y="1371600"/>
            <a:ext cx="1371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295400" y="2438400"/>
            <a:ext cx="1066800" cy="457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819400" y="1295400"/>
            <a:ext cx="370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Parsel büyüklüğü = 1000 m2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819400" y="1905000"/>
            <a:ext cx="340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Bina taban alanı = 250 m2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819400" y="2362200"/>
            <a:ext cx="226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Bina kat adedi=5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743200" y="2971800"/>
            <a:ext cx="382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Toplam inşaat alanı=1250 m2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276600" y="22860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ÖRNEK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48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YOĞUNLUKTAN YAPILAŞMA KATSAYISINA GEÇİŞ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Net Yoğunluk=500 ki / ha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3400" y="2133600"/>
            <a:ext cx="2057400" cy="1905000"/>
          </a:xfrm>
          <a:prstGeom prst="rect">
            <a:avLst/>
          </a:prstGeom>
          <a:solidFill>
            <a:schemeClr val="accent1"/>
          </a:solidFill>
          <a:ln w="730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90600" y="2362200"/>
            <a:ext cx="5334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24000" y="2362200"/>
            <a:ext cx="5334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762000" y="2362200"/>
            <a:ext cx="228600" cy="609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62000" y="2971800"/>
            <a:ext cx="228600" cy="457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838200" y="3657600"/>
            <a:ext cx="11430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905000" y="28194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752600" y="2133600"/>
            <a:ext cx="0" cy="2286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295400" y="2133600"/>
            <a:ext cx="0" cy="2286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33400" y="2667000"/>
            <a:ext cx="228600" cy="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33400" y="3200400"/>
            <a:ext cx="228600" cy="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1676400" y="3886200"/>
            <a:ext cx="0" cy="1524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1219200" y="3886200"/>
            <a:ext cx="0" cy="1524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22098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H="1">
            <a:off x="533400" y="3505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1143000" y="3505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1447800" y="2819400"/>
            <a:ext cx="457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2209800" y="2133600"/>
            <a:ext cx="381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2057400" y="3276600"/>
            <a:ext cx="3810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3565525" y="1870075"/>
            <a:ext cx="446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1 hektarlık alanda 500 kişi yaşıyor.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3733800" y="2590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Bunun inşaat alanı ne kadardır?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3810000" y="3352800"/>
            <a:ext cx="3884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500 kişi * </a:t>
            </a:r>
            <a:r>
              <a:rPr lang="tr-TR" sz="3200" b="1">
                <a:solidFill>
                  <a:schemeClr val="accent2"/>
                </a:solidFill>
              </a:rPr>
              <a:t>25</a:t>
            </a:r>
            <a:r>
              <a:rPr lang="tr-TR"/>
              <a:t> m2 = 12500 m2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4343400" y="45720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12500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4267200" y="51054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10000</a:t>
            </a:r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3902075" y="514032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5715000" y="48768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= 1,25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2378075" y="4835525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KAKS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3581400" y="4876800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=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48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YOĞUNLUKTAN YAPILAŞMA KATSAYISINA GEÇİŞ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438400" y="1219200"/>
            <a:ext cx="348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Brüt Yoğunluk=300 ki / ha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" y="2133600"/>
            <a:ext cx="2057400" cy="1905000"/>
          </a:xfrm>
          <a:prstGeom prst="rect">
            <a:avLst/>
          </a:prstGeom>
          <a:solidFill>
            <a:schemeClr val="accent1"/>
          </a:solidFill>
          <a:ln w="730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90600" y="2362200"/>
            <a:ext cx="5334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24000" y="2362200"/>
            <a:ext cx="5334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62000" y="2362200"/>
            <a:ext cx="228600" cy="609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62000" y="2971800"/>
            <a:ext cx="228600" cy="457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38200" y="3657600"/>
            <a:ext cx="1143000" cy="2286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905000" y="28194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1752600" y="2133600"/>
            <a:ext cx="0" cy="2286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1295400" y="2133600"/>
            <a:ext cx="0" cy="2286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533400" y="2667000"/>
            <a:ext cx="228600" cy="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33400" y="3200400"/>
            <a:ext cx="228600" cy="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1676400" y="3886200"/>
            <a:ext cx="0" cy="1524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219200" y="3886200"/>
            <a:ext cx="0" cy="1524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533400" y="3505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1143000" y="3505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447800" y="2819400"/>
            <a:ext cx="457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2209800" y="2133600"/>
            <a:ext cx="381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2057400" y="3276600"/>
            <a:ext cx="381000" cy="3810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565525" y="1870075"/>
            <a:ext cx="446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1 hektarlık alanda 300 kişi yaşıyor.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733800" y="2590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Bunun inşaat alanı ne kadardır?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810000" y="3352800"/>
            <a:ext cx="3732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300 kişi * </a:t>
            </a:r>
            <a:r>
              <a:rPr lang="tr-TR" sz="3200" b="1">
                <a:solidFill>
                  <a:schemeClr val="accent2"/>
                </a:solidFill>
              </a:rPr>
              <a:t>25</a:t>
            </a:r>
            <a:r>
              <a:rPr lang="tr-TR"/>
              <a:t> m2 = 7500 m2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410200" y="4724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7500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334000" y="52578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10000</a:t>
            </a: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4968875" y="529272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781800" y="50292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= 0,75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819400" y="5029200"/>
            <a:ext cx="163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Brüt KAKS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648200" y="5029200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=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403648" y="548680"/>
            <a:ext cx="511434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KENTSEL</a:t>
            </a:r>
            <a:r>
              <a:rPr lang="tr-TR" sz="2400" baseline="0" dirty="0" smtClean="0">
                <a:latin typeface="Arial" pitchFamily="34" charset="0"/>
                <a:cs typeface="Arial" pitchFamily="34" charset="0"/>
              </a:rPr>
              <a:t> FONKSİYON  ALANLARI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475656" y="1844824"/>
            <a:ext cx="489654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latin typeface="Arial" pitchFamily="34" charset="0"/>
                <a:cs typeface="Arial" pitchFamily="34" charset="0"/>
              </a:rPr>
              <a:t>YER SEÇİMİ KARARLARI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şağı Ok"/>
          <p:cNvSpPr/>
          <p:nvPr/>
        </p:nvSpPr>
        <p:spPr>
          <a:xfrm>
            <a:off x="3419872" y="1052736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19 Dirsek Bağlayıcısı"/>
          <p:cNvCxnSpPr>
            <a:stCxn id="8" idx="3"/>
          </p:cNvCxnSpPr>
          <p:nvPr/>
        </p:nvCxnSpPr>
        <p:spPr>
          <a:xfrm>
            <a:off x="6372200" y="2075657"/>
            <a:ext cx="1296144" cy="34523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7668344" y="2276872"/>
            <a:ext cx="86914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tr-TR" sz="2400" baseline="0" dirty="0" smtClean="0">
                <a:latin typeface="Arial" pitchFamily="34" charset="0"/>
                <a:cs typeface="Arial" pitchFamily="34" charset="0"/>
              </a:rPr>
              <a:t> ?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22 Dirsek Bağlayıcısı"/>
          <p:cNvCxnSpPr>
            <a:stCxn id="8" idx="3"/>
          </p:cNvCxnSpPr>
          <p:nvPr/>
        </p:nvCxnSpPr>
        <p:spPr>
          <a:xfrm flipH="1">
            <a:off x="5580112" y="2075657"/>
            <a:ext cx="792088" cy="1065311"/>
          </a:xfrm>
          <a:prstGeom prst="bentConnector4">
            <a:avLst>
              <a:gd name="adj1" fmla="val -28860"/>
              <a:gd name="adj2" fmla="val 608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Dikdörtgen"/>
          <p:cNvSpPr/>
          <p:nvPr/>
        </p:nvSpPr>
        <p:spPr>
          <a:xfrm>
            <a:off x="4860032" y="3140968"/>
            <a:ext cx="172515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NEREDE</a:t>
            </a:r>
            <a:r>
              <a:rPr lang="tr-TR" sz="2400" baseline="0" dirty="0" smtClean="0">
                <a:latin typeface="Arial" pitchFamily="34" charset="0"/>
                <a:cs typeface="Arial" pitchFamily="34" charset="0"/>
              </a:rPr>
              <a:t> ?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26 Dirsek Bağlayıcısı"/>
          <p:cNvCxnSpPr/>
          <p:nvPr/>
        </p:nvCxnSpPr>
        <p:spPr>
          <a:xfrm rot="5400000">
            <a:off x="1979712" y="2492896"/>
            <a:ext cx="1008112" cy="576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Dikdörtgen"/>
          <p:cNvSpPr/>
          <p:nvPr/>
        </p:nvSpPr>
        <p:spPr>
          <a:xfrm>
            <a:off x="827584" y="3284984"/>
            <a:ext cx="300755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tr-TR" sz="2400" baseline="0" dirty="0" smtClean="0">
                <a:latin typeface="Arial" pitchFamily="34" charset="0"/>
                <a:cs typeface="Arial" pitchFamily="34" charset="0"/>
              </a:rPr>
              <a:t> BÜYÜKLÜKTE ?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32 Dirsek Bağlayıcısı"/>
          <p:cNvCxnSpPr/>
          <p:nvPr/>
        </p:nvCxnSpPr>
        <p:spPr>
          <a:xfrm>
            <a:off x="2123728" y="3717032"/>
            <a:ext cx="1584176" cy="1152128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Şekil"/>
          <p:cNvCxnSpPr/>
          <p:nvPr/>
        </p:nvCxnSpPr>
        <p:spPr>
          <a:xfrm rot="5400000">
            <a:off x="6244256" y="2692848"/>
            <a:ext cx="2130623" cy="2162767"/>
          </a:xfrm>
          <a:prstGeom prst="bentConnector2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Düz Ok Bağlayıcısı"/>
          <p:cNvCxnSpPr/>
          <p:nvPr/>
        </p:nvCxnSpPr>
        <p:spPr>
          <a:xfrm>
            <a:off x="5292080" y="3645024"/>
            <a:ext cx="0" cy="108012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Dikdörtgen"/>
          <p:cNvSpPr/>
          <p:nvPr/>
        </p:nvSpPr>
        <p:spPr>
          <a:xfrm>
            <a:off x="3563888" y="4797152"/>
            <a:ext cx="2736304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latin typeface="Arial" pitchFamily="34" charset="0"/>
                <a:cs typeface="Arial" pitchFamily="34" charset="0"/>
              </a:rPr>
              <a:t>KİM</a:t>
            </a:r>
            <a:r>
              <a:rPr lang="tr-TR" sz="2400" baseline="0" dirty="0" smtClean="0">
                <a:latin typeface="Arial" pitchFamily="34" charset="0"/>
                <a:cs typeface="Arial" pitchFamily="34" charset="0"/>
              </a:rPr>
              <a:t> İÇİN?</a:t>
            </a:r>
          </a:p>
          <a:p>
            <a:pPr algn="ctr"/>
            <a:r>
              <a:rPr lang="tr-TR" sz="2400" dirty="0" smtClean="0">
                <a:latin typeface="Arial" pitchFamily="34" charset="0"/>
                <a:cs typeface="Arial" pitchFamily="34" charset="0"/>
              </a:rPr>
              <a:t>KULLANICI KİM?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99592" y="548680"/>
            <a:ext cx="288117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DONATI ALANLARI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115616" y="1628800"/>
            <a:ext cx="2160240" cy="2677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Yönetim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Eğitim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Kültür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Sağlık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Eğlence,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Dinlence</a:t>
            </a:r>
          </a:p>
          <a:p>
            <a:pPr>
              <a:buFont typeface="Wingdings" pitchFamily="2" charset="2"/>
              <a:buChar char="§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1763688" y="1196752"/>
            <a:ext cx="100811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5940152" y="1988840"/>
            <a:ext cx="1592103" cy="15696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400" baseline="0" dirty="0" smtClean="0">
                <a:latin typeface="Arial" pitchFamily="34" charset="0"/>
                <a:cs typeface="Arial" pitchFamily="34" charset="0"/>
              </a:rPr>
              <a:t> Mahalle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Semt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Kent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Bölge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Dirsek Bağlayıcısı"/>
          <p:cNvCxnSpPr>
            <a:stCxn id="6" idx="2"/>
            <a:endCxn id="9" idx="2"/>
          </p:cNvCxnSpPr>
          <p:nvPr/>
        </p:nvCxnSpPr>
        <p:spPr>
          <a:xfrm rot="5400000" flipH="1" flipV="1">
            <a:off x="4091992" y="1662244"/>
            <a:ext cx="747956" cy="4540468"/>
          </a:xfrm>
          <a:prstGeom prst="bentConnector3">
            <a:avLst>
              <a:gd name="adj1" fmla="val -30563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Sol Sağ Ok"/>
          <p:cNvSpPr/>
          <p:nvPr/>
        </p:nvSpPr>
        <p:spPr>
          <a:xfrm>
            <a:off x="3419872" y="2636912"/>
            <a:ext cx="2376264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Dikdörtgen"/>
          <p:cNvSpPr/>
          <p:nvPr/>
        </p:nvSpPr>
        <p:spPr>
          <a:xfrm>
            <a:off x="2699792" y="4869160"/>
            <a:ext cx="36724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Kademelenme 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6324600" cy="6173787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95536" y="2996952"/>
            <a:ext cx="2736304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Eğitim alanları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Kreş,yuva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anaokulu, 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İlkokul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Ortaöğretim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Yüksekokul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Dersane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kurs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Vb…..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436096" y="188640"/>
            <a:ext cx="3384376" cy="3416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Kültürel</a:t>
            </a:r>
            <a:r>
              <a:rPr lang="tr-TR" sz="2400" b="1" baseline="0" dirty="0" smtClean="0">
                <a:latin typeface="Arial" pitchFamily="34" charset="0"/>
                <a:cs typeface="Arial" pitchFamily="34" charset="0"/>
              </a:rPr>
              <a:t> Alanlar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Halk eğitim merkezi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Müze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Kütüphane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Kongre merkezi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Kültür merkezi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Vb….</a:t>
            </a:r>
          </a:p>
          <a:p>
            <a:pPr>
              <a:buFont typeface="Wingdings" pitchFamily="2" charset="2"/>
              <a:buChar char="§"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data:image/jpeg;base64,/9j/4AAQSkZJRgABAQAAAQABAAD/2wCEAAkGBhQSEBQUEhQVFRUUFxUaFxUUGBcUFxYXFxcXGBcWFBcYHCYeFxokGhcXHy8gIycpLCwsFR4xNTAqNSYrLCkBCQoKDgwOGg8PGiwkHCQuLywsLCwsLC8sLCwsKSwpLCwsLCwsLCwsLCwsLCwsKSwsLCwsLCwsLCwsLCwpKSwsLP/AABEIAMIBAwMBIgACEQEDEQH/xAAbAAABBQEBAAAAAAAAAAAAAAAFAQIDBAYAB//EAEAQAAEDAgQCBwYEAwgCAwAAAAEAAhEDIQQSMUEFUQYTImFxgZEyobHB0fAUQlLhYoKyBxUjQ3KSovEWUyQz4v/EABoBAAIDAQEAAAAAAAAAAAAAAAADAQIEBQb/xAAxEQACAgEDAgQEBQUBAQAAAAAAAQIRAxIhMQRBEyJRYRRxkaEFMoGx4UJSwfDxMyP/2gAMAwEAAhEDEQA/ADgTwmBOCwHRHhOCaE4IAezVGjTD6UGdGmRG3iUFBWk4KZZ4fVNi/KZM6Kjcuhdpzy/IlF+Fmab2jtzqRAi3enVaMjQKxhqmQGG8tPRTGrMyVAVjIPtAeqs/iJLbgibDy2Vh1BhMkbz3T6qPE0R7QN+W3koUd7RKRXo0y1z4MTFx6Kw2qYuJPiqTZe9zRtceZ/dWf7vfEC57gdPMeKmSd7EtMuUHyx2jZIse6NFG6l/ECeV9PFXcBQyU8pBJMk+amyD9H9P1TdOwbme4a09a7+WfRTVXwXdydw8j8RWkDwO11d/BNeDLRMC8ne3hspollbD0nPEtE9//AHrt6rhhXyOwddeSs0aIZTymYuJEns6TbSyiPDGOJBNQRFwXX0+ijSgAfGmw0dz3fBv0QVyOcb9j+c/0oC5JycmvFwIVG4pSVG9ySx6EJU1BUnVxNz9xPwU+FrgqCWEgFIQkpXUrmKxSwZgnQ952L3T8B8EP482amGGpNYz5AQPenN6SUab3teHSHvnL3OJGo+57lQ4j0opPqUnNY+KZzGQBOlvdqpcUkWh/6X/vAfFCGGwuCcx7jcFBBRnHm2YNojT+IR8SpqvTeiWxkdb4HW0f9oTR6T0xiX1SxwD2ho/hIMz9hWkVxJxu/T1Qfq0sgBLTA0EE2+qzuMAdxCgBJALTHINGb5FEv/MaZAzF5sbEAxGgMC59yAUuMs/G9e4ODb23u1zduWb3KJbl8C038jTPxFUmxAHl9FyH/wDltIWGYgaafNq5XqPr9jPoy+i+ofaU8KEFPBShxKCnBRgpwKAJAtJ0abmkePdyWaBR3ozUOeAYJ/dOxciMy2NR+Cby96QYIch9+SlDHfqHp+6403fq9wWikZSMYQfZ/ZNr4bsu8Dupeqd+r3fRc6iY1+P1UUgM/wAEE1zO7PgQFo20wFmOHS2uYAJ7Qg+KJDipFsnu71CaJYUc8fqj0SCqP1T7/ghv98/wx5x80h40I2b6KbRBSw7j+JqQNZ18QjNA30OhGw37ygeFqjry4HUH5Im3EDn7/ohMGXadS8QBG03hSweQ9VmuPcZ6hjHNMOc+5tdoPsyeYiyL0OO03ta4Ew4Ai2xS45oSk4p7ou4NKzP8cH+Gf9Y/pKzzytFx6oDTcdO0De2zlmajkvJyOxcCOcqtWuPu6dUcsk7DA1Sbg5zcEt37iFRQ1DJT0l2rWkuMmC4WBDezlMyHczIte/crfD8eesiIbl/5E6W5C3kh9CtVdiC3r6rBJ0c4ix0ieSc6jj6jqnUFzg1xBvTMTJAh10LDRXx77G5wNYEC4V98RqvP69d4e4FxEEgjS410TDWPM+pU6aDWRcV4ZVNWoRTdBc4gxsXEoe/A1Bqx48WkD1W8wtaQAVDxgRRd5f1BTLJSsmMLaRg6tIjUdyR2Gd+ko5hbPB5T8Cqyx/FypOjX8LG+QISkct+zAsLRLWkwNQPoo38IpH/Lb/tb9FuU0YnBmChctweBUf0N9FynUg0sJAp4Kgp1AQCNCJ9VICkDhX1YgASTYDmdkzBY4PHJw1HzHMJmKwbagvqNDyTsLhwy9pOp+Q7lJHcuAopwLEhlVpJgSPig3WjmmPxHI2taJuPFMgpJ8CskotVZ6PX6QUGe1UA+nPw71BQ6UUn5i3MQ0gTGpPL1Hv5LAuxRJzWmIkBoMcpAnf3rhiSLSY0iTEJv/wBGIvGuWb/GcYMDKCO0NxcTcEax3qKr0kA3YP5gfmsJ1vglDz9hWer2IuPv9A7iOINkkObJO2Y/AKseId59CfiQhkHvXdWUtr1aLrfiLLzuIeP/ABH1UGM4uKeXNm7XIyAJiXEARoq/UnuVfieFIa1zha95vHMt5RPiqTnGP9QyEHJ7qgiOIkaR/wAj807++Kg3H+1vzCp06QIBDpB0Ij7BWCr8brjEVQ2o6S82F2nKYAIOoi3krKeNq1uVcJ3Wx6Bisa6oIeS4awYiecRCidiTESYFoLjHoosBUL6bXOblcRca3ViAp1QXCI0T7v7FVzr6D0SPrn7CsOKjDC4gNBJOgFyUa16E+G+8mUa9cgdowO9Zw4psuc2o8QTMOc0WdebxEdy0nFGtZBeQYBiLw4yOUHTv2WJ49WLabxBFxO1o1I+mqjVK6olQjV3Yd4ZxfPi2sFSm7MXR2KRO5EOyz70lPpjVoPqZGUu0e1ZwmJie1G52WV6LYQurseHXY9kDvzCD8fRF+J4uiBUJpOBGaCKkiZtLS2feiPL3FyhQcxTpqPPNzj7yoSbhefu47XM/4r7mdd5lbrAvLmUy7UhhPiYlWexO7NJh8R3JvSPilOnhyajsoJEakuOsNA1KmosE6LE/2i4B7sS0at6kFjZ3DyH6nw9yq9ElTReKyRdphLgWLZiA91MzlBBBsZcDFuRvfuUpwNSfZPuWW/s7ru/F5QLPY4OjQQMwJ8wR5r0mphzz+SS+lxcW0N+KzeiZI2wCQqAsd9lRue4c0/w12kI8aS5iWZSql+IK5Hg+6Dx/ZjcM7K0NBMAQN1YFQ96rdc6Yawu79lPQxA/MHC8FoBLh5Db6o8T0SLeDtvJkgB5e9dkPcpqrIbmEkASZa4EDwIQjEdI6DAC+oADIEzt3ASoeSZKwwYTbS7/cpW0BzKyr+nNJxDKIdUe5wDQf8NpncvdYDxRipxR1Om11VrWOOrM7Xkd/Z1Heocp92X8OC4X+Qm/I0S4gDmTA96ewNOkH3rzTpbxOpiH0xTkgAjKwzJmZIHdGvJGOjtQYJh66qe1GVsOIsLwADfX3Jdtq7L6GnWk24hODl5jxHp3XLyWAsaDbWP5ucracA44MRSDrhwDc1ouRNu76IcWiE7YazJC5RZ0mdVLkzXCROm6wnGKD6lWoXlzS57uzrA/KHcm3Wzc5ZjpLxgU3tp1aRc0kZHaXIbDZkECZOsaKIx82oiT2od0FxL3kU3fqLZOwaJPpdWT0Oy13VTUluckADKS0k5ucFCBxGtRe9mdrSP8A1Rlg3gGAY0U2G49V6xoc8lpLQQb2Jj5qsNEW0lyzoroZzxLJqXBvMHVwYEVHuYQBZx+bWoxgeGYaqzPTlzSSAZeJjlovPalV7qr2F5hob+6WhxCo0uYKrmtF7OcJJ1m668cajzX0PNTyt8XfzNjxnhtJkZX06fPrHOJ8mzdAhiA0kU8SCXQ2GsyuIOozSYFtUDxOL3c4S46uNz5nVZ/jnEnsaw0nlpc49puth9+i5kM+vNSjSGKUtNNmwx+NpNcxrnMzMFm6nM6LmfZ21ugHWtqYl2cZmZSSNQTE+yfEctEBbiC9ocTJOpPPSStJQc2kHmoR2hDZnWZN/AKc2aTxz24Oq+ijjlicHer+GVeGUmYSoajGl3aHZMacgdv2VfjHR6piKefD06kB3aDyztToWG0gEXtuErcexz8uZoHO0+/6I/wPjFNgcw1WxYguhp3n5JOLVHE53fz5KZ8cnKlF/TYwTOh2KkTRMHvb9Vs6NAtLQWxEW5QtBW4gIzAgt5i4je4Wd4lxclxhpH6ZF45kgwmYMksj8ydexidp1aXzDrMaxpGZ0TvePVUOkLsLXAcXguaxzQQCYDvagERJ5nRCa2KaQJaREHwO6qVKzalRoaM7psDB7zm20nVavBkk5cL3IeePC3fsHOjmJoUmgMYKbdMxuXzu50SbrRVj71mXUusexgn2hppyVjpXxQMhrTDmTHMOc0ho9DPosks2NxuDtjsMckpNSVLsGiVG4oH0c4zmwx6w9ukS1w31OXx8e5FjVB03APqjUrruPlBxdDi5IgVXpVTDiIJhcjWjP4uP1BlPpi8NAbTZMXcczp74soKvSrEu/wAxze5oDB7kLqEAnl8imOrACdhyuqvNK6SO9j/DMLjqlJ8WXMZ0kxAaSalQ/wAxi9rxoPqn4fAvrUgXCHasBuTbQbzG26EYl2anIJAPwnceIHotFw55FNrodMNhxByzGrZFldZJOJiz9PHFl8vGzRnWUGg2AnmrVOnmIHPf5qz0moNw9YakVWioDFu17Q8j8Qm0zlZN+0J3FuXgq5XKKs24JY5NJUXadXIWtaIvYbz381brYI1XjI5hMXYXgOmTMAnlyuqmMf8A4kgx2BFp1tblqT5IZQ4yJgU5F7y6YG9rDRKw4rTtieq6lxlFxW9GgZgmvGTs9qQROlpIy84C0uC4Syg0PpyGvDczDByPE6HcGfKN1msBwF5DMXh3BwqB2dky9syM7JEOcL21udZRvhXFxWJoAtcDER7UiDfyHJboxx0caWXLKTRnukHS2v1r2UOy2mYJHtGNT4SivRnpI+uxwqDtsiTESCLGEnGuDNoVC/8A9mokamJnlzHmrPRbB03V3vnKXNY1s6EAknz0VFNatNEypQ1ai+7FO5FY7F8Mea9V2brJMloJOWZhrpsDFp2E9y9WbwAITS6GuY+o6WnrCCQGwLCOae91SK45aJanuYRmFdQqZ6mWsHGcrs0WHsm8ka25AeCno1C6rTqU6LR2mwG9kGbjVxhaWr0TdWe4HLlpwJ7VnEBxi+oaW+qou4XVwwa9zQ7IWm2kMkSTNpb3c0nw07bOouslCEYRq+/62PrcbY8FmR4e2xzNHZINxmkj3oecAaj3B3Zy3M7AljZjuzA+qfw2uWOpvJDpLnOaYkF+YiBqSHEFSOxrjXqOg9sPBsYghvd3J2JaoSt9jk9WlqSiu4nHeFnCmmCXPYf0tFtrHQbINhcEyvPWEw0vIAtmcLMbOwM/8UdxuOq1GZSTEIXhMGaV5sL323n75qsYwi1NLt/0zuEnsgj0m6LCkxlRhaWBrWuYCAc2gyj808he3oNwXDMRjRkZlilYueQIm0GJJ9nlskxdSpXh2aGzYbxu4ciduSdQxP4aoC2WMc2DAm7dCRvr7ylSinLV2PR4c88eNY1TmuPb+aAtTh7mFpc2MwMEX0cWkHkQ5pELnlEOIVXPDrWcZDgYuTMkbuJi2naQ01Hy5tjBjxOmm23uSpYpco3YuvjXnpM0XRinmpVGuBLSRvA0vHfoq/FaVHI7q5a6SMp1DA09qdCcx9wVvg/Bajaf+JVytdJDaeusElzhbTQDzUnFOAsbSc5hdma0+0ZnxSen6rHizqEn3+5wfxDH40p5Ib+h57hOEVqpMNeQJuZyyNpNlqejXCalGesaBrEEGJjl3SilAwymOTGjwspg5V6nrZy1Y1xujmx2aZc4MyMQSfyAnu2g22v7kM6TcB6/EuqNfkkNBBGaSBEjSP2UdTHGmc7YBaXAwB2hqQ7md/JXKeODwH8x9/Bbugw45QSRbqupzYPPF12B/D+ibqTswqz3RHzKvY+nVqPa2QGgAufJbmI2IF+RjdWqeMGxB8LqP8SC4Nm8Ex3SBPqmdbghjxSyx5SM+Drs+fLGE3/gG/8Ai0/5n/H/APSVFjXA3HquXlficp1PhcXp9zB1sHlL6T75XR5WI+KlwvDi6GtFryTMAbkrdYzhINVzo1j4KninMZYOgyNpsNQvRTw73Zvxdfpgko7pVYJq9FMrMzXS0RNg2BvAm+51RuljGgAMdaIsdANAf3QnF8QaQQ0mTtJ0ScKpm+Z2UEZeYLnSYO/5duSd0+NvVSM+brH5Vkff6BnHAVmC2cskEay1w0vtLQsli8S3O2m9rmg8rnL/AA6zyELS4bDvIcXtcTlJ7J/K3tdkmZsEmG4LQqVWPy1CaZGXtS1t7zDYPolU5S8yopkaX5fsA+oa7q3Odka0Qc5iY02lP4dgaIaW06hzR2hBaSAdWE6+EqLppQczE30IERMWtHLmfNA+uiDJB1++ShR2K63e56F0ZpOpMc24bmJG4GbtZe7VPr8BecSa9EU2gkOdENIc27nO5g677p3DOJs6hmc5ZYImJc6BpzvHqk4liy2i4zrbyOvulYlkkpC6ansNxdfrHFzu1mJvsbCR4wRbvCSnAiLDyCq4XGuFLqg72XNcQdGucDOusyB/KFBiKhe4NABI1iIkfABPbXoYfhIyk/NseqcCxofhmPJENBDjNhk1nyheW8b/ALVsS6oepIpsns9kOJbtmJGu/mtbgOL0RwypSrVGsApuZmM3FQODQI1Oun1WB4h0aBksO3ZbAiY3K2OdJGnDBTjaN30F6StxtOoKrGCswguc1oAqB1g8jZ1oPkjHEeGse0tLRDhBAtbyWe/sy6OmhSqVnxNWGtjTIwmTG0un/b3rXuT0rRDdMz7uCN2BChPBbrUChKY7BKdJVyMyeEJh4Z3LRVcNCrlijSGoBf3V3BQ4ng4dEgWMjaD3EI88KF6NJdSadozD+GtNZrSLU2l5Ate+RvdLgSfBdTDYgNaByAEI5VwzZLsonnF7aXQWth8jgGmQWhwPjEjyMjyTcUow2fdmHrXKbTXCX/R+FeA0NH5XPEcgTmH9S7ilf/47y0ZpEW7zl90+5dQ4YIcXdovdmO1oAAtqBHvV9tNuTLl7MRAsF4/rIxx9U27/ADX+h3MD1YVXoZh1JzmjK7KSNSJ0JGk+Ct4bDQBmdmPOwROlw9okTbkRp71UxVIsOkzyIHqDonuUZy0w3MM8U12BB4ee003a747FXKeBb1YY9ocIgg3BvPxSDEuOaGi25M35JGF0SHETy09F2eilpbbVWZ+p15oqK7bjqHB6DHBzaTWuGhE/VSsYOtJA/KL+BJj3yonVHjcnwDVB+IMkkns+Udl50C0dZKGTDKC9BODHlx5Yzlv25LjuFUiZNJk+AXIaONxpVPofokXnvhMv9/3O3a/t+wa4nxsQchGZzQ4Tyc2R5/RZZrDU0Ia0WygfDzR/o10fp4p1QPe4GkYgQA5snXfUe9abG8Ew+Go5xSDrtBmHG9rT5L0kMWFNSdt/MRkhkwynhXDar1MJw/AVm0q2btM1a6wiNfEzA9VFQxhaCIiVseKdQcK7qy0aEAWOaRIjnqsniWdkEi17/uuj0sYpN+5x+qk3JIH43izogAxudivSOjXG+sw7XvaWHQkjKHR+ZvMeG6x/A8CKtTrSM0GINxIi8brTV8U17hmeAQAIMbCBAlcHr+oyY5ttX+x3elWN4Fjivf3K/SDhtPEEyZGs3EHu7liWcKpNfmLnPAOhAAPi7cLacQw2ZoGaxkGJB0ttosu5urT3grH0+XJOOqX0JypR2QXpYtlcMaezF2lsGbaXjZT4/h7nMyhxNxrbTzQGg8Uy07N+/mtXgAajM02mATN9Lj72WfqtcKlDgZhUZfmBreBBrOwSHujNLi4HcgDa6nDGUmgZQXGxkaj5IlnpN9p09w+g+oVDF4ukT/8AWTv+Vt/KZ81mhLJNrU7HPQlwZrpDhqlTtiBSaBIuALjNuAZls3G2mqo8T6SEzTpBzfykmAeUDf15o5xzG1OoqSWMYRAaJJkkCe+ByCx4EiIBIm/ZaG84JfprYjfQL0eCDcFrXBzMk6k9Hc9N/sp6QucPwb+1ka5zDuwAjMxwNxdxj/SdiFv6lO68i/s6Bbi6NTMGszFpggznBbGUEi5IlziTyhe0Vaa1ppiGmuRtFllM2mlosTy1WooUsXTQuqEWxLrITXVWSiq9ROUjyoHFVLWRvQ3DYVzi5upklvdZxPhYH0RFyp1sSWOBbZw7QPhIj36d6Vmnpxtipw1NXwQUqvNSvqW1TMRRljajLNdcjXKTq3w5KliKBdbNblpPjCT43TZUpZUtT52F6cuN6YN0uNxauNcQcpG94VKsCWSDc6k663Vh1PbT4KNrOzB2PrbZZJYIQnGWNbM3KcpKpPsRSAyAI/a6Yx1vvkpjQlK3CLoaeK7CkvNZXrvJaQDB56qDDsygzvm7vywPiVffQgHuQ2kxxnLtHgkZ3S0xW7Hwgp05PZC9nkPRclzO/T8Vyy+Ll9PsavCx+v3LWcYXHyCW06m+0O18g8egWiw/SejVblLKjtDlNPOAdpyyFnumLQGUjpDnAeBAPyHqrvDukQFNvYJn2iCBcea6iV7G7Pj8XHHL34+gM6WVKTcS1zWvax7QXMI6szcS0HQGx8QUDOMLqeXObOkMuRfV07FabimKFeC2Q5ljOUy1x5gnQ8+aGHhWY3cfJboZqSUjzebptM3QCrPqNGTMWtMOyyRM7kb6bqpUaBrfwR3pThQ0U3DSMvpcfNZ7Pvr8PNcfNet2ev6OcHgVKmarhlYtDAZsBryjVU8XUiq+NM0+vJS8Nrl3V5tQwDwAH7Ki+o1z3GNzHhss8YKLaXByM89W5apPLiBIGnaiYHcJutDhJjtPe7lnyiB3ATHqst18fsjmBw2doJJM8yVE8Usi0qhUJad2X61do1ICy3Gek2RxbTEuGpcLDwG5Wpp4EDQLI9LODZXdaB7RuNpjX3K3T9FGEre5XLnbVIA4nFvqHM9xJ5n5DYKWnVmIOUjbXzYfa/lmeU6CmSrPDMT1dam8icrmmDve66hiN30Q4A9+DxGJE9h7R/qDQTVdcSXCWGTexXrfA8d1+Hp1DqRDv9TbO94nzXn9HjrqTc1AuAM5qWXPTdsczTpPNsG6J9C+kYpN6lzHkOfLS0TEgAjLqYISozSlfqOcXKFehv22XPKTMmOetRnKmLCE1iiOLqIZVcqsEQPUD1I8qJxVSxVxNeLC5KH4luVuZxvv97q5ig1vb0+aotbnOZ38o+ZSc0lJeHHuJUHq1MvtEUcuxYD8/mh4crzKktIB29J2+KfSpgaADwXmsk9E2mdTwtaTTA9LFsfBabGxBsWndru8H11U5p2Wfx9J1LEVYtJzCOTiSPir+A43ms/Ubj4ldnpssdNdjX1P4e158O69C/1cJVLKYVvOOVMc+KbvCPWyq8OHYJ5k+6yn4jTLmdnmoqDSGAd3/aztPxL9hya8OvcmJXKAlcmlCLpfmIp37N7d9p90LO06q0nF6nW4Nj94afUEH3rLsK0YY76j0XiViWMM8FrDrCCfaaR52I+CtHiPbcwdktMX370CpuggzEEe5E8dwxz3ZgTKR1sJTVRdGJyx48qlNWqJ6+HD7OGYd6bQ4ZTboweMTHqkwdDEE5QzMRvIFvEoi3hNd2uSmN+1PwBXChj6jHLY3TzdPkhTkv2BVbCkPzNg3kjfv9UNbhSCZbA2MT/0tXheBmmSS4E8hO57/VTnCidj99660IOUbmqZxcuSMZVjdoyNDCC2W7jtrMrZ9H+AVOrGeADe1/RXuF8HaQXOEDaLE9/gj1JoAAGgEKVGhcp2qogo8NY0RlnxAJTMTweg9pDqQcDqCFeDVUx1R49kSPMn0CvRVLU6BZ6LYMkThqRyiNNInWPaPeZPemYjg2HAilQoMOzsjSfKBZXXU6hHZYf6R71XGAr37IE7m8eEHRSxmiK5ZQY4nsgTBg8p8fotFw/FspiGENJ2N/fMIQzAVGEdkk7kaG2p8dPPkreHwzmnO9tmycpi3np5dyVCOh7FZz1vgN4fiZFQMcS9z7x2RkG+mo19FfqV0JwItmI7TzN9QNh3WhTvqrZG63M86b2Or1ZVOo5Pe5QPchlRjlC9SuKhcqkles0EQRKH1aYaYGp0ARKohtSW6ySdXbRyHcsvUTnFVjW7LRjb3IxWDHT7R/NHLkPBX6VZpEtMoc9qeyg2mM7rO27p+JK5nU9HGGO2/N+7NWLI7pLYA8aqf/IqTuQB4BrY+KGF0FEONOJdndYG3+nl4638kOcE6EZQik1uem6TJHJBNf7QbwHFwKbQQSRa0bG3uV/D41r9NeR1Wcoi3jdStJ2WiOeSMeb8OxTtrZs0TgmOYqmC4jm7L9djz8e9XSFrjJSVo4OXDLDLTIrmkuU+Vcr0KA3Cj1mAqU3CHMzjnp2mnzgrPNK0fDndXiQ38tZjgR/E0yPcXDzWfrYeKjms7YBIBbcEeKfiOliy6lcmc0rbYamMo0NhcaGyyFHhdR20eJ+i1/C8N1dJrTqJmOZM/NTkpieqnGSVMmw9RrX8tNp5+m6tYmvuXBoF3EkctOe/cbINU4gGuIvHc2++/wD2nVOIF0jK7L2YgQ7vkTBvEeHes2l3aMF+ZJ8BsVZaNNDaZJExeDA8+XcpOH8NuS+9zb72QFmJq6MaQ0gjtG4kRaPXXVFcJXeB7RB8BHpCpoa7lotXRomNUjUGZxGp/CfER8CrVLiLouwHwdHxCKZfb1CbUgxAkjcenmqreIc6bvItPzTTjWA5ocPFrh67IoHfYsYzEBjZ1OwHNMwdYuF5lRNcx8GWz4j4bq3TYALKlbkK3vQ7KqOKdmdlGjde88vJT4vFZRA9o6D5+CqUBA+9VeMbZZukXW1bJrqiizJC9PEDnOUbiuLk1xUEjHFMcnlMKhkkT1XqNlWXKGppYSVSWyuiVyVRSDLnyHzKoYvEaudoNPvmrlQzObb7lZ97/wARUIFqbfV3csOPHJy8TJ+bsvQ3Y4qV/wBq5fqJhaJrP6x3sD2Rz707GcHBu23ciLWxp6bJlSptCZmxy0px5sldTJTtbLsZwYjJZwuErMbIJIgbd6s8YwrXw4kgjlv49yThWDzuzEdlun1VHi81HZh1kXh8SS/l+xFgqZrPiSABJA3Ex5LUAIFSHV42Nnj4j6hHgVpxRpHI6/K8kovtVoRclSpxzwPxHCAkSJ11S0MPARHG0PZ8SmUqSYuCt7sdhqCvBtlHSYp2oAqjDCdFM3DqeE+FSgImUU8NUkJsIAUBWKShapqakgstclKjDk4OUkCGmOQULsO3YR4Ej4KYlNJUNIsm1wMpsA8fU+qmDlGlBQQ3ZICulNlJKAHymuK6U0lACppSppKAGFRuUrlG5BJXq05VKpQREhQvYq0WTB5UFdwaCTsrlZoAJNhzWaxWIdXqZGWaN+7mUuctPHJr6fB4rt7RXLIoNd/8I1PyRmi0NAA0S4bChjQ0C3x7ypOrRCFfMOoz+I6W0VwgTxs5X06nIwfIgj5o6x06IdxHBdY3LMXB5q7haeVjRMwAJ8FKTTZTJOMscV3Vr9CaVy5cmGYnxTeyPFQsareIb2PMfNQsarrgp3Y9oUjU1oTggsSJwTQlCqA5IAlC5AD2qQKJpUjUEDwUoKaClQQPJXSmrkEirpSLggBy4pF0oAUlIuKSUALKQlISklBJxTHJ0prggCMhMcpVGUAVcVhmvaWu0PiFTpcObTs1oH3zRIhMLVFLkupyrTexTyJMisupqMhFEWQGmlAUuVJCAGJV0LkAX6/seY+arsXLldcCv6mSNUgFvVcuQXHApVy5QAqcUi5QA4J40XLlBA8JQuXIA5LzXLlIHJDv4rlyAHlIuXKQOKaPmuXIJOckakXIARIVy5ACFMdouXIAY5RlcuQAxRvXLkEiJrki5VJEXLlyA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2" name="AutoShape 4" descr="data:image/jpeg;base64,/9j/4AAQSkZJRgABAQAAAQABAAD/2wCEAAkGBhQSEBQUEhQVFRUUFxUaFxUUGBcUFxYXFxcXGBcWFBcYHCYeFxokGhcXHy8gIycpLCwsFR4xNTAqNSYrLCkBCQoKDgwOGg8PGiwkHCQuLywsLCwsLC8sLCwsKSwpLCwsLCwsLCwsLCwsLCwsKSwsLCwsLCwsLCwsLCwpKSwsLP/AABEIAMIBAwMBIgACEQEDEQH/xAAbAAABBQEBAAAAAAAAAAAAAAAFAQIDBAYAB//EAEAQAAEDAgQCBwYEAwgCAwAAAAEAAhEDIQQSMUEFUQYTImFxgZEyobHB0fAUQlLhYoKyBxUjQ3KSovEWUyQz4v/EABoBAAIDAQEAAAAAAAAAAAAAAAADAQIEBQb/xAAxEQACAgEDAgQEBQUBAQAAAAAAAQIRAxIhMQRBEyJRYRRxkaEFMoGx4UJSwfDxMyP/2gAMAwEAAhEDEQA/ADgTwmBOCwHRHhOCaE4IAezVGjTD6UGdGmRG3iUFBWk4KZZ4fVNi/KZM6Kjcuhdpzy/IlF+Fmab2jtzqRAi3enVaMjQKxhqmQGG8tPRTGrMyVAVjIPtAeqs/iJLbgibDy2Vh1BhMkbz3T6qPE0R7QN+W3koUd7RKRXo0y1z4MTFx6Kw2qYuJPiqTZe9zRtceZ/dWf7vfEC57gdPMeKmSd7EtMuUHyx2jZIse6NFG6l/ECeV9PFXcBQyU8pBJMk+amyD9H9P1TdOwbme4a09a7+WfRTVXwXdydw8j8RWkDwO11d/BNeDLRMC8ne3hspollbD0nPEtE9//AHrt6rhhXyOwddeSs0aIZTymYuJEns6TbSyiPDGOJBNQRFwXX0+ijSgAfGmw0dz3fBv0QVyOcb9j+c/0oC5JycmvFwIVG4pSVG9ySx6EJU1BUnVxNz9xPwU+FrgqCWEgFIQkpXUrmKxSwZgnQ952L3T8B8EP482amGGpNYz5AQPenN6SUab3teHSHvnL3OJGo+57lQ4j0opPqUnNY+KZzGQBOlvdqpcUkWh/6X/vAfFCGGwuCcx7jcFBBRnHm2YNojT+IR8SpqvTeiWxkdb4HW0f9oTR6T0xiX1SxwD2ho/hIMz9hWkVxJxu/T1Qfq0sgBLTA0EE2+qzuMAdxCgBJALTHINGb5FEv/MaZAzF5sbEAxGgMC59yAUuMs/G9e4ODb23u1zduWb3KJbl8C038jTPxFUmxAHl9FyH/wDltIWGYgaafNq5XqPr9jPoy+i+ofaU8KEFPBShxKCnBRgpwKAJAtJ0abmkePdyWaBR3ozUOeAYJ/dOxciMy2NR+Cby96QYIch9+SlDHfqHp+6403fq9wWikZSMYQfZ/ZNr4bsu8Dupeqd+r3fRc6iY1+P1UUgM/wAEE1zO7PgQFo20wFmOHS2uYAJ7Qg+KJDipFsnu71CaJYUc8fqj0SCqP1T7/ghv98/wx5x80h40I2b6KbRBSw7j+JqQNZ18QjNA30OhGw37ygeFqjry4HUH5Im3EDn7/ohMGXadS8QBG03hSweQ9VmuPcZ6hjHNMOc+5tdoPsyeYiyL0OO03ta4Ew4Ai2xS45oSk4p7ou4NKzP8cH+Gf9Y/pKzzytFx6oDTcdO0De2zlmajkvJyOxcCOcqtWuPu6dUcsk7DA1Sbg5zcEt37iFRQ1DJT0l2rWkuMmC4WBDezlMyHczIte/crfD8eesiIbl/5E6W5C3kh9CtVdiC3r6rBJ0c4ix0ieSc6jj6jqnUFzg1xBvTMTJAh10LDRXx77G5wNYEC4V98RqvP69d4e4FxEEgjS410TDWPM+pU6aDWRcV4ZVNWoRTdBc4gxsXEoe/A1Bqx48WkD1W8wtaQAVDxgRRd5f1BTLJSsmMLaRg6tIjUdyR2Gd+ko5hbPB5T8Cqyx/FypOjX8LG+QISkct+zAsLRLWkwNQPoo38IpH/Lb/tb9FuU0YnBmChctweBUf0N9FynUg0sJAp4Kgp1AQCNCJ9VICkDhX1YgASTYDmdkzBY4PHJw1HzHMJmKwbagvqNDyTsLhwy9pOp+Q7lJHcuAopwLEhlVpJgSPig3WjmmPxHI2taJuPFMgpJ8CskotVZ6PX6QUGe1UA+nPw71BQ6UUn5i3MQ0gTGpPL1Hv5LAuxRJzWmIkBoMcpAnf3rhiSLSY0iTEJv/wBGIvGuWb/GcYMDKCO0NxcTcEax3qKr0kA3YP5gfmsJ1vglDz9hWer2IuPv9A7iOINkkObJO2Y/AKseId59CfiQhkHvXdWUtr1aLrfiLLzuIeP/ABH1UGM4uKeXNm7XIyAJiXEARoq/UnuVfieFIa1zha95vHMt5RPiqTnGP9QyEHJ7qgiOIkaR/wAj807++Kg3H+1vzCp06QIBDpB0Ij7BWCr8brjEVQ2o6S82F2nKYAIOoi3krKeNq1uVcJ3Wx6Bisa6oIeS4awYiecRCidiTESYFoLjHoosBUL6bXOblcRca3ViAp1QXCI0T7v7FVzr6D0SPrn7CsOKjDC4gNBJOgFyUa16E+G+8mUa9cgdowO9Zw4psuc2o8QTMOc0WdebxEdy0nFGtZBeQYBiLw4yOUHTv2WJ49WLabxBFxO1o1I+mqjVK6olQjV3Yd4ZxfPi2sFSm7MXR2KRO5EOyz70lPpjVoPqZGUu0e1ZwmJie1G52WV6LYQurseHXY9kDvzCD8fRF+J4uiBUJpOBGaCKkiZtLS2feiPL3FyhQcxTpqPPNzj7yoSbhefu47XM/4r7mdd5lbrAvLmUy7UhhPiYlWexO7NJh8R3JvSPilOnhyajsoJEakuOsNA1KmosE6LE/2i4B7sS0at6kFjZ3DyH6nw9yq9ElTReKyRdphLgWLZiA91MzlBBBsZcDFuRvfuUpwNSfZPuWW/s7ru/F5QLPY4OjQQMwJ8wR5r0mphzz+SS+lxcW0N+KzeiZI2wCQqAsd9lRue4c0/w12kI8aS5iWZSql+IK5Hg+6Dx/ZjcM7K0NBMAQN1YFQ96rdc6Yawu79lPQxA/MHC8FoBLh5Db6o8T0SLeDtvJkgB5e9dkPcpqrIbmEkASZa4EDwIQjEdI6DAC+oADIEzt3ASoeSZKwwYTbS7/cpW0BzKyr+nNJxDKIdUe5wDQf8NpncvdYDxRipxR1Om11VrWOOrM7Xkd/Z1Heocp92X8OC4X+Qm/I0S4gDmTA96ewNOkH3rzTpbxOpiH0xTkgAjKwzJmZIHdGvJGOjtQYJh66qe1GVsOIsLwADfX3Jdtq7L6GnWk24hODl5jxHp3XLyWAsaDbWP5ucracA44MRSDrhwDc1ouRNu76IcWiE7YazJC5RZ0mdVLkzXCROm6wnGKD6lWoXlzS57uzrA/KHcm3Wzc5ZjpLxgU3tp1aRc0kZHaXIbDZkECZOsaKIx82oiT2od0FxL3kU3fqLZOwaJPpdWT0Oy13VTUluckADKS0k5ucFCBxGtRe9mdrSP8A1Rlg3gGAY0U2G49V6xoc8lpLQQb2Jj5qsNEW0lyzoroZzxLJqXBvMHVwYEVHuYQBZx+bWoxgeGYaqzPTlzSSAZeJjlovPalV7qr2F5hob+6WhxCo0uYKrmtF7OcJJ1m668cajzX0PNTyt8XfzNjxnhtJkZX06fPrHOJ8mzdAhiA0kU8SCXQ2GsyuIOozSYFtUDxOL3c4S46uNz5nVZ/jnEnsaw0nlpc49puth9+i5kM+vNSjSGKUtNNmwx+NpNcxrnMzMFm6nM6LmfZ21ugHWtqYl2cZmZSSNQTE+yfEctEBbiC9ocTJOpPPSStJQc2kHmoR2hDZnWZN/AKc2aTxz24Oq+ijjlicHer+GVeGUmYSoajGl3aHZMacgdv2VfjHR6piKefD06kB3aDyztToWG0gEXtuErcexz8uZoHO0+/6I/wPjFNgcw1WxYguhp3n5JOLVHE53fz5KZ8cnKlF/TYwTOh2KkTRMHvb9Vs6NAtLQWxEW5QtBW4gIzAgt5i4je4Wd4lxclxhpH6ZF45kgwmYMksj8ydexidp1aXzDrMaxpGZ0TvePVUOkLsLXAcXguaxzQQCYDvagERJ5nRCa2KaQJaREHwO6qVKzalRoaM7psDB7zm20nVavBkk5cL3IeePC3fsHOjmJoUmgMYKbdMxuXzu50SbrRVj71mXUusexgn2hppyVjpXxQMhrTDmTHMOc0ho9DPosks2NxuDtjsMckpNSVLsGiVG4oH0c4zmwx6w9ukS1w31OXx8e5FjVB03APqjUrruPlBxdDi5IgVXpVTDiIJhcjWjP4uP1BlPpi8NAbTZMXcczp74soKvSrEu/wAxze5oDB7kLqEAnl8imOrACdhyuqvNK6SO9j/DMLjqlJ8WXMZ0kxAaSalQ/wAxi9rxoPqn4fAvrUgXCHasBuTbQbzG26EYl2anIJAPwnceIHotFw55FNrodMNhxByzGrZFldZJOJiz9PHFl8vGzRnWUGg2AnmrVOnmIHPf5qz0moNw9YakVWioDFu17Q8j8Qm0zlZN+0J3FuXgq5XKKs24JY5NJUXadXIWtaIvYbz381brYI1XjI5hMXYXgOmTMAnlyuqmMf8A4kgx2BFp1tblqT5IZQ4yJgU5F7y6YG9rDRKw4rTtieq6lxlFxW9GgZgmvGTs9qQROlpIy84C0uC4Syg0PpyGvDczDByPE6HcGfKN1msBwF5DMXh3BwqB2dky9syM7JEOcL21udZRvhXFxWJoAtcDER7UiDfyHJboxx0caWXLKTRnukHS2v1r2UOy2mYJHtGNT4SivRnpI+uxwqDtsiTESCLGEnGuDNoVC/8A9mokamJnlzHmrPRbB03V3vnKXNY1s6EAknz0VFNatNEypQ1ai+7FO5FY7F8Mea9V2brJMloJOWZhrpsDFp2E9y9WbwAITS6GuY+o6WnrCCQGwLCOae91SK45aJanuYRmFdQqZ6mWsHGcrs0WHsm8ka25AeCno1C6rTqU6LR2mwG9kGbjVxhaWr0TdWe4HLlpwJ7VnEBxi+oaW+qou4XVwwa9zQ7IWm2kMkSTNpb3c0nw07bOouslCEYRq+/62PrcbY8FmR4e2xzNHZINxmkj3oecAaj3B3Zy3M7AljZjuzA+qfw2uWOpvJDpLnOaYkF+YiBqSHEFSOxrjXqOg9sPBsYghvd3J2JaoSt9jk9WlqSiu4nHeFnCmmCXPYf0tFtrHQbINhcEyvPWEw0vIAtmcLMbOwM/8UdxuOq1GZSTEIXhMGaV5sL323n75qsYwi1NLt/0zuEnsgj0m6LCkxlRhaWBrWuYCAc2gyj808he3oNwXDMRjRkZlilYueQIm0GJJ9nlskxdSpXh2aGzYbxu4ciduSdQxP4aoC2WMc2DAm7dCRvr7ylSinLV2PR4c88eNY1TmuPb+aAtTh7mFpc2MwMEX0cWkHkQ5pELnlEOIVXPDrWcZDgYuTMkbuJi2naQ01Hy5tjBjxOmm23uSpYpco3YuvjXnpM0XRinmpVGuBLSRvA0vHfoq/FaVHI7q5a6SMp1DA09qdCcx9wVvg/Bajaf+JVytdJDaeusElzhbTQDzUnFOAsbSc5hdma0+0ZnxSen6rHizqEn3+5wfxDH40p5Ib+h57hOEVqpMNeQJuZyyNpNlqejXCalGesaBrEEGJjl3SilAwymOTGjwspg5V6nrZy1Y1xujmx2aZc4MyMQSfyAnu2g22v7kM6TcB6/EuqNfkkNBBGaSBEjSP2UdTHGmc7YBaXAwB2hqQ7md/JXKeODwH8x9/Bbugw45QSRbqupzYPPF12B/D+ibqTswqz3RHzKvY+nVqPa2QGgAufJbmI2IF+RjdWqeMGxB8LqP8SC4Nm8Ex3SBPqmdbghjxSyx5SM+Drs+fLGE3/gG/8Ai0/5n/H/APSVFjXA3HquXlficp1PhcXp9zB1sHlL6T75XR5WI+KlwvDi6GtFryTMAbkrdYzhINVzo1j4KninMZYOgyNpsNQvRTw73Zvxdfpgko7pVYJq9FMrMzXS0RNg2BvAm+51RuljGgAMdaIsdANAf3QnF8QaQQ0mTtJ0ScKpm+Z2UEZeYLnSYO/5duSd0+NvVSM+brH5Vkff6BnHAVmC2cskEay1w0vtLQsli8S3O2m9rmg8rnL/AA6zyELS4bDvIcXtcTlJ7J/K3tdkmZsEmG4LQqVWPy1CaZGXtS1t7zDYPolU5S8yopkaX5fsA+oa7q3Odka0Qc5iY02lP4dgaIaW06hzR2hBaSAdWE6+EqLppQczE30IERMWtHLmfNA+uiDJB1++ShR2K63e56F0ZpOpMc24bmJG4GbtZe7VPr8BecSa9EU2gkOdENIc27nO5g677p3DOJs6hmc5ZYImJc6BpzvHqk4liy2i4zrbyOvulYlkkpC6ansNxdfrHFzu1mJvsbCR4wRbvCSnAiLDyCq4XGuFLqg72XNcQdGucDOusyB/KFBiKhe4NABI1iIkfABPbXoYfhIyk/NseqcCxofhmPJENBDjNhk1nyheW8b/ALVsS6oepIpsns9kOJbtmJGu/mtbgOL0RwypSrVGsApuZmM3FQODQI1Oun1WB4h0aBksO3ZbAiY3K2OdJGnDBTjaN30F6StxtOoKrGCswguc1oAqB1g8jZ1oPkjHEeGse0tLRDhBAtbyWe/sy6OmhSqVnxNWGtjTIwmTG0un/b3rXuT0rRDdMz7uCN2BChPBbrUChKY7BKdJVyMyeEJh4Z3LRVcNCrlijSGoBf3V3BQ4ng4dEgWMjaD3EI88KF6NJdSadozD+GtNZrSLU2l5Ate+RvdLgSfBdTDYgNaByAEI5VwzZLsonnF7aXQWth8jgGmQWhwPjEjyMjyTcUow2fdmHrXKbTXCX/R+FeA0NH5XPEcgTmH9S7ilf/47y0ZpEW7zl90+5dQ4YIcXdovdmO1oAAtqBHvV9tNuTLl7MRAsF4/rIxx9U27/ADX+h3MD1YVXoZh1JzmjK7KSNSJ0JGk+Ct4bDQBmdmPOwROlw9okTbkRp71UxVIsOkzyIHqDonuUZy0w3MM8U12BB4ee003a747FXKeBb1YY9ocIgg3BvPxSDEuOaGi25M35JGF0SHETy09F2eilpbbVWZ+p15oqK7bjqHB6DHBzaTWuGhE/VSsYOtJA/KL+BJj3yonVHjcnwDVB+IMkkns+Udl50C0dZKGTDKC9BODHlx5Yzlv25LjuFUiZNJk+AXIaONxpVPofokXnvhMv9/3O3a/t+wa4nxsQchGZzQ4Tyc2R5/RZZrDU0Ia0WygfDzR/o10fp4p1QPe4GkYgQA5snXfUe9abG8Ew+Go5xSDrtBmHG9rT5L0kMWFNSdt/MRkhkwynhXDar1MJw/AVm0q2btM1a6wiNfEzA9VFQxhaCIiVseKdQcK7qy0aEAWOaRIjnqsniWdkEi17/uuj0sYpN+5x+qk3JIH43izogAxudivSOjXG+sw7XvaWHQkjKHR+ZvMeG6x/A8CKtTrSM0GINxIi8brTV8U17hmeAQAIMbCBAlcHr+oyY5ttX+x3elWN4Fjivf3K/SDhtPEEyZGs3EHu7liWcKpNfmLnPAOhAAPi7cLacQw2ZoGaxkGJB0ttosu5urT3grH0+XJOOqX0JypR2QXpYtlcMaezF2lsGbaXjZT4/h7nMyhxNxrbTzQGg8Uy07N+/mtXgAajM02mATN9Lj72WfqtcKlDgZhUZfmBreBBrOwSHujNLi4HcgDa6nDGUmgZQXGxkaj5IlnpN9p09w+g+oVDF4ukT/8AWTv+Vt/KZ81mhLJNrU7HPQlwZrpDhqlTtiBSaBIuALjNuAZls3G2mqo8T6SEzTpBzfykmAeUDf15o5xzG1OoqSWMYRAaJJkkCe+ByCx4EiIBIm/ZaG84JfprYjfQL0eCDcFrXBzMk6k9Hc9N/sp6QucPwb+1ka5zDuwAjMxwNxdxj/SdiFv6lO68i/s6Bbi6NTMGszFpggznBbGUEi5IlziTyhe0Vaa1ppiGmuRtFllM2mlosTy1WooUsXTQuqEWxLrITXVWSiq9ROUjyoHFVLWRvQ3DYVzi5upklvdZxPhYH0RFyp1sSWOBbZw7QPhIj36d6Vmnpxtipw1NXwQUqvNSvqW1TMRRljajLNdcjXKTq3w5KliKBdbNblpPjCT43TZUpZUtT52F6cuN6YN0uNxauNcQcpG94VKsCWSDc6k663Vh1PbT4KNrOzB2PrbZZJYIQnGWNbM3KcpKpPsRSAyAI/a6Yx1vvkpjQlK3CLoaeK7CkvNZXrvJaQDB56qDDsygzvm7vywPiVffQgHuQ2kxxnLtHgkZ3S0xW7Hwgp05PZC9nkPRclzO/T8Vyy+Ll9PsavCx+v3LWcYXHyCW06m+0O18g8egWiw/SejVblLKjtDlNPOAdpyyFnumLQGUjpDnAeBAPyHqrvDukQFNvYJn2iCBcea6iV7G7Pj8XHHL34+gM6WVKTcS1zWvax7QXMI6szcS0HQGx8QUDOMLqeXObOkMuRfV07FabimKFeC2Q5ljOUy1x5gnQ8+aGHhWY3cfJboZqSUjzebptM3QCrPqNGTMWtMOyyRM7kb6bqpUaBrfwR3pThQ0U3DSMvpcfNZ7Pvr8PNcfNet2ev6OcHgVKmarhlYtDAZsBryjVU8XUiq+NM0+vJS8Nrl3V5tQwDwAH7Ki+o1z3GNzHhss8YKLaXByM89W5apPLiBIGnaiYHcJutDhJjtPe7lnyiB3ATHqst18fsjmBw2doJJM8yVE8Usi0qhUJad2X61do1ICy3Gek2RxbTEuGpcLDwG5Wpp4EDQLI9LODZXdaB7RuNpjX3K3T9FGEre5XLnbVIA4nFvqHM9xJ5n5DYKWnVmIOUjbXzYfa/lmeU6CmSrPDMT1dam8icrmmDve66hiN30Q4A9+DxGJE9h7R/qDQTVdcSXCWGTexXrfA8d1+Hp1DqRDv9TbO94nzXn9HjrqTc1AuAM5qWXPTdsczTpPNsG6J9C+kYpN6lzHkOfLS0TEgAjLqYISozSlfqOcXKFehv22XPKTMmOetRnKmLCE1iiOLqIZVcqsEQPUD1I8qJxVSxVxNeLC5KH4luVuZxvv97q5ig1vb0+aotbnOZ38o+ZSc0lJeHHuJUHq1MvtEUcuxYD8/mh4crzKktIB29J2+KfSpgaADwXmsk9E2mdTwtaTTA9LFsfBabGxBsWndru8H11U5p2Wfx9J1LEVYtJzCOTiSPir+A43ms/Ubj4ldnpssdNdjX1P4e158O69C/1cJVLKYVvOOVMc+KbvCPWyq8OHYJ5k+6yn4jTLmdnmoqDSGAd3/aztPxL9hya8OvcmJXKAlcmlCLpfmIp37N7d9p90LO06q0nF6nW4Nj94afUEH3rLsK0YY76j0XiViWMM8FrDrCCfaaR52I+CtHiPbcwdktMX370CpuggzEEe5E8dwxz3ZgTKR1sJTVRdGJyx48qlNWqJ6+HD7OGYd6bQ4ZTboweMTHqkwdDEE5QzMRvIFvEoi3hNd2uSmN+1PwBXChj6jHLY3TzdPkhTkv2BVbCkPzNg3kjfv9UNbhSCZbA2MT/0tXheBmmSS4E8hO57/VTnCidj99660IOUbmqZxcuSMZVjdoyNDCC2W7jtrMrZ9H+AVOrGeADe1/RXuF8HaQXOEDaLE9/gj1JoAAGgEKVGhcp2qogo8NY0RlnxAJTMTweg9pDqQcDqCFeDVUx1R49kSPMn0CvRVLU6BZ6LYMkThqRyiNNInWPaPeZPemYjg2HAilQoMOzsjSfKBZXXU6hHZYf6R71XGAr37IE7m8eEHRSxmiK5ZQY4nsgTBg8p8fotFw/FspiGENJ2N/fMIQzAVGEdkk7kaG2p8dPPkreHwzmnO9tmycpi3np5dyVCOh7FZz1vgN4fiZFQMcS9z7x2RkG+mo19FfqV0JwItmI7TzN9QNh3WhTvqrZG63M86b2Or1ZVOo5Pe5QPchlRjlC9SuKhcqkles0EQRKH1aYaYGp0ARKohtSW6ySdXbRyHcsvUTnFVjW7LRjb3IxWDHT7R/NHLkPBX6VZpEtMoc9qeyg2mM7rO27p+JK5nU9HGGO2/N+7NWLI7pLYA8aqf/IqTuQB4BrY+KGF0FEONOJdndYG3+nl4638kOcE6EZQik1uem6TJHJBNf7QbwHFwKbQQSRa0bG3uV/D41r9NeR1Wcoi3jdStJ2WiOeSMeb8OxTtrZs0TgmOYqmC4jm7L9djz8e9XSFrjJSVo4OXDLDLTIrmkuU+Vcr0KA3Cj1mAqU3CHMzjnp2mnzgrPNK0fDndXiQ38tZjgR/E0yPcXDzWfrYeKjms7YBIBbcEeKfiOliy6lcmc0rbYamMo0NhcaGyyFHhdR20eJ+i1/C8N1dJrTqJmOZM/NTkpieqnGSVMmw9RrX8tNp5+m6tYmvuXBoF3EkctOe/cbINU4gGuIvHc2++/wD2nVOIF0jK7L2YgQ7vkTBvEeHes2l3aMF+ZJ8BsVZaNNDaZJExeDA8+XcpOH8NuS+9zb72QFmJq6MaQ0gjtG4kRaPXXVFcJXeB7RB8BHpCpoa7lotXRomNUjUGZxGp/CfER8CrVLiLouwHwdHxCKZfb1CbUgxAkjcenmqreIc6bvItPzTTjWA5ocPFrh67IoHfYsYzEBjZ1OwHNMwdYuF5lRNcx8GWz4j4bq3TYALKlbkK3vQ7KqOKdmdlGjde88vJT4vFZRA9o6D5+CqUBA+9VeMbZZukXW1bJrqiizJC9PEDnOUbiuLk1xUEjHFMcnlMKhkkT1XqNlWXKGppYSVSWyuiVyVRSDLnyHzKoYvEaudoNPvmrlQzObb7lZ97/wARUIFqbfV3csOPHJy8TJ+bsvQ3Y4qV/wBq5fqJhaJrP6x3sD2Rz707GcHBu23ciLWxp6bJlSptCZmxy0px5sldTJTtbLsZwYjJZwuErMbIJIgbd6s8YwrXw4kgjlv49yThWDzuzEdlun1VHi81HZh1kXh8SS/l+xFgqZrPiSABJA3Ex5LUAIFSHV42Nnj4j6hHgVpxRpHI6/K8kovtVoRclSpxzwPxHCAkSJ11S0MPARHG0PZ8SmUqSYuCt7sdhqCvBtlHSYp2oAqjDCdFM3DqeE+FSgImUU8NUkJsIAUBWKShapqakgstclKjDk4OUkCGmOQULsO3YR4Ej4KYlNJUNIsm1wMpsA8fU+qmDlGlBQQ3ZICulNlJKAHymuK6U0lACppSppKAGFRuUrlG5BJXq05VKpQREhQvYq0WTB5UFdwaCTsrlZoAJNhzWaxWIdXqZGWaN+7mUuctPHJr6fB4rt7RXLIoNd/8I1PyRmi0NAA0S4bChjQ0C3x7ypOrRCFfMOoz+I6W0VwgTxs5X06nIwfIgj5o6x06IdxHBdY3LMXB5q7haeVjRMwAJ8FKTTZTJOMscV3Vr9CaVy5cmGYnxTeyPFQsareIb2PMfNQsarrgp3Y9oUjU1oTggsSJwTQlCqA5IAlC5AD2qQKJpUjUEDwUoKaClQQPJXSmrkEirpSLggBy4pF0oAUlIuKSUALKQlISklBJxTHJ0prggCMhMcpVGUAVcVhmvaWu0PiFTpcObTs1oH3zRIhMLVFLkupyrTexTyJMisupqMhFEWQGmlAUuVJCAGJV0LkAX6/seY+arsXLldcCv6mSNUgFvVcuQXHApVy5QAqcUi5QA4J40XLlBA8JQuXIA5LzXLlIHJDv4rlyAHlIuXKQOKaPmuXIJOckakXIARIVy5ACFMdouXIAY5RlcuQAxRvXLkEiJrki5VJEXLlyA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4" name="AutoShape 6" descr="data:image/jpeg;base64,/9j/4AAQSkZJRgABAQAAAQABAAD/2wCEAAkGBhQSEBQUEhQVFRUUFxUaFxUUGBcUFxYXFxcXGBcWFBcYHCYeFxokGhcXHy8gIycpLCwsFR4xNTAqNSYrLCkBCQoKDgwOGg8PGiwkHCQuLywsLCwsLC8sLCwsKSwpLCwsLCwsLCwsLCwsLCwsKSwsLCwsLCwsLCwsLCwpKSwsLP/AABEIAMIBAwMBIgACEQEDEQH/xAAbAAABBQEBAAAAAAAAAAAAAAAFAQIDBAYAB//EAEAQAAEDAgQCBwYEAwgCAwAAAAEAAhEDIQQSMUEFUQYTImFxgZEyobHB0fAUQlLhYoKyBxUjQ3KSovEWUyQz4v/EABoBAAIDAQEAAAAAAAAAAAAAAAADAQIEBQb/xAAxEQACAgEDAgQEBQUBAQAAAAAAAQIRAxIhMQRBEyJRYRRxkaEFMoGx4UJSwfDxMyP/2gAMAwEAAhEDEQA/ADgTwmBOCwHRHhOCaE4IAezVGjTD6UGdGmRG3iUFBWk4KZZ4fVNi/KZM6Kjcuhdpzy/IlF+Fmab2jtzqRAi3enVaMjQKxhqmQGG8tPRTGrMyVAVjIPtAeqs/iJLbgibDy2Vh1BhMkbz3T6qPE0R7QN+W3koUd7RKRXo0y1z4MTFx6Kw2qYuJPiqTZe9zRtceZ/dWf7vfEC57gdPMeKmSd7EtMuUHyx2jZIse6NFG6l/ECeV9PFXcBQyU8pBJMk+amyD9H9P1TdOwbme4a09a7+WfRTVXwXdydw8j8RWkDwO11d/BNeDLRMC8ne3hspollbD0nPEtE9//AHrt6rhhXyOwddeSs0aIZTymYuJEns6TbSyiPDGOJBNQRFwXX0+ijSgAfGmw0dz3fBv0QVyOcb9j+c/0oC5JycmvFwIVG4pSVG9ySx6EJU1BUnVxNz9xPwU+FrgqCWEgFIQkpXUrmKxSwZgnQ952L3T8B8EP482amGGpNYz5AQPenN6SUab3teHSHvnL3OJGo+57lQ4j0opPqUnNY+KZzGQBOlvdqpcUkWh/6X/vAfFCGGwuCcx7jcFBBRnHm2YNojT+IR8SpqvTeiWxkdb4HW0f9oTR6T0xiX1SxwD2ho/hIMz9hWkVxJxu/T1Qfq0sgBLTA0EE2+qzuMAdxCgBJALTHINGb5FEv/MaZAzF5sbEAxGgMC59yAUuMs/G9e4ODb23u1zduWb3KJbl8C038jTPxFUmxAHl9FyH/wDltIWGYgaafNq5XqPr9jPoy+i+ofaU8KEFPBShxKCnBRgpwKAJAtJ0abmkePdyWaBR3ozUOeAYJ/dOxciMy2NR+Cby96QYIch9+SlDHfqHp+6403fq9wWikZSMYQfZ/ZNr4bsu8Dupeqd+r3fRc6iY1+P1UUgM/wAEE1zO7PgQFo20wFmOHS2uYAJ7Qg+KJDipFsnu71CaJYUc8fqj0SCqP1T7/ghv98/wx5x80h40I2b6KbRBSw7j+JqQNZ18QjNA30OhGw37ygeFqjry4HUH5Im3EDn7/ohMGXadS8QBG03hSweQ9VmuPcZ6hjHNMOc+5tdoPsyeYiyL0OO03ta4Ew4Ai2xS45oSk4p7ou4NKzP8cH+Gf9Y/pKzzytFx6oDTcdO0De2zlmajkvJyOxcCOcqtWuPu6dUcsk7DA1Sbg5zcEt37iFRQ1DJT0l2rWkuMmC4WBDezlMyHczIte/crfD8eesiIbl/5E6W5C3kh9CtVdiC3r6rBJ0c4ix0ieSc6jj6jqnUFzg1xBvTMTJAh10LDRXx77G5wNYEC4V98RqvP69d4e4FxEEgjS410TDWPM+pU6aDWRcV4ZVNWoRTdBc4gxsXEoe/A1Bqx48WkD1W8wtaQAVDxgRRd5f1BTLJSsmMLaRg6tIjUdyR2Gd+ko5hbPB5T8Cqyx/FypOjX8LG+QISkct+zAsLRLWkwNQPoo38IpH/Lb/tb9FuU0YnBmChctweBUf0N9FynUg0sJAp4Kgp1AQCNCJ9VICkDhX1YgASTYDmdkzBY4PHJw1HzHMJmKwbagvqNDyTsLhwy9pOp+Q7lJHcuAopwLEhlVpJgSPig3WjmmPxHI2taJuPFMgpJ8CskotVZ6PX6QUGe1UA+nPw71BQ6UUn5i3MQ0gTGpPL1Hv5LAuxRJzWmIkBoMcpAnf3rhiSLSY0iTEJv/wBGIvGuWb/GcYMDKCO0NxcTcEax3qKr0kA3YP5gfmsJ1vglDz9hWer2IuPv9A7iOINkkObJO2Y/AKseId59CfiQhkHvXdWUtr1aLrfiLLzuIeP/ABH1UGM4uKeXNm7XIyAJiXEARoq/UnuVfieFIa1zha95vHMt5RPiqTnGP9QyEHJ7qgiOIkaR/wAj807++Kg3H+1vzCp06QIBDpB0Ij7BWCr8brjEVQ2o6S82F2nKYAIOoi3krKeNq1uVcJ3Wx6Bisa6oIeS4awYiecRCidiTESYFoLjHoosBUL6bXOblcRca3ViAp1QXCI0T7v7FVzr6D0SPrn7CsOKjDC4gNBJOgFyUa16E+G+8mUa9cgdowO9Zw4psuc2o8QTMOc0WdebxEdy0nFGtZBeQYBiLw4yOUHTv2WJ49WLabxBFxO1o1I+mqjVK6olQjV3Yd4ZxfPi2sFSm7MXR2KRO5EOyz70lPpjVoPqZGUu0e1ZwmJie1G52WV6LYQurseHXY9kDvzCD8fRF+J4uiBUJpOBGaCKkiZtLS2feiPL3FyhQcxTpqPPNzj7yoSbhefu47XM/4r7mdd5lbrAvLmUy7UhhPiYlWexO7NJh8R3JvSPilOnhyajsoJEakuOsNA1KmosE6LE/2i4B7sS0at6kFjZ3DyH6nw9yq9ElTReKyRdphLgWLZiA91MzlBBBsZcDFuRvfuUpwNSfZPuWW/s7ru/F5QLPY4OjQQMwJ8wR5r0mphzz+SS+lxcW0N+KzeiZI2wCQqAsd9lRue4c0/w12kI8aS5iWZSql+IK5Hg+6Dx/ZjcM7K0NBMAQN1YFQ96rdc6Yawu79lPQxA/MHC8FoBLh5Db6o8T0SLeDtvJkgB5e9dkPcpqrIbmEkASZa4EDwIQjEdI6DAC+oADIEzt3ASoeSZKwwYTbS7/cpW0BzKyr+nNJxDKIdUe5wDQf8NpncvdYDxRipxR1Om11VrWOOrM7Xkd/Z1Heocp92X8OC4X+Qm/I0S4gDmTA96ewNOkH3rzTpbxOpiH0xTkgAjKwzJmZIHdGvJGOjtQYJh66qe1GVsOIsLwADfX3Jdtq7L6GnWk24hODl5jxHp3XLyWAsaDbWP5ucracA44MRSDrhwDc1ouRNu76IcWiE7YazJC5RZ0mdVLkzXCROm6wnGKD6lWoXlzS57uzrA/KHcm3Wzc5ZjpLxgU3tp1aRc0kZHaXIbDZkECZOsaKIx82oiT2od0FxL3kU3fqLZOwaJPpdWT0Oy13VTUluckADKS0k5ucFCBxGtRe9mdrSP8A1Rlg3gGAY0U2G49V6xoc8lpLQQb2Jj5qsNEW0lyzoroZzxLJqXBvMHVwYEVHuYQBZx+bWoxgeGYaqzPTlzSSAZeJjlovPalV7qr2F5hob+6WhxCo0uYKrmtF7OcJJ1m668cajzX0PNTyt8XfzNjxnhtJkZX06fPrHOJ8mzdAhiA0kU8SCXQ2GsyuIOozSYFtUDxOL3c4S46uNz5nVZ/jnEnsaw0nlpc49puth9+i5kM+vNSjSGKUtNNmwx+NpNcxrnMzMFm6nM6LmfZ21ugHWtqYl2cZmZSSNQTE+yfEctEBbiC9ocTJOpPPSStJQc2kHmoR2hDZnWZN/AKc2aTxz24Oq+ijjlicHer+GVeGUmYSoajGl3aHZMacgdv2VfjHR6piKefD06kB3aDyztToWG0gEXtuErcexz8uZoHO0+/6I/wPjFNgcw1WxYguhp3n5JOLVHE53fz5KZ8cnKlF/TYwTOh2KkTRMHvb9Vs6NAtLQWxEW5QtBW4gIzAgt5i4je4Wd4lxclxhpH6ZF45kgwmYMksj8ydexidp1aXzDrMaxpGZ0TvePVUOkLsLXAcXguaxzQQCYDvagERJ5nRCa2KaQJaREHwO6qVKzalRoaM7psDB7zm20nVavBkk5cL3IeePC3fsHOjmJoUmgMYKbdMxuXzu50SbrRVj71mXUusexgn2hppyVjpXxQMhrTDmTHMOc0ho9DPosks2NxuDtjsMckpNSVLsGiVG4oH0c4zmwx6w9ukS1w31OXx8e5FjVB03APqjUrruPlBxdDi5IgVXpVTDiIJhcjWjP4uP1BlPpi8NAbTZMXcczp74soKvSrEu/wAxze5oDB7kLqEAnl8imOrACdhyuqvNK6SO9j/DMLjqlJ8WXMZ0kxAaSalQ/wAxi9rxoPqn4fAvrUgXCHasBuTbQbzG26EYl2anIJAPwnceIHotFw55FNrodMNhxByzGrZFldZJOJiz9PHFl8vGzRnWUGg2AnmrVOnmIHPf5qz0moNw9YakVWioDFu17Q8j8Qm0zlZN+0J3FuXgq5XKKs24JY5NJUXadXIWtaIvYbz381brYI1XjI5hMXYXgOmTMAnlyuqmMf8A4kgx2BFp1tblqT5IZQ4yJgU5F7y6YG9rDRKw4rTtieq6lxlFxW9GgZgmvGTs9qQROlpIy84C0uC4Syg0PpyGvDczDByPE6HcGfKN1msBwF5DMXh3BwqB2dky9syM7JEOcL21udZRvhXFxWJoAtcDER7UiDfyHJboxx0caWXLKTRnukHS2v1r2UOy2mYJHtGNT4SivRnpI+uxwqDtsiTESCLGEnGuDNoVC/8A9mokamJnlzHmrPRbB03V3vnKXNY1s6EAknz0VFNatNEypQ1ai+7FO5FY7F8Mea9V2brJMloJOWZhrpsDFp2E9y9WbwAITS6GuY+o6WnrCCQGwLCOae91SK45aJanuYRmFdQqZ6mWsHGcrs0WHsm8ka25AeCno1C6rTqU6LR2mwG9kGbjVxhaWr0TdWe4HLlpwJ7VnEBxi+oaW+qou4XVwwa9zQ7IWm2kMkSTNpb3c0nw07bOouslCEYRq+/62PrcbY8FmR4e2xzNHZINxmkj3oecAaj3B3Zy3M7AljZjuzA+qfw2uWOpvJDpLnOaYkF+YiBqSHEFSOxrjXqOg9sPBsYghvd3J2JaoSt9jk9WlqSiu4nHeFnCmmCXPYf0tFtrHQbINhcEyvPWEw0vIAtmcLMbOwM/8UdxuOq1GZSTEIXhMGaV5sL323n75qsYwi1NLt/0zuEnsgj0m6LCkxlRhaWBrWuYCAc2gyj808he3oNwXDMRjRkZlilYueQIm0GJJ9nlskxdSpXh2aGzYbxu4ciduSdQxP4aoC2WMc2DAm7dCRvr7ylSinLV2PR4c88eNY1TmuPb+aAtTh7mFpc2MwMEX0cWkHkQ5pELnlEOIVXPDrWcZDgYuTMkbuJi2naQ01Hy5tjBjxOmm23uSpYpco3YuvjXnpM0XRinmpVGuBLSRvA0vHfoq/FaVHI7q5a6SMp1DA09qdCcx9wVvg/Bajaf+JVytdJDaeusElzhbTQDzUnFOAsbSc5hdma0+0ZnxSen6rHizqEn3+5wfxDH40p5Ib+h57hOEVqpMNeQJuZyyNpNlqejXCalGesaBrEEGJjl3SilAwymOTGjwspg5V6nrZy1Y1xujmx2aZc4MyMQSfyAnu2g22v7kM6TcB6/EuqNfkkNBBGaSBEjSP2UdTHGmc7YBaXAwB2hqQ7md/JXKeODwH8x9/Bbugw45QSRbqupzYPPF12B/D+ibqTswqz3RHzKvY+nVqPa2QGgAufJbmI2IF+RjdWqeMGxB8LqP8SC4Nm8Ex3SBPqmdbghjxSyx5SM+Drs+fLGE3/gG/8Ai0/5n/H/APSVFjXA3HquXlficp1PhcXp9zB1sHlL6T75XR5WI+KlwvDi6GtFryTMAbkrdYzhINVzo1j4KninMZYOgyNpsNQvRTw73Zvxdfpgko7pVYJq9FMrMzXS0RNg2BvAm+51RuljGgAMdaIsdANAf3QnF8QaQQ0mTtJ0ScKpm+Z2UEZeYLnSYO/5duSd0+NvVSM+brH5Vkff6BnHAVmC2cskEay1w0vtLQsli8S3O2m9rmg8rnL/AA6zyELS4bDvIcXtcTlJ7J/K3tdkmZsEmG4LQqVWPy1CaZGXtS1t7zDYPolU5S8yopkaX5fsA+oa7q3Odka0Qc5iY02lP4dgaIaW06hzR2hBaSAdWE6+EqLppQczE30IERMWtHLmfNA+uiDJB1++ShR2K63e56F0ZpOpMc24bmJG4GbtZe7VPr8BecSa9EU2gkOdENIc27nO5g677p3DOJs6hmc5ZYImJc6BpzvHqk4liy2i4zrbyOvulYlkkpC6ansNxdfrHFzu1mJvsbCR4wRbvCSnAiLDyCq4XGuFLqg72XNcQdGucDOusyB/KFBiKhe4NABI1iIkfABPbXoYfhIyk/NseqcCxofhmPJENBDjNhk1nyheW8b/ALVsS6oepIpsns9kOJbtmJGu/mtbgOL0RwypSrVGsApuZmM3FQODQI1Oun1WB4h0aBksO3ZbAiY3K2OdJGnDBTjaN30F6StxtOoKrGCswguc1oAqB1g8jZ1oPkjHEeGse0tLRDhBAtbyWe/sy6OmhSqVnxNWGtjTIwmTG0un/b3rXuT0rRDdMz7uCN2BChPBbrUChKY7BKdJVyMyeEJh4Z3LRVcNCrlijSGoBf3V3BQ4ng4dEgWMjaD3EI88KF6NJdSadozD+GtNZrSLU2l5Ate+RvdLgSfBdTDYgNaByAEI5VwzZLsonnF7aXQWth8jgGmQWhwPjEjyMjyTcUow2fdmHrXKbTXCX/R+FeA0NH5XPEcgTmH9S7ilf/47y0ZpEW7zl90+5dQ4YIcXdovdmO1oAAtqBHvV9tNuTLl7MRAsF4/rIxx9U27/ADX+h3MD1YVXoZh1JzmjK7KSNSJ0JGk+Ct4bDQBmdmPOwROlw9okTbkRp71UxVIsOkzyIHqDonuUZy0w3MM8U12BB4ee003a747FXKeBb1YY9ocIgg3BvPxSDEuOaGi25M35JGF0SHETy09F2eilpbbVWZ+p15oqK7bjqHB6DHBzaTWuGhE/VSsYOtJA/KL+BJj3yonVHjcnwDVB+IMkkns+Udl50C0dZKGTDKC9BODHlx5Yzlv25LjuFUiZNJk+AXIaONxpVPofokXnvhMv9/3O3a/t+wa4nxsQchGZzQ4Tyc2R5/RZZrDU0Ia0WygfDzR/o10fp4p1QPe4GkYgQA5snXfUe9abG8Ew+Go5xSDrtBmHG9rT5L0kMWFNSdt/MRkhkwynhXDar1MJw/AVm0q2btM1a6wiNfEzA9VFQxhaCIiVseKdQcK7qy0aEAWOaRIjnqsniWdkEi17/uuj0sYpN+5x+qk3JIH43izogAxudivSOjXG+sw7XvaWHQkjKHR+ZvMeG6x/A8CKtTrSM0GINxIi8brTV8U17hmeAQAIMbCBAlcHr+oyY5ttX+x3elWN4Fjivf3K/SDhtPEEyZGs3EHu7liWcKpNfmLnPAOhAAPi7cLacQw2ZoGaxkGJB0ttosu5urT3grH0+XJOOqX0JypR2QXpYtlcMaezF2lsGbaXjZT4/h7nMyhxNxrbTzQGg8Uy07N+/mtXgAajM02mATN9Lj72WfqtcKlDgZhUZfmBreBBrOwSHujNLi4HcgDa6nDGUmgZQXGxkaj5IlnpN9p09w+g+oVDF4ukT/8AWTv+Vt/KZ81mhLJNrU7HPQlwZrpDhqlTtiBSaBIuALjNuAZls3G2mqo8T6SEzTpBzfykmAeUDf15o5xzG1OoqSWMYRAaJJkkCe+ByCx4EiIBIm/ZaG84JfprYjfQL0eCDcFrXBzMk6k9Hc9N/sp6QucPwb+1ka5zDuwAjMxwNxdxj/SdiFv6lO68i/s6Bbi6NTMGszFpggznBbGUEi5IlziTyhe0Vaa1ppiGmuRtFllM2mlosTy1WooUsXTQuqEWxLrITXVWSiq9ROUjyoHFVLWRvQ3DYVzi5upklvdZxPhYH0RFyp1sSWOBbZw7QPhIj36d6Vmnpxtipw1NXwQUqvNSvqW1TMRRljajLNdcjXKTq3w5KliKBdbNblpPjCT43TZUpZUtT52F6cuN6YN0uNxauNcQcpG94VKsCWSDc6k663Vh1PbT4KNrOzB2PrbZZJYIQnGWNbM3KcpKpPsRSAyAI/a6Yx1vvkpjQlK3CLoaeK7CkvNZXrvJaQDB56qDDsygzvm7vywPiVffQgHuQ2kxxnLtHgkZ3S0xW7Hwgp05PZC9nkPRclzO/T8Vyy+Ll9PsavCx+v3LWcYXHyCW06m+0O18g8egWiw/SejVblLKjtDlNPOAdpyyFnumLQGUjpDnAeBAPyHqrvDukQFNvYJn2iCBcea6iV7G7Pj8XHHL34+gM6WVKTcS1zWvax7QXMI6szcS0HQGx8QUDOMLqeXObOkMuRfV07FabimKFeC2Q5ljOUy1x5gnQ8+aGHhWY3cfJboZqSUjzebptM3QCrPqNGTMWtMOyyRM7kb6bqpUaBrfwR3pThQ0U3DSMvpcfNZ7Pvr8PNcfNet2ev6OcHgVKmarhlYtDAZsBryjVU8XUiq+NM0+vJS8Nrl3V5tQwDwAH7Ki+o1z3GNzHhss8YKLaXByM89W5apPLiBIGnaiYHcJutDhJjtPe7lnyiB3ATHqst18fsjmBw2doJJM8yVE8Usi0qhUJad2X61do1ICy3Gek2RxbTEuGpcLDwG5Wpp4EDQLI9LODZXdaB7RuNpjX3K3T9FGEre5XLnbVIA4nFvqHM9xJ5n5DYKWnVmIOUjbXzYfa/lmeU6CmSrPDMT1dam8icrmmDve66hiN30Q4A9+DxGJE9h7R/qDQTVdcSXCWGTexXrfA8d1+Hp1DqRDv9TbO94nzXn9HjrqTc1AuAM5qWXPTdsczTpPNsG6J9C+kYpN6lzHkOfLS0TEgAjLqYISozSlfqOcXKFehv22XPKTMmOetRnKmLCE1iiOLqIZVcqsEQPUD1I8qJxVSxVxNeLC5KH4luVuZxvv97q5ig1vb0+aotbnOZ38o+ZSc0lJeHHuJUHq1MvtEUcuxYD8/mh4crzKktIB29J2+KfSpgaADwXmsk9E2mdTwtaTTA9LFsfBabGxBsWndru8H11U5p2Wfx9J1LEVYtJzCOTiSPir+A43ms/Ubj4ldnpssdNdjX1P4e158O69C/1cJVLKYVvOOVMc+KbvCPWyq8OHYJ5k+6yn4jTLmdnmoqDSGAd3/aztPxL9hya8OvcmJXKAlcmlCLpfmIp37N7d9p90LO06q0nF6nW4Nj94afUEH3rLsK0YY76j0XiViWMM8FrDrCCfaaR52I+CtHiPbcwdktMX370CpuggzEEe5E8dwxz3ZgTKR1sJTVRdGJyx48qlNWqJ6+HD7OGYd6bQ4ZTboweMTHqkwdDEE5QzMRvIFvEoi3hNd2uSmN+1PwBXChj6jHLY3TzdPkhTkv2BVbCkPzNg3kjfv9UNbhSCZbA2MT/0tXheBmmSS4E8hO57/VTnCidj99660IOUbmqZxcuSMZVjdoyNDCC2W7jtrMrZ9H+AVOrGeADe1/RXuF8HaQXOEDaLE9/gj1JoAAGgEKVGhcp2qogo8NY0RlnxAJTMTweg9pDqQcDqCFeDVUx1R49kSPMn0CvRVLU6BZ6LYMkThqRyiNNInWPaPeZPemYjg2HAilQoMOzsjSfKBZXXU6hHZYf6R71XGAr37IE7m8eEHRSxmiK5ZQY4nsgTBg8p8fotFw/FspiGENJ2N/fMIQzAVGEdkk7kaG2p8dPPkreHwzmnO9tmycpi3np5dyVCOh7FZz1vgN4fiZFQMcS9z7x2RkG+mo19FfqV0JwItmI7TzN9QNh3WhTvqrZG63M86b2Or1ZVOo5Pe5QPchlRjlC9SuKhcqkles0EQRKH1aYaYGp0ARKohtSW6ySdXbRyHcsvUTnFVjW7LRjb3IxWDHT7R/NHLkPBX6VZpEtMoc9qeyg2mM7rO27p+JK5nU9HGGO2/N+7NWLI7pLYA8aqf/IqTuQB4BrY+KGF0FEONOJdndYG3+nl4638kOcE6EZQik1uem6TJHJBNf7QbwHFwKbQQSRa0bG3uV/D41r9NeR1Wcoi3jdStJ2WiOeSMeb8OxTtrZs0TgmOYqmC4jm7L9djz8e9XSFrjJSVo4OXDLDLTIrmkuU+Vcr0KA3Cj1mAqU3CHMzjnp2mnzgrPNK0fDndXiQ38tZjgR/E0yPcXDzWfrYeKjms7YBIBbcEeKfiOliy6lcmc0rbYamMo0NhcaGyyFHhdR20eJ+i1/C8N1dJrTqJmOZM/NTkpieqnGSVMmw9RrX8tNp5+m6tYmvuXBoF3EkctOe/cbINU4gGuIvHc2++/wD2nVOIF0jK7L2YgQ7vkTBvEeHes2l3aMF+ZJ8BsVZaNNDaZJExeDA8+XcpOH8NuS+9zb72QFmJq6MaQ0gjtG4kRaPXXVFcJXeB7RB8BHpCpoa7lotXRomNUjUGZxGp/CfER8CrVLiLouwHwdHxCKZfb1CbUgxAkjcenmqreIc6bvItPzTTjWA5ocPFrh67IoHfYsYzEBjZ1OwHNMwdYuF5lRNcx8GWz4j4bq3TYALKlbkK3vQ7KqOKdmdlGjde88vJT4vFZRA9o6D5+CqUBA+9VeMbZZukXW1bJrqiizJC9PEDnOUbiuLk1xUEjHFMcnlMKhkkT1XqNlWXKGppYSVSWyuiVyVRSDLnyHzKoYvEaudoNPvmrlQzObb7lZ97/wARUIFqbfV3csOPHJy8TJ+bsvQ3Y4qV/wBq5fqJhaJrP6x3sD2Rz707GcHBu23ciLWxp6bJlSptCZmxy0px5sldTJTtbLsZwYjJZwuErMbIJIgbd6s8YwrXw4kgjlv49yThWDzuzEdlun1VHi81HZh1kXh8SS/l+xFgqZrPiSABJA3Ex5LUAIFSHV42Nnj4j6hHgVpxRpHI6/K8kovtVoRclSpxzwPxHCAkSJ11S0MPARHG0PZ8SmUqSYuCt7sdhqCvBtlHSYp2oAqjDCdFM3DqeE+FSgImUU8NUkJsIAUBWKShapqakgstclKjDk4OUkCGmOQULsO3YR4Ej4KYlNJUNIsm1wMpsA8fU+qmDlGlBQQ3ZICulNlJKAHymuK6U0lACppSppKAGFRuUrlG5BJXq05VKpQREhQvYq0WTB5UFdwaCTsrlZoAJNhzWaxWIdXqZGWaN+7mUuctPHJr6fB4rt7RXLIoNd/8I1PyRmi0NAA0S4bChjQ0C3x7ypOrRCFfMOoz+I6W0VwgTxs5X06nIwfIgj5o6x06IdxHBdY3LMXB5q7haeVjRMwAJ8FKTTZTJOMscV3Vr9CaVy5cmGYnxTeyPFQsareIb2PMfNQsarrgp3Y9oUjU1oTggsSJwTQlCqA5IAlC5AD2qQKJpUjUEDwUoKaClQQPJXSmrkEirpSLggBy4pF0oAUlIuKSUALKQlISklBJxTHJ0prggCMhMcpVGUAVcVhmvaWu0PiFTpcObTs1oH3zRIhMLVFLkupyrTexTyJMisupqMhFEWQGmlAUuVJCAGJV0LkAX6/seY+arsXLldcCv6mSNUgFvVcuQXHApVy5QAqcUi5QA4J40XLlBA8JQuXIA5LzXLlIHJDv4rlyAHlIuXKQOKaPmuXIJOckakXIARIVy5ACFMdouXIAY5RlcuQAxRvXLkEiJrki5VJEXLlyA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6" name="AutoShape 8" descr="data:image/jpeg;base64,/9j/4AAQSkZJRgABAQAAAQABAAD/2wCEAAkGBhQSEBQUEhQVFRUUFxUaFxUUGBcUFxYXFxcXGBcWFBcYHCYeFxokGhcXHy8gIycpLCwsFR4xNTAqNSYrLCkBCQoKDgwOGg8PGiwkHCQuLywsLCwsLC8sLCwsKSwpLCwsLCwsLCwsLCwsLCwsKSwsLCwsLCwsLCwsLCwpKSwsLP/AABEIAMIBAwMBIgACEQEDEQH/xAAbAAABBQEBAAAAAAAAAAAAAAAFAQIDBAYAB//EAEAQAAEDAgQCBwYEAwgCAwAAAAEAAhEDIQQSMUEFUQYTImFxgZEyobHB0fAUQlLhYoKyBxUjQ3KSovEWUyQz4v/EABoBAAIDAQEAAAAAAAAAAAAAAAADAQIEBQb/xAAxEQACAgEDAgQEBQUBAQAAAAAAAQIRAxIhMQRBEyJRYRRxkaEFMoGx4UJSwfDxMyP/2gAMAwEAAhEDEQA/ADgTwmBOCwHRHhOCaE4IAezVGjTD6UGdGmRG3iUFBWk4KZZ4fVNi/KZM6Kjcuhdpzy/IlF+Fmab2jtzqRAi3enVaMjQKxhqmQGG8tPRTGrMyVAVjIPtAeqs/iJLbgibDy2Vh1BhMkbz3T6qPE0R7QN+W3koUd7RKRXo0y1z4MTFx6Kw2qYuJPiqTZe9zRtceZ/dWf7vfEC57gdPMeKmSd7EtMuUHyx2jZIse6NFG6l/ECeV9PFXcBQyU8pBJMk+amyD9H9P1TdOwbme4a09a7+WfRTVXwXdydw8j8RWkDwO11d/BNeDLRMC8ne3hspollbD0nPEtE9//AHrt6rhhXyOwddeSs0aIZTymYuJEns6TbSyiPDGOJBNQRFwXX0+ijSgAfGmw0dz3fBv0QVyOcb9j+c/0oC5JycmvFwIVG4pSVG9ySx6EJU1BUnVxNz9xPwU+FrgqCWEgFIQkpXUrmKxSwZgnQ952L3T8B8EP482amGGpNYz5AQPenN6SUab3teHSHvnL3OJGo+57lQ4j0opPqUnNY+KZzGQBOlvdqpcUkWh/6X/vAfFCGGwuCcx7jcFBBRnHm2YNojT+IR8SpqvTeiWxkdb4HW0f9oTR6T0xiX1SxwD2ho/hIMz9hWkVxJxu/T1Qfq0sgBLTA0EE2+qzuMAdxCgBJALTHINGb5FEv/MaZAzF5sbEAxGgMC59yAUuMs/G9e4ODb23u1zduWb3KJbl8C038jTPxFUmxAHl9FyH/wDltIWGYgaafNq5XqPr9jPoy+i+ofaU8KEFPBShxKCnBRgpwKAJAtJ0abmkePdyWaBR3ozUOeAYJ/dOxciMy2NR+Cby96QYIch9+SlDHfqHp+6403fq9wWikZSMYQfZ/ZNr4bsu8Dupeqd+r3fRc6iY1+P1UUgM/wAEE1zO7PgQFo20wFmOHS2uYAJ7Qg+KJDipFsnu71CaJYUc8fqj0SCqP1T7/ghv98/wx5x80h40I2b6KbRBSw7j+JqQNZ18QjNA30OhGw37ygeFqjry4HUH5Im3EDn7/ohMGXadS8QBG03hSweQ9VmuPcZ6hjHNMOc+5tdoPsyeYiyL0OO03ta4Ew4Ai2xS45oSk4p7ou4NKzP8cH+Gf9Y/pKzzytFx6oDTcdO0De2zlmajkvJyOxcCOcqtWuPu6dUcsk7DA1Sbg5zcEt37iFRQ1DJT0l2rWkuMmC4WBDezlMyHczIte/crfD8eesiIbl/5E6W5C3kh9CtVdiC3r6rBJ0c4ix0ieSc6jj6jqnUFzg1xBvTMTJAh10LDRXx77G5wNYEC4V98RqvP69d4e4FxEEgjS410TDWPM+pU6aDWRcV4ZVNWoRTdBc4gxsXEoe/A1Bqx48WkD1W8wtaQAVDxgRRd5f1BTLJSsmMLaRg6tIjUdyR2Gd+ko5hbPB5T8Cqyx/FypOjX8LG+QISkct+zAsLRLWkwNQPoo38IpH/Lb/tb9FuU0YnBmChctweBUf0N9FynUg0sJAp4Kgp1AQCNCJ9VICkDhX1YgASTYDmdkzBY4PHJw1HzHMJmKwbagvqNDyTsLhwy9pOp+Q7lJHcuAopwLEhlVpJgSPig3WjmmPxHI2taJuPFMgpJ8CskotVZ6PX6QUGe1UA+nPw71BQ6UUn5i3MQ0gTGpPL1Hv5LAuxRJzWmIkBoMcpAnf3rhiSLSY0iTEJv/wBGIvGuWb/GcYMDKCO0NxcTcEax3qKr0kA3YP5gfmsJ1vglDz9hWer2IuPv9A7iOINkkObJO2Y/AKseId59CfiQhkHvXdWUtr1aLrfiLLzuIeP/ABH1UGM4uKeXNm7XIyAJiXEARoq/UnuVfieFIa1zha95vHMt5RPiqTnGP9QyEHJ7qgiOIkaR/wAj807++Kg3H+1vzCp06QIBDpB0Ij7BWCr8brjEVQ2o6S82F2nKYAIOoi3krKeNq1uVcJ3Wx6Bisa6oIeS4awYiecRCidiTESYFoLjHoosBUL6bXOblcRca3ViAp1QXCI0T7v7FVzr6D0SPrn7CsOKjDC4gNBJOgFyUa16E+G+8mUa9cgdowO9Zw4psuc2o8QTMOc0WdebxEdy0nFGtZBeQYBiLw4yOUHTv2WJ49WLabxBFxO1o1I+mqjVK6olQjV3Yd4ZxfPi2sFSm7MXR2KRO5EOyz70lPpjVoPqZGUu0e1ZwmJie1G52WV6LYQurseHXY9kDvzCD8fRF+J4uiBUJpOBGaCKkiZtLS2feiPL3FyhQcxTpqPPNzj7yoSbhefu47XM/4r7mdd5lbrAvLmUy7UhhPiYlWexO7NJh8R3JvSPilOnhyajsoJEakuOsNA1KmosE6LE/2i4B7sS0at6kFjZ3DyH6nw9yq9ElTReKyRdphLgWLZiA91MzlBBBsZcDFuRvfuUpwNSfZPuWW/s7ru/F5QLPY4OjQQMwJ8wR5r0mphzz+SS+lxcW0N+KzeiZI2wCQqAsd9lRue4c0/w12kI8aS5iWZSql+IK5Hg+6Dx/ZjcM7K0NBMAQN1YFQ96rdc6Yawu79lPQxA/MHC8FoBLh5Db6o8T0SLeDtvJkgB5e9dkPcpqrIbmEkASZa4EDwIQjEdI6DAC+oADIEzt3ASoeSZKwwYTbS7/cpW0BzKyr+nNJxDKIdUe5wDQf8NpncvdYDxRipxR1Om11VrWOOrM7Xkd/Z1Heocp92X8OC4X+Qm/I0S4gDmTA96ewNOkH3rzTpbxOpiH0xTkgAjKwzJmZIHdGvJGOjtQYJh66qe1GVsOIsLwADfX3Jdtq7L6GnWk24hODl5jxHp3XLyWAsaDbWP5ucracA44MRSDrhwDc1ouRNu76IcWiE7YazJC5RZ0mdVLkzXCROm6wnGKD6lWoXlzS57uzrA/KHcm3Wzc5ZjpLxgU3tp1aRc0kZHaXIbDZkECZOsaKIx82oiT2od0FxL3kU3fqLZOwaJPpdWT0Oy13VTUluckADKS0k5ucFCBxGtRe9mdrSP8A1Rlg3gGAY0U2G49V6xoc8lpLQQb2Jj5qsNEW0lyzoroZzxLJqXBvMHVwYEVHuYQBZx+bWoxgeGYaqzPTlzSSAZeJjlovPalV7qr2F5hob+6WhxCo0uYKrmtF7OcJJ1m668cajzX0PNTyt8XfzNjxnhtJkZX06fPrHOJ8mzdAhiA0kU8SCXQ2GsyuIOozSYFtUDxOL3c4S46uNz5nVZ/jnEnsaw0nlpc49puth9+i5kM+vNSjSGKUtNNmwx+NpNcxrnMzMFm6nM6LmfZ21ugHWtqYl2cZmZSSNQTE+yfEctEBbiC9ocTJOpPPSStJQc2kHmoR2hDZnWZN/AKc2aTxz24Oq+ijjlicHer+GVeGUmYSoajGl3aHZMacgdv2VfjHR6piKefD06kB3aDyztToWG0gEXtuErcexz8uZoHO0+/6I/wPjFNgcw1WxYguhp3n5JOLVHE53fz5KZ8cnKlF/TYwTOh2KkTRMHvb9Vs6NAtLQWxEW5QtBW4gIzAgt5i4je4Wd4lxclxhpH6ZF45kgwmYMksj8ydexidp1aXzDrMaxpGZ0TvePVUOkLsLXAcXguaxzQQCYDvagERJ5nRCa2KaQJaREHwO6qVKzalRoaM7psDB7zm20nVavBkk5cL3IeePC3fsHOjmJoUmgMYKbdMxuXzu50SbrRVj71mXUusexgn2hppyVjpXxQMhrTDmTHMOc0ho9DPosks2NxuDtjsMckpNSVLsGiVG4oH0c4zmwx6w9ukS1w31OXx8e5FjVB03APqjUrruPlBxdDi5IgVXpVTDiIJhcjWjP4uP1BlPpi8NAbTZMXcczp74soKvSrEu/wAxze5oDB7kLqEAnl8imOrACdhyuqvNK6SO9j/DMLjqlJ8WXMZ0kxAaSalQ/wAxi9rxoPqn4fAvrUgXCHasBuTbQbzG26EYl2anIJAPwnceIHotFw55FNrodMNhxByzGrZFldZJOJiz9PHFl8vGzRnWUGg2AnmrVOnmIHPf5qz0moNw9YakVWioDFu17Q8j8Qm0zlZN+0J3FuXgq5XKKs24JY5NJUXadXIWtaIvYbz381brYI1XjI5hMXYXgOmTMAnlyuqmMf8A4kgx2BFp1tblqT5IZQ4yJgU5F7y6YG9rDRKw4rTtieq6lxlFxW9GgZgmvGTs9qQROlpIy84C0uC4Syg0PpyGvDczDByPE6HcGfKN1msBwF5DMXh3BwqB2dky9syM7JEOcL21udZRvhXFxWJoAtcDER7UiDfyHJboxx0caWXLKTRnukHS2v1r2UOy2mYJHtGNT4SivRnpI+uxwqDtsiTESCLGEnGuDNoVC/8A9mokamJnlzHmrPRbB03V3vnKXNY1s6EAknz0VFNatNEypQ1ai+7FO5FY7F8Mea9V2brJMloJOWZhrpsDFp2E9y9WbwAITS6GuY+o6WnrCCQGwLCOae91SK45aJanuYRmFdQqZ6mWsHGcrs0WHsm8ka25AeCno1C6rTqU6LR2mwG9kGbjVxhaWr0TdWe4HLlpwJ7VnEBxi+oaW+qou4XVwwa9zQ7IWm2kMkSTNpb3c0nw07bOouslCEYRq+/62PrcbY8FmR4e2xzNHZINxmkj3oecAaj3B3Zy3M7AljZjuzA+qfw2uWOpvJDpLnOaYkF+YiBqSHEFSOxrjXqOg9sPBsYghvd3J2JaoSt9jk9WlqSiu4nHeFnCmmCXPYf0tFtrHQbINhcEyvPWEw0vIAtmcLMbOwM/8UdxuOq1GZSTEIXhMGaV5sL323n75qsYwi1NLt/0zuEnsgj0m6LCkxlRhaWBrWuYCAc2gyj808he3oNwXDMRjRkZlilYueQIm0GJJ9nlskxdSpXh2aGzYbxu4ciduSdQxP4aoC2WMc2DAm7dCRvr7ylSinLV2PR4c88eNY1TmuPb+aAtTh7mFpc2MwMEX0cWkHkQ5pELnlEOIVXPDrWcZDgYuTMkbuJi2naQ01Hy5tjBjxOmm23uSpYpco3YuvjXnpM0XRinmpVGuBLSRvA0vHfoq/FaVHI7q5a6SMp1DA09qdCcx9wVvg/Bajaf+JVytdJDaeusElzhbTQDzUnFOAsbSc5hdma0+0ZnxSen6rHizqEn3+5wfxDH40p5Ib+h57hOEVqpMNeQJuZyyNpNlqejXCalGesaBrEEGJjl3SilAwymOTGjwspg5V6nrZy1Y1xujmx2aZc4MyMQSfyAnu2g22v7kM6TcB6/EuqNfkkNBBGaSBEjSP2UdTHGmc7YBaXAwB2hqQ7md/JXKeODwH8x9/Bbugw45QSRbqupzYPPF12B/D+ibqTswqz3RHzKvY+nVqPa2QGgAufJbmI2IF+RjdWqeMGxB8LqP8SC4Nm8Ex3SBPqmdbghjxSyx5SM+Drs+fLGE3/gG/8Ai0/5n/H/APSVFjXA3HquXlficp1PhcXp9zB1sHlL6T75XR5WI+KlwvDi6GtFryTMAbkrdYzhINVzo1j4KninMZYOgyNpsNQvRTw73Zvxdfpgko7pVYJq9FMrMzXS0RNg2BvAm+51RuljGgAMdaIsdANAf3QnF8QaQQ0mTtJ0ScKpm+Z2UEZeYLnSYO/5duSd0+NvVSM+brH5Vkff6BnHAVmC2cskEay1w0vtLQsli8S3O2m9rmg8rnL/AA6zyELS4bDvIcXtcTlJ7J/K3tdkmZsEmG4LQqVWPy1CaZGXtS1t7zDYPolU5S8yopkaX5fsA+oa7q3Odka0Qc5iY02lP4dgaIaW06hzR2hBaSAdWE6+EqLppQczE30IERMWtHLmfNA+uiDJB1++ShR2K63e56F0ZpOpMc24bmJG4GbtZe7VPr8BecSa9EU2gkOdENIc27nO5g677p3DOJs6hmc5ZYImJc6BpzvHqk4liy2i4zrbyOvulYlkkpC6ansNxdfrHFzu1mJvsbCR4wRbvCSnAiLDyCq4XGuFLqg72XNcQdGucDOusyB/KFBiKhe4NABI1iIkfABPbXoYfhIyk/NseqcCxofhmPJENBDjNhk1nyheW8b/ALVsS6oepIpsns9kOJbtmJGu/mtbgOL0RwypSrVGsApuZmM3FQODQI1Oun1WB4h0aBksO3ZbAiY3K2OdJGnDBTjaN30F6StxtOoKrGCswguc1oAqB1g8jZ1oPkjHEeGse0tLRDhBAtbyWe/sy6OmhSqVnxNWGtjTIwmTG0un/b3rXuT0rRDdMz7uCN2BChPBbrUChKY7BKdJVyMyeEJh4Z3LRVcNCrlijSGoBf3V3BQ4ng4dEgWMjaD3EI88KF6NJdSadozD+GtNZrSLU2l5Ate+RvdLgSfBdTDYgNaByAEI5VwzZLsonnF7aXQWth8jgGmQWhwPjEjyMjyTcUow2fdmHrXKbTXCX/R+FeA0NH5XPEcgTmH9S7ilf/47y0ZpEW7zl90+5dQ4YIcXdovdmO1oAAtqBHvV9tNuTLl7MRAsF4/rIxx9U27/ADX+h3MD1YVXoZh1JzmjK7KSNSJ0JGk+Ct4bDQBmdmPOwROlw9okTbkRp71UxVIsOkzyIHqDonuUZy0w3MM8U12BB4ee003a747FXKeBb1YY9ocIgg3BvPxSDEuOaGi25M35JGF0SHETy09F2eilpbbVWZ+p15oqK7bjqHB6DHBzaTWuGhE/VSsYOtJA/KL+BJj3yonVHjcnwDVB+IMkkns+Udl50C0dZKGTDKC9BODHlx5Yzlv25LjuFUiZNJk+AXIaONxpVPofokXnvhMv9/3O3a/t+wa4nxsQchGZzQ4Tyc2R5/RZZrDU0Ia0WygfDzR/o10fp4p1QPe4GkYgQA5snXfUe9abG8Ew+Go5xSDrtBmHG9rT5L0kMWFNSdt/MRkhkwynhXDar1MJw/AVm0q2btM1a6wiNfEzA9VFQxhaCIiVseKdQcK7qy0aEAWOaRIjnqsniWdkEi17/uuj0sYpN+5x+qk3JIH43izogAxudivSOjXG+sw7XvaWHQkjKHR+ZvMeG6x/A8CKtTrSM0GINxIi8brTV8U17hmeAQAIMbCBAlcHr+oyY5ttX+x3elWN4Fjivf3K/SDhtPEEyZGs3EHu7liWcKpNfmLnPAOhAAPi7cLacQw2ZoGaxkGJB0ttosu5urT3grH0+XJOOqX0JypR2QXpYtlcMaezF2lsGbaXjZT4/h7nMyhxNxrbTzQGg8Uy07N+/mtXgAajM02mATN9Lj72WfqtcKlDgZhUZfmBreBBrOwSHujNLi4HcgDa6nDGUmgZQXGxkaj5IlnpN9p09w+g+oVDF4ukT/8AWTv+Vt/KZ81mhLJNrU7HPQlwZrpDhqlTtiBSaBIuALjNuAZls3G2mqo8T6SEzTpBzfykmAeUDf15o5xzG1OoqSWMYRAaJJkkCe+ByCx4EiIBIm/ZaG84JfprYjfQL0eCDcFrXBzMk6k9Hc9N/sp6QucPwb+1ka5zDuwAjMxwNxdxj/SdiFv6lO68i/s6Bbi6NTMGszFpggznBbGUEi5IlziTyhe0Vaa1ppiGmuRtFllM2mlosTy1WooUsXTQuqEWxLrITXVWSiq9ROUjyoHFVLWRvQ3DYVzi5upklvdZxPhYH0RFyp1sSWOBbZw7QPhIj36d6Vmnpxtipw1NXwQUqvNSvqW1TMRRljajLNdcjXKTq3w5KliKBdbNblpPjCT43TZUpZUtT52F6cuN6YN0uNxauNcQcpG94VKsCWSDc6k663Vh1PbT4KNrOzB2PrbZZJYIQnGWNbM3KcpKpPsRSAyAI/a6Yx1vvkpjQlK3CLoaeK7CkvNZXrvJaQDB56qDDsygzvm7vywPiVffQgHuQ2kxxnLtHgkZ3S0xW7Hwgp05PZC9nkPRclzO/T8Vyy+Ll9PsavCx+v3LWcYXHyCW06m+0O18g8egWiw/SejVblLKjtDlNPOAdpyyFnumLQGUjpDnAeBAPyHqrvDukQFNvYJn2iCBcea6iV7G7Pj8XHHL34+gM6WVKTcS1zWvax7QXMI6szcS0HQGx8QUDOMLqeXObOkMuRfV07FabimKFeC2Q5ljOUy1x5gnQ8+aGHhWY3cfJboZqSUjzebptM3QCrPqNGTMWtMOyyRM7kb6bqpUaBrfwR3pThQ0U3DSMvpcfNZ7Pvr8PNcfNet2ev6OcHgVKmarhlYtDAZsBryjVU8XUiq+NM0+vJS8Nrl3V5tQwDwAH7Ki+o1z3GNzHhss8YKLaXByM89W5apPLiBIGnaiYHcJutDhJjtPe7lnyiB3ATHqst18fsjmBw2doJJM8yVE8Usi0qhUJad2X61do1ICy3Gek2RxbTEuGpcLDwG5Wpp4EDQLI9LODZXdaB7RuNpjX3K3T9FGEre5XLnbVIA4nFvqHM9xJ5n5DYKWnVmIOUjbXzYfa/lmeU6CmSrPDMT1dam8icrmmDve66hiN30Q4A9+DxGJE9h7R/qDQTVdcSXCWGTexXrfA8d1+Hp1DqRDv9TbO94nzXn9HjrqTc1AuAM5qWXPTdsczTpPNsG6J9C+kYpN6lzHkOfLS0TEgAjLqYISozSlfqOcXKFehv22XPKTMmOetRnKmLCE1iiOLqIZVcqsEQPUD1I8qJxVSxVxNeLC5KH4luVuZxvv97q5ig1vb0+aotbnOZ38o+ZSc0lJeHHuJUHq1MvtEUcuxYD8/mh4crzKktIB29J2+KfSpgaADwXmsk9E2mdTwtaTTA9LFsfBabGxBsWndru8H11U5p2Wfx9J1LEVYtJzCOTiSPir+A43ms/Ubj4ldnpssdNdjX1P4e158O69C/1cJVLKYVvOOVMc+KbvCPWyq8OHYJ5k+6yn4jTLmdnmoqDSGAd3/aztPxL9hya8OvcmJXKAlcmlCLpfmIp37N7d9p90LO06q0nF6nW4Nj94afUEH3rLsK0YY76j0XiViWMM8FrDrCCfaaR52I+CtHiPbcwdktMX370CpuggzEEe5E8dwxz3ZgTKR1sJTVRdGJyx48qlNWqJ6+HD7OGYd6bQ4ZTboweMTHqkwdDEE5QzMRvIFvEoi3hNd2uSmN+1PwBXChj6jHLY3TzdPkhTkv2BVbCkPzNg3kjfv9UNbhSCZbA2MT/0tXheBmmSS4E8hO57/VTnCidj99660IOUbmqZxcuSMZVjdoyNDCC2W7jtrMrZ9H+AVOrGeADe1/RXuF8HaQXOEDaLE9/gj1JoAAGgEKVGhcp2qogo8NY0RlnxAJTMTweg9pDqQcDqCFeDVUx1R49kSPMn0CvRVLU6BZ6LYMkThqRyiNNInWPaPeZPemYjg2HAilQoMOzsjSfKBZXXU6hHZYf6R71XGAr37IE7m8eEHRSxmiK5ZQY4nsgTBg8p8fotFw/FspiGENJ2N/fMIQzAVGEdkk7kaG2p8dPPkreHwzmnO9tmycpi3np5dyVCOh7FZz1vgN4fiZFQMcS9z7x2RkG+mo19FfqV0JwItmI7TzN9QNh3WhTvqrZG63M86b2Or1ZVOo5Pe5QPchlRjlC9SuKhcqkles0EQRKH1aYaYGp0ARKohtSW6ySdXbRyHcsvUTnFVjW7LRjb3IxWDHT7R/NHLkPBX6VZpEtMoc9qeyg2mM7rO27p+JK5nU9HGGO2/N+7NWLI7pLYA8aqf/IqTuQB4BrY+KGF0FEONOJdndYG3+nl4638kOcE6EZQik1uem6TJHJBNf7QbwHFwKbQQSRa0bG3uV/D41r9NeR1Wcoi3jdStJ2WiOeSMeb8OxTtrZs0TgmOYqmC4jm7L9djz8e9XSFrjJSVo4OXDLDLTIrmkuU+Vcr0KA3Cj1mAqU3CHMzjnp2mnzgrPNK0fDndXiQ38tZjgR/E0yPcXDzWfrYeKjms7YBIBbcEeKfiOliy6lcmc0rbYamMo0NhcaGyyFHhdR20eJ+i1/C8N1dJrTqJmOZM/NTkpieqnGSVMmw9RrX8tNp5+m6tYmvuXBoF3EkctOe/cbINU4gGuIvHc2++/wD2nVOIF0jK7L2YgQ7vkTBvEeHes2l3aMF+ZJ8BsVZaNNDaZJExeDA8+XcpOH8NuS+9zb72QFmJq6MaQ0gjtG4kRaPXXVFcJXeB7RB8BHpCpoa7lotXRomNUjUGZxGp/CfER8CrVLiLouwHwdHxCKZfb1CbUgxAkjcenmqreIc6bvItPzTTjWA5ocPFrh67IoHfYsYzEBjZ1OwHNMwdYuF5lRNcx8GWz4j4bq3TYALKlbkK3vQ7KqOKdmdlGjde88vJT4vFZRA9o6D5+CqUBA+9VeMbZZukXW1bJrqiizJC9PEDnOUbiuLk1xUEjHFMcnlMKhkkT1XqNlWXKGppYSVSWyuiVyVRSDLnyHzKoYvEaudoNPvmrlQzObb7lZ97/wARUIFqbfV3csOPHJy8TJ+bsvQ3Y4qV/wBq5fqJhaJrP6x3sD2Rz707GcHBu23ciLWxp6bJlSptCZmxy0px5sldTJTtbLsZwYjJZwuErMbIJIgbd6s8YwrXw4kgjlv49yThWDzuzEdlun1VHi81HZh1kXh8SS/l+xFgqZrPiSABJA3Ex5LUAIFSHV42Nnj4j6hHgVpxRpHI6/K8kovtVoRclSpxzwPxHCAkSJ11S0MPARHG0PZ8SmUqSYuCt7sdhqCvBtlHSYp2oAqjDCdFM3DqeE+FSgImUU8NUkJsIAUBWKShapqakgstclKjDk4OUkCGmOQULsO3YR4Ej4KYlNJUNIsm1wMpsA8fU+qmDlGlBQQ3ZICulNlJKAHymuK6U0lACppSppKAGFRuUrlG5BJXq05VKpQREhQvYq0WTB5UFdwaCTsrlZoAJNhzWaxWIdXqZGWaN+7mUuctPHJr6fB4rt7RXLIoNd/8I1PyRmi0NAA0S4bChjQ0C3x7ypOrRCFfMOoz+I6W0VwgTxs5X06nIwfIgj5o6x06IdxHBdY3LMXB5q7haeVjRMwAJ8FKTTZTJOMscV3Vr9CaVy5cmGYnxTeyPFQsareIb2PMfNQsarrgp3Y9oUjU1oTggsSJwTQlCqA5IAlC5AD2qQKJpUjUEDwUoKaClQQPJXSmrkEirpSLggBy4pF0oAUlIuKSUALKQlISklBJxTHJ0prggCMhMcpVGUAVcVhmvaWu0PiFTpcObTs1oH3zRIhMLVFLkupyrTexTyJMisupqMhFEWQGmlAUuVJCAGJV0LkAX6/seY+arsXLldcCv6mSNUgFvVcuQXHApVy5QAqcUi5QA4J40XLlBA8JQuXIA5LzXLlIHJDv4rlyAHlIuXKQOKaPmuXIJOckakXIARIVy5ACFMdouXIAY5RlcuQAxRvXLkEiJrki5VJEXLlyA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8" name="AutoShape 10" descr="data:image/jpeg;base64,/9j/4AAQSkZJRgABAQAAAQABAAD/2wCEAAkGBhQSEBQUEhQVFRUUFxUaFxUUGBcUFxYXFxcXGBcWFBcYHCYeFxokGhcXHy8gIycpLCwsFR4xNTAqNSYrLCkBCQoKDgwOGg8PGiwkHCQuLywsLCwsLC8sLCwsKSwpLCwsLCwsLCwsLCwsLCwsKSwsLCwsLCwsLCwsLCwpKSwsLP/AABEIAMIBAwMBIgACEQEDEQH/xAAbAAABBQEBAAAAAAAAAAAAAAAFAQIDBAYAB//EAEAQAAEDAgQCBwYEAwgCAwAAAAEAAhEDIQQSMUEFUQYTImFxgZEyobHB0fAUQlLhYoKyBxUjQ3KSovEWUyQz4v/EABoBAAIDAQEAAAAAAAAAAAAAAAADAQIEBQb/xAAxEQACAgEDAgQEBQUBAQAAAAAAAQIRAxIhMQRBEyJRYRRxkaEFMoGx4UJSwfDxMyP/2gAMAwEAAhEDEQA/ADgTwmBOCwHRHhOCaE4IAezVGjTD6UGdGmRG3iUFBWk4KZZ4fVNi/KZM6Kjcuhdpzy/IlF+Fmab2jtzqRAi3enVaMjQKxhqmQGG8tPRTGrMyVAVjIPtAeqs/iJLbgibDy2Vh1BhMkbz3T6qPE0R7QN+W3koUd7RKRXo0y1z4MTFx6Kw2qYuJPiqTZe9zRtceZ/dWf7vfEC57gdPMeKmSd7EtMuUHyx2jZIse6NFG6l/ECeV9PFXcBQyU8pBJMk+amyD9H9P1TdOwbme4a09a7+WfRTVXwXdydw8j8RWkDwO11d/BNeDLRMC8ne3hspollbD0nPEtE9//AHrt6rhhXyOwddeSs0aIZTymYuJEns6TbSyiPDGOJBNQRFwXX0+ijSgAfGmw0dz3fBv0QVyOcb9j+c/0oC5JycmvFwIVG4pSVG9ySx6EJU1BUnVxNz9xPwU+FrgqCWEgFIQkpXUrmKxSwZgnQ952L3T8B8EP482amGGpNYz5AQPenN6SUab3teHSHvnL3OJGo+57lQ4j0opPqUnNY+KZzGQBOlvdqpcUkWh/6X/vAfFCGGwuCcx7jcFBBRnHm2YNojT+IR8SpqvTeiWxkdb4HW0f9oTR6T0xiX1SxwD2ho/hIMz9hWkVxJxu/T1Qfq0sgBLTA0EE2+qzuMAdxCgBJALTHINGb5FEv/MaZAzF5sbEAxGgMC59yAUuMs/G9e4ODb23u1zduWb3KJbl8C038jTPxFUmxAHl9FyH/wDltIWGYgaafNq5XqPr9jPoy+i+ofaU8KEFPBShxKCnBRgpwKAJAtJ0abmkePdyWaBR3ozUOeAYJ/dOxciMy2NR+Cby96QYIch9+SlDHfqHp+6403fq9wWikZSMYQfZ/ZNr4bsu8Dupeqd+r3fRc6iY1+P1UUgM/wAEE1zO7PgQFo20wFmOHS2uYAJ7Qg+KJDipFsnu71CaJYUc8fqj0SCqP1T7/ghv98/wx5x80h40I2b6KbRBSw7j+JqQNZ18QjNA30OhGw37ygeFqjry4HUH5Im3EDn7/ohMGXadS8QBG03hSweQ9VmuPcZ6hjHNMOc+5tdoPsyeYiyL0OO03ta4Ew4Ai2xS45oSk4p7ou4NKzP8cH+Gf9Y/pKzzytFx6oDTcdO0De2zlmajkvJyOxcCOcqtWuPu6dUcsk7DA1Sbg5zcEt37iFRQ1DJT0l2rWkuMmC4WBDezlMyHczIte/crfD8eesiIbl/5E6W5C3kh9CtVdiC3r6rBJ0c4ix0ieSc6jj6jqnUFzg1xBvTMTJAh10LDRXx77G5wNYEC4V98RqvP69d4e4FxEEgjS410TDWPM+pU6aDWRcV4ZVNWoRTdBc4gxsXEoe/A1Bqx48WkD1W8wtaQAVDxgRRd5f1BTLJSsmMLaRg6tIjUdyR2Gd+ko5hbPB5T8Cqyx/FypOjX8LG+QISkct+zAsLRLWkwNQPoo38IpH/Lb/tb9FuU0YnBmChctweBUf0N9FynUg0sJAp4Kgp1AQCNCJ9VICkDhX1YgASTYDmdkzBY4PHJw1HzHMJmKwbagvqNDyTsLhwy9pOp+Q7lJHcuAopwLEhlVpJgSPig3WjmmPxHI2taJuPFMgpJ8CskotVZ6PX6QUGe1UA+nPw71BQ6UUn5i3MQ0gTGpPL1Hv5LAuxRJzWmIkBoMcpAnf3rhiSLSY0iTEJv/wBGIvGuWb/GcYMDKCO0NxcTcEax3qKr0kA3YP5gfmsJ1vglDz9hWer2IuPv9A7iOINkkObJO2Y/AKseId59CfiQhkHvXdWUtr1aLrfiLLzuIeP/ABH1UGM4uKeXNm7XIyAJiXEARoq/UnuVfieFIa1zha95vHMt5RPiqTnGP9QyEHJ7qgiOIkaR/wAj807++Kg3H+1vzCp06QIBDpB0Ij7BWCr8brjEVQ2o6S82F2nKYAIOoi3krKeNq1uVcJ3Wx6Bisa6oIeS4awYiecRCidiTESYFoLjHoosBUL6bXOblcRca3ViAp1QXCI0T7v7FVzr6D0SPrn7CsOKjDC4gNBJOgFyUa16E+G+8mUa9cgdowO9Zw4psuc2o8QTMOc0WdebxEdy0nFGtZBeQYBiLw4yOUHTv2WJ49WLabxBFxO1o1I+mqjVK6olQjV3Yd4ZxfPi2sFSm7MXR2KRO5EOyz70lPpjVoPqZGUu0e1ZwmJie1G52WV6LYQurseHXY9kDvzCD8fRF+J4uiBUJpOBGaCKkiZtLS2feiPL3FyhQcxTpqPPNzj7yoSbhefu47XM/4r7mdd5lbrAvLmUy7UhhPiYlWexO7NJh8R3JvSPilOnhyajsoJEakuOsNA1KmosE6LE/2i4B7sS0at6kFjZ3DyH6nw9yq9ElTReKyRdphLgWLZiA91MzlBBBsZcDFuRvfuUpwNSfZPuWW/s7ru/F5QLPY4OjQQMwJ8wR5r0mphzz+SS+lxcW0N+KzeiZI2wCQqAsd9lRue4c0/w12kI8aS5iWZSql+IK5Hg+6Dx/ZjcM7K0NBMAQN1YFQ96rdc6Yawu79lPQxA/MHC8FoBLh5Db6o8T0SLeDtvJkgB5e9dkPcpqrIbmEkASZa4EDwIQjEdI6DAC+oADIEzt3ASoeSZKwwYTbS7/cpW0BzKyr+nNJxDKIdUe5wDQf8NpncvdYDxRipxR1Om11VrWOOrM7Xkd/Z1Heocp92X8OC4X+Qm/I0S4gDmTA96ewNOkH3rzTpbxOpiH0xTkgAjKwzJmZIHdGvJGOjtQYJh66qe1GVsOIsLwADfX3Jdtq7L6GnWk24hODl5jxHp3XLyWAsaDbWP5ucracA44MRSDrhwDc1ouRNu76IcWiE7YazJC5RZ0mdVLkzXCROm6wnGKD6lWoXlzS57uzrA/KHcm3Wzc5ZjpLxgU3tp1aRc0kZHaXIbDZkECZOsaKIx82oiT2od0FxL3kU3fqLZOwaJPpdWT0Oy13VTUluckADKS0k5ucFCBxGtRe9mdrSP8A1Rlg3gGAY0U2G49V6xoc8lpLQQb2Jj5qsNEW0lyzoroZzxLJqXBvMHVwYEVHuYQBZx+bWoxgeGYaqzPTlzSSAZeJjlovPalV7qr2F5hob+6WhxCo0uYKrmtF7OcJJ1m668cajzX0PNTyt8XfzNjxnhtJkZX06fPrHOJ8mzdAhiA0kU8SCXQ2GsyuIOozSYFtUDxOL3c4S46uNz5nVZ/jnEnsaw0nlpc49puth9+i5kM+vNSjSGKUtNNmwx+NpNcxrnMzMFm6nM6LmfZ21ugHWtqYl2cZmZSSNQTE+yfEctEBbiC9ocTJOpPPSStJQc2kHmoR2hDZnWZN/AKc2aTxz24Oq+ijjlicHer+GVeGUmYSoajGl3aHZMacgdv2VfjHR6piKefD06kB3aDyztToWG0gEXtuErcexz8uZoHO0+/6I/wPjFNgcw1WxYguhp3n5JOLVHE53fz5KZ8cnKlF/TYwTOh2KkTRMHvb9Vs6NAtLQWxEW5QtBW4gIzAgt5i4je4Wd4lxclxhpH6ZF45kgwmYMksj8ydexidp1aXzDrMaxpGZ0TvePVUOkLsLXAcXguaxzQQCYDvagERJ5nRCa2KaQJaREHwO6qVKzalRoaM7psDB7zm20nVavBkk5cL3IeePC3fsHOjmJoUmgMYKbdMxuXzu50SbrRVj71mXUusexgn2hppyVjpXxQMhrTDmTHMOc0ho9DPosks2NxuDtjsMckpNSVLsGiVG4oH0c4zmwx6w9ukS1w31OXx8e5FjVB03APqjUrruPlBxdDi5IgVXpVTDiIJhcjWjP4uP1BlPpi8NAbTZMXcczp74soKvSrEu/wAxze5oDB7kLqEAnl8imOrACdhyuqvNK6SO9j/DMLjqlJ8WXMZ0kxAaSalQ/wAxi9rxoPqn4fAvrUgXCHasBuTbQbzG26EYl2anIJAPwnceIHotFw55FNrodMNhxByzGrZFldZJOJiz9PHFl8vGzRnWUGg2AnmrVOnmIHPf5qz0moNw9YakVWioDFu17Q8j8Qm0zlZN+0J3FuXgq5XKKs24JY5NJUXadXIWtaIvYbz381brYI1XjI5hMXYXgOmTMAnlyuqmMf8A4kgx2BFp1tblqT5IZQ4yJgU5F7y6YG9rDRKw4rTtieq6lxlFxW9GgZgmvGTs9qQROlpIy84C0uC4Syg0PpyGvDczDByPE6HcGfKN1msBwF5DMXh3BwqB2dky9syM7JEOcL21udZRvhXFxWJoAtcDER7UiDfyHJboxx0caWXLKTRnukHS2v1r2UOy2mYJHtGNT4SivRnpI+uxwqDtsiTESCLGEnGuDNoVC/8A9mokamJnlzHmrPRbB03V3vnKXNY1s6EAknz0VFNatNEypQ1ai+7FO5FY7F8Mea9V2brJMloJOWZhrpsDFp2E9y9WbwAITS6GuY+o6WnrCCQGwLCOae91SK45aJanuYRmFdQqZ6mWsHGcrs0WHsm8ka25AeCno1C6rTqU6LR2mwG9kGbjVxhaWr0TdWe4HLlpwJ7VnEBxi+oaW+qou4XVwwa9zQ7IWm2kMkSTNpb3c0nw07bOouslCEYRq+/62PrcbY8FmR4e2xzNHZINxmkj3oecAaj3B3Zy3M7AljZjuzA+qfw2uWOpvJDpLnOaYkF+YiBqSHEFSOxrjXqOg9sPBsYghvd3J2JaoSt9jk9WlqSiu4nHeFnCmmCXPYf0tFtrHQbINhcEyvPWEw0vIAtmcLMbOwM/8UdxuOq1GZSTEIXhMGaV5sL323n75qsYwi1NLt/0zuEnsgj0m6LCkxlRhaWBrWuYCAc2gyj808he3oNwXDMRjRkZlilYueQIm0GJJ9nlskxdSpXh2aGzYbxu4ciduSdQxP4aoC2WMc2DAm7dCRvr7ylSinLV2PR4c88eNY1TmuPb+aAtTh7mFpc2MwMEX0cWkHkQ5pELnlEOIVXPDrWcZDgYuTMkbuJi2naQ01Hy5tjBjxOmm23uSpYpco3YuvjXnpM0XRinmpVGuBLSRvA0vHfoq/FaVHI7q5a6SMp1DA09qdCcx9wVvg/Bajaf+JVytdJDaeusElzhbTQDzUnFOAsbSc5hdma0+0ZnxSen6rHizqEn3+5wfxDH40p5Ib+h57hOEVqpMNeQJuZyyNpNlqejXCalGesaBrEEGJjl3SilAwymOTGjwspg5V6nrZy1Y1xujmx2aZc4MyMQSfyAnu2g22v7kM6TcB6/EuqNfkkNBBGaSBEjSP2UdTHGmc7YBaXAwB2hqQ7md/JXKeODwH8x9/Bbugw45QSRbqupzYPPF12B/D+ibqTswqz3RHzKvY+nVqPa2QGgAufJbmI2IF+RjdWqeMGxB8LqP8SC4Nm8Ex3SBPqmdbghjxSyx5SM+Drs+fLGE3/gG/8Ai0/5n/H/APSVFjXA3HquXlficp1PhcXp9zB1sHlL6T75XR5WI+KlwvDi6GtFryTMAbkrdYzhINVzo1j4KninMZYOgyNpsNQvRTw73Zvxdfpgko7pVYJq9FMrMzXS0RNg2BvAm+51RuljGgAMdaIsdANAf3QnF8QaQQ0mTtJ0ScKpm+Z2UEZeYLnSYO/5duSd0+NvVSM+brH5Vkff6BnHAVmC2cskEay1w0vtLQsli8S3O2m9rmg8rnL/AA6zyELS4bDvIcXtcTlJ7J/K3tdkmZsEmG4LQqVWPy1CaZGXtS1t7zDYPolU5S8yopkaX5fsA+oa7q3Odka0Qc5iY02lP4dgaIaW06hzR2hBaSAdWE6+EqLppQczE30IERMWtHLmfNA+uiDJB1++ShR2K63e56F0ZpOpMc24bmJG4GbtZe7VPr8BecSa9EU2gkOdENIc27nO5g677p3DOJs6hmc5ZYImJc6BpzvHqk4liy2i4zrbyOvulYlkkpC6ansNxdfrHFzu1mJvsbCR4wRbvCSnAiLDyCq4XGuFLqg72XNcQdGucDOusyB/KFBiKhe4NABI1iIkfABPbXoYfhIyk/NseqcCxofhmPJENBDjNhk1nyheW8b/ALVsS6oepIpsns9kOJbtmJGu/mtbgOL0RwypSrVGsApuZmM3FQODQI1Oun1WB4h0aBksO3ZbAiY3K2OdJGnDBTjaN30F6StxtOoKrGCswguc1oAqB1g8jZ1oPkjHEeGse0tLRDhBAtbyWe/sy6OmhSqVnxNWGtjTIwmTG0un/b3rXuT0rRDdMz7uCN2BChPBbrUChKY7BKdJVyMyeEJh4Z3LRVcNCrlijSGoBf3V3BQ4ng4dEgWMjaD3EI88KF6NJdSadozD+GtNZrSLU2l5Ate+RvdLgSfBdTDYgNaByAEI5VwzZLsonnF7aXQWth8jgGmQWhwPjEjyMjyTcUow2fdmHrXKbTXCX/R+FeA0NH5XPEcgTmH9S7ilf/47y0ZpEW7zl90+5dQ4YIcXdovdmO1oAAtqBHvV9tNuTLl7MRAsF4/rIxx9U27/ADX+h3MD1YVXoZh1JzmjK7KSNSJ0JGk+Ct4bDQBmdmPOwROlw9okTbkRp71UxVIsOkzyIHqDonuUZy0w3MM8U12BB4ee003a747FXKeBb1YY9ocIgg3BvPxSDEuOaGi25M35JGF0SHETy09F2eilpbbVWZ+p15oqK7bjqHB6DHBzaTWuGhE/VSsYOtJA/KL+BJj3yonVHjcnwDVB+IMkkns+Udl50C0dZKGTDKC9BODHlx5Yzlv25LjuFUiZNJk+AXIaONxpVPofokXnvhMv9/3O3a/t+wa4nxsQchGZzQ4Tyc2R5/RZZrDU0Ia0WygfDzR/o10fp4p1QPe4GkYgQA5snXfUe9abG8Ew+Go5xSDrtBmHG9rT5L0kMWFNSdt/MRkhkwynhXDar1MJw/AVm0q2btM1a6wiNfEzA9VFQxhaCIiVseKdQcK7qy0aEAWOaRIjnqsniWdkEi17/uuj0sYpN+5x+qk3JIH43izogAxudivSOjXG+sw7XvaWHQkjKHR+ZvMeG6x/A8CKtTrSM0GINxIi8brTV8U17hmeAQAIMbCBAlcHr+oyY5ttX+x3elWN4Fjivf3K/SDhtPEEyZGs3EHu7liWcKpNfmLnPAOhAAPi7cLacQw2ZoGaxkGJB0ttosu5urT3grH0+XJOOqX0JypR2QXpYtlcMaezF2lsGbaXjZT4/h7nMyhxNxrbTzQGg8Uy07N+/mtXgAajM02mATN9Lj72WfqtcKlDgZhUZfmBreBBrOwSHujNLi4HcgDa6nDGUmgZQXGxkaj5IlnpN9p09w+g+oVDF4ukT/8AWTv+Vt/KZ81mhLJNrU7HPQlwZrpDhqlTtiBSaBIuALjNuAZls3G2mqo8T6SEzTpBzfykmAeUDf15o5xzG1OoqSWMYRAaJJkkCe+ByCx4EiIBIm/ZaG84JfprYjfQL0eCDcFrXBzMk6k9Hc9N/sp6QucPwb+1ka5zDuwAjMxwNxdxj/SdiFv6lO68i/s6Bbi6NTMGszFpggznBbGUEi5IlziTyhe0Vaa1ppiGmuRtFllM2mlosTy1WooUsXTQuqEWxLrITXVWSiq9ROUjyoHFVLWRvQ3DYVzi5upklvdZxPhYH0RFyp1sSWOBbZw7QPhIj36d6Vmnpxtipw1NXwQUqvNSvqW1TMRRljajLNdcjXKTq3w5KliKBdbNblpPjCT43TZUpZUtT52F6cuN6YN0uNxauNcQcpG94VKsCWSDc6k663Vh1PbT4KNrOzB2PrbZZJYIQnGWNbM3KcpKpPsRSAyAI/a6Yx1vvkpjQlK3CLoaeK7CkvNZXrvJaQDB56qDDsygzvm7vywPiVffQgHuQ2kxxnLtHgkZ3S0xW7Hwgp05PZC9nkPRclzO/T8Vyy+Ll9PsavCx+v3LWcYXHyCW06m+0O18g8egWiw/SejVblLKjtDlNPOAdpyyFnumLQGUjpDnAeBAPyHqrvDukQFNvYJn2iCBcea6iV7G7Pj8XHHL34+gM6WVKTcS1zWvax7QXMI6szcS0HQGx8QUDOMLqeXObOkMuRfV07FabimKFeC2Q5ljOUy1x5gnQ8+aGHhWY3cfJboZqSUjzebptM3QCrPqNGTMWtMOyyRM7kb6bqpUaBrfwR3pThQ0U3DSMvpcfNZ7Pvr8PNcfNet2ev6OcHgVKmarhlYtDAZsBryjVU8XUiq+NM0+vJS8Nrl3V5tQwDwAH7Ki+o1z3GNzHhss8YKLaXByM89W5apPLiBIGnaiYHcJutDhJjtPe7lnyiB3ATHqst18fsjmBw2doJJM8yVE8Usi0qhUJad2X61do1ICy3Gek2RxbTEuGpcLDwG5Wpp4EDQLI9LODZXdaB7RuNpjX3K3T9FGEre5XLnbVIA4nFvqHM9xJ5n5DYKWnVmIOUjbXzYfa/lmeU6CmSrPDMT1dam8icrmmDve66hiN30Q4A9+DxGJE9h7R/qDQTVdcSXCWGTexXrfA8d1+Hp1DqRDv9TbO94nzXn9HjrqTc1AuAM5qWXPTdsczTpPNsG6J9C+kYpN6lzHkOfLS0TEgAjLqYISozSlfqOcXKFehv22XPKTMmOetRnKmLCE1iiOLqIZVcqsEQPUD1I8qJxVSxVxNeLC5KH4luVuZxvv97q5ig1vb0+aotbnOZ38o+ZSc0lJeHHuJUHq1MvtEUcuxYD8/mh4crzKktIB29J2+KfSpgaADwXmsk9E2mdTwtaTTA9LFsfBabGxBsWndru8H11U5p2Wfx9J1LEVYtJzCOTiSPir+A43ms/Ubj4ldnpssdNdjX1P4e158O69C/1cJVLKYVvOOVMc+KbvCPWyq8OHYJ5k+6yn4jTLmdnmoqDSGAd3/aztPxL9hya8OvcmJXKAlcmlCLpfmIp37N7d9p90LO06q0nF6nW4Nj94afUEH3rLsK0YY76j0XiViWMM8FrDrCCfaaR52I+CtHiPbcwdktMX370CpuggzEEe5E8dwxz3ZgTKR1sJTVRdGJyx48qlNWqJ6+HD7OGYd6bQ4ZTboweMTHqkwdDEE5QzMRvIFvEoi3hNd2uSmN+1PwBXChj6jHLY3TzdPkhTkv2BVbCkPzNg3kjfv9UNbhSCZbA2MT/0tXheBmmSS4E8hO57/VTnCidj99660IOUbmqZxcuSMZVjdoyNDCC2W7jtrMrZ9H+AVOrGeADe1/RXuF8HaQXOEDaLE9/gj1JoAAGgEKVGhcp2qogo8NY0RlnxAJTMTweg9pDqQcDqCFeDVUx1R49kSPMn0CvRVLU6BZ6LYMkThqRyiNNInWPaPeZPemYjg2HAilQoMOzsjSfKBZXXU6hHZYf6R71XGAr37IE7m8eEHRSxmiK5ZQY4nsgTBg8p8fotFw/FspiGENJ2N/fMIQzAVGEdkk7kaG2p8dPPkreHwzmnO9tmycpi3np5dyVCOh7FZz1vgN4fiZFQMcS9z7x2RkG+mo19FfqV0JwItmI7TzN9QNh3WhTvqrZG63M86b2Or1ZVOo5Pe5QPchlRjlC9SuKhcqkles0EQRKH1aYaYGp0ARKohtSW6ySdXbRyHcsvUTnFVjW7LRjb3IxWDHT7R/NHLkPBX6VZpEtMoc9qeyg2mM7rO27p+JK5nU9HGGO2/N+7NWLI7pLYA8aqf/IqTuQB4BrY+KGF0FEONOJdndYG3+nl4638kOcE6EZQik1uem6TJHJBNf7QbwHFwKbQQSRa0bG3uV/D41r9NeR1Wcoi3jdStJ2WiOeSMeb8OxTtrZs0TgmOYqmC4jm7L9djz8e9XSFrjJSVo4OXDLDLTIrmkuU+Vcr0KA3Cj1mAqU3CHMzjnp2mnzgrPNK0fDndXiQ38tZjgR/E0yPcXDzWfrYeKjms7YBIBbcEeKfiOliy6lcmc0rbYamMo0NhcaGyyFHhdR20eJ+i1/C8N1dJrTqJmOZM/NTkpieqnGSVMmw9RrX8tNp5+m6tYmvuXBoF3EkctOe/cbINU4gGuIvHc2++/wD2nVOIF0jK7L2YgQ7vkTBvEeHes2l3aMF+ZJ8BsVZaNNDaZJExeDA8+XcpOH8NuS+9zb72QFmJq6MaQ0gjtG4kRaPXXVFcJXeB7RB8BHpCpoa7lotXRomNUjUGZxGp/CfER8CrVLiLouwHwdHxCKZfb1CbUgxAkjcenmqreIc6bvItPzTTjWA5ocPFrh67IoHfYsYzEBjZ1OwHNMwdYuF5lRNcx8GWz4j4bq3TYALKlbkK3vQ7KqOKdmdlGjde88vJT4vFZRA9o6D5+CqUBA+9VeMbZZukXW1bJrqiizJC9PEDnOUbiuLk1xUEjHFMcnlMKhkkT1XqNlWXKGppYSVSWyuiVyVRSDLnyHzKoYvEaudoNPvmrlQzObb7lZ97/wARUIFqbfV3csOPHJy8TJ+bsvQ3Y4qV/wBq5fqJhaJrP6x3sD2Rz707GcHBu23ciLWxp6bJlSptCZmxy0px5sldTJTtbLsZwYjJZwuErMbIJIgbd6s8YwrXw4kgjlv49yThWDzuzEdlun1VHi81HZh1kXh8SS/l+xFgqZrPiSABJA3Ex5LUAIFSHV42Nnj4j6hHgVpxRpHI6/K8kovtVoRclSpxzwPxHCAkSJ11S0MPARHG0PZ8SmUqSYuCt7sdhqCvBtlHSYp2oAqjDCdFM3DqeE+FSgImUU8NUkJsIAUBWKShapqakgstclKjDk4OUkCGmOQULsO3YR4Ej4KYlNJUNIsm1wMpsA8fU+qmDlGlBQQ3ZICulNlJKAHymuK6U0lACppSppKAGFRuUrlG5BJXq05VKpQREhQvYq0WTB5UFdwaCTsrlZoAJNhzWaxWIdXqZGWaN+7mUuctPHJr6fB4rt7RXLIoNd/8I1PyRmi0NAA0S4bChjQ0C3x7ypOrRCFfMOoz+I6W0VwgTxs5X06nIwfIgj5o6x06IdxHBdY3LMXB5q7haeVjRMwAJ8FKTTZTJOMscV3Vr9CaVy5cmGYnxTeyPFQsareIb2PMfNQsarrgp3Y9oUjU1oTggsSJwTQlCqA5IAlC5AD2qQKJpUjUEDwUoKaClQQPJXSmrkEirpSLggBy4pF0oAUlIuKSUALKQlISklBJxTHJ0prggCMhMcpVGUAVcVhmvaWu0PiFTpcObTs1oH3zRIhMLVFLkupyrTexTyJMisupqMhFEWQGmlAUuVJCAGJV0LkAX6/seY+arsXLldcCv6mSNUgFvVcuQXHApVy5QAqcUi5QA4J40XLlBA8JQuXIA5LzXLlIHJDv4rlyAHlIuXKQOKaPmuXIJOckakXIARIVy5ACFMdouXIAY5RlcuQAxRvXLkEiJrki5VJEXLlyA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" name="Picture 8" descr="http://f.internetara.com/onbellek/12/01/24/iuuq_NV_00xxx_SL_jbnjtubocvm_SL_uw0vqmpbe30jtubocvm_NK_vojwfstjuftj_SL_kq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3744416" cy="2494490"/>
          </a:xfrm>
          <a:prstGeom prst="rect">
            <a:avLst/>
          </a:prstGeom>
          <a:noFill/>
        </p:spPr>
      </p:pic>
      <p:pic>
        <p:nvPicPr>
          <p:cNvPr id="2060" name="Picture 12" descr="http://www.geyikmerkezi.com/resimarsivi/KampusGenel_cukurova_niversitesi_tanitim.jpg"/>
          <p:cNvPicPr>
            <a:picLocks noChangeAspect="1" noChangeArrowheads="1"/>
          </p:cNvPicPr>
          <p:nvPr/>
        </p:nvPicPr>
        <p:blipFill>
          <a:blip r:embed="rId4" cstate="print"/>
          <a:srcRect b="11220"/>
          <a:stretch>
            <a:fillRect/>
          </a:stretch>
        </p:blipFill>
        <p:spPr bwMode="auto">
          <a:xfrm>
            <a:off x="611560" y="332656"/>
            <a:ext cx="3212356" cy="2138954"/>
          </a:xfrm>
          <a:prstGeom prst="rect">
            <a:avLst/>
          </a:prstGeom>
          <a:noFill/>
        </p:spPr>
      </p:pic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hQSEBQUEhQVFRUUFxUaFxUUGBcUFxYXFxcXGBcWFBcYHCYeFxokGhcXHy8gIycpLCwsFR4xNTAqNSYrLCkBCQoKDgwOGg8PGiwkHCQuLywsLCwsLC8sLCwsKSwpLCwsLCwsLCwsLCwsLCwsKSwsLCwsLCwsLCwsLCwpKSwsLP/AABEIAMIBAwMBIgACEQEDEQH/xAAbAAABBQEBAAAAAAAAAAAAAAAFAQIDBAYAB//EAEAQAAEDAgQCBwYEAwgCAwAAAAEAAhEDIQQSMUEFUQYTImFxgZEyobHB0fAUQlLhYoKyBxUjQ3KSovEWUyQz4v/EABoBAAIDAQEAAAAAAAAAAAAAAAADAQIEBQb/xAAxEQACAgEDAgQEBQUBAQAAAAAAAQIRAxIhMQRBEyJRYRRxkaEFMoGx4UJSwfDxMyP/2gAMAwEAAhEDEQA/ADgTwmBOCwHRHhOCaE4IAezVGjTD6UGdGmRG3iUFBWk4KZZ4fVNi/KZM6Kjcuhdpzy/IlF+Fmab2jtzqRAi3enVaMjQKxhqmQGG8tPRTGrMyVAVjIPtAeqs/iJLbgibDy2Vh1BhMkbz3T6qPE0R7QN+W3koUd7RKRXo0y1z4MTFx6Kw2qYuJPiqTZe9zRtceZ/dWf7vfEC57gdPMeKmSd7EtMuUHyx2jZIse6NFG6l/ECeV9PFXcBQyU8pBJMk+amyD9H9P1TdOwbme4a09a7+WfRTVXwXdydw8j8RWkDwO11d/BNeDLRMC8ne3hspollbD0nPEtE9//AHrt6rhhXyOwddeSs0aIZTymYuJEns6TbSyiPDGOJBNQRFwXX0+ijSgAfGmw0dz3fBv0QVyOcb9j+c/0oC5JycmvFwIVG4pSVG9ySx6EJU1BUnVxNz9xPwU+FrgqCWEgFIQkpXUrmKxSwZgnQ952L3T8B8EP482amGGpNYz5AQPenN6SUab3teHSHvnL3OJGo+57lQ4j0opPqUnNY+KZzGQBOlvdqpcUkWh/6X/vAfFCGGwuCcx7jcFBBRnHm2YNojT+IR8SpqvTeiWxkdb4HW0f9oTR6T0xiX1SxwD2ho/hIMz9hWkVxJxu/T1Qfq0sgBLTA0EE2+qzuMAdxCgBJALTHINGb5FEv/MaZAzF5sbEAxGgMC59yAUuMs/G9e4ODb23u1zduWb3KJbl8C038jTPxFUmxAHl9FyH/wDltIWGYgaafNq5XqPr9jPoy+i+ofaU8KEFPBShxKCnBRgpwKAJAtJ0abmkePdyWaBR3ozUOeAYJ/dOxciMy2NR+Cby96QYIch9+SlDHfqHp+6403fq9wWikZSMYQfZ/ZNr4bsu8Dupeqd+r3fRc6iY1+P1UUgM/wAEE1zO7PgQFo20wFmOHS2uYAJ7Qg+KJDipFsnu71CaJYUc8fqj0SCqP1T7/ghv98/wx5x80h40I2b6KbRBSw7j+JqQNZ18QjNA30OhGw37ygeFqjry4HUH5Im3EDn7/ohMGXadS8QBG03hSweQ9VmuPcZ6hjHNMOc+5tdoPsyeYiyL0OO03ta4Ew4Ai2xS45oSk4p7ou4NKzP8cH+Gf9Y/pKzzytFx6oDTcdO0De2zlmajkvJyOxcCOcqtWuPu6dUcsk7DA1Sbg5zcEt37iFRQ1DJT0l2rWkuMmC4WBDezlMyHczIte/crfD8eesiIbl/5E6W5C3kh9CtVdiC3r6rBJ0c4ix0ieSc6jj6jqnUFzg1xBvTMTJAh10LDRXx77G5wNYEC4V98RqvP69d4e4FxEEgjS410TDWPM+pU6aDWRcV4ZVNWoRTdBc4gxsXEoe/A1Bqx48WkD1W8wtaQAVDxgRRd5f1BTLJSsmMLaRg6tIjUdyR2Gd+ko5hbPB5T8Cqyx/FypOjX8LG+QISkct+zAsLRLWkwNQPoo38IpH/Lb/tb9FuU0YnBmChctweBUf0N9FynUg0sJAp4Kgp1AQCNCJ9VICkDhX1YgASTYDmdkzBY4PHJw1HzHMJmKwbagvqNDyTsLhwy9pOp+Q7lJHcuAopwLEhlVpJgSPig3WjmmPxHI2taJuPFMgpJ8CskotVZ6PX6QUGe1UA+nPw71BQ6UUn5i3MQ0gTGpPL1Hv5LAuxRJzWmIkBoMcpAnf3rhiSLSY0iTEJv/wBGIvGuWb/GcYMDKCO0NxcTcEax3qKr0kA3YP5gfmsJ1vglDz9hWer2IuPv9A7iOINkkObJO2Y/AKseId59CfiQhkHvXdWUtr1aLrfiLLzuIeP/ABH1UGM4uKeXNm7XIyAJiXEARoq/UnuVfieFIa1zha95vHMt5RPiqTnGP9QyEHJ7qgiOIkaR/wAj807++Kg3H+1vzCp06QIBDpB0Ij7BWCr8brjEVQ2o6S82F2nKYAIOoi3krKeNq1uVcJ3Wx6Bisa6oIeS4awYiecRCidiTESYFoLjHoosBUL6bXOblcRca3ViAp1QXCI0T7v7FVzr6D0SPrn7CsOKjDC4gNBJOgFyUa16E+G+8mUa9cgdowO9Zw4psuc2o8QTMOc0WdebxEdy0nFGtZBeQYBiLw4yOUHTv2WJ49WLabxBFxO1o1I+mqjVK6olQjV3Yd4ZxfPi2sFSm7MXR2KRO5EOyz70lPpjVoPqZGUu0e1ZwmJie1G52WV6LYQurseHXY9kDvzCD8fRF+J4uiBUJpOBGaCKkiZtLS2feiPL3FyhQcxTpqPPNzj7yoSbhefu47XM/4r7mdd5lbrAvLmUy7UhhPiYlWexO7NJh8R3JvSPilOnhyajsoJEakuOsNA1KmosE6LE/2i4B7sS0at6kFjZ3DyH6nw9yq9ElTReKyRdphLgWLZiA91MzlBBBsZcDFuRvfuUpwNSfZPuWW/s7ru/F5QLPY4OjQQMwJ8wR5r0mphzz+SS+lxcW0N+KzeiZI2wCQqAsd9lRue4c0/w12kI8aS5iWZSql+IK5Hg+6Dx/ZjcM7K0NBMAQN1YFQ96rdc6Yawu79lPQxA/MHC8FoBLh5Db6o8T0SLeDtvJkgB5e9dkPcpqrIbmEkASZa4EDwIQjEdI6DAC+oADIEzt3ASoeSZKwwYTbS7/cpW0BzKyr+nNJxDKIdUe5wDQf8NpncvdYDxRipxR1Om11VrWOOrM7Xkd/Z1Heocp92X8OC4X+Qm/I0S4gDmTA96ewNOkH3rzTpbxOpiH0xTkgAjKwzJmZIHdGvJGOjtQYJh66qe1GVsOIsLwADfX3Jdtq7L6GnWk24hODl5jxHp3XLyWAsaDbWP5ucracA44MRSDrhwDc1ouRNu76IcWiE7YazJC5RZ0mdVLkzXCROm6wnGKD6lWoXlzS57uzrA/KHcm3Wzc5ZjpLxgU3tp1aRc0kZHaXIbDZkECZOsaKIx82oiT2od0FxL3kU3fqLZOwaJPpdWT0Oy13VTUluckADKS0k5ucFCBxGtRe9mdrSP8A1Rlg3gGAY0U2G49V6xoc8lpLQQb2Jj5qsNEW0lyzoroZzxLJqXBvMHVwYEVHuYQBZx+bWoxgeGYaqzPTlzSSAZeJjlovPalV7qr2F5hob+6WhxCo0uYKrmtF7OcJJ1m668cajzX0PNTyt8XfzNjxnhtJkZX06fPrHOJ8mzdAhiA0kU8SCXQ2GsyuIOozSYFtUDxOL3c4S46uNz5nVZ/jnEnsaw0nlpc49puth9+i5kM+vNSjSGKUtNNmwx+NpNcxrnMzMFm6nM6LmfZ21ugHWtqYl2cZmZSSNQTE+yfEctEBbiC9ocTJOpPPSStJQc2kHmoR2hDZnWZN/AKc2aTxz24Oq+ijjlicHer+GVeGUmYSoajGl3aHZMacgdv2VfjHR6piKefD06kB3aDyztToWG0gEXtuErcexz8uZoHO0+/6I/wPjFNgcw1WxYguhp3n5JOLVHE53fz5KZ8cnKlF/TYwTOh2KkTRMHvb9Vs6NAtLQWxEW5QtBW4gIzAgt5i4je4Wd4lxclxhpH6ZF45kgwmYMksj8ydexidp1aXzDrMaxpGZ0TvePVUOkLsLXAcXguaxzQQCYDvagERJ5nRCa2KaQJaREHwO6qVKzalRoaM7psDB7zm20nVavBkk5cL3IeePC3fsHOjmJoUmgMYKbdMxuXzu50SbrRVj71mXUusexgn2hppyVjpXxQMhrTDmTHMOc0ho9DPosks2NxuDtjsMckpNSVLsGiVG4oH0c4zmwx6w9ukS1w31OXx8e5FjVB03APqjUrruPlBxdDi5IgVXpVTDiIJhcjWjP4uP1BlPpi8NAbTZMXcczp74soKvSrEu/wAxze5oDB7kLqEAnl8imOrACdhyuqvNK6SO9j/DMLjqlJ8WXMZ0kxAaSalQ/wAxi9rxoPqn4fAvrUgXCHasBuTbQbzG26EYl2anIJAPwnceIHotFw55FNrodMNhxByzGrZFldZJOJiz9PHFl8vGzRnWUGg2AnmrVOnmIHPf5qz0moNw9YakVWioDFu17Q8j8Qm0zlZN+0J3FuXgq5XKKs24JY5NJUXadXIWtaIvYbz381brYI1XjI5hMXYXgOmTMAnlyuqmMf8A4kgx2BFp1tblqT5IZQ4yJgU5F7y6YG9rDRKw4rTtieq6lxlFxW9GgZgmvGTs9qQROlpIy84C0uC4Syg0PpyGvDczDByPE6HcGfKN1msBwF5DMXh3BwqB2dky9syM7JEOcL21udZRvhXFxWJoAtcDER7UiDfyHJboxx0caWXLKTRnukHS2v1r2UOy2mYJHtGNT4SivRnpI+uxwqDtsiTESCLGEnGuDNoVC/8A9mokamJnlzHmrPRbB03V3vnKXNY1s6EAknz0VFNatNEypQ1ai+7FO5FY7F8Mea9V2brJMloJOWZhrpsDFp2E9y9WbwAITS6GuY+o6WnrCCQGwLCOae91SK45aJanuYRmFdQqZ6mWsHGcrs0WHsm8ka25AeCno1C6rTqU6LR2mwG9kGbjVxhaWr0TdWe4HLlpwJ7VnEBxi+oaW+qou4XVwwa9zQ7IWm2kMkSTNpb3c0nw07bOouslCEYRq+/62PrcbY8FmR4e2xzNHZINxmkj3oecAaj3B3Zy3M7AljZjuzA+qfw2uWOpvJDpLnOaYkF+YiBqSHEFSOxrjXqOg9sPBsYghvd3J2JaoSt9jk9WlqSiu4nHeFnCmmCXPYf0tFtrHQbINhcEyvPWEw0vIAtmcLMbOwM/8UdxuOq1GZSTEIXhMGaV5sL323n75qsYwi1NLt/0zuEnsgj0m6LCkxlRhaWBrWuYCAc2gyj808he3oNwXDMRjRkZlilYueQIm0GJJ9nlskxdSpXh2aGzYbxu4ciduSdQxP4aoC2WMc2DAm7dCRvr7ylSinLV2PR4c88eNY1TmuPb+aAtTh7mFpc2MwMEX0cWkHkQ5pELnlEOIVXPDrWcZDgYuTMkbuJi2naQ01Hy5tjBjxOmm23uSpYpco3YuvjXnpM0XRinmpVGuBLSRvA0vHfoq/FaVHI7q5a6SMp1DA09qdCcx9wVvg/Bajaf+JVytdJDaeusElzhbTQDzUnFOAsbSc5hdma0+0ZnxSen6rHizqEn3+5wfxDH40p5Ib+h57hOEVqpMNeQJuZyyNpNlqejXCalGesaBrEEGJjl3SilAwymOTGjwspg5V6nrZy1Y1xujmx2aZc4MyMQSfyAnu2g22v7kM6TcB6/EuqNfkkNBBGaSBEjSP2UdTHGmc7YBaXAwB2hqQ7md/JXKeODwH8x9/Bbugw45QSRbqupzYPPF12B/D+ibqTswqz3RHzKvY+nVqPa2QGgAufJbmI2IF+RjdWqeMGxB8LqP8SC4Nm8Ex3SBPqmdbghjxSyx5SM+Drs+fLGE3/gG/8Ai0/5n/H/APSVFjXA3HquXlficp1PhcXp9zB1sHlL6T75XR5WI+KlwvDi6GtFryTMAbkrdYzhINVzo1j4KninMZYOgyNpsNQvRTw73Zvxdfpgko7pVYJq9FMrMzXS0RNg2BvAm+51RuljGgAMdaIsdANAf3QnF8QaQQ0mTtJ0ScKpm+Z2UEZeYLnSYO/5duSd0+NvVSM+brH5Vkff6BnHAVmC2cskEay1w0vtLQsli8S3O2m9rmg8rnL/AA6zyELS4bDvIcXtcTlJ7J/K3tdkmZsEmG4LQqVWPy1CaZGXtS1t7zDYPolU5S8yopkaX5fsA+oa7q3Odka0Qc5iY02lP4dgaIaW06hzR2hBaSAdWE6+EqLppQczE30IERMWtHLmfNA+uiDJB1++ShR2K63e56F0ZpOpMc24bmJG4GbtZe7VPr8BecSa9EU2gkOdENIc27nO5g677p3DOJs6hmc5ZYImJc6BpzvHqk4liy2i4zrbyOvulYlkkpC6ansNxdfrHFzu1mJvsbCR4wRbvCSnAiLDyCq4XGuFLqg72XNcQdGucDOusyB/KFBiKhe4NABI1iIkfABPbXoYfhIyk/NseqcCxofhmPJENBDjNhk1nyheW8b/ALVsS6oepIpsns9kOJbtmJGu/mtbgOL0RwypSrVGsApuZmM3FQODQI1Oun1WB4h0aBksO3ZbAiY3K2OdJGnDBTjaN30F6StxtOoKrGCswguc1oAqB1g8jZ1oPkjHEeGse0tLRDhBAtbyWe/sy6OmhSqVnxNWGtjTIwmTG0un/b3rXuT0rRDdMz7uCN2BChPBbrUChKY7BKdJVyMyeEJh4Z3LRVcNCrlijSGoBf3V3BQ4ng4dEgWMjaD3EI88KF6NJdSadozD+GtNZrSLU2l5Ate+RvdLgSfBdTDYgNaByAEI5VwzZLsonnF7aXQWth8jgGmQWhwPjEjyMjyTcUow2fdmHrXKbTXCX/R+FeA0NH5XPEcgTmH9S7ilf/47y0ZpEW7zl90+5dQ4YIcXdovdmO1oAAtqBHvV9tNuTLl7MRAsF4/rIxx9U27/ADX+h3MD1YVXoZh1JzmjK7KSNSJ0JGk+Ct4bDQBmdmPOwROlw9okTbkRp71UxVIsOkzyIHqDonuUZy0w3MM8U12BB4ee003a747FXKeBb1YY9ocIgg3BvPxSDEuOaGi25M35JGF0SHETy09F2eilpbbVWZ+p15oqK7bjqHB6DHBzaTWuGhE/VSsYOtJA/KL+BJj3yonVHjcnwDVB+IMkkns+Udl50C0dZKGTDKC9BODHlx5Yzlv25LjuFUiZNJk+AXIaONxpVPofokXnvhMv9/3O3a/t+wa4nxsQchGZzQ4Tyc2R5/RZZrDU0Ia0WygfDzR/o10fp4p1QPe4GkYgQA5snXfUe9abG8Ew+Go5xSDrtBmHG9rT5L0kMWFNSdt/MRkhkwynhXDar1MJw/AVm0q2btM1a6wiNfEzA9VFQxhaCIiVseKdQcK7qy0aEAWOaRIjnqsniWdkEi17/uuj0sYpN+5x+qk3JIH43izogAxudivSOjXG+sw7XvaWHQkjKHR+ZvMeG6x/A8CKtTrSM0GINxIi8brTV8U17hmeAQAIMbCBAlcHr+oyY5ttX+x3elWN4Fjivf3K/SDhtPEEyZGs3EHu7liWcKpNfmLnPAOhAAPi7cLacQw2ZoGaxkGJB0ttosu5urT3grH0+XJOOqX0JypR2QXpYtlcMaezF2lsGbaXjZT4/h7nMyhxNxrbTzQGg8Uy07N+/mtXgAajM02mATN9Lj72WfqtcKlDgZhUZfmBreBBrOwSHujNLi4HcgDa6nDGUmgZQXGxkaj5IlnpN9p09w+g+oVDF4ukT/8AWTv+Vt/KZ81mhLJNrU7HPQlwZrpDhqlTtiBSaBIuALjNuAZls3G2mqo8T6SEzTpBzfykmAeUDf15o5xzG1OoqSWMYRAaJJkkCe+ByCx4EiIBIm/ZaG84JfprYjfQL0eCDcFrXBzMk6k9Hc9N/sp6QucPwb+1ka5zDuwAjMxwNxdxj/SdiFv6lO68i/s6Bbi6NTMGszFpggznBbGUEi5IlziTyhe0Vaa1ppiGmuRtFllM2mlosTy1WooUsXTQuqEWxLrITXVWSiq9ROUjyoHFVLWRvQ3DYVzi5upklvdZxPhYH0RFyp1sSWOBbZw7QPhIj36d6Vmnpxtipw1NXwQUqvNSvqW1TMRRljajLNdcjXKTq3w5KliKBdbNblpPjCT43TZUpZUtT52F6cuN6YN0uNxauNcQcpG94VKsCWSDc6k663Vh1PbT4KNrOzB2PrbZZJYIQnGWNbM3KcpKpPsRSAyAI/a6Yx1vvkpjQlK3CLoaeK7CkvNZXrvJaQDB56qDDsygzvm7vywPiVffQgHuQ2kxxnLtHgkZ3S0xW7Hwgp05PZC9nkPRclzO/T8Vyy+Ll9PsavCx+v3LWcYXHyCW06m+0O18g8egWiw/SejVblLKjtDlNPOAdpyyFnumLQGUjpDnAeBAPyHqrvDukQFNvYJn2iCBcea6iV7G7Pj8XHHL34+gM6WVKTcS1zWvax7QXMI6szcS0HQGx8QUDOMLqeXObOkMuRfV07FabimKFeC2Q5ljOUy1x5gnQ8+aGHhWY3cfJboZqSUjzebptM3QCrPqNGTMWtMOyyRM7kb6bqpUaBrfwR3pThQ0U3DSMvpcfNZ7Pvr8PNcfNet2ev6OcHgVKmarhlYtDAZsBryjVU8XUiq+NM0+vJS8Nrl3V5tQwDwAH7Ki+o1z3GNzHhss8YKLaXByM89W5apPLiBIGnaiYHcJutDhJjtPe7lnyiB3ATHqst18fsjmBw2doJJM8yVE8Usi0qhUJad2X61do1ICy3Gek2RxbTEuGpcLDwG5Wpp4EDQLI9LODZXdaB7RuNpjX3K3T9FGEre5XLnbVIA4nFvqHM9xJ5n5DYKWnVmIOUjbXzYfa/lmeU6CmSrPDMT1dam8icrmmDve66hiN30Q4A9+DxGJE9h7R/qDQTVdcSXCWGTexXrfA8d1+Hp1DqRDv9TbO94nzXn9HjrqTc1AuAM5qWXPTdsczTpPNsG6J9C+kYpN6lzHkOfLS0TEgAjLqYISozSlfqOcXKFehv22XPKTMmOetRnKmLCE1iiOLqIZVcqsEQPUD1I8qJxVSxVxNeLC5KH4luVuZxvv97q5ig1vb0+aotbnOZ38o+ZSc0lJeHHuJUHq1MvtEUcuxYD8/mh4crzKktIB29J2+KfSpgaADwXmsk9E2mdTwtaTTA9LFsfBabGxBsWndru8H11U5p2Wfx9J1LEVYtJzCOTiSPir+A43ms/Ubj4ldnpssdNdjX1P4e158O69C/1cJVLKYVvOOVMc+KbvCPWyq8OHYJ5k+6yn4jTLmdnmoqDSGAd3/aztPxL9hya8OvcmJXKAlcmlCLpfmIp37N7d9p90LO06q0nF6nW4Nj94afUEH3rLsK0YY76j0XiViWMM8FrDrCCfaaR52I+CtHiPbcwdktMX370CpuggzEEe5E8dwxz3ZgTKR1sJTVRdGJyx48qlNWqJ6+HD7OGYd6bQ4ZTboweMTHqkwdDEE5QzMRvIFvEoi3hNd2uSmN+1PwBXChj6jHLY3TzdPkhTkv2BVbCkPzNg3kjfv9UNbhSCZbA2MT/0tXheBmmSS4E8hO57/VTnCidj99660IOUbmqZxcuSMZVjdoyNDCC2W7jtrMrZ9H+AVOrGeADe1/RXuF8HaQXOEDaLE9/gj1JoAAGgEKVGhcp2qogo8NY0RlnxAJTMTweg9pDqQcDqCFeDVUx1R49kSPMn0CvRVLU6BZ6LYMkThqRyiNNInWPaPeZPemYjg2HAilQoMOzsjSfKBZXXU6hHZYf6R71XGAr37IE7m8eEHRSxmiK5ZQY4nsgTBg8p8fotFw/FspiGENJ2N/fMIQzAVGEdkk7kaG2p8dPPkreHwzmnO9tmycpi3np5dyVCOh7FZz1vgN4fiZFQMcS9z7x2RkG+mo19FfqV0JwItmI7TzN9QNh3WhTvqrZG63M86b2Or1ZVOo5Pe5QPchlRjlC9SuKhcqkles0EQRKH1aYaYGp0ARKohtSW6ySdXbRyHcsvUTnFVjW7LRjb3IxWDHT7R/NHLkPBX6VZpEtMoc9qeyg2mM7rO27p+JK5nU9HGGO2/N+7NWLI7pLYA8aqf/IqTuQB4BrY+KGF0FEONOJdndYG3+nl4638kOcE6EZQik1uem6TJHJBNf7QbwHFwKbQQSRa0bG3uV/D41r9NeR1Wcoi3jdStJ2WiOeSMeb8OxTtrZs0TgmOYqmC4jm7L9djz8e9XSFrjJSVo4OXDLDLTIrmkuU+Vcr0KA3Cj1mAqU3CHMzjnp2mnzgrPNK0fDndXiQ38tZjgR/E0yPcXDzWfrYeKjms7YBIBbcEeKfiOliy6lcmc0rbYamMo0NhcaGyyFHhdR20eJ+i1/C8N1dJrTqJmOZM/NTkpieqnGSVMmw9RrX8tNp5+m6tYmvuXBoF3EkctOe/cbINU4gGuIvHc2++/wD2nVOIF0jK7L2YgQ7vkTBvEeHes2l3aMF+ZJ8BsVZaNNDaZJExeDA8+XcpOH8NuS+9zb72QFmJq6MaQ0gjtG4kRaPXXVFcJXeB7RB8BHpCpoa7lotXRomNUjUGZxGp/CfER8CrVLiLouwHwdHxCKZfb1CbUgxAkjcenmqreIc6bvItPzTTjWA5ocPFrh67IoHfYsYzEBjZ1OwHNMwdYuF5lRNcx8GWz4j4bq3TYALKlbkK3vQ7KqOKdmdlGjde88vJT4vFZRA9o6D5+CqUBA+9VeMbZZukXW1bJrqiizJC9PEDnOUbiuLk1xUEjHFMcnlMKhkkT1XqNlWXKGppYSVSWyuiVyVRSDLnyHzKoYvEaudoNPvmrlQzObb7lZ97/wARUIFqbfV3csOPHJy8TJ+bsvQ3Y4qV/wBq5fqJhaJrP6x3sD2Rz707GcHBu23ciLWxp6bJlSptCZmxy0px5sldTJTtbLsZwYjJZwuErMbIJIgbd6s8YwrXw4kgjlv49yThWDzuzEdlun1VHi81HZh1kXh8SS/l+xFgqZrPiSABJA3Ex5LUAIFSHV42Nnj4j6hHgVpxRpHI6/K8kovtVoRclSpxzwPxHCAkSJ11S0MPARHG0PZ8SmUqSYuCt7sdhqCvBtlHSYp2oAqjDCdFM3DqeE+FSgImUU8NUkJsIAUBWKShapqakgstclKjDk4OUkCGmOQULsO3YR4Ej4KYlNJUNIsm1wMpsA8fU+qmDlGlBQQ3ZICulNlJKAHymuK6U0lACppSppKAGFRuUrlG5BJXq05VKpQREhQvYq0WTB5UFdwaCTsrlZoAJNhzWaxWIdXqZGWaN+7mUuctPHJr6fB4rt7RXLIoNd/8I1PyRmi0NAA0S4bChjQ0C3x7ypOrRCFfMOoz+I6W0VwgTxs5X06nIwfIgj5o6x06IdxHBdY3LMXB5q7haeVjRMwAJ8FKTTZTJOMscV3Vr9CaVy5cmGYnxTeyPFQsareIb2PMfNQsarrgp3Y9oUjU1oTggsSJwTQlCqA5IAlC5AD2qQKJpUjUEDwUoKaClQQPJXSmrkEirpSLggBy4pF0oAUlIuKSUALKQlISklBJxTHJ0prggCMhMcpVGUAVcVhmvaWu0PiFTpcObTs1oH3zRIhMLVFLkupyrTexTyJMisupqMhFEWQGmlAUuVJCAGJV0LkAX6/seY+arsXLldcCv6mSNUgFvVcuQXHApVy5QAqcUi5QA4J40XLlBA8JQuXIA5LzXLlIHJDv4rlyAHlIuXKQOKaPmuXIJOckakXIARIVy5ACFMdouXIAY5RlcuQAxRvXLkEiJrki5VJEXLlyA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8" name="AutoShape 6" descr="data:image/jpeg;base64,/9j/4AAQSkZJRgABAQAAAQABAAD/2wCEAAkGBhQSEBQUEhQVFRUUFxUaFxUUGBcUFxYXFxcXGBcWFBcYHCYeFxokGhcXHy8gIycpLCwsFR4xNTAqNSYrLCkBCQoKDgwOGg8PGiwkHCQuLywsLCwsLC8sLCwsKSwpLCwsLCwsLCwsLCwsLCwsKSwsLCwsLCwsLCwsLCwpKSwsLP/AABEIAMIBAwMBIgACEQEDEQH/xAAbAAABBQEBAAAAAAAAAAAAAAAFAQIDBAYAB//EAEAQAAEDAgQCBwYEAwgCAwAAAAEAAhEDIQQSMUEFUQYTImFxgZEyobHB0fAUQlLhYoKyBxUjQ3KSovEWUyQz4v/EABoBAAIDAQEAAAAAAAAAAAAAAAADAQIEBQb/xAAxEQACAgEDAgQEBQUBAQAAAAAAAQIRAxIhMQRBEyJRYRRxkaEFMoGx4UJSwfDxMyP/2gAMAwEAAhEDEQA/ADgTwmBOCwHRHhOCaE4IAezVGjTD6UGdGmRG3iUFBWk4KZZ4fVNi/KZM6Kjcuhdpzy/IlF+Fmab2jtzqRAi3enVaMjQKxhqmQGG8tPRTGrMyVAVjIPtAeqs/iJLbgibDy2Vh1BhMkbz3T6qPE0R7QN+W3koUd7RKRXo0y1z4MTFx6Kw2qYuJPiqTZe9zRtceZ/dWf7vfEC57gdPMeKmSd7EtMuUHyx2jZIse6NFG6l/ECeV9PFXcBQyU8pBJMk+amyD9H9P1TdOwbme4a09a7+WfRTVXwXdydw8j8RWkDwO11d/BNeDLRMC8ne3hspollbD0nPEtE9//AHrt6rhhXyOwddeSs0aIZTymYuJEns6TbSyiPDGOJBNQRFwXX0+ijSgAfGmw0dz3fBv0QVyOcb9j+c/0oC5JycmvFwIVG4pSVG9ySx6EJU1BUnVxNz9xPwU+FrgqCWEgFIQkpXUrmKxSwZgnQ952L3T8B8EP482amGGpNYz5AQPenN6SUab3teHSHvnL3OJGo+57lQ4j0opPqUnNY+KZzGQBOlvdqpcUkWh/6X/vAfFCGGwuCcx7jcFBBRnHm2YNojT+IR8SpqvTeiWxkdb4HW0f9oTR6T0xiX1SxwD2ho/hIMz9hWkVxJxu/T1Qfq0sgBLTA0EE2+qzuMAdxCgBJALTHINGb5FEv/MaZAzF5sbEAxGgMC59yAUuMs/G9e4ODb23u1zduWb3KJbl8C038jTPxFUmxAHl9FyH/wDltIWGYgaafNq5XqPr9jPoy+i+ofaU8KEFPBShxKCnBRgpwKAJAtJ0abmkePdyWaBR3ozUOeAYJ/dOxciMy2NR+Cby96QYIch9+SlDHfqHp+6403fq9wWikZSMYQfZ/ZNr4bsu8Dupeqd+r3fRc6iY1+P1UUgM/wAEE1zO7PgQFo20wFmOHS2uYAJ7Qg+KJDipFsnu71CaJYUc8fqj0SCqP1T7/ghv98/wx5x80h40I2b6KbRBSw7j+JqQNZ18QjNA30OhGw37ygeFqjry4HUH5Im3EDn7/ohMGXadS8QBG03hSweQ9VmuPcZ6hjHNMOc+5tdoPsyeYiyL0OO03ta4Ew4Ai2xS45oSk4p7ou4NKzP8cH+Gf9Y/pKzzytFx6oDTcdO0De2zlmajkvJyOxcCOcqtWuPu6dUcsk7DA1Sbg5zcEt37iFRQ1DJT0l2rWkuMmC4WBDezlMyHczIte/crfD8eesiIbl/5E6W5C3kh9CtVdiC3r6rBJ0c4ix0ieSc6jj6jqnUFzg1xBvTMTJAh10LDRXx77G5wNYEC4V98RqvP69d4e4FxEEgjS410TDWPM+pU6aDWRcV4ZVNWoRTdBc4gxsXEoe/A1Bqx48WkD1W8wtaQAVDxgRRd5f1BTLJSsmMLaRg6tIjUdyR2Gd+ko5hbPB5T8Cqyx/FypOjX8LG+QISkct+zAsLRLWkwNQPoo38IpH/Lb/tb9FuU0YnBmChctweBUf0N9FynUg0sJAp4Kgp1AQCNCJ9VICkDhX1YgASTYDmdkzBY4PHJw1HzHMJmKwbagvqNDyTsLhwy9pOp+Q7lJHcuAopwLEhlVpJgSPig3WjmmPxHI2taJuPFMgpJ8CskotVZ6PX6QUGe1UA+nPw71BQ6UUn5i3MQ0gTGpPL1Hv5LAuxRJzWmIkBoMcpAnf3rhiSLSY0iTEJv/wBGIvGuWb/GcYMDKCO0NxcTcEax3qKr0kA3YP5gfmsJ1vglDz9hWer2IuPv9A7iOINkkObJO2Y/AKseId59CfiQhkHvXdWUtr1aLrfiLLzuIeP/ABH1UGM4uKeXNm7XIyAJiXEARoq/UnuVfieFIa1zha95vHMt5RPiqTnGP9QyEHJ7qgiOIkaR/wAj807++Kg3H+1vzCp06QIBDpB0Ij7BWCr8brjEVQ2o6S82F2nKYAIOoi3krKeNq1uVcJ3Wx6Bisa6oIeS4awYiecRCidiTESYFoLjHoosBUL6bXOblcRca3ViAp1QXCI0T7v7FVzr6D0SPrn7CsOKjDC4gNBJOgFyUa16E+G+8mUa9cgdowO9Zw4psuc2o8QTMOc0WdebxEdy0nFGtZBeQYBiLw4yOUHTv2WJ49WLabxBFxO1o1I+mqjVK6olQjV3Yd4ZxfPi2sFSm7MXR2KRO5EOyz70lPpjVoPqZGUu0e1ZwmJie1G52WV6LYQurseHXY9kDvzCD8fRF+J4uiBUJpOBGaCKkiZtLS2feiPL3FyhQcxTpqPPNzj7yoSbhefu47XM/4r7mdd5lbrAvLmUy7UhhPiYlWexO7NJh8R3JvSPilOnhyajsoJEakuOsNA1KmosE6LE/2i4B7sS0at6kFjZ3DyH6nw9yq9ElTReKyRdphLgWLZiA91MzlBBBsZcDFuRvfuUpwNSfZPuWW/s7ru/F5QLPY4OjQQMwJ8wR5r0mphzz+SS+lxcW0N+KzeiZI2wCQqAsd9lRue4c0/w12kI8aS5iWZSql+IK5Hg+6Dx/ZjcM7K0NBMAQN1YFQ96rdc6Yawu79lPQxA/MHC8FoBLh5Db6o8T0SLeDtvJkgB5e9dkPcpqrIbmEkASZa4EDwIQjEdI6DAC+oADIEzt3ASoeSZKwwYTbS7/cpW0BzKyr+nNJxDKIdUe5wDQf8NpncvdYDxRipxR1Om11VrWOOrM7Xkd/Z1Heocp92X8OC4X+Qm/I0S4gDmTA96ewNOkH3rzTpbxOpiH0xTkgAjKwzJmZIHdGvJGOjtQYJh66qe1GVsOIsLwADfX3Jdtq7L6GnWk24hODl5jxHp3XLyWAsaDbWP5ucracA44MRSDrhwDc1ouRNu76IcWiE7YazJC5RZ0mdVLkzXCROm6wnGKD6lWoXlzS57uzrA/KHcm3Wzc5ZjpLxgU3tp1aRc0kZHaXIbDZkECZOsaKIx82oiT2od0FxL3kU3fqLZOwaJPpdWT0Oy13VTUluckADKS0k5ucFCBxGtRe9mdrSP8A1Rlg3gGAY0U2G49V6xoc8lpLQQb2Jj5qsNEW0lyzoroZzxLJqXBvMHVwYEVHuYQBZx+bWoxgeGYaqzPTlzSSAZeJjlovPalV7qr2F5hob+6WhxCo0uYKrmtF7OcJJ1m668cajzX0PNTyt8XfzNjxnhtJkZX06fPrHOJ8mzdAhiA0kU8SCXQ2GsyuIOozSYFtUDxOL3c4S46uNz5nVZ/jnEnsaw0nlpc49puth9+i5kM+vNSjSGKUtNNmwx+NpNcxrnMzMFm6nM6LmfZ21ugHWtqYl2cZmZSSNQTE+yfEctEBbiC9ocTJOpPPSStJQc2kHmoR2hDZnWZN/AKc2aTxz24Oq+ijjlicHer+GVeGUmYSoajGl3aHZMacgdv2VfjHR6piKefD06kB3aDyztToWG0gEXtuErcexz8uZoHO0+/6I/wPjFNgcw1WxYguhp3n5JOLVHE53fz5KZ8cnKlF/TYwTOh2KkTRMHvb9Vs6NAtLQWxEW5QtBW4gIzAgt5i4je4Wd4lxclxhpH6ZF45kgwmYMksj8ydexidp1aXzDrMaxpGZ0TvePVUOkLsLXAcXguaxzQQCYDvagERJ5nRCa2KaQJaREHwO6qVKzalRoaM7psDB7zm20nVavBkk5cL3IeePC3fsHOjmJoUmgMYKbdMxuXzu50SbrRVj71mXUusexgn2hppyVjpXxQMhrTDmTHMOc0ho9DPosks2NxuDtjsMckpNSVLsGiVG4oH0c4zmwx6w9ukS1w31OXx8e5FjVB03APqjUrruPlBxdDi5IgVXpVTDiIJhcjWjP4uP1BlPpi8NAbTZMXcczp74soKvSrEu/wAxze5oDB7kLqEAnl8imOrACdhyuqvNK6SO9j/DMLjqlJ8WXMZ0kxAaSalQ/wAxi9rxoPqn4fAvrUgXCHasBuTbQbzG26EYl2anIJAPwnceIHotFw55FNrodMNhxByzGrZFldZJOJiz9PHFl8vGzRnWUGg2AnmrVOnmIHPf5qz0moNw9YakVWioDFu17Q8j8Qm0zlZN+0J3FuXgq5XKKs24JY5NJUXadXIWtaIvYbz381brYI1XjI5hMXYXgOmTMAnlyuqmMf8A4kgx2BFp1tblqT5IZQ4yJgU5F7y6YG9rDRKw4rTtieq6lxlFxW9GgZgmvGTs9qQROlpIy84C0uC4Syg0PpyGvDczDByPE6HcGfKN1msBwF5DMXh3BwqB2dky9syM7JEOcL21udZRvhXFxWJoAtcDER7UiDfyHJboxx0caWXLKTRnukHS2v1r2UOy2mYJHtGNT4SivRnpI+uxwqDtsiTESCLGEnGuDNoVC/8A9mokamJnlzHmrPRbB03V3vnKXNY1s6EAknz0VFNatNEypQ1ai+7FO5FY7F8Mea9V2brJMloJOWZhrpsDFp2E9y9WbwAITS6GuY+o6WnrCCQGwLCOae91SK45aJanuYRmFdQqZ6mWsHGcrs0WHsm8ka25AeCno1C6rTqU6LR2mwG9kGbjVxhaWr0TdWe4HLlpwJ7VnEBxi+oaW+qou4XVwwa9zQ7IWm2kMkSTNpb3c0nw07bOouslCEYRq+/62PrcbY8FmR4e2xzNHZINxmkj3oecAaj3B3Zy3M7AljZjuzA+qfw2uWOpvJDpLnOaYkF+YiBqSHEFSOxrjXqOg9sPBsYghvd3J2JaoSt9jk9WlqSiu4nHeFnCmmCXPYf0tFtrHQbINhcEyvPWEw0vIAtmcLMbOwM/8UdxuOq1GZSTEIXhMGaV5sL323n75qsYwi1NLt/0zuEnsgj0m6LCkxlRhaWBrWuYCAc2gyj808he3oNwXDMRjRkZlilYueQIm0GJJ9nlskxdSpXh2aGzYbxu4ciduSdQxP4aoC2WMc2DAm7dCRvr7ylSinLV2PR4c88eNY1TmuPb+aAtTh7mFpc2MwMEX0cWkHkQ5pELnlEOIVXPDrWcZDgYuTMkbuJi2naQ01Hy5tjBjxOmm23uSpYpco3YuvjXnpM0XRinmpVGuBLSRvA0vHfoq/FaVHI7q5a6SMp1DA09qdCcx9wVvg/Bajaf+JVytdJDaeusElzhbTQDzUnFOAsbSc5hdma0+0ZnxSen6rHizqEn3+5wfxDH40p5Ib+h57hOEVqpMNeQJuZyyNpNlqejXCalGesaBrEEGJjl3SilAwymOTGjwspg5V6nrZy1Y1xujmx2aZc4MyMQSfyAnu2g22v7kM6TcB6/EuqNfkkNBBGaSBEjSP2UdTHGmc7YBaXAwB2hqQ7md/JXKeODwH8x9/Bbugw45QSRbqupzYPPF12B/D+ibqTswqz3RHzKvY+nVqPa2QGgAufJbmI2IF+RjdWqeMGxB8LqP8SC4Nm8Ex3SBPqmdbghjxSyx5SM+Drs+fLGE3/gG/8Ai0/5n/H/APSVFjXA3HquXlficp1PhcXp9zB1sHlL6T75XR5WI+KlwvDi6GtFryTMAbkrdYzhINVzo1j4KninMZYOgyNpsNQvRTw73Zvxdfpgko7pVYJq9FMrMzXS0RNg2BvAm+51RuljGgAMdaIsdANAf3QnF8QaQQ0mTtJ0ScKpm+Z2UEZeYLnSYO/5duSd0+NvVSM+brH5Vkff6BnHAVmC2cskEay1w0vtLQsli8S3O2m9rmg8rnL/AA6zyELS4bDvIcXtcTlJ7J/K3tdkmZsEmG4LQqVWPy1CaZGXtS1t7zDYPolU5S8yopkaX5fsA+oa7q3Odka0Qc5iY02lP4dgaIaW06hzR2hBaSAdWE6+EqLppQczE30IERMWtHLmfNA+uiDJB1++ShR2K63e56F0ZpOpMc24bmJG4GbtZe7VPr8BecSa9EU2gkOdENIc27nO5g677p3DOJs6hmc5ZYImJc6BpzvHqk4liy2i4zrbyOvulYlkkpC6ansNxdfrHFzu1mJvsbCR4wRbvCSnAiLDyCq4XGuFLqg72XNcQdGucDOusyB/KFBiKhe4NABI1iIkfABPbXoYfhIyk/NseqcCxofhmPJENBDjNhk1nyheW8b/ALVsS6oepIpsns9kOJbtmJGu/mtbgOL0RwypSrVGsApuZmM3FQODQI1Oun1WB4h0aBksO3ZbAiY3K2OdJGnDBTjaN30F6StxtOoKrGCswguc1oAqB1g8jZ1oPkjHEeGse0tLRDhBAtbyWe/sy6OmhSqVnxNWGtjTIwmTG0un/b3rXuT0rRDdMz7uCN2BChPBbrUChKY7BKdJVyMyeEJh4Z3LRVcNCrlijSGoBf3V3BQ4ng4dEgWMjaD3EI88KF6NJdSadozD+GtNZrSLU2l5Ate+RvdLgSfBdTDYgNaByAEI5VwzZLsonnF7aXQWth8jgGmQWhwPjEjyMjyTcUow2fdmHrXKbTXCX/R+FeA0NH5XPEcgTmH9S7ilf/47y0ZpEW7zl90+5dQ4YIcXdovdmO1oAAtqBHvV9tNuTLl7MRAsF4/rIxx9U27/ADX+h3MD1YVXoZh1JzmjK7KSNSJ0JGk+Ct4bDQBmdmPOwROlw9okTbkRp71UxVIsOkzyIHqDonuUZy0w3MM8U12BB4ee003a747FXKeBb1YY9ocIgg3BvPxSDEuOaGi25M35JGF0SHETy09F2eilpbbVWZ+p15oqK7bjqHB6DHBzaTWuGhE/VSsYOtJA/KL+BJj3yonVHjcnwDVB+IMkkns+Udl50C0dZKGTDKC9BODHlx5Yzlv25LjuFUiZNJk+AXIaONxpVPofokXnvhMv9/3O3a/t+wa4nxsQchGZzQ4Tyc2R5/RZZrDU0Ia0WygfDzR/o10fp4p1QPe4GkYgQA5snXfUe9abG8Ew+Go5xSDrtBmHG9rT5L0kMWFNSdt/MRkhkwynhXDar1MJw/AVm0q2btM1a6wiNfEzA9VFQxhaCIiVseKdQcK7qy0aEAWOaRIjnqsniWdkEi17/uuj0sYpN+5x+qk3JIH43izogAxudivSOjXG+sw7XvaWHQkjKHR+ZvMeG6x/A8CKtTrSM0GINxIi8brTV8U17hmeAQAIMbCBAlcHr+oyY5ttX+x3elWN4Fjivf3K/SDhtPEEyZGs3EHu7liWcKpNfmLnPAOhAAPi7cLacQw2ZoGaxkGJB0ttosu5urT3grH0+XJOOqX0JypR2QXpYtlcMaezF2lsGbaXjZT4/h7nMyhxNxrbTzQGg8Uy07N+/mtXgAajM02mATN9Lj72WfqtcKlDgZhUZfmBreBBrOwSHujNLi4HcgDa6nDGUmgZQXGxkaj5IlnpN9p09w+g+oVDF4ukT/8AWTv+Vt/KZ81mhLJNrU7HPQlwZrpDhqlTtiBSaBIuALjNuAZls3G2mqo8T6SEzTpBzfykmAeUDf15o5xzG1OoqSWMYRAaJJkkCe+ByCx4EiIBIm/ZaG84JfprYjfQL0eCDcFrXBzMk6k9Hc9N/sp6QucPwb+1ka5zDuwAjMxwNxdxj/SdiFv6lO68i/s6Bbi6NTMGszFpggznBbGUEi5IlziTyhe0Vaa1ppiGmuRtFllM2mlosTy1WooUsXTQuqEWxLrITXVWSiq9ROUjyoHFVLWRvQ3DYVzi5upklvdZxPhYH0RFyp1sSWOBbZw7QPhIj36d6Vmnpxtipw1NXwQUqvNSvqW1TMRRljajLNdcjXKTq3w5KliKBdbNblpPjCT43TZUpZUtT52F6cuN6YN0uNxauNcQcpG94VKsCWSDc6k663Vh1PbT4KNrOzB2PrbZZJYIQnGWNbM3KcpKpPsRSAyAI/a6Yx1vvkpjQlK3CLoaeK7CkvNZXrvJaQDB56qDDsygzvm7vywPiVffQgHuQ2kxxnLtHgkZ3S0xW7Hwgp05PZC9nkPRclzO/T8Vyy+Ll9PsavCx+v3LWcYXHyCW06m+0O18g8egWiw/SejVblLKjtDlNPOAdpyyFnumLQGUjpDnAeBAPyHqrvDukQFNvYJn2iCBcea6iV7G7Pj8XHHL34+gM6WVKTcS1zWvax7QXMI6szcS0HQGx8QUDOMLqeXObOkMuRfV07FabimKFeC2Q5ljOUy1x5gnQ8+aGHhWY3cfJboZqSUjzebptM3QCrPqNGTMWtMOyyRM7kb6bqpUaBrfwR3pThQ0U3DSMvpcfNZ7Pvr8PNcfNet2ev6OcHgVKmarhlYtDAZsBryjVU8XUiq+NM0+vJS8Nrl3V5tQwDwAH7Ki+o1z3GNzHhss8YKLaXByM89W5apPLiBIGnaiYHcJutDhJjtPe7lnyiB3ATHqst18fsjmBw2doJJM8yVE8Usi0qhUJad2X61do1ICy3Gek2RxbTEuGpcLDwG5Wpp4EDQLI9LODZXdaB7RuNpjX3K3T9FGEre5XLnbVIA4nFvqHM9xJ5n5DYKWnVmIOUjbXzYfa/lmeU6CmSrPDMT1dam8icrmmDve66hiN30Q4A9+DxGJE9h7R/qDQTVdcSXCWGTexXrfA8d1+Hp1DqRDv9TbO94nzXn9HjrqTc1AuAM5qWXPTdsczTpPNsG6J9C+kYpN6lzHkOfLS0TEgAjLqYISozSlfqOcXKFehv22XPKTMmOetRnKmLCE1iiOLqIZVcqsEQPUD1I8qJxVSxVxNeLC5KH4luVuZxvv97q5ig1vb0+aotbnOZ38o+ZSc0lJeHHuJUHq1MvtEUcuxYD8/mh4crzKktIB29J2+KfSpgaADwXmsk9E2mdTwtaTTA9LFsfBabGxBsWndru8H11U5p2Wfx9J1LEVYtJzCOTiSPir+A43ms/Ubj4ldnpssdNdjX1P4e158O69C/1cJVLKYVvOOVMc+KbvCPWyq8OHYJ5k+6yn4jTLmdnmoqDSGAd3/aztPxL9hya8OvcmJXKAlcmlCLpfmIp37N7d9p90LO06q0nF6nW4Nj94afUEH3rLsK0YY76j0XiViWMM8FrDrCCfaaR52I+CtHiPbcwdktMX370CpuggzEEe5E8dwxz3ZgTKR1sJTVRdGJyx48qlNWqJ6+HD7OGYd6bQ4ZTboweMTHqkwdDEE5QzMRvIFvEoi3hNd2uSmN+1PwBXChj6jHLY3TzdPkhTkv2BVbCkPzNg3kjfv9UNbhSCZbA2MT/0tXheBmmSS4E8hO57/VTnCidj99660IOUbmqZxcuSMZVjdoyNDCC2W7jtrMrZ9H+AVOrGeADe1/RXuF8HaQXOEDaLE9/gj1JoAAGgEKVGhcp2qogo8NY0RlnxAJTMTweg9pDqQcDqCFeDVUx1R49kSPMn0CvRVLU6BZ6LYMkThqRyiNNInWPaPeZPemYjg2HAilQoMOzsjSfKBZXXU6hHZYf6R71XGAr37IE7m8eEHRSxmiK5ZQY4nsgTBg8p8fotFw/FspiGENJ2N/fMIQzAVGEdkk7kaG2p8dPPkreHwzmnO9tmycpi3np5dyVCOh7FZz1vgN4fiZFQMcS9z7x2RkG+mo19FfqV0JwItmI7TzN9QNh3WhTvqrZG63M86b2Or1ZVOo5Pe5QPchlRjlC9SuKhcqkles0EQRKH1aYaYGp0ARKohtSW6ySdXbRyHcsvUTnFVjW7LRjb3IxWDHT7R/NHLkPBX6VZpEtMoc9qeyg2mM7rO27p+JK5nU9HGGO2/N+7NWLI7pLYA8aqf/IqTuQB4BrY+KGF0FEONOJdndYG3+nl4638kOcE6EZQik1uem6TJHJBNf7QbwHFwKbQQSRa0bG3uV/D41r9NeR1Wcoi3jdStJ2WiOeSMeb8OxTtrZs0TgmOYqmC4jm7L9djz8e9XSFrjJSVo4OXDLDLTIrmkuU+Vcr0KA3Cj1mAqU3CHMzjnp2mnzgrPNK0fDndXiQ38tZjgR/E0yPcXDzWfrYeKjms7YBIBbcEeKfiOliy6lcmc0rbYamMo0NhcaGyyFHhdR20eJ+i1/C8N1dJrTqJmOZM/NTkpieqnGSVMmw9RrX8tNp5+m6tYmvuXBoF3EkctOe/cbINU4gGuIvHc2++/wD2nVOIF0jK7L2YgQ7vkTBvEeHes2l3aMF+ZJ8BsVZaNNDaZJExeDA8+XcpOH8NuS+9zb72QFmJq6MaQ0gjtG4kRaPXXVFcJXeB7RB8BHpCpoa7lotXRomNUjUGZxGp/CfER8CrVLiLouwHwdHxCKZfb1CbUgxAkjcenmqreIc6bvItPzTTjWA5ocPFrh67IoHfYsYzEBjZ1OwHNMwdYuF5lRNcx8GWz4j4bq3TYALKlbkK3vQ7KqOKdmdlGjde88vJT4vFZRA9o6D5+CqUBA+9VeMbZZukXW1bJrqiizJC9PEDnOUbiuLk1xUEjHFMcnlMKhkkT1XqNlWXKGppYSVSWyuiVyVRSDLnyHzKoYvEaudoNPvmrlQzObb7lZ97/wARUIFqbfV3csOPHJy8TJ+bsvQ3Y4qV/wBq5fqJhaJrP6x3sD2Rz707GcHBu23ciLWxp6bJlSptCZmxy0px5sldTJTtbLsZwYjJZwuErMbIJIgbd6s8YwrXw4kgjlv49yThWDzuzEdlun1VHi81HZh1kXh8SS/l+xFgqZrPiSABJA3Ex5LUAIFSHV42Nnj4j6hHgVpxRpHI6/K8kovtVoRclSpxzwPxHCAkSJ11S0MPARHG0PZ8SmUqSYuCt7sdhqCvBtlHSYp2oAqjDCdFM3DqeE+FSgImUU8NUkJsIAUBWKShapqakgstclKjDk4OUkCGmOQULsO3YR4Ej4KYlNJUNIsm1wMpsA8fU+qmDlGlBQQ3ZICulNlJKAHymuK6U0lACppSppKAGFRuUrlG5BJXq05VKpQREhQvYq0WTB5UFdwaCTsrlZoAJNhzWaxWIdXqZGWaN+7mUuctPHJr6fB4rt7RXLIoNd/8I1PyRmi0NAA0S4bChjQ0C3x7ypOrRCFfMOoz+I6W0VwgTxs5X06nIwfIgj5o6x06IdxHBdY3LMXB5q7haeVjRMwAJ8FKTTZTJOMscV3Vr9CaVy5cmGYnxTeyPFQsareIb2PMfNQsarrgp3Y9oUjU1oTggsSJwTQlCqA5IAlC5AD2qQKJpUjUEDwUoKaClQQPJXSmrkEirpSLggBy4pF0oAUlIuKSUALKQlISklBJxTHJ0prggCMhMcpVGUAVcVhmvaWu0PiFTpcObTs1oH3zRIhMLVFLkupyrTexTyJMisupqMhFEWQGmlAUuVJCAGJV0LkAX6/seY+arsXLldcCv6mSNUgFvVcuQXHApVy5QAqcUi5QA4J40XLlBA8JQuXIA5LzXLlIHJDv4rlyAHlIuXKQOKaPmuXIJOckakXIARIVy5ACFMdouXIAY5RlcuQAxRvXLkEiJrki5VJEXLlyA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7544" y="476672"/>
            <a:ext cx="2736304" cy="52565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Yeşil alanlar</a:t>
            </a:r>
          </a:p>
          <a:p>
            <a:pPr>
              <a:buFont typeface="Wingdings" pitchFamily="2" charset="2"/>
              <a:buChar char="§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Çocuk Bahçeleri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mahalle parkı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Semt parkı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Kent parkı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Bölge Parkı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Korular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Fuar alanı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Botanik bahçesi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Fidanlık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Mezarlık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364088" y="548680"/>
            <a:ext cx="324036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tr-TR" baseline="0" dirty="0" smtClean="0"/>
              <a:t> </a:t>
            </a:r>
            <a:r>
              <a:rPr lang="tr-TR" sz="2400" baseline="0" dirty="0" smtClean="0">
                <a:latin typeface="Arial" pitchFamily="34" charset="0"/>
                <a:cs typeface="Arial" pitchFamily="34" charset="0"/>
              </a:rPr>
              <a:t>Spor Alanı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kapalı  spor alanı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Açık spor alanı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Stadyum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vb…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ülya\Pictures\10 nisan jesmon dene\P101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548680"/>
            <a:ext cx="4224469" cy="3168352"/>
          </a:xfrm>
          <a:prstGeom prst="rect">
            <a:avLst/>
          </a:prstGeom>
          <a:noFill/>
        </p:spPr>
      </p:pic>
      <p:pic>
        <p:nvPicPr>
          <p:cNvPr id="4" name="Picture 2" descr="C:\Users\Hülya\Pictures\lake dıstrıct 29 mayıs\P1010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0808"/>
            <a:ext cx="5619468" cy="4214601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68313" y="549275"/>
            <a:ext cx="6192837" cy="6021388"/>
            <a:chOff x="113" y="527"/>
            <a:chExt cx="3901" cy="3793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521" y="2523"/>
              <a:ext cx="1542" cy="1497"/>
              <a:chOff x="476" y="2568"/>
              <a:chExt cx="1542" cy="149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900000">
                <a:off x="476" y="2659"/>
                <a:ext cx="1406" cy="1360"/>
                <a:chOff x="1247" y="1888"/>
                <a:chExt cx="1406" cy="1360"/>
              </a:xfrm>
            </p:grpSpPr>
            <p:sp>
              <p:nvSpPr>
                <p:cNvPr id="319492" name="Oval 4"/>
                <p:cNvSpPr>
                  <a:spLocks noChangeArrowheads="1"/>
                </p:cNvSpPr>
                <p:nvPr/>
              </p:nvSpPr>
              <p:spPr bwMode="auto">
                <a:xfrm>
                  <a:off x="1247" y="2115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19493" name="Oval 5"/>
                <p:cNvSpPr>
                  <a:spLocks noChangeArrowheads="1"/>
                </p:cNvSpPr>
                <p:nvPr/>
              </p:nvSpPr>
              <p:spPr bwMode="auto">
                <a:xfrm>
                  <a:off x="1927" y="1888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19494" name="Oval 6"/>
                <p:cNvSpPr>
                  <a:spLocks noChangeArrowheads="1"/>
                </p:cNvSpPr>
                <p:nvPr/>
              </p:nvSpPr>
              <p:spPr bwMode="auto">
                <a:xfrm>
                  <a:off x="1791" y="2568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319508" name="Oval 20"/>
              <p:cNvSpPr>
                <a:spLocks noChangeArrowheads="1"/>
              </p:cNvSpPr>
              <p:nvPr/>
            </p:nvSpPr>
            <p:spPr bwMode="auto">
              <a:xfrm>
                <a:off x="476" y="2568"/>
                <a:ext cx="1542" cy="14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31" y="890"/>
              <a:ext cx="1542" cy="1497"/>
              <a:chOff x="476" y="2568"/>
              <a:chExt cx="1542" cy="1497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 rot="900000">
                <a:off x="476" y="2659"/>
                <a:ext cx="1406" cy="1360"/>
                <a:chOff x="1247" y="1888"/>
                <a:chExt cx="1406" cy="1360"/>
              </a:xfrm>
            </p:grpSpPr>
            <p:sp>
              <p:nvSpPr>
                <p:cNvPr id="319512" name="Oval 24"/>
                <p:cNvSpPr>
                  <a:spLocks noChangeArrowheads="1"/>
                </p:cNvSpPr>
                <p:nvPr/>
              </p:nvSpPr>
              <p:spPr bwMode="auto">
                <a:xfrm>
                  <a:off x="1247" y="2115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66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19513" name="Oval 25"/>
                <p:cNvSpPr>
                  <a:spLocks noChangeArrowheads="1"/>
                </p:cNvSpPr>
                <p:nvPr/>
              </p:nvSpPr>
              <p:spPr bwMode="auto">
                <a:xfrm>
                  <a:off x="1927" y="1888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66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19514" name="Oval 26"/>
                <p:cNvSpPr>
                  <a:spLocks noChangeArrowheads="1"/>
                </p:cNvSpPr>
                <p:nvPr/>
              </p:nvSpPr>
              <p:spPr bwMode="auto">
                <a:xfrm>
                  <a:off x="1791" y="2568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319515" name="Oval 27"/>
              <p:cNvSpPr>
                <a:spLocks noChangeArrowheads="1"/>
              </p:cNvSpPr>
              <p:nvPr/>
            </p:nvSpPr>
            <p:spPr bwMode="auto">
              <a:xfrm>
                <a:off x="476" y="2568"/>
                <a:ext cx="1542" cy="14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109" y="845"/>
              <a:ext cx="1542" cy="1497"/>
              <a:chOff x="476" y="2568"/>
              <a:chExt cx="1542" cy="1497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 rot="900000">
                <a:off x="476" y="2659"/>
                <a:ext cx="1406" cy="1360"/>
                <a:chOff x="1247" y="1888"/>
                <a:chExt cx="1406" cy="1360"/>
              </a:xfrm>
            </p:grpSpPr>
            <p:sp>
              <p:nvSpPr>
                <p:cNvPr id="319518" name="Oval 30"/>
                <p:cNvSpPr>
                  <a:spLocks noChangeArrowheads="1"/>
                </p:cNvSpPr>
                <p:nvPr/>
              </p:nvSpPr>
              <p:spPr bwMode="auto">
                <a:xfrm>
                  <a:off x="1247" y="2115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19519" name="Oval 31"/>
                <p:cNvSpPr>
                  <a:spLocks noChangeArrowheads="1"/>
                </p:cNvSpPr>
                <p:nvPr/>
              </p:nvSpPr>
              <p:spPr bwMode="auto">
                <a:xfrm>
                  <a:off x="1927" y="1888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19520" name="Oval 32"/>
                <p:cNvSpPr>
                  <a:spLocks noChangeArrowheads="1"/>
                </p:cNvSpPr>
                <p:nvPr/>
              </p:nvSpPr>
              <p:spPr bwMode="auto">
                <a:xfrm>
                  <a:off x="1791" y="2568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319521" name="Oval 33"/>
              <p:cNvSpPr>
                <a:spLocks noChangeArrowheads="1"/>
              </p:cNvSpPr>
              <p:nvPr/>
            </p:nvSpPr>
            <p:spPr bwMode="auto">
              <a:xfrm>
                <a:off x="476" y="2568"/>
                <a:ext cx="1542" cy="14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2064" y="2523"/>
              <a:ext cx="1542" cy="1497"/>
              <a:chOff x="476" y="2568"/>
              <a:chExt cx="1542" cy="1497"/>
            </a:xfrm>
          </p:grpSpPr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 rot="900000">
                <a:off x="476" y="2659"/>
                <a:ext cx="1406" cy="1360"/>
                <a:chOff x="1247" y="1888"/>
                <a:chExt cx="1406" cy="1360"/>
              </a:xfrm>
            </p:grpSpPr>
            <p:sp>
              <p:nvSpPr>
                <p:cNvPr id="319524" name="Oval 36"/>
                <p:cNvSpPr>
                  <a:spLocks noChangeArrowheads="1"/>
                </p:cNvSpPr>
                <p:nvPr/>
              </p:nvSpPr>
              <p:spPr bwMode="auto">
                <a:xfrm>
                  <a:off x="1247" y="2115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19525" name="Oval 37"/>
                <p:cNvSpPr>
                  <a:spLocks noChangeArrowheads="1"/>
                </p:cNvSpPr>
                <p:nvPr/>
              </p:nvSpPr>
              <p:spPr bwMode="auto">
                <a:xfrm>
                  <a:off x="1927" y="1888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319526" name="Oval 38"/>
                <p:cNvSpPr>
                  <a:spLocks noChangeArrowheads="1"/>
                </p:cNvSpPr>
                <p:nvPr/>
              </p:nvSpPr>
              <p:spPr bwMode="auto">
                <a:xfrm>
                  <a:off x="1791" y="2568"/>
                  <a:ext cx="726" cy="68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319527" name="Oval 39"/>
              <p:cNvSpPr>
                <a:spLocks noChangeArrowheads="1"/>
              </p:cNvSpPr>
              <p:nvPr/>
            </p:nvSpPr>
            <p:spPr bwMode="auto">
              <a:xfrm>
                <a:off x="476" y="2568"/>
                <a:ext cx="1542" cy="14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319528" name="Oval 40"/>
            <p:cNvSpPr>
              <a:spLocks noChangeArrowheads="1"/>
            </p:cNvSpPr>
            <p:nvPr/>
          </p:nvSpPr>
          <p:spPr bwMode="auto">
            <a:xfrm>
              <a:off x="1565" y="1888"/>
              <a:ext cx="998" cy="9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auto">
            <a:xfrm>
              <a:off x="113" y="527"/>
              <a:ext cx="3901" cy="37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319531" name="Rectangle 43"/>
          <p:cNvSpPr>
            <a:spLocks noChangeArrowheads="1"/>
          </p:cNvSpPr>
          <p:nvPr/>
        </p:nvSpPr>
        <p:spPr bwMode="auto">
          <a:xfrm>
            <a:off x="4643438" y="2060575"/>
            <a:ext cx="433387" cy="431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19532" name="Rectangle 44"/>
          <p:cNvSpPr>
            <a:spLocks noChangeArrowheads="1"/>
          </p:cNvSpPr>
          <p:nvPr/>
        </p:nvSpPr>
        <p:spPr bwMode="auto">
          <a:xfrm>
            <a:off x="4572000" y="4652963"/>
            <a:ext cx="433388" cy="431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19533" name="Rectangle 45"/>
          <p:cNvSpPr>
            <a:spLocks noChangeArrowheads="1"/>
          </p:cNvSpPr>
          <p:nvPr/>
        </p:nvSpPr>
        <p:spPr bwMode="auto">
          <a:xfrm>
            <a:off x="2124075" y="4652963"/>
            <a:ext cx="433388" cy="431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19534" name="Rectangle 46"/>
          <p:cNvSpPr>
            <a:spLocks noChangeArrowheads="1"/>
          </p:cNvSpPr>
          <p:nvPr/>
        </p:nvSpPr>
        <p:spPr bwMode="auto">
          <a:xfrm>
            <a:off x="1979613" y="2060575"/>
            <a:ext cx="433387" cy="431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19535" name="Line 47"/>
          <p:cNvSpPr>
            <a:spLocks noChangeShapeType="1"/>
          </p:cNvSpPr>
          <p:nvPr/>
        </p:nvSpPr>
        <p:spPr bwMode="auto">
          <a:xfrm>
            <a:off x="5867400" y="1773238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19536" name="Line 48"/>
          <p:cNvSpPr>
            <a:spLocks noChangeShapeType="1"/>
          </p:cNvSpPr>
          <p:nvPr/>
        </p:nvSpPr>
        <p:spPr bwMode="auto">
          <a:xfrm>
            <a:off x="5867400" y="29241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19537" name="Line 49"/>
          <p:cNvSpPr>
            <a:spLocks noChangeShapeType="1"/>
          </p:cNvSpPr>
          <p:nvPr/>
        </p:nvSpPr>
        <p:spPr bwMode="auto">
          <a:xfrm>
            <a:off x="6516688" y="43656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19538" name="Text Box 50"/>
          <p:cNvSpPr txBox="1">
            <a:spLocks noChangeArrowheads="1"/>
          </p:cNvSpPr>
          <p:nvPr/>
        </p:nvSpPr>
        <p:spPr bwMode="auto">
          <a:xfrm>
            <a:off x="6804025" y="15573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latin typeface="Comic Sans MS" pitchFamily="66" charset="0"/>
              </a:rPr>
              <a:t>MAHALLE</a:t>
            </a:r>
          </a:p>
        </p:txBody>
      </p:sp>
      <p:sp>
        <p:nvSpPr>
          <p:cNvPr id="319539" name="Text Box 51"/>
          <p:cNvSpPr txBox="1">
            <a:spLocks noChangeArrowheads="1"/>
          </p:cNvSpPr>
          <p:nvPr/>
        </p:nvSpPr>
        <p:spPr bwMode="auto">
          <a:xfrm>
            <a:off x="7451725" y="270827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latin typeface="Comic Sans MS" pitchFamily="66" charset="0"/>
              </a:rPr>
              <a:t>SEMT</a:t>
            </a:r>
          </a:p>
        </p:txBody>
      </p:sp>
      <p:sp>
        <p:nvSpPr>
          <p:cNvPr id="319540" name="Text Box 52"/>
          <p:cNvSpPr txBox="1">
            <a:spLocks noChangeArrowheads="1"/>
          </p:cNvSpPr>
          <p:nvPr/>
        </p:nvSpPr>
        <p:spPr bwMode="auto">
          <a:xfrm>
            <a:off x="7812088" y="4221163"/>
            <a:ext cx="1116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latin typeface="Comic Sans MS" pitchFamily="66" charset="0"/>
              </a:rPr>
              <a:t>KENT</a:t>
            </a:r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932363" y="1341438"/>
            <a:ext cx="1008062" cy="1079500"/>
            <a:chOff x="3061" y="2523"/>
            <a:chExt cx="635" cy="680"/>
          </a:xfrm>
        </p:grpSpPr>
        <p:sp>
          <p:nvSpPr>
            <p:cNvPr id="319542" name="Oval 54"/>
            <p:cNvSpPr>
              <a:spLocks noChangeArrowheads="1"/>
            </p:cNvSpPr>
            <p:nvPr/>
          </p:nvSpPr>
          <p:spPr bwMode="auto">
            <a:xfrm>
              <a:off x="3379" y="279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9543" name="Oval 55"/>
            <p:cNvSpPr>
              <a:spLocks noChangeArrowheads="1"/>
            </p:cNvSpPr>
            <p:nvPr/>
          </p:nvSpPr>
          <p:spPr bwMode="auto">
            <a:xfrm>
              <a:off x="3061" y="2886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9544" name="Oval 56"/>
            <p:cNvSpPr>
              <a:spLocks noChangeArrowheads="1"/>
            </p:cNvSpPr>
            <p:nvPr/>
          </p:nvSpPr>
          <p:spPr bwMode="auto">
            <a:xfrm>
              <a:off x="3152" y="2523"/>
              <a:ext cx="317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319546" name="Line 58"/>
          <p:cNvSpPr>
            <a:spLocks noChangeShapeType="1"/>
          </p:cNvSpPr>
          <p:nvPr/>
        </p:nvSpPr>
        <p:spPr bwMode="auto">
          <a:xfrm flipV="1">
            <a:off x="5364163" y="765175"/>
            <a:ext cx="10795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19547" name="Text Box 59"/>
          <p:cNvSpPr txBox="1">
            <a:spLocks noChangeArrowheads="1"/>
          </p:cNvSpPr>
          <p:nvPr/>
        </p:nvSpPr>
        <p:spPr bwMode="auto">
          <a:xfrm>
            <a:off x="6372225" y="549275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400" b="1">
                <a:latin typeface="Comic Sans MS" pitchFamily="66" charset="0"/>
              </a:rPr>
              <a:t>KOMŞULUK GR.</a:t>
            </a:r>
          </a:p>
        </p:txBody>
      </p:sp>
      <p:sp>
        <p:nvSpPr>
          <p:cNvPr id="45" name="4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2485-C068-46C4-B10C-BEF07BC78A44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616</Words>
  <Application>Microsoft Office PowerPoint</Application>
  <PresentationFormat>Ekran Gösterisi (4:3)</PresentationFormat>
  <Paragraphs>220</Paragraphs>
  <Slides>23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ŞEHİR PLANLAMA –İMAR HUKUKU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YOĞUNLUK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Hülya</dc:creator>
  <cp:lastModifiedBy>asus</cp:lastModifiedBy>
  <cp:revision>21</cp:revision>
  <dcterms:created xsi:type="dcterms:W3CDTF">2013-11-17T17:15:35Z</dcterms:created>
  <dcterms:modified xsi:type="dcterms:W3CDTF">2021-12-01T14:32:45Z</dcterms:modified>
</cp:coreProperties>
</file>