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8"/>
  </p:notesMasterIdLst>
  <p:sldIdLst>
    <p:sldId id="340" r:id="rId3"/>
    <p:sldId id="276" r:id="rId4"/>
    <p:sldId id="341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4" r:id="rId21"/>
    <p:sldId id="386" r:id="rId22"/>
    <p:sldId id="385" r:id="rId23"/>
    <p:sldId id="387" r:id="rId24"/>
    <p:sldId id="390" r:id="rId25"/>
    <p:sldId id="388" r:id="rId26"/>
    <p:sldId id="389" r:id="rId27"/>
    <p:sldId id="343" r:id="rId28"/>
    <p:sldId id="392" r:id="rId29"/>
    <p:sldId id="393" r:id="rId30"/>
    <p:sldId id="394" r:id="rId31"/>
    <p:sldId id="395" r:id="rId32"/>
    <p:sldId id="391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347" r:id="rId56"/>
    <p:sldId id="348" r:id="rId57"/>
    <p:sldId id="349" r:id="rId58"/>
    <p:sldId id="35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8" r:id="rId67"/>
    <p:sldId id="426" r:id="rId68"/>
    <p:sldId id="429" r:id="rId69"/>
    <p:sldId id="430" r:id="rId70"/>
    <p:sldId id="427" r:id="rId71"/>
    <p:sldId id="431" r:id="rId72"/>
    <p:sldId id="432" r:id="rId73"/>
    <p:sldId id="433" r:id="rId74"/>
    <p:sldId id="434" r:id="rId75"/>
    <p:sldId id="435" r:id="rId76"/>
    <p:sldId id="436" r:id="rId7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5EF2-E210-4029-B099-B96B99E3E63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3C033-D321-4AEC-8C51-2F94A0FC25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36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DA632-E040-4F21-AE24-C4ED6E14FA4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30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68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70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03292897 w 794"/>
                <a:gd name="T1" fmla="*/ 46843570 h 414"/>
                <a:gd name="T2" fmla="*/ 539523428 w 794"/>
                <a:gd name="T3" fmla="*/ 37722662 h 414"/>
                <a:gd name="T4" fmla="*/ 422588358 w 794"/>
                <a:gd name="T5" fmla="*/ 24925938 h 414"/>
                <a:gd name="T6" fmla="*/ 53931151 w 794"/>
                <a:gd name="T7" fmla="*/ 0 h 414"/>
                <a:gd name="T8" fmla="*/ 17393883 w 794"/>
                <a:gd name="T9" fmla="*/ 2361589 h 414"/>
                <a:gd name="T10" fmla="*/ 0 w 794"/>
                <a:gd name="T11" fmla="*/ 9851723 h 414"/>
                <a:gd name="T12" fmla="*/ 21197253 w 794"/>
                <a:gd name="T13" fmla="*/ 18397854 h 414"/>
                <a:gd name="T14" fmla="*/ 433075605 w 794"/>
                <a:gd name="T15" fmla="*/ 48534075 h 414"/>
                <a:gd name="T16" fmla="*/ 523318868 w 794"/>
                <a:gd name="T17" fmla="*/ 46604285 h 414"/>
                <a:gd name="T18" fmla="*/ 596281727 w 794"/>
                <a:gd name="T19" fmla="*/ 49100330 h 414"/>
                <a:gd name="T20" fmla="*/ 603292897 w 794"/>
                <a:gd name="T21" fmla="*/ 46843570 h 414"/>
                <a:gd name="T22" fmla="*/ 603292897 w 794"/>
                <a:gd name="T23" fmla="*/ 468435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2478 w 1586"/>
                <a:gd name="T1" fmla="*/ 0 h 821"/>
                <a:gd name="T2" fmla="*/ 121200 w 1586"/>
                <a:gd name="T3" fmla="*/ 7379 h 821"/>
                <a:gd name="T4" fmla="*/ 130025 w 1586"/>
                <a:gd name="T5" fmla="*/ 9072 h 821"/>
                <a:gd name="T6" fmla="*/ 144432 w 1586"/>
                <a:gd name="T7" fmla="*/ 11260 h 821"/>
                <a:gd name="T8" fmla="*/ 142521 w 1586"/>
                <a:gd name="T9" fmla="*/ 11674 h 821"/>
                <a:gd name="T10" fmla="*/ 122908 w 1586"/>
                <a:gd name="T11" fmla="*/ 11189 h 821"/>
                <a:gd name="T12" fmla="*/ 104248 w 1586"/>
                <a:gd name="T13" fmla="*/ 11532 h 821"/>
                <a:gd name="T14" fmla="*/ 3769 w 1586"/>
                <a:gd name="T15" fmla="*/ 4249 h 821"/>
                <a:gd name="T16" fmla="*/ 0 w 1586"/>
                <a:gd name="T17" fmla="*/ 2134 h 821"/>
                <a:gd name="T18" fmla="*/ 4180 w 1586"/>
                <a:gd name="T19" fmla="*/ 450 h 821"/>
                <a:gd name="T20" fmla="*/ 12478 w 1586"/>
                <a:gd name="T21" fmla="*/ 0 h 821"/>
                <a:gd name="T22" fmla="*/ 1247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803 h 747"/>
                <a:gd name="T2" fmla="*/ 86781 w 1049"/>
                <a:gd name="T3" fmla="*/ 11049 h 747"/>
                <a:gd name="T4" fmla="*/ 88395 w 1049"/>
                <a:gd name="T5" fmla="*/ 7899 h 747"/>
                <a:gd name="T6" fmla="*/ 98747 w 1049"/>
                <a:gd name="T7" fmla="*/ 6245 h 747"/>
                <a:gd name="T8" fmla="*/ 7341 w 1049"/>
                <a:gd name="T9" fmla="*/ 0 h 747"/>
                <a:gd name="T10" fmla="*/ 0 w 1049"/>
                <a:gd name="T11" fmla="*/ 1871 h 747"/>
                <a:gd name="T12" fmla="*/ 0 w 1049"/>
                <a:gd name="T13" fmla="*/ 4803 h 747"/>
                <a:gd name="T14" fmla="*/ 0 w 1049"/>
                <a:gd name="T15" fmla="*/ 48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9858 w 150"/>
                  <a:gd name="T1" fmla="*/ 0 h 173"/>
                  <a:gd name="T2" fmla="*/ 3628 w 150"/>
                  <a:gd name="T3" fmla="*/ 1054 h 173"/>
                  <a:gd name="T4" fmla="*/ 0 w 150"/>
                  <a:gd name="T5" fmla="*/ 2750 h 173"/>
                  <a:gd name="T6" fmla="*/ 7173 w 150"/>
                  <a:gd name="T7" fmla="*/ 2542 h 173"/>
                  <a:gd name="T8" fmla="*/ 9240 w 150"/>
                  <a:gd name="T9" fmla="*/ 1343 h 173"/>
                  <a:gd name="T10" fmla="*/ 13483 w 150"/>
                  <a:gd name="T11" fmla="*/ 426 h 173"/>
                  <a:gd name="T12" fmla="*/ 9858 w 150"/>
                  <a:gd name="T13" fmla="*/ 0 h 173"/>
                  <a:gd name="T14" fmla="*/ 985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4461 w 1684"/>
                  <a:gd name="T1" fmla="*/ 0 h 880"/>
                  <a:gd name="T2" fmla="*/ 5847 w 1684"/>
                  <a:gd name="T3" fmla="*/ 755 h 880"/>
                  <a:gd name="T4" fmla="*/ 0 w 1684"/>
                  <a:gd name="T5" fmla="*/ 3018 h 880"/>
                  <a:gd name="T6" fmla="*/ 6236 w 1684"/>
                  <a:gd name="T7" fmla="*/ 5205 h 880"/>
                  <a:gd name="T8" fmla="*/ 109610 w 1684"/>
                  <a:gd name="T9" fmla="*/ 12573 h 880"/>
                  <a:gd name="T10" fmla="*/ 131879 w 1684"/>
                  <a:gd name="T11" fmla="*/ 12115 h 880"/>
                  <a:gd name="T12" fmla="*/ 149924 w 1684"/>
                  <a:gd name="T13" fmla="*/ 12764 h 880"/>
                  <a:gd name="T14" fmla="*/ 156185 w 1684"/>
                  <a:gd name="T15" fmla="*/ 11733 h 880"/>
                  <a:gd name="T16" fmla="*/ 139289 w 1684"/>
                  <a:gd name="T17" fmla="*/ 9627 h 880"/>
                  <a:gd name="T18" fmla="*/ 132424 w 1684"/>
                  <a:gd name="T19" fmla="*/ 7434 h 880"/>
                  <a:gd name="T20" fmla="*/ 127006 w 1684"/>
                  <a:gd name="T21" fmla="*/ 7644 h 880"/>
                  <a:gd name="T22" fmla="*/ 133443 w 1684"/>
                  <a:gd name="T23" fmla="*/ 9627 h 880"/>
                  <a:gd name="T24" fmla="*/ 146349 w 1684"/>
                  <a:gd name="T25" fmla="*/ 11741 h 880"/>
                  <a:gd name="T26" fmla="*/ 131061 w 1684"/>
                  <a:gd name="T27" fmla="*/ 11416 h 880"/>
                  <a:gd name="T28" fmla="*/ 113035 w 1684"/>
                  <a:gd name="T29" fmla="*/ 11794 h 880"/>
                  <a:gd name="T30" fmla="*/ 116371 w 1684"/>
                  <a:gd name="T31" fmla="*/ 9421 h 880"/>
                  <a:gd name="T32" fmla="*/ 124100 w 1684"/>
                  <a:gd name="T33" fmla="*/ 7804 h 880"/>
                  <a:gd name="T34" fmla="*/ 115052 w 1684"/>
                  <a:gd name="T35" fmla="*/ 8006 h 880"/>
                  <a:gd name="T36" fmla="*/ 108037 w 1684"/>
                  <a:gd name="T37" fmla="*/ 9551 h 880"/>
                  <a:gd name="T38" fmla="*/ 105653 w 1684"/>
                  <a:gd name="T39" fmla="*/ 11477 h 880"/>
                  <a:gd name="T40" fmla="*/ 9935 w 1684"/>
                  <a:gd name="T41" fmla="*/ 4495 h 880"/>
                  <a:gd name="T42" fmla="*/ 7397 w 1684"/>
                  <a:gd name="T43" fmla="*/ 3114 h 880"/>
                  <a:gd name="T44" fmla="*/ 9548 w 1684"/>
                  <a:gd name="T45" fmla="*/ 1386 h 880"/>
                  <a:gd name="T46" fmla="*/ 20093 w 1684"/>
                  <a:gd name="T47" fmla="*/ 0 h 880"/>
                  <a:gd name="T48" fmla="*/ 14461 w 1684"/>
                  <a:gd name="T49" fmla="*/ 0 h 880"/>
                  <a:gd name="T50" fmla="*/ 144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9282 w 1190"/>
                  <a:gd name="T1" fmla="*/ 0 h 500"/>
                  <a:gd name="T2" fmla="*/ 110325 w 1190"/>
                  <a:gd name="T3" fmla="*/ 7075 h 500"/>
                  <a:gd name="T4" fmla="*/ 99688 w 1190"/>
                  <a:gd name="T5" fmla="*/ 7218 h 500"/>
                  <a:gd name="T6" fmla="*/ 0 w 1190"/>
                  <a:gd name="T7" fmla="*/ 389 h 500"/>
                  <a:gd name="T8" fmla="*/ 9282 w 1190"/>
                  <a:gd name="T9" fmla="*/ 0 h 500"/>
                  <a:gd name="T10" fmla="*/ 928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0968 w 160"/>
                  <a:gd name="T1" fmla="*/ 0 h 335"/>
                  <a:gd name="T2" fmla="*/ 1796 w 160"/>
                  <a:gd name="T3" fmla="*/ 1474 h 335"/>
                  <a:gd name="T4" fmla="*/ 0 w 160"/>
                  <a:gd name="T5" fmla="*/ 3174 h 335"/>
                  <a:gd name="T6" fmla="*/ 3147 w 160"/>
                  <a:gd name="T7" fmla="*/ 4340 h 335"/>
                  <a:gd name="T8" fmla="*/ 8844 w 160"/>
                  <a:gd name="T9" fmla="*/ 4627 h 335"/>
                  <a:gd name="T10" fmla="*/ 7180 w 160"/>
                  <a:gd name="T11" fmla="*/ 2119 h 335"/>
                  <a:gd name="T12" fmla="*/ 15087 w 160"/>
                  <a:gd name="T13" fmla="*/ 242 h 335"/>
                  <a:gd name="T14" fmla="*/ 10968 w 160"/>
                  <a:gd name="T15" fmla="*/ 0 h 335"/>
                  <a:gd name="T16" fmla="*/ 109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284 w 489"/>
                  <a:gd name="T1" fmla="*/ 505 h 296"/>
                  <a:gd name="T2" fmla="*/ 14305 w 489"/>
                  <a:gd name="T3" fmla="*/ 976 h 296"/>
                  <a:gd name="T4" fmla="*/ 29026 w 489"/>
                  <a:gd name="T5" fmla="*/ 2019 h 296"/>
                  <a:gd name="T6" fmla="*/ 39420 w 489"/>
                  <a:gd name="T7" fmla="*/ 3580 h 296"/>
                  <a:gd name="T8" fmla="*/ 29201 w 489"/>
                  <a:gd name="T9" fmla="*/ 3385 h 296"/>
                  <a:gd name="T10" fmla="*/ 12417 w 489"/>
                  <a:gd name="T11" fmla="*/ 2151 h 296"/>
                  <a:gd name="T12" fmla="*/ 4468 w 489"/>
                  <a:gd name="T13" fmla="*/ 1177 h 296"/>
                  <a:gd name="T14" fmla="*/ 9557 w 489"/>
                  <a:gd name="T15" fmla="*/ 2398 h 296"/>
                  <a:gd name="T16" fmla="*/ 24359 w 489"/>
                  <a:gd name="T17" fmla="*/ 3968 h 296"/>
                  <a:gd name="T18" fmla="*/ 41723 w 489"/>
                  <a:gd name="T19" fmla="*/ 4366 h 296"/>
                  <a:gd name="T20" fmla="*/ 43792 w 489"/>
                  <a:gd name="T21" fmla="*/ 3296 h 296"/>
                  <a:gd name="T22" fmla="*/ 35296 w 489"/>
                  <a:gd name="T23" fmla="*/ 1772 h 296"/>
                  <a:gd name="T24" fmla="*/ 15209 w 489"/>
                  <a:gd name="T25" fmla="*/ 255 h 296"/>
                  <a:gd name="T26" fmla="*/ 0 w 489"/>
                  <a:gd name="T27" fmla="*/ 0 h 296"/>
                  <a:gd name="T28" fmla="*/ 1284 w 489"/>
                  <a:gd name="T29" fmla="*/ 505 h 296"/>
                  <a:gd name="T30" fmla="*/ 1284 w 489"/>
                  <a:gd name="T31" fmla="*/ 50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8 w 794"/>
                <a:gd name="T1" fmla="*/ 4 h 414"/>
                <a:gd name="T2" fmla="*/ 35 w 794"/>
                <a:gd name="T3" fmla="*/ 4 h 414"/>
                <a:gd name="T4" fmla="*/ 27 w 794"/>
                <a:gd name="T5" fmla="*/ 2 h 414"/>
                <a:gd name="T6" fmla="*/ 3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2 h 414"/>
                <a:gd name="T14" fmla="*/ 28 w 794"/>
                <a:gd name="T15" fmla="*/ 4 h 414"/>
                <a:gd name="T16" fmla="*/ 33 w 794"/>
                <a:gd name="T17" fmla="*/ 4 h 414"/>
                <a:gd name="T18" fmla="*/ 38 w 794"/>
                <a:gd name="T19" fmla="*/ 4 h 414"/>
                <a:gd name="T20" fmla="*/ 38 w 794"/>
                <a:gd name="T21" fmla="*/ 4 h 414"/>
                <a:gd name="T22" fmla="*/ 38 w 794"/>
                <a:gd name="T23" fmla="*/ 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1F28-BE57-4A3F-97B5-4C334F4C865F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E3AE-BE66-45F1-BD13-ADF57D45B6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64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9AC2-94F3-4D8C-BA42-F273224415C0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933F-DA93-4118-ABA6-0944B67B72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806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0213-ECCA-41B1-A007-3AD363633C2D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C91B-7D75-4518-B167-2A316291E9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146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4F65-48A2-4B4F-9CC9-2523E879FA26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C4CD-59F1-4FA3-B517-681191D141A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173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6CB7-B900-4942-B61D-50D8F4F7B989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8F2C-D3A5-4725-B9B9-3F86F152B3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53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C17F-9BB7-4DB8-94ED-914BAC35CB09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2151-8FE7-4D75-81A6-FFC01C48357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49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9DBB-C4A2-4B2F-9D92-27F844C5F8D8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1B9A-5FE8-466C-932A-FEA1552861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163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23A3-5DF9-49C0-8D04-25DEBF40F240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F4F2-28FE-4696-991A-40124E1926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9195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69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FF07-10D5-401E-885E-D7CC55289C14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15D1-9DBC-4330-89CD-815E46C024B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232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7454-166D-44A0-B21A-694874EE0CA3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CC51-B687-42E0-A300-BC2E029291B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440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4915-DC8E-4300-AC43-3EE19E1E9EF6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47F7-F33C-47F9-9B32-C693C56EFC6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4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94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5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0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11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3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00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7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49BE-6F93-4AB5-8E9C-658045285485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8512-844C-4E65-A054-82BC389DA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9D2460E-00D7-4A9C-9FBE-D7F57DF80437}" type="datetimeFigureOut">
              <a:rPr lang="tr-TR"/>
              <a:pPr>
                <a:defRPr/>
              </a:pPr>
              <a:t>20.11.2019</a:t>
            </a:fld>
            <a:endParaRPr lang="tr-TR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2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BDFC467-F85A-4F07-BEA5-94770515C57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1800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1800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sz="1800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1800"/>
            </a:p>
          </p:txBody>
        </p:sp>
      </p:grpSp>
    </p:spTree>
    <p:extLst>
      <p:ext uri="{BB962C8B-B14F-4D97-AF65-F5344CB8AC3E}">
        <p14:creationId xmlns:p14="http://schemas.microsoft.com/office/powerpoint/2010/main" val="34400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19289" y="981076"/>
            <a:ext cx="7921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4800" b="1">
                <a:solidFill>
                  <a:srgbClr val="000000"/>
                </a:solidFill>
                <a:latin typeface="Lucida Handwriting" panose="03010101010101010101" pitchFamily="66" charset="0"/>
              </a:rPr>
              <a:t>TEKNİK RESİM VE TASARI GEOMETRİ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3600" b="1">
                <a:solidFill>
                  <a:srgbClr val="F02010"/>
                </a:solidFill>
                <a:latin typeface="Lucida Handwriting" panose="03010101010101010101" pitchFamily="66" charset="0"/>
              </a:rPr>
              <a:t>Arş. Gör. Dr. Yurdakul AYGÖRMEZ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Yıldız Teknik Üniversitesi               </a:t>
            </a:r>
            <a:r>
              <a:rPr lang="tr-TR" altLang="tr-TR" sz="2800" b="1">
                <a:solidFill>
                  <a:srgbClr val="703DFF"/>
                </a:solidFill>
                <a:latin typeface="Arial" panose="020B0604020202020204" pitchFamily="34" charset="0"/>
              </a:rPr>
              <a:t>           </a:t>
            </a: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İnşaat Fakültesi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İnşaat Mühendisliği Bölümü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MekanikAnabilim Dalı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703DFF"/>
                </a:solidFill>
                <a:latin typeface="Lucida Calligraphy" panose="03010101010101010101" pitchFamily="66" charset="0"/>
              </a:rPr>
              <a:t>Oda No:2-030</a:t>
            </a:r>
          </a:p>
        </p:txBody>
      </p:sp>
    </p:spTree>
    <p:extLst>
      <p:ext uri="{BB962C8B-B14F-4D97-AF65-F5344CB8AC3E}">
        <p14:creationId xmlns:p14="http://schemas.microsoft.com/office/powerpoint/2010/main" val="211509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3" y="446690"/>
            <a:ext cx="10979814" cy="59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4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0" y="0"/>
            <a:ext cx="10252520" cy="9564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45" y="956472"/>
            <a:ext cx="2210128" cy="3427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45" y="1235003"/>
            <a:ext cx="4718148" cy="4444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45" y="1806503"/>
            <a:ext cx="11790192" cy="6529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52" y="3340811"/>
            <a:ext cx="9458314" cy="28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" y="362608"/>
            <a:ext cx="11747860" cy="53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63" y="173421"/>
            <a:ext cx="10468274" cy="65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615920"/>
            <a:ext cx="11610174" cy="38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8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1" y="133404"/>
            <a:ext cx="9774618" cy="65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9" y="898633"/>
            <a:ext cx="10903192" cy="39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400050"/>
            <a:ext cx="9486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5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52" y="295275"/>
            <a:ext cx="9924885" cy="64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23" y="683171"/>
            <a:ext cx="10626496" cy="512904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3" y="5986627"/>
            <a:ext cx="9210675" cy="4762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2" y="153055"/>
            <a:ext cx="57531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" y="220717"/>
            <a:ext cx="12194066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2" y="1235486"/>
            <a:ext cx="10713982" cy="53334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2" y="318676"/>
            <a:ext cx="10951788" cy="7218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02" y="2381112"/>
            <a:ext cx="88296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43" y="391181"/>
            <a:ext cx="11514660" cy="5021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3" y="971923"/>
            <a:ext cx="11060660" cy="54604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43" y="6510875"/>
            <a:ext cx="63341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8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1" y="234908"/>
            <a:ext cx="11750568" cy="6427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1" y="877614"/>
            <a:ext cx="11806910" cy="6253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240" y="1366345"/>
            <a:ext cx="9764111" cy="52876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240" y="1366345"/>
            <a:ext cx="9814104" cy="23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1249088"/>
            <a:ext cx="10078918" cy="138900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7" y="2979683"/>
            <a:ext cx="10350934" cy="16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217207"/>
            <a:ext cx="11855670" cy="4326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4" y="877614"/>
            <a:ext cx="11855670" cy="41617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50" y="1424315"/>
            <a:ext cx="9705975" cy="48291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3" y="6384015"/>
            <a:ext cx="90963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3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0" y="181139"/>
            <a:ext cx="9505950" cy="46010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4" y="5179926"/>
            <a:ext cx="11876690" cy="6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4" y="275191"/>
            <a:ext cx="11624440" cy="45629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3" y="4939862"/>
            <a:ext cx="11281132" cy="17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91" y="1216244"/>
            <a:ext cx="6762750" cy="37528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1" y="487745"/>
            <a:ext cx="5229225" cy="438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3" y="5259443"/>
            <a:ext cx="9254134" cy="10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2" y="299205"/>
            <a:ext cx="7525404" cy="541876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665" y="1670652"/>
            <a:ext cx="31242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" y="314381"/>
            <a:ext cx="8429294" cy="62292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794" y="1760482"/>
            <a:ext cx="3449944" cy="27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47"/>
            <a:ext cx="12192000" cy="28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4" y="177238"/>
            <a:ext cx="8071942" cy="56837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797" y="2349060"/>
            <a:ext cx="3807288" cy="3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5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900" y="41386"/>
            <a:ext cx="5086350" cy="21621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1" y="2215289"/>
            <a:ext cx="11918730" cy="8981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93" y="3323811"/>
            <a:ext cx="11804138" cy="14346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645" y="4968864"/>
            <a:ext cx="3308296" cy="18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13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3" y="381656"/>
            <a:ext cx="10477500" cy="1638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51" y="1849656"/>
            <a:ext cx="100679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7" y="467709"/>
            <a:ext cx="8895592" cy="26433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31" y="3563664"/>
            <a:ext cx="105251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9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5" y="349184"/>
            <a:ext cx="7924798" cy="56551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5" y="1881023"/>
            <a:ext cx="3762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54" y="1600198"/>
            <a:ext cx="8394813" cy="9616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40" y="3137336"/>
            <a:ext cx="6122174" cy="11929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540" y="4519448"/>
            <a:ext cx="6547150" cy="7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2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8" y="309398"/>
            <a:ext cx="3571875" cy="61341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215" y="309398"/>
            <a:ext cx="3314700" cy="47434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6103"/>
            <a:ext cx="11107338" cy="14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9" y="571664"/>
            <a:ext cx="7379216" cy="150938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389954"/>
            <a:ext cx="2896914" cy="389547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60" y="3031451"/>
            <a:ext cx="8272840" cy="2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3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222"/>
            <a:ext cx="7886700" cy="7239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083"/>
            <a:ext cx="7975617" cy="22107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676" y="571500"/>
            <a:ext cx="36480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1134" cy="54180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03" y="3060522"/>
            <a:ext cx="4236776" cy="23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11" y="278525"/>
            <a:ext cx="10921868" cy="11508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66" y="1635508"/>
            <a:ext cx="7626405" cy="28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5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" y="1760482"/>
            <a:ext cx="12156842" cy="26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9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" y="0"/>
            <a:ext cx="8451274" cy="47244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00" y="4436843"/>
            <a:ext cx="70389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13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3" y="131708"/>
            <a:ext cx="6835829" cy="49975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49" y="4456767"/>
            <a:ext cx="7529351" cy="22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95262"/>
            <a:ext cx="92487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2" y="246991"/>
            <a:ext cx="12124438" cy="38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04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6" y="1284068"/>
            <a:ext cx="10953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4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71" y="930166"/>
            <a:ext cx="11232258" cy="49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1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60" y="1176337"/>
            <a:ext cx="6566615" cy="49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51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95" y="446690"/>
            <a:ext cx="8941092" cy="48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9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63" y="57491"/>
            <a:ext cx="7798674" cy="67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8" y="593833"/>
            <a:ext cx="10851224" cy="56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6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61987"/>
            <a:ext cx="89535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4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97776"/>
            <a:ext cx="4724400" cy="533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90" y="2151993"/>
            <a:ext cx="993491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5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48" y="0"/>
            <a:ext cx="10750740" cy="55652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07" y="5239406"/>
            <a:ext cx="10586656" cy="8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9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2" y="551793"/>
            <a:ext cx="10195816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" y="352097"/>
            <a:ext cx="11816654" cy="16974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2" y="2358751"/>
            <a:ext cx="11391900" cy="11525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2" y="3959444"/>
            <a:ext cx="11391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81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3" y="168169"/>
            <a:ext cx="11691004" cy="17657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50" y="2180897"/>
            <a:ext cx="9368416" cy="35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0" y="5775763"/>
            <a:ext cx="11480200" cy="10822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42" y="167623"/>
            <a:ext cx="4609770" cy="53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7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00"/>
            <a:ext cx="11421676" cy="31834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54" y="3466588"/>
            <a:ext cx="9907492" cy="30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0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97" y="425669"/>
            <a:ext cx="9124406" cy="6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7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24" y="185956"/>
            <a:ext cx="8092966" cy="62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38" y="122018"/>
            <a:ext cx="10075151" cy="64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45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4" y="890914"/>
            <a:ext cx="8163746" cy="573447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3573" y="117167"/>
            <a:ext cx="1178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ArialNarrow"/>
              </a:rPr>
              <a:t>Table</a:t>
            </a:r>
            <a:r>
              <a:rPr lang="tr-TR" dirty="0">
                <a:latin typeface="ArialNarrow"/>
              </a:rPr>
              <a:t> komutu, çizimden veri oluşturmak için de kullanılabilmektedir. Özellikle nitelikli bloklar ile birlikte etkin olarak</a:t>
            </a:r>
          </a:p>
          <a:p>
            <a:r>
              <a:rPr lang="tr-TR" dirty="0">
                <a:latin typeface="ArialNarrow"/>
              </a:rPr>
              <a:t>kullanılabilir.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5198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5" y="1376362"/>
            <a:ext cx="11686764" cy="42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8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910"/>
            <a:ext cx="12060136" cy="34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75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1" y="204952"/>
            <a:ext cx="11028990" cy="57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49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3" y="1224455"/>
            <a:ext cx="10940054" cy="44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9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1" y="493586"/>
            <a:ext cx="8513378" cy="58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4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34" y="72724"/>
            <a:ext cx="7041932" cy="67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46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04" y="1108841"/>
            <a:ext cx="9636392" cy="4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38" y="783021"/>
            <a:ext cx="8701724" cy="5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86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0" y="961697"/>
            <a:ext cx="11769860" cy="49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3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6" y="0"/>
            <a:ext cx="4303773" cy="6455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95" y="1120008"/>
            <a:ext cx="10630284" cy="39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96" y="650820"/>
            <a:ext cx="9881453" cy="49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6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285750"/>
            <a:ext cx="50101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57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2" y="236481"/>
            <a:ext cx="11908148" cy="24541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52" y="2801006"/>
            <a:ext cx="11532806" cy="13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3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15" y="136141"/>
            <a:ext cx="9860703" cy="51926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1" y="5328745"/>
            <a:ext cx="11944242" cy="11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59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05" y="425669"/>
            <a:ext cx="10820990" cy="6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1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9" y="2443655"/>
            <a:ext cx="11964902" cy="19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2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" y="1886606"/>
            <a:ext cx="12165364" cy="34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78" y="162911"/>
            <a:ext cx="9047238" cy="48084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0" y="1843909"/>
            <a:ext cx="2257425" cy="2476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94" y="5398376"/>
            <a:ext cx="11124142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yalı Kalemler">
  <a:themeElements>
    <a:clrScheme name="Boyalı Kalemler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Boyalı Kaleml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45</Words>
  <Application>Microsoft Office PowerPoint</Application>
  <PresentationFormat>Geniş ekran</PresentationFormat>
  <Paragraphs>9</Paragraphs>
  <Slides>75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75</vt:i4>
      </vt:variant>
    </vt:vector>
  </HeadingPairs>
  <TitlesOfParts>
    <vt:vector size="84" baseType="lpstr">
      <vt:lpstr>Arial</vt:lpstr>
      <vt:lpstr>ArialNarrow</vt:lpstr>
      <vt:lpstr>Calibri</vt:lpstr>
      <vt:lpstr>Calibri Light</vt:lpstr>
      <vt:lpstr>Comic Sans MS</vt:lpstr>
      <vt:lpstr>Lucida Calligraphy</vt:lpstr>
      <vt:lpstr>Lucida Handwriting</vt:lpstr>
      <vt:lpstr>Office Teması</vt:lpstr>
      <vt:lpstr>Boyalı Kalemler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yur day</dc:creator>
  <cp:lastModifiedBy>yur day</cp:lastModifiedBy>
  <cp:revision>91</cp:revision>
  <dcterms:created xsi:type="dcterms:W3CDTF">2019-11-02T11:17:29Z</dcterms:created>
  <dcterms:modified xsi:type="dcterms:W3CDTF">2019-11-19T22:14:20Z</dcterms:modified>
</cp:coreProperties>
</file>