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3" r:id="rId2"/>
    <p:sldId id="264" r:id="rId3"/>
    <p:sldId id="267" r:id="rId4"/>
    <p:sldId id="262" r:id="rId5"/>
    <p:sldId id="268" r:id="rId6"/>
    <p:sldId id="269" r:id="rId7"/>
    <p:sldId id="270" r:id="rId8"/>
    <p:sldId id="307" r:id="rId9"/>
    <p:sldId id="308" r:id="rId10"/>
    <p:sldId id="271" r:id="rId11"/>
    <p:sldId id="272" r:id="rId12"/>
    <p:sldId id="273" r:id="rId13"/>
    <p:sldId id="274" r:id="rId14"/>
    <p:sldId id="275" r:id="rId15"/>
    <p:sldId id="276" r:id="rId16"/>
    <p:sldId id="277" r:id="rId17"/>
    <p:sldId id="278" r:id="rId18"/>
    <p:sldId id="279" r:id="rId19"/>
    <p:sldId id="280" r:id="rId20"/>
    <p:sldId id="284" r:id="rId21"/>
    <p:sldId id="281" r:id="rId22"/>
    <p:sldId id="282" r:id="rId23"/>
    <p:sldId id="283" r:id="rId24"/>
    <p:sldId id="285" r:id="rId25"/>
    <p:sldId id="286" r:id="rId26"/>
    <p:sldId id="287" r:id="rId27"/>
    <p:sldId id="289" r:id="rId28"/>
    <p:sldId id="290" r:id="rId29"/>
    <p:sldId id="291" r:id="rId30"/>
    <p:sldId id="309" r:id="rId31"/>
    <p:sldId id="310" r:id="rId32"/>
    <p:sldId id="292" r:id="rId33"/>
    <p:sldId id="293" r:id="rId34"/>
    <p:sldId id="294" r:id="rId35"/>
    <p:sldId id="295" r:id="rId36"/>
    <p:sldId id="296" r:id="rId37"/>
    <p:sldId id="297" r:id="rId38"/>
    <p:sldId id="298" r:id="rId39"/>
    <p:sldId id="299" r:id="rId40"/>
    <p:sldId id="300" r:id="rId41"/>
    <p:sldId id="301" r:id="rId42"/>
    <p:sldId id="302" r:id="rId43"/>
    <p:sldId id="303" r:id="rId44"/>
    <p:sldId id="305" r:id="rId45"/>
    <p:sldId id="306" r:id="rId46"/>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1F5C"/>
    <a:srgbClr val="1A1363"/>
    <a:srgbClr val="1A1360"/>
    <a:srgbClr val="D9D9D9"/>
    <a:srgbClr val="F4B183"/>
    <a:srgbClr val="B5A27D"/>
    <a:srgbClr val="8FAADC"/>
    <a:srgbClr val="002060"/>
    <a:srgbClr val="CDC09E"/>
    <a:srgbClr val="F7F7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447"/>
    <p:restoredTop sz="94627"/>
  </p:normalViewPr>
  <p:slideViewPr>
    <p:cSldViewPr snapToGrid="0">
      <p:cViewPr>
        <p:scale>
          <a:sx n="71" d="100"/>
          <a:sy n="71" d="100"/>
        </p:scale>
        <p:origin x="128" y="7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1D3FD6-AE33-EC4D-8D73-8C76761E50CD}" type="doc">
      <dgm:prSet loTypeId="urn:microsoft.com/office/officeart/2005/8/layout/hList1" loCatId="list" qsTypeId="urn:microsoft.com/office/officeart/2005/8/quickstyle/simple1" qsCatId="simple" csTypeId="urn:microsoft.com/office/officeart/2005/8/colors/accent1_3" csCatId="accent1" phldr="1"/>
      <dgm:spPr/>
      <dgm:t>
        <a:bodyPr/>
        <a:lstStyle/>
        <a:p>
          <a:endParaRPr lang="tr-TR"/>
        </a:p>
      </dgm:t>
    </dgm:pt>
    <dgm:pt modelId="{6C5F9BFC-3495-CF44-8408-DD4FB03B4F7E}">
      <dgm:prSet phldrT="[Metin]"/>
      <dgm:spPr>
        <a:solidFill>
          <a:schemeClr val="accent1">
            <a:lumMod val="75000"/>
          </a:schemeClr>
        </a:solidFill>
      </dgm:spPr>
      <dgm:t>
        <a:bodyPr/>
        <a:lstStyle/>
        <a:p>
          <a:r>
            <a:rPr lang="tr-TR" dirty="0">
              <a:latin typeface="Lucida Sans Unicode" panose="020B0602030504020204" pitchFamily="34" charset="0"/>
              <a:cs typeface="Lucida Sans Unicode" panose="020B0602030504020204" pitchFamily="34" charset="0"/>
            </a:rPr>
            <a:t>Öğrenme ve </a:t>
          </a:r>
          <a:r>
            <a:rPr lang="tr-TR" dirty="0" err="1">
              <a:latin typeface="Lucida Sans Unicode" panose="020B0602030504020204" pitchFamily="34" charset="0"/>
              <a:cs typeface="Lucida Sans Unicode" panose="020B0602030504020204" pitchFamily="34" charset="0"/>
            </a:rPr>
            <a:t>İnovasyon</a:t>
          </a:r>
          <a:endParaRPr lang="tr-TR" dirty="0">
            <a:latin typeface="Lucida Sans Unicode" panose="020B0602030504020204" pitchFamily="34" charset="0"/>
            <a:cs typeface="Lucida Sans Unicode" panose="020B0602030504020204" pitchFamily="34" charset="0"/>
          </a:endParaRPr>
        </a:p>
      </dgm:t>
    </dgm:pt>
    <dgm:pt modelId="{34D863B8-1FAF-0A44-A20B-4E5A51DFE3AC}" type="parTrans" cxnId="{41F20010-DA55-D941-9F84-895A6B809F4B}">
      <dgm:prSet/>
      <dgm:spPr/>
      <dgm:t>
        <a:bodyPr/>
        <a:lstStyle/>
        <a:p>
          <a:endParaRPr lang="tr-TR"/>
        </a:p>
      </dgm:t>
    </dgm:pt>
    <dgm:pt modelId="{2B17F7D6-0736-7448-B61F-22A85C263737}" type="sibTrans" cxnId="{41F20010-DA55-D941-9F84-895A6B809F4B}">
      <dgm:prSet/>
      <dgm:spPr/>
      <dgm:t>
        <a:bodyPr/>
        <a:lstStyle/>
        <a:p>
          <a:endParaRPr lang="tr-TR"/>
        </a:p>
      </dgm:t>
    </dgm:pt>
    <dgm:pt modelId="{11C6213A-89A9-634C-A5E5-85F2C3213885}">
      <dgm:prSet phldrT="[Metin]"/>
      <dgm:spPr/>
      <dgm:t>
        <a:bodyPr/>
        <a:lstStyle/>
        <a:p>
          <a:r>
            <a:rPr lang="tr-TR" dirty="0">
              <a:latin typeface="Lucida Sans Unicode" panose="020B0602030504020204" pitchFamily="34" charset="0"/>
              <a:cs typeface="Lucida Sans Unicode" panose="020B0602030504020204" pitchFamily="34" charset="0"/>
            </a:rPr>
            <a:t>Yaratıcılık ve </a:t>
          </a:r>
          <a:r>
            <a:rPr lang="tr-TR" dirty="0" err="1">
              <a:latin typeface="Lucida Sans Unicode" panose="020B0602030504020204" pitchFamily="34" charset="0"/>
              <a:cs typeface="Lucida Sans Unicode" panose="020B0602030504020204" pitchFamily="34" charset="0"/>
            </a:rPr>
            <a:t>İnovasyon</a:t>
          </a:r>
          <a:endParaRPr lang="tr-TR" dirty="0">
            <a:latin typeface="Lucida Sans Unicode" panose="020B0602030504020204" pitchFamily="34" charset="0"/>
            <a:cs typeface="Lucida Sans Unicode" panose="020B0602030504020204" pitchFamily="34" charset="0"/>
          </a:endParaRPr>
        </a:p>
      </dgm:t>
    </dgm:pt>
    <dgm:pt modelId="{9CBE380E-DE58-5641-84B9-44C9270F428C}" type="parTrans" cxnId="{3E63AA14-A6DD-AB45-B3EF-222FCD4C6C5C}">
      <dgm:prSet/>
      <dgm:spPr/>
      <dgm:t>
        <a:bodyPr/>
        <a:lstStyle/>
        <a:p>
          <a:endParaRPr lang="tr-TR"/>
        </a:p>
      </dgm:t>
    </dgm:pt>
    <dgm:pt modelId="{503F6AD0-D35F-1343-9763-282E740B0761}" type="sibTrans" cxnId="{3E63AA14-A6DD-AB45-B3EF-222FCD4C6C5C}">
      <dgm:prSet/>
      <dgm:spPr/>
      <dgm:t>
        <a:bodyPr/>
        <a:lstStyle/>
        <a:p>
          <a:endParaRPr lang="tr-TR"/>
        </a:p>
      </dgm:t>
    </dgm:pt>
    <dgm:pt modelId="{5C7DC202-B258-1647-B283-FFF6F36C63D4}">
      <dgm:prSet phldrT="[Metin]"/>
      <dgm:spPr/>
      <dgm:t>
        <a:bodyPr/>
        <a:lstStyle/>
        <a:p>
          <a:r>
            <a:rPr lang="tr-TR" dirty="0">
              <a:latin typeface="Lucida Sans Unicode" panose="020B0602030504020204" pitchFamily="34" charset="0"/>
              <a:cs typeface="Lucida Sans Unicode" panose="020B0602030504020204" pitchFamily="34" charset="0"/>
            </a:rPr>
            <a:t>Kritik Düşünme</a:t>
          </a:r>
        </a:p>
      </dgm:t>
    </dgm:pt>
    <dgm:pt modelId="{D0193462-1971-504B-933A-C8B530FA0620}" type="parTrans" cxnId="{F97B2557-7F0A-8241-8552-2F0529AF3EA0}">
      <dgm:prSet/>
      <dgm:spPr/>
      <dgm:t>
        <a:bodyPr/>
        <a:lstStyle/>
        <a:p>
          <a:endParaRPr lang="tr-TR"/>
        </a:p>
      </dgm:t>
    </dgm:pt>
    <dgm:pt modelId="{98BD3E4B-6486-8A48-9E75-F25DA703A2CA}" type="sibTrans" cxnId="{F97B2557-7F0A-8241-8552-2F0529AF3EA0}">
      <dgm:prSet/>
      <dgm:spPr/>
      <dgm:t>
        <a:bodyPr/>
        <a:lstStyle/>
        <a:p>
          <a:endParaRPr lang="tr-TR"/>
        </a:p>
      </dgm:t>
    </dgm:pt>
    <dgm:pt modelId="{20E28152-1CCB-2340-A960-B54B44399C13}">
      <dgm:prSet phldrT="[Metin]"/>
      <dgm:spPr>
        <a:solidFill>
          <a:schemeClr val="accent1">
            <a:lumMod val="75000"/>
          </a:schemeClr>
        </a:solidFill>
      </dgm:spPr>
      <dgm:t>
        <a:bodyPr/>
        <a:lstStyle/>
        <a:p>
          <a:r>
            <a:rPr lang="tr-TR" dirty="0">
              <a:latin typeface="Lucida Sans Unicode" panose="020B0602030504020204" pitchFamily="34" charset="0"/>
              <a:cs typeface="Lucida Sans Unicode" panose="020B0602030504020204" pitchFamily="34" charset="0"/>
            </a:rPr>
            <a:t>Bilgi, Medya ve Teknoloji </a:t>
          </a:r>
        </a:p>
      </dgm:t>
    </dgm:pt>
    <dgm:pt modelId="{6C7C9DD9-7D8A-554A-A2A4-68B2163281E5}" type="parTrans" cxnId="{06A99DD1-8534-C24C-A2B9-7079FC2E1D50}">
      <dgm:prSet/>
      <dgm:spPr/>
      <dgm:t>
        <a:bodyPr/>
        <a:lstStyle/>
        <a:p>
          <a:endParaRPr lang="tr-TR"/>
        </a:p>
      </dgm:t>
    </dgm:pt>
    <dgm:pt modelId="{8A74877F-9094-9547-B5F1-5992FA1587E6}" type="sibTrans" cxnId="{06A99DD1-8534-C24C-A2B9-7079FC2E1D50}">
      <dgm:prSet/>
      <dgm:spPr/>
      <dgm:t>
        <a:bodyPr/>
        <a:lstStyle/>
        <a:p>
          <a:endParaRPr lang="tr-TR"/>
        </a:p>
      </dgm:t>
    </dgm:pt>
    <dgm:pt modelId="{A380CFD3-40F2-EE4C-BDCB-E92719905B86}">
      <dgm:prSet phldrT="[Metin]"/>
      <dgm:spPr/>
      <dgm:t>
        <a:bodyPr/>
        <a:lstStyle/>
        <a:p>
          <a:r>
            <a:rPr lang="tr-TR" dirty="0">
              <a:latin typeface="Lucida Sans Unicode" panose="020B0602030504020204" pitchFamily="34" charset="0"/>
              <a:cs typeface="Lucida Sans Unicode" panose="020B0602030504020204" pitchFamily="34" charset="0"/>
            </a:rPr>
            <a:t>Bilgi, medya ve bilişim teknolojileri okuryazarlığı</a:t>
          </a:r>
        </a:p>
      </dgm:t>
    </dgm:pt>
    <dgm:pt modelId="{5B034220-8334-E340-8374-9E537F9B22B9}" type="parTrans" cxnId="{304C2DCF-BFA8-F04C-9BA1-3CB5A870728B}">
      <dgm:prSet/>
      <dgm:spPr/>
      <dgm:t>
        <a:bodyPr/>
        <a:lstStyle/>
        <a:p>
          <a:endParaRPr lang="tr-TR"/>
        </a:p>
      </dgm:t>
    </dgm:pt>
    <dgm:pt modelId="{2AA8A72E-F79D-0C43-B2C4-8285429D475E}" type="sibTrans" cxnId="{304C2DCF-BFA8-F04C-9BA1-3CB5A870728B}">
      <dgm:prSet/>
      <dgm:spPr/>
      <dgm:t>
        <a:bodyPr/>
        <a:lstStyle/>
        <a:p>
          <a:endParaRPr lang="tr-TR"/>
        </a:p>
      </dgm:t>
    </dgm:pt>
    <dgm:pt modelId="{AF0A4805-E107-0B4E-9EEA-C1C2EA2C1D31}">
      <dgm:prSet phldrT="[Metin]"/>
      <dgm:spPr>
        <a:solidFill>
          <a:schemeClr val="accent1">
            <a:lumMod val="75000"/>
          </a:schemeClr>
        </a:solidFill>
      </dgm:spPr>
      <dgm:t>
        <a:bodyPr/>
        <a:lstStyle/>
        <a:p>
          <a:r>
            <a:rPr lang="tr-TR" dirty="0">
              <a:latin typeface="Lucida Sans Unicode" panose="020B0602030504020204" pitchFamily="34" charset="0"/>
              <a:cs typeface="Lucida Sans Unicode" panose="020B0602030504020204" pitchFamily="34" charset="0"/>
            </a:rPr>
            <a:t>Yaşam ve Kariyer</a:t>
          </a:r>
        </a:p>
      </dgm:t>
    </dgm:pt>
    <dgm:pt modelId="{530D9EE7-A66B-174D-A2A2-FD16DCAEF0B8}" type="parTrans" cxnId="{3EECDA18-E561-E949-BF4A-A7FD1FA2F431}">
      <dgm:prSet/>
      <dgm:spPr/>
      <dgm:t>
        <a:bodyPr/>
        <a:lstStyle/>
        <a:p>
          <a:endParaRPr lang="tr-TR"/>
        </a:p>
      </dgm:t>
    </dgm:pt>
    <dgm:pt modelId="{75BF021D-D1B0-A64F-A2AE-826B6C3221AE}" type="sibTrans" cxnId="{3EECDA18-E561-E949-BF4A-A7FD1FA2F431}">
      <dgm:prSet/>
      <dgm:spPr/>
      <dgm:t>
        <a:bodyPr/>
        <a:lstStyle/>
        <a:p>
          <a:endParaRPr lang="tr-TR"/>
        </a:p>
      </dgm:t>
    </dgm:pt>
    <dgm:pt modelId="{7CBA1753-4523-D842-BB2F-B89FA0599747}">
      <dgm:prSet phldrT="[Metin]"/>
      <dgm:spPr/>
      <dgm:t>
        <a:bodyPr/>
        <a:lstStyle/>
        <a:p>
          <a:r>
            <a:rPr lang="tr-TR" dirty="0">
              <a:latin typeface="Lucida Sans Unicode" panose="020B0602030504020204" pitchFamily="34" charset="0"/>
              <a:cs typeface="Lucida Sans Unicode" panose="020B0602030504020204" pitchFamily="34" charset="0"/>
            </a:rPr>
            <a:t>Esneklik ve Uyum</a:t>
          </a:r>
        </a:p>
      </dgm:t>
    </dgm:pt>
    <dgm:pt modelId="{45B4EEBB-5BA0-7C44-9BBE-3A043295E764}" type="parTrans" cxnId="{7E40524C-5C14-9E43-919A-2E2550D1EF23}">
      <dgm:prSet/>
      <dgm:spPr/>
      <dgm:t>
        <a:bodyPr/>
        <a:lstStyle/>
        <a:p>
          <a:endParaRPr lang="tr-TR"/>
        </a:p>
      </dgm:t>
    </dgm:pt>
    <dgm:pt modelId="{A42821FD-78EA-084B-84EA-8361A16A18BD}" type="sibTrans" cxnId="{7E40524C-5C14-9E43-919A-2E2550D1EF23}">
      <dgm:prSet/>
      <dgm:spPr/>
      <dgm:t>
        <a:bodyPr/>
        <a:lstStyle/>
        <a:p>
          <a:endParaRPr lang="tr-TR"/>
        </a:p>
      </dgm:t>
    </dgm:pt>
    <dgm:pt modelId="{A4555FDD-6EEE-0E41-9AC2-07238C5DB6D7}">
      <dgm:prSet phldrT="[Metin]"/>
      <dgm:spPr/>
      <dgm:t>
        <a:bodyPr/>
        <a:lstStyle/>
        <a:p>
          <a:r>
            <a:rPr lang="tr-TR" dirty="0">
              <a:latin typeface="Lucida Sans Unicode" panose="020B0602030504020204" pitchFamily="34" charset="0"/>
              <a:cs typeface="Lucida Sans Unicode" panose="020B0602030504020204" pitchFamily="34" charset="0"/>
            </a:rPr>
            <a:t>İnisiyatif alma ve </a:t>
          </a:r>
          <a:r>
            <a:rPr lang="tr-TR" dirty="0" err="1">
              <a:latin typeface="Lucida Sans Unicode" panose="020B0602030504020204" pitchFamily="34" charset="0"/>
              <a:cs typeface="Lucida Sans Unicode" panose="020B0602030504020204" pitchFamily="34" charset="0"/>
            </a:rPr>
            <a:t>özyönlendirme</a:t>
          </a:r>
          <a:endParaRPr lang="tr-TR" dirty="0">
            <a:latin typeface="Lucida Sans Unicode" panose="020B0602030504020204" pitchFamily="34" charset="0"/>
            <a:cs typeface="Lucida Sans Unicode" panose="020B0602030504020204" pitchFamily="34" charset="0"/>
          </a:endParaRPr>
        </a:p>
      </dgm:t>
    </dgm:pt>
    <dgm:pt modelId="{D69A59AB-E5F4-734C-A9AC-86C51356C84E}" type="parTrans" cxnId="{27A55CB8-BC8C-EA41-BB02-A48306006AC1}">
      <dgm:prSet/>
      <dgm:spPr/>
      <dgm:t>
        <a:bodyPr/>
        <a:lstStyle/>
        <a:p>
          <a:endParaRPr lang="tr-TR"/>
        </a:p>
      </dgm:t>
    </dgm:pt>
    <dgm:pt modelId="{1851A2DB-6DF5-7B44-A1E7-A25B063A945C}" type="sibTrans" cxnId="{27A55CB8-BC8C-EA41-BB02-A48306006AC1}">
      <dgm:prSet/>
      <dgm:spPr/>
      <dgm:t>
        <a:bodyPr/>
        <a:lstStyle/>
        <a:p>
          <a:endParaRPr lang="tr-TR"/>
        </a:p>
      </dgm:t>
    </dgm:pt>
    <dgm:pt modelId="{8B0EC078-E8A6-A548-8F27-57933AE81EFD}">
      <dgm:prSet phldrT="[Metin]"/>
      <dgm:spPr/>
      <dgm:t>
        <a:bodyPr/>
        <a:lstStyle/>
        <a:p>
          <a:r>
            <a:rPr lang="tr-TR" dirty="0">
              <a:latin typeface="Lucida Sans Unicode" panose="020B0602030504020204" pitchFamily="34" charset="0"/>
              <a:cs typeface="Lucida Sans Unicode" panose="020B0602030504020204" pitchFamily="34" charset="0"/>
            </a:rPr>
            <a:t>İletişim ve İşbirliği</a:t>
          </a:r>
        </a:p>
      </dgm:t>
    </dgm:pt>
    <dgm:pt modelId="{5D8EB331-9F5D-3544-B8A9-3C3A67BE2EC1}" type="parTrans" cxnId="{AE0DC75A-DCCF-6E4D-94F3-35338B94B2C5}">
      <dgm:prSet/>
      <dgm:spPr/>
      <dgm:t>
        <a:bodyPr/>
        <a:lstStyle/>
        <a:p>
          <a:endParaRPr lang="tr-TR"/>
        </a:p>
      </dgm:t>
    </dgm:pt>
    <dgm:pt modelId="{46EADEB8-5822-E240-AD15-4529F7FF85C9}" type="sibTrans" cxnId="{AE0DC75A-DCCF-6E4D-94F3-35338B94B2C5}">
      <dgm:prSet/>
      <dgm:spPr/>
      <dgm:t>
        <a:bodyPr/>
        <a:lstStyle/>
        <a:p>
          <a:endParaRPr lang="tr-TR"/>
        </a:p>
      </dgm:t>
    </dgm:pt>
    <dgm:pt modelId="{7BA8ED98-22E8-B645-83DF-00B9D843AF3F}">
      <dgm:prSet phldrT="[Metin]"/>
      <dgm:spPr/>
      <dgm:t>
        <a:bodyPr/>
        <a:lstStyle/>
        <a:p>
          <a:r>
            <a:rPr lang="tr-TR" dirty="0">
              <a:latin typeface="Lucida Sans Unicode" panose="020B0602030504020204" pitchFamily="34" charset="0"/>
              <a:cs typeface="Lucida Sans Unicode" panose="020B0602030504020204" pitchFamily="34" charset="0"/>
            </a:rPr>
            <a:t>Üretkenlik</a:t>
          </a:r>
        </a:p>
      </dgm:t>
    </dgm:pt>
    <dgm:pt modelId="{E5B4ED2E-AFCC-E743-8915-02AB4AB61F48}" type="parTrans" cxnId="{71FC0B86-3B73-E94B-9CCA-84B267EA66AF}">
      <dgm:prSet/>
      <dgm:spPr/>
      <dgm:t>
        <a:bodyPr/>
        <a:lstStyle/>
        <a:p>
          <a:endParaRPr lang="tr-TR"/>
        </a:p>
      </dgm:t>
    </dgm:pt>
    <dgm:pt modelId="{E7E45799-941D-5442-BBCF-D93422A18551}" type="sibTrans" cxnId="{71FC0B86-3B73-E94B-9CCA-84B267EA66AF}">
      <dgm:prSet/>
      <dgm:spPr/>
      <dgm:t>
        <a:bodyPr/>
        <a:lstStyle/>
        <a:p>
          <a:endParaRPr lang="tr-TR"/>
        </a:p>
      </dgm:t>
    </dgm:pt>
    <dgm:pt modelId="{ED72287A-71C4-B342-BB19-F5902145FCE9}" type="pres">
      <dgm:prSet presAssocID="{C81D3FD6-AE33-EC4D-8D73-8C76761E50CD}" presName="Name0" presStyleCnt="0">
        <dgm:presLayoutVars>
          <dgm:dir/>
          <dgm:animLvl val="lvl"/>
          <dgm:resizeHandles val="exact"/>
        </dgm:presLayoutVars>
      </dgm:prSet>
      <dgm:spPr/>
    </dgm:pt>
    <dgm:pt modelId="{2297F40D-9134-7441-80BC-5429AFB43016}" type="pres">
      <dgm:prSet presAssocID="{6C5F9BFC-3495-CF44-8408-DD4FB03B4F7E}" presName="composite" presStyleCnt="0"/>
      <dgm:spPr/>
    </dgm:pt>
    <dgm:pt modelId="{0F458E33-CB38-D547-B69A-01F42D22FC33}" type="pres">
      <dgm:prSet presAssocID="{6C5F9BFC-3495-CF44-8408-DD4FB03B4F7E}" presName="parTx" presStyleLbl="alignNode1" presStyleIdx="0" presStyleCnt="3">
        <dgm:presLayoutVars>
          <dgm:chMax val="0"/>
          <dgm:chPref val="0"/>
          <dgm:bulletEnabled val="1"/>
        </dgm:presLayoutVars>
      </dgm:prSet>
      <dgm:spPr/>
    </dgm:pt>
    <dgm:pt modelId="{F416B36E-94FE-704A-BA1D-52DA6AEACC5C}" type="pres">
      <dgm:prSet presAssocID="{6C5F9BFC-3495-CF44-8408-DD4FB03B4F7E}" presName="desTx" presStyleLbl="alignAccFollowNode1" presStyleIdx="0" presStyleCnt="3">
        <dgm:presLayoutVars>
          <dgm:bulletEnabled val="1"/>
        </dgm:presLayoutVars>
      </dgm:prSet>
      <dgm:spPr/>
    </dgm:pt>
    <dgm:pt modelId="{C099FFEA-58EC-D046-820C-6E9197D2DA62}" type="pres">
      <dgm:prSet presAssocID="{2B17F7D6-0736-7448-B61F-22A85C263737}" presName="space" presStyleCnt="0"/>
      <dgm:spPr/>
    </dgm:pt>
    <dgm:pt modelId="{F0DA0BB5-DB0E-AF4B-9FF8-8432B930D306}" type="pres">
      <dgm:prSet presAssocID="{20E28152-1CCB-2340-A960-B54B44399C13}" presName="composite" presStyleCnt="0"/>
      <dgm:spPr/>
    </dgm:pt>
    <dgm:pt modelId="{7D52B587-E7BE-B84D-87EF-D5E7FD11643B}" type="pres">
      <dgm:prSet presAssocID="{20E28152-1CCB-2340-A960-B54B44399C13}" presName="parTx" presStyleLbl="alignNode1" presStyleIdx="1" presStyleCnt="3">
        <dgm:presLayoutVars>
          <dgm:chMax val="0"/>
          <dgm:chPref val="0"/>
          <dgm:bulletEnabled val="1"/>
        </dgm:presLayoutVars>
      </dgm:prSet>
      <dgm:spPr/>
    </dgm:pt>
    <dgm:pt modelId="{6A76D8C3-DBD1-A94A-A75A-59431CCAF6AD}" type="pres">
      <dgm:prSet presAssocID="{20E28152-1CCB-2340-A960-B54B44399C13}" presName="desTx" presStyleLbl="alignAccFollowNode1" presStyleIdx="1" presStyleCnt="3">
        <dgm:presLayoutVars>
          <dgm:bulletEnabled val="1"/>
        </dgm:presLayoutVars>
      </dgm:prSet>
      <dgm:spPr/>
    </dgm:pt>
    <dgm:pt modelId="{50C78F82-78B8-F949-8B78-08BE373E8941}" type="pres">
      <dgm:prSet presAssocID="{8A74877F-9094-9547-B5F1-5992FA1587E6}" presName="space" presStyleCnt="0"/>
      <dgm:spPr/>
    </dgm:pt>
    <dgm:pt modelId="{4E36A13E-8A19-7241-9CC7-90E79D3FFD34}" type="pres">
      <dgm:prSet presAssocID="{AF0A4805-E107-0B4E-9EEA-C1C2EA2C1D31}" presName="composite" presStyleCnt="0"/>
      <dgm:spPr/>
    </dgm:pt>
    <dgm:pt modelId="{652AC4DC-3309-5249-BF78-87FCF5D79744}" type="pres">
      <dgm:prSet presAssocID="{AF0A4805-E107-0B4E-9EEA-C1C2EA2C1D31}" presName="parTx" presStyleLbl="alignNode1" presStyleIdx="2" presStyleCnt="3">
        <dgm:presLayoutVars>
          <dgm:chMax val="0"/>
          <dgm:chPref val="0"/>
          <dgm:bulletEnabled val="1"/>
        </dgm:presLayoutVars>
      </dgm:prSet>
      <dgm:spPr/>
    </dgm:pt>
    <dgm:pt modelId="{38414B8E-AEEC-CD4D-8562-E94E6482060B}" type="pres">
      <dgm:prSet presAssocID="{AF0A4805-E107-0B4E-9EEA-C1C2EA2C1D31}" presName="desTx" presStyleLbl="alignAccFollowNode1" presStyleIdx="2" presStyleCnt="3">
        <dgm:presLayoutVars>
          <dgm:bulletEnabled val="1"/>
        </dgm:presLayoutVars>
      </dgm:prSet>
      <dgm:spPr/>
    </dgm:pt>
  </dgm:ptLst>
  <dgm:cxnLst>
    <dgm:cxn modelId="{E3CBFF0F-45A1-5347-BFBB-E7F283E861E4}" type="presOf" srcId="{11C6213A-89A9-634C-A5E5-85F2C3213885}" destId="{F416B36E-94FE-704A-BA1D-52DA6AEACC5C}" srcOrd="0" destOrd="0" presId="urn:microsoft.com/office/officeart/2005/8/layout/hList1"/>
    <dgm:cxn modelId="{41F20010-DA55-D941-9F84-895A6B809F4B}" srcId="{C81D3FD6-AE33-EC4D-8D73-8C76761E50CD}" destId="{6C5F9BFC-3495-CF44-8408-DD4FB03B4F7E}" srcOrd="0" destOrd="0" parTransId="{34D863B8-1FAF-0A44-A20B-4E5A51DFE3AC}" sibTransId="{2B17F7D6-0736-7448-B61F-22A85C263737}"/>
    <dgm:cxn modelId="{3E63AA14-A6DD-AB45-B3EF-222FCD4C6C5C}" srcId="{6C5F9BFC-3495-CF44-8408-DD4FB03B4F7E}" destId="{11C6213A-89A9-634C-A5E5-85F2C3213885}" srcOrd="0" destOrd="0" parTransId="{9CBE380E-DE58-5641-84B9-44C9270F428C}" sibTransId="{503F6AD0-D35F-1343-9763-282E740B0761}"/>
    <dgm:cxn modelId="{3EECDA18-E561-E949-BF4A-A7FD1FA2F431}" srcId="{C81D3FD6-AE33-EC4D-8D73-8C76761E50CD}" destId="{AF0A4805-E107-0B4E-9EEA-C1C2EA2C1D31}" srcOrd="2" destOrd="0" parTransId="{530D9EE7-A66B-174D-A2A2-FD16DCAEF0B8}" sibTransId="{75BF021D-D1B0-A64F-A2AE-826B6C3221AE}"/>
    <dgm:cxn modelId="{E3282C28-411B-7E45-AD41-9A8C6AC65986}" type="presOf" srcId="{AF0A4805-E107-0B4E-9EEA-C1C2EA2C1D31}" destId="{652AC4DC-3309-5249-BF78-87FCF5D79744}" srcOrd="0" destOrd="0" presId="urn:microsoft.com/office/officeart/2005/8/layout/hList1"/>
    <dgm:cxn modelId="{7E40524C-5C14-9E43-919A-2E2550D1EF23}" srcId="{AF0A4805-E107-0B4E-9EEA-C1C2EA2C1D31}" destId="{7CBA1753-4523-D842-BB2F-B89FA0599747}" srcOrd="0" destOrd="0" parTransId="{45B4EEBB-5BA0-7C44-9BBE-3A043295E764}" sibTransId="{A42821FD-78EA-084B-84EA-8361A16A18BD}"/>
    <dgm:cxn modelId="{F97B2557-7F0A-8241-8552-2F0529AF3EA0}" srcId="{6C5F9BFC-3495-CF44-8408-DD4FB03B4F7E}" destId="{5C7DC202-B258-1647-B283-FFF6F36C63D4}" srcOrd="1" destOrd="0" parTransId="{D0193462-1971-504B-933A-C8B530FA0620}" sibTransId="{98BD3E4B-6486-8A48-9E75-F25DA703A2CA}"/>
    <dgm:cxn modelId="{F459F657-9630-4C4F-BE3C-EF3B259F571D}" type="presOf" srcId="{5C7DC202-B258-1647-B283-FFF6F36C63D4}" destId="{F416B36E-94FE-704A-BA1D-52DA6AEACC5C}" srcOrd="0" destOrd="1" presId="urn:microsoft.com/office/officeart/2005/8/layout/hList1"/>
    <dgm:cxn modelId="{AE0DC75A-DCCF-6E4D-94F3-35338B94B2C5}" srcId="{6C5F9BFC-3495-CF44-8408-DD4FB03B4F7E}" destId="{8B0EC078-E8A6-A548-8F27-57933AE81EFD}" srcOrd="2" destOrd="0" parTransId="{5D8EB331-9F5D-3544-B8A9-3C3A67BE2EC1}" sibTransId="{46EADEB8-5822-E240-AD15-4529F7FF85C9}"/>
    <dgm:cxn modelId="{9FDC0060-68E3-3441-9AA5-EA6A040BBB37}" type="presOf" srcId="{A4555FDD-6EEE-0E41-9AC2-07238C5DB6D7}" destId="{38414B8E-AEEC-CD4D-8562-E94E6482060B}" srcOrd="0" destOrd="1" presId="urn:microsoft.com/office/officeart/2005/8/layout/hList1"/>
    <dgm:cxn modelId="{02027168-1C09-034E-B79B-4B5631AC00B8}" type="presOf" srcId="{6C5F9BFC-3495-CF44-8408-DD4FB03B4F7E}" destId="{0F458E33-CB38-D547-B69A-01F42D22FC33}" srcOrd="0" destOrd="0" presId="urn:microsoft.com/office/officeart/2005/8/layout/hList1"/>
    <dgm:cxn modelId="{6FAF6E82-2A48-9B45-8199-2017B15C4E6B}" type="presOf" srcId="{7BA8ED98-22E8-B645-83DF-00B9D843AF3F}" destId="{38414B8E-AEEC-CD4D-8562-E94E6482060B}" srcOrd="0" destOrd="2" presId="urn:microsoft.com/office/officeart/2005/8/layout/hList1"/>
    <dgm:cxn modelId="{71FC0B86-3B73-E94B-9CCA-84B267EA66AF}" srcId="{AF0A4805-E107-0B4E-9EEA-C1C2EA2C1D31}" destId="{7BA8ED98-22E8-B645-83DF-00B9D843AF3F}" srcOrd="2" destOrd="0" parTransId="{E5B4ED2E-AFCC-E743-8915-02AB4AB61F48}" sibTransId="{E7E45799-941D-5442-BBCF-D93422A18551}"/>
    <dgm:cxn modelId="{16EE3B88-4CFE-BD41-ADE4-9596408943C2}" type="presOf" srcId="{A380CFD3-40F2-EE4C-BDCB-E92719905B86}" destId="{6A76D8C3-DBD1-A94A-A75A-59431CCAF6AD}" srcOrd="0" destOrd="0" presId="urn:microsoft.com/office/officeart/2005/8/layout/hList1"/>
    <dgm:cxn modelId="{5C18F48A-13D2-E24C-B3D2-921A846FDC4D}" type="presOf" srcId="{C81D3FD6-AE33-EC4D-8D73-8C76761E50CD}" destId="{ED72287A-71C4-B342-BB19-F5902145FCE9}" srcOrd="0" destOrd="0" presId="urn:microsoft.com/office/officeart/2005/8/layout/hList1"/>
    <dgm:cxn modelId="{B0B777A2-ABA8-AB47-97CC-2426621FE400}" type="presOf" srcId="{20E28152-1CCB-2340-A960-B54B44399C13}" destId="{7D52B587-E7BE-B84D-87EF-D5E7FD11643B}" srcOrd="0" destOrd="0" presId="urn:microsoft.com/office/officeart/2005/8/layout/hList1"/>
    <dgm:cxn modelId="{27A55CB8-BC8C-EA41-BB02-A48306006AC1}" srcId="{AF0A4805-E107-0B4E-9EEA-C1C2EA2C1D31}" destId="{A4555FDD-6EEE-0E41-9AC2-07238C5DB6D7}" srcOrd="1" destOrd="0" parTransId="{D69A59AB-E5F4-734C-A9AC-86C51356C84E}" sibTransId="{1851A2DB-6DF5-7B44-A1E7-A25B063A945C}"/>
    <dgm:cxn modelId="{304C2DCF-BFA8-F04C-9BA1-3CB5A870728B}" srcId="{20E28152-1CCB-2340-A960-B54B44399C13}" destId="{A380CFD3-40F2-EE4C-BDCB-E92719905B86}" srcOrd="0" destOrd="0" parTransId="{5B034220-8334-E340-8374-9E537F9B22B9}" sibTransId="{2AA8A72E-F79D-0C43-B2C4-8285429D475E}"/>
    <dgm:cxn modelId="{06A99DD1-8534-C24C-A2B9-7079FC2E1D50}" srcId="{C81D3FD6-AE33-EC4D-8D73-8C76761E50CD}" destId="{20E28152-1CCB-2340-A960-B54B44399C13}" srcOrd="1" destOrd="0" parTransId="{6C7C9DD9-7D8A-554A-A2A4-68B2163281E5}" sibTransId="{8A74877F-9094-9547-B5F1-5992FA1587E6}"/>
    <dgm:cxn modelId="{7A960EDF-D074-5646-8430-FF6770AED2A5}" type="presOf" srcId="{7CBA1753-4523-D842-BB2F-B89FA0599747}" destId="{38414B8E-AEEC-CD4D-8562-E94E6482060B}" srcOrd="0" destOrd="0" presId="urn:microsoft.com/office/officeart/2005/8/layout/hList1"/>
    <dgm:cxn modelId="{7735E5F1-228F-074F-B9A8-20132794CA53}" type="presOf" srcId="{8B0EC078-E8A6-A548-8F27-57933AE81EFD}" destId="{F416B36E-94FE-704A-BA1D-52DA6AEACC5C}" srcOrd="0" destOrd="2" presId="urn:microsoft.com/office/officeart/2005/8/layout/hList1"/>
    <dgm:cxn modelId="{9EA34E71-EF9C-934D-B4ED-D08C6112C657}" type="presParOf" srcId="{ED72287A-71C4-B342-BB19-F5902145FCE9}" destId="{2297F40D-9134-7441-80BC-5429AFB43016}" srcOrd="0" destOrd="0" presId="urn:microsoft.com/office/officeart/2005/8/layout/hList1"/>
    <dgm:cxn modelId="{4B765FFF-FEB1-E946-906A-F90A9CB32397}" type="presParOf" srcId="{2297F40D-9134-7441-80BC-5429AFB43016}" destId="{0F458E33-CB38-D547-B69A-01F42D22FC33}" srcOrd="0" destOrd="0" presId="urn:microsoft.com/office/officeart/2005/8/layout/hList1"/>
    <dgm:cxn modelId="{6525BF72-91C0-474D-A982-6DE7D6A808CC}" type="presParOf" srcId="{2297F40D-9134-7441-80BC-5429AFB43016}" destId="{F416B36E-94FE-704A-BA1D-52DA6AEACC5C}" srcOrd="1" destOrd="0" presId="urn:microsoft.com/office/officeart/2005/8/layout/hList1"/>
    <dgm:cxn modelId="{C016F89E-D0C8-F247-832E-1140D49E840C}" type="presParOf" srcId="{ED72287A-71C4-B342-BB19-F5902145FCE9}" destId="{C099FFEA-58EC-D046-820C-6E9197D2DA62}" srcOrd="1" destOrd="0" presId="urn:microsoft.com/office/officeart/2005/8/layout/hList1"/>
    <dgm:cxn modelId="{2D2B2DB6-4182-604B-886B-D2EA0CAE2A44}" type="presParOf" srcId="{ED72287A-71C4-B342-BB19-F5902145FCE9}" destId="{F0DA0BB5-DB0E-AF4B-9FF8-8432B930D306}" srcOrd="2" destOrd="0" presId="urn:microsoft.com/office/officeart/2005/8/layout/hList1"/>
    <dgm:cxn modelId="{2B11BE79-8D40-D94F-AA9D-C0DA9A709DDB}" type="presParOf" srcId="{F0DA0BB5-DB0E-AF4B-9FF8-8432B930D306}" destId="{7D52B587-E7BE-B84D-87EF-D5E7FD11643B}" srcOrd="0" destOrd="0" presId="urn:microsoft.com/office/officeart/2005/8/layout/hList1"/>
    <dgm:cxn modelId="{2DE531F0-2628-EF49-A75A-9684D83799B6}" type="presParOf" srcId="{F0DA0BB5-DB0E-AF4B-9FF8-8432B930D306}" destId="{6A76D8C3-DBD1-A94A-A75A-59431CCAF6AD}" srcOrd="1" destOrd="0" presId="urn:microsoft.com/office/officeart/2005/8/layout/hList1"/>
    <dgm:cxn modelId="{CC723116-410E-A14D-9C64-9B188C20AD8D}" type="presParOf" srcId="{ED72287A-71C4-B342-BB19-F5902145FCE9}" destId="{50C78F82-78B8-F949-8B78-08BE373E8941}" srcOrd="3" destOrd="0" presId="urn:microsoft.com/office/officeart/2005/8/layout/hList1"/>
    <dgm:cxn modelId="{9A790582-FB9C-A74B-B9EF-F9E3DECC6D32}" type="presParOf" srcId="{ED72287A-71C4-B342-BB19-F5902145FCE9}" destId="{4E36A13E-8A19-7241-9CC7-90E79D3FFD34}" srcOrd="4" destOrd="0" presId="urn:microsoft.com/office/officeart/2005/8/layout/hList1"/>
    <dgm:cxn modelId="{9341C64C-2BDC-ED4A-80B3-8787F00EEC1F}" type="presParOf" srcId="{4E36A13E-8A19-7241-9CC7-90E79D3FFD34}" destId="{652AC4DC-3309-5249-BF78-87FCF5D79744}" srcOrd="0" destOrd="0" presId="urn:microsoft.com/office/officeart/2005/8/layout/hList1"/>
    <dgm:cxn modelId="{9D9B88FA-C397-7245-9693-4B86578E120E}" type="presParOf" srcId="{4E36A13E-8A19-7241-9CC7-90E79D3FFD34}" destId="{38414B8E-AEEC-CD4D-8562-E94E6482060B}"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AC63BD6-AD18-3241-99F0-CE196269F208}" type="doc">
      <dgm:prSet loTypeId="urn:microsoft.com/office/officeart/2005/8/layout/radial3" loCatId="" qsTypeId="urn:microsoft.com/office/officeart/2005/8/quickstyle/simple1" qsCatId="simple" csTypeId="urn:microsoft.com/office/officeart/2005/8/colors/accent1_2" csCatId="accent1" phldr="1"/>
      <dgm:spPr/>
      <dgm:t>
        <a:bodyPr/>
        <a:lstStyle/>
        <a:p>
          <a:endParaRPr lang="tr-TR"/>
        </a:p>
      </dgm:t>
    </dgm:pt>
    <dgm:pt modelId="{BFD49611-3AD2-314F-A636-20D3663988A3}">
      <dgm:prSet phldrT="[Metin]"/>
      <dgm:spPr/>
      <dgm:t>
        <a:bodyPr/>
        <a:lstStyle/>
        <a:p>
          <a:r>
            <a:rPr lang="tr-TR" dirty="0"/>
            <a:t>Ben Kimim?</a:t>
          </a:r>
        </a:p>
      </dgm:t>
    </dgm:pt>
    <dgm:pt modelId="{80A3B28D-A399-7B40-AF12-B54B7EEFE162}" type="parTrans" cxnId="{FA8DC8EB-7517-284E-8BDD-080829D20FBE}">
      <dgm:prSet/>
      <dgm:spPr/>
      <dgm:t>
        <a:bodyPr/>
        <a:lstStyle/>
        <a:p>
          <a:endParaRPr lang="tr-TR"/>
        </a:p>
      </dgm:t>
    </dgm:pt>
    <dgm:pt modelId="{A4F923D4-F2AF-484B-815F-B880A6EE3C7D}" type="sibTrans" cxnId="{FA8DC8EB-7517-284E-8BDD-080829D20FBE}">
      <dgm:prSet/>
      <dgm:spPr/>
      <dgm:t>
        <a:bodyPr/>
        <a:lstStyle/>
        <a:p>
          <a:endParaRPr lang="tr-TR"/>
        </a:p>
      </dgm:t>
    </dgm:pt>
    <dgm:pt modelId="{7B9133A9-375A-6648-99DF-8FDF58C30F5A}">
      <dgm:prSet phldrT="[Metin]"/>
      <dgm:spPr/>
      <dgm:t>
        <a:bodyPr/>
        <a:lstStyle/>
        <a:p>
          <a:r>
            <a:rPr lang="tr-TR" dirty="0"/>
            <a:t>Nelerden hoşlanıyorum</a:t>
          </a:r>
        </a:p>
      </dgm:t>
    </dgm:pt>
    <dgm:pt modelId="{68091E65-0AF9-3A4B-B1A1-1F69F8884F0B}" type="parTrans" cxnId="{0B6138F6-2130-424E-95AA-918FCE1A2FF5}">
      <dgm:prSet/>
      <dgm:spPr/>
      <dgm:t>
        <a:bodyPr/>
        <a:lstStyle/>
        <a:p>
          <a:endParaRPr lang="tr-TR"/>
        </a:p>
      </dgm:t>
    </dgm:pt>
    <dgm:pt modelId="{3F5D3996-A132-5649-AE74-08EC390CE2A4}" type="sibTrans" cxnId="{0B6138F6-2130-424E-95AA-918FCE1A2FF5}">
      <dgm:prSet/>
      <dgm:spPr/>
      <dgm:t>
        <a:bodyPr/>
        <a:lstStyle/>
        <a:p>
          <a:endParaRPr lang="tr-TR"/>
        </a:p>
      </dgm:t>
    </dgm:pt>
    <dgm:pt modelId="{6EEAB682-C0A4-8045-B724-70551015D600}">
      <dgm:prSet phldrT="[Metin]"/>
      <dgm:spPr/>
      <dgm:t>
        <a:bodyPr/>
        <a:lstStyle/>
        <a:p>
          <a:r>
            <a:rPr lang="tr-TR" dirty="0"/>
            <a:t>Ne Öğrenmek İstiyorum?</a:t>
          </a:r>
        </a:p>
      </dgm:t>
    </dgm:pt>
    <dgm:pt modelId="{83FE58B0-E06F-124E-8D94-5705D329B7A0}" type="parTrans" cxnId="{A2A159FC-8985-C744-ABDA-9E6E01B78F83}">
      <dgm:prSet/>
      <dgm:spPr/>
      <dgm:t>
        <a:bodyPr/>
        <a:lstStyle/>
        <a:p>
          <a:endParaRPr lang="tr-TR"/>
        </a:p>
      </dgm:t>
    </dgm:pt>
    <dgm:pt modelId="{1E212B76-B556-3B44-A112-1EE604A31E02}" type="sibTrans" cxnId="{A2A159FC-8985-C744-ABDA-9E6E01B78F83}">
      <dgm:prSet/>
      <dgm:spPr/>
      <dgm:t>
        <a:bodyPr/>
        <a:lstStyle/>
        <a:p>
          <a:endParaRPr lang="tr-TR"/>
        </a:p>
      </dgm:t>
    </dgm:pt>
    <dgm:pt modelId="{06D0ED91-5788-F546-9003-C21E92B27F60}">
      <dgm:prSet phldrT="[Metin]"/>
      <dgm:spPr/>
      <dgm:t>
        <a:bodyPr/>
        <a:lstStyle/>
        <a:p>
          <a:r>
            <a:rPr lang="tr-TR" dirty="0"/>
            <a:t>Değerlerim nelerdir?</a:t>
          </a:r>
        </a:p>
      </dgm:t>
    </dgm:pt>
    <dgm:pt modelId="{E9595ACA-D4F2-3242-B583-DCA2855E4D6A}" type="parTrans" cxnId="{56E63C77-8C7A-6B45-B61B-6CF28D8BF0C6}">
      <dgm:prSet/>
      <dgm:spPr/>
      <dgm:t>
        <a:bodyPr/>
        <a:lstStyle/>
        <a:p>
          <a:endParaRPr lang="tr-TR"/>
        </a:p>
      </dgm:t>
    </dgm:pt>
    <dgm:pt modelId="{6D155D19-43CE-3B4C-9E30-8CB92D60195D}" type="sibTrans" cxnId="{56E63C77-8C7A-6B45-B61B-6CF28D8BF0C6}">
      <dgm:prSet/>
      <dgm:spPr/>
      <dgm:t>
        <a:bodyPr/>
        <a:lstStyle/>
        <a:p>
          <a:endParaRPr lang="tr-TR"/>
        </a:p>
      </dgm:t>
    </dgm:pt>
    <dgm:pt modelId="{80F181B1-DA48-8345-8267-B802E4544E82}">
      <dgm:prSet phldrT="[Metin]"/>
      <dgm:spPr/>
      <dgm:t>
        <a:bodyPr/>
        <a:lstStyle/>
        <a:p>
          <a:r>
            <a:rPr lang="tr-TR" dirty="0"/>
            <a:t>Ne istiyorum?</a:t>
          </a:r>
        </a:p>
      </dgm:t>
    </dgm:pt>
    <dgm:pt modelId="{B2C1467D-30C3-BA48-A741-7DCC8922432A}" type="parTrans" cxnId="{0E12571A-58C7-3F43-A01A-4235B9B77DAE}">
      <dgm:prSet/>
      <dgm:spPr/>
      <dgm:t>
        <a:bodyPr/>
        <a:lstStyle/>
        <a:p>
          <a:endParaRPr lang="tr-TR"/>
        </a:p>
      </dgm:t>
    </dgm:pt>
    <dgm:pt modelId="{69EAF848-15C5-004B-94AB-A387078945F1}" type="sibTrans" cxnId="{0E12571A-58C7-3F43-A01A-4235B9B77DAE}">
      <dgm:prSet/>
      <dgm:spPr/>
      <dgm:t>
        <a:bodyPr/>
        <a:lstStyle/>
        <a:p>
          <a:endParaRPr lang="tr-TR"/>
        </a:p>
      </dgm:t>
    </dgm:pt>
    <dgm:pt modelId="{C5614673-9450-DF44-A4BA-F1CF659B246F}" type="pres">
      <dgm:prSet presAssocID="{6AC63BD6-AD18-3241-99F0-CE196269F208}" presName="composite" presStyleCnt="0">
        <dgm:presLayoutVars>
          <dgm:chMax val="1"/>
          <dgm:dir/>
          <dgm:resizeHandles val="exact"/>
        </dgm:presLayoutVars>
      </dgm:prSet>
      <dgm:spPr/>
    </dgm:pt>
    <dgm:pt modelId="{FF084979-10B8-3A45-953D-F2C880C4C8FB}" type="pres">
      <dgm:prSet presAssocID="{6AC63BD6-AD18-3241-99F0-CE196269F208}" presName="radial" presStyleCnt="0">
        <dgm:presLayoutVars>
          <dgm:animLvl val="ctr"/>
        </dgm:presLayoutVars>
      </dgm:prSet>
      <dgm:spPr/>
    </dgm:pt>
    <dgm:pt modelId="{C1205373-BC93-D644-B640-DF8314422DA6}" type="pres">
      <dgm:prSet presAssocID="{BFD49611-3AD2-314F-A636-20D3663988A3}" presName="centerShape" presStyleLbl="vennNode1" presStyleIdx="0" presStyleCnt="5"/>
      <dgm:spPr/>
    </dgm:pt>
    <dgm:pt modelId="{B9C7F98E-5BE3-1441-9E31-280886071CD3}" type="pres">
      <dgm:prSet presAssocID="{7B9133A9-375A-6648-99DF-8FDF58C30F5A}" presName="node" presStyleLbl="vennNode1" presStyleIdx="1" presStyleCnt="5">
        <dgm:presLayoutVars>
          <dgm:bulletEnabled val="1"/>
        </dgm:presLayoutVars>
      </dgm:prSet>
      <dgm:spPr/>
    </dgm:pt>
    <dgm:pt modelId="{EDC0E740-FF8E-734D-BED6-15A21FA101E9}" type="pres">
      <dgm:prSet presAssocID="{6EEAB682-C0A4-8045-B724-70551015D600}" presName="node" presStyleLbl="vennNode1" presStyleIdx="2" presStyleCnt="5">
        <dgm:presLayoutVars>
          <dgm:bulletEnabled val="1"/>
        </dgm:presLayoutVars>
      </dgm:prSet>
      <dgm:spPr/>
    </dgm:pt>
    <dgm:pt modelId="{4B5CC9A9-F3B4-9B46-8180-1B7685EE279D}" type="pres">
      <dgm:prSet presAssocID="{06D0ED91-5788-F546-9003-C21E92B27F60}" presName="node" presStyleLbl="vennNode1" presStyleIdx="3" presStyleCnt="5">
        <dgm:presLayoutVars>
          <dgm:bulletEnabled val="1"/>
        </dgm:presLayoutVars>
      </dgm:prSet>
      <dgm:spPr/>
    </dgm:pt>
    <dgm:pt modelId="{0D412F68-29C2-424E-91D8-C87E62795082}" type="pres">
      <dgm:prSet presAssocID="{80F181B1-DA48-8345-8267-B802E4544E82}" presName="node" presStyleLbl="vennNode1" presStyleIdx="4" presStyleCnt="5">
        <dgm:presLayoutVars>
          <dgm:bulletEnabled val="1"/>
        </dgm:presLayoutVars>
      </dgm:prSet>
      <dgm:spPr/>
    </dgm:pt>
  </dgm:ptLst>
  <dgm:cxnLst>
    <dgm:cxn modelId="{0E12571A-58C7-3F43-A01A-4235B9B77DAE}" srcId="{BFD49611-3AD2-314F-A636-20D3663988A3}" destId="{80F181B1-DA48-8345-8267-B802E4544E82}" srcOrd="3" destOrd="0" parTransId="{B2C1467D-30C3-BA48-A741-7DCC8922432A}" sibTransId="{69EAF848-15C5-004B-94AB-A387078945F1}"/>
    <dgm:cxn modelId="{A015FB4B-9A15-714D-AECB-D441BB730EDF}" type="presOf" srcId="{7B9133A9-375A-6648-99DF-8FDF58C30F5A}" destId="{B9C7F98E-5BE3-1441-9E31-280886071CD3}" srcOrd="0" destOrd="0" presId="urn:microsoft.com/office/officeart/2005/8/layout/radial3"/>
    <dgm:cxn modelId="{56E63C77-8C7A-6B45-B61B-6CF28D8BF0C6}" srcId="{BFD49611-3AD2-314F-A636-20D3663988A3}" destId="{06D0ED91-5788-F546-9003-C21E92B27F60}" srcOrd="2" destOrd="0" parTransId="{E9595ACA-D4F2-3242-B583-DCA2855E4D6A}" sibTransId="{6D155D19-43CE-3B4C-9E30-8CB92D60195D}"/>
    <dgm:cxn modelId="{EE78A8A3-AC4B-3E41-AD80-4281DC095851}" type="presOf" srcId="{6AC63BD6-AD18-3241-99F0-CE196269F208}" destId="{C5614673-9450-DF44-A4BA-F1CF659B246F}" srcOrd="0" destOrd="0" presId="urn:microsoft.com/office/officeart/2005/8/layout/radial3"/>
    <dgm:cxn modelId="{656DEBA5-1979-EE47-84C9-DC7029194DC3}" type="presOf" srcId="{80F181B1-DA48-8345-8267-B802E4544E82}" destId="{0D412F68-29C2-424E-91D8-C87E62795082}" srcOrd="0" destOrd="0" presId="urn:microsoft.com/office/officeart/2005/8/layout/radial3"/>
    <dgm:cxn modelId="{7AAFDFBB-A9AC-E041-BF8E-33CF8AC8F6C1}" type="presOf" srcId="{BFD49611-3AD2-314F-A636-20D3663988A3}" destId="{C1205373-BC93-D644-B640-DF8314422DA6}" srcOrd="0" destOrd="0" presId="urn:microsoft.com/office/officeart/2005/8/layout/radial3"/>
    <dgm:cxn modelId="{A5756FBC-5449-2F45-91D7-2CFC824A50E8}" type="presOf" srcId="{6EEAB682-C0A4-8045-B724-70551015D600}" destId="{EDC0E740-FF8E-734D-BED6-15A21FA101E9}" srcOrd="0" destOrd="0" presId="urn:microsoft.com/office/officeart/2005/8/layout/radial3"/>
    <dgm:cxn modelId="{FA8DC8EB-7517-284E-8BDD-080829D20FBE}" srcId="{6AC63BD6-AD18-3241-99F0-CE196269F208}" destId="{BFD49611-3AD2-314F-A636-20D3663988A3}" srcOrd="0" destOrd="0" parTransId="{80A3B28D-A399-7B40-AF12-B54B7EEFE162}" sibTransId="{A4F923D4-F2AF-484B-815F-B880A6EE3C7D}"/>
    <dgm:cxn modelId="{40D63DF4-C027-E243-843F-D4743B9F15EE}" type="presOf" srcId="{06D0ED91-5788-F546-9003-C21E92B27F60}" destId="{4B5CC9A9-F3B4-9B46-8180-1B7685EE279D}" srcOrd="0" destOrd="0" presId="urn:microsoft.com/office/officeart/2005/8/layout/radial3"/>
    <dgm:cxn modelId="{0B6138F6-2130-424E-95AA-918FCE1A2FF5}" srcId="{BFD49611-3AD2-314F-A636-20D3663988A3}" destId="{7B9133A9-375A-6648-99DF-8FDF58C30F5A}" srcOrd="0" destOrd="0" parTransId="{68091E65-0AF9-3A4B-B1A1-1F69F8884F0B}" sibTransId="{3F5D3996-A132-5649-AE74-08EC390CE2A4}"/>
    <dgm:cxn modelId="{A2A159FC-8985-C744-ABDA-9E6E01B78F83}" srcId="{BFD49611-3AD2-314F-A636-20D3663988A3}" destId="{6EEAB682-C0A4-8045-B724-70551015D600}" srcOrd="1" destOrd="0" parTransId="{83FE58B0-E06F-124E-8D94-5705D329B7A0}" sibTransId="{1E212B76-B556-3B44-A112-1EE604A31E02}"/>
    <dgm:cxn modelId="{EC86946E-6967-2F49-BE67-BAB5EAF9F10A}" type="presParOf" srcId="{C5614673-9450-DF44-A4BA-F1CF659B246F}" destId="{FF084979-10B8-3A45-953D-F2C880C4C8FB}" srcOrd="0" destOrd="0" presId="urn:microsoft.com/office/officeart/2005/8/layout/radial3"/>
    <dgm:cxn modelId="{F2234961-1839-A641-944E-85BCECFF3CAC}" type="presParOf" srcId="{FF084979-10B8-3A45-953D-F2C880C4C8FB}" destId="{C1205373-BC93-D644-B640-DF8314422DA6}" srcOrd="0" destOrd="0" presId="urn:microsoft.com/office/officeart/2005/8/layout/radial3"/>
    <dgm:cxn modelId="{2D871996-0A55-5748-BF86-2AB1F96CE3C3}" type="presParOf" srcId="{FF084979-10B8-3A45-953D-F2C880C4C8FB}" destId="{B9C7F98E-5BE3-1441-9E31-280886071CD3}" srcOrd="1" destOrd="0" presId="urn:microsoft.com/office/officeart/2005/8/layout/radial3"/>
    <dgm:cxn modelId="{6D202DEF-6589-7A4B-9606-AB5B7E2390E0}" type="presParOf" srcId="{FF084979-10B8-3A45-953D-F2C880C4C8FB}" destId="{EDC0E740-FF8E-734D-BED6-15A21FA101E9}" srcOrd="2" destOrd="0" presId="urn:microsoft.com/office/officeart/2005/8/layout/radial3"/>
    <dgm:cxn modelId="{4557823B-A5AE-7742-8697-B8A14A9F4679}" type="presParOf" srcId="{FF084979-10B8-3A45-953D-F2C880C4C8FB}" destId="{4B5CC9A9-F3B4-9B46-8180-1B7685EE279D}" srcOrd="3" destOrd="0" presId="urn:microsoft.com/office/officeart/2005/8/layout/radial3"/>
    <dgm:cxn modelId="{170ED88F-BE4D-3E4B-8700-4B1458DFA7FF}" type="presParOf" srcId="{FF084979-10B8-3A45-953D-F2C880C4C8FB}" destId="{0D412F68-29C2-424E-91D8-C87E62795082}" srcOrd="4"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458E33-CB38-D547-B69A-01F42D22FC33}">
      <dsp:nvSpPr>
        <dsp:cNvPr id="0" name=""/>
        <dsp:cNvSpPr/>
      </dsp:nvSpPr>
      <dsp:spPr>
        <a:xfrm>
          <a:off x="2571" y="465779"/>
          <a:ext cx="2507456" cy="928323"/>
        </a:xfrm>
        <a:prstGeom prst="rect">
          <a:avLst/>
        </a:prstGeom>
        <a:solidFill>
          <a:schemeClr val="accent1">
            <a:lumMod val="7500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tr-TR" sz="2100" kern="1200" dirty="0">
              <a:latin typeface="Lucida Sans Unicode" panose="020B0602030504020204" pitchFamily="34" charset="0"/>
              <a:cs typeface="Lucida Sans Unicode" panose="020B0602030504020204" pitchFamily="34" charset="0"/>
            </a:rPr>
            <a:t>Öğrenme ve </a:t>
          </a:r>
          <a:r>
            <a:rPr lang="tr-TR" sz="2100" kern="1200" dirty="0" err="1">
              <a:latin typeface="Lucida Sans Unicode" panose="020B0602030504020204" pitchFamily="34" charset="0"/>
              <a:cs typeface="Lucida Sans Unicode" panose="020B0602030504020204" pitchFamily="34" charset="0"/>
            </a:rPr>
            <a:t>İnovasyon</a:t>
          </a:r>
          <a:endParaRPr lang="tr-TR" sz="2100" kern="1200" dirty="0">
            <a:latin typeface="Lucida Sans Unicode" panose="020B0602030504020204" pitchFamily="34" charset="0"/>
            <a:cs typeface="Lucida Sans Unicode" panose="020B0602030504020204" pitchFamily="34" charset="0"/>
          </a:endParaRPr>
        </a:p>
      </dsp:txBody>
      <dsp:txXfrm>
        <a:off x="2571" y="465779"/>
        <a:ext cx="2507456" cy="928323"/>
      </dsp:txXfrm>
    </dsp:sp>
    <dsp:sp modelId="{F416B36E-94FE-704A-BA1D-52DA6AEACC5C}">
      <dsp:nvSpPr>
        <dsp:cNvPr id="0" name=""/>
        <dsp:cNvSpPr/>
      </dsp:nvSpPr>
      <dsp:spPr>
        <a:xfrm>
          <a:off x="2571" y="1394102"/>
          <a:ext cx="2507456" cy="266608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tr-TR" sz="2100" kern="1200" dirty="0">
              <a:latin typeface="Lucida Sans Unicode" panose="020B0602030504020204" pitchFamily="34" charset="0"/>
              <a:cs typeface="Lucida Sans Unicode" panose="020B0602030504020204" pitchFamily="34" charset="0"/>
            </a:rPr>
            <a:t>Yaratıcılık ve </a:t>
          </a:r>
          <a:r>
            <a:rPr lang="tr-TR" sz="2100" kern="1200" dirty="0" err="1">
              <a:latin typeface="Lucida Sans Unicode" panose="020B0602030504020204" pitchFamily="34" charset="0"/>
              <a:cs typeface="Lucida Sans Unicode" panose="020B0602030504020204" pitchFamily="34" charset="0"/>
            </a:rPr>
            <a:t>İnovasyon</a:t>
          </a:r>
          <a:endParaRPr lang="tr-TR" sz="2100" kern="1200" dirty="0">
            <a:latin typeface="Lucida Sans Unicode" panose="020B0602030504020204" pitchFamily="34" charset="0"/>
            <a:cs typeface="Lucida Sans Unicode" panose="020B0602030504020204" pitchFamily="34" charset="0"/>
          </a:endParaRPr>
        </a:p>
        <a:p>
          <a:pPr marL="228600" lvl="1" indent="-228600" algn="l" defTabSz="933450">
            <a:lnSpc>
              <a:spcPct val="90000"/>
            </a:lnSpc>
            <a:spcBef>
              <a:spcPct val="0"/>
            </a:spcBef>
            <a:spcAft>
              <a:spcPct val="15000"/>
            </a:spcAft>
            <a:buChar char="•"/>
          </a:pPr>
          <a:r>
            <a:rPr lang="tr-TR" sz="2100" kern="1200" dirty="0">
              <a:latin typeface="Lucida Sans Unicode" panose="020B0602030504020204" pitchFamily="34" charset="0"/>
              <a:cs typeface="Lucida Sans Unicode" panose="020B0602030504020204" pitchFamily="34" charset="0"/>
            </a:rPr>
            <a:t>Kritik Düşünme</a:t>
          </a:r>
        </a:p>
        <a:p>
          <a:pPr marL="228600" lvl="1" indent="-228600" algn="l" defTabSz="933450">
            <a:lnSpc>
              <a:spcPct val="90000"/>
            </a:lnSpc>
            <a:spcBef>
              <a:spcPct val="0"/>
            </a:spcBef>
            <a:spcAft>
              <a:spcPct val="15000"/>
            </a:spcAft>
            <a:buChar char="•"/>
          </a:pPr>
          <a:r>
            <a:rPr lang="tr-TR" sz="2100" kern="1200" dirty="0">
              <a:latin typeface="Lucida Sans Unicode" panose="020B0602030504020204" pitchFamily="34" charset="0"/>
              <a:cs typeface="Lucida Sans Unicode" panose="020B0602030504020204" pitchFamily="34" charset="0"/>
            </a:rPr>
            <a:t>İletişim ve İşbirliği</a:t>
          </a:r>
        </a:p>
      </dsp:txBody>
      <dsp:txXfrm>
        <a:off x="2571" y="1394102"/>
        <a:ext cx="2507456" cy="2666081"/>
      </dsp:txXfrm>
    </dsp:sp>
    <dsp:sp modelId="{7D52B587-E7BE-B84D-87EF-D5E7FD11643B}">
      <dsp:nvSpPr>
        <dsp:cNvPr id="0" name=""/>
        <dsp:cNvSpPr/>
      </dsp:nvSpPr>
      <dsp:spPr>
        <a:xfrm>
          <a:off x="2861071" y="465779"/>
          <a:ext cx="2507456" cy="928323"/>
        </a:xfrm>
        <a:prstGeom prst="rect">
          <a:avLst/>
        </a:prstGeom>
        <a:solidFill>
          <a:schemeClr val="accent1">
            <a:lumMod val="75000"/>
          </a:schemeClr>
        </a:solidFill>
        <a:ln w="12700" cap="flat" cmpd="sng" algn="ctr">
          <a:solidFill>
            <a:schemeClr val="accent1">
              <a:shade val="80000"/>
              <a:hueOff val="174641"/>
              <a:satOff val="-3128"/>
              <a:lumOff val="1329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tr-TR" sz="2100" kern="1200" dirty="0">
              <a:latin typeface="Lucida Sans Unicode" panose="020B0602030504020204" pitchFamily="34" charset="0"/>
              <a:cs typeface="Lucida Sans Unicode" panose="020B0602030504020204" pitchFamily="34" charset="0"/>
            </a:rPr>
            <a:t>Bilgi, Medya ve Teknoloji </a:t>
          </a:r>
        </a:p>
      </dsp:txBody>
      <dsp:txXfrm>
        <a:off x="2861071" y="465779"/>
        <a:ext cx="2507456" cy="928323"/>
      </dsp:txXfrm>
    </dsp:sp>
    <dsp:sp modelId="{6A76D8C3-DBD1-A94A-A75A-59431CCAF6AD}">
      <dsp:nvSpPr>
        <dsp:cNvPr id="0" name=""/>
        <dsp:cNvSpPr/>
      </dsp:nvSpPr>
      <dsp:spPr>
        <a:xfrm>
          <a:off x="2861071" y="1394102"/>
          <a:ext cx="2507456" cy="266608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tr-TR" sz="2100" kern="1200" dirty="0">
              <a:latin typeface="Lucida Sans Unicode" panose="020B0602030504020204" pitchFamily="34" charset="0"/>
              <a:cs typeface="Lucida Sans Unicode" panose="020B0602030504020204" pitchFamily="34" charset="0"/>
            </a:rPr>
            <a:t>Bilgi, medya ve bilişim teknolojileri okuryazarlığı</a:t>
          </a:r>
        </a:p>
      </dsp:txBody>
      <dsp:txXfrm>
        <a:off x="2861071" y="1394102"/>
        <a:ext cx="2507456" cy="2666081"/>
      </dsp:txXfrm>
    </dsp:sp>
    <dsp:sp modelId="{652AC4DC-3309-5249-BF78-87FCF5D79744}">
      <dsp:nvSpPr>
        <dsp:cNvPr id="0" name=""/>
        <dsp:cNvSpPr/>
      </dsp:nvSpPr>
      <dsp:spPr>
        <a:xfrm>
          <a:off x="5719571" y="465779"/>
          <a:ext cx="2507456" cy="928323"/>
        </a:xfrm>
        <a:prstGeom prst="rect">
          <a:avLst/>
        </a:prstGeom>
        <a:solidFill>
          <a:schemeClr val="accent1">
            <a:lumMod val="75000"/>
          </a:schemeClr>
        </a:solidFill>
        <a:ln w="12700" cap="flat" cmpd="sng" algn="ctr">
          <a:solidFill>
            <a:schemeClr val="accent1">
              <a:shade val="80000"/>
              <a:hueOff val="349283"/>
              <a:satOff val="-6256"/>
              <a:lumOff val="2658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tr-TR" sz="2100" kern="1200" dirty="0">
              <a:latin typeface="Lucida Sans Unicode" panose="020B0602030504020204" pitchFamily="34" charset="0"/>
              <a:cs typeface="Lucida Sans Unicode" panose="020B0602030504020204" pitchFamily="34" charset="0"/>
            </a:rPr>
            <a:t>Yaşam ve Kariyer</a:t>
          </a:r>
        </a:p>
      </dsp:txBody>
      <dsp:txXfrm>
        <a:off x="5719571" y="465779"/>
        <a:ext cx="2507456" cy="928323"/>
      </dsp:txXfrm>
    </dsp:sp>
    <dsp:sp modelId="{38414B8E-AEEC-CD4D-8562-E94E6482060B}">
      <dsp:nvSpPr>
        <dsp:cNvPr id="0" name=""/>
        <dsp:cNvSpPr/>
      </dsp:nvSpPr>
      <dsp:spPr>
        <a:xfrm>
          <a:off x="5719571" y="1394102"/>
          <a:ext cx="2507456" cy="266608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tr-TR" sz="2100" kern="1200" dirty="0">
              <a:latin typeface="Lucida Sans Unicode" panose="020B0602030504020204" pitchFamily="34" charset="0"/>
              <a:cs typeface="Lucida Sans Unicode" panose="020B0602030504020204" pitchFamily="34" charset="0"/>
            </a:rPr>
            <a:t>Esneklik ve Uyum</a:t>
          </a:r>
        </a:p>
        <a:p>
          <a:pPr marL="228600" lvl="1" indent="-228600" algn="l" defTabSz="933450">
            <a:lnSpc>
              <a:spcPct val="90000"/>
            </a:lnSpc>
            <a:spcBef>
              <a:spcPct val="0"/>
            </a:spcBef>
            <a:spcAft>
              <a:spcPct val="15000"/>
            </a:spcAft>
            <a:buChar char="•"/>
          </a:pPr>
          <a:r>
            <a:rPr lang="tr-TR" sz="2100" kern="1200" dirty="0">
              <a:latin typeface="Lucida Sans Unicode" panose="020B0602030504020204" pitchFamily="34" charset="0"/>
              <a:cs typeface="Lucida Sans Unicode" panose="020B0602030504020204" pitchFamily="34" charset="0"/>
            </a:rPr>
            <a:t>İnisiyatif alma ve </a:t>
          </a:r>
          <a:r>
            <a:rPr lang="tr-TR" sz="2100" kern="1200" dirty="0" err="1">
              <a:latin typeface="Lucida Sans Unicode" panose="020B0602030504020204" pitchFamily="34" charset="0"/>
              <a:cs typeface="Lucida Sans Unicode" panose="020B0602030504020204" pitchFamily="34" charset="0"/>
            </a:rPr>
            <a:t>özyönlendirme</a:t>
          </a:r>
          <a:endParaRPr lang="tr-TR" sz="2100" kern="1200" dirty="0">
            <a:latin typeface="Lucida Sans Unicode" panose="020B0602030504020204" pitchFamily="34" charset="0"/>
            <a:cs typeface="Lucida Sans Unicode" panose="020B0602030504020204" pitchFamily="34" charset="0"/>
          </a:endParaRPr>
        </a:p>
        <a:p>
          <a:pPr marL="228600" lvl="1" indent="-228600" algn="l" defTabSz="933450">
            <a:lnSpc>
              <a:spcPct val="90000"/>
            </a:lnSpc>
            <a:spcBef>
              <a:spcPct val="0"/>
            </a:spcBef>
            <a:spcAft>
              <a:spcPct val="15000"/>
            </a:spcAft>
            <a:buChar char="•"/>
          </a:pPr>
          <a:r>
            <a:rPr lang="tr-TR" sz="2100" kern="1200" dirty="0">
              <a:latin typeface="Lucida Sans Unicode" panose="020B0602030504020204" pitchFamily="34" charset="0"/>
              <a:cs typeface="Lucida Sans Unicode" panose="020B0602030504020204" pitchFamily="34" charset="0"/>
            </a:rPr>
            <a:t>Üretkenlik</a:t>
          </a:r>
        </a:p>
      </dsp:txBody>
      <dsp:txXfrm>
        <a:off x="5719571" y="1394102"/>
        <a:ext cx="2507456" cy="26660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205373-BC93-D644-B640-DF8314422DA6}">
      <dsp:nvSpPr>
        <dsp:cNvPr id="0" name=""/>
        <dsp:cNvSpPr/>
      </dsp:nvSpPr>
      <dsp:spPr>
        <a:xfrm>
          <a:off x="2561166" y="1206500"/>
          <a:ext cx="3005666" cy="300566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4770" tIns="64770" rIns="64770" bIns="64770" numCol="1" spcCol="1270" anchor="ctr" anchorCtr="0">
          <a:noAutofit/>
        </a:bodyPr>
        <a:lstStyle/>
        <a:p>
          <a:pPr marL="0" lvl="0" indent="0" algn="ctr" defTabSz="2266950">
            <a:lnSpc>
              <a:spcPct val="90000"/>
            </a:lnSpc>
            <a:spcBef>
              <a:spcPct val="0"/>
            </a:spcBef>
            <a:spcAft>
              <a:spcPct val="35000"/>
            </a:spcAft>
            <a:buNone/>
          </a:pPr>
          <a:r>
            <a:rPr lang="tr-TR" sz="5100" kern="1200" dirty="0"/>
            <a:t>Ben Kimim?</a:t>
          </a:r>
        </a:p>
      </dsp:txBody>
      <dsp:txXfrm>
        <a:off x="3001336" y="1646670"/>
        <a:ext cx="2125326" cy="2125326"/>
      </dsp:txXfrm>
    </dsp:sp>
    <dsp:sp modelId="{B9C7F98E-5BE3-1441-9E31-280886071CD3}">
      <dsp:nvSpPr>
        <dsp:cNvPr id="0" name=""/>
        <dsp:cNvSpPr/>
      </dsp:nvSpPr>
      <dsp:spPr>
        <a:xfrm>
          <a:off x="3312583" y="536"/>
          <a:ext cx="1502833" cy="150283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tr-TR" sz="1400" kern="1200" dirty="0"/>
            <a:t>Nelerden hoşlanıyorum</a:t>
          </a:r>
        </a:p>
      </dsp:txBody>
      <dsp:txXfrm>
        <a:off x="3532668" y="220621"/>
        <a:ext cx="1062663" cy="1062663"/>
      </dsp:txXfrm>
    </dsp:sp>
    <dsp:sp modelId="{EDC0E740-FF8E-734D-BED6-15A21FA101E9}">
      <dsp:nvSpPr>
        <dsp:cNvPr id="0" name=""/>
        <dsp:cNvSpPr/>
      </dsp:nvSpPr>
      <dsp:spPr>
        <a:xfrm>
          <a:off x="5269963" y="1957916"/>
          <a:ext cx="1502833" cy="150283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tr-TR" sz="1400" kern="1200" dirty="0"/>
            <a:t>Ne Öğrenmek İstiyorum?</a:t>
          </a:r>
        </a:p>
      </dsp:txBody>
      <dsp:txXfrm>
        <a:off x="5490048" y="2178001"/>
        <a:ext cx="1062663" cy="1062663"/>
      </dsp:txXfrm>
    </dsp:sp>
    <dsp:sp modelId="{4B5CC9A9-F3B4-9B46-8180-1B7685EE279D}">
      <dsp:nvSpPr>
        <dsp:cNvPr id="0" name=""/>
        <dsp:cNvSpPr/>
      </dsp:nvSpPr>
      <dsp:spPr>
        <a:xfrm>
          <a:off x="3312583" y="3915297"/>
          <a:ext cx="1502833" cy="150283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tr-TR" sz="1400" kern="1200" dirty="0"/>
            <a:t>Değerlerim nelerdir?</a:t>
          </a:r>
        </a:p>
      </dsp:txBody>
      <dsp:txXfrm>
        <a:off x="3532668" y="4135382"/>
        <a:ext cx="1062663" cy="1062663"/>
      </dsp:txXfrm>
    </dsp:sp>
    <dsp:sp modelId="{0D412F68-29C2-424E-91D8-C87E62795082}">
      <dsp:nvSpPr>
        <dsp:cNvPr id="0" name=""/>
        <dsp:cNvSpPr/>
      </dsp:nvSpPr>
      <dsp:spPr>
        <a:xfrm>
          <a:off x="1355202" y="1957916"/>
          <a:ext cx="1502833" cy="150283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tr-TR" sz="1400" kern="1200" dirty="0"/>
            <a:t>Ne istiyorum?</a:t>
          </a:r>
        </a:p>
      </dsp:txBody>
      <dsp:txXfrm>
        <a:off x="1575287" y="2178001"/>
        <a:ext cx="1062663" cy="1062663"/>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pPr>
              <a:defRPr/>
            </a:pPr>
            <a:endParaRPr lang="tr-TR"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tr-TR" altLang="en-US">
                <a:solidFill>
                  <a:prstClr val="black">
                    <a:tint val="75000"/>
                  </a:prstClr>
                </a:solidFill>
              </a:rPr>
              <a:t>Colloquium Spectroscopicum Internationale XXXV, 2007, Xiamen, China </a:t>
            </a:r>
          </a:p>
        </p:txBody>
      </p:sp>
      <p:sp>
        <p:nvSpPr>
          <p:cNvPr id="6" name="Slide Number Placeholder 5"/>
          <p:cNvSpPr>
            <a:spLocks noGrp="1"/>
          </p:cNvSpPr>
          <p:nvPr>
            <p:ph type="sldNum" sz="quarter" idx="12"/>
          </p:nvPr>
        </p:nvSpPr>
        <p:spPr/>
        <p:txBody>
          <a:bodyPr/>
          <a:lstStyle/>
          <a:p>
            <a:pPr>
              <a:defRPr/>
            </a:pPr>
            <a:fld id="{D67F25A8-9B21-014B-9B91-C85E4F1E429A}" type="slidenum">
              <a:rPr lang="tr-TR" altLang="en-US" smtClean="0">
                <a:solidFill>
                  <a:prstClr val="black">
                    <a:tint val="75000"/>
                  </a:prstClr>
                </a:solidFill>
              </a:rPr>
              <a:pPr>
                <a:defRPr/>
              </a:pPr>
              <a:t>‹#›</a:t>
            </a:fld>
            <a:endParaRPr lang="tr-TR" altLang="en-US">
              <a:solidFill>
                <a:prstClr val="black">
                  <a:tint val="75000"/>
                </a:prstClr>
              </a:solidFill>
            </a:endParaRPr>
          </a:p>
        </p:txBody>
      </p:sp>
    </p:spTree>
    <p:extLst>
      <p:ext uri="{BB962C8B-B14F-4D97-AF65-F5344CB8AC3E}">
        <p14:creationId xmlns:p14="http://schemas.microsoft.com/office/powerpoint/2010/main" val="13001950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pPr>
              <a:defRPr/>
            </a:pPr>
            <a:endParaRPr lang="tr-TR"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tr-TR" altLang="en-US">
                <a:solidFill>
                  <a:prstClr val="black">
                    <a:tint val="75000"/>
                  </a:prstClr>
                </a:solidFill>
              </a:rPr>
              <a:t>Colloquium Spectroscopicum Internationale XXXV, 2007, Xiamen, China </a:t>
            </a:r>
          </a:p>
        </p:txBody>
      </p:sp>
      <p:sp>
        <p:nvSpPr>
          <p:cNvPr id="6" name="Slide Number Placeholder 5"/>
          <p:cNvSpPr>
            <a:spLocks noGrp="1"/>
          </p:cNvSpPr>
          <p:nvPr>
            <p:ph type="sldNum" sz="quarter" idx="12"/>
          </p:nvPr>
        </p:nvSpPr>
        <p:spPr/>
        <p:txBody>
          <a:bodyPr/>
          <a:lstStyle/>
          <a:p>
            <a:pPr>
              <a:defRPr/>
            </a:pPr>
            <a:fld id="{9DF4390E-CA37-964D-899B-3C8105A1AEAB}" type="slidenum">
              <a:rPr lang="tr-TR" altLang="en-US" smtClean="0">
                <a:solidFill>
                  <a:prstClr val="black">
                    <a:tint val="75000"/>
                  </a:prstClr>
                </a:solidFill>
              </a:rPr>
              <a:pPr>
                <a:defRPr/>
              </a:pPr>
              <a:t>‹#›</a:t>
            </a:fld>
            <a:endParaRPr lang="tr-TR" altLang="en-US">
              <a:solidFill>
                <a:prstClr val="black">
                  <a:tint val="75000"/>
                </a:prstClr>
              </a:solidFill>
            </a:endParaRPr>
          </a:p>
        </p:txBody>
      </p:sp>
    </p:spTree>
    <p:extLst>
      <p:ext uri="{BB962C8B-B14F-4D97-AF65-F5344CB8AC3E}">
        <p14:creationId xmlns:p14="http://schemas.microsoft.com/office/powerpoint/2010/main" val="31110450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pPr>
              <a:defRPr/>
            </a:pPr>
            <a:endParaRPr lang="tr-TR"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tr-TR" altLang="en-US">
                <a:solidFill>
                  <a:prstClr val="black">
                    <a:tint val="75000"/>
                  </a:prstClr>
                </a:solidFill>
              </a:rPr>
              <a:t>Colloquium Spectroscopicum Internationale XXXV, 2007, Xiamen, China </a:t>
            </a:r>
          </a:p>
        </p:txBody>
      </p:sp>
      <p:sp>
        <p:nvSpPr>
          <p:cNvPr id="6" name="Slide Number Placeholder 5"/>
          <p:cNvSpPr>
            <a:spLocks noGrp="1"/>
          </p:cNvSpPr>
          <p:nvPr>
            <p:ph type="sldNum" sz="quarter" idx="12"/>
          </p:nvPr>
        </p:nvSpPr>
        <p:spPr/>
        <p:txBody>
          <a:bodyPr/>
          <a:lstStyle/>
          <a:p>
            <a:pPr>
              <a:defRPr/>
            </a:pPr>
            <a:fld id="{F935DDB7-FFE5-B64B-8E5F-9D231E5E04DD}" type="slidenum">
              <a:rPr lang="tr-TR" altLang="en-US" smtClean="0">
                <a:solidFill>
                  <a:prstClr val="black">
                    <a:tint val="75000"/>
                  </a:prstClr>
                </a:solidFill>
              </a:rPr>
              <a:pPr>
                <a:defRPr/>
              </a:pPr>
              <a:t>‹#›</a:t>
            </a:fld>
            <a:endParaRPr lang="tr-TR" altLang="en-US">
              <a:solidFill>
                <a:prstClr val="black">
                  <a:tint val="75000"/>
                </a:prstClr>
              </a:solidFill>
            </a:endParaRPr>
          </a:p>
        </p:txBody>
      </p:sp>
    </p:spTree>
    <p:extLst>
      <p:ext uri="{BB962C8B-B14F-4D97-AF65-F5344CB8AC3E}">
        <p14:creationId xmlns:p14="http://schemas.microsoft.com/office/powerpoint/2010/main" val="6594783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pPr>
              <a:defRPr/>
            </a:pPr>
            <a:endParaRPr lang="tr-TR"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tr-TR" altLang="en-US">
                <a:solidFill>
                  <a:prstClr val="black">
                    <a:tint val="75000"/>
                  </a:prstClr>
                </a:solidFill>
              </a:rPr>
              <a:t>Colloquium Spectroscopicum Internationale XXXV, 2007, Xiamen, China </a:t>
            </a:r>
          </a:p>
        </p:txBody>
      </p:sp>
      <p:sp>
        <p:nvSpPr>
          <p:cNvPr id="6" name="Slide Number Placeholder 5"/>
          <p:cNvSpPr>
            <a:spLocks noGrp="1"/>
          </p:cNvSpPr>
          <p:nvPr>
            <p:ph type="sldNum" sz="quarter" idx="12"/>
          </p:nvPr>
        </p:nvSpPr>
        <p:spPr/>
        <p:txBody>
          <a:bodyPr/>
          <a:lstStyle/>
          <a:p>
            <a:pPr>
              <a:defRPr/>
            </a:pPr>
            <a:fld id="{48BF67EA-F6BA-B84B-A3C4-FD13CEA159E9}" type="slidenum">
              <a:rPr lang="tr-TR" altLang="en-US" smtClean="0">
                <a:solidFill>
                  <a:prstClr val="black">
                    <a:tint val="75000"/>
                  </a:prstClr>
                </a:solidFill>
              </a:rPr>
              <a:pPr>
                <a:defRPr/>
              </a:pPr>
              <a:t>‹#›</a:t>
            </a:fld>
            <a:endParaRPr lang="tr-TR" altLang="en-US">
              <a:solidFill>
                <a:prstClr val="black">
                  <a:tint val="75000"/>
                </a:prstClr>
              </a:solidFill>
            </a:endParaRPr>
          </a:p>
        </p:txBody>
      </p:sp>
    </p:spTree>
    <p:extLst>
      <p:ext uri="{BB962C8B-B14F-4D97-AF65-F5344CB8AC3E}">
        <p14:creationId xmlns:p14="http://schemas.microsoft.com/office/powerpoint/2010/main" val="674492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pPr>
              <a:defRPr/>
            </a:pPr>
            <a:endParaRPr lang="tr-TR"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tr-TR" altLang="en-US">
                <a:solidFill>
                  <a:prstClr val="black">
                    <a:tint val="75000"/>
                  </a:prstClr>
                </a:solidFill>
              </a:rPr>
              <a:t>Colloquium Spectroscopicum Internationale XXXV, 2007, Xiamen, China </a:t>
            </a:r>
          </a:p>
        </p:txBody>
      </p:sp>
      <p:sp>
        <p:nvSpPr>
          <p:cNvPr id="6" name="Slide Number Placeholder 5"/>
          <p:cNvSpPr>
            <a:spLocks noGrp="1"/>
          </p:cNvSpPr>
          <p:nvPr>
            <p:ph type="sldNum" sz="quarter" idx="12"/>
          </p:nvPr>
        </p:nvSpPr>
        <p:spPr/>
        <p:txBody>
          <a:bodyPr/>
          <a:lstStyle/>
          <a:p>
            <a:pPr>
              <a:defRPr/>
            </a:pPr>
            <a:fld id="{9DF4390E-CA37-964D-899B-3C8105A1AEAB}" type="slidenum">
              <a:rPr lang="tr-TR" altLang="en-US" smtClean="0">
                <a:solidFill>
                  <a:prstClr val="black">
                    <a:tint val="75000"/>
                  </a:prstClr>
                </a:solidFill>
              </a:rPr>
              <a:pPr>
                <a:defRPr/>
              </a:pPr>
              <a:t>‹#›</a:t>
            </a:fld>
            <a:endParaRPr lang="tr-TR" altLang="en-US">
              <a:solidFill>
                <a:prstClr val="black">
                  <a:tint val="75000"/>
                </a:prstClr>
              </a:solidFill>
            </a:endParaRPr>
          </a:p>
        </p:txBody>
      </p:sp>
    </p:spTree>
    <p:extLst>
      <p:ext uri="{BB962C8B-B14F-4D97-AF65-F5344CB8AC3E}">
        <p14:creationId xmlns:p14="http://schemas.microsoft.com/office/powerpoint/2010/main" val="2281444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pPr>
              <a:defRPr/>
            </a:pPr>
            <a:endParaRPr lang="tr-TR" alt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r>
              <a:rPr lang="tr-TR" altLang="en-US">
                <a:solidFill>
                  <a:prstClr val="black">
                    <a:tint val="75000"/>
                  </a:prstClr>
                </a:solidFill>
              </a:rPr>
              <a:t>Colloquium Spectroscopicum Internationale XXXV, 2007, Xiamen, China </a:t>
            </a:r>
          </a:p>
        </p:txBody>
      </p:sp>
      <p:sp>
        <p:nvSpPr>
          <p:cNvPr id="7" name="Slide Number Placeholder 6"/>
          <p:cNvSpPr>
            <a:spLocks noGrp="1"/>
          </p:cNvSpPr>
          <p:nvPr>
            <p:ph type="sldNum" sz="quarter" idx="12"/>
          </p:nvPr>
        </p:nvSpPr>
        <p:spPr/>
        <p:txBody>
          <a:bodyPr/>
          <a:lstStyle/>
          <a:p>
            <a:pPr>
              <a:defRPr/>
            </a:pPr>
            <a:fld id="{1364747A-FE56-AE45-8347-09269F99E763}" type="slidenum">
              <a:rPr lang="tr-TR" altLang="en-US" smtClean="0">
                <a:solidFill>
                  <a:prstClr val="black">
                    <a:tint val="75000"/>
                  </a:prstClr>
                </a:solidFill>
              </a:rPr>
              <a:pPr>
                <a:defRPr/>
              </a:pPr>
              <a:t>‹#›</a:t>
            </a:fld>
            <a:endParaRPr lang="tr-TR" altLang="en-US">
              <a:solidFill>
                <a:prstClr val="black">
                  <a:tint val="75000"/>
                </a:prstClr>
              </a:solidFill>
            </a:endParaRPr>
          </a:p>
        </p:txBody>
      </p:sp>
    </p:spTree>
    <p:extLst>
      <p:ext uri="{BB962C8B-B14F-4D97-AF65-F5344CB8AC3E}">
        <p14:creationId xmlns:p14="http://schemas.microsoft.com/office/powerpoint/2010/main" val="1427761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pPr>
              <a:defRPr/>
            </a:pPr>
            <a:endParaRPr lang="tr-TR" alt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r>
              <a:rPr lang="tr-TR" altLang="en-US">
                <a:solidFill>
                  <a:prstClr val="black">
                    <a:tint val="75000"/>
                  </a:prstClr>
                </a:solidFill>
              </a:rPr>
              <a:t>Colloquium Spectroscopicum Internationale XXXV, 2007, Xiamen, China </a:t>
            </a:r>
          </a:p>
        </p:txBody>
      </p:sp>
      <p:sp>
        <p:nvSpPr>
          <p:cNvPr id="9" name="Slide Number Placeholder 8"/>
          <p:cNvSpPr>
            <a:spLocks noGrp="1"/>
          </p:cNvSpPr>
          <p:nvPr>
            <p:ph type="sldNum" sz="quarter" idx="12"/>
          </p:nvPr>
        </p:nvSpPr>
        <p:spPr/>
        <p:txBody>
          <a:bodyPr/>
          <a:lstStyle/>
          <a:p>
            <a:pPr>
              <a:defRPr/>
            </a:pPr>
            <a:fld id="{17CE5602-6F0A-0142-A696-2026C7605B55}" type="slidenum">
              <a:rPr lang="tr-TR" altLang="en-US" smtClean="0">
                <a:solidFill>
                  <a:prstClr val="black">
                    <a:tint val="75000"/>
                  </a:prstClr>
                </a:solidFill>
              </a:rPr>
              <a:pPr>
                <a:defRPr/>
              </a:pPr>
              <a:t>‹#›</a:t>
            </a:fld>
            <a:endParaRPr lang="tr-TR" altLang="en-US">
              <a:solidFill>
                <a:prstClr val="black">
                  <a:tint val="75000"/>
                </a:prstClr>
              </a:solidFill>
            </a:endParaRPr>
          </a:p>
        </p:txBody>
      </p:sp>
    </p:spTree>
    <p:extLst>
      <p:ext uri="{BB962C8B-B14F-4D97-AF65-F5344CB8AC3E}">
        <p14:creationId xmlns:p14="http://schemas.microsoft.com/office/powerpoint/2010/main" val="483173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pPr>
              <a:defRPr/>
            </a:pPr>
            <a:endParaRPr lang="tr-TR" alt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r>
              <a:rPr lang="tr-TR" altLang="en-US">
                <a:solidFill>
                  <a:prstClr val="black">
                    <a:tint val="75000"/>
                  </a:prstClr>
                </a:solidFill>
              </a:rPr>
              <a:t>Colloquium Spectroscopicum Internationale XXXV, 2007, Xiamen, China </a:t>
            </a:r>
          </a:p>
        </p:txBody>
      </p:sp>
      <p:sp>
        <p:nvSpPr>
          <p:cNvPr id="5" name="Slide Number Placeholder 4"/>
          <p:cNvSpPr>
            <a:spLocks noGrp="1"/>
          </p:cNvSpPr>
          <p:nvPr>
            <p:ph type="sldNum" sz="quarter" idx="12"/>
          </p:nvPr>
        </p:nvSpPr>
        <p:spPr/>
        <p:txBody>
          <a:bodyPr/>
          <a:lstStyle/>
          <a:p>
            <a:pPr>
              <a:defRPr/>
            </a:pPr>
            <a:fld id="{6F5C971D-869E-5248-9BA0-0737B2F3F98C}" type="slidenum">
              <a:rPr lang="tr-TR" altLang="en-US" smtClean="0">
                <a:solidFill>
                  <a:prstClr val="black">
                    <a:tint val="75000"/>
                  </a:prstClr>
                </a:solidFill>
              </a:rPr>
              <a:pPr>
                <a:defRPr/>
              </a:pPr>
              <a:t>‹#›</a:t>
            </a:fld>
            <a:endParaRPr lang="tr-TR" altLang="en-US">
              <a:solidFill>
                <a:prstClr val="black">
                  <a:tint val="75000"/>
                </a:prstClr>
              </a:solidFill>
            </a:endParaRPr>
          </a:p>
        </p:txBody>
      </p:sp>
    </p:spTree>
    <p:extLst>
      <p:ext uri="{BB962C8B-B14F-4D97-AF65-F5344CB8AC3E}">
        <p14:creationId xmlns:p14="http://schemas.microsoft.com/office/powerpoint/2010/main" val="9595078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tr-TR" alt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r>
              <a:rPr lang="tr-TR" altLang="en-US">
                <a:solidFill>
                  <a:prstClr val="black">
                    <a:tint val="75000"/>
                  </a:prstClr>
                </a:solidFill>
              </a:rPr>
              <a:t>Colloquium Spectroscopicum Internationale XXXV, 2007, Xiamen, China </a:t>
            </a:r>
          </a:p>
        </p:txBody>
      </p:sp>
      <p:sp>
        <p:nvSpPr>
          <p:cNvPr id="4" name="Slide Number Placeholder 3"/>
          <p:cNvSpPr>
            <a:spLocks noGrp="1"/>
          </p:cNvSpPr>
          <p:nvPr>
            <p:ph type="sldNum" sz="quarter" idx="12"/>
          </p:nvPr>
        </p:nvSpPr>
        <p:spPr/>
        <p:txBody>
          <a:bodyPr/>
          <a:lstStyle/>
          <a:p>
            <a:pPr>
              <a:defRPr/>
            </a:pPr>
            <a:fld id="{2A21F0CC-B676-594E-8DC9-AF848E6E06BA}" type="slidenum">
              <a:rPr lang="tr-TR" altLang="en-US" smtClean="0">
                <a:solidFill>
                  <a:prstClr val="black">
                    <a:tint val="75000"/>
                  </a:prstClr>
                </a:solidFill>
              </a:rPr>
              <a:pPr>
                <a:defRPr/>
              </a:pPr>
              <a:t>‹#›</a:t>
            </a:fld>
            <a:endParaRPr lang="tr-TR" altLang="en-US">
              <a:solidFill>
                <a:prstClr val="black">
                  <a:tint val="75000"/>
                </a:prstClr>
              </a:solidFill>
            </a:endParaRPr>
          </a:p>
        </p:txBody>
      </p:sp>
    </p:spTree>
    <p:extLst>
      <p:ext uri="{BB962C8B-B14F-4D97-AF65-F5344CB8AC3E}">
        <p14:creationId xmlns:p14="http://schemas.microsoft.com/office/powerpoint/2010/main" val="1343616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pPr>
              <a:defRPr/>
            </a:pPr>
            <a:endParaRPr lang="tr-TR" alt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r>
              <a:rPr lang="tr-TR" altLang="en-US">
                <a:solidFill>
                  <a:prstClr val="black">
                    <a:tint val="75000"/>
                  </a:prstClr>
                </a:solidFill>
              </a:rPr>
              <a:t>Colloquium Spectroscopicum Internationale XXXV, 2007, Xiamen, China </a:t>
            </a:r>
          </a:p>
        </p:txBody>
      </p:sp>
      <p:sp>
        <p:nvSpPr>
          <p:cNvPr id="7" name="Slide Number Placeholder 6"/>
          <p:cNvSpPr>
            <a:spLocks noGrp="1"/>
          </p:cNvSpPr>
          <p:nvPr>
            <p:ph type="sldNum" sz="quarter" idx="12"/>
          </p:nvPr>
        </p:nvSpPr>
        <p:spPr/>
        <p:txBody>
          <a:bodyPr/>
          <a:lstStyle/>
          <a:p>
            <a:pPr>
              <a:defRPr/>
            </a:pPr>
            <a:fld id="{82599B8A-158E-7942-9A4D-F339CFD1F67E}" type="slidenum">
              <a:rPr lang="tr-TR" altLang="en-US" smtClean="0">
                <a:solidFill>
                  <a:prstClr val="black">
                    <a:tint val="75000"/>
                  </a:prstClr>
                </a:solidFill>
              </a:rPr>
              <a:pPr>
                <a:defRPr/>
              </a:pPr>
              <a:t>‹#›</a:t>
            </a:fld>
            <a:endParaRPr lang="tr-TR" altLang="en-US">
              <a:solidFill>
                <a:prstClr val="black">
                  <a:tint val="75000"/>
                </a:prstClr>
              </a:solidFill>
            </a:endParaRPr>
          </a:p>
        </p:txBody>
      </p:sp>
    </p:spTree>
    <p:extLst>
      <p:ext uri="{BB962C8B-B14F-4D97-AF65-F5344CB8AC3E}">
        <p14:creationId xmlns:p14="http://schemas.microsoft.com/office/powerpoint/2010/main" val="39879330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pPr>
              <a:defRPr/>
            </a:pPr>
            <a:endParaRPr lang="tr-TR" alt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r>
              <a:rPr lang="tr-TR" altLang="en-US">
                <a:solidFill>
                  <a:prstClr val="black">
                    <a:tint val="75000"/>
                  </a:prstClr>
                </a:solidFill>
              </a:rPr>
              <a:t>Colloquium Spectroscopicum Internationale XXXV, 2007, Xiamen, China </a:t>
            </a:r>
          </a:p>
        </p:txBody>
      </p:sp>
      <p:sp>
        <p:nvSpPr>
          <p:cNvPr id="7" name="Slide Number Placeholder 6"/>
          <p:cNvSpPr>
            <a:spLocks noGrp="1"/>
          </p:cNvSpPr>
          <p:nvPr>
            <p:ph type="sldNum" sz="quarter" idx="12"/>
          </p:nvPr>
        </p:nvSpPr>
        <p:spPr/>
        <p:txBody>
          <a:bodyPr/>
          <a:lstStyle/>
          <a:p>
            <a:pPr>
              <a:defRPr/>
            </a:pPr>
            <a:fld id="{B88F28FE-167F-7C47-BE4A-083D3FA4B99D}" type="slidenum">
              <a:rPr lang="tr-TR" altLang="en-US" smtClean="0">
                <a:solidFill>
                  <a:prstClr val="black">
                    <a:tint val="75000"/>
                  </a:prstClr>
                </a:solidFill>
              </a:rPr>
              <a:pPr>
                <a:defRPr/>
              </a:pPr>
              <a:t>‹#›</a:t>
            </a:fld>
            <a:endParaRPr lang="tr-TR" altLang="en-US">
              <a:solidFill>
                <a:prstClr val="black">
                  <a:tint val="75000"/>
                </a:prstClr>
              </a:solidFill>
            </a:endParaRPr>
          </a:p>
        </p:txBody>
      </p:sp>
    </p:spTree>
    <p:extLst>
      <p:ext uri="{BB962C8B-B14F-4D97-AF65-F5344CB8AC3E}">
        <p14:creationId xmlns:p14="http://schemas.microsoft.com/office/powerpoint/2010/main" val="17547065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tıklayın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defRPr/>
            </a:pPr>
            <a:endParaRPr lang="tr-TR" altLang="en-US">
              <a:solidFill>
                <a:prstClr val="black">
                  <a:tint val="75000"/>
                </a:prstClr>
              </a:solidFill>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defRPr/>
            </a:pPr>
            <a:r>
              <a:rPr lang="tr-TR" altLang="en-US">
                <a:solidFill>
                  <a:prstClr val="black">
                    <a:tint val="75000"/>
                  </a:prstClr>
                </a:solidFill>
                <a:latin typeface="Arial" panose="020B0604020202020204" pitchFamily="34" charset="0"/>
                <a:cs typeface="Arial" panose="020B0604020202020204" pitchFamily="34" charset="0"/>
              </a:rPr>
              <a:t>Colloquium Spectroscopicum Internationale XXXV, 2007, Xiamen, China </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defRPr/>
            </a:pPr>
            <a:fld id="{9DF4390E-CA37-964D-899B-3C8105A1AEAB}" type="slidenum">
              <a:rPr lang="tr-TR" altLang="en-US" smtClean="0">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tr-TR" altLang="en-US">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14280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hyperlink" Target="https://www.wallpaperflare.com/careers-different-career-paths-being-on-the-fast-track-leadership-wallpaper-agmt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hyperlink" Target="https://en.wikipedia.org/wiki/Double_team"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image" Target="../media/image3.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7.png"/></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png"/><Relationship Id="rId1" Type="http://schemas.openxmlformats.org/officeDocument/2006/relationships/slideLayout" Target="../slideLayouts/slideLayout2.xml"/><Relationship Id="rId4" Type="http://schemas.microsoft.com/office/2007/relationships/hdphoto" Target="../media/hdphoto2.wdp"/></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Resim 50"/>
          <p:cNvPicPr>
            <a:picLocks noChangeAspect="1"/>
          </p:cNvPicPr>
          <p:nvPr/>
        </p:nvPicPr>
        <p:blipFill rotWithShape="1">
          <a:blip r:embed="rId2">
            <a:extLst>
              <a:ext uri="{28A0092B-C50C-407E-A947-70E740481C1C}">
                <a14:useLocalDpi xmlns:a14="http://schemas.microsoft.com/office/drawing/2010/main"/>
              </a:ext>
            </a:extLst>
          </a:blip>
          <a:srcRect l="16612" t="25980" r="27316" b="25377"/>
          <a:stretch/>
        </p:blipFill>
        <p:spPr>
          <a:xfrm>
            <a:off x="112295" y="6434"/>
            <a:ext cx="12211666" cy="6872748"/>
          </a:xfrm>
          <a:prstGeom prst="rect">
            <a:avLst/>
          </a:prstGeom>
        </p:spPr>
      </p:pic>
      <p:sp>
        <p:nvSpPr>
          <p:cNvPr id="45059" name="AutoShape 8" descr="Image result for ibb logo">
            <a:extLst>
              <a:ext uri="{FF2B5EF4-FFF2-40B4-BE49-F238E27FC236}">
                <a16:creationId xmlns:a16="http://schemas.microsoft.com/office/drawing/2014/main" id="{C0C3CC4A-BC55-FE49-B0C8-29DCD75AFE8C}"/>
              </a:ext>
            </a:extLst>
          </p:cNvPr>
          <p:cNvSpPr>
            <a:spLocks noChangeAspect="1" noChangeArrowheads="1"/>
          </p:cNvSpPr>
          <p:nvPr/>
        </p:nvSpPr>
        <p:spPr bwMode="auto">
          <a:xfrm>
            <a:off x="0" y="-595578"/>
            <a:ext cx="1558942" cy="1386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eaLnBrk="0" fontAlgn="base" hangingPunct="0">
              <a:spcBef>
                <a:spcPct val="0"/>
              </a:spcBef>
              <a:spcAft>
                <a:spcPct val="0"/>
              </a:spcAft>
              <a:buClrTx/>
              <a:buSzTx/>
              <a:buFontTx/>
              <a:buNone/>
            </a:pPr>
            <a:endParaRPr lang="tr-TR" altLang="tr-TR" sz="2032">
              <a:solidFill>
                <a:prstClr val="black"/>
              </a:solidFill>
              <a:cs typeface="Arial" panose="020B0604020202020204" pitchFamily="34" charset="0"/>
            </a:endParaRPr>
          </a:p>
        </p:txBody>
      </p:sp>
      <p:sp>
        <p:nvSpPr>
          <p:cNvPr id="90112" name="Dikdörtgen 90111"/>
          <p:cNvSpPr/>
          <p:nvPr/>
        </p:nvSpPr>
        <p:spPr>
          <a:xfrm>
            <a:off x="0" y="0"/>
            <a:ext cx="12192000" cy="4665089"/>
          </a:xfrm>
          <a:prstGeom prst="rect">
            <a:avLst/>
          </a:prstGeom>
          <a:solidFill>
            <a:srgbClr val="061F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a:extLst>
              <a:ext uri="{FF2B5EF4-FFF2-40B4-BE49-F238E27FC236}">
                <a16:creationId xmlns:a16="http://schemas.microsoft.com/office/drawing/2014/main" id="{333A3C24-1E15-2245-94B7-5B839D3C1D9C}"/>
              </a:ext>
            </a:extLst>
          </p:cNvPr>
          <p:cNvSpPr txBox="1">
            <a:spLocks noChangeArrowheads="1"/>
          </p:cNvSpPr>
          <p:nvPr/>
        </p:nvSpPr>
        <p:spPr bwMode="auto">
          <a:xfrm>
            <a:off x="1547521" y="3306807"/>
            <a:ext cx="906779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algn="ctr" eaLnBrk="0" fontAlgn="base" hangingPunct="0">
              <a:spcBef>
                <a:spcPct val="0"/>
              </a:spcBef>
              <a:spcAft>
                <a:spcPct val="0"/>
              </a:spcAft>
              <a:buClrTx/>
              <a:buSzTx/>
              <a:buFontTx/>
              <a:buNone/>
            </a:pPr>
            <a:r>
              <a:rPr lang="tr-TR" sz="3600" b="1" dirty="0">
                <a:solidFill>
                  <a:schemeClr val="bg1"/>
                </a:solidFill>
                <a:latin typeface="Lucida Sans Unicode" panose="020B0602030504020204" pitchFamily="34" charset="0"/>
                <a:cs typeface="Lucida Sans Unicode" panose="020B0602030504020204" pitchFamily="34" charset="0"/>
              </a:rPr>
              <a:t>KARİYER PLANLAMA DERSİ</a:t>
            </a:r>
          </a:p>
          <a:p>
            <a:pPr algn="ctr" eaLnBrk="0" fontAlgn="base" hangingPunct="0">
              <a:spcBef>
                <a:spcPct val="0"/>
              </a:spcBef>
              <a:spcAft>
                <a:spcPct val="0"/>
              </a:spcAft>
              <a:buClrTx/>
              <a:buSzTx/>
              <a:buFontTx/>
              <a:buNone/>
            </a:pPr>
            <a:endParaRPr lang="tr-TR" altLang="en-US" sz="3600" b="1" dirty="0">
              <a:solidFill>
                <a:schemeClr val="bg1"/>
              </a:solidFill>
              <a:latin typeface="Lucida Sans Unicode" panose="020B0602030504020204" pitchFamily="34" charset="0"/>
              <a:cs typeface="Lucida Sans Unicode" panose="020B0602030504020204" pitchFamily="34" charset="0"/>
            </a:endParaRPr>
          </a:p>
        </p:txBody>
      </p:sp>
      <p:sp>
        <p:nvSpPr>
          <p:cNvPr id="44" name="Metin kutusu 43">
            <a:extLst>
              <a:ext uri="{FF2B5EF4-FFF2-40B4-BE49-F238E27FC236}">
                <a16:creationId xmlns:a16="http://schemas.microsoft.com/office/drawing/2014/main" id="{333A3C24-1E15-2245-94B7-5B839D3C1D9C}"/>
              </a:ext>
            </a:extLst>
          </p:cNvPr>
          <p:cNvSpPr txBox="1">
            <a:spLocks noChangeArrowheads="1"/>
          </p:cNvSpPr>
          <p:nvPr/>
        </p:nvSpPr>
        <p:spPr bwMode="auto">
          <a:xfrm>
            <a:off x="1547521" y="2698371"/>
            <a:ext cx="90677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algn="ctr" eaLnBrk="0" fontAlgn="base" hangingPunct="0">
              <a:spcBef>
                <a:spcPct val="0"/>
              </a:spcBef>
              <a:spcAft>
                <a:spcPct val="0"/>
              </a:spcAft>
              <a:buClrTx/>
              <a:buSzTx/>
              <a:buFontTx/>
              <a:buNone/>
            </a:pPr>
            <a:r>
              <a:rPr lang="tr-TR" sz="2400" dirty="0">
                <a:solidFill>
                  <a:schemeClr val="bg1"/>
                </a:solidFill>
                <a:latin typeface="Lucida Sans Unicode" panose="020B0602030504020204" pitchFamily="34" charset="0"/>
                <a:cs typeface="Lucida Sans Unicode" panose="020B0602030504020204" pitchFamily="34" charset="0"/>
              </a:rPr>
              <a:t>YILDIZ TEKNİK ÜNİVERSİTESİ</a:t>
            </a:r>
            <a:endParaRPr lang="tr-TR" altLang="en-US" sz="2400" dirty="0">
              <a:solidFill>
                <a:schemeClr val="bg1"/>
              </a:solidFill>
              <a:latin typeface="Lucida Sans Unicode" panose="020B0602030504020204" pitchFamily="34" charset="0"/>
              <a:cs typeface="Lucida Sans Unicode" panose="020B0602030504020204" pitchFamily="34" charset="0"/>
            </a:endParaRPr>
          </a:p>
        </p:txBody>
      </p:sp>
      <p:sp>
        <p:nvSpPr>
          <p:cNvPr id="45" name="Metin kutusu 44">
            <a:extLst>
              <a:ext uri="{FF2B5EF4-FFF2-40B4-BE49-F238E27FC236}">
                <a16:creationId xmlns:a16="http://schemas.microsoft.com/office/drawing/2014/main" id="{333A3C24-1E15-2245-94B7-5B839D3C1D9C}"/>
              </a:ext>
            </a:extLst>
          </p:cNvPr>
          <p:cNvSpPr txBox="1">
            <a:spLocks noChangeArrowheads="1"/>
          </p:cNvSpPr>
          <p:nvPr/>
        </p:nvSpPr>
        <p:spPr bwMode="auto">
          <a:xfrm>
            <a:off x="1556947" y="4829979"/>
            <a:ext cx="9067797"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algn="ctr" eaLnBrk="0" fontAlgn="base" hangingPunct="0">
              <a:spcBef>
                <a:spcPct val="0"/>
              </a:spcBef>
              <a:spcAft>
                <a:spcPct val="0"/>
              </a:spcAft>
              <a:buClrTx/>
              <a:buSzTx/>
              <a:buFontTx/>
              <a:buNone/>
            </a:pPr>
            <a:r>
              <a:rPr lang="tr-TR" altLang="en-US" sz="2500" b="1" dirty="0">
                <a:solidFill>
                  <a:srgbClr val="002060"/>
                </a:solidFill>
                <a:latin typeface="Lucida Sans Unicode" panose="020B0602030504020204" pitchFamily="34" charset="0"/>
                <a:cs typeface="Lucida Sans Unicode" panose="020B0602030504020204" pitchFamily="34" charset="0"/>
              </a:rPr>
              <a:t>Prof. Dr. Yonca Gürol</a:t>
            </a:r>
          </a:p>
        </p:txBody>
      </p:sp>
      <p:pic>
        <p:nvPicPr>
          <p:cNvPr id="11" name="Resim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15043" y="354121"/>
            <a:ext cx="2161910" cy="2160000"/>
          </a:xfrm>
          <a:prstGeom prst="rect">
            <a:avLst/>
          </a:prstGeom>
        </p:spPr>
      </p:pic>
    </p:spTree>
    <p:extLst>
      <p:ext uri="{BB962C8B-B14F-4D97-AF65-F5344CB8AC3E}">
        <p14:creationId xmlns:p14="http://schemas.microsoft.com/office/powerpoint/2010/main" val="1429563565"/>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9" name="AutoShape 8" descr="Image result for ibb logo">
            <a:extLst>
              <a:ext uri="{FF2B5EF4-FFF2-40B4-BE49-F238E27FC236}">
                <a16:creationId xmlns:a16="http://schemas.microsoft.com/office/drawing/2014/main" id="{C0C3CC4A-BC55-FE49-B0C8-29DCD75AFE8C}"/>
              </a:ext>
            </a:extLst>
          </p:cNvPr>
          <p:cNvSpPr>
            <a:spLocks noChangeAspect="1" noChangeArrowheads="1"/>
          </p:cNvSpPr>
          <p:nvPr/>
        </p:nvSpPr>
        <p:spPr bwMode="auto">
          <a:xfrm>
            <a:off x="0" y="-595578"/>
            <a:ext cx="1558942" cy="1386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eaLnBrk="0" fontAlgn="base" hangingPunct="0">
              <a:spcBef>
                <a:spcPct val="0"/>
              </a:spcBef>
              <a:spcAft>
                <a:spcPct val="0"/>
              </a:spcAft>
              <a:buClrTx/>
              <a:buSzTx/>
              <a:buFontTx/>
              <a:buNone/>
            </a:pPr>
            <a:endParaRPr lang="tr-TR" altLang="tr-TR" sz="2032">
              <a:solidFill>
                <a:prstClr val="black"/>
              </a:solidFill>
              <a:cs typeface="Arial" panose="020B0604020202020204" pitchFamily="34" charset="0"/>
            </a:endParaRPr>
          </a:p>
        </p:txBody>
      </p:sp>
      <p:grpSp>
        <p:nvGrpSpPr>
          <p:cNvPr id="90113" name="Grup 90112"/>
          <p:cNvGrpSpPr/>
          <p:nvPr/>
        </p:nvGrpSpPr>
        <p:grpSpPr>
          <a:xfrm>
            <a:off x="0" y="0"/>
            <a:ext cx="12192000" cy="6858000"/>
            <a:chOff x="0" y="0"/>
            <a:chExt cx="12192000" cy="6858000"/>
          </a:xfrm>
        </p:grpSpPr>
        <p:pic>
          <p:nvPicPr>
            <p:cNvPr id="17" name="Resim 16"/>
            <p:cNvPicPr>
              <a:picLocks noChangeAspect="1"/>
            </p:cNvPicPr>
            <p:nvPr/>
          </p:nvPicPr>
          <p:blipFill rotWithShape="1">
            <a:blip r:embed="rId2" cstate="email">
              <a:extLst>
                <a:ext uri="{28A0092B-C50C-407E-A947-70E740481C1C}">
                  <a14:useLocalDpi xmlns:a14="http://schemas.microsoft.com/office/drawing/2010/main"/>
                </a:ext>
              </a:extLst>
            </a:blip>
            <a:srcRect b="82777"/>
            <a:stretch/>
          </p:blipFill>
          <p:spPr>
            <a:xfrm>
              <a:off x="0" y="0"/>
              <a:ext cx="12192000" cy="1181100"/>
            </a:xfrm>
            <a:prstGeom prst="rect">
              <a:avLst/>
            </a:prstGeom>
          </p:spPr>
        </p:pic>
        <p:pic>
          <p:nvPicPr>
            <p:cNvPr id="8" name="Resim 7"/>
            <p:cNvPicPr>
              <a:picLocks noChangeAspect="1"/>
            </p:cNvPicPr>
            <p:nvPr/>
          </p:nvPicPr>
          <p:blipFill rotWithShape="1">
            <a:blip r:embed="rId2" cstate="email">
              <a:extLst>
                <a:ext uri="{28A0092B-C50C-407E-A947-70E740481C1C}">
                  <a14:useLocalDpi xmlns:a14="http://schemas.microsoft.com/office/drawing/2010/main"/>
                </a:ext>
              </a:extLst>
            </a:blip>
            <a:srcRect t="90000"/>
            <a:stretch/>
          </p:blipFill>
          <p:spPr>
            <a:xfrm>
              <a:off x="0" y="6172200"/>
              <a:ext cx="12192000" cy="685800"/>
            </a:xfrm>
            <a:prstGeom prst="rect">
              <a:avLst/>
            </a:prstGeom>
          </p:spPr>
        </p:pic>
        <p:sp>
          <p:nvSpPr>
            <p:cNvPr id="90112" name="Dikdörtgen 90111"/>
            <p:cNvSpPr/>
            <p:nvPr/>
          </p:nvSpPr>
          <p:spPr>
            <a:xfrm>
              <a:off x="0" y="70999"/>
              <a:ext cx="12192000" cy="950650"/>
            </a:xfrm>
            <a:prstGeom prst="rect">
              <a:avLst/>
            </a:prstGeom>
            <a:solidFill>
              <a:srgbClr val="061F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grpSp>
      <p:sp>
        <p:nvSpPr>
          <p:cNvPr id="6" name="Metin kutusu 5">
            <a:extLst>
              <a:ext uri="{FF2B5EF4-FFF2-40B4-BE49-F238E27FC236}">
                <a16:creationId xmlns:a16="http://schemas.microsoft.com/office/drawing/2014/main" id="{333A3C24-1E15-2245-94B7-5B839D3C1D9C}"/>
              </a:ext>
            </a:extLst>
          </p:cNvPr>
          <p:cNvSpPr txBox="1">
            <a:spLocks noChangeArrowheads="1"/>
          </p:cNvSpPr>
          <p:nvPr/>
        </p:nvSpPr>
        <p:spPr bwMode="auto">
          <a:xfrm>
            <a:off x="147347" y="370424"/>
            <a:ext cx="906779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eaLnBrk="0" fontAlgn="base" hangingPunct="0">
              <a:spcBef>
                <a:spcPct val="0"/>
              </a:spcBef>
              <a:spcAft>
                <a:spcPct val="0"/>
              </a:spcAft>
              <a:buClrTx/>
              <a:buSzTx/>
              <a:buFontTx/>
              <a:buNone/>
            </a:pPr>
            <a:r>
              <a:rPr lang="tr-TR" altLang="en-US" sz="2800" b="1" dirty="0">
                <a:solidFill>
                  <a:prstClr val="white"/>
                </a:solidFill>
                <a:latin typeface="Lucida Sans Unicode" panose="020B0602030504020204" pitchFamily="34" charset="0"/>
                <a:cs typeface="Lucida Sans Unicode" panose="020B0602030504020204" pitchFamily="34" charset="0"/>
              </a:rPr>
              <a:t>NEDEN ÇALIŞIRIZ ?</a:t>
            </a:r>
          </a:p>
        </p:txBody>
      </p:sp>
      <p:sp>
        <p:nvSpPr>
          <p:cNvPr id="12" name="Metin kutusu 11">
            <a:extLst>
              <a:ext uri="{FF2B5EF4-FFF2-40B4-BE49-F238E27FC236}">
                <a16:creationId xmlns:a16="http://schemas.microsoft.com/office/drawing/2014/main" id="{6E1DD23C-0555-CC44-86E3-EB87F553A5BF}"/>
              </a:ext>
            </a:extLst>
          </p:cNvPr>
          <p:cNvSpPr txBox="1">
            <a:spLocks noChangeArrowheads="1"/>
          </p:cNvSpPr>
          <p:nvPr/>
        </p:nvSpPr>
        <p:spPr bwMode="auto">
          <a:xfrm>
            <a:off x="359729" y="1321074"/>
            <a:ext cx="11472541" cy="6095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marL="185738" indent="-185738" algn="just" eaLnBrk="0" fontAlgn="base" hangingPunct="0">
              <a:lnSpc>
                <a:spcPct val="114000"/>
              </a:lnSpc>
              <a:spcBef>
                <a:spcPct val="0"/>
              </a:spcBef>
              <a:spcAft>
                <a:spcPts val="600"/>
              </a:spcAft>
              <a:buClrTx/>
              <a:buSzTx/>
              <a:buFont typeface="Wingdings" panose="05000000000000000000" pitchFamily="2" charset="2"/>
              <a:buChar char="§"/>
            </a:pPr>
            <a:r>
              <a:rPr lang="tr-TR" sz="1600" b="1" dirty="0">
                <a:solidFill>
                  <a:srgbClr val="061F5C"/>
                </a:solidFill>
                <a:latin typeface="Lucida Sans Unicode" panose="020B0602030504020204" pitchFamily="34" charset="0"/>
                <a:cs typeface="Lucida Sans Unicode" panose="020B0602030504020204" pitchFamily="34" charset="0"/>
              </a:rPr>
              <a:t>PARA </a:t>
            </a:r>
            <a:endParaRPr lang="tr-TR" sz="1600" dirty="0">
              <a:solidFill>
                <a:srgbClr val="061F5C"/>
              </a:solidFill>
              <a:latin typeface="Lucida Sans Unicode" panose="020B0602030504020204" pitchFamily="34" charset="0"/>
              <a:cs typeface="Lucida Sans Unicode" panose="020B0602030504020204" pitchFamily="34" charset="0"/>
            </a:endParaRPr>
          </a:p>
          <a:p>
            <a:pPr marL="185738" indent="-185738" algn="just" eaLnBrk="0" fontAlgn="base" hangingPunct="0">
              <a:lnSpc>
                <a:spcPct val="114000"/>
              </a:lnSpc>
              <a:spcBef>
                <a:spcPct val="0"/>
              </a:spcBef>
              <a:spcAft>
                <a:spcPts val="600"/>
              </a:spcAft>
              <a:buClrTx/>
              <a:buSzTx/>
              <a:buFont typeface="Wingdings" panose="05000000000000000000" pitchFamily="2" charset="2"/>
              <a:buChar char="§"/>
            </a:pPr>
            <a:r>
              <a:rPr lang="tr-TR" sz="1600" b="1" dirty="0">
                <a:solidFill>
                  <a:srgbClr val="061F5C"/>
                </a:solidFill>
                <a:latin typeface="Lucida Sans Unicode" panose="020B0602030504020204" pitchFamily="34" charset="0"/>
                <a:cs typeface="Lucida Sans Unicode" panose="020B0602030504020204" pitchFamily="34" charset="0"/>
              </a:rPr>
              <a:t>GÜÇ</a:t>
            </a:r>
            <a:endParaRPr lang="tr-TR" sz="1600" dirty="0">
              <a:solidFill>
                <a:srgbClr val="061F5C"/>
              </a:solidFill>
              <a:latin typeface="Lucida Sans Unicode" panose="020B0602030504020204" pitchFamily="34" charset="0"/>
              <a:cs typeface="Lucida Sans Unicode" panose="020B0602030504020204" pitchFamily="34" charset="0"/>
            </a:endParaRPr>
          </a:p>
          <a:p>
            <a:pPr marL="185738" indent="-185738" algn="just" eaLnBrk="0" fontAlgn="base" hangingPunct="0">
              <a:lnSpc>
                <a:spcPct val="114000"/>
              </a:lnSpc>
              <a:spcBef>
                <a:spcPct val="0"/>
              </a:spcBef>
              <a:spcAft>
                <a:spcPts val="600"/>
              </a:spcAft>
              <a:buClrTx/>
              <a:buSzTx/>
              <a:buFont typeface="Wingdings" panose="05000000000000000000" pitchFamily="2" charset="2"/>
              <a:buChar char="§"/>
            </a:pPr>
            <a:r>
              <a:rPr lang="tr-TR" sz="1600" b="1" dirty="0">
                <a:solidFill>
                  <a:srgbClr val="061F5C"/>
                </a:solidFill>
                <a:latin typeface="Lucida Sans Unicode" panose="020B0602030504020204" pitchFamily="34" charset="0"/>
                <a:cs typeface="Lucida Sans Unicode" panose="020B0602030504020204" pitchFamily="34" charset="0"/>
              </a:rPr>
              <a:t>ÇEŞİTLİLİK</a:t>
            </a:r>
            <a:endParaRPr lang="tr-TR" sz="1600" dirty="0">
              <a:solidFill>
                <a:srgbClr val="061F5C"/>
              </a:solidFill>
              <a:latin typeface="Lucida Sans Unicode" panose="020B0602030504020204" pitchFamily="34" charset="0"/>
              <a:cs typeface="Lucida Sans Unicode" panose="020B0602030504020204" pitchFamily="34" charset="0"/>
            </a:endParaRPr>
          </a:p>
          <a:p>
            <a:pPr marL="185738" indent="-185738" algn="just" eaLnBrk="0" fontAlgn="base" hangingPunct="0">
              <a:lnSpc>
                <a:spcPct val="114000"/>
              </a:lnSpc>
              <a:spcBef>
                <a:spcPct val="0"/>
              </a:spcBef>
              <a:spcAft>
                <a:spcPts val="600"/>
              </a:spcAft>
              <a:buClrTx/>
              <a:buSzTx/>
              <a:buFont typeface="Wingdings" panose="05000000000000000000" pitchFamily="2" charset="2"/>
              <a:buChar char="§"/>
            </a:pPr>
            <a:r>
              <a:rPr lang="tr-TR" sz="1600" b="1" dirty="0">
                <a:solidFill>
                  <a:srgbClr val="061F5C"/>
                </a:solidFill>
                <a:latin typeface="Lucida Sans Unicode" panose="020B0602030504020204" pitchFamily="34" charset="0"/>
                <a:cs typeface="Lucida Sans Unicode" panose="020B0602030504020204" pitchFamily="34" charset="0"/>
              </a:rPr>
              <a:t>YAŞAM BİÇİMİ</a:t>
            </a:r>
          </a:p>
          <a:p>
            <a:pPr marL="185738" indent="-185738" algn="just" eaLnBrk="0" fontAlgn="base" hangingPunct="0">
              <a:lnSpc>
                <a:spcPct val="114000"/>
              </a:lnSpc>
              <a:spcBef>
                <a:spcPct val="0"/>
              </a:spcBef>
              <a:spcAft>
                <a:spcPts val="600"/>
              </a:spcAft>
              <a:buClrTx/>
              <a:buSzTx/>
              <a:buFont typeface="Wingdings" panose="05000000000000000000" pitchFamily="2" charset="2"/>
              <a:buChar char="§"/>
            </a:pPr>
            <a:r>
              <a:rPr lang="tr-TR" sz="1600" b="1" dirty="0">
                <a:solidFill>
                  <a:srgbClr val="061F5C"/>
                </a:solidFill>
                <a:latin typeface="Lucida Sans Unicode" panose="020B0602030504020204" pitchFamily="34" charset="0"/>
                <a:cs typeface="Lucida Sans Unicode" panose="020B0602030504020204" pitchFamily="34" charset="0"/>
              </a:rPr>
              <a:t>ÖZGÜRLÜK, BAĞIMSIZLIK</a:t>
            </a:r>
          </a:p>
          <a:p>
            <a:pPr marL="185738" indent="-185738" algn="just" eaLnBrk="0" fontAlgn="base" hangingPunct="0">
              <a:lnSpc>
                <a:spcPct val="114000"/>
              </a:lnSpc>
              <a:spcBef>
                <a:spcPct val="0"/>
              </a:spcBef>
              <a:spcAft>
                <a:spcPts val="600"/>
              </a:spcAft>
              <a:buClrTx/>
              <a:buSzTx/>
              <a:buFont typeface="Wingdings" panose="05000000000000000000" pitchFamily="2" charset="2"/>
              <a:buChar char="§"/>
            </a:pPr>
            <a:r>
              <a:rPr lang="tr-TR" sz="1600" b="1" dirty="0">
                <a:solidFill>
                  <a:srgbClr val="061F5C"/>
                </a:solidFill>
                <a:latin typeface="Lucida Sans Unicode" panose="020B0602030504020204" pitchFamily="34" charset="0"/>
                <a:cs typeface="Lucida Sans Unicode" panose="020B0602030504020204" pitchFamily="34" charset="0"/>
              </a:rPr>
              <a:t>BAŞKALARINA FAYDALI OLMAK</a:t>
            </a:r>
          </a:p>
          <a:p>
            <a:pPr marL="185738" indent="-185738" algn="just" eaLnBrk="0" fontAlgn="base" hangingPunct="0">
              <a:lnSpc>
                <a:spcPct val="114000"/>
              </a:lnSpc>
              <a:spcBef>
                <a:spcPct val="0"/>
              </a:spcBef>
              <a:spcAft>
                <a:spcPts val="600"/>
              </a:spcAft>
              <a:buClrTx/>
              <a:buSzTx/>
              <a:buFont typeface="Wingdings" panose="05000000000000000000" pitchFamily="2" charset="2"/>
              <a:buChar char="§"/>
            </a:pPr>
            <a:r>
              <a:rPr lang="tr-TR" sz="1600" b="1" dirty="0">
                <a:solidFill>
                  <a:srgbClr val="061F5C"/>
                </a:solidFill>
                <a:latin typeface="Lucida Sans Unicode" panose="020B0602030504020204" pitchFamily="34" charset="0"/>
                <a:cs typeface="Lucida Sans Unicode" panose="020B0602030504020204" pitchFamily="34" charset="0"/>
              </a:rPr>
              <a:t>GÜVENLİK </a:t>
            </a:r>
          </a:p>
          <a:p>
            <a:pPr marL="185738" indent="-185738" algn="just" eaLnBrk="0" fontAlgn="base" hangingPunct="0">
              <a:lnSpc>
                <a:spcPct val="114000"/>
              </a:lnSpc>
              <a:spcBef>
                <a:spcPct val="0"/>
              </a:spcBef>
              <a:spcAft>
                <a:spcPts val="600"/>
              </a:spcAft>
              <a:buClrTx/>
              <a:buSzTx/>
              <a:buFont typeface="Wingdings" panose="05000000000000000000" pitchFamily="2" charset="2"/>
              <a:buChar char="§"/>
            </a:pPr>
            <a:r>
              <a:rPr lang="tr-TR" sz="1600" b="1" dirty="0">
                <a:solidFill>
                  <a:srgbClr val="061F5C"/>
                </a:solidFill>
                <a:latin typeface="Lucida Sans Unicode" panose="020B0602030504020204" pitchFamily="34" charset="0"/>
                <a:cs typeface="Lucida Sans Unicode" panose="020B0602030504020204" pitchFamily="34" charset="0"/>
              </a:rPr>
              <a:t>STATÜ, PRESTİJ </a:t>
            </a:r>
          </a:p>
          <a:p>
            <a:pPr marL="185738" indent="-185738" algn="just" eaLnBrk="0" fontAlgn="base" hangingPunct="0">
              <a:lnSpc>
                <a:spcPct val="114000"/>
              </a:lnSpc>
              <a:spcBef>
                <a:spcPct val="0"/>
              </a:spcBef>
              <a:spcAft>
                <a:spcPts val="600"/>
              </a:spcAft>
              <a:buClrTx/>
              <a:buSzTx/>
              <a:buFont typeface="Wingdings" panose="05000000000000000000" pitchFamily="2" charset="2"/>
              <a:buChar char="§"/>
            </a:pPr>
            <a:r>
              <a:rPr lang="tr-TR" sz="1600" b="1" dirty="0">
                <a:solidFill>
                  <a:srgbClr val="061F5C"/>
                </a:solidFill>
                <a:latin typeface="Lucida Sans Unicode" panose="020B0602030504020204" pitchFamily="34" charset="0"/>
                <a:cs typeface="Lucida Sans Unicode" panose="020B0602030504020204" pitchFamily="34" charset="0"/>
              </a:rPr>
              <a:t>TANINMA, ONANMA</a:t>
            </a:r>
          </a:p>
          <a:p>
            <a:pPr marL="185738" indent="-185738" algn="just" eaLnBrk="0" fontAlgn="base" hangingPunct="0">
              <a:lnSpc>
                <a:spcPct val="114000"/>
              </a:lnSpc>
              <a:spcBef>
                <a:spcPct val="0"/>
              </a:spcBef>
              <a:spcAft>
                <a:spcPts val="600"/>
              </a:spcAft>
              <a:buClrTx/>
              <a:buSzTx/>
              <a:buFont typeface="Wingdings" panose="05000000000000000000" pitchFamily="2" charset="2"/>
              <a:buChar char="§"/>
            </a:pPr>
            <a:r>
              <a:rPr lang="tr-TR" sz="1600" b="1" dirty="0">
                <a:solidFill>
                  <a:srgbClr val="061F5C"/>
                </a:solidFill>
                <a:latin typeface="Lucida Sans Unicode" panose="020B0602030504020204" pitchFamily="34" charset="0"/>
                <a:cs typeface="Lucida Sans Unicode" panose="020B0602030504020204" pitchFamily="34" charset="0"/>
              </a:rPr>
              <a:t>ENTELEKTÜEL HEDEFLER</a:t>
            </a:r>
          </a:p>
          <a:p>
            <a:pPr marL="185738" indent="-185738" algn="just" eaLnBrk="0" fontAlgn="base" hangingPunct="0">
              <a:lnSpc>
                <a:spcPct val="114000"/>
              </a:lnSpc>
              <a:spcBef>
                <a:spcPct val="0"/>
              </a:spcBef>
              <a:spcAft>
                <a:spcPts val="600"/>
              </a:spcAft>
              <a:buClrTx/>
              <a:buSzTx/>
              <a:buFont typeface="Wingdings" panose="05000000000000000000" pitchFamily="2" charset="2"/>
              <a:buChar char="§"/>
            </a:pPr>
            <a:r>
              <a:rPr lang="tr-TR" sz="1600" b="1" dirty="0">
                <a:solidFill>
                  <a:srgbClr val="061F5C"/>
                </a:solidFill>
                <a:latin typeface="Lucida Sans Unicode" panose="020B0602030504020204" pitchFamily="34" charset="0"/>
                <a:cs typeface="Lucida Sans Unicode" panose="020B0602030504020204" pitchFamily="34" charset="0"/>
              </a:rPr>
              <a:t>AİDİYET</a:t>
            </a:r>
          </a:p>
          <a:p>
            <a:pPr marL="185738" indent="-185738" algn="just" eaLnBrk="0" fontAlgn="base" hangingPunct="0">
              <a:lnSpc>
                <a:spcPct val="114000"/>
              </a:lnSpc>
              <a:spcBef>
                <a:spcPct val="0"/>
              </a:spcBef>
              <a:spcAft>
                <a:spcPts val="600"/>
              </a:spcAft>
              <a:buClrTx/>
              <a:buSzTx/>
              <a:buFont typeface="Wingdings" panose="05000000000000000000" pitchFamily="2" charset="2"/>
              <a:buChar char="§"/>
            </a:pPr>
            <a:r>
              <a:rPr lang="tr-TR" sz="1600" b="1" dirty="0">
                <a:solidFill>
                  <a:srgbClr val="061F5C"/>
                </a:solidFill>
                <a:latin typeface="Lucida Sans Unicode" panose="020B0602030504020204" pitchFamily="34" charset="0"/>
                <a:cs typeface="Lucida Sans Unicode" panose="020B0602030504020204" pitchFamily="34" charset="0"/>
              </a:rPr>
              <a:t>BAŞKALARINI YÖNETMEK </a:t>
            </a:r>
            <a:r>
              <a:rPr lang="tr-TR" sz="1600" dirty="0">
                <a:solidFill>
                  <a:srgbClr val="061F5C"/>
                </a:solidFill>
                <a:latin typeface="Lucida Sans Unicode" panose="020B0602030504020204" pitchFamily="34" charset="0"/>
                <a:cs typeface="Lucida Sans Unicode" panose="020B0602030504020204" pitchFamily="34" charset="0"/>
              </a:rPr>
              <a:t>  </a:t>
            </a:r>
          </a:p>
          <a:p>
            <a:pPr eaLnBrk="0" fontAlgn="base" hangingPunct="0">
              <a:lnSpc>
                <a:spcPct val="114000"/>
              </a:lnSpc>
              <a:spcBef>
                <a:spcPct val="0"/>
              </a:spcBef>
              <a:spcAft>
                <a:spcPts val="600"/>
              </a:spcAft>
              <a:buClrTx/>
              <a:buSzTx/>
              <a:buNone/>
            </a:pPr>
            <a:endParaRPr lang="tr-TR" sz="1600" dirty="0">
              <a:solidFill>
                <a:srgbClr val="061F5C"/>
              </a:solidFill>
              <a:latin typeface="Lucida Sans Unicode" panose="020B0602030504020204" pitchFamily="34" charset="0"/>
              <a:cs typeface="Lucida Sans Unicode" panose="020B0602030504020204" pitchFamily="34" charset="0"/>
            </a:endParaRPr>
          </a:p>
          <a:p>
            <a:pPr marL="185738" indent="-185738" eaLnBrk="0" fontAlgn="base" hangingPunct="0">
              <a:lnSpc>
                <a:spcPct val="114000"/>
              </a:lnSpc>
              <a:spcBef>
                <a:spcPct val="0"/>
              </a:spcBef>
              <a:spcAft>
                <a:spcPts val="600"/>
              </a:spcAft>
              <a:buClrTx/>
              <a:buSzTx/>
              <a:buFont typeface="Wingdings" panose="05000000000000000000" pitchFamily="2" charset="2"/>
              <a:buChar char="§"/>
            </a:pPr>
            <a:endParaRPr lang="tr-TR" sz="1600" dirty="0">
              <a:solidFill>
                <a:srgbClr val="061F5C"/>
              </a:solidFill>
              <a:latin typeface="Lucida Sans Unicode" panose="020B0602030504020204" pitchFamily="34" charset="0"/>
              <a:cs typeface="Lucida Sans Unicode" panose="020B0602030504020204" pitchFamily="34" charset="0"/>
            </a:endParaRPr>
          </a:p>
          <a:p>
            <a:pPr marL="185738" indent="-185738" eaLnBrk="0" fontAlgn="base" hangingPunct="0">
              <a:lnSpc>
                <a:spcPct val="114000"/>
              </a:lnSpc>
              <a:spcBef>
                <a:spcPct val="0"/>
              </a:spcBef>
              <a:spcAft>
                <a:spcPts val="600"/>
              </a:spcAft>
              <a:buClrTx/>
              <a:buSzTx/>
              <a:buFont typeface="Wingdings" panose="05000000000000000000" pitchFamily="2" charset="2"/>
              <a:buChar char="§"/>
            </a:pPr>
            <a:endParaRPr lang="tr-TR" sz="1600" dirty="0">
              <a:solidFill>
                <a:srgbClr val="061F5C"/>
              </a:solidFill>
              <a:latin typeface="Lucida Sans Unicode" panose="020B0602030504020204" pitchFamily="34" charset="0"/>
              <a:cs typeface="Lucida Sans Unicode" panose="020B0602030504020204" pitchFamily="34" charset="0"/>
            </a:endParaRPr>
          </a:p>
          <a:p>
            <a:pPr marL="185738" indent="-185738" eaLnBrk="0" fontAlgn="base" hangingPunct="0">
              <a:lnSpc>
                <a:spcPct val="114000"/>
              </a:lnSpc>
              <a:spcBef>
                <a:spcPct val="0"/>
              </a:spcBef>
              <a:spcAft>
                <a:spcPts val="600"/>
              </a:spcAft>
              <a:buClrTx/>
              <a:buSzTx/>
              <a:buFont typeface="Wingdings" panose="05000000000000000000" pitchFamily="2" charset="2"/>
              <a:buChar char="§"/>
            </a:pPr>
            <a:endParaRPr lang="tr-TR" sz="1600" dirty="0">
              <a:solidFill>
                <a:srgbClr val="061F5C"/>
              </a:solidFill>
              <a:latin typeface="Lucida Sans Unicode" panose="020B0602030504020204" pitchFamily="34" charset="0"/>
              <a:cs typeface="Lucida Sans Unicode" panose="020B0602030504020204" pitchFamily="34" charset="0"/>
            </a:endParaRPr>
          </a:p>
          <a:p>
            <a:pPr eaLnBrk="0" fontAlgn="base" hangingPunct="0">
              <a:lnSpc>
                <a:spcPct val="114000"/>
              </a:lnSpc>
              <a:spcBef>
                <a:spcPct val="0"/>
              </a:spcBef>
              <a:spcAft>
                <a:spcPts val="600"/>
              </a:spcAft>
              <a:buClrTx/>
              <a:buSzTx/>
              <a:buNone/>
            </a:pPr>
            <a:endParaRPr lang="tr-TR" sz="1600" dirty="0">
              <a:solidFill>
                <a:srgbClr val="061F5C"/>
              </a:solidFill>
              <a:latin typeface="Lucida Sans Unicode" panose="020B0602030504020204" pitchFamily="34" charset="0"/>
              <a:cs typeface="Lucida Sans Unicode" panose="020B0602030504020204" pitchFamily="34" charset="0"/>
            </a:endParaRPr>
          </a:p>
        </p:txBody>
      </p:sp>
      <p:sp>
        <p:nvSpPr>
          <p:cNvPr id="3" name="Bulut Belirtme Çizgisi 2">
            <a:extLst>
              <a:ext uri="{FF2B5EF4-FFF2-40B4-BE49-F238E27FC236}">
                <a16:creationId xmlns:a16="http://schemas.microsoft.com/office/drawing/2014/main" id="{9025D495-E9FD-6B46-A4CA-BF380E1B5FB6}"/>
              </a:ext>
            </a:extLst>
          </p:cNvPr>
          <p:cNvSpPr/>
          <p:nvPr/>
        </p:nvSpPr>
        <p:spPr>
          <a:xfrm>
            <a:off x="4816699" y="1663725"/>
            <a:ext cx="2987898" cy="270517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KENDİMİZ İÇİN HANGİLERİ DAHA ÖNEMLİ DÜŞÜNELİM</a:t>
            </a:r>
          </a:p>
        </p:txBody>
      </p:sp>
    </p:spTree>
    <p:extLst>
      <p:ext uri="{BB962C8B-B14F-4D97-AF65-F5344CB8AC3E}">
        <p14:creationId xmlns:p14="http://schemas.microsoft.com/office/powerpoint/2010/main" val="1430236106"/>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9" name="AutoShape 8" descr="Image result for ibb logo">
            <a:extLst>
              <a:ext uri="{FF2B5EF4-FFF2-40B4-BE49-F238E27FC236}">
                <a16:creationId xmlns:a16="http://schemas.microsoft.com/office/drawing/2014/main" id="{C0C3CC4A-BC55-FE49-B0C8-29DCD75AFE8C}"/>
              </a:ext>
            </a:extLst>
          </p:cNvPr>
          <p:cNvSpPr>
            <a:spLocks noChangeAspect="1" noChangeArrowheads="1"/>
          </p:cNvSpPr>
          <p:nvPr/>
        </p:nvSpPr>
        <p:spPr bwMode="auto">
          <a:xfrm>
            <a:off x="0" y="-595578"/>
            <a:ext cx="1558942" cy="1386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eaLnBrk="0" fontAlgn="base" hangingPunct="0">
              <a:spcBef>
                <a:spcPct val="0"/>
              </a:spcBef>
              <a:spcAft>
                <a:spcPct val="0"/>
              </a:spcAft>
              <a:buClrTx/>
              <a:buSzTx/>
              <a:buFontTx/>
              <a:buNone/>
            </a:pPr>
            <a:endParaRPr lang="tr-TR" altLang="tr-TR" sz="2032">
              <a:solidFill>
                <a:prstClr val="black"/>
              </a:solidFill>
              <a:cs typeface="Arial" panose="020B0604020202020204" pitchFamily="34" charset="0"/>
            </a:endParaRPr>
          </a:p>
        </p:txBody>
      </p:sp>
      <p:grpSp>
        <p:nvGrpSpPr>
          <p:cNvPr id="90113" name="Grup 90112"/>
          <p:cNvGrpSpPr/>
          <p:nvPr/>
        </p:nvGrpSpPr>
        <p:grpSpPr>
          <a:xfrm>
            <a:off x="0" y="0"/>
            <a:ext cx="12192000" cy="6858000"/>
            <a:chOff x="0" y="0"/>
            <a:chExt cx="12192000" cy="6858000"/>
          </a:xfrm>
        </p:grpSpPr>
        <p:pic>
          <p:nvPicPr>
            <p:cNvPr id="17" name="Resim 16"/>
            <p:cNvPicPr>
              <a:picLocks noChangeAspect="1"/>
            </p:cNvPicPr>
            <p:nvPr/>
          </p:nvPicPr>
          <p:blipFill rotWithShape="1">
            <a:blip r:embed="rId2" cstate="email">
              <a:extLst>
                <a:ext uri="{28A0092B-C50C-407E-A947-70E740481C1C}">
                  <a14:useLocalDpi xmlns:a14="http://schemas.microsoft.com/office/drawing/2010/main"/>
                </a:ext>
              </a:extLst>
            </a:blip>
            <a:srcRect b="82777"/>
            <a:stretch/>
          </p:blipFill>
          <p:spPr>
            <a:xfrm>
              <a:off x="0" y="0"/>
              <a:ext cx="12192000" cy="1181100"/>
            </a:xfrm>
            <a:prstGeom prst="rect">
              <a:avLst/>
            </a:prstGeom>
          </p:spPr>
        </p:pic>
        <p:pic>
          <p:nvPicPr>
            <p:cNvPr id="8" name="Resim 7"/>
            <p:cNvPicPr>
              <a:picLocks noChangeAspect="1"/>
            </p:cNvPicPr>
            <p:nvPr/>
          </p:nvPicPr>
          <p:blipFill rotWithShape="1">
            <a:blip r:embed="rId2" cstate="email">
              <a:extLst>
                <a:ext uri="{28A0092B-C50C-407E-A947-70E740481C1C}">
                  <a14:useLocalDpi xmlns:a14="http://schemas.microsoft.com/office/drawing/2010/main"/>
                </a:ext>
              </a:extLst>
            </a:blip>
            <a:srcRect t="90000"/>
            <a:stretch/>
          </p:blipFill>
          <p:spPr>
            <a:xfrm>
              <a:off x="0" y="6172200"/>
              <a:ext cx="12192000" cy="685800"/>
            </a:xfrm>
            <a:prstGeom prst="rect">
              <a:avLst/>
            </a:prstGeom>
          </p:spPr>
        </p:pic>
        <p:sp>
          <p:nvSpPr>
            <p:cNvPr id="90112" name="Dikdörtgen 90111"/>
            <p:cNvSpPr/>
            <p:nvPr/>
          </p:nvSpPr>
          <p:spPr>
            <a:xfrm>
              <a:off x="0" y="70999"/>
              <a:ext cx="12192000" cy="950650"/>
            </a:xfrm>
            <a:prstGeom prst="rect">
              <a:avLst/>
            </a:prstGeom>
            <a:solidFill>
              <a:srgbClr val="061F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grpSp>
      <p:sp>
        <p:nvSpPr>
          <p:cNvPr id="6" name="Metin kutusu 5">
            <a:extLst>
              <a:ext uri="{FF2B5EF4-FFF2-40B4-BE49-F238E27FC236}">
                <a16:creationId xmlns:a16="http://schemas.microsoft.com/office/drawing/2014/main" id="{333A3C24-1E15-2245-94B7-5B839D3C1D9C}"/>
              </a:ext>
            </a:extLst>
          </p:cNvPr>
          <p:cNvSpPr txBox="1">
            <a:spLocks noChangeArrowheads="1"/>
          </p:cNvSpPr>
          <p:nvPr/>
        </p:nvSpPr>
        <p:spPr bwMode="auto">
          <a:xfrm>
            <a:off x="359729" y="185721"/>
            <a:ext cx="906779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eaLnBrk="0" fontAlgn="base" hangingPunct="0">
              <a:spcBef>
                <a:spcPct val="0"/>
              </a:spcBef>
              <a:spcAft>
                <a:spcPct val="0"/>
              </a:spcAft>
              <a:buClrTx/>
              <a:buSzTx/>
              <a:buFontTx/>
              <a:buNone/>
            </a:pPr>
            <a:r>
              <a:rPr lang="tr-TR" altLang="en-US" sz="2400" b="1" dirty="0">
                <a:solidFill>
                  <a:prstClr val="white"/>
                </a:solidFill>
                <a:latin typeface="Lucida Sans Unicode" panose="020B0602030504020204" pitchFamily="34" charset="0"/>
                <a:cs typeface="Lucida Sans Unicode" panose="020B0602030504020204" pitchFamily="34" charset="0"/>
              </a:rPr>
              <a:t>KARİYER YOLCULUĞUNUZA ÇIKARKEN ALET ÇANTANIZDA NELER OLMALI?</a:t>
            </a:r>
          </a:p>
        </p:txBody>
      </p:sp>
      <p:sp>
        <p:nvSpPr>
          <p:cNvPr id="12" name="Metin kutusu 11">
            <a:extLst>
              <a:ext uri="{FF2B5EF4-FFF2-40B4-BE49-F238E27FC236}">
                <a16:creationId xmlns:a16="http://schemas.microsoft.com/office/drawing/2014/main" id="{6E1DD23C-0555-CC44-86E3-EB87F553A5BF}"/>
              </a:ext>
            </a:extLst>
          </p:cNvPr>
          <p:cNvSpPr txBox="1">
            <a:spLocks noChangeArrowheads="1"/>
          </p:cNvSpPr>
          <p:nvPr/>
        </p:nvSpPr>
        <p:spPr bwMode="auto">
          <a:xfrm>
            <a:off x="359729" y="1321074"/>
            <a:ext cx="11472541" cy="1803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eaLnBrk="0" fontAlgn="base" hangingPunct="0">
              <a:lnSpc>
                <a:spcPct val="114000"/>
              </a:lnSpc>
              <a:spcBef>
                <a:spcPct val="0"/>
              </a:spcBef>
              <a:spcAft>
                <a:spcPts val="600"/>
              </a:spcAft>
              <a:buClrTx/>
              <a:buSzTx/>
              <a:buNone/>
            </a:pPr>
            <a:endParaRPr lang="tr-TR" sz="1600" dirty="0">
              <a:solidFill>
                <a:srgbClr val="061F5C"/>
              </a:solidFill>
              <a:latin typeface="Lucida Sans Unicode" panose="020B0602030504020204" pitchFamily="34" charset="0"/>
              <a:cs typeface="Lucida Sans Unicode" panose="020B0602030504020204" pitchFamily="34" charset="0"/>
            </a:endParaRPr>
          </a:p>
          <a:p>
            <a:pPr marL="185738" indent="-185738" eaLnBrk="0" fontAlgn="base" hangingPunct="0">
              <a:lnSpc>
                <a:spcPct val="114000"/>
              </a:lnSpc>
              <a:spcBef>
                <a:spcPct val="0"/>
              </a:spcBef>
              <a:spcAft>
                <a:spcPts val="600"/>
              </a:spcAft>
              <a:buClrTx/>
              <a:buSzTx/>
              <a:buFont typeface="Wingdings" panose="05000000000000000000" pitchFamily="2" charset="2"/>
              <a:buChar char="§"/>
            </a:pPr>
            <a:endParaRPr lang="tr-TR" sz="1600" dirty="0">
              <a:solidFill>
                <a:srgbClr val="061F5C"/>
              </a:solidFill>
              <a:latin typeface="Lucida Sans Unicode" panose="020B0602030504020204" pitchFamily="34" charset="0"/>
              <a:cs typeface="Lucida Sans Unicode" panose="020B0602030504020204" pitchFamily="34" charset="0"/>
            </a:endParaRPr>
          </a:p>
          <a:p>
            <a:pPr marL="185738" indent="-185738" eaLnBrk="0" fontAlgn="base" hangingPunct="0">
              <a:lnSpc>
                <a:spcPct val="114000"/>
              </a:lnSpc>
              <a:spcBef>
                <a:spcPct val="0"/>
              </a:spcBef>
              <a:spcAft>
                <a:spcPts val="600"/>
              </a:spcAft>
              <a:buClrTx/>
              <a:buSzTx/>
              <a:buFont typeface="Wingdings" panose="05000000000000000000" pitchFamily="2" charset="2"/>
              <a:buChar char="§"/>
            </a:pPr>
            <a:endParaRPr lang="tr-TR" sz="1600" dirty="0">
              <a:solidFill>
                <a:srgbClr val="061F5C"/>
              </a:solidFill>
              <a:latin typeface="Lucida Sans Unicode" panose="020B0602030504020204" pitchFamily="34" charset="0"/>
              <a:cs typeface="Lucida Sans Unicode" panose="020B0602030504020204" pitchFamily="34" charset="0"/>
            </a:endParaRPr>
          </a:p>
          <a:p>
            <a:pPr marL="185738" indent="-185738" eaLnBrk="0" fontAlgn="base" hangingPunct="0">
              <a:lnSpc>
                <a:spcPct val="114000"/>
              </a:lnSpc>
              <a:spcBef>
                <a:spcPct val="0"/>
              </a:spcBef>
              <a:spcAft>
                <a:spcPts val="600"/>
              </a:spcAft>
              <a:buClrTx/>
              <a:buSzTx/>
              <a:buFont typeface="Wingdings" panose="05000000000000000000" pitchFamily="2" charset="2"/>
              <a:buChar char="§"/>
            </a:pPr>
            <a:endParaRPr lang="tr-TR" sz="1600" dirty="0">
              <a:solidFill>
                <a:srgbClr val="061F5C"/>
              </a:solidFill>
              <a:latin typeface="Lucida Sans Unicode" panose="020B0602030504020204" pitchFamily="34" charset="0"/>
              <a:cs typeface="Lucida Sans Unicode" panose="020B0602030504020204" pitchFamily="34" charset="0"/>
            </a:endParaRPr>
          </a:p>
          <a:p>
            <a:pPr eaLnBrk="0" fontAlgn="base" hangingPunct="0">
              <a:lnSpc>
                <a:spcPct val="114000"/>
              </a:lnSpc>
              <a:spcBef>
                <a:spcPct val="0"/>
              </a:spcBef>
              <a:spcAft>
                <a:spcPts val="600"/>
              </a:spcAft>
              <a:buClrTx/>
              <a:buSzTx/>
              <a:buNone/>
            </a:pPr>
            <a:endParaRPr lang="tr-TR" sz="1600" dirty="0">
              <a:solidFill>
                <a:srgbClr val="061F5C"/>
              </a:solidFill>
              <a:latin typeface="Lucida Sans Unicode" panose="020B0602030504020204" pitchFamily="34" charset="0"/>
              <a:cs typeface="Lucida Sans Unicode" panose="020B0602030504020204" pitchFamily="34" charset="0"/>
            </a:endParaRPr>
          </a:p>
        </p:txBody>
      </p:sp>
      <p:pic>
        <p:nvPicPr>
          <p:cNvPr id="10" name="Picture 2">
            <a:extLst>
              <a:ext uri="{FF2B5EF4-FFF2-40B4-BE49-F238E27FC236}">
                <a16:creationId xmlns:a16="http://schemas.microsoft.com/office/drawing/2014/main" id="{E91049C7-DE7B-6A49-8DD4-41E3111C5F9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548114" y="1557048"/>
            <a:ext cx="5155538" cy="3743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8955144"/>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9" name="AutoShape 8" descr="Image result for ibb logo">
            <a:extLst>
              <a:ext uri="{FF2B5EF4-FFF2-40B4-BE49-F238E27FC236}">
                <a16:creationId xmlns:a16="http://schemas.microsoft.com/office/drawing/2014/main" id="{C0C3CC4A-BC55-FE49-B0C8-29DCD75AFE8C}"/>
              </a:ext>
            </a:extLst>
          </p:cNvPr>
          <p:cNvSpPr>
            <a:spLocks noChangeAspect="1" noChangeArrowheads="1"/>
          </p:cNvSpPr>
          <p:nvPr/>
        </p:nvSpPr>
        <p:spPr bwMode="auto">
          <a:xfrm>
            <a:off x="0" y="-595578"/>
            <a:ext cx="1558942" cy="1386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eaLnBrk="0" fontAlgn="base" hangingPunct="0">
              <a:spcBef>
                <a:spcPct val="0"/>
              </a:spcBef>
              <a:spcAft>
                <a:spcPct val="0"/>
              </a:spcAft>
              <a:buClrTx/>
              <a:buSzTx/>
              <a:buFontTx/>
              <a:buNone/>
            </a:pPr>
            <a:endParaRPr lang="tr-TR" altLang="tr-TR" sz="2032">
              <a:solidFill>
                <a:prstClr val="black"/>
              </a:solidFill>
              <a:cs typeface="Arial" panose="020B0604020202020204" pitchFamily="34" charset="0"/>
            </a:endParaRPr>
          </a:p>
        </p:txBody>
      </p:sp>
      <p:grpSp>
        <p:nvGrpSpPr>
          <p:cNvPr id="90113" name="Grup 90112"/>
          <p:cNvGrpSpPr/>
          <p:nvPr/>
        </p:nvGrpSpPr>
        <p:grpSpPr>
          <a:xfrm>
            <a:off x="0" y="0"/>
            <a:ext cx="12192000" cy="6858000"/>
            <a:chOff x="0" y="0"/>
            <a:chExt cx="12192000" cy="6858000"/>
          </a:xfrm>
        </p:grpSpPr>
        <p:pic>
          <p:nvPicPr>
            <p:cNvPr id="17" name="Resim 16"/>
            <p:cNvPicPr>
              <a:picLocks noChangeAspect="1"/>
            </p:cNvPicPr>
            <p:nvPr/>
          </p:nvPicPr>
          <p:blipFill rotWithShape="1">
            <a:blip r:embed="rId2" cstate="email">
              <a:extLst>
                <a:ext uri="{28A0092B-C50C-407E-A947-70E740481C1C}">
                  <a14:useLocalDpi xmlns:a14="http://schemas.microsoft.com/office/drawing/2010/main"/>
                </a:ext>
              </a:extLst>
            </a:blip>
            <a:srcRect b="82777"/>
            <a:stretch/>
          </p:blipFill>
          <p:spPr>
            <a:xfrm>
              <a:off x="0" y="0"/>
              <a:ext cx="12192000" cy="1181100"/>
            </a:xfrm>
            <a:prstGeom prst="rect">
              <a:avLst/>
            </a:prstGeom>
          </p:spPr>
        </p:pic>
        <p:pic>
          <p:nvPicPr>
            <p:cNvPr id="8" name="Resim 7"/>
            <p:cNvPicPr>
              <a:picLocks noChangeAspect="1"/>
            </p:cNvPicPr>
            <p:nvPr/>
          </p:nvPicPr>
          <p:blipFill rotWithShape="1">
            <a:blip r:embed="rId2" cstate="email">
              <a:extLst>
                <a:ext uri="{28A0092B-C50C-407E-A947-70E740481C1C}">
                  <a14:useLocalDpi xmlns:a14="http://schemas.microsoft.com/office/drawing/2010/main"/>
                </a:ext>
              </a:extLst>
            </a:blip>
            <a:srcRect t="90000"/>
            <a:stretch/>
          </p:blipFill>
          <p:spPr>
            <a:xfrm>
              <a:off x="0" y="6172200"/>
              <a:ext cx="12192000" cy="685800"/>
            </a:xfrm>
            <a:prstGeom prst="rect">
              <a:avLst/>
            </a:prstGeom>
          </p:spPr>
        </p:pic>
        <p:sp>
          <p:nvSpPr>
            <p:cNvPr id="90112" name="Dikdörtgen 90111"/>
            <p:cNvSpPr/>
            <p:nvPr/>
          </p:nvSpPr>
          <p:spPr>
            <a:xfrm>
              <a:off x="0" y="70999"/>
              <a:ext cx="12192000" cy="950650"/>
            </a:xfrm>
            <a:prstGeom prst="rect">
              <a:avLst/>
            </a:prstGeom>
            <a:solidFill>
              <a:srgbClr val="061F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grpSp>
      <p:sp>
        <p:nvSpPr>
          <p:cNvPr id="6" name="Metin kutusu 5">
            <a:extLst>
              <a:ext uri="{FF2B5EF4-FFF2-40B4-BE49-F238E27FC236}">
                <a16:creationId xmlns:a16="http://schemas.microsoft.com/office/drawing/2014/main" id="{333A3C24-1E15-2245-94B7-5B839D3C1D9C}"/>
              </a:ext>
            </a:extLst>
          </p:cNvPr>
          <p:cNvSpPr txBox="1">
            <a:spLocks noChangeArrowheads="1"/>
          </p:cNvSpPr>
          <p:nvPr/>
        </p:nvSpPr>
        <p:spPr bwMode="auto">
          <a:xfrm>
            <a:off x="359729" y="284714"/>
            <a:ext cx="906779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eaLnBrk="0" fontAlgn="base" hangingPunct="0">
              <a:spcBef>
                <a:spcPct val="0"/>
              </a:spcBef>
              <a:spcAft>
                <a:spcPct val="0"/>
              </a:spcAft>
              <a:buClrTx/>
              <a:buSzTx/>
              <a:buFontTx/>
              <a:buNone/>
            </a:pPr>
            <a:r>
              <a:rPr lang="tr-TR" altLang="en-US" sz="2800" b="1" dirty="0">
                <a:solidFill>
                  <a:prstClr val="white"/>
                </a:solidFill>
                <a:latin typeface="Lucida Sans Unicode" panose="020B0602030504020204" pitchFamily="34" charset="0"/>
                <a:cs typeface="Lucida Sans Unicode" panose="020B0602030504020204" pitchFamily="34" charset="0"/>
              </a:rPr>
              <a:t>21. YÜZYILIN YETKİNLİKLERİ</a:t>
            </a:r>
          </a:p>
        </p:txBody>
      </p:sp>
      <p:graphicFrame>
        <p:nvGraphicFramePr>
          <p:cNvPr id="11" name="İçerik Yer Tutucusu 3">
            <a:extLst>
              <a:ext uri="{FF2B5EF4-FFF2-40B4-BE49-F238E27FC236}">
                <a16:creationId xmlns:a16="http://schemas.microsoft.com/office/drawing/2014/main" id="{A1FEA552-9793-2F48-8EB1-49C0E9B4F1FD}"/>
              </a:ext>
            </a:extLst>
          </p:cNvPr>
          <p:cNvGraphicFramePr>
            <a:graphicFrameLocks/>
          </p:cNvGraphicFramePr>
          <p:nvPr>
            <p:extLst>
              <p:ext uri="{D42A27DB-BD31-4B8C-83A1-F6EECF244321}">
                <p14:modId xmlns:p14="http://schemas.microsoft.com/office/powerpoint/2010/main" val="1455495892"/>
              </p:ext>
            </p:extLst>
          </p:nvPr>
        </p:nvGraphicFramePr>
        <p:xfrm>
          <a:off x="1197926" y="1035034"/>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22497755"/>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9" name="AutoShape 8" descr="Image result for ibb logo">
            <a:extLst>
              <a:ext uri="{FF2B5EF4-FFF2-40B4-BE49-F238E27FC236}">
                <a16:creationId xmlns:a16="http://schemas.microsoft.com/office/drawing/2014/main" id="{C0C3CC4A-BC55-FE49-B0C8-29DCD75AFE8C}"/>
              </a:ext>
            </a:extLst>
          </p:cNvPr>
          <p:cNvSpPr>
            <a:spLocks noChangeAspect="1" noChangeArrowheads="1"/>
          </p:cNvSpPr>
          <p:nvPr/>
        </p:nvSpPr>
        <p:spPr bwMode="auto">
          <a:xfrm>
            <a:off x="0" y="-595578"/>
            <a:ext cx="1558942" cy="1386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eaLnBrk="0" fontAlgn="base" hangingPunct="0">
              <a:spcBef>
                <a:spcPct val="0"/>
              </a:spcBef>
              <a:spcAft>
                <a:spcPct val="0"/>
              </a:spcAft>
              <a:buClrTx/>
              <a:buSzTx/>
              <a:buFontTx/>
              <a:buNone/>
            </a:pPr>
            <a:endParaRPr lang="tr-TR" altLang="tr-TR" sz="2032">
              <a:solidFill>
                <a:prstClr val="black"/>
              </a:solidFill>
              <a:cs typeface="Arial" panose="020B0604020202020204" pitchFamily="34" charset="0"/>
            </a:endParaRPr>
          </a:p>
        </p:txBody>
      </p:sp>
      <p:grpSp>
        <p:nvGrpSpPr>
          <p:cNvPr id="90113" name="Grup 90112"/>
          <p:cNvGrpSpPr/>
          <p:nvPr/>
        </p:nvGrpSpPr>
        <p:grpSpPr>
          <a:xfrm>
            <a:off x="0" y="0"/>
            <a:ext cx="12192000" cy="6858000"/>
            <a:chOff x="0" y="0"/>
            <a:chExt cx="12192000" cy="6858000"/>
          </a:xfrm>
        </p:grpSpPr>
        <p:pic>
          <p:nvPicPr>
            <p:cNvPr id="17" name="Resim 16"/>
            <p:cNvPicPr>
              <a:picLocks noChangeAspect="1"/>
            </p:cNvPicPr>
            <p:nvPr/>
          </p:nvPicPr>
          <p:blipFill rotWithShape="1">
            <a:blip r:embed="rId2" cstate="email">
              <a:extLst>
                <a:ext uri="{28A0092B-C50C-407E-A947-70E740481C1C}">
                  <a14:useLocalDpi xmlns:a14="http://schemas.microsoft.com/office/drawing/2010/main"/>
                </a:ext>
              </a:extLst>
            </a:blip>
            <a:srcRect b="82777"/>
            <a:stretch/>
          </p:blipFill>
          <p:spPr>
            <a:xfrm>
              <a:off x="0" y="0"/>
              <a:ext cx="12192000" cy="1181100"/>
            </a:xfrm>
            <a:prstGeom prst="rect">
              <a:avLst/>
            </a:prstGeom>
          </p:spPr>
        </p:pic>
        <p:pic>
          <p:nvPicPr>
            <p:cNvPr id="8" name="Resim 7"/>
            <p:cNvPicPr>
              <a:picLocks noChangeAspect="1"/>
            </p:cNvPicPr>
            <p:nvPr/>
          </p:nvPicPr>
          <p:blipFill rotWithShape="1">
            <a:blip r:embed="rId2" cstate="email">
              <a:extLst>
                <a:ext uri="{28A0092B-C50C-407E-A947-70E740481C1C}">
                  <a14:useLocalDpi xmlns:a14="http://schemas.microsoft.com/office/drawing/2010/main"/>
                </a:ext>
              </a:extLst>
            </a:blip>
            <a:srcRect t="90000"/>
            <a:stretch/>
          </p:blipFill>
          <p:spPr>
            <a:xfrm>
              <a:off x="0" y="6172200"/>
              <a:ext cx="12192000" cy="685800"/>
            </a:xfrm>
            <a:prstGeom prst="rect">
              <a:avLst/>
            </a:prstGeom>
          </p:spPr>
        </p:pic>
        <p:sp>
          <p:nvSpPr>
            <p:cNvPr id="90112" name="Dikdörtgen 90111"/>
            <p:cNvSpPr/>
            <p:nvPr/>
          </p:nvSpPr>
          <p:spPr>
            <a:xfrm>
              <a:off x="0" y="70999"/>
              <a:ext cx="12192000" cy="950650"/>
            </a:xfrm>
            <a:prstGeom prst="rect">
              <a:avLst/>
            </a:prstGeom>
            <a:solidFill>
              <a:srgbClr val="061F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prstClr val="white"/>
                </a:solidFill>
              </a:endParaRPr>
            </a:p>
          </p:txBody>
        </p:sp>
      </p:grpSp>
      <p:sp>
        <p:nvSpPr>
          <p:cNvPr id="6" name="Metin kutusu 5">
            <a:extLst>
              <a:ext uri="{FF2B5EF4-FFF2-40B4-BE49-F238E27FC236}">
                <a16:creationId xmlns:a16="http://schemas.microsoft.com/office/drawing/2014/main" id="{333A3C24-1E15-2245-94B7-5B839D3C1D9C}"/>
              </a:ext>
            </a:extLst>
          </p:cNvPr>
          <p:cNvSpPr txBox="1">
            <a:spLocks noChangeArrowheads="1"/>
          </p:cNvSpPr>
          <p:nvPr/>
        </p:nvSpPr>
        <p:spPr bwMode="auto">
          <a:xfrm>
            <a:off x="472024" y="284714"/>
            <a:ext cx="906779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eaLnBrk="0" fontAlgn="base" hangingPunct="0">
              <a:spcBef>
                <a:spcPct val="0"/>
              </a:spcBef>
              <a:spcAft>
                <a:spcPct val="0"/>
              </a:spcAft>
              <a:buClrTx/>
              <a:buSzTx/>
              <a:buFontTx/>
              <a:buNone/>
            </a:pPr>
            <a:r>
              <a:rPr lang="tr-TR" altLang="en-US" sz="2800" b="1" dirty="0">
                <a:solidFill>
                  <a:prstClr val="white"/>
                </a:solidFill>
                <a:latin typeface="Lucida Sans Unicode" panose="020B0602030504020204" pitchFamily="34" charset="0"/>
                <a:cs typeface="Lucida Sans Unicode" panose="020B0602030504020204" pitchFamily="34" charset="0"/>
              </a:rPr>
              <a:t>MÜFREDATLA YETİNMEYELİM </a:t>
            </a:r>
          </a:p>
        </p:txBody>
      </p:sp>
      <p:pic>
        <p:nvPicPr>
          <p:cNvPr id="13" name="Resim 12">
            <a:extLst>
              <a:ext uri="{FF2B5EF4-FFF2-40B4-BE49-F238E27FC236}">
                <a16:creationId xmlns:a16="http://schemas.microsoft.com/office/drawing/2014/main" id="{04ACF085-534C-AF4F-8376-8DFA1E540BE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289276" y="1554822"/>
            <a:ext cx="5295504" cy="3247133"/>
          </a:xfrm>
          <a:prstGeom prst="rect">
            <a:avLst/>
          </a:prstGeom>
        </p:spPr>
      </p:pic>
      <p:sp>
        <p:nvSpPr>
          <p:cNvPr id="7" name="Dikdörtgen 6">
            <a:extLst>
              <a:ext uri="{FF2B5EF4-FFF2-40B4-BE49-F238E27FC236}">
                <a16:creationId xmlns:a16="http://schemas.microsoft.com/office/drawing/2014/main" id="{75D5F1FA-D81B-B546-AA08-7BC97B125973}"/>
              </a:ext>
            </a:extLst>
          </p:cNvPr>
          <p:cNvSpPr/>
          <p:nvPr/>
        </p:nvSpPr>
        <p:spPr>
          <a:xfrm>
            <a:off x="779471" y="1554822"/>
            <a:ext cx="4212500" cy="923330"/>
          </a:xfrm>
          <a:prstGeom prst="rect">
            <a:avLst/>
          </a:prstGeom>
          <a:noFill/>
        </p:spPr>
        <p:txBody>
          <a:bodyPr wrap="none" lIns="91440" tIns="45720" rIns="91440" bIns="45720">
            <a:spAutoFit/>
          </a:bodyPr>
          <a:lstStyle/>
          <a:p>
            <a:pPr algn="ctr"/>
            <a:r>
              <a:rPr lang="tr-TR" sz="5400" b="0" cap="none" spc="0" dirty="0">
                <a:ln w="0"/>
                <a:solidFill>
                  <a:schemeClr val="accent1"/>
                </a:solidFill>
                <a:effectLst>
                  <a:outerShdw blurRad="38100" dist="25400" dir="5400000" algn="ctr" rotWithShape="0">
                    <a:srgbClr val="6E747A">
                      <a:alpha val="43000"/>
                    </a:srgbClr>
                  </a:outerShdw>
                </a:effectLst>
              </a:rPr>
              <a:t>ÇİFT ANA DAL </a:t>
            </a:r>
          </a:p>
        </p:txBody>
      </p:sp>
      <p:sp>
        <p:nvSpPr>
          <p:cNvPr id="9" name="Dikdörtgen 8">
            <a:extLst>
              <a:ext uri="{FF2B5EF4-FFF2-40B4-BE49-F238E27FC236}">
                <a16:creationId xmlns:a16="http://schemas.microsoft.com/office/drawing/2014/main" id="{94638D46-2978-5D4B-9AB5-E7CA1E6023FF}"/>
              </a:ext>
            </a:extLst>
          </p:cNvPr>
          <p:cNvSpPr/>
          <p:nvPr/>
        </p:nvSpPr>
        <p:spPr>
          <a:xfrm>
            <a:off x="1481362" y="2716723"/>
            <a:ext cx="2808718" cy="923330"/>
          </a:xfrm>
          <a:prstGeom prst="rect">
            <a:avLst/>
          </a:prstGeom>
          <a:noFill/>
        </p:spPr>
        <p:txBody>
          <a:bodyPr wrap="none" lIns="91440" tIns="45720" rIns="91440" bIns="45720">
            <a:spAutoFit/>
          </a:bodyPr>
          <a:lstStyle/>
          <a:p>
            <a:pPr algn="ctr"/>
            <a:r>
              <a:rPr lang="tr-TR"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YAN DAL </a:t>
            </a:r>
          </a:p>
        </p:txBody>
      </p:sp>
      <p:sp>
        <p:nvSpPr>
          <p:cNvPr id="10" name="Dikdörtgen 9">
            <a:extLst>
              <a:ext uri="{FF2B5EF4-FFF2-40B4-BE49-F238E27FC236}">
                <a16:creationId xmlns:a16="http://schemas.microsoft.com/office/drawing/2014/main" id="{46BEC049-9132-364C-8DF5-F71DAC2BF9BE}"/>
              </a:ext>
            </a:extLst>
          </p:cNvPr>
          <p:cNvSpPr/>
          <p:nvPr/>
        </p:nvSpPr>
        <p:spPr>
          <a:xfrm>
            <a:off x="616403" y="3894815"/>
            <a:ext cx="5210465" cy="923330"/>
          </a:xfrm>
          <a:prstGeom prst="rect">
            <a:avLst/>
          </a:prstGeom>
          <a:noFill/>
        </p:spPr>
        <p:txBody>
          <a:bodyPr wrap="none" lIns="91440" tIns="45720" rIns="91440" bIns="45720">
            <a:spAutoFit/>
          </a:bodyPr>
          <a:lstStyle/>
          <a:p>
            <a:pPr algn="ctr"/>
            <a:r>
              <a:rPr lang="tr-TR"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SEÇMELİ DERSLER</a:t>
            </a:r>
          </a:p>
        </p:txBody>
      </p:sp>
    </p:spTree>
    <p:extLst>
      <p:ext uri="{BB962C8B-B14F-4D97-AF65-F5344CB8AC3E}">
        <p14:creationId xmlns:p14="http://schemas.microsoft.com/office/powerpoint/2010/main" val="2587066478"/>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9" name="AutoShape 8" descr="Image result for ibb logo">
            <a:extLst>
              <a:ext uri="{FF2B5EF4-FFF2-40B4-BE49-F238E27FC236}">
                <a16:creationId xmlns:a16="http://schemas.microsoft.com/office/drawing/2014/main" id="{C0C3CC4A-BC55-FE49-B0C8-29DCD75AFE8C}"/>
              </a:ext>
            </a:extLst>
          </p:cNvPr>
          <p:cNvSpPr>
            <a:spLocks noChangeAspect="1" noChangeArrowheads="1"/>
          </p:cNvSpPr>
          <p:nvPr/>
        </p:nvSpPr>
        <p:spPr bwMode="auto">
          <a:xfrm>
            <a:off x="0" y="-595578"/>
            <a:ext cx="1558942" cy="1386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eaLnBrk="0" fontAlgn="base" hangingPunct="0">
              <a:spcBef>
                <a:spcPct val="0"/>
              </a:spcBef>
              <a:spcAft>
                <a:spcPct val="0"/>
              </a:spcAft>
              <a:buClrTx/>
              <a:buSzTx/>
              <a:buFontTx/>
              <a:buNone/>
            </a:pPr>
            <a:endParaRPr lang="tr-TR" altLang="tr-TR" sz="2032">
              <a:solidFill>
                <a:prstClr val="black"/>
              </a:solidFill>
              <a:cs typeface="Arial" panose="020B0604020202020204" pitchFamily="34" charset="0"/>
            </a:endParaRPr>
          </a:p>
        </p:txBody>
      </p:sp>
      <p:grpSp>
        <p:nvGrpSpPr>
          <p:cNvPr id="90113" name="Grup 90112"/>
          <p:cNvGrpSpPr/>
          <p:nvPr/>
        </p:nvGrpSpPr>
        <p:grpSpPr>
          <a:xfrm>
            <a:off x="0" y="0"/>
            <a:ext cx="12192000" cy="6858000"/>
            <a:chOff x="0" y="0"/>
            <a:chExt cx="12192000" cy="6858000"/>
          </a:xfrm>
        </p:grpSpPr>
        <p:pic>
          <p:nvPicPr>
            <p:cNvPr id="17" name="Resim 16"/>
            <p:cNvPicPr>
              <a:picLocks noChangeAspect="1"/>
            </p:cNvPicPr>
            <p:nvPr/>
          </p:nvPicPr>
          <p:blipFill rotWithShape="1">
            <a:blip r:embed="rId2" cstate="email">
              <a:extLst>
                <a:ext uri="{28A0092B-C50C-407E-A947-70E740481C1C}">
                  <a14:useLocalDpi xmlns:a14="http://schemas.microsoft.com/office/drawing/2010/main"/>
                </a:ext>
              </a:extLst>
            </a:blip>
            <a:srcRect b="82777"/>
            <a:stretch/>
          </p:blipFill>
          <p:spPr>
            <a:xfrm>
              <a:off x="0" y="0"/>
              <a:ext cx="12192000" cy="1181100"/>
            </a:xfrm>
            <a:prstGeom prst="rect">
              <a:avLst/>
            </a:prstGeom>
          </p:spPr>
        </p:pic>
        <p:pic>
          <p:nvPicPr>
            <p:cNvPr id="8" name="Resim 7"/>
            <p:cNvPicPr>
              <a:picLocks noChangeAspect="1"/>
            </p:cNvPicPr>
            <p:nvPr/>
          </p:nvPicPr>
          <p:blipFill rotWithShape="1">
            <a:blip r:embed="rId2" cstate="email">
              <a:extLst>
                <a:ext uri="{28A0092B-C50C-407E-A947-70E740481C1C}">
                  <a14:useLocalDpi xmlns:a14="http://schemas.microsoft.com/office/drawing/2010/main"/>
                </a:ext>
              </a:extLst>
            </a:blip>
            <a:srcRect t="90000"/>
            <a:stretch/>
          </p:blipFill>
          <p:spPr>
            <a:xfrm>
              <a:off x="0" y="6172200"/>
              <a:ext cx="12192000" cy="685800"/>
            </a:xfrm>
            <a:prstGeom prst="rect">
              <a:avLst/>
            </a:prstGeom>
          </p:spPr>
        </p:pic>
        <p:sp>
          <p:nvSpPr>
            <p:cNvPr id="90112" name="Dikdörtgen 90111"/>
            <p:cNvSpPr/>
            <p:nvPr/>
          </p:nvSpPr>
          <p:spPr>
            <a:xfrm>
              <a:off x="0" y="70999"/>
              <a:ext cx="12192000" cy="950650"/>
            </a:xfrm>
            <a:prstGeom prst="rect">
              <a:avLst/>
            </a:prstGeom>
            <a:solidFill>
              <a:srgbClr val="061F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prstClr val="white"/>
                </a:solidFill>
              </a:endParaRPr>
            </a:p>
          </p:txBody>
        </p:sp>
      </p:grpSp>
      <p:sp>
        <p:nvSpPr>
          <p:cNvPr id="6" name="Metin kutusu 5">
            <a:extLst>
              <a:ext uri="{FF2B5EF4-FFF2-40B4-BE49-F238E27FC236}">
                <a16:creationId xmlns:a16="http://schemas.microsoft.com/office/drawing/2014/main" id="{333A3C24-1E15-2245-94B7-5B839D3C1D9C}"/>
              </a:ext>
            </a:extLst>
          </p:cNvPr>
          <p:cNvSpPr txBox="1">
            <a:spLocks noChangeArrowheads="1"/>
          </p:cNvSpPr>
          <p:nvPr/>
        </p:nvSpPr>
        <p:spPr bwMode="auto">
          <a:xfrm>
            <a:off x="472024" y="284714"/>
            <a:ext cx="90677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eaLnBrk="0" fontAlgn="base" hangingPunct="0">
              <a:spcBef>
                <a:spcPct val="0"/>
              </a:spcBef>
              <a:spcAft>
                <a:spcPct val="0"/>
              </a:spcAft>
              <a:buClrTx/>
              <a:buSzTx/>
              <a:buFontTx/>
              <a:buNone/>
            </a:pPr>
            <a:r>
              <a:rPr lang="tr-TR" altLang="en-US" sz="2400" b="1" dirty="0">
                <a:solidFill>
                  <a:prstClr val="white"/>
                </a:solidFill>
                <a:latin typeface="Lucida Sans Unicode" panose="020B0602030504020204" pitchFamily="34" charset="0"/>
                <a:cs typeface="Lucida Sans Unicode" panose="020B0602030504020204" pitchFamily="34" charset="0"/>
              </a:rPr>
              <a:t>TEK TIKLA DÜNYACA ÜNLÜ ÜNİVERSİTELER KARŞIMIZDA </a:t>
            </a:r>
          </a:p>
        </p:txBody>
      </p:sp>
      <p:pic>
        <p:nvPicPr>
          <p:cNvPr id="12" name="Picture 2" descr="Free Online Courses on Coursera - Africademics">
            <a:extLst>
              <a:ext uri="{FF2B5EF4-FFF2-40B4-BE49-F238E27FC236}">
                <a16:creationId xmlns:a16="http://schemas.microsoft.com/office/drawing/2014/main" id="{A9057EC9-3397-0149-9C3C-5143A68F61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024" y="1497317"/>
            <a:ext cx="4038600" cy="198445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Best Free Online Edx Courses - FreeEducator.com">
            <a:extLst>
              <a:ext uri="{FF2B5EF4-FFF2-40B4-BE49-F238E27FC236}">
                <a16:creationId xmlns:a16="http://schemas.microsoft.com/office/drawing/2014/main" id="{783C9676-27B5-6043-BC20-F53A128C53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0624" y="3481771"/>
            <a:ext cx="2910171" cy="1600594"/>
          </a:xfrm>
          <a:prstGeom prst="rect">
            <a:avLst/>
          </a:prstGeom>
          <a:noFill/>
          <a:extLst>
            <a:ext uri="{909E8E84-426E-40DD-AFC4-6F175D3DCCD1}">
              <a14:hiddenFill xmlns:a14="http://schemas.microsoft.com/office/drawing/2010/main">
                <a:solidFill>
                  <a:srgbClr val="FFFFFF"/>
                </a:solidFill>
              </a14:hiddenFill>
            </a:ext>
          </a:extLst>
        </p:spPr>
      </p:pic>
      <p:pic>
        <p:nvPicPr>
          <p:cNvPr id="15" name="İçerik Yer Tutucusu 3">
            <a:extLst>
              <a:ext uri="{FF2B5EF4-FFF2-40B4-BE49-F238E27FC236}">
                <a16:creationId xmlns:a16="http://schemas.microsoft.com/office/drawing/2014/main" id="{16E53751-514D-0B42-AA50-1C9DC508A5AD}"/>
              </a:ext>
            </a:extLst>
          </p:cNvPr>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7420795" y="1080644"/>
            <a:ext cx="4038600" cy="2679115"/>
          </a:xfrm>
        </p:spPr>
      </p:pic>
    </p:spTree>
    <p:extLst>
      <p:ext uri="{BB962C8B-B14F-4D97-AF65-F5344CB8AC3E}">
        <p14:creationId xmlns:p14="http://schemas.microsoft.com/office/powerpoint/2010/main" val="3058201792"/>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9" name="AutoShape 8" descr="Image result for ibb logo">
            <a:extLst>
              <a:ext uri="{FF2B5EF4-FFF2-40B4-BE49-F238E27FC236}">
                <a16:creationId xmlns:a16="http://schemas.microsoft.com/office/drawing/2014/main" id="{C0C3CC4A-BC55-FE49-B0C8-29DCD75AFE8C}"/>
              </a:ext>
            </a:extLst>
          </p:cNvPr>
          <p:cNvSpPr>
            <a:spLocks noChangeAspect="1" noChangeArrowheads="1"/>
          </p:cNvSpPr>
          <p:nvPr/>
        </p:nvSpPr>
        <p:spPr bwMode="auto">
          <a:xfrm>
            <a:off x="0" y="-595578"/>
            <a:ext cx="1558942" cy="1386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eaLnBrk="0" fontAlgn="base" hangingPunct="0">
              <a:spcBef>
                <a:spcPct val="0"/>
              </a:spcBef>
              <a:spcAft>
                <a:spcPct val="0"/>
              </a:spcAft>
              <a:buClrTx/>
              <a:buSzTx/>
              <a:buFontTx/>
              <a:buNone/>
            </a:pPr>
            <a:endParaRPr lang="tr-TR" altLang="tr-TR" sz="2032">
              <a:solidFill>
                <a:prstClr val="black"/>
              </a:solidFill>
              <a:cs typeface="Arial" panose="020B0604020202020204" pitchFamily="34" charset="0"/>
            </a:endParaRPr>
          </a:p>
        </p:txBody>
      </p:sp>
      <p:grpSp>
        <p:nvGrpSpPr>
          <p:cNvPr id="90113" name="Grup 90112"/>
          <p:cNvGrpSpPr/>
          <p:nvPr/>
        </p:nvGrpSpPr>
        <p:grpSpPr>
          <a:xfrm>
            <a:off x="0" y="0"/>
            <a:ext cx="12192000" cy="6858000"/>
            <a:chOff x="0" y="0"/>
            <a:chExt cx="12192000" cy="6858000"/>
          </a:xfrm>
        </p:grpSpPr>
        <p:pic>
          <p:nvPicPr>
            <p:cNvPr id="17" name="Resim 16"/>
            <p:cNvPicPr>
              <a:picLocks noChangeAspect="1"/>
            </p:cNvPicPr>
            <p:nvPr/>
          </p:nvPicPr>
          <p:blipFill rotWithShape="1">
            <a:blip r:embed="rId2" cstate="email">
              <a:extLst>
                <a:ext uri="{28A0092B-C50C-407E-A947-70E740481C1C}">
                  <a14:useLocalDpi xmlns:a14="http://schemas.microsoft.com/office/drawing/2010/main"/>
                </a:ext>
              </a:extLst>
            </a:blip>
            <a:srcRect b="82777"/>
            <a:stretch/>
          </p:blipFill>
          <p:spPr>
            <a:xfrm>
              <a:off x="0" y="0"/>
              <a:ext cx="12192000" cy="1181100"/>
            </a:xfrm>
            <a:prstGeom prst="rect">
              <a:avLst/>
            </a:prstGeom>
          </p:spPr>
        </p:pic>
        <p:pic>
          <p:nvPicPr>
            <p:cNvPr id="8" name="Resim 7"/>
            <p:cNvPicPr>
              <a:picLocks noChangeAspect="1"/>
            </p:cNvPicPr>
            <p:nvPr/>
          </p:nvPicPr>
          <p:blipFill rotWithShape="1">
            <a:blip r:embed="rId2" cstate="email">
              <a:extLst>
                <a:ext uri="{28A0092B-C50C-407E-A947-70E740481C1C}">
                  <a14:useLocalDpi xmlns:a14="http://schemas.microsoft.com/office/drawing/2010/main"/>
                </a:ext>
              </a:extLst>
            </a:blip>
            <a:srcRect t="90000"/>
            <a:stretch/>
          </p:blipFill>
          <p:spPr>
            <a:xfrm>
              <a:off x="0" y="6172200"/>
              <a:ext cx="12192000" cy="685800"/>
            </a:xfrm>
            <a:prstGeom prst="rect">
              <a:avLst/>
            </a:prstGeom>
          </p:spPr>
        </p:pic>
        <p:sp>
          <p:nvSpPr>
            <p:cNvPr id="90112" name="Dikdörtgen 90111"/>
            <p:cNvSpPr/>
            <p:nvPr/>
          </p:nvSpPr>
          <p:spPr>
            <a:xfrm>
              <a:off x="0" y="70999"/>
              <a:ext cx="12192000" cy="950650"/>
            </a:xfrm>
            <a:prstGeom prst="rect">
              <a:avLst/>
            </a:prstGeom>
            <a:solidFill>
              <a:srgbClr val="061F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prstClr val="white"/>
                </a:solidFill>
              </a:endParaRPr>
            </a:p>
          </p:txBody>
        </p:sp>
      </p:grpSp>
      <p:sp>
        <p:nvSpPr>
          <p:cNvPr id="6" name="Metin kutusu 5">
            <a:extLst>
              <a:ext uri="{FF2B5EF4-FFF2-40B4-BE49-F238E27FC236}">
                <a16:creationId xmlns:a16="http://schemas.microsoft.com/office/drawing/2014/main" id="{333A3C24-1E15-2245-94B7-5B839D3C1D9C}"/>
              </a:ext>
            </a:extLst>
          </p:cNvPr>
          <p:cNvSpPr txBox="1">
            <a:spLocks noChangeArrowheads="1"/>
          </p:cNvSpPr>
          <p:nvPr/>
        </p:nvSpPr>
        <p:spPr bwMode="auto">
          <a:xfrm>
            <a:off x="472024" y="284714"/>
            <a:ext cx="90677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eaLnBrk="0" fontAlgn="base" hangingPunct="0">
              <a:spcBef>
                <a:spcPct val="0"/>
              </a:spcBef>
              <a:spcAft>
                <a:spcPct val="0"/>
              </a:spcAft>
              <a:buClrTx/>
              <a:buSzTx/>
              <a:buFontTx/>
              <a:buNone/>
            </a:pPr>
            <a:r>
              <a:rPr lang="tr-TR" altLang="en-US" sz="2400" b="1" dirty="0">
                <a:solidFill>
                  <a:prstClr val="white"/>
                </a:solidFill>
                <a:latin typeface="Lucida Sans Unicode" panose="020B0602030504020204" pitchFamily="34" charset="0"/>
                <a:cs typeface="Lucida Sans Unicode" panose="020B0602030504020204" pitchFamily="34" charset="0"/>
              </a:rPr>
              <a:t>GELECEĞİN TÜM MESLEKLERİ ÇOK DİSİPLİNLİ</a:t>
            </a:r>
          </a:p>
        </p:txBody>
      </p:sp>
      <p:sp>
        <p:nvSpPr>
          <p:cNvPr id="5" name="İçerik Yer Tutucusu 4">
            <a:extLst>
              <a:ext uri="{FF2B5EF4-FFF2-40B4-BE49-F238E27FC236}">
                <a16:creationId xmlns:a16="http://schemas.microsoft.com/office/drawing/2014/main" id="{A23A5973-3D36-904D-8D17-7740E6C6CB4F}"/>
              </a:ext>
            </a:extLst>
          </p:cNvPr>
          <p:cNvSpPr>
            <a:spLocks noGrp="1"/>
          </p:cNvSpPr>
          <p:nvPr>
            <p:ph idx="1"/>
          </p:nvPr>
        </p:nvSpPr>
        <p:spPr>
          <a:xfrm>
            <a:off x="411489" y="1128978"/>
            <a:ext cx="10515600" cy="4351338"/>
          </a:xfrm>
        </p:spPr>
        <p:txBody>
          <a:bodyPr>
            <a:normAutofit/>
          </a:bodyPr>
          <a:lstStyle/>
          <a:p>
            <a:r>
              <a:rPr lang="tr-TR" sz="1800" dirty="0">
                <a:latin typeface="Lucida Sans Unicode" panose="020B0602030504020204" pitchFamily="34" charset="0"/>
                <a:cs typeface="Lucida Sans Unicode" panose="020B0602030504020204" pitchFamily="34" charset="0"/>
              </a:rPr>
              <a:t>Geleceğin mesleklerinde birden fazla alanda uzman olan kişiler aranacak </a:t>
            </a:r>
          </a:p>
        </p:txBody>
      </p:sp>
      <p:pic>
        <p:nvPicPr>
          <p:cNvPr id="2054" name="Picture 6" descr="Scope of Liberal Arts In India: Where Your Degree Can Take You! - Mindler">
            <a:extLst>
              <a:ext uri="{FF2B5EF4-FFF2-40B4-BE49-F238E27FC236}">
                <a16:creationId xmlns:a16="http://schemas.microsoft.com/office/drawing/2014/main" id="{1F03813E-0B7F-7A45-B9C3-E8D2EAF094B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270" r="20840"/>
          <a:stretch/>
        </p:blipFill>
        <p:spPr bwMode="auto">
          <a:xfrm>
            <a:off x="3663351" y="1776678"/>
            <a:ext cx="4865298" cy="413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7056575"/>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9" name="AutoShape 8" descr="Image result for ibb logo">
            <a:extLst>
              <a:ext uri="{FF2B5EF4-FFF2-40B4-BE49-F238E27FC236}">
                <a16:creationId xmlns:a16="http://schemas.microsoft.com/office/drawing/2014/main" id="{C0C3CC4A-BC55-FE49-B0C8-29DCD75AFE8C}"/>
              </a:ext>
            </a:extLst>
          </p:cNvPr>
          <p:cNvSpPr>
            <a:spLocks noChangeAspect="1" noChangeArrowheads="1"/>
          </p:cNvSpPr>
          <p:nvPr/>
        </p:nvSpPr>
        <p:spPr bwMode="auto">
          <a:xfrm>
            <a:off x="0" y="-595578"/>
            <a:ext cx="1558942" cy="1386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eaLnBrk="0" fontAlgn="base" hangingPunct="0">
              <a:spcBef>
                <a:spcPct val="0"/>
              </a:spcBef>
              <a:spcAft>
                <a:spcPct val="0"/>
              </a:spcAft>
              <a:buClrTx/>
              <a:buSzTx/>
              <a:buFontTx/>
              <a:buNone/>
            </a:pPr>
            <a:endParaRPr lang="tr-TR" altLang="tr-TR" sz="2032">
              <a:solidFill>
                <a:prstClr val="black"/>
              </a:solidFill>
              <a:cs typeface="Arial" panose="020B0604020202020204" pitchFamily="34" charset="0"/>
            </a:endParaRPr>
          </a:p>
        </p:txBody>
      </p:sp>
      <p:grpSp>
        <p:nvGrpSpPr>
          <p:cNvPr id="90113" name="Grup 90112"/>
          <p:cNvGrpSpPr/>
          <p:nvPr/>
        </p:nvGrpSpPr>
        <p:grpSpPr>
          <a:xfrm>
            <a:off x="0" y="0"/>
            <a:ext cx="12192000" cy="6858000"/>
            <a:chOff x="0" y="0"/>
            <a:chExt cx="12192000" cy="6858000"/>
          </a:xfrm>
        </p:grpSpPr>
        <p:pic>
          <p:nvPicPr>
            <p:cNvPr id="17" name="Resim 16"/>
            <p:cNvPicPr>
              <a:picLocks noChangeAspect="1"/>
            </p:cNvPicPr>
            <p:nvPr/>
          </p:nvPicPr>
          <p:blipFill rotWithShape="1">
            <a:blip r:embed="rId2" cstate="email">
              <a:extLst>
                <a:ext uri="{28A0092B-C50C-407E-A947-70E740481C1C}">
                  <a14:useLocalDpi xmlns:a14="http://schemas.microsoft.com/office/drawing/2010/main"/>
                </a:ext>
              </a:extLst>
            </a:blip>
            <a:srcRect b="82777"/>
            <a:stretch/>
          </p:blipFill>
          <p:spPr>
            <a:xfrm>
              <a:off x="0" y="0"/>
              <a:ext cx="12192000" cy="1181100"/>
            </a:xfrm>
            <a:prstGeom prst="rect">
              <a:avLst/>
            </a:prstGeom>
          </p:spPr>
        </p:pic>
        <p:pic>
          <p:nvPicPr>
            <p:cNvPr id="8" name="Resim 7"/>
            <p:cNvPicPr>
              <a:picLocks noChangeAspect="1"/>
            </p:cNvPicPr>
            <p:nvPr/>
          </p:nvPicPr>
          <p:blipFill rotWithShape="1">
            <a:blip r:embed="rId2" cstate="email">
              <a:extLst>
                <a:ext uri="{28A0092B-C50C-407E-A947-70E740481C1C}">
                  <a14:useLocalDpi xmlns:a14="http://schemas.microsoft.com/office/drawing/2010/main"/>
                </a:ext>
              </a:extLst>
            </a:blip>
            <a:srcRect t="90000"/>
            <a:stretch/>
          </p:blipFill>
          <p:spPr>
            <a:xfrm>
              <a:off x="0" y="6172200"/>
              <a:ext cx="12192000" cy="685800"/>
            </a:xfrm>
            <a:prstGeom prst="rect">
              <a:avLst/>
            </a:prstGeom>
          </p:spPr>
        </p:pic>
        <p:sp>
          <p:nvSpPr>
            <p:cNvPr id="90112" name="Dikdörtgen 90111"/>
            <p:cNvSpPr/>
            <p:nvPr/>
          </p:nvSpPr>
          <p:spPr>
            <a:xfrm>
              <a:off x="0" y="70999"/>
              <a:ext cx="12192000" cy="950650"/>
            </a:xfrm>
            <a:prstGeom prst="rect">
              <a:avLst/>
            </a:prstGeom>
            <a:solidFill>
              <a:srgbClr val="061F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prstClr val="white"/>
                </a:solidFill>
              </a:endParaRPr>
            </a:p>
          </p:txBody>
        </p:sp>
      </p:grpSp>
      <p:sp>
        <p:nvSpPr>
          <p:cNvPr id="6" name="Metin kutusu 5">
            <a:extLst>
              <a:ext uri="{FF2B5EF4-FFF2-40B4-BE49-F238E27FC236}">
                <a16:creationId xmlns:a16="http://schemas.microsoft.com/office/drawing/2014/main" id="{333A3C24-1E15-2245-94B7-5B839D3C1D9C}"/>
              </a:ext>
            </a:extLst>
          </p:cNvPr>
          <p:cNvSpPr txBox="1">
            <a:spLocks noChangeArrowheads="1"/>
          </p:cNvSpPr>
          <p:nvPr/>
        </p:nvSpPr>
        <p:spPr bwMode="auto">
          <a:xfrm>
            <a:off x="472024" y="284714"/>
            <a:ext cx="906779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eaLnBrk="0" fontAlgn="base" hangingPunct="0">
              <a:spcBef>
                <a:spcPct val="0"/>
              </a:spcBef>
              <a:spcAft>
                <a:spcPct val="0"/>
              </a:spcAft>
              <a:buClrTx/>
              <a:buSzTx/>
              <a:buFontTx/>
              <a:buNone/>
            </a:pPr>
            <a:r>
              <a:rPr lang="tr-TR" altLang="en-US" sz="2400" b="1" dirty="0">
                <a:solidFill>
                  <a:prstClr val="white"/>
                </a:solidFill>
                <a:latin typeface="Lucida Sans Unicode" panose="020B0602030504020204" pitchFamily="34" charset="0"/>
                <a:cs typeface="Lucida Sans Unicode" panose="020B0602030504020204" pitchFamily="34" charset="0"/>
              </a:rPr>
              <a:t>YETKİNLİK VE BECERİLERİN GELİŞTİRİLMESİ İÇİN ÖĞRENCİ KULÜP VE TAKIMLARINA KATILIN</a:t>
            </a:r>
          </a:p>
        </p:txBody>
      </p:sp>
      <p:sp>
        <p:nvSpPr>
          <p:cNvPr id="5" name="İçerik Yer Tutucusu 4">
            <a:extLst>
              <a:ext uri="{FF2B5EF4-FFF2-40B4-BE49-F238E27FC236}">
                <a16:creationId xmlns:a16="http://schemas.microsoft.com/office/drawing/2014/main" id="{A23A5973-3D36-904D-8D17-7740E6C6CB4F}"/>
              </a:ext>
            </a:extLst>
          </p:cNvPr>
          <p:cNvSpPr>
            <a:spLocks noGrp="1"/>
          </p:cNvSpPr>
          <p:nvPr>
            <p:ph idx="1"/>
          </p:nvPr>
        </p:nvSpPr>
        <p:spPr>
          <a:xfrm>
            <a:off x="472024" y="1354274"/>
            <a:ext cx="10515600" cy="4351338"/>
          </a:xfrm>
        </p:spPr>
        <p:txBody>
          <a:bodyPr/>
          <a:lstStyle/>
          <a:p>
            <a:r>
              <a:rPr lang="tr-TR" sz="2400" dirty="0">
                <a:solidFill>
                  <a:srgbClr val="061F5C"/>
                </a:solidFill>
                <a:latin typeface="Lucida Sans Unicode" panose="020B0602030504020204" pitchFamily="34" charset="0"/>
                <a:cs typeface="Lucida Sans Unicode" panose="020B0602030504020204" pitchFamily="34" charset="0"/>
              </a:rPr>
              <a:t>TAKIM ÇALIŞMASI</a:t>
            </a:r>
          </a:p>
          <a:p>
            <a:r>
              <a:rPr lang="tr-TR" sz="2400" dirty="0">
                <a:solidFill>
                  <a:srgbClr val="061F5C"/>
                </a:solidFill>
                <a:latin typeface="Lucida Sans Unicode" panose="020B0602030504020204" pitchFamily="34" charset="0"/>
                <a:cs typeface="Lucida Sans Unicode" panose="020B0602030504020204" pitchFamily="34" charset="0"/>
              </a:rPr>
              <a:t>ZAMAN YÖNETİMİ</a:t>
            </a:r>
          </a:p>
          <a:p>
            <a:r>
              <a:rPr lang="tr-TR" sz="2400" dirty="0">
                <a:solidFill>
                  <a:srgbClr val="061F5C"/>
                </a:solidFill>
                <a:latin typeface="Lucida Sans Unicode" panose="020B0602030504020204" pitchFamily="34" charset="0"/>
                <a:cs typeface="Lucida Sans Unicode" panose="020B0602030504020204" pitchFamily="34" charset="0"/>
              </a:rPr>
              <a:t>STRES YÖNETİMİ</a:t>
            </a:r>
          </a:p>
          <a:p>
            <a:r>
              <a:rPr lang="tr-TR" sz="2400" dirty="0">
                <a:solidFill>
                  <a:srgbClr val="061F5C"/>
                </a:solidFill>
                <a:latin typeface="Lucida Sans Unicode" panose="020B0602030504020204" pitchFamily="34" charset="0"/>
                <a:cs typeface="Lucida Sans Unicode" panose="020B0602030504020204" pitchFamily="34" charset="0"/>
              </a:rPr>
              <a:t>İLETİŞİM BECERİLERİ</a:t>
            </a:r>
          </a:p>
          <a:p>
            <a:endParaRPr lang="tr-TR" dirty="0"/>
          </a:p>
        </p:txBody>
      </p:sp>
      <p:pic>
        <p:nvPicPr>
          <p:cNvPr id="10" name="Resim 9">
            <a:extLst>
              <a:ext uri="{FF2B5EF4-FFF2-40B4-BE49-F238E27FC236}">
                <a16:creationId xmlns:a16="http://schemas.microsoft.com/office/drawing/2014/main" id="{052CBDDE-96FB-DC45-8CCC-F67F68EDF0C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834660" y="1682897"/>
            <a:ext cx="2603166" cy="3904748"/>
          </a:xfrm>
          <a:prstGeom prst="rect">
            <a:avLst/>
          </a:prstGeom>
        </p:spPr>
      </p:pic>
      <p:pic>
        <p:nvPicPr>
          <p:cNvPr id="11" name="Picture 2" descr="How to Navigate the Student Activities Fair Like a Pro - College Magazine">
            <a:extLst>
              <a:ext uri="{FF2B5EF4-FFF2-40B4-BE49-F238E27FC236}">
                <a16:creationId xmlns:a16="http://schemas.microsoft.com/office/drawing/2014/main" id="{1A197C4A-885C-CD45-8971-2C337A2605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2890" y="3286842"/>
            <a:ext cx="3809124" cy="2539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3582445"/>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9" name="AutoShape 8" descr="Image result for ibb logo">
            <a:extLst>
              <a:ext uri="{FF2B5EF4-FFF2-40B4-BE49-F238E27FC236}">
                <a16:creationId xmlns:a16="http://schemas.microsoft.com/office/drawing/2014/main" id="{C0C3CC4A-BC55-FE49-B0C8-29DCD75AFE8C}"/>
              </a:ext>
            </a:extLst>
          </p:cNvPr>
          <p:cNvSpPr>
            <a:spLocks noChangeAspect="1" noChangeArrowheads="1"/>
          </p:cNvSpPr>
          <p:nvPr/>
        </p:nvSpPr>
        <p:spPr bwMode="auto">
          <a:xfrm>
            <a:off x="0" y="-595578"/>
            <a:ext cx="1558942" cy="1386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eaLnBrk="0" fontAlgn="base" hangingPunct="0">
              <a:spcBef>
                <a:spcPct val="0"/>
              </a:spcBef>
              <a:spcAft>
                <a:spcPct val="0"/>
              </a:spcAft>
              <a:buClrTx/>
              <a:buSzTx/>
              <a:buFontTx/>
              <a:buNone/>
            </a:pPr>
            <a:endParaRPr lang="tr-TR" altLang="tr-TR" sz="2032">
              <a:solidFill>
                <a:prstClr val="black"/>
              </a:solidFill>
              <a:cs typeface="Arial" panose="020B0604020202020204" pitchFamily="34" charset="0"/>
            </a:endParaRPr>
          </a:p>
        </p:txBody>
      </p:sp>
      <p:grpSp>
        <p:nvGrpSpPr>
          <p:cNvPr id="90113" name="Grup 90112"/>
          <p:cNvGrpSpPr/>
          <p:nvPr/>
        </p:nvGrpSpPr>
        <p:grpSpPr>
          <a:xfrm>
            <a:off x="0" y="0"/>
            <a:ext cx="12192000" cy="6858000"/>
            <a:chOff x="0" y="0"/>
            <a:chExt cx="12192000" cy="6858000"/>
          </a:xfrm>
        </p:grpSpPr>
        <p:pic>
          <p:nvPicPr>
            <p:cNvPr id="17" name="Resim 16"/>
            <p:cNvPicPr>
              <a:picLocks noChangeAspect="1"/>
            </p:cNvPicPr>
            <p:nvPr/>
          </p:nvPicPr>
          <p:blipFill rotWithShape="1">
            <a:blip r:embed="rId2" cstate="email">
              <a:extLst>
                <a:ext uri="{28A0092B-C50C-407E-A947-70E740481C1C}">
                  <a14:useLocalDpi xmlns:a14="http://schemas.microsoft.com/office/drawing/2010/main"/>
                </a:ext>
              </a:extLst>
            </a:blip>
            <a:srcRect b="82777"/>
            <a:stretch/>
          </p:blipFill>
          <p:spPr>
            <a:xfrm>
              <a:off x="0" y="0"/>
              <a:ext cx="12192000" cy="1181100"/>
            </a:xfrm>
            <a:prstGeom prst="rect">
              <a:avLst/>
            </a:prstGeom>
          </p:spPr>
        </p:pic>
        <p:pic>
          <p:nvPicPr>
            <p:cNvPr id="8" name="Resim 7"/>
            <p:cNvPicPr>
              <a:picLocks noChangeAspect="1"/>
            </p:cNvPicPr>
            <p:nvPr/>
          </p:nvPicPr>
          <p:blipFill rotWithShape="1">
            <a:blip r:embed="rId2" cstate="email">
              <a:extLst>
                <a:ext uri="{28A0092B-C50C-407E-A947-70E740481C1C}">
                  <a14:useLocalDpi xmlns:a14="http://schemas.microsoft.com/office/drawing/2010/main"/>
                </a:ext>
              </a:extLst>
            </a:blip>
            <a:srcRect t="90000"/>
            <a:stretch/>
          </p:blipFill>
          <p:spPr>
            <a:xfrm>
              <a:off x="0" y="6172200"/>
              <a:ext cx="12192000" cy="685800"/>
            </a:xfrm>
            <a:prstGeom prst="rect">
              <a:avLst/>
            </a:prstGeom>
          </p:spPr>
        </p:pic>
        <p:sp>
          <p:nvSpPr>
            <p:cNvPr id="90112" name="Dikdörtgen 90111"/>
            <p:cNvSpPr/>
            <p:nvPr/>
          </p:nvSpPr>
          <p:spPr>
            <a:xfrm>
              <a:off x="0" y="70999"/>
              <a:ext cx="12192000" cy="950650"/>
            </a:xfrm>
            <a:prstGeom prst="rect">
              <a:avLst/>
            </a:prstGeom>
            <a:solidFill>
              <a:srgbClr val="061F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prstClr val="white"/>
                </a:solidFill>
              </a:endParaRPr>
            </a:p>
          </p:txBody>
        </p:sp>
      </p:grpSp>
      <p:sp>
        <p:nvSpPr>
          <p:cNvPr id="6" name="Metin kutusu 5">
            <a:extLst>
              <a:ext uri="{FF2B5EF4-FFF2-40B4-BE49-F238E27FC236}">
                <a16:creationId xmlns:a16="http://schemas.microsoft.com/office/drawing/2014/main" id="{333A3C24-1E15-2245-94B7-5B839D3C1D9C}"/>
              </a:ext>
            </a:extLst>
          </p:cNvPr>
          <p:cNvSpPr txBox="1">
            <a:spLocks noChangeArrowheads="1"/>
          </p:cNvSpPr>
          <p:nvPr/>
        </p:nvSpPr>
        <p:spPr bwMode="auto">
          <a:xfrm>
            <a:off x="411489" y="352888"/>
            <a:ext cx="90677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eaLnBrk="0" fontAlgn="base" hangingPunct="0">
              <a:spcBef>
                <a:spcPct val="0"/>
              </a:spcBef>
              <a:spcAft>
                <a:spcPct val="0"/>
              </a:spcAft>
              <a:buClrTx/>
              <a:buSzTx/>
              <a:buFontTx/>
              <a:buNone/>
            </a:pPr>
            <a:r>
              <a:rPr lang="tr-TR" altLang="en-US" sz="2400" b="1" dirty="0">
                <a:solidFill>
                  <a:prstClr val="white"/>
                </a:solidFill>
                <a:latin typeface="Lucida Sans Unicode" panose="020B0602030504020204" pitchFamily="34" charset="0"/>
                <a:cs typeface="Lucida Sans Unicode" panose="020B0602030504020204" pitchFamily="34" charset="0"/>
              </a:rPr>
              <a:t>YABANCI DİLLER ?</a:t>
            </a:r>
          </a:p>
        </p:txBody>
      </p:sp>
      <p:sp>
        <p:nvSpPr>
          <p:cNvPr id="5" name="İçerik Yer Tutucusu 4">
            <a:extLst>
              <a:ext uri="{FF2B5EF4-FFF2-40B4-BE49-F238E27FC236}">
                <a16:creationId xmlns:a16="http://schemas.microsoft.com/office/drawing/2014/main" id="{A23A5973-3D36-904D-8D17-7740E6C6CB4F}"/>
              </a:ext>
            </a:extLst>
          </p:cNvPr>
          <p:cNvSpPr>
            <a:spLocks noGrp="1"/>
          </p:cNvSpPr>
          <p:nvPr>
            <p:ph idx="1"/>
          </p:nvPr>
        </p:nvSpPr>
        <p:spPr>
          <a:xfrm>
            <a:off x="411489" y="1128978"/>
            <a:ext cx="10515600" cy="4351338"/>
          </a:xfrm>
        </p:spPr>
        <p:txBody>
          <a:bodyPr/>
          <a:lstStyle/>
          <a:p>
            <a:pPr algn="just"/>
            <a:r>
              <a:rPr lang="tr-TR" sz="1800" dirty="0">
                <a:solidFill>
                  <a:srgbClr val="061F5C"/>
                </a:solidFill>
                <a:latin typeface="Lucida Sans Unicode" panose="020B0602030504020204" pitchFamily="34" charset="0"/>
                <a:cs typeface="Lucida Sans Unicode" panose="020B0602030504020204" pitchFamily="34" charset="0"/>
              </a:rPr>
              <a:t>Diğer mezunlardan farklılaşmak için İngilizce dışında yabancı diller de öğrenmeliyiz</a:t>
            </a:r>
          </a:p>
          <a:p>
            <a:pPr algn="just"/>
            <a:r>
              <a:rPr lang="tr-TR" sz="1800" dirty="0">
                <a:solidFill>
                  <a:srgbClr val="061F5C"/>
                </a:solidFill>
                <a:latin typeface="Lucida Sans Unicode" panose="020B0602030504020204" pitchFamily="34" charset="0"/>
                <a:cs typeface="Lucida Sans Unicode" panose="020B0602030504020204" pitchFamily="34" charset="0"/>
              </a:rPr>
              <a:t>Özellikle Rusça, Çince, İspanyolca gibi az kişi tarafından bilinen dilleri en azından temel düzeyde bilmek bizi farklılaştırır. </a:t>
            </a:r>
          </a:p>
          <a:p>
            <a:r>
              <a:rPr lang="tr-TR" sz="1800" dirty="0">
                <a:solidFill>
                  <a:srgbClr val="061F5C"/>
                </a:solidFill>
                <a:latin typeface="Lucida Sans Unicode" panose="020B0602030504020204" pitchFamily="34" charset="0"/>
                <a:cs typeface="Lucida Sans Unicode" panose="020B0602030504020204" pitchFamily="34" charset="0"/>
              </a:rPr>
              <a:t>Mutlaka bir yabancı dil sınavına girip yabancı dil düzeyinizi belgeleyin. Staj ve yurtdışı başvurularında işinize yarayacaktır (TOEFL, ÖSYM’nin YDS sınavı, IELTS gibi). </a:t>
            </a:r>
          </a:p>
          <a:p>
            <a:endParaRPr lang="tr-TR" dirty="0"/>
          </a:p>
        </p:txBody>
      </p:sp>
      <p:pic>
        <p:nvPicPr>
          <p:cNvPr id="12" name="Picture 2" descr="Duolingo UygulamasÄ±. Selamlar, bugÃ¼n sizlerle Ä°ngilizceâ¦ | by Halil Ãzel |  Medium">
            <a:extLst>
              <a:ext uri="{FF2B5EF4-FFF2-40B4-BE49-F238E27FC236}">
                <a16:creationId xmlns:a16="http://schemas.microsoft.com/office/drawing/2014/main" id="{3E0C9EAA-08D7-B34A-9C7A-4C6D572254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613" t="8420" r="21566" b="8420"/>
          <a:stretch/>
        </p:blipFill>
        <p:spPr bwMode="auto">
          <a:xfrm>
            <a:off x="4069015" y="2848702"/>
            <a:ext cx="2880320" cy="2880320"/>
          </a:xfrm>
          <a:prstGeom prst="rect">
            <a:avLst/>
          </a:prstGeom>
          <a:noFill/>
          <a:extLst>
            <a:ext uri="{909E8E84-426E-40DD-AFC4-6F175D3DCCD1}">
              <a14:hiddenFill xmlns:a14="http://schemas.microsoft.com/office/drawing/2010/main">
                <a:solidFill>
                  <a:srgbClr val="FFFFFF"/>
                </a:solidFill>
              </a14:hiddenFill>
            </a:ext>
          </a:extLst>
        </p:spPr>
      </p:pic>
      <p:pic>
        <p:nvPicPr>
          <p:cNvPr id="13" name="İçerik Yer Tutucusu 4">
            <a:extLst>
              <a:ext uri="{FF2B5EF4-FFF2-40B4-BE49-F238E27FC236}">
                <a16:creationId xmlns:a16="http://schemas.microsoft.com/office/drawing/2014/main" id="{90214CD8-3A30-C04D-9A9A-B4B42FFB2D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875" y="2884867"/>
            <a:ext cx="3154651" cy="1822408"/>
          </a:xfrm>
          <a:prstGeom prst="rect">
            <a:avLst/>
          </a:prstGeom>
        </p:spPr>
      </p:pic>
      <p:pic>
        <p:nvPicPr>
          <p:cNvPr id="1030" name="Picture 6" descr="TOEFL ile ilgili gÃ¶rsel sonucu">
            <a:extLst>
              <a:ext uri="{FF2B5EF4-FFF2-40B4-BE49-F238E27FC236}">
                <a16:creationId xmlns:a16="http://schemas.microsoft.com/office/drawing/2014/main" id="{85BE8F80-8F11-6443-A8F3-B5A8B90C43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5052" y="2633766"/>
            <a:ext cx="2017687" cy="1341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7560718"/>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9" name="AutoShape 8" descr="Image result for ibb logo">
            <a:extLst>
              <a:ext uri="{FF2B5EF4-FFF2-40B4-BE49-F238E27FC236}">
                <a16:creationId xmlns:a16="http://schemas.microsoft.com/office/drawing/2014/main" id="{C0C3CC4A-BC55-FE49-B0C8-29DCD75AFE8C}"/>
              </a:ext>
            </a:extLst>
          </p:cNvPr>
          <p:cNvSpPr>
            <a:spLocks noChangeAspect="1" noChangeArrowheads="1"/>
          </p:cNvSpPr>
          <p:nvPr/>
        </p:nvSpPr>
        <p:spPr bwMode="auto">
          <a:xfrm>
            <a:off x="0" y="-595578"/>
            <a:ext cx="1558942" cy="1386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eaLnBrk="0" fontAlgn="base" hangingPunct="0">
              <a:spcBef>
                <a:spcPct val="0"/>
              </a:spcBef>
              <a:spcAft>
                <a:spcPct val="0"/>
              </a:spcAft>
              <a:buClrTx/>
              <a:buSzTx/>
              <a:buFontTx/>
              <a:buNone/>
            </a:pPr>
            <a:endParaRPr lang="tr-TR" altLang="tr-TR" sz="2032">
              <a:solidFill>
                <a:prstClr val="black"/>
              </a:solidFill>
              <a:cs typeface="Arial" panose="020B0604020202020204" pitchFamily="34" charset="0"/>
            </a:endParaRPr>
          </a:p>
        </p:txBody>
      </p:sp>
      <p:grpSp>
        <p:nvGrpSpPr>
          <p:cNvPr id="90113" name="Grup 90112"/>
          <p:cNvGrpSpPr/>
          <p:nvPr/>
        </p:nvGrpSpPr>
        <p:grpSpPr>
          <a:xfrm>
            <a:off x="0" y="0"/>
            <a:ext cx="12192000" cy="6858000"/>
            <a:chOff x="0" y="0"/>
            <a:chExt cx="12192000" cy="6858000"/>
          </a:xfrm>
        </p:grpSpPr>
        <p:pic>
          <p:nvPicPr>
            <p:cNvPr id="17" name="Resim 16"/>
            <p:cNvPicPr>
              <a:picLocks noChangeAspect="1"/>
            </p:cNvPicPr>
            <p:nvPr/>
          </p:nvPicPr>
          <p:blipFill rotWithShape="1">
            <a:blip r:embed="rId2" cstate="email">
              <a:extLst>
                <a:ext uri="{28A0092B-C50C-407E-A947-70E740481C1C}">
                  <a14:useLocalDpi xmlns:a14="http://schemas.microsoft.com/office/drawing/2010/main"/>
                </a:ext>
              </a:extLst>
            </a:blip>
            <a:srcRect b="82777"/>
            <a:stretch/>
          </p:blipFill>
          <p:spPr>
            <a:xfrm>
              <a:off x="0" y="0"/>
              <a:ext cx="12192000" cy="1181100"/>
            </a:xfrm>
            <a:prstGeom prst="rect">
              <a:avLst/>
            </a:prstGeom>
          </p:spPr>
        </p:pic>
        <p:pic>
          <p:nvPicPr>
            <p:cNvPr id="8" name="Resim 7"/>
            <p:cNvPicPr>
              <a:picLocks noChangeAspect="1"/>
            </p:cNvPicPr>
            <p:nvPr/>
          </p:nvPicPr>
          <p:blipFill rotWithShape="1">
            <a:blip r:embed="rId2" cstate="email">
              <a:extLst>
                <a:ext uri="{28A0092B-C50C-407E-A947-70E740481C1C}">
                  <a14:useLocalDpi xmlns:a14="http://schemas.microsoft.com/office/drawing/2010/main"/>
                </a:ext>
              </a:extLst>
            </a:blip>
            <a:srcRect t="90000"/>
            <a:stretch/>
          </p:blipFill>
          <p:spPr>
            <a:xfrm>
              <a:off x="0" y="6172200"/>
              <a:ext cx="12192000" cy="685800"/>
            </a:xfrm>
            <a:prstGeom prst="rect">
              <a:avLst/>
            </a:prstGeom>
          </p:spPr>
        </p:pic>
        <p:sp>
          <p:nvSpPr>
            <p:cNvPr id="90112" name="Dikdörtgen 90111"/>
            <p:cNvSpPr/>
            <p:nvPr/>
          </p:nvSpPr>
          <p:spPr>
            <a:xfrm>
              <a:off x="0" y="70999"/>
              <a:ext cx="12192000" cy="950650"/>
            </a:xfrm>
            <a:prstGeom prst="rect">
              <a:avLst/>
            </a:prstGeom>
            <a:solidFill>
              <a:srgbClr val="061F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prstClr val="white"/>
                </a:solidFill>
              </a:endParaRPr>
            </a:p>
          </p:txBody>
        </p:sp>
      </p:grpSp>
      <p:sp>
        <p:nvSpPr>
          <p:cNvPr id="6" name="Metin kutusu 5">
            <a:extLst>
              <a:ext uri="{FF2B5EF4-FFF2-40B4-BE49-F238E27FC236}">
                <a16:creationId xmlns:a16="http://schemas.microsoft.com/office/drawing/2014/main" id="{333A3C24-1E15-2245-94B7-5B839D3C1D9C}"/>
              </a:ext>
            </a:extLst>
          </p:cNvPr>
          <p:cNvSpPr txBox="1">
            <a:spLocks noChangeArrowheads="1"/>
          </p:cNvSpPr>
          <p:nvPr/>
        </p:nvSpPr>
        <p:spPr bwMode="auto">
          <a:xfrm>
            <a:off x="411489" y="352888"/>
            <a:ext cx="90677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eaLnBrk="0" fontAlgn="base" hangingPunct="0">
              <a:spcBef>
                <a:spcPct val="0"/>
              </a:spcBef>
              <a:spcAft>
                <a:spcPct val="0"/>
              </a:spcAft>
              <a:buClrTx/>
              <a:buSzTx/>
              <a:buFontTx/>
              <a:buNone/>
            </a:pPr>
            <a:r>
              <a:rPr lang="tr-TR" altLang="en-US" sz="2400" b="1" dirty="0">
                <a:solidFill>
                  <a:prstClr val="white"/>
                </a:solidFill>
                <a:latin typeface="Lucida Sans Unicode" panose="020B0602030504020204" pitchFamily="34" charset="0"/>
                <a:cs typeface="Lucida Sans Unicode" panose="020B0602030504020204" pitchFamily="34" charset="0"/>
              </a:rPr>
              <a:t>GELECEĞİN MESLEKLERİ</a:t>
            </a:r>
          </a:p>
        </p:txBody>
      </p:sp>
      <p:sp>
        <p:nvSpPr>
          <p:cNvPr id="5" name="İçerik Yer Tutucusu 4">
            <a:extLst>
              <a:ext uri="{FF2B5EF4-FFF2-40B4-BE49-F238E27FC236}">
                <a16:creationId xmlns:a16="http://schemas.microsoft.com/office/drawing/2014/main" id="{A23A5973-3D36-904D-8D17-7740E6C6CB4F}"/>
              </a:ext>
            </a:extLst>
          </p:cNvPr>
          <p:cNvSpPr>
            <a:spLocks noGrp="1"/>
          </p:cNvSpPr>
          <p:nvPr>
            <p:ph sz="half" idx="1"/>
          </p:nvPr>
        </p:nvSpPr>
        <p:spPr>
          <a:xfrm>
            <a:off x="411489" y="1111224"/>
            <a:ext cx="5181600" cy="4351338"/>
          </a:xfrm>
        </p:spPr>
        <p:txBody>
          <a:bodyPr/>
          <a:lstStyle/>
          <a:p>
            <a:r>
              <a:rPr lang="tr-TR" sz="1800" dirty="0">
                <a:solidFill>
                  <a:srgbClr val="061F5C"/>
                </a:solidFill>
                <a:latin typeface="Lucida Sans Unicode" panose="020B0602030504020204" pitchFamily="34" charset="0"/>
                <a:cs typeface="Lucida Sans Unicode" panose="020B0602030504020204" pitchFamily="34" charset="0"/>
              </a:rPr>
              <a:t>Teknoloji, yapay zeka, kodlama geleceğin mesleklerinde karşımıza çıkacak. </a:t>
            </a:r>
          </a:p>
          <a:p>
            <a:r>
              <a:rPr lang="tr-TR" sz="1800" dirty="0">
                <a:solidFill>
                  <a:srgbClr val="061F5C"/>
                </a:solidFill>
                <a:latin typeface="Lucida Sans Unicode" panose="020B0602030504020204" pitchFamily="34" charset="0"/>
                <a:cs typeface="Lucida Sans Unicode" panose="020B0602030504020204" pitchFamily="34" charset="0"/>
              </a:rPr>
              <a:t>İnternetten kodlama dersleri alabiliriz. </a:t>
            </a:r>
          </a:p>
          <a:p>
            <a:endParaRPr lang="tr-TR" dirty="0"/>
          </a:p>
        </p:txBody>
      </p:sp>
      <p:sp>
        <p:nvSpPr>
          <p:cNvPr id="7" name="İçerik Yer Tutucusu 6">
            <a:extLst>
              <a:ext uri="{FF2B5EF4-FFF2-40B4-BE49-F238E27FC236}">
                <a16:creationId xmlns:a16="http://schemas.microsoft.com/office/drawing/2014/main" id="{CC12F27E-ABDE-034E-94A4-8DD5291E9C56}"/>
              </a:ext>
            </a:extLst>
          </p:cNvPr>
          <p:cNvSpPr>
            <a:spLocks noGrp="1"/>
          </p:cNvSpPr>
          <p:nvPr>
            <p:ph sz="half" idx="2"/>
          </p:nvPr>
        </p:nvSpPr>
        <p:spPr/>
        <p:txBody>
          <a:bodyPr/>
          <a:lstStyle/>
          <a:p>
            <a:endParaRPr lang="tr-TR"/>
          </a:p>
        </p:txBody>
      </p:sp>
      <p:pic>
        <p:nvPicPr>
          <p:cNvPr id="4098" name="Picture 2" descr="The Importance of Learning to Code and Why you should learn to Code Today .  â Steemit">
            <a:extLst>
              <a:ext uri="{FF2B5EF4-FFF2-40B4-BE49-F238E27FC236}">
                <a16:creationId xmlns:a16="http://schemas.microsoft.com/office/drawing/2014/main" id="{F4C05977-FB52-3848-A3AF-3FDD82E1F2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3883" y="2717110"/>
            <a:ext cx="3435164" cy="193012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Future of work: 5 things to know about the future of jobs | World Economic  Forum">
            <a:extLst>
              <a:ext uri="{FF2B5EF4-FFF2-40B4-BE49-F238E27FC236}">
                <a16:creationId xmlns:a16="http://schemas.microsoft.com/office/drawing/2014/main" id="{DB0432C5-6B16-0F4B-A5ED-8C9FC303A43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050" b="4525"/>
          <a:stretch/>
        </p:blipFill>
        <p:spPr bwMode="auto">
          <a:xfrm>
            <a:off x="5723200" y="1131844"/>
            <a:ext cx="5181600" cy="5100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6846902"/>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9" name="AutoShape 8" descr="Image result for ibb logo">
            <a:extLst>
              <a:ext uri="{FF2B5EF4-FFF2-40B4-BE49-F238E27FC236}">
                <a16:creationId xmlns:a16="http://schemas.microsoft.com/office/drawing/2014/main" id="{C0C3CC4A-BC55-FE49-B0C8-29DCD75AFE8C}"/>
              </a:ext>
            </a:extLst>
          </p:cNvPr>
          <p:cNvSpPr>
            <a:spLocks noChangeAspect="1" noChangeArrowheads="1"/>
          </p:cNvSpPr>
          <p:nvPr/>
        </p:nvSpPr>
        <p:spPr bwMode="auto">
          <a:xfrm>
            <a:off x="0" y="-595578"/>
            <a:ext cx="1558942" cy="1386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eaLnBrk="0" fontAlgn="base" hangingPunct="0">
              <a:spcBef>
                <a:spcPct val="0"/>
              </a:spcBef>
              <a:spcAft>
                <a:spcPct val="0"/>
              </a:spcAft>
              <a:buClrTx/>
              <a:buSzTx/>
              <a:buFontTx/>
              <a:buNone/>
            </a:pPr>
            <a:endParaRPr lang="tr-TR" altLang="tr-TR" sz="2032">
              <a:solidFill>
                <a:prstClr val="black"/>
              </a:solidFill>
              <a:cs typeface="Arial" panose="020B0604020202020204" pitchFamily="34" charset="0"/>
            </a:endParaRPr>
          </a:p>
        </p:txBody>
      </p:sp>
      <p:grpSp>
        <p:nvGrpSpPr>
          <p:cNvPr id="90113" name="Grup 90112"/>
          <p:cNvGrpSpPr/>
          <p:nvPr/>
        </p:nvGrpSpPr>
        <p:grpSpPr>
          <a:xfrm>
            <a:off x="0" y="0"/>
            <a:ext cx="12192000" cy="6858000"/>
            <a:chOff x="0" y="0"/>
            <a:chExt cx="12192000" cy="6858000"/>
          </a:xfrm>
        </p:grpSpPr>
        <p:pic>
          <p:nvPicPr>
            <p:cNvPr id="17" name="Resim 16"/>
            <p:cNvPicPr>
              <a:picLocks noChangeAspect="1"/>
            </p:cNvPicPr>
            <p:nvPr/>
          </p:nvPicPr>
          <p:blipFill rotWithShape="1">
            <a:blip r:embed="rId2" cstate="email">
              <a:extLst>
                <a:ext uri="{28A0092B-C50C-407E-A947-70E740481C1C}">
                  <a14:useLocalDpi xmlns:a14="http://schemas.microsoft.com/office/drawing/2010/main"/>
                </a:ext>
              </a:extLst>
            </a:blip>
            <a:srcRect b="82777"/>
            <a:stretch/>
          </p:blipFill>
          <p:spPr>
            <a:xfrm>
              <a:off x="0" y="0"/>
              <a:ext cx="12192000" cy="1181100"/>
            </a:xfrm>
            <a:prstGeom prst="rect">
              <a:avLst/>
            </a:prstGeom>
          </p:spPr>
        </p:pic>
        <p:pic>
          <p:nvPicPr>
            <p:cNvPr id="8" name="Resim 7"/>
            <p:cNvPicPr>
              <a:picLocks noChangeAspect="1"/>
            </p:cNvPicPr>
            <p:nvPr/>
          </p:nvPicPr>
          <p:blipFill rotWithShape="1">
            <a:blip r:embed="rId2" cstate="email">
              <a:extLst>
                <a:ext uri="{28A0092B-C50C-407E-A947-70E740481C1C}">
                  <a14:useLocalDpi xmlns:a14="http://schemas.microsoft.com/office/drawing/2010/main"/>
                </a:ext>
              </a:extLst>
            </a:blip>
            <a:srcRect t="90000"/>
            <a:stretch/>
          </p:blipFill>
          <p:spPr>
            <a:xfrm>
              <a:off x="0" y="6172200"/>
              <a:ext cx="12192000" cy="685800"/>
            </a:xfrm>
            <a:prstGeom prst="rect">
              <a:avLst/>
            </a:prstGeom>
          </p:spPr>
        </p:pic>
        <p:sp>
          <p:nvSpPr>
            <p:cNvPr id="90112" name="Dikdörtgen 90111"/>
            <p:cNvSpPr/>
            <p:nvPr/>
          </p:nvSpPr>
          <p:spPr>
            <a:xfrm>
              <a:off x="0" y="70999"/>
              <a:ext cx="12192000" cy="950650"/>
            </a:xfrm>
            <a:prstGeom prst="rect">
              <a:avLst/>
            </a:prstGeom>
            <a:solidFill>
              <a:srgbClr val="061F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prstClr val="white"/>
                </a:solidFill>
              </a:endParaRPr>
            </a:p>
          </p:txBody>
        </p:sp>
      </p:grpSp>
      <p:sp>
        <p:nvSpPr>
          <p:cNvPr id="6" name="Metin kutusu 5">
            <a:extLst>
              <a:ext uri="{FF2B5EF4-FFF2-40B4-BE49-F238E27FC236}">
                <a16:creationId xmlns:a16="http://schemas.microsoft.com/office/drawing/2014/main" id="{333A3C24-1E15-2245-94B7-5B839D3C1D9C}"/>
              </a:ext>
            </a:extLst>
          </p:cNvPr>
          <p:cNvSpPr txBox="1">
            <a:spLocks noChangeArrowheads="1"/>
          </p:cNvSpPr>
          <p:nvPr/>
        </p:nvSpPr>
        <p:spPr bwMode="auto">
          <a:xfrm>
            <a:off x="411489" y="352888"/>
            <a:ext cx="90677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eaLnBrk="0" fontAlgn="base" hangingPunct="0">
              <a:spcBef>
                <a:spcPct val="0"/>
              </a:spcBef>
              <a:spcAft>
                <a:spcPct val="0"/>
              </a:spcAft>
              <a:buClrTx/>
              <a:buSzTx/>
              <a:buFontTx/>
              <a:buNone/>
            </a:pPr>
            <a:r>
              <a:rPr lang="tr-TR" altLang="en-US" sz="2400" b="1" dirty="0">
                <a:solidFill>
                  <a:prstClr val="white"/>
                </a:solidFill>
                <a:latin typeface="Lucida Sans Unicode" panose="020B0602030504020204" pitchFamily="34" charset="0"/>
                <a:cs typeface="Lucida Sans Unicode" panose="020B0602030504020204" pitchFamily="34" charset="0"/>
              </a:rPr>
              <a:t>TATİLLERİ İYİ DEĞERLENDİRİN</a:t>
            </a:r>
          </a:p>
        </p:txBody>
      </p:sp>
      <p:sp>
        <p:nvSpPr>
          <p:cNvPr id="5" name="İçerik Yer Tutucusu 4">
            <a:extLst>
              <a:ext uri="{FF2B5EF4-FFF2-40B4-BE49-F238E27FC236}">
                <a16:creationId xmlns:a16="http://schemas.microsoft.com/office/drawing/2014/main" id="{A23A5973-3D36-904D-8D17-7740E6C6CB4F}"/>
              </a:ext>
            </a:extLst>
          </p:cNvPr>
          <p:cNvSpPr>
            <a:spLocks noGrp="1"/>
          </p:cNvSpPr>
          <p:nvPr>
            <p:ph idx="1"/>
          </p:nvPr>
        </p:nvSpPr>
        <p:spPr>
          <a:xfrm>
            <a:off x="389200" y="1366334"/>
            <a:ext cx="10515600" cy="4351338"/>
          </a:xfrm>
        </p:spPr>
        <p:txBody>
          <a:bodyPr/>
          <a:lstStyle/>
          <a:p>
            <a:r>
              <a:rPr lang="tr-TR" sz="1800" dirty="0">
                <a:solidFill>
                  <a:srgbClr val="061F5C"/>
                </a:solidFill>
                <a:latin typeface="Lucida Sans Unicode" panose="020B0602030504020204" pitchFamily="34" charset="0"/>
                <a:cs typeface="Lucida Sans Unicode" panose="020B0602030504020204" pitchFamily="34" charset="0"/>
              </a:rPr>
              <a:t>Farklı alanlarda stajlar yapın</a:t>
            </a:r>
          </a:p>
          <a:p>
            <a:r>
              <a:rPr lang="tr-TR" sz="1800" dirty="0">
                <a:solidFill>
                  <a:srgbClr val="061F5C"/>
                </a:solidFill>
                <a:latin typeface="Lucida Sans Unicode" panose="020B0602030504020204" pitchFamily="34" charset="0"/>
                <a:cs typeface="Lucida Sans Unicode" panose="020B0602030504020204" pitchFamily="34" charset="0"/>
              </a:rPr>
              <a:t>Hangi işlere daha uygun olduğunuzu anlamanın ve kendinizi daha iyi tanımanın en iyi yollarından biridir. </a:t>
            </a:r>
          </a:p>
          <a:p>
            <a:endParaRPr lang="tr-TR" dirty="0"/>
          </a:p>
          <a:p>
            <a:endParaRPr lang="tr-TR" dirty="0"/>
          </a:p>
          <a:p>
            <a:endParaRPr lang="tr-TR" dirty="0"/>
          </a:p>
        </p:txBody>
      </p:sp>
      <p:pic>
        <p:nvPicPr>
          <p:cNvPr id="13" name="Picture 4" descr="Staj da artÄ±k aslanÄ±n midesinde - Haberler Milliyet">
            <a:extLst>
              <a:ext uri="{FF2B5EF4-FFF2-40B4-BE49-F238E27FC236}">
                <a16:creationId xmlns:a16="http://schemas.microsoft.com/office/drawing/2014/main" id="{3977F187-79B2-8646-B27D-D47A167A0D8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355" b="6464"/>
          <a:stretch/>
        </p:blipFill>
        <p:spPr bwMode="auto">
          <a:xfrm>
            <a:off x="3089434" y="2160491"/>
            <a:ext cx="4802770" cy="3248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2315879"/>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9" name="AutoShape 8" descr="Image result for ibb logo">
            <a:extLst>
              <a:ext uri="{FF2B5EF4-FFF2-40B4-BE49-F238E27FC236}">
                <a16:creationId xmlns:a16="http://schemas.microsoft.com/office/drawing/2014/main" id="{C0C3CC4A-BC55-FE49-B0C8-29DCD75AFE8C}"/>
              </a:ext>
            </a:extLst>
          </p:cNvPr>
          <p:cNvSpPr>
            <a:spLocks noChangeAspect="1" noChangeArrowheads="1"/>
          </p:cNvSpPr>
          <p:nvPr/>
        </p:nvSpPr>
        <p:spPr bwMode="auto">
          <a:xfrm>
            <a:off x="0" y="-595578"/>
            <a:ext cx="1558942" cy="1386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eaLnBrk="0" fontAlgn="base" hangingPunct="0">
              <a:spcBef>
                <a:spcPct val="0"/>
              </a:spcBef>
              <a:spcAft>
                <a:spcPct val="0"/>
              </a:spcAft>
              <a:buClrTx/>
              <a:buSzTx/>
              <a:buFontTx/>
              <a:buNone/>
            </a:pPr>
            <a:endParaRPr lang="tr-TR" altLang="tr-TR" sz="2032">
              <a:solidFill>
                <a:prstClr val="black"/>
              </a:solidFill>
              <a:cs typeface="Arial" panose="020B0604020202020204" pitchFamily="34" charset="0"/>
            </a:endParaRPr>
          </a:p>
        </p:txBody>
      </p:sp>
      <p:sp>
        <p:nvSpPr>
          <p:cNvPr id="2" name="Dikdörtgen 1"/>
          <p:cNvSpPr/>
          <p:nvPr/>
        </p:nvSpPr>
        <p:spPr>
          <a:xfrm>
            <a:off x="232907" y="1264370"/>
            <a:ext cx="9891481" cy="360000"/>
          </a:xfrm>
          <a:prstGeom prst="rect">
            <a:avLst/>
          </a:prstGeom>
          <a:solidFill>
            <a:srgbClr val="CDC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600">
              <a:solidFill>
                <a:prstClr val="white"/>
              </a:solidFill>
            </a:endParaRPr>
          </a:p>
        </p:txBody>
      </p:sp>
      <p:grpSp>
        <p:nvGrpSpPr>
          <p:cNvPr id="90113" name="Grup 90112"/>
          <p:cNvGrpSpPr/>
          <p:nvPr/>
        </p:nvGrpSpPr>
        <p:grpSpPr>
          <a:xfrm>
            <a:off x="0" y="0"/>
            <a:ext cx="12192000" cy="6858000"/>
            <a:chOff x="0" y="0"/>
            <a:chExt cx="12192000" cy="6858000"/>
          </a:xfrm>
        </p:grpSpPr>
        <p:pic>
          <p:nvPicPr>
            <p:cNvPr id="17" name="Resim 16"/>
            <p:cNvPicPr>
              <a:picLocks noChangeAspect="1"/>
            </p:cNvPicPr>
            <p:nvPr/>
          </p:nvPicPr>
          <p:blipFill rotWithShape="1">
            <a:blip r:embed="rId2" cstate="email">
              <a:extLst>
                <a:ext uri="{28A0092B-C50C-407E-A947-70E740481C1C}">
                  <a14:useLocalDpi xmlns:a14="http://schemas.microsoft.com/office/drawing/2010/main"/>
                </a:ext>
              </a:extLst>
            </a:blip>
            <a:srcRect b="82777"/>
            <a:stretch/>
          </p:blipFill>
          <p:spPr>
            <a:xfrm>
              <a:off x="0" y="0"/>
              <a:ext cx="12192000" cy="1181100"/>
            </a:xfrm>
            <a:prstGeom prst="rect">
              <a:avLst/>
            </a:prstGeom>
          </p:spPr>
        </p:pic>
        <p:pic>
          <p:nvPicPr>
            <p:cNvPr id="8" name="Resim 7"/>
            <p:cNvPicPr>
              <a:picLocks noChangeAspect="1"/>
            </p:cNvPicPr>
            <p:nvPr/>
          </p:nvPicPr>
          <p:blipFill rotWithShape="1">
            <a:blip r:embed="rId2" cstate="email">
              <a:extLst>
                <a:ext uri="{28A0092B-C50C-407E-A947-70E740481C1C}">
                  <a14:useLocalDpi xmlns:a14="http://schemas.microsoft.com/office/drawing/2010/main"/>
                </a:ext>
              </a:extLst>
            </a:blip>
            <a:srcRect t="90000"/>
            <a:stretch/>
          </p:blipFill>
          <p:spPr>
            <a:xfrm>
              <a:off x="0" y="6172200"/>
              <a:ext cx="12192000" cy="685800"/>
            </a:xfrm>
            <a:prstGeom prst="rect">
              <a:avLst/>
            </a:prstGeom>
          </p:spPr>
        </p:pic>
        <p:sp>
          <p:nvSpPr>
            <p:cNvPr id="90112" name="Dikdörtgen 90111"/>
            <p:cNvSpPr/>
            <p:nvPr/>
          </p:nvSpPr>
          <p:spPr>
            <a:xfrm>
              <a:off x="0" y="70999"/>
              <a:ext cx="12192000" cy="950650"/>
            </a:xfrm>
            <a:prstGeom prst="rect">
              <a:avLst/>
            </a:prstGeom>
            <a:solidFill>
              <a:srgbClr val="061F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grpSp>
      <p:sp>
        <p:nvSpPr>
          <p:cNvPr id="6" name="Metin kutusu 5">
            <a:extLst>
              <a:ext uri="{FF2B5EF4-FFF2-40B4-BE49-F238E27FC236}">
                <a16:creationId xmlns:a16="http://schemas.microsoft.com/office/drawing/2014/main" id="{333A3C24-1E15-2245-94B7-5B839D3C1D9C}"/>
              </a:ext>
            </a:extLst>
          </p:cNvPr>
          <p:cNvSpPr txBox="1">
            <a:spLocks noChangeArrowheads="1"/>
          </p:cNvSpPr>
          <p:nvPr/>
        </p:nvSpPr>
        <p:spPr bwMode="auto">
          <a:xfrm>
            <a:off x="147347" y="370424"/>
            <a:ext cx="906779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eaLnBrk="0" fontAlgn="base" hangingPunct="0">
              <a:spcBef>
                <a:spcPct val="0"/>
              </a:spcBef>
              <a:spcAft>
                <a:spcPct val="0"/>
              </a:spcAft>
              <a:buClrTx/>
              <a:buSzTx/>
              <a:buFontTx/>
              <a:buNone/>
            </a:pPr>
            <a:r>
              <a:rPr lang="tr-TR" altLang="en-US" sz="2800" b="1" dirty="0">
                <a:solidFill>
                  <a:prstClr val="white"/>
                </a:solidFill>
                <a:latin typeface="Lucida Sans Unicode" panose="020B0602030504020204" pitchFamily="34" charset="0"/>
                <a:cs typeface="Lucida Sans Unicode" panose="020B0602030504020204" pitchFamily="34" charset="0"/>
              </a:rPr>
              <a:t>KARİYER PLANLAMA DERSİ NEDİR?</a:t>
            </a:r>
          </a:p>
        </p:txBody>
      </p:sp>
      <p:sp>
        <p:nvSpPr>
          <p:cNvPr id="11" name="Dikdörtgen 10"/>
          <p:cNvSpPr/>
          <p:nvPr/>
        </p:nvSpPr>
        <p:spPr>
          <a:xfrm>
            <a:off x="232906" y="1697595"/>
            <a:ext cx="9891481" cy="360000"/>
          </a:xfrm>
          <a:prstGeom prst="rect">
            <a:avLst/>
          </a:prstGeom>
          <a:solidFill>
            <a:srgbClr val="CDC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600">
              <a:solidFill>
                <a:prstClr val="white"/>
              </a:solidFill>
            </a:endParaRPr>
          </a:p>
        </p:txBody>
      </p:sp>
      <p:sp>
        <p:nvSpPr>
          <p:cNvPr id="22" name="Metin kutusu 21">
            <a:extLst>
              <a:ext uri="{FF2B5EF4-FFF2-40B4-BE49-F238E27FC236}">
                <a16:creationId xmlns:a16="http://schemas.microsoft.com/office/drawing/2014/main" id="{333A3C24-1E15-2245-94B7-5B839D3C1D9C}"/>
              </a:ext>
            </a:extLst>
          </p:cNvPr>
          <p:cNvSpPr txBox="1">
            <a:spLocks noChangeArrowheads="1"/>
          </p:cNvSpPr>
          <p:nvPr/>
        </p:nvSpPr>
        <p:spPr bwMode="auto">
          <a:xfrm>
            <a:off x="271783" y="1202983"/>
            <a:ext cx="9692349" cy="888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eaLnBrk="0" fontAlgn="base" hangingPunct="0">
              <a:lnSpc>
                <a:spcPct val="150000"/>
              </a:lnSpc>
              <a:spcBef>
                <a:spcPct val="0"/>
              </a:spcBef>
              <a:spcAft>
                <a:spcPts val="1200"/>
              </a:spcAft>
              <a:buClrTx/>
              <a:buSzTx/>
              <a:buFontTx/>
              <a:buNone/>
            </a:pPr>
            <a:r>
              <a:rPr lang="tr-TR" sz="1800" dirty="0">
                <a:solidFill>
                  <a:srgbClr val="061F5C"/>
                </a:solidFill>
                <a:latin typeface="Lucida Sans Unicode" panose="020B0602030504020204" pitchFamily="34" charset="0"/>
                <a:cs typeface="Lucida Sans Unicode" panose="020B0602030504020204" pitchFamily="34" charset="0"/>
              </a:rPr>
              <a:t>Bu dersin amacı, öğrencilerin kariyerlerini kendi zeka, kişilik, bilgi, beceri, yetenek ve yetkinliklerine uygun olarak belirleyebilmeleri için yol göstermektir. </a:t>
            </a:r>
          </a:p>
        </p:txBody>
      </p:sp>
      <p:pic>
        <p:nvPicPr>
          <p:cNvPr id="12" name="Picture 2" descr="C:\Users\Umran\Desktop\ytu-kampus.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579082" y="2130929"/>
            <a:ext cx="7385050" cy="41148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8044238"/>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9" name="AutoShape 8" descr="Image result for ibb logo">
            <a:extLst>
              <a:ext uri="{FF2B5EF4-FFF2-40B4-BE49-F238E27FC236}">
                <a16:creationId xmlns:a16="http://schemas.microsoft.com/office/drawing/2014/main" id="{C0C3CC4A-BC55-FE49-B0C8-29DCD75AFE8C}"/>
              </a:ext>
            </a:extLst>
          </p:cNvPr>
          <p:cNvSpPr>
            <a:spLocks noChangeAspect="1" noChangeArrowheads="1"/>
          </p:cNvSpPr>
          <p:nvPr/>
        </p:nvSpPr>
        <p:spPr bwMode="auto">
          <a:xfrm>
            <a:off x="0" y="-595578"/>
            <a:ext cx="1558942" cy="1386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eaLnBrk="0" fontAlgn="base" hangingPunct="0">
              <a:spcBef>
                <a:spcPct val="0"/>
              </a:spcBef>
              <a:spcAft>
                <a:spcPct val="0"/>
              </a:spcAft>
              <a:buClrTx/>
              <a:buSzTx/>
              <a:buFontTx/>
              <a:buNone/>
            </a:pPr>
            <a:endParaRPr lang="tr-TR" altLang="tr-TR" sz="2032">
              <a:solidFill>
                <a:prstClr val="black"/>
              </a:solidFill>
              <a:cs typeface="Arial" panose="020B0604020202020204" pitchFamily="34" charset="0"/>
            </a:endParaRPr>
          </a:p>
        </p:txBody>
      </p:sp>
      <p:grpSp>
        <p:nvGrpSpPr>
          <p:cNvPr id="90113" name="Grup 90112"/>
          <p:cNvGrpSpPr/>
          <p:nvPr/>
        </p:nvGrpSpPr>
        <p:grpSpPr>
          <a:xfrm>
            <a:off x="0" y="0"/>
            <a:ext cx="12192000" cy="6858000"/>
            <a:chOff x="0" y="0"/>
            <a:chExt cx="12192000" cy="6858000"/>
          </a:xfrm>
        </p:grpSpPr>
        <p:pic>
          <p:nvPicPr>
            <p:cNvPr id="17" name="Resim 16"/>
            <p:cNvPicPr>
              <a:picLocks noChangeAspect="1"/>
            </p:cNvPicPr>
            <p:nvPr/>
          </p:nvPicPr>
          <p:blipFill rotWithShape="1">
            <a:blip r:embed="rId2" cstate="email">
              <a:extLst>
                <a:ext uri="{28A0092B-C50C-407E-A947-70E740481C1C}">
                  <a14:useLocalDpi xmlns:a14="http://schemas.microsoft.com/office/drawing/2010/main"/>
                </a:ext>
              </a:extLst>
            </a:blip>
            <a:srcRect b="82777"/>
            <a:stretch/>
          </p:blipFill>
          <p:spPr>
            <a:xfrm>
              <a:off x="0" y="0"/>
              <a:ext cx="12192000" cy="1181100"/>
            </a:xfrm>
            <a:prstGeom prst="rect">
              <a:avLst/>
            </a:prstGeom>
          </p:spPr>
        </p:pic>
        <p:pic>
          <p:nvPicPr>
            <p:cNvPr id="8" name="Resim 7"/>
            <p:cNvPicPr>
              <a:picLocks noChangeAspect="1"/>
            </p:cNvPicPr>
            <p:nvPr/>
          </p:nvPicPr>
          <p:blipFill rotWithShape="1">
            <a:blip r:embed="rId2" cstate="email">
              <a:extLst>
                <a:ext uri="{28A0092B-C50C-407E-A947-70E740481C1C}">
                  <a14:useLocalDpi xmlns:a14="http://schemas.microsoft.com/office/drawing/2010/main"/>
                </a:ext>
              </a:extLst>
            </a:blip>
            <a:srcRect t="90000"/>
            <a:stretch/>
          </p:blipFill>
          <p:spPr>
            <a:xfrm>
              <a:off x="0" y="6172200"/>
              <a:ext cx="12192000" cy="685800"/>
            </a:xfrm>
            <a:prstGeom prst="rect">
              <a:avLst/>
            </a:prstGeom>
          </p:spPr>
        </p:pic>
        <p:sp>
          <p:nvSpPr>
            <p:cNvPr id="90112" name="Dikdörtgen 90111"/>
            <p:cNvSpPr/>
            <p:nvPr/>
          </p:nvSpPr>
          <p:spPr>
            <a:xfrm>
              <a:off x="0" y="70999"/>
              <a:ext cx="12192000" cy="950650"/>
            </a:xfrm>
            <a:prstGeom prst="rect">
              <a:avLst/>
            </a:prstGeom>
            <a:solidFill>
              <a:srgbClr val="061F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prstClr val="white"/>
                </a:solidFill>
              </a:endParaRPr>
            </a:p>
          </p:txBody>
        </p:sp>
      </p:grpSp>
      <p:sp>
        <p:nvSpPr>
          <p:cNvPr id="6" name="Metin kutusu 5">
            <a:extLst>
              <a:ext uri="{FF2B5EF4-FFF2-40B4-BE49-F238E27FC236}">
                <a16:creationId xmlns:a16="http://schemas.microsoft.com/office/drawing/2014/main" id="{333A3C24-1E15-2245-94B7-5B839D3C1D9C}"/>
              </a:ext>
            </a:extLst>
          </p:cNvPr>
          <p:cNvSpPr txBox="1">
            <a:spLocks noChangeArrowheads="1"/>
          </p:cNvSpPr>
          <p:nvPr/>
        </p:nvSpPr>
        <p:spPr bwMode="auto">
          <a:xfrm>
            <a:off x="411489" y="352888"/>
            <a:ext cx="90677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eaLnBrk="0" fontAlgn="base" hangingPunct="0">
              <a:spcBef>
                <a:spcPct val="0"/>
              </a:spcBef>
              <a:spcAft>
                <a:spcPct val="0"/>
              </a:spcAft>
              <a:buClrTx/>
              <a:buSzTx/>
              <a:buFontTx/>
              <a:buNone/>
            </a:pPr>
            <a:r>
              <a:rPr lang="tr-TR" altLang="en-US" sz="2400" b="1" dirty="0">
                <a:solidFill>
                  <a:prstClr val="white"/>
                </a:solidFill>
                <a:latin typeface="Lucida Sans Unicode" panose="020B0602030504020204" pitchFamily="34" charset="0"/>
                <a:cs typeface="Lucida Sans Unicode" panose="020B0602030504020204" pitchFamily="34" charset="0"/>
              </a:rPr>
              <a:t>TATİLLERİ İYİ DEĞERLENDİRİN </a:t>
            </a:r>
          </a:p>
        </p:txBody>
      </p:sp>
      <p:sp>
        <p:nvSpPr>
          <p:cNvPr id="5" name="İçerik Yer Tutucusu 4">
            <a:extLst>
              <a:ext uri="{FF2B5EF4-FFF2-40B4-BE49-F238E27FC236}">
                <a16:creationId xmlns:a16="http://schemas.microsoft.com/office/drawing/2014/main" id="{A23A5973-3D36-904D-8D17-7740E6C6CB4F}"/>
              </a:ext>
            </a:extLst>
          </p:cNvPr>
          <p:cNvSpPr>
            <a:spLocks noGrp="1"/>
          </p:cNvSpPr>
          <p:nvPr>
            <p:ph idx="1"/>
          </p:nvPr>
        </p:nvSpPr>
        <p:spPr>
          <a:xfrm>
            <a:off x="389200" y="1366334"/>
            <a:ext cx="10515600" cy="4351338"/>
          </a:xfrm>
        </p:spPr>
        <p:txBody>
          <a:bodyPr/>
          <a:lstStyle/>
          <a:p>
            <a:r>
              <a:rPr lang="tr-TR" sz="1800" dirty="0">
                <a:solidFill>
                  <a:srgbClr val="061F5C"/>
                </a:solidFill>
                <a:latin typeface="Lucida Sans Unicode" panose="020B0602030504020204" pitchFamily="34" charset="0"/>
                <a:cs typeface="Lucida Sans Unicode" panose="020B0602030504020204" pitchFamily="34" charset="0"/>
              </a:rPr>
              <a:t>İlginizi çeken bir sivil toplum kuruluşlarında gönüllü olarak çalışın. </a:t>
            </a:r>
          </a:p>
          <a:p>
            <a:r>
              <a:rPr lang="tr-TR" sz="1800" dirty="0">
                <a:solidFill>
                  <a:srgbClr val="061F5C"/>
                </a:solidFill>
                <a:latin typeface="Lucida Sans Unicode" panose="020B0602030504020204" pitchFamily="34" charset="0"/>
                <a:cs typeface="Lucida Sans Unicode" panose="020B0602030504020204" pitchFamily="34" charset="0"/>
              </a:rPr>
              <a:t>Yurtdışı programlarına katılın (Avrupa Gönüllü Hizmeti, </a:t>
            </a:r>
            <a:r>
              <a:rPr lang="tr-TR" sz="1800" dirty="0" err="1">
                <a:solidFill>
                  <a:srgbClr val="061F5C"/>
                </a:solidFill>
                <a:latin typeface="Lucida Sans Unicode" panose="020B0602030504020204" pitchFamily="34" charset="0"/>
                <a:cs typeface="Lucida Sans Unicode" panose="020B0602030504020204" pitchFamily="34" charset="0"/>
              </a:rPr>
              <a:t>Erasmus</a:t>
            </a:r>
            <a:r>
              <a:rPr lang="tr-TR" sz="1800" dirty="0">
                <a:solidFill>
                  <a:srgbClr val="061F5C"/>
                </a:solidFill>
                <a:latin typeface="Lucida Sans Unicode" panose="020B0602030504020204" pitchFamily="34" charset="0"/>
                <a:cs typeface="Lucida Sans Unicode" panose="020B0602030504020204" pitchFamily="34" charset="0"/>
              </a:rPr>
              <a:t>+ Stajı, </a:t>
            </a:r>
            <a:r>
              <a:rPr lang="tr-TR" sz="1800" dirty="0" err="1">
                <a:solidFill>
                  <a:srgbClr val="061F5C"/>
                </a:solidFill>
                <a:latin typeface="Lucida Sans Unicode" panose="020B0602030504020204" pitchFamily="34" charset="0"/>
                <a:cs typeface="Lucida Sans Unicode" panose="020B0602030504020204" pitchFamily="34" charset="0"/>
              </a:rPr>
              <a:t>Aiesec</a:t>
            </a:r>
            <a:r>
              <a:rPr lang="tr-TR" sz="1800" dirty="0">
                <a:solidFill>
                  <a:srgbClr val="061F5C"/>
                </a:solidFill>
                <a:latin typeface="Lucida Sans Unicode" panose="020B0602030504020204" pitchFamily="34" charset="0"/>
                <a:cs typeface="Lucida Sans Unicode" panose="020B0602030504020204" pitchFamily="34" charset="0"/>
              </a:rPr>
              <a:t>, Uluslararası çalışma kampları, </a:t>
            </a:r>
            <a:r>
              <a:rPr lang="tr-TR" sz="1800" dirty="0" err="1">
                <a:solidFill>
                  <a:srgbClr val="061F5C"/>
                </a:solidFill>
                <a:latin typeface="Lucida Sans Unicode" panose="020B0602030504020204" pitchFamily="34" charset="0"/>
                <a:cs typeface="Lucida Sans Unicode" panose="020B0602030504020204" pitchFamily="34" charset="0"/>
              </a:rPr>
              <a:t>Work</a:t>
            </a:r>
            <a:r>
              <a:rPr lang="tr-TR" sz="1800" dirty="0">
                <a:solidFill>
                  <a:srgbClr val="061F5C"/>
                </a:solidFill>
                <a:latin typeface="Lucida Sans Unicode" panose="020B0602030504020204" pitchFamily="34" charset="0"/>
                <a:cs typeface="Lucida Sans Unicode" panose="020B0602030504020204" pitchFamily="34" charset="0"/>
              </a:rPr>
              <a:t> </a:t>
            </a:r>
            <a:r>
              <a:rPr lang="tr-TR" sz="1800" dirty="0" err="1">
                <a:solidFill>
                  <a:srgbClr val="061F5C"/>
                </a:solidFill>
                <a:latin typeface="Lucida Sans Unicode" panose="020B0602030504020204" pitchFamily="34" charset="0"/>
                <a:cs typeface="Lucida Sans Unicode" panose="020B0602030504020204" pitchFamily="34" charset="0"/>
              </a:rPr>
              <a:t>and</a:t>
            </a:r>
            <a:r>
              <a:rPr lang="tr-TR" sz="1800" dirty="0">
                <a:solidFill>
                  <a:srgbClr val="061F5C"/>
                </a:solidFill>
                <a:latin typeface="Lucida Sans Unicode" panose="020B0602030504020204" pitchFamily="34" charset="0"/>
                <a:cs typeface="Lucida Sans Unicode" panose="020B0602030504020204" pitchFamily="34" charset="0"/>
              </a:rPr>
              <a:t> Travel vb.)</a:t>
            </a:r>
          </a:p>
          <a:p>
            <a:endParaRPr lang="tr-TR" dirty="0"/>
          </a:p>
          <a:p>
            <a:endParaRPr lang="tr-TR" dirty="0"/>
          </a:p>
          <a:p>
            <a:endParaRPr lang="tr-TR" dirty="0"/>
          </a:p>
        </p:txBody>
      </p:sp>
      <p:pic>
        <p:nvPicPr>
          <p:cNvPr id="6146" name="Picture 2" descr="What is EVS ? â European Voluntary Service">
            <a:extLst>
              <a:ext uri="{FF2B5EF4-FFF2-40B4-BE49-F238E27FC236}">
                <a16:creationId xmlns:a16="http://schemas.microsoft.com/office/drawing/2014/main" id="{1D608448-25E4-1848-8778-A4F101F5BA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6691" y="3349654"/>
            <a:ext cx="3460376" cy="259528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Work and Travel 2021 Nedir? Â» CampusEdu">
            <a:extLst>
              <a:ext uri="{FF2B5EF4-FFF2-40B4-BE49-F238E27FC236}">
                <a16:creationId xmlns:a16="http://schemas.microsoft.com/office/drawing/2014/main" id="{917E820F-F4FF-8A45-A05B-E2F34A10C01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5774"/>
          <a:stretch/>
        </p:blipFill>
        <p:spPr bwMode="auto">
          <a:xfrm>
            <a:off x="4841939" y="2799658"/>
            <a:ext cx="3693849" cy="1719727"/>
          </a:xfrm>
          <a:prstGeom prst="rect">
            <a:avLst/>
          </a:prstGeom>
          <a:noFill/>
          <a:extLst>
            <a:ext uri="{909E8E84-426E-40DD-AFC4-6F175D3DCCD1}">
              <a14:hiddenFill xmlns:a14="http://schemas.microsoft.com/office/drawing/2010/main">
                <a:solidFill>
                  <a:srgbClr val="FFFFFF"/>
                </a:solidFill>
              </a14:hiddenFill>
            </a:ext>
          </a:extLst>
        </p:spPr>
      </p:pic>
      <p:pic>
        <p:nvPicPr>
          <p:cNvPr id="12" name="Resim 11">
            <a:extLst>
              <a:ext uri="{FF2B5EF4-FFF2-40B4-BE49-F238E27FC236}">
                <a16:creationId xmlns:a16="http://schemas.microsoft.com/office/drawing/2014/main" id="{45D9AFC2-B913-8F47-BE34-F066C628B5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1489" y="4519385"/>
            <a:ext cx="4349548" cy="1719726"/>
          </a:xfrm>
          <a:prstGeom prst="rect">
            <a:avLst/>
          </a:prstGeom>
        </p:spPr>
      </p:pic>
      <p:pic>
        <p:nvPicPr>
          <p:cNvPr id="14" name="Resim 13">
            <a:extLst>
              <a:ext uri="{FF2B5EF4-FFF2-40B4-BE49-F238E27FC236}">
                <a16:creationId xmlns:a16="http://schemas.microsoft.com/office/drawing/2014/main" id="{47310F7D-86EE-434F-8AF7-491BC4F383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4342" y="3918566"/>
            <a:ext cx="2489200" cy="609600"/>
          </a:xfrm>
          <a:prstGeom prst="rect">
            <a:avLst/>
          </a:prstGeom>
        </p:spPr>
      </p:pic>
    </p:spTree>
    <p:extLst>
      <p:ext uri="{BB962C8B-B14F-4D97-AF65-F5344CB8AC3E}">
        <p14:creationId xmlns:p14="http://schemas.microsoft.com/office/powerpoint/2010/main" val="1480724599"/>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9" name="AutoShape 8" descr="Image result for ibb logo">
            <a:extLst>
              <a:ext uri="{FF2B5EF4-FFF2-40B4-BE49-F238E27FC236}">
                <a16:creationId xmlns:a16="http://schemas.microsoft.com/office/drawing/2014/main" id="{C0C3CC4A-BC55-FE49-B0C8-29DCD75AFE8C}"/>
              </a:ext>
            </a:extLst>
          </p:cNvPr>
          <p:cNvSpPr>
            <a:spLocks noChangeAspect="1" noChangeArrowheads="1"/>
          </p:cNvSpPr>
          <p:nvPr/>
        </p:nvSpPr>
        <p:spPr bwMode="auto">
          <a:xfrm>
            <a:off x="0" y="-595578"/>
            <a:ext cx="1558942" cy="1386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eaLnBrk="0" fontAlgn="base" hangingPunct="0">
              <a:spcBef>
                <a:spcPct val="0"/>
              </a:spcBef>
              <a:spcAft>
                <a:spcPct val="0"/>
              </a:spcAft>
              <a:buClrTx/>
              <a:buSzTx/>
              <a:buFontTx/>
              <a:buNone/>
            </a:pPr>
            <a:endParaRPr lang="tr-TR" altLang="tr-TR" sz="2032">
              <a:solidFill>
                <a:prstClr val="black"/>
              </a:solidFill>
              <a:cs typeface="Arial" panose="020B0604020202020204" pitchFamily="34" charset="0"/>
            </a:endParaRPr>
          </a:p>
        </p:txBody>
      </p:sp>
      <p:grpSp>
        <p:nvGrpSpPr>
          <p:cNvPr id="90113" name="Grup 90112"/>
          <p:cNvGrpSpPr/>
          <p:nvPr/>
        </p:nvGrpSpPr>
        <p:grpSpPr>
          <a:xfrm>
            <a:off x="0" y="0"/>
            <a:ext cx="12192000" cy="6858000"/>
            <a:chOff x="0" y="0"/>
            <a:chExt cx="12192000" cy="6858000"/>
          </a:xfrm>
        </p:grpSpPr>
        <p:pic>
          <p:nvPicPr>
            <p:cNvPr id="17" name="Resim 16"/>
            <p:cNvPicPr>
              <a:picLocks noChangeAspect="1"/>
            </p:cNvPicPr>
            <p:nvPr/>
          </p:nvPicPr>
          <p:blipFill rotWithShape="1">
            <a:blip r:embed="rId2" cstate="email">
              <a:extLst>
                <a:ext uri="{28A0092B-C50C-407E-A947-70E740481C1C}">
                  <a14:useLocalDpi xmlns:a14="http://schemas.microsoft.com/office/drawing/2010/main"/>
                </a:ext>
              </a:extLst>
            </a:blip>
            <a:srcRect b="82777"/>
            <a:stretch/>
          </p:blipFill>
          <p:spPr>
            <a:xfrm>
              <a:off x="0" y="0"/>
              <a:ext cx="12192000" cy="1181100"/>
            </a:xfrm>
            <a:prstGeom prst="rect">
              <a:avLst/>
            </a:prstGeom>
          </p:spPr>
        </p:pic>
        <p:pic>
          <p:nvPicPr>
            <p:cNvPr id="8" name="Resim 7"/>
            <p:cNvPicPr>
              <a:picLocks noChangeAspect="1"/>
            </p:cNvPicPr>
            <p:nvPr/>
          </p:nvPicPr>
          <p:blipFill rotWithShape="1">
            <a:blip r:embed="rId2" cstate="email">
              <a:extLst>
                <a:ext uri="{28A0092B-C50C-407E-A947-70E740481C1C}">
                  <a14:useLocalDpi xmlns:a14="http://schemas.microsoft.com/office/drawing/2010/main"/>
                </a:ext>
              </a:extLst>
            </a:blip>
            <a:srcRect t="90000"/>
            <a:stretch/>
          </p:blipFill>
          <p:spPr>
            <a:xfrm>
              <a:off x="0" y="6172200"/>
              <a:ext cx="12192000" cy="685800"/>
            </a:xfrm>
            <a:prstGeom prst="rect">
              <a:avLst/>
            </a:prstGeom>
          </p:spPr>
        </p:pic>
        <p:sp>
          <p:nvSpPr>
            <p:cNvPr id="90112" name="Dikdörtgen 90111"/>
            <p:cNvSpPr/>
            <p:nvPr/>
          </p:nvSpPr>
          <p:spPr>
            <a:xfrm>
              <a:off x="0" y="70999"/>
              <a:ext cx="12192000" cy="950650"/>
            </a:xfrm>
            <a:prstGeom prst="rect">
              <a:avLst/>
            </a:prstGeom>
            <a:solidFill>
              <a:srgbClr val="061F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prstClr val="white"/>
                </a:solidFill>
              </a:endParaRPr>
            </a:p>
          </p:txBody>
        </p:sp>
      </p:grpSp>
      <p:sp>
        <p:nvSpPr>
          <p:cNvPr id="6" name="Metin kutusu 5">
            <a:extLst>
              <a:ext uri="{FF2B5EF4-FFF2-40B4-BE49-F238E27FC236}">
                <a16:creationId xmlns:a16="http://schemas.microsoft.com/office/drawing/2014/main" id="{333A3C24-1E15-2245-94B7-5B839D3C1D9C}"/>
              </a:ext>
            </a:extLst>
          </p:cNvPr>
          <p:cNvSpPr txBox="1">
            <a:spLocks noChangeArrowheads="1"/>
          </p:cNvSpPr>
          <p:nvPr/>
        </p:nvSpPr>
        <p:spPr bwMode="auto">
          <a:xfrm>
            <a:off x="411489" y="352888"/>
            <a:ext cx="90677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eaLnBrk="0" fontAlgn="base" hangingPunct="0">
              <a:spcBef>
                <a:spcPct val="0"/>
              </a:spcBef>
              <a:spcAft>
                <a:spcPct val="0"/>
              </a:spcAft>
              <a:buClrTx/>
              <a:buSzTx/>
              <a:buFontTx/>
              <a:buNone/>
            </a:pPr>
            <a:r>
              <a:rPr lang="tr-TR" altLang="en-US" sz="2400" b="1" dirty="0">
                <a:solidFill>
                  <a:prstClr val="white"/>
                </a:solidFill>
                <a:latin typeface="Lucida Sans Unicode" panose="020B0602030504020204" pitchFamily="34" charset="0"/>
                <a:cs typeface="Lucida Sans Unicode" panose="020B0602030504020204" pitchFamily="34" charset="0"/>
              </a:rPr>
              <a:t>GÖNÜLLLÜ OLARAK ÇALIŞIN </a:t>
            </a:r>
          </a:p>
        </p:txBody>
      </p:sp>
      <p:sp>
        <p:nvSpPr>
          <p:cNvPr id="5" name="İçerik Yer Tutucusu 4">
            <a:extLst>
              <a:ext uri="{FF2B5EF4-FFF2-40B4-BE49-F238E27FC236}">
                <a16:creationId xmlns:a16="http://schemas.microsoft.com/office/drawing/2014/main" id="{A23A5973-3D36-904D-8D17-7740E6C6CB4F}"/>
              </a:ext>
            </a:extLst>
          </p:cNvPr>
          <p:cNvSpPr>
            <a:spLocks noGrp="1"/>
          </p:cNvSpPr>
          <p:nvPr>
            <p:ph idx="1"/>
          </p:nvPr>
        </p:nvSpPr>
        <p:spPr>
          <a:xfrm>
            <a:off x="389200" y="1366334"/>
            <a:ext cx="10515600" cy="4351338"/>
          </a:xfrm>
        </p:spPr>
        <p:txBody>
          <a:bodyPr/>
          <a:lstStyle/>
          <a:p>
            <a:pPr marL="0" indent="0">
              <a:buNone/>
            </a:pPr>
            <a:endParaRPr lang="tr-TR" dirty="0"/>
          </a:p>
          <a:p>
            <a:endParaRPr lang="tr-TR" dirty="0"/>
          </a:p>
          <a:p>
            <a:endParaRPr lang="tr-TR" dirty="0"/>
          </a:p>
        </p:txBody>
      </p:sp>
      <p:pic>
        <p:nvPicPr>
          <p:cNvPr id="11" name="Picture 2" descr="ÃocuklarÄ±mÄ±za eÄitim desteÄi verirken,... - TEGV(TÃ¼rkiye EÄitim GÃ¶nÃ¼llÃ¼leri  VakfÄ±) | Facebook">
            <a:extLst>
              <a:ext uri="{FF2B5EF4-FFF2-40B4-BE49-F238E27FC236}">
                <a16:creationId xmlns:a16="http://schemas.microsoft.com/office/drawing/2014/main" id="{67325FBC-6DF7-354C-8E37-B608512E85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953" y="1238321"/>
            <a:ext cx="2912968" cy="291296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TEMA, TÃ¼rkiye Erozyonla MÃ¼cadele, AÄaÃ§landÄ±rma ve DoÄal VarlÄ±klarÄ± Koruma  VakfÄ±">
            <a:extLst>
              <a:ext uri="{FF2B5EF4-FFF2-40B4-BE49-F238E27FC236}">
                <a16:creationId xmlns:a16="http://schemas.microsoft.com/office/drawing/2014/main" id="{FB773E34-E519-CA48-82D1-16AB9CC6E3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376"/>
          <a:stretch/>
        </p:blipFill>
        <p:spPr bwMode="auto">
          <a:xfrm>
            <a:off x="4580455" y="1776678"/>
            <a:ext cx="1515545" cy="21140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GÃ¶nÃ¼llÃ¼ faaliyetlere katÄ±lmanÄ±n kariyerinize olumlu etkileri - Uplifers">
            <a:extLst>
              <a:ext uri="{FF2B5EF4-FFF2-40B4-BE49-F238E27FC236}">
                <a16:creationId xmlns:a16="http://schemas.microsoft.com/office/drawing/2014/main" id="{C31BDC93-4BA1-B54C-AD69-4FE86B08A8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8556" y="1459705"/>
            <a:ext cx="4386144" cy="246720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GÃ¶nÃ¼llÃ¼lÃ¼k Nedir, FaydalarÄ± Nelerdir?">
            <a:extLst>
              <a:ext uri="{FF2B5EF4-FFF2-40B4-BE49-F238E27FC236}">
                <a16:creationId xmlns:a16="http://schemas.microsoft.com/office/drawing/2014/main" id="{1C6BCB58-6CE8-7440-93C7-1431F525C2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71174" y="4301046"/>
            <a:ext cx="4283968" cy="1784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6828034"/>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9" name="AutoShape 8" descr="Image result for ibb logo">
            <a:extLst>
              <a:ext uri="{FF2B5EF4-FFF2-40B4-BE49-F238E27FC236}">
                <a16:creationId xmlns:a16="http://schemas.microsoft.com/office/drawing/2014/main" id="{C0C3CC4A-BC55-FE49-B0C8-29DCD75AFE8C}"/>
              </a:ext>
            </a:extLst>
          </p:cNvPr>
          <p:cNvSpPr>
            <a:spLocks noChangeAspect="1" noChangeArrowheads="1"/>
          </p:cNvSpPr>
          <p:nvPr/>
        </p:nvSpPr>
        <p:spPr bwMode="auto">
          <a:xfrm>
            <a:off x="0" y="-595578"/>
            <a:ext cx="1558942" cy="1386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eaLnBrk="0" fontAlgn="base" hangingPunct="0">
              <a:spcBef>
                <a:spcPct val="0"/>
              </a:spcBef>
              <a:spcAft>
                <a:spcPct val="0"/>
              </a:spcAft>
              <a:buClrTx/>
              <a:buSzTx/>
              <a:buFontTx/>
              <a:buNone/>
            </a:pPr>
            <a:endParaRPr lang="tr-TR" altLang="tr-TR" sz="2032">
              <a:solidFill>
                <a:prstClr val="black"/>
              </a:solidFill>
              <a:cs typeface="Arial" panose="020B0604020202020204" pitchFamily="34" charset="0"/>
            </a:endParaRPr>
          </a:p>
        </p:txBody>
      </p:sp>
      <p:grpSp>
        <p:nvGrpSpPr>
          <p:cNvPr id="90113" name="Grup 90112"/>
          <p:cNvGrpSpPr/>
          <p:nvPr/>
        </p:nvGrpSpPr>
        <p:grpSpPr>
          <a:xfrm>
            <a:off x="0" y="0"/>
            <a:ext cx="12192000" cy="6858000"/>
            <a:chOff x="0" y="0"/>
            <a:chExt cx="12192000" cy="6858000"/>
          </a:xfrm>
        </p:grpSpPr>
        <p:pic>
          <p:nvPicPr>
            <p:cNvPr id="17" name="Resim 16"/>
            <p:cNvPicPr>
              <a:picLocks noChangeAspect="1"/>
            </p:cNvPicPr>
            <p:nvPr/>
          </p:nvPicPr>
          <p:blipFill rotWithShape="1">
            <a:blip r:embed="rId2" cstate="email">
              <a:extLst>
                <a:ext uri="{28A0092B-C50C-407E-A947-70E740481C1C}">
                  <a14:useLocalDpi xmlns:a14="http://schemas.microsoft.com/office/drawing/2010/main"/>
                </a:ext>
              </a:extLst>
            </a:blip>
            <a:srcRect b="82777"/>
            <a:stretch/>
          </p:blipFill>
          <p:spPr>
            <a:xfrm>
              <a:off x="0" y="0"/>
              <a:ext cx="12192000" cy="1181100"/>
            </a:xfrm>
            <a:prstGeom prst="rect">
              <a:avLst/>
            </a:prstGeom>
          </p:spPr>
        </p:pic>
        <p:pic>
          <p:nvPicPr>
            <p:cNvPr id="8" name="Resim 7"/>
            <p:cNvPicPr>
              <a:picLocks noChangeAspect="1"/>
            </p:cNvPicPr>
            <p:nvPr/>
          </p:nvPicPr>
          <p:blipFill rotWithShape="1">
            <a:blip r:embed="rId2" cstate="email">
              <a:extLst>
                <a:ext uri="{28A0092B-C50C-407E-A947-70E740481C1C}">
                  <a14:useLocalDpi xmlns:a14="http://schemas.microsoft.com/office/drawing/2010/main"/>
                </a:ext>
              </a:extLst>
            </a:blip>
            <a:srcRect t="90000"/>
            <a:stretch/>
          </p:blipFill>
          <p:spPr>
            <a:xfrm>
              <a:off x="0" y="6172200"/>
              <a:ext cx="12192000" cy="685800"/>
            </a:xfrm>
            <a:prstGeom prst="rect">
              <a:avLst/>
            </a:prstGeom>
          </p:spPr>
        </p:pic>
        <p:sp>
          <p:nvSpPr>
            <p:cNvPr id="90112" name="Dikdörtgen 90111"/>
            <p:cNvSpPr/>
            <p:nvPr/>
          </p:nvSpPr>
          <p:spPr>
            <a:xfrm>
              <a:off x="0" y="70999"/>
              <a:ext cx="12192000" cy="950650"/>
            </a:xfrm>
            <a:prstGeom prst="rect">
              <a:avLst/>
            </a:prstGeom>
            <a:solidFill>
              <a:srgbClr val="061F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prstClr val="white"/>
                </a:solidFill>
              </a:endParaRPr>
            </a:p>
          </p:txBody>
        </p:sp>
      </p:grpSp>
      <p:sp>
        <p:nvSpPr>
          <p:cNvPr id="6" name="Metin kutusu 5">
            <a:extLst>
              <a:ext uri="{FF2B5EF4-FFF2-40B4-BE49-F238E27FC236}">
                <a16:creationId xmlns:a16="http://schemas.microsoft.com/office/drawing/2014/main" id="{333A3C24-1E15-2245-94B7-5B839D3C1D9C}"/>
              </a:ext>
            </a:extLst>
          </p:cNvPr>
          <p:cNvSpPr txBox="1">
            <a:spLocks noChangeArrowheads="1"/>
          </p:cNvSpPr>
          <p:nvPr/>
        </p:nvSpPr>
        <p:spPr bwMode="auto">
          <a:xfrm>
            <a:off x="389200" y="190652"/>
            <a:ext cx="906779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eaLnBrk="0" fontAlgn="base" hangingPunct="0">
              <a:spcBef>
                <a:spcPct val="0"/>
              </a:spcBef>
              <a:spcAft>
                <a:spcPct val="0"/>
              </a:spcAft>
              <a:buClrTx/>
              <a:buSzTx/>
              <a:buFontTx/>
              <a:buNone/>
            </a:pPr>
            <a:r>
              <a:rPr lang="tr-TR" altLang="en-US" sz="2400" b="1" dirty="0">
                <a:solidFill>
                  <a:prstClr val="white"/>
                </a:solidFill>
                <a:latin typeface="Lucida Sans Unicode" panose="020B0602030504020204" pitchFamily="34" charset="0"/>
                <a:cs typeface="Lucida Sans Unicode" panose="020B0602030504020204" pitchFamily="34" charset="0"/>
              </a:rPr>
              <a:t>ÜNİVERSİTE SÜRESİNCE MUTLAKA BİR YURTDIŞI DENEYİMİNİZ OLSUN</a:t>
            </a:r>
          </a:p>
        </p:txBody>
      </p:sp>
      <p:sp>
        <p:nvSpPr>
          <p:cNvPr id="5" name="İçerik Yer Tutucusu 4">
            <a:extLst>
              <a:ext uri="{FF2B5EF4-FFF2-40B4-BE49-F238E27FC236}">
                <a16:creationId xmlns:a16="http://schemas.microsoft.com/office/drawing/2014/main" id="{A23A5973-3D36-904D-8D17-7740E6C6CB4F}"/>
              </a:ext>
            </a:extLst>
          </p:cNvPr>
          <p:cNvSpPr>
            <a:spLocks noGrp="1"/>
          </p:cNvSpPr>
          <p:nvPr>
            <p:ph idx="1"/>
          </p:nvPr>
        </p:nvSpPr>
        <p:spPr>
          <a:xfrm>
            <a:off x="389200" y="1366334"/>
            <a:ext cx="10515600" cy="4351338"/>
          </a:xfrm>
        </p:spPr>
        <p:txBody>
          <a:bodyPr/>
          <a:lstStyle/>
          <a:p>
            <a:pPr marL="0" indent="0">
              <a:buNone/>
            </a:pPr>
            <a:endParaRPr lang="tr-TR" dirty="0"/>
          </a:p>
          <a:p>
            <a:endParaRPr lang="tr-TR" dirty="0"/>
          </a:p>
          <a:p>
            <a:endParaRPr lang="tr-TR" dirty="0"/>
          </a:p>
        </p:txBody>
      </p:sp>
      <p:pic>
        <p:nvPicPr>
          <p:cNvPr id="13" name="Picture 6" descr="Erasmus'a Gideceklere Hayat Kurtaran 8 Tavsiye - EDUMAG">
            <a:extLst>
              <a:ext uri="{FF2B5EF4-FFF2-40B4-BE49-F238E27FC236}">
                <a16:creationId xmlns:a16="http://schemas.microsoft.com/office/drawing/2014/main" id="{DA79E4AA-71F0-494F-A118-10ECC31892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260" y="1476177"/>
            <a:ext cx="4424838" cy="308663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ERASMUS + - InvesTurco">
            <a:extLst>
              <a:ext uri="{FF2B5EF4-FFF2-40B4-BE49-F238E27FC236}">
                <a16:creationId xmlns:a16="http://schemas.microsoft.com/office/drawing/2014/main" id="{DF2999ED-9FDD-B840-AC6A-E9B4AF256C7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716" t="18755" r="4794" b="10554"/>
          <a:stretch/>
        </p:blipFill>
        <p:spPr bwMode="auto">
          <a:xfrm>
            <a:off x="5411925" y="1476177"/>
            <a:ext cx="5004048" cy="139647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BaÅvuru">
            <a:extLst>
              <a:ext uri="{FF2B5EF4-FFF2-40B4-BE49-F238E27FC236}">
                <a16:creationId xmlns:a16="http://schemas.microsoft.com/office/drawing/2014/main" id="{35987919-3F2D-D14A-BDBD-B28DF8C8B2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7000" y="3103666"/>
            <a:ext cx="4180310" cy="1231879"/>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Mevlana DeÄiÅim ProgramÄ± | Ankara Ãniversitesi Mevlana DeÄiÅim ProgramÄ±">
            <a:extLst>
              <a:ext uri="{FF2B5EF4-FFF2-40B4-BE49-F238E27FC236}">
                <a16:creationId xmlns:a16="http://schemas.microsoft.com/office/drawing/2014/main" id="{091E8FF1-35B8-004A-A032-BB21DC1570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94145" y="4562809"/>
            <a:ext cx="4133165" cy="1525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0769123"/>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9" name="AutoShape 8" descr="Image result for ibb logo">
            <a:extLst>
              <a:ext uri="{FF2B5EF4-FFF2-40B4-BE49-F238E27FC236}">
                <a16:creationId xmlns:a16="http://schemas.microsoft.com/office/drawing/2014/main" id="{C0C3CC4A-BC55-FE49-B0C8-29DCD75AFE8C}"/>
              </a:ext>
            </a:extLst>
          </p:cNvPr>
          <p:cNvSpPr>
            <a:spLocks noChangeAspect="1" noChangeArrowheads="1"/>
          </p:cNvSpPr>
          <p:nvPr/>
        </p:nvSpPr>
        <p:spPr bwMode="auto">
          <a:xfrm>
            <a:off x="0" y="-595578"/>
            <a:ext cx="1558942" cy="1386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eaLnBrk="0" fontAlgn="base" hangingPunct="0">
              <a:spcBef>
                <a:spcPct val="0"/>
              </a:spcBef>
              <a:spcAft>
                <a:spcPct val="0"/>
              </a:spcAft>
              <a:buClrTx/>
              <a:buSzTx/>
              <a:buFontTx/>
              <a:buNone/>
            </a:pPr>
            <a:endParaRPr lang="tr-TR" altLang="tr-TR" sz="2032">
              <a:solidFill>
                <a:prstClr val="black"/>
              </a:solidFill>
              <a:cs typeface="Arial" panose="020B0604020202020204" pitchFamily="34" charset="0"/>
            </a:endParaRPr>
          </a:p>
        </p:txBody>
      </p:sp>
      <p:grpSp>
        <p:nvGrpSpPr>
          <p:cNvPr id="90113" name="Grup 90112"/>
          <p:cNvGrpSpPr/>
          <p:nvPr/>
        </p:nvGrpSpPr>
        <p:grpSpPr>
          <a:xfrm>
            <a:off x="0" y="-8757"/>
            <a:ext cx="12192000" cy="6858000"/>
            <a:chOff x="0" y="0"/>
            <a:chExt cx="12192000" cy="6858000"/>
          </a:xfrm>
        </p:grpSpPr>
        <p:pic>
          <p:nvPicPr>
            <p:cNvPr id="17" name="Resim 16"/>
            <p:cNvPicPr>
              <a:picLocks noChangeAspect="1"/>
            </p:cNvPicPr>
            <p:nvPr/>
          </p:nvPicPr>
          <p:blipFill rotWithShape="1">
            <a:blip r:embed="rId2" cstate="email">
              <a:extLst>
                <a:ext uri="{28A0092B-C50C-407E-A947-70E740481C1C}">
                  <a14:useLocalDpi xmlns:a14="http://schemas.microsoft.com/office/drawing/2010/main"/>
                </a:ext>
              </a:extLst>
            </a:blip>
            <a:srcRect b="82777"/>
            <a:stretch/>
          </p:blipFill>
          <p:spPr>
            <a:xfrm>
              <a:off x="0" y="0"/>
              <a:ext cx="12192000" cy="1181100"/>
            </a:xfrm>
            <a:prstGeom prst="rect">
              <a:avLst/>
            </a:prstGeom>
          </p:spPr>
        </p:pic>
        <p:pic>
          <p:nvPicPr>
            <p:cNvPr id="8" name="Resim 7"/>
            <p:cNvPicPr>
              <a:picLocks noChangeAspect="1"/>
            </p:cNvPicPr>
            <p:nvPr/>
          </p:nvPicPr>
          <p:blipFill rotWithShape="1">
            <a:blip r:embed="rId2" cstate="email">
              <a:extLst>
                <a:ext uri="{28A0092B-C50C-407E-A947-70E740481C1C}">
                  <a14:useLocalDpi xmlns:a14="http://schemas.microsoft.com/office/drawing/2010/main"/>
                </a:ext>
              </a:extLst>
            </a:blip>
            <a:srcRect t="90000"/>
            <a:stretch/>
          </p:blipFill>
          <p:spPr>
            <a:xfrm>
              <a:off x="0" y="6172200"/>
              <a:ext cx="12192000" cy="685800"/>
            </a:xfrm>
            <a:prstGeom prst="rect">
              <a:avLst/>
            </a:prstGeom>
          </p:spPr>
        </p:pic>
        <p:sp>
          <p:nvSpPr>
            <p:cNvPr id="90112" name="Dikdörtgen 90111"/>
            <p:cNvSpPr/>
            <p:nvPr/>
          </p:nvSpPr>
          <p:spPr>
            <a:xfrm>
              <a:off x="0" y="70999"/>
              <a:ext cx="12192000" cy="950650"/>
            </a:xfrm>
            <a:prstGeom prst="rect">
              <a:avLst/>
            </a:prstGeom>
            <a:solidFill>
              <a:srgbClr val="061F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prstClr val="white"/>
                </a:solidFill>
              </a:endParaRPr>
            </a:p>
          </p:txBody>
        </p:sp>
      </p:grpSp>
      <p:sp>
        <p:nvSpPr>
          <p:cNvPr id="6" name="Metin kutusu 5">
            <a:extLst>
              <a:ext uri="{FF2B5EF4-FFF2-40B4-BE49-F238E27FC236}">
                <a16:creationId xmlns:a16="http://schemas.microsoft.com/office/drawing/2014/main" id="{333A3C24-1E15-2245-94B7-5B839D3C1D9C}"/>
              </a:ext>
            </a:extLst>
          </p:cNvPr>
          <p:cNvSpPr txBox="1">
            <a:spLocks noChangeArrowheads="1"/>
          </p:cNvSpPr>
          <p:nvPr/>
        </p:nvSpPr>
        <p:spPr bwMode="auto">
          <a:xfrm>
            <a:off x="389200" y="315491"/>
            <a:ext cx="90677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eaLnBrk="0" fontAlgn="base" hangingPunct="0">
              <a:spcBef>
                <a:spcPct val="0"/>
              </a:spcBef>
              <a:spcAft>
                <a:spcPct val="0"/>
              </a:spcAft>
              <a:buClrTx/>
              <a:buSzTx/>
              <a:buFontTx/>
              <a:buNone/>
            </a:pPr>
            <a:r>
              <a:rPr lang="tr-TR" altLang="en-US" sz="2400" b="1" dirty="0">
                <a:solidFill>
                  <a:prstClr val="white"/>
                </a:solidFill>
                <a:latin typeface="Lucida Sans Unicode" panose="020B0602030504020204" pitchFamily="34" charset="0"/>
                <a:cs typeface="Lucida Sans Unicode" panose="020B0602030504020204" pitchFamily="34" charset="0"/>
              </a:rPr>
              <a:t>HOBİLERİNİZ MUTLAKA OLSUN </a:t>
            </a:r>
          </a:p>
        </p:txBody>
      </p:sp>
      <p:sp>
        <p:nvSpPr>
          <p:cNvPr id="5" name="İçerik Yer Tutucusu 4">
            <a:extLst>
              <a:ext uri="{FF2B5EF4-FFF2-40B4-BE49-F238E27FC236}">
                <a16:creationId xmlns:a16="http://schemas.microsoft.com/office/drawing/2014/main" id="{A23A5973-3D36-904D-8D17-7740E6C6CB4F}"/>
              </a:ext>
            </a:extLst>
          </p:cNvPr>
          <p:cNvSpPr>
            <a:spLocks noGrp="1"/>
          </p:cNvSpPr>
          <p:nvPr>
            <p:ph idx="1"/>
          </p:nvPr>
        </p:nvSpPr>
        <p:spPr>
          <a:xfrm>
            <a:off x="389200" y="1266141"/>
            <a:ext cx="10515600" cy="4351338"/>
          </a:xfrm>
        </p:spPr>
        <p:txBody>
          <a:bodyPr/>
          <a:lstStyle/>
          <a:p>
            <a:pPr marL="0" indent="0">
              <a:buNone/>
            </a:pPr>
            <a:endParaRPr lang="tr-TR" dirty="0"/>
          </a:p>
          <a:p>
            <a:endParaRPr lang="tr-TR" dirty="0"/>
          </a:p>
        </p:txBody>
      </p:sp>
      <p:sp>
        <p:nvSpPr>
          <p:cNvPr id="4" name="Dikdörtgen 3">
            <a:extLst>
              <a:ext uri="{FF2B5EF4-FFF2-40B4-BE49-F238E27FC236}">
                <a16:creationId xmlns:a16="http://schemas.microsoft.com/office/drawing/2014/main" id="{7D87AF3E-15F7-B143-8323-26D9D397823F}"/>
              </a:ext>
            </a:extLst>
          </p:cNvPr>
          <p:cNvSpPr/>
          <p:nvPr/>
        </p:nvSpPr>
        <p:spPr>
          <a:xfrm>
            <a:off x="359729" y="1331877"/>
            <a:ext cx="10756506" cy="800860"/>
          </a:xfrm>
          <a:prstGeom prst="rect">
            <a:avLst/>
          </a:prstGeom>
        </p:spPr>
        <p:txBody>
          <a:bodyPr wrap="square">
            <a:spAutoFit/>
          </a:bodyPr>
          <a:lstStyle/>
          <a:p>
            <a:pPr marL="185738" indent="-185738" algn="just" eaLnBrk="0" fontAlgn="base" hangingPunct="0">
              <a:lnSpc>
                <a:spcPct val="114000"/>
              </a:lnSpc>
              <a:spcBef>
                <a:spcPct val="0"/>
              </a:spcBef>
              <a:spcAft>
                <a:spcPts val="600"/>
              </a:spcAft>
              <a:buClrTx/>
              <a:buSzTx/>
              <a:buFont typeface="Wingdings" panose="05000000000000000000" pitchFamily="2" charset="2"/>
              <a:buChar char="§"/>
            </a:pPr>
            <a:r>
              <a:rPr lang="tr-TR" dirty="0">
                <a:solidFill>
                  <a:srgbClr val="061F5C"/>
                </a:solidFill>
                <a:latin typeface="Lucida Sans Unicode" panose="020B0602030504020204" pitchFamily="34" charset="0"/>
                <a:cs typeface="Lucida Sans Unicode" panose="020B0602030504020204" pitchFamily="34" charset="0"/>
              </a:rPr>
              <a:t>Hobilerinizi mesleğe de dönüştürebilirsiniz. </a:t>
            </a:r>
          </a:p>
          <a:p>
            <a:pPr marL="185738" indent="-185738" algn="just" eaLnBrk="0" fontAlgn="base" hangingPunct="0">
              <a:lnSpc>
                <a:spcPct val="114000"/>
              </a:lnSpc>
              <a:spcBef>
                <a:spcPct val="0"/>
              </a:spcBef>
              <a:spcAft>
                <a:spcPts val="600"/>
              </a:spcAft>
              <a:buClrTx/>
              <a:buSzTx/>
              <a:buFont typeface="Wingdings" panose="05000000000000000000" pitchFamily="2" charset="2"/>
              <a:buChar char="§"/>
            </a:pPr>
            <a:r>
              <a:rPr lang="tr-TR" dirty="0">
                <a:solidFill>
                  <a:srgbClr val="061F5C"/>
                </a:solidFill>
                <a:latin typeface="Lucida Sans Unicode" panose="020B0602030504020204" pitchFamily="34" charset="0"/>
                <a:cs typeface="Lucida Sans Unicode" panose="020B0602030504020204" pitchFamily="34" charset="0"/>
              </a:rPr>
              <a:t>Sanatsal ve kültürel etkinliklere mutlaka katılın, çok yönlü olun. </a:t>
            </a:r>
          </a:p>
        </p:txBody>
      </p:sp>
      <p:pic>
        <p:nvPicPr>
          <p:cNvPr id="19" name="Picture 2" descr="Beyond Team Sports: Cool Extracurriculars for Kids - Kids &amp; Family New  Orleans">
            <a:extLst>
              <a:ext uri="{FF2B5EF4-FFF2-40B4-BE49-F238E27FC236}">
                <a16:creationId xmlns:a16="http://schemas.microsoft.com/office/drawing/2014/main" id="{D21A32C4-8BA2-BE46-A521-8E4EFACFE3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1898" y="2687458"/>
            <a:ext cx="6502400" cy="1511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2477792"/>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9" name="AutoShape 8" descr="Image result for ibb logo">
            <a:extLst>
              <a:ext uri="{FF2B5EF4-FFF2-40B4-BE49-F238E27FC236}">
                <a16:creationId xmlns:a16="http://schemas.microsoft.com/office/drawing/2014/main" id="{C0C3CC4A-BC55-FE49-B0C8-29DCD75AFE8C}"/>
              </a:ext>
            </a:extLst>
          </p:cNvPr>
          <p:cNvSpPr>
            <a:spLocks noChangeAspect="1" noChangeArrowheads="1"/>
          </p:cNvSpPr>
          <p:nvPr/>
        </p:nvSpPr>
        <p:spPr bwMode="auto">
          <a:xfrm>
            <a:off x="0" y="-595578"/>
            <a:ext cx="1558942" cy="1386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eaLnBrk="0" fontAlgn="base" hangingPunct="0">
              <a:spcBef>
                <a:spcPct val="0"/>
              </a:spcBef>
              <a:spcAft>
                <a:spcPct val="0"/>
              </a:spcAft>
              <a:buClrTx/>
              <a:buSzTx/>
              <a:buFontTx/>
              <a:buNone/>
            </a:pPr>
            <a:endParaRPr lang="tr-TR" altLang="tr-TR" sz="2032">
              <a:solidFill>
                <a:prstClr val="black"/>
              </a:solidFill>
              <a:cs typeface="Arial" panose="020B0604020202020204" pitchFamily="34" charset="0"/>
            </a:endParaRPr>
          </a:p>
        </p:txBody>
      </p:sp>
      <p:grpSp>
        <p:nvGrpSpPr>
          <p:cNvPr id="90113" name="Grup 90112"/>
          <p:cNvGrpSpPr/>
          <p:nvPr/>
        </p:nvGrpSpPr>
        <p:grpSpPr>
          <a:xfrm>
            <a:off x="0" y="12810"/>
            <a:ext cx="12192000" cy="6858000"/>
            <a:chOff x="0" y="0"/>
            <a:chExt cx="12192000" cy="6858000"/>
          </a:xfrm>
        </p:grpSpPr>
        <p:pic>
          <p:nvPicPr>
            <p:cNvPr id="17" name="Resim 16"/>
            <p:cNvPicPr>
              <a:picLocks noChangeAspect="1"/>
            </p:cNvPicPr>
            <p:nvPr/>
          </p:nvPicPr>
          <p:blipFill rotWithShape="1">
            <a:blip r:embed="rId2" cstate="email">
              <a:extLst>
                <a:ext uri="{28A0092B-C50C-407E-A947-70E740481C1C}">
                  <a14:useLocalDpi xmlns:a14="http://schemas.microsoft.com/office/drawing/2010/main"/>
                </a:ext>
              </a:extLst>
            </a:blip>
            <a:srcRect b="82777"/>
            <a:stretch/>
          </p:blipFill>
          <p:spPr>
            <a:xfrm>
              <a:off x="0" y="0"/>
              <a:ext cx="12192000" cy="1181100"/>
            </a:xfrm>
            <a:prstGeom prst="rect">
              <a:avLst/>
            </a:prstGeom>
          </p:spPr>
        </p:pic>
        <p:pic>
          <p:nvPicPr>
            <p:cNvPr id="8" name="Resim 7"/>
            <p:cNvPicPr>
              <a:picLocks noChangeAspect="1"/>
            </p:cNvPicPr>
            <p:nvPr/>
          </p:nvPicPr>
          <p:blipFill rotWithShape="1">
            <a:blip r:embed="rId2" cstate="email">
              <a:extLst>
                <a:ext uri="{28A0092B-C50C-407E-A947-70E740481C1C}">
                  <a14:useLocalDpi xmlns:a14="http://schemas.microsoft.com/office/drawing/2010/main"/>
                </a:ext>
              </a:extLst>
            </a:blip>
            <a:srcRect t="90000"/>
            <a:stretch/>
          </p:blipFill>
          <p:spPr>
            <a:xfrm>
              <a:off x="0" y="6172200"/>
              <a:ext cx="12192000" cy="685800"/>
            </a:xfrm>
            <a:prstGeom prst="rect">
              <a:avLst/>
            </a:prstGeom>
          </p:spPr>
        </p:pic>
        <p:sp>
          <p:nvSpPr>
            <p:cNvPr id="90112" name="Dikdörtgen 90111"/>
            <p:cNvSpPr/>
            <p:nvPr/>
          </p:nvSpPr>
          <p:spPr>
            <a:xfrm>
              <a:off x="0" y="70999"/>
              <a:ext cx="12192000" cy="950650"/>
            </a:xfrm>
            <a:prstGeom prst="rect">
              <a:avLst/>
            </a:prstGeom>
            <a:solidFill>
              <a:srgbClr val="061F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prstClr val="white"/>
                </a:solidFill>
              </a:endParaRPr>
            </a:p>
          </p:txBody>
        </p:sp>
      </p:grpSp>
      <p:sp>
        <p:nvSpPr>
          <p:cNvPr id="6" name="Metin kutusu 5">
            <a:extLst>
              <a:ext uri="{FF2B5EF4-FFF2-40B4-BE49-F238E27FC236}">
                <a16:creationId xmlns:a16="http://schemas.microsoft.com/office/drawing/2014/main" id="{333A3C24-1E15-2245-94B7-5B839D3C1D9C}"/>
              </a:ext>
            </a:extLst>
          </p:cNvPr>
          <p:cNvSpPr txBox="1">
            <a:spLocks noChangeArrowheads="1"/>
          </p:cNvSpPr>
          <p:nvPr/>
        </p:nvSpPr>
        <p:spPr bwMode="auto">
          <a:xfrm>
            <a:off x="389200" y="315491"/>
            <a:ext cx="90677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eaLnBrk="0" fontAlgn="base" hangingPunct="0">
              <a:spcBef>
                <a:spcPct val="0"/>
              </a:spcBef>
              <a:spcAft>
                <a:spcPct val="0"/>
              </a:spcAft>
              <a:buClrTx/>
              <a:buSzTx/>
              <a:buFontTx/>
              <a:buNone/>
            </a:pPr>
            <a:r>
              <a:rPr lang="tr-TR" altLang="en-US" sz="2400" b="1" dirty="0">
                <a:solidFill>
                  <a:prstClr val="white"/>
                </a:solidFill>
                <a:latin typeface="Lucida Sans Unicode" panose="020B0602030504020204" pitchFamily="34" charset="0"/>
                <a:cs typeface="Lucida Sans Unicode" panose="020B0602030504020204" pitchFamily="34" charset="0"/>
              </a:rPr>
              <a:t>BİLGİLERİNİZİ ARTTIRIN </a:t>
            </a:r>
          </a:p>
        </p:txBody>
      </p:sp>
      <p:sp>
        <p:nvSpPr>
          <p:cNvPr id="5" name="İçerik Yer Tutucusu 4">
            <a:extLst>
              <a:ext uri="{FF2B5EF4-FFF2-40B4-BE49-F238E27FC236}">
                <a16:creationId xmlns:a16="http://schemas.microsoft.com/office/drawing/2014/main" id="{A23A5973-3D36-904D-8D17-7740E6C6CB4F}"/>
              </a:ext>
            </a:extLst>
          </p:cNvPr>
          <p:cNvSpPr>
            <a:spLocks noGrp="1"/>
          </p:cNvSpPr>
          <p:nvPr>
            <p:ph idx="1"/>
          </p:nvPr>
        </p:nvSpPr>
        <p:spPr>
          <a:xfrm>
            <a:off x="389200" y="1266141"/>
            <a:ext cx="10515600" cy="4351338"/>
          </a:xfrm>
        </p:spPr>
        <p:txBody>
          <a:bodyPr/>
          <a:lstStyle/>
          <a:p>
            <a:pPr marL="0" indent="0">
              <a:buNone/>
            </a:pPr>
            <a:endParaRPr lang="tr-TR" dirty="0"/>
          </a:p>
          <a:p>
            <a:endParaRPr lang="tr-TR" dirty="0"/>
          </a:p>
        </p:txBody>
      </p:sp>
      <p:sp>
        <p:nvSpPr>
          <p:cNvPr id="4" name="Dikdörtgen 3">
            <a:extLst>
              <a:ext uri="{FF2B5EF4-FFF2-40B4-BE49-F238E27FC236}">
                <a16:creationId xmlns:a16="http://schemas.microsoft.com/office/drawing/2014/main" id="{7D87AF3E-15F7-B143-8323-26D9D397823F}"/>
              </a:ext>
            </a:extLst>
          </p:cNvPr>
          <p:cNvSpPr/>
          <p:nvPr/>
        </p:nvSpPr>
        <p:spPr>
          <a:xfrm>
            <a:off x="359729" y="1331877"/>
            <a:ext cx="10756506" cy="1116652"/>
          </a:xfrm>
          <a:prstGeom prst="rect">
            <a:avLst/>
          </a:prstGeom>
        </p:spPr>
        <p:txBody>
          <a:bodyPr wrap="square">
            <a:spAutoFit/>
          </a:bodyPr>
          <a:lstStyle/>
          <a:p>
            <a:pPr marL="185738" indent="-185738" algn="just" eaLnBrk="0" fontAlgn="base" hangingPunct="0">
              <a:lnSpc>
                <a:spcPct val="114000"/>
              </a:lnSpc>
              <a:spcBef>
                <a:spcPct val="0"/>
              </a:spcBef>
              <a:spcAft>
                <a:spcPts val="600"/>
              </a:spcAft>
              <a:buClrTx/>
              <a:buSzTx/>
              <a:buFont typeface="Wingdings" panose="05000000000000000000" pitchFamily="2" charset="2"/>
              <a:buChar char="§"/>
            </a:pPr>
            <a:r>
              <a:rPr lang="tr-TR" dirty="0">
                <a:solidFill>
                  <a:srgbClr val="061F5C"/>
                </a:solidFill>
                <a:latin typeface="Lucida Sans Unicode" panose="020B0602030504020204" pitchFamily="34" charset="0"/>
                <a:cs typeface="Lucida Sans Unicode" panose="020B0602030504020204" pitchFamily="34" charset="0"/>
              </a:rPr>
              <a:t>Hem kendi alanınızda hem de ilginizi çeken başka alanlarda atölye, konferans, seminerlere katılın</a:t>
            </a:r>
          </a:p>
          <a:p>
            <a:pPr marL="185738" indent="-185738" algn="just" eaLnBrk="0" fontAlgn="base" hangingPunct="0">
              <a:lnSpc>
                <a:spcPct val="114000"/>
              </a:lnSpc>
              <a:spcBef>
                <a:spcPct val="0"/>
              </a:spcBef>
              <a:spcAft>
                <a:spcPts val="600"/>
              </a:spcAft>
              <a:buClrTx/>
              <a:buSzTx/>
              <a:buFont typeface="Wingdings" panose="05000000000000000000" pitchFamily="2" charset="2"/>
              <a:buChar char="§"/>
            </a:pPr>
            <a:r>
              <a:rPr lang="tr-TR" dirty="0">
                <a:solidFill>
                  <a:srgbClr val="061F5C"/>
                </a:solidFill>
                <a:latin typeface="Lucida Sans Unicode" panose="020B0602030504020204" pitchFamily="34" charset="0"/>
                <a:cs typeface="Lucida Sans Unicode" panose="020B0602030504020204" pitchFamily="34" charset="0"/>
              </a:rPr>
              <a:t>Kitap okumayı ihmal etmeyin</a:t>
            </a:r>
          </a:p>
        </p:txBody>
      </p:sp>
      <p:pic>
        <p:nvPicPr>
          <p:cNvPr id="11" name="Picture 2" descr="Outliers (Ãizginin DÄ±ÅÄ±ndakiler)-BazÄ± Ä°nsanlar Neden Daha BaÅarÄ±lÄ± Olur? , Malcolm  Gladwell - FiyatÄ± &amp; SatÄ±n Al | idefix">
            <a:extLst>
              <a:ext uri="{FF2B5EF4-FFF2-40B4-BE49-F238E27FC236}">
                <a16:creationId xmlns:a16="http://schemas.microsoft.com/office/drawing/2014/main" id="{E4C54674-8D77-A146-8BDA-1793988AED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1061" y="2635944"/>
            <a:ext cx="1943646" cy="2890179"/>
          </a:xfrm>
          <a:prstGeom prst="rect">
            <a:avLst/>
          </a:prstGeom>
          <a:noFill/>
          <a:extLst>
            <a:ext uri="{909E8E84-426E-40DD-AFC4-6F175D3DCCD1}">
              <a14:hiddenFill xmlns:a14="http://schemas.microsoft.com/office/drawing/2010/main">
                <a:solidFill>
                  <a:srgbClr val="FFFFFF"/>
                </a:solidFill>
              </a14:hiddenFill>
            </a:ext>
          </a:extLst>
        </p:spPr>
      </p:pic>
      <p:pic>
        <p:nvPicPr>
          <p:cNvPr id="12" name="Resim 11">
            <a:extLst>
              <a:ext uri="{FF2B5EF4-FFF2-40B4-BE49-F238E27FC236}">
                <a16:creationId xmlns:a16="http://schemas.microsoft.com/office/drawing/2014/main" id="{A3CB4A1B-536E-9D4F-8E87-B0CD14E96B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6241" y="2610198"/>
            <a:ext cx="2435675" cy="2863764"/>
          </a:xfrm>
          <a:prstGeom prst="rect">
            <a:avLst/>
          </a:prstGeom>
        </p:spPr>
      </p:pic>
      <p:pic>
        <p:nvPicPr>
          <p:cNvPr id="13" name="Picture 4" descr="UluslarÄ±n DÃ¼ÅÃ¼ÅÃ¼ , Daron AcemoÄlu - FiyatÄ± &amp; SatÄ±n Al | idefix">
            <a:extLst>
              <a:ext uri="{FF2B5EF4-FFF2-40B4-BE49-F238E27FC236}">
                <a16:creationId xmlns:a16="http://schemas.microsoft.com/office/drawing/2014/main" id="{DB775C54-E561-C749-9C3A-81BE2E0C8C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0086" y="2599286"/>
            <a:ext cx="1844845" cy="2838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5095473"/>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9" name="AutoShape 8" descr="Image result for ibb logo">
            <a:extLst>
              <a:ext uri="{FF2B5EF4-FFF2-40B4-BE49-F238E27FC236}">
                <a16:creationId xmlns:a16="http://schemas.microsoft.com/office/drawing/2014/main" id="{C0C3CC4A-BC55-FE49-B0C8-29DCD75AFE8C}"/>
              </a:ext>
            </a:extLst>
          </p:cNvPr>
          <p:cNvSpPr>
            <a:spLocks noChangeAspect="1" noChangeArrowheads="1"/>
          </p:cNvSpPr>
          <p:nvPr/>
        </p:nvSpPr>
        <p:spPr bwMode="auto">
          <a:xfrm>
            <a:off x="0" y="-595578"/>
            <a:ext cx="1558942" cy="1386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eaLnBrk="0" fontAlgn="base" hangingPunct="0">
              <a:spcBef>
                <a:spcPct val="0"/>
              </a:spcBef>
              <a:spcAft>
                <a:spcPct val="0"/>
              </a:spcAft>
              <a:buClrTx/>
              <a:buSzTx/>
              <a:buFontTx/>
              <a:buNone/>
            </a:pPr>
            <a:endParaRPr lang="tr-TR" altLang="tr-TR" sz="2032">
              <a:solidFill>
                <a:prstClr val="black"/>
              </a:solidFill>
              <a:cs typeface="Arial" panose="020B0604020202020204" pitchFamily="34" charset="0"/>
            </a:endParaRPr>
          </a:p>
        </p:txBody>
      </p:sp>
      <p:grpSp>
        <p:nvGrpSpPr>
          <p:cNvPr id="90113" name="Grup 90112"/>
          <p:cNvGrpSpPr/>
          <p:nvPr/>
        </p:nvGrpSpPr>
        <p:grpSpPr>
          <a:xfrm>
            <a:off x="0" y="12810"/>
            <a:ext cx="12192000" cy="6858000"/>
            <a:chOff x="0" y="0"/>
            <a:chExt cx="12192000" cy="6858000"/>
          </a:xfrm>
        </p:grpSpPr>
        <p:pic>
          <p:nvPicPr>
            <p:cNvPr id="17" name="Resim 16"/>
            <p:cNvPicPr>
              <a:picLocks noChangeAspect="1"/>
            </p:cNvPicPr>
            <p:nvPr/>
          </p:nvPicPr>
          <p:blipFill rotWithShape="1">
            <a:blip r:embed="rId2" cstate="email">
              <a:extLst>
                <a:ext uri="{28A0092B-C50C-407E-A947-70E740481C1C}">
                  <a14:useLocalDpi xmlns:a14="http://schemas.microsoft.com/office/drawing/2010/main"/>
                </a:ext>
              </a:extLst>
            </a:blip>
            <a:srcRect b="82777"/>
            <a:stretch/>
          </p:blipFill>
          <p:spPr>
            <a:xfrm>
              <a:off x="0" y="0"/>
              <a:ext cx="12192000" cy="1181100"/>
            </a:xfrm>
            <a:prstGeom prst="rect">
              <a:avLst/>
            </a:prstGeom>
          </p:spPr>
        </p:pic>
        <p:pic>
          <p:nvPicPr>
            <p:cNvPr id="8" name="Resim 7"/>
            <p:cNvPicPr>
              <a:picLocks noChangeAspect="1"/>
            </p:cNvPicPr>
            <p:nvPr/>
          </p:nvPicPr>
          <p:blipFill rotWithShape="1">
            <a:blip r:embed="rId2" cstate="email">
              <a:extLst>
                <a:ext uri="{28A0092B-C50C-407E-A947-70E740481C1C}">
                  <a14:useLocalDpi xmlns:a14="http://schemas.microsoft.com/office/drawing/2010/main"/>
                </a:ext>
              </a:extLst>
            </a:blip>
            <a:srcRect t="90000"/>
            <a:stretch/>
          </p:blipFill>
          <p:spPr>
            <a:xfrm>
              <a:off x="0" y="6172200"/>
              <a:ext cx="12192000" cy="685800"/>
            </a:xfrm>
            <a:prstGeom prst="rect">
              <a:avLst/>
            </a:prstGeom>
          </p:spPr>
        </p:pic>
        <p:sp>
          <p:nvSpPr>
            <p:cNvPr id="90112" name="Dikdörtgen 90111"/>
            <p:cNvSpPr/>
            <p:nvPr/>
          </p:nvSpPr>
          <p:spPr>
            <a:xfrm>
              <a:off x="0" y="70999"/>
              <a:ext cx="12192000" cy="950650"/>
            </a:xfrm>
            <a:prstGeom prst="rect">
              <a:avLst/>
            </a:prstGeom>
            <a:solidFill>
              <a:srgbClr val="061F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prstClr val="white"/>
                </a:solidFill>
              </a:endParaRPr>
            </a:p>
          </p:txBody>
        </p:sp>
      </p:grpSp>
      <p:sp>
        <p:nvSpPr>
          <p:cNvPr id="6" name="Metin kutusu 5">
            <a:extLst>
              <a:ext uri="{FF2B5EF4-FFF2-40B4-BE49-F238E27FC236}">
                <a16:creationId xmlns:a16="http://schemas.microsoft.com/office/drawing/2014/main" id="{333A3C24-1E15-2245-94B7-5B839D3C1D9C}"/>
              </a:ext>
            </a:extLst>
          </p:cNvPr>
          <p:cNvSpPr txBox="1">
            <a:spLocks noChangeArrowheads="1"/>
          </p:cNvSpPr>
          <p:nvPr/>
        </p:nvSpPr>
        <p:spPr bwMode="auto">
          <a:xfrm>
            <a:off x="389200" y="315491"/>
            <a:ext cx="90677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eaLnBrk="0" fontAlgn="base" hangingPunct="0">
              <a:spcBef>
                <a:spcPct val="0"/>
              </a:spcBef>
              <a:spcAft>
                <a:spcPct val="0"/>
              </a:spcAft>
              <a:buClrTx/>
              <a:buSzTx/>
              <a:buFontTx/>
              <a:buNone/>
            </a:pPr>
            <a:r>
              <a:rPr lang="tr-TR" altLang="en-US" sz="2400" b="1" dirty="0">
                <a:solidFill>
                  <a:prstClr val="white"/>
                </a:solidFill>
                <a:latin typeface="Lucida Sans Unicode" panose="020B0602030504020204" pitchFamily="34" charset="0"/>
                <a:cs typeface="Lucida Sans Unicode" panose="020B0602030504020204" pitchFamily="34" charset="0"/>
              </a:rPr>
              <a:t>GİRİŞİMCİLİĞİ KARİYER ALTERNATİFİ OLARAK DÜŞÜNÜN</a:t>
            </a:r>
          </a:p>
        </p:txBody>
      </p:sp>
      <p:sp>
        <p:nvSpPr>
          <p:cNvPr id="5" name="İçerik Yer Tutucusu 4">
            <a:extLst>
              <a:ext uri="{FF2B5EF4-FFF2-40B4-BE49-F238E27FC236}">
                <a16:creationId xmlns:a16="http://schemas.microsoft.com/office/drawing/2014/main" id="{A23A5973-3D36-904D-8D17-7740E6C6CB4F}"/>
              </a:ext>
            </a:extLst>
          </p:cNvPr>
          <p:cNvSpPr>
            <a:spLocks noGrp="1"/>
          </p:cNvSpPr>
          <p:nvPr>
            <p:ph idx="1"/>
          </p:nvPr>
        </p:nvSpPr>
        <p:spPr>
          <a:xfrm>
            <a:off x="389200" y="1266141"/>
            <a:ext cx="10515600" cy="4351338"/>
          </a:xfrm>
        </p:spPr>
        <p:txBody>
          <a:bodyPr/>
          <a:lstStyle/>
          <a:p>
            <a:pPr marL="0" indent="0">
              <a:buNone/>
            </a:pPr>
            <a:endParaRPr lang="tr-TR" dirty="0"/>
          </a:p>
          <a:p>
            <a:endParaRPr lang="tr-TR" dirty="0"/>
          </a:p>
        </p:txBody>
      </p:sp>
      <p:sp>
        <p:nvSpPr>
          <p:cNvPr id="4" name="Dikdörtgen 3">
            <a:extLst>
              <a:ext uri="{FF2B5EF4-FFF2-40B4-BE49-F238E27FC236}">
                <a16:creationId xmlns:a16="http://schemas.microsoft.com/office/drawing/2014/main" id="{7D87AF3E-15F7-B143-8323-26D9D397823F}"/>
              </a:ext>
            </a:extLst>
          </p:cNvPr>
          <p:cNvSpPr/>
          <p:nvPr/>
        </p:nvSpPr>
        <p:spPr>
          <a:xfrm>
            <a:off x="359729" y="1331877"/>
            <a:ext cx="10756506" cy="800860"/>
          </a:xfrm>
          <a:prstGeom prst="rect">
            <a:avLst/>
          </a:prstGeom>
        </p:spPr>
        <p:txBody>
          <a:bodyPr wrap="square">
            <a:spAutoFit/>
          </a:bodyPr>
          <a:lstStyle/>
          <a:p>
            <a:pPr marL="185738" indent="-185738" algn="just" eaLnBrk="0" fontAlgn="base" hangingPunct="0">
              <a:lnSpc>
                <a:spcPct val="114000"/>
              </a:lnSpc>
              <a:spcBef>
                <a:spcPct val="0"/>
              </a:spcBef>
              <a:spcAft>
                <a:spcPts val="600"/>
              </a:spcAft>
              <a:buClrTx/>
              <a:buSzTx/>
              <a:buFont typeface="Wingdings" panose="05000000000000000000" pitchFamily="2" charset="2"/>
              <a:buChar char="§"/>
            </a:pPr>
            <a:r>
              <a:rPr lang="tr-TR" dirty="0">
                <a:solidFill>
                  <a:srgbClr val="061F5C"/>
                </a:solidFill>
                <a:latin typeface="Lucida Sans Unicode" panose="020B0602030504020204" pitchFamily="34" charset="0"/>
                <a:cs typeface="Lucida Sans Unicode" panose="020B0602030504020204" pitchFamily="34" charset="0"/>
              </a:rPr>
              <a:t>Yeni girişimleri takip edin, girişimcilik konusundaki etkinliklere katılın</a:t>
            </a:r>
          </a:p>
          <a:p>
            <a:pPr marL="185738" indent="-185738" algn="just" eaLnBrk="0" fontAlgn="base" hangingPunct="0">
              <a:lnSpc>
                <a:spcPct val="114000"/>
              </a:lnSpc>
              <a:spcBef>
                <a:spcPct val="0"/>
              </a:spcBef>
              <a:spcAft>
                <a:spcPts val="600"/>
              </a:spcAft>
              <a:buClrTx/>
              <a:buSzTx/>
              <a:buFont typeface="Wingdings" panose="05000000000000000000" pitchFamily="2" charset="2"/>
              <a:buChar char="§"/>
            </a:pPr>
            <a:r>
              <a:rPr lang="tr-TR" dirty="0">
                <a:solidFill>
                  <a:srgbClr val="061F5C"/>
                </a:solidFill>
                <a:latin typeface="Lucida Sans Unicode" panose="020B0602030504020204" pitchFamily="34" charset="0"/>
                <a:cs typeface="Lucida Sans Unicode" panose="020B0602030504020204" pitchFamily="34" charset="0"/>
              </a:rPr>
              <a:t>Girişimci ve yenilikçi bakış açısına sahip olun</a:t>
            </a:r>
          </a:p>
        </p:txBody>
      </p:sp>
      <p:pic>
        <p:nvPicPr>
          <p:cNvPr id="14" name="Picture 2" descr="KOSGEB giriÅimcilik kursu baÅvuru formu doldurma Ã¶rneÄi 2020">
            <a:extLst>
              <a:ext uri="{FF2B5EF4-FFF2-40B4-BE49-F238E27FC236}">
                <a16:creationId xmlns:a16="http://schemas.microsoft.com/office/drawing/2014/main" id="{42F4E75C-8CF7-C047-AB56-0D60D300E2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1512" y="2368570"/>
            <a:ext cx="4343171" cy="301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4064911"/>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9" name="AutoShape 8" descr="Image result for ibb logo">
            <a:extLst>
              <a:ext uri="{FF2B5EF4-FFF2-40B4-BE49-F238E27FC236}">
                <a16:creationId xmlns:a16="http://schemas.microsoft.com/office/drawing/2014/main" id="{C0C3CC4A-BC55-FE49-B0C8-29DCD75AFE8C}"/>
              </a:ext>
            </a:extLst>
          </p:cNvPr>
          <p:cNvSpPr>
            <a:spLocks noChangeAspect="1" noChangeArrowheads="1"/>
          </p:cNvSpPr>
          <p:nvPr/>
        </p:nvSpPr>
        <p:spPr bwMode="auto">
          <a:xfrm>
            <a:off x="0" y="-595578"/>
            <a:ext cx="1558942" cy="1386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eaLnBrk="0" fontAlgn="base" hangingPunct="0">
              <a:spcBef>
                <a:spcPct val="0"/>
              </a:spcBef>
              <a:spcAft>
                <a:spcPct val="0"/>
              </a:spcAft>
              <a:buClrTx/>
              <a:buSzTx/>
              <a:buFontTx/>
              <a:buNone/>
            </a:pPr>
            <a:endParaRPr lang="tr-TR" altLang="tr-TR" sz="2032">
              <a:solidFill>
                <a:prstClr val="black"/>
              </a:solidFill>
              <a:cs typeface="Arial" panose="020B0604020202020204" pitchFamily="34" charset="0"/>
            </a:endParaRPr>
          </a:p>
        </p:txBody>
      </p:sp>
      <p:grpSp>
        <p:nvGrpSpPr>
          <p:cNvPr id="90113" name="Grup 90112"/>
          <p:cNvGrpSpPr/>
          <p:nvPr/>
        </p:nvGrpSpPr>
        <p:grpSpPr>
          <a:xfrm>
            <a:off x="0" y="12810"/>
            <a:ext cx="12192000" cy="6858000"/>
            <a:chOff x="0" y="0"/>
            <a:chExt cx="12192000" cy="6858000"/>
          </a:xfrm>
        </p:grpSpPr>
        <p:pic>
          <p:nvPicPr>
            <p:cNvPr id="17" name="Resim 16"/>
            <p:cNvPicPr>
              <a:picLocks noChangeAspect="1"/>
            </p:cNvPicPr>
            <p:nvPr/>
          </p:nvPicPr>
          <p:blipFill rotWithShape="1">
            <a:blip r:embed="rId2" cstate="email">
              <a:extLst>
                <a:ext uri="{28A0092B-C50C-407E-A947-70E740481C1C}">
                  <a14:useLocalDpi xmlns:a14="http://schemas.microsoft.com/office/drawing/2010/main"/>
                </a:ext>
              </a:extLst>
            </a:blip>
            <a:srcRect b="82777"/>
            <a:stretch/>
          </p:blipFill>
          <p:spPr>
            <a:xfrm>
              <a:off x="0" y="0"/>
              <a:ext cx="12192000" cy="1181100"/>
            </a:xfrm>
            <a:prstGeom prst="rect">
              <a:avLst/>
            </a:prstGeom>
          </p:spPr>
        </p:pic>
        <p:pic>
          <p:nvPicPr>
            <p:cNvPr id="8" name="Resim 7"/>
            <p:cNvPicPr>
              <a:picLocks noChangeAspect="1"/>
            </p:cNvPicPr>
            <p:nvPr/>
          </p:nvPicPr>
          <p:blipFill rotWithShape="1">
            <a:blip r:embed="rId2" cstate="email">
              <a:extLst>
                <a:ext uri="{28A0092B-C50C-407E-A947-70E740481C1C}">
                  <a14:useLocalDpi xmlns:a14="http://schemas.microsoft.com/office/drawing/2010/main"/>
                </a:ext>
              </a:extLst>
            </a:blip>
            <a:srcRect t="90000"/>
            <a:stretch/>
          </p:blipFill>
          <p:spPr>
            <a:xfrm>
              <a:off x="0" y="6172200"/>
              <a:ext cx="12192000" cy="685800"/>
            </a:xfrm>
            <a:prstGeom prst="rect">
              <a:avLst/>
            </a:prstGeom>
          </p:spPr>
        </p:pic>
        <p:sp>
          <p:nvSpPr>
            <p:cNvPr id="90112" name="Dikdörtgen 90111"/>
            <p:cNvSpPr/>
            <p:nvPr/>
          </p:nvSpPr>
          <p:spPr>
            <a:xfrm>
              <a:off x="0" y="70999"/>
              <a:ext cx="12192000" cy="950650"/>
            </a:xfrm>
            <a:prstGeom prst="rect">
              <a:avLst/>
            </a:prstGeom>
            <a:solidFill>
              <a:srgbClr val="061F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prstClr val="white"/>
                </a:solidFill>
              </a:endParaRPr>
            </a:p>
          </p:txBody>
        </p:sp>
      </p:grpSp>
      <p:sp>
        <p:nvSpPr>
          <p:cNvPr id="6" name="Metin kutusu 5">
            <a:extLst>
              <a:ext uri="{FF2B5EF4-FFF2-40B4-BE49-F238E27FC236}">
                <a16:creationId xmlns:a16="http://schemas.microsoft.com/office/drawing/2014/main" id="{333A3C24-1E15-2245-94B7-5B839D3C1D9C}"/>
              </a:ext>
            </a:extLst>
          </p:cNvPr>
          <p:cNvSpPr txBox="1">
            <a:spLocks noChangeArrowheads="1"/>
          </p:cNvSpPr>
          <p:nvPr/>
        </p:nvSpPr>
        <p:spPr bwMode="auto">
          <a:xfrm>
            <a:off x="389200" y="315491"/>
            <a:ext cx="90677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eaLnBrk="0" fontAlgn="base" hangingPunct="0">
              <a:spcBef>
                <a:spcPct val="0"/>
              </a:spcBef>
              <a:spcAft>
                <a:spcPct val="0"/>
              </a:spcAft>
              <a:buClrTx/>
              <a:buSzTx/>
              <a:buFontTx/>
              <a:buNone/>
            </a:pPr>
            <a:r>
              <a:rPr lang="tr-TR" altLang="en-US" sz="2400" b="1" dirty="0">
                <a:solidFill>
                  <a:prstClr val="white"/>
                </a:solidFill>
                <a:latin typeface="Lucida Sans Unicode" panose="020B0602030504020204" pitchFamily="34" charset="0"/>
                <a:cs typeface="Lucida Sans Unicode" panose="020B0602030504020204" pitchFamily="34" charset="0"/>
              </a:rPr>
              <a:t>HER GÜN TED TALKS VİDEOLARI İZLEYİN</a:t>
            </a:r>
          </a:p>
        </p:txBody>
      </p:sp>
      <p:sp>
        <p:nvSpPr>
          <p:cNvPr id="5" name="İçerik Yer Tutucusu 4">
            <a:extLst>
              <a:ext uri="{FF2B5EF4-FFF2-40B4-BE49-F238E27FC236}">
                <a16:creationId xmlns:a16="http://schemas.microsoft.com/office/drawing/2014/main" id="{A23A5973-3D36-904D-8D17-7740E6C6CB4F}"/>
              </a:ext>
            </a:extLst>
          </p:cNvPr>
          <p:cNvSpPr>
            <a:spLocks noGrp="1"/>
          </p:cNvSpPr>
          <p:nvPr>
            <p:ph idx="1"/>
          </p:nvPr>
        </p:nvSpPr>
        <p:spPr>
          <a:xfrm>
            <a:off x="389200" y="1266141"/>
            <a:ext cx="10515600" cy="4351338"/>
          </a:xfrm>
        </p:spPr>
        <p:txBody>
          <a:bodyPr/>
          <a:lstStyle/>
          <a:p>
            <a:pPr marL="0" indent="0">
              <a:buNone/>
            </a:pPr>
            <a:endParaRPr lang="tr-TR" dirty="0"/>
          </a:p>
          <a:p>
            <a:endParaRPr lang="tr-TR" dirty="0"/>
          </a:p>
        </p:txBody>
      </p:sp>
      <p:pic>
        <p:nvPicPr>
          <p:cNvPr id="11" name="Picture 2" descr="10 TED Talks for Small Business Owners and Entrepreneurs">
            <a:extLst>
              <a:ext uri="{FF2B5EF4-FFF2-40B4-BE49-F238E27FC236}">
                <a16:creationId xmlns:a16="http://schemas.microsoft.com/office/drawing/2014/main" id="{E97CC87B-A29F-0346-8866-633E38F6D0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7200" y="1252099"/>
            <a:ext cx="6131024" cy="2972618"/>
          </a:xfrm>
          <a:prstGeom prst="rect">
            <a:avLst/>
          </a:prstGeom>
          <a:noFill/>
          <a:extLst>
            <a:ext uri="{909E8E84-426E-40DD-AFC4-6F175D3DCCD1}">
              <a14:hiddenFill xmlns:a14="http://schemas.microsoft.com/office/drawing/2010/main">
                <a:solidFill>
                  <a:srgbClr val="FFFFFF"/>
                </a:solidFill>
              </a14:hiddenFill>
            </a:ext>
          </a:extLst>
        </p:spPr>
      </p:pic>
      <p:pic>
        <p:nvPicPr>
          <p:cNvPr id="12" name="Resim 11">
            <a:extLst>
              <a:ext uri="{FF2B5EF4-FFF2-40B4-BE49-F238E27FC236}">
                <a16:creationId xmlns:a16="http://schemas.microsoft.com/office/drawing/2014/main" id="{63C02869-BFF9-F246-875D-9F7ACB8A3B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7200" y="4350792"/>
            <a:ext cx="7736517" cy="1687139"/>
          </a:xfrm>
          <a:prstGeom prst="rect">
            <a:avLst/>
          </a:prstGeom>
        </p:spPr>
      </p:pic>
    </p:spTree>
    <p:extLst>
      <p:ext uri="{BB962C8B-B14F-4D97-AF65-F5344CB8AC3E}">
        <p14:creationId xmlns:p14="http://schemas.microsoft.com/office/powerpoint/2010/main" val="1196243075"/>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9" name="AutoShape 8" descr="Image result for ibb logo">
            <a:extLst>
              <a:ext uri="{FF2B5EF4-FFF2-40B4-BE49-F238E27FC236}">
                <a16:creationId xmlns:a16="http://schemas.microsoft.com/office/drawing/2014/main" id="{C0C3CC4A-BC55-FE49-B0C8-29DCD75AFE8C}"/>
              </a:ext>
            </a:extLst>
          </p:cNvPr>
          <p:cNvSpPr>
            <a:spLocks noChangeAspect="1" noChangeArrowheads="1"/>
          </p:cNvSpPr>
          <p:nvPr/>
        </p:nvSpPr>
        <p:spPr bwMode="auto">
          <a:xfrm>
            <a:off x="0" y="-595578"/>
            <a:ext cx="1558942" cy="1386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eaLnBrk="0" fontAlgn="base" hangingPunct="0">
              <a:spcBef>
                <a:spcPct val="0"/>
              </a:spcBef>
              <a:spcAft>
                <a:spcPct val="0"/>
              </a:spcAft>
              <a:buClrTx/>
              <a:buSzTx/>
              <a:buFontTx/>
              <a:buNone/>
            </a:pPr>
            <a:endParaRPr lang="tr-TR" altLang="tr-TR" sz="2032">
              <a:solidFill>
                <a:prstClr val="black"/>
              </a:solidFill>
              <a:cs typeface="Arial" panose="020B0604020202020204" pitchFamily="34" charset="0"/>
            </a:endParaRPr>
          </a:p>
        </p:txBody>
      </p:sp>
      <p:grpSp>
        <p:nvGrpSpPr>
          <p:cNvPr id="90113" name="Grup 90112"/>
          <p:cNvGrpSpPr/>
          <p:nvPr/>
        </p:nvGrpSpPr>
        <p:grpSpPr>
          <a:xfrm>
            <a:off x="0" y="0"/>
            <a:ext cx="12192000" cy="6858000"/>
            <a:chOff x="0" y="0"/>
            <a:chExt cx="12192000" cy="6858000"/>
          </a:xfrm>
        </p:grpSpPr>
        <p:pic>
          <p:nvPicPr>
            <p:cNvPr id="17" name="Resim 16"/>
            <p:cNvPicPr>
              <a:picLocks noChangeAspect="1"/>
            </p:cNvPicPr>
            <p:nvPr/>
          </p:nvPicPr>
          <p:blipFill rotWithShape="1">
            <a:blip r:embed="rId2" cstate="email">
              <a:extLst>
                <a:ext uri="{28A0092B-C50C-407E-A947-70E740481C1C}">
                  <a14:useLocalDpi xmlns:a14="http://schemas.microsoft.com/office/drawing/2010/main"/>
                </a:ext>
              </a:extLst>
            </a:blip>
            <a:srcRect b="82777"/>
            <a:stretch/>
          </p:blipFill>
          <p:spPr>
            <a:xfrm>
              <a:off x="0" y="0"/>
              <a:ext cx="12192000" cy="1181100"/>
            </a:xfrm>
            <a:prstGeom prst="rect">
              <a:avLst/>
            </a:prstGeom>
          </p:spPr>
        </p:pic>
        <p:pic>
          <p:nvPicPr>
            <p:cNvPr id="8" name="Resim 7"/>
            <p:cNvPicPr>
              <a:picLocks noChangeAspect="1"/>
            </p:cNvPicPr>
            <p:nvPr/>
          </p:nvPicPr>
          <p:blipFill rotWithShape="1">
            <a:blip r:embed="rId2" cstate="email">
              <a:extLst>
                <a:ext uri="{28A0092B-C50C-407E-A947-70E740481C1C}">
                  <a14:useLocalDpi xmlns:a14="http://schemas.microsoft.com/office/drawing/2010/main"/>
                </a:ext>
              </a:extLst>
            </a:blip>
            <a:srcRect t="90000"/>
            <a:stretch/>
          </p:blipFill>
          <p:spPr>
            <a:xfrm>
              <a:off x="0" y="6172200"/>
              <a:ext cx="12192000" cy="685800"/>
            </a:xfrm>
            <a:prstGeom prst="rect">
              <a:avLst/>
            </a:prstGeom>
          </p:spPr>
        </p:pic>
        <p:sp>
          <p:nvSpPr>
            <p:cNvPr id="90112" name="Dikdörtgen 90111"/>
            <p:cNvSpPr/>
            <p:nvPr/>
          </p:nvSpPr>
          <p:spPr>
            <a:xfrm>
              <a:off x="0" y="70999"/>
              <a:ext cx="12192000" cy="950650"/>
            </a:xfrm>
            <a:prstGeom prst="rect">
              <a:avLst/>
            </a:prstGeom>
            <a:solidFill>
              <a:srgbClr val="061F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prstClr val="white"/>
                </a:solidFill>
              </a:endParaRPr>
            </a:p>
          </p:txBody>
        </p:sp>
      </p:grpSp>
      <p:sp>
        <p:nvSpPr>
          <p:cNvPr id="6" name="Metin kutusu 5">
            <a:extLst>
              <a:ext uri="{FF2B5EF4-FFF2-40B4-BE49-F238E27FC236}">
                <a16:creationId xmlns:a16="http://schemas.microsoft.com/office/drawing/2014/main" id="{333A3C24-1E15-2245-94B7-5B839D3C1D9C}"/>
              </a:ext>
            </a:extLst>
          </p:cNvPr>
          <p:cNvSpPr txBox="1">
            <a:spLocks noChangeArrowheads="1"/>
          </p:cNvSpPr>
          <p:nvPr/>
        </p:nvSpPr>
        <p:spPr bwMode="auto">
          <a:xfrm>
            <a:off x="389200" y="315491"/>
            <a:ext cx="90677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eaLnBrk="0" fontAlgn="base" hangingPunct="0">
              <a:spcBef>
                <a:spcPct val="0"/>
              </a:spcBef>
              <a:spcAft>
                <a:spcPct val="0"/>
              </a:spcAft>
              <a:buClrTx/>
              <a:buSzTx/>
              <a:buFontTx/>
              <a:buNone/>
            </a:pPr>
            <a:r>
              <a:rPr lang="tr-TR" altLang="en-US" sz="2400" b="1" dirty="0">
                <a:solidFill>
                  <a:prstClr val="white"/>
                </a:solidFill>
                <a:latin typeface="Lucida Sans Unicode" panose="020B0602030504020204" pitchFamily="34" charset="0"/>
                <a:cs typeface="Lucida Sans Unicode" panose="020B0602030504020204" pitchFamily="34" charset="0"/>
              </a:rPr>
              <a:t>TUTKUNUZU KEŞFEDİN</a:t>
            </a:r>
          </a:p>
        </p:txBody>
      </p:sp>
      <p:sp>
        <p:nvSpPr>
          <p:cNvPr id="5" name="İçerik Yer Tutucusu 4">
            <a:extLst>
              <a:ext uri="{FF2B5EF4-FFF2-40B4-BE49-F238E27FC236}">
                <a16:creationId xmlns:a16="http://schemas.microsoft.com/office/drawing/2014/main" id="{A23A5973-3D36-904D-8D17-7740E6C6CB4F}"/>
              </a:ext>
            </a:extLst>
          </p:cNvPr>
          <p:cNvSpPr>
            <a:spLocks noGrp="1"/>
          </p:cNvSpPr>
          <p:nvPr>
            <p:ph idx="1"/>
          </p:nvPr>
        </p:nvSpPr>
        <p:spPr>
          <a:xfrm>
            <a:off x="359729" y="862342"/>
            <a:ext cx="10515600" cy="4351338"/>
          </a:xfrm>
        </p:spPr>
        <p:txBody>
          <a:bodyPr/>
          <a:lstStyle/>
          <a:p>
            <a:pPr marL="0" indent="0">
              <a:buNone/>
            </a:pPr>
            <a:endParaRPr lang="tr-TR" dirty="0"/>
          </a:p>
          <a:p>
            <a:r>
              <a:rPr lang="tr-TR" sz="1800" dirty="0">
                <a:solidFill>
                  <a:srgbClr val="061F5C"/>
                </a:solidFill>
              </a:rPr>
              <a:t>Her şeyin başladığı ilk soru: Kendini tanı…</a:t>
            </a:r>
          </a:p>
          <a:p>
            <a:r>
              <a:rPr lang="tr-TR" sz="1800" dirty="0">
                <a:solidFill>
                  <a:srgbClr val="061F5C"/>
                </a:solidFill>
              </a:rPr>
              <a:t>Sevdiğim, sevmediğim şeyler neler?</a:t>
            </a:r>
          </a:p>
          <a:p>
            <a:pPr marL="0" indent="0">
              <a:buNone/>
            </a:pPr>
            <a:endParaRPr lang="tr-TR" dirty="0"/>
          </a:p>
        </p:txBody>
      </p:sp>
      <p:pic>
        <p:nvPicPr>
          <p:cNvPr id="13" name="Picture 4" descr="Who do you think you are? 4 rules can help you know yourself | New Scientist">
            <a:extLst>
              <a:ext uri="{FF2B5EF4-FFF2-40B4-BE49-F238E27FC236}">
                <a16:creationId xmlns:a16="http://schemas.microsoft.com/office/drawing/2014/main" id="{F94A8BF8-0E6E-8047-BD9B-C8181B19B7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7729" y="2564149"/>
            <a:ext cx="4693187" cy="3128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2827623"/>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9" name="AutoShape 8" descr="Image result for ibb logo">
            <a:extLst>
              <a:ext uri="{FF2B5EF4-FFF2-40B4-BE49-F238E27FC236}">
                <a16:creationId xmlns:a16="http://schemas.microsoft.com/office/drawing/2014/main" id="{C0C3CC4A-BC55-FE49-B0C8-29DCD75AFE8C}"/>
              </a:ext>
            </a:extLst>
          </p:cNvPr>
          <p:cNvSpPr>
            <a:spLocks noChangeAspect="1" noChangeArrowheads="1"/>
          </p:cNvSpPr>
          <p:nvPr/>
        </p:nvSpPr>
        <p:spPr bwMode="auto">
          <a:xfrm>
            <a:off x="0" y="-595578"/>
            <a:ext cx="1558942" cy="1386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eaLnBrk="0" fontAlgn="base" hangingPunct="0">
              <a:spcBef>
                <a:spcPct val="0"/>
              </a:spcBef>
              <a:spcAft>
                <a:spcPct val="0"/>
              </a:spcAft>
              <a:buClrTx/>
              <a:buSzTx/>
              <a:buFontTx/>
              <a:buNone/>
            </a:pPr>
            <a:endParaRPr lang="tr-TR" altLang="tr-TR" sz="2032">
              <a:solidFill>
                <a:prstClr val="black"/>
              </a:solidFill>
              <a:cs typeface="Arial" panose="020B0604020202020204" pitchFamily="34" charset="0"/>
            </a:endParaRPr>
          </a:p>
        </p:txBody>
      </p:sp>
      <p:grpSp>
        <p:nvGrpSpPr>
          <p:cNvPr id="90113" name="Grup 90112"/>
          <p:cNvGrpSpPr/>
          <p:nvPr/>
        </p:nvGrpSpPr>
        <p:grpSpPr>
          <a:xfrm>
            <a:off x="0" y="0"/>
            <a:ext cx="12192000" cy="6858000"/>
            <a:chOff x="0" y="0"/>
            <a:chExt cx="12192000" cy="6858000"/>
          </a:xfrm>
        </p:grpSpPr>
        <p:pic>
          <p:nvPicPr>
            <p:cNvPr id="17" name="Resim 16"/>
            <p:cNvPicPr>
              <a:picLocks noChangeAspect="1"/>
            </p:cNvPicPr>
            <p:nvPr/>
          </p:nvPicPr>
          <p:blipFill rotWithShape="1">
            <a:blip r:embed="rId2" cstate="email">
              <a:extLst>
                <a:ext uri="{28A0092B-C50C-407E-A947-70E740481C1C}">
                  <a14:useLocalDpi xmlns:a14="http://schemas.microsoft.com/office/drawing/2010/main"/>
                </a:ext>
              </a:extLst>
            </a:blip>
            <a:srcRect b="82777"/>
            <a:stretch/>
          </p:blipFill>
          <p:spPr>
            <a:xfrm>
              <a:off x="0" y="0"/>
              <a:ext cx="12192000" cy="1181100"/>
            </a:xfrm>
            <a:prstGeom prst="rect">
              <a:avLst/>
            </a:prstGeom>
          </p:spPr>
        </p:pic>
        <p:pic>
          <p:nvPicPr>
            <p:cNvPr id="8" name="Resim 7"/>
            <p:cNvPicPr>
              <a:picLocks noChangeAspect="1"/>
            </p:cNvPicPr>
            <p:nvPr/>
          </p:nvPicPr>
          <p:blipFill rotWithShape="1">
            <a:blip r:embed="rId2" cstate="email">
              <a:extLst>
                <a:ext uri="{28A0092B-C50C-407E-A947-70E740481C1C}">
                  <a14:useLocalDpi xmlns:a14="http://schemas.microsoft.com/office/drawing/2010/main"/>
                </a:ext>
              </a:extLst>
            </a:blip>
            <a:srcRect t="90000"/>
            <a:stretch/>
          </p:blipFill>
          <p:spPr>
            <a:xfrm>
              <a:off x="0" y="6172200"/>
              <a:ext cx="12192000" cy="685800"/>
            </a:xfrm>
            <a:prstGeom prst="rect">
              <a:avLst/>
            </a:prstGeom>
          </p:spPr>
        </p:pic>
        <p:sp>
          <p:nvSpPr>
            <p:cNvPr id="90112" name="Dikdörtgen 90111"/>
            <p:cNvSpPr/>
            <p:nvPr/>
          </p:nvSpPr>
          <p:spPr>
            <a:xfrm>
              <a:off x="0" y="70999"/>
              <a:ext cx="12192000" cy="950650"/>
            </a:xfrm>
            <a:prstGeom prst="rect">
              <a:avLst/>
            </a:prstGeom>
            <a:solidFill>
              <a:srgbClr val="061F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prstClr val="white"/>
                </a:solidFill>
              </a:endParaRPr>
            </a:p>
          </p:txBody>
        </p:sp>
      </p:grpSp>
      <p:sp>
        <p:nvSpPr>
          <p:cNvPr id="6" name="Metin kutusu 5">
            <a:extLst>
              <a:ext uri="{FF2B5EF4-FFF2-40B4-BE49-F238E27FC236}">
                <a16:creationId xmlns:a16="http://schemas.microsoft.com/office/drawing/2014/main" id="{333A3C24-1E15-2245-94B7-5B839D3C1D9C}"/>
              </a:ext>
            </a:extLst>
          </p:cNvPr>
          <p:cNvSpPr txBox="1">
            <a:spLocks noChangeArrowheads="1"/>
          </p:cNvSpPr>
          <p:nvPr/>
        </p:nvSpPr>
        <p:spPr bwMode="auto">
          <a:xfrm>
            <a:off x="389200" y="315491"/>
            <a:ext cx="90677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eaLnBrk="0" fontAlgn="base" hangingPunct="0">
              <a:spcBef>
                <a:spcPct val="0"/>
              </a:spcBef>
              <a:spcAft>
                <a:spcPct val="0"/>
              </a:spcAft>
              <a:buClrTx/>
              <a:buSzTx/>
              <a:buFontTx/>
              <a:buNone/>
            </a:pPr>
            <a:r>
              <a:rPr lang="tr-TR" altLang="en-US" sz="2400" b="1" dirty="0">
                <a:solidFill>
                  <a:prstClr val="white"/>
                </a:solidFill>
                <a:latin typeface="Lucida Sans Unicode" panose="020B0602030504020204" pitchFamily="34" charset="0"/>
                <a:cs typeface="Lucida Sans Unicode" panose="020B0602030504020204" pitchFamily="34" charset="0"/>
              </a:rPr>
              <a:t>DAVRANIŞSAL TARZIMIZI TANIYALIM</a:t>
            </a:r>
          </a:p>
        </p:txBody>
      </p:sp>
      <p:sp>
        <p:nvSpPr>
          <p:cNvPr id="5" name="İçerik Yer Tutucusu 4">
            <a:extLst>
              <a:ext uri="{FF2B5EF4-FFF2-40B4-BE49-F238E27FC236}">
                <a16:creationId xmlns:a16="http://schemas.microsoft.com/office/drawing/2014/main" id="{A23A5973-3D36-904D-8D17-7740E6C6CB4F}"/>
              </a:ext>
            </a:extLst>
          </p:cNvPr>
          <p:cNvSpPr>
            <a:spLocks noGrp="1"/>
          </p:cNvSpPr>
          <p:nvPr>
            <p:ph sz="half" idx="1"/>
          </p:nvPr>
        </p:nvSpPr>
        <p:spPr>
          <a:xfrm>
            <a:off x="512129" y="1191586"/>
            <a:ext cx="5181600" cy="4351338"/>
          </a:xfrm>
        </p:spPr>
        <p:txBody>
          <a:bodyPr/>
          <a:lstStyle/>
          <a:p>
            <a:pPr marL="0" indent="0">
              <a:buNone/>
            </a:pPr>
            <a:endParaRPr lang="tr-TR" dirty="0"/>
          </a:p>
          <a:p>
            <a:r>
              <a:rPr lang="tr-TR" sz="1800" dirty="0">
                <a:solidFill>
                  <a:srgbClr val="061F5C"/>
                </a:solidFill>
                <a:latin typeface="Lucida Sans Unicode" panose="020B0602030504020204" pitchFamily="34" charset="0"/>
                <a:cs typeface="Lucida Sans Unicode" panose="020B0602030504020204" pitchFamily="34" charset="0"/>
              </a:rPr>
              <a:t>İletişim Profilleri Testi</a:t>
            </a:r>
          </a:p>
          <a:p>
            <a:r>
              <a:rPr lang="tr-TR" sz="1800" dirty="0">
                <a:solidFill>
                  <a:srgbClr val="061F5C"/>
                </a:solidFill>
                <a:latin typeface="Lucida Sans Unicode" panose="020B0602030504020204" pitchFamily="34" charset="0"/>
                <a:cs typeface="Lucida Sans Unicode" panose="020B0602030504020204" pitchFamily="34" charset="0"/>
              </a:rPr>
              <a:t>Yandaki testte her bir satırda size en uygun davranış biçimine 4, en az uyana 1 vermek suretiyle, tüm kutuları 1’den 4’e kadar numaralandırın. Her satır için her kutuda farklı bir puan olsun 1-2-3-4</a:t>
            </a:r>
          </a:p>
          <a:p>
            <a:pPr marL="0" indent="0">
              <a:buNone/>
            </a:pPr>
            <a:endParaRPr lang="tr-TR" dirty="0"/>
          </a:p>
        </p:txBody>
      </p:sp>
      <p:sp>
        <p:nvSpPr>
          <p:cNvPr id="3" name="İçerik Yer Tutucusu 2">
            <a:extLst>
              <a:ext uri="{FF2B5EF4-FFF2-40B4-BE49-F238E27FC236}">
                <a16:creationId xmlns:a16="http://schemas.microsoft.com/office/drawing/2014/main" id="{CE4C2277-9351-7148-AE39-A8FA163078C7}"/>
              </a:ext>
            </a:extLst>
          </p:cNvPr>
          <p:cNvSpPr>
            <a:spLocks noGrp="1"/>
          </p:cNvSpPr>
          <p:nvPr>
            <p:ph sz="half" idx="2"/>
          </p:nvPr>
        </p:nvSpPr>
        <p:spPr/>
        <p:txBody>
          <a:bodyPr/>
          <a:lstStyle/>
          <a:p>
            <a:endParaRPr lang="tr-TR" dirty="0"/>
          </a:p>
        </p:txBody>
      </p:sp>
      <p:pic>
        <p:nvPicPr>
          <p:cNvPr id="10" name="Resim 9">
            <a:extLst>
              <a:ext uri="{FF2B5EF4-FFF2-40B4-BE49-F238E27FC236}">
                <a16:creationId xmlns:a16="http://schemas.microsoft.com/office/drawing/2014/main" id="{023BCCAC-E5B8-2C41-8326-A53CA214ED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0" y="674970"/>
            <a:ext cx="3870158" cy="5903631"/>
          </a:xfrm>
          <a:prstGeom prst="rect">
            <a:avLst/>
          </a:prstGeom>
        </p:spPr>
      </p:pic>
    </p:spTree>
    <p:extLst>
      <p:ext uri="{BB962C8B-B14F-4D97-AF65-F5344CB8AC3E}">
        <p14:creationId xmlns:p14="http://schemas.microsoft.com/office/powerpoint/2010/main" val="232780071"/>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9" name="AutoShape 8" descr="Image result for ibb logo">
            <a:extLst>
              <a:ext uri="{FF2B5EF4-FFF2-40B4-BE49-F238E27FC236}">
                <a16:creationId xmlns:a16="http://schemas.microsoft.com/office/drawing/2014/main" id="{C0C3CC4A-BC55-FE49-B0C8-29DCD75AFE8C}"/>
              </a:ext>
            </a:extLst>
          </p:cNvPr>
          <p:cNvSpPr>
            <a:spLocks noChangeAspect="1" noChangeArrowheads="1"/>
          </p:cNvSpPr>
          <p:nvPr/>
        </p:nvSpPr>
        <p:spPr bwMode="auto">
          <a:xfrm>
            <a:off x="0" y="-595578"/>
            <a:ext cx="1558942" cy="1386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eaLnBrk="0" fontAlgn="base" hangingPunct="0">
              <a:spcBef>
                <a:spcPct val="0"/>
              </a:spcBef>
              <a:spcAft>
                <a:spcPct val="0"/>
              </a:spcAft>
              <a:buClrTx/>
              <a:buSzTx/>
              <a:buFontTx/>
              <a:buNone/>
            </a:pPr>
            <a:endParaRPr lang="tr-TR" altLang="tr-TR" sz="2032">
              <a:solidFill>
                <a:prstClr val="black"/>
              </a:solidFill>
              <a:cs typeface="Arial" panose="020B0604020202020204" pitchFamily="34" charset="0"/>
            </a:endParaRPr>
          </a:p>
        </p:txBody>
      </p:sp>
      <p:grpSp>
        <p:nvGrpSpPr>
          <p:cNvPr id="90113" name="Grup 90112"/>
          <p:cNvGrpSpPr/>
          <p:nvPr/>
        </p:nvGrpSpPr>
        <p:grpSpPr>
          <a:xfrm>
            <a:off x="0" y="0"/>
            <a:ext cx="12192000" cy="6858000"/>
            <a:chOff x="0" y="0"/>
            <a:chExt cx="12192000" cy="6858000"/>
          </a:xfrm>
        </p:grpSpPr>
        <p:pic>
          <p:nvPicPr>
            <p:cNvPr id="17" name="Resim 16"/>
            <p:cNvPicPr>
              <a:picLocks noChangeAspect="1"/>
            </p:cNvPicPr>
            <p:nvPr/>
          </p:nvPicPr>
          <p:blipFill rotWithShape="1">
            <a:blip r:embed="rId2" cstate="email">
              <a:extLst>
                <a:ext uri="{28A0092B-C50C-407E-A947-70E740481C1C}">
                  <a14:useLocalDpi xmlns:a14="http://schemas.microsoft.com/office/drawing/2010/main"/>
                </a:ext>
              </a:extLst>
            </a:blip>
            <a:srcRect b="82777"/>
            <a:stretch/>
          </p:blipFill>
          <p:spPr>
            <a:xfrm>
              <a:off x="0" y="0"/>
              <a:ext cx="12192000" cy="1181100"/>
            </a:xfrm>
            <a:prstGeom prst="rect">
              <a:avLst/>
            </a:prstGeom>
          </p:spPr>
        </p:pic>
        <p:pic>
          <p:nvPicPr>
            <p:cNvPr id="8" name="Resim 7"/>
            <p:cNvPicPr>
              <a:picLocks noChangeAspect="1"/>
            </p:cNvPicPr>
            <p:nvPr/>
          </p:nvPicPr>
          <p:blipFill rotWithShape="1">
            <a:blip r:embed="rId2" cstate="email">
              <a:extLst>
                <a:ext uri="{28A0092B-C50C-407E-A947-70E740481C1C}">
                  <a14:useLocalDpi xmlns:a14="http://schemas.microsoft.com/office/drawing/2010/main"/>
                </a:ext>
              </a:extLst>
            </a:blip>
            <a:srcRect t="90000"/>
            <a:stretch/>
          </p:blipFill>
          <p:spPr>
            <a:xfrm>
              <a:off x="0" y="6172200"/>
              <a:ext cx="12192000" cy="685800"/>
            </a:xfrm>
            <a:prstGeom prst="rect">
              <a:avLst/>
            </a:prstGeom>
          </p:spPr>
        </p:pic>
        <p:sp>
          <p:nvSpPr>
            <p:cNvPr id="90112" name="Dikdörtgen 90111"/>
            <p:cNvSpPr/>
            <p:nvPr/>
          </p:nvSpPr>
          <p:spPr>
            <a:xfrm>
              <a:off x="0" y="70999"/>
              <a:ext cx="12192000" cy="950650"/>
            </a:xfrm>
            <a:prstGeom prst="rect">
              <a:avLst/>
            </a:prstGeom>
            <a:solidFill>
              <a:srgbClr val="061F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prstClr val="white"/>
                </a:solidFill>
              </a:endParaRPr>
            </a:p>
          </p:txBody>
        </p:sp>
      </p:grpSp>
      <p:sp>
        <p:nvSpPr>
          <p:cNvPr id="6" name="Metin kutusu 5">
            <a:extLst>
              <a:ext uri="{FF2B5EF4-FFF2-40B4-BE49-F238E27FC236}">
                <a16:creationId xmlns:a16="http://schemas.microsoft.com/office/drawing/2014/main" id="{333A3C24-1E15-2245-94B7-5B839D3C1D9C}"/>
              </a:ext>
            </a:extLst>
          </p:cNvPr>
          <p:cNvSpPr txBox="1">
            <a:spLocks noChangeArrowheads="1"/>
          </p:cNvSpPr>
          <p:nvPr/>
        </p:nvSpPr>
        <p:spPr bwMode="auto">
          <a:xfrm>
            <a:off x="389200" y="315491"/>
            <a:ext cx="90677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eaLnBrk="0" fontAlgn="base" hangingPunct="0">
              <a:spcBef>
                <a:spcPct val="0"/>
              </a:spcBef>
              <a:spcAft>
                <a:spcPct val="0"/>
              </a:spcAft>
              <a:buClrTx/>
              <a:buSzTx/>
              <a:buFontTx/>
              <a:buNone/>
            </a:pPr>
            <a:r>
              <a:rPr lang="tr-TR" altLang="en-US" sz="2400" b="1" dirty="0">
                <a:solidFill>
                  <a:prstClr val="white"/>
                </a:solidFill>
                <a:latin typeface="Lucida Sans Unicode" panose="020B0602030504020204" pitchFamily="34" charset="0"/>
                <a:cs typeface="Lucida Sans Unicode" panose="020B0602030504020204" pitchFamily="34" charset="0"/>
              </a:rPr>
              <a:t>DAVRANIŞSAL TARZIMIZI TANIYALIM</a:t>
            </a:r>
          </a:p>
        </p:txBody>
      </p:sp>
      <p:pic>
        <p:nvPicPr>
          <p:cNvPr id="12" name="İçerik Yer Tutucusu 4">
            <a:extLst>
              <a:ext uri="{FF2B5EF4-FFF2-40B4-BE49-F238E27FC236}">
                <a16:creationId xmlns:a16="http://schemas.microsoft.com/office/drawing/2014/main" id="{53765AE7-D97D-3048-8E19-36C705AFEB73}"/>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779471" y="1181100"/>
            <a:ext cx="4811134" cy="4795098"/>
          </a:xfrm>
        </p:spPr>
      </p:pic>
      <p:sp>
        <p:nvSpPr>
          <p:cNvPr id="7" name="İçerik Yer Tutucusu 6">
            <a:extLst>
              <a:ext uri="{FF2B5EF4-FFF2-40B4-BE49-F238E27FC236}">
                <a16:creationId xmlns:a16="http://schemas.microsoft.com/office/drawing/2014/main" id="{13FC9E94-2677-6842-AEC0-100BD9E8534A}"/>
              </a:ext>
            </a:extLst>
          </p:cNvPr>
          <p:cNvSpPr>
            <a:spLocks noGrp="1"/>
          </p:cNvSpPr>
          <p:nvPr>
            <p:ph sz="half" idx="2"/>
          </p:nvPr>
        </p:nvSpPr>
        <p:spPr>
          <a:xfrm>
            <a:off x="5851358" y="1252099"/>
            <a:ext cx="5181600" cy="4351338"/>
          </a:xfrm>
        </p:spPr>
        <p:txBody>
          <a:bodyPr/>
          <a:lstStyle/>
          <a:p>
            <a:r>
              <a:rPr lang="tr-TR" sz="1800" dirty="0">
                <a:solidFill>
                  <a:srgbClr val="061F5C"/>
                </a:solidFill>
                <a:latin typeface="Lucida Sans Unicode" panose="020B0602030504020204" pitchFamily="34" charset="0"/>
                <a:cs typeface="Lucida Sans Unicode" panose="020B0602030504020204" pitchFamily="34" charset="0"/>
              </a:rPr>
              <a:t>En fazla puan hangi sütundaysa bakalım:</a:t>
            </a:r>
          </a:p>
          <a:p>
            <a:r>
              <a:rPr lang="tr-TR" sz="1800" dirty="0">
                <a:solidFill>
                  <a:srgbClr val="061F5C"/>
                </a:solidFill>
                <a:latin typeface="Lucida Sans Unicode" panose="020B0602030504020204" pitchFamily="34" charset="0"/>
                <a:cs typeface="Lucida Sans Unicode" panose="020B0602030504020204" pitchFamily="34" charset="0"/>
              </a:rPr>
              <a:t>İlk sütun Panter(Kırmızı), ikinci sütun Tavus kuşu(Sarı), üçüncü sütun Yunus(Yeşil) ve dördüncü sütun Baykuş’u (Mavi) temsil ediyor.</a:t>
            </a:r>
          </a:p>
          <a:p>
            <a:endParaRPr lang="tr-TR" dirty="0"/>
          </a:p>
        </p:txBody>
      </p:sp>
    </p:spTree>
    <p:extLst>
      <p:ext uri="{BB962C8B-B14F-4D97-AF65-F5344CB8AC3E}">
        <p14:creationId xmlns:p14="http://schemas.microsoft.com/office/powerpoint/2010/main" val="1701056017"/>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9" name="AutoShape 8" descr="Image result for ibb logo">
            <a:extLst>
              <a:ext uri="{FF2B5EF4-FFF2-40B4-BE49-F238E27FC236}">
                <a16:creationId xmlns:a16="http://schemas.microsoft.com/office/drawing/2014/main" id="{C0C3CC4A-BC55-FE49-B0C8-29DCD75AFE8C}"/>
              </a:ext>
            </a:extLst>
          </p:cNvPr>
          <p:cNvSpPr>
            <a:spLocks noChangeAspect="1" noChangeArrowheads="1"/>
          </p:cNvSpPr>
          <p:nvPr/>
        </p:nvSpPr>
        <p:spPr bwMode="auto">
          <a:xfrm>
            <a:off x="0" y="-595578"/>
            <a:ext cx="1558942" cy="1386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eaLnBrk="0" fontAlgn="base" hangingPunct="0">
              <a:spcBef>
                <a:spcPct val="0"/>
              </a:spcBef>
              <a:spcAft>
                <a:spcPct val="0"/>
              </a:spcAft>
              <a:buClrTx/>
              <a:buSzTx/>
              <a:buFontTx/>
              <a:buNone/>
            </a:pPr>
            <a:endParaRPr lang="tr-TR" altLang="tr-TR" sz="2032">
              <a:solidFill>
                <a:prstClr val="black"/>
              </a:solidFill>
              <a:cs typeface="Arial" panose="020B0604020202020204" pitchFamily="34" charset="0"/>
            </a:endParaRPr>
          </a:p>
        </p:txBody>
      </p:sp>
      <p:grpSp>
        <p:nvGrpSpPr>
          <p:cNvPr id="90113" name="Grup 90112"/>
          <p:cNvGrpSpPr/>
          <p:nvPr/>
        </p:nvGrpSpPr>
        <p:grpSpPr>
          <a:xfrm>
            <a:off x="0" y="0"/>
            <a:ext cx="12192000" cy="6858000"/>
            <a:chOff x="0" y="0"/>
            <a:chExt cx="12192000" cy="6858000"/>
          </a:xfrm>
        </p:grpSpPr>
        <p:pic>
          <p:nvPicPr>
            <p:cNvPr id="17" name="Resim 16"/>
            <p:cNvPicPr>
              <a:picLocks noChangeAspect="1"/>
            </p:cNvPicPr>
            <p:nvPr/>
          </p:nvPicPr>
          <p:blipFill rotWithShape="1">
            <a:blip r:embed="rId2" cstate="email">
              <a:extLst>
                <a:ext uri="{28A0092B-C50C-407E-A947-70E740481C1C}">
                  <a14:useLocalDpi xmlns:a14="http://schemas.microsoft.com/office/drawing/2010/main"/>
                </a:ext>
              </a:extLst>
            </a:blip>
            <a:srcRect b="82777"/>
            <a:stretch/>
          </p:blipFill>
          <p:spPr>
            <a:xfrm>
              <a:off x="0" y="0"/>
              <a:ext cx="12192000" cy="1181100"/>
            </a:xfrm>
            <a:prstGeom prst="rect">
              <a:avLst/>
            </a:prstGeom>
          </p:spPr>
        </p:pic>
        <p:pic>
          <p:nvPicPr>
            <p:cNvPr id="8" name="Resim 7"/>
            <p:cNvPicPr>
              <a:picLocks noChangeAspect="1"/>
            </p:cNvPicPr>
            <p:nvPr/>
          </p:nvPicPr>
          <p:blipFill rotWithShape="1">
            <a:blip r:embed="rId2" cstate="email">
              <a:extLst>
                <a:ext uri="{28A0092B-C50C-407E-A947-70E740481C1C}">
                  <a14:useLocalDpi xmlns:a14="http://schemas.microsoft.com/office/drawing/2010/main"/>
                </a:ext>
              </a:extLst>
            </a:blip>
            <a:srcRect t="90000"/>
            <a:stretch/>
          </p:blipFill>
          <p:spPr>
            <a:xfrm>
              <a:off x="0" y="6172200"/>
              <a:ext cx="12192000" cy="685800"/>
            </a:xfrm>
            <a:prstGeom prst="rect">
              <a:avLst/>
            </a:prstGeom>
          </p:spPr>
        </p:pic>
        <p:sp>
          <p:nvSpPr>
            <p:cNvPr id="90112" name="Dikdörtgen 90111"/>
            <p:cNvSpPr/>
            <p:nvPr/>
          </p:nvSpPr>
          <p:spPr>
            <a:xfrm>
              <a:off x="0" y="70999"/>
              <a:ext cx="12192000" cy="950650"/>
            </a:xfrm>
            <a:prstGeom prst="rect">
              <a:avLst/>
            </a:prstGeom>
            <a:solidFill>
              <a:srgbClr val="061F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grpSp>
      <p:sp>
        <p:nvSpPr>
          <p:cNvPr id="6" name="Metin kutusu 5">
            <a:extLst>
              <a:ext uri="{FF2B5EF4-FFF2-40B4-BE49-F238E27FC236}">
                <a16:creationId xmlns:a16="http://schemas.microsoft.com/office/drawing/2014/main" id="{333A3C24-1E15-2245-94B7-5B839D3C1D9C}"/>
              </a:ext>
            </a:extLst>
          </p:cNvPr>
          <p:cNvSpPr txBox="1">
            <a:spLocks noChangeArrowheads="1"/>
          </p:cNvSpPr>
          <p:nvPr/>
        </p:nvSpPr>
        <p:spPr bwMode="auto">
          <a:xfrm>
            <a:off x="147347" y="370424"/>
            <a:ext cx="906779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eaLnBrk="0" fontAlgn="base" hangingPunct="0">
              <a:spcBef>
                <a:spcPct val="0"/>
              </a:spcBef>
              <a:spcAft>
                <a:spcPct val="0"/>
              </a:spcAft>
              <a:buClrTx/>
              <a:buSzTx/>
              <a:buFontTx/>
              <a:buNone/>
            </a:pPr>
            <a:r>
              <a:rPr lang="tr-TR" altLang="en-US" sz="2800" b="1" dirty="0">
                <a:solidFill>
                  <a:prstClr val="white"/>
                </a:solidFill>
                <a:latin typeface="Lucida Sans Unicode" panose="020B0602030504020204" pitchFamily="34" charset="0"/>
                <a:cs typeface="Lucida Sans Unicode" panose="020B0602030504020204" pitchFamily="34" charset="0"/>
              </a:rPr>
              <a:t>DERS KAPSAMINDA NELER ÖĞRENİLECEK?</a:t>
            </a:r>
          </a:p>
        </p:txBody>
      </p:sp>
      <p:sp>
        <p:nvSpPr>
          <p:cNvPr id="22" name="Metin kutusu 21">
            <a:extLst>
              <a:ext uri="{FF2B5EF4-FFF2-40B4-BE49-F238E27FC236}">
                <a16:creationId xmlns:a16="http://schemas.microsoft.com/office/drawing/2014/main" id="{333A3C24-1E15-2245-94B7-5B839D3C1D9C}"/>
              </a:ext>
            </a:extLst>
          </p:cNvPr>
          <p:cNvSpPr txBox="1">
            <a:spLocks noChangeArrowheads="1"/>
          </p:cNvSpPr>
          <p:nvPr/>
        </p:nvSpPr>
        <p:spPr bwMode="auto">
          <a:xfrm>
            <a:off x="147347" y="1181100"/>
            <a:ext cx="9692349" cy="1215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marL="185738" indent="-185738" algn="just" eaLnBrk="0" fontAlgn="base" hangingPunct="0">
              <a:lnSpc>
                <a:spcPct val="114000"/>
              </a:lnSpc>
              <a:spcBef>
                <a:spcPct val="0"/>
              </a:spcBef>
              <a:spcAft>
                <a:spcPts val="600"/>
              </a:spcAft>
              <a:buClrTx/>
              <a:buSzTx/>
              <a:buFont typeface="Wingdings" panose="05000000000000000000" pitchFamily="2" charset="2"/>
              <a:buChar char="§"/>
            </a:pPr>
            <a:r>
              <a:rPr lang="tr-TR" sz="1600" dirty="0">
                <a:solidFill>
                  <a:srgbClr val="061F5C"/>
                </a:solidFill>
                <a:latin typeface="Lucida Sans Unicode" panose="020B0602030504020204" pitchFamily="34" charset="0"/>
                <a:cs typeface="Lucida Sans Unicode" panose="020B0602030504020204" pitchFamily="34" charset="0"/>
              </a:rPr>
              <a:t>Ders kapsamında; kariyer planlaması konusunda farkındalık yaratılacak, öğrencilerin üniversite hayatları boyunca kariyerleri hakkında destek alabilecekleri Kariyer Merkezi ve faaliyetler, tanıtılacak, Yetenek Kapısı kullanımı ve öğrencilerin buradan nasıl yararlanacağı gösterilecek ve farklı sektörlerde çalışma hayatı ile tanışma fırsatı sunulacaktır. </a:t>
            </a:r>
          </a:p>
        </p:txBody>
      </p:sp>
      <p:pic>
        <p:nvPicPr>
          <p:cNvPr id="1026" name="Picture 2" descr="T.C. CumhurbaÅkanlÄ±ÄÄ± Ä°nsan KaynaklarÄ± Ofisi TarafÄ±ndan HazÄ±rlanan âYetenek  KapÄ±sÄ± AÃ§Ä±ldÄ±â | Ankara Ãniversitesi">
            <a:extLst>
              <a:ext uri="{FF2B5EF4-FFF2-40B4-BE49-F238E27FC236}">
                <a16:creationId xmlns:a16="http://schemas.microsoft.com/office/drawing/2014/main" id="{49FC685C-2288-AF44-A07F-A8E65CD348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382" y="2966141"/>
            <a:ext cx="4099863" cy="23061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portance Of Career Planning To Shape Your Kid s Future - BW Education">
            <a:extLst>
              <a:ext uri="{FF2B5EF4-FFF2-40B4-BE49-F238E27FC236}">
                <a16:creationId xmlns:a16="http://schemas.microsoft.com/office/drawing/2014/main" id="{5801DBEF-206F-DC48-AB1F-D259C9FC08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7223" y="2966141"/>
            <a:ext cx="4099863" cy="2214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1908761"/>
      </p:ext>
    </p:extLst>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9" name="AutoShape 8" descr="Image result for ibb logo">
            <a:extLst>
              <a:ext uri="{FF2B5EF4-FFF2-40B4-BE49-F238E27FC236}">
                <a16:creationId xmlns:a16="http://schemas.microsoft.com/office/drawing/2014/main" id="{C0C3CC4A-BC55-FE49-B0C8-29DCD75AFE8C}"/>
              </a:ext>
            </a:extLst>
          </p:cNvPr>
          <p:cNvSpPr>
            <a:spLocks noChangeAspect="1" noChangeArrowheads="1"/>
          </p:cNvSpPr>
          <p:nvPr/>
        </p:nvSpPr>
        <p:spPr bwMode="auto">
          <a:xfrm>
            <a:off x="0" y="-595578"/>
            <a:ext cx="1558942" cy="1386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eaLnBrk="0" fontAlgn="base" hangingPunct="0">
              <a:spcBef>
                <a:spcPct val="0"/>
              </a:spcBef>
              <a:spcAft>
                <a:spcPct val="0"/>
              </a:spcAft>
              <a:buClrTx/>
              <a:buSzTx/>
              <a:buFontTx/>
              <a:buNone/>
            </a:pPr>
            <a:endParaRPr lang="tr-TR" altLang="tr-TR" sz="2032">
              <a:solidFill>
                <a:prstClr val="black"/>
              </a:solidFill>
              <a:cs typeface="Arial" panose="020B0604020202020204" pitchFamily="34" charset="0"/>
            </a:endParaRPr>
          </a:p>
        </p:txBody>
      </p:sp>
      <p:grpSp>
        <p:nvGrpSpPr>
          <p:cNvPr id="90113" name="Grup 90112"/>
          <p:cNvGrpSpPr/>
          <p:nvPr/>
        </p:nvGrpSpPr>
        <p:grpSpPr>
          <a:xfrm>
            <a:off x="0" y="0"/>
            <a:ext cx="12192000" cy="6858000"/>
            <a:chOff x="0" y="0"/>
            <a:chExt cx="12192000" cy="6858000"/>
          </a:xfrm>
        </p:grpSpPr>
        <p:pic>
          <p:nvPicPr>
            <p:cNvPr id="17" name="Resim 16"/>
            <p:cNvPicPr>
              <a:picLocks noChangeAspect="1"/>
            </p:cNvPicPr>
            <p:nvPr/>
          </p:nvPicPr>
          <p:blipFill rotWithShape="1">
            <a:blip r:embed="rId2" cstate="email">
              <a:extLst>
                <a:ext uri="{28A0092B-C50C-407E-A947-70E740481C1C}">
                  <a14:useLocalDpi xmlns:a14="http://schemas.microsoft.com/office/drawing/2010/main"/>
                </a:ext>
              </a:extLst>
            </a:blip>
            <a:srcRect b="82777"/>
            <a:stretch/>
          </p:blipFill>
          <p:spPr>
            <a:xfrm>
              <a:off x="0" y="0"/>
              <a:ext cx="12192000" cy="1181100"/>
            </a:xfrm>
            <a:prstGeom prst="rect">
              <a:avLst/>
            </a:prstGeom>
          </p:spPr>
        </p:pic>
        <p:pic>
          <p:nvPicPr>
            <p:cNvPr id="8" name="Resim 7"/>
            <p:cNvPicPr>
              <a:picLocks noChangeAspect="1"/>
            </p:cNvPicPr>
            <p:nvPr/>
          </p:nvPicPr>
          <p:blipFill rotWithShape="1">
            <a:blip r:embed="rId2" cstate="email">
              <a:extLst>
                <a:ext uri="{28A0092B-C50C-407E-A947-70E740481C1C}">
                  <a14:useLocalDpi xmlns:a14="http://schemas.microsoft.com/office/drawing/2010/main"/>
                </a:ext>
              </a:extLst>
            </a:blip>
            <a:srcRect t="90000"/>
            <a:stretch/>
          </p:blipFill>
          <p:spPr>
            <a:xfrm>
              <a:off x="0" y="6172200"/>
              <a:ext cx="12192000" cy="685800"/>
            </a:xfrm>
            <a:prstGeom prst="rect">
              <a:avLst/>
            </a:prstGeom>
          </p:spPr>
        </p:pic>
        <p:sp>
          <p:nvSpPr>
            <p:cNvPr id="90112" name="Dikdörtgen 90111"/>
            <p:cNvSpPr/>
            <p:nvPr/>
          </p:nvSpPr>
          <p:spPr>
            <a:xfrm>
              <a:off x="0" y="70999"/>
              <a:ext cx="12192000" cy="950650"/>
            </a:xfrm>
            <a:prstGeom prst="rect">
              <a:avLst/>
            </a:prstGeom>
            <a:solidFill>
              <a:srgbClr val="061F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prstClr val="white"/>
                </a:solidFill>
              </a:endParaRPr>
            </a:p>
          </p:txBody>
        </p:sp>
      </p:grpSp>
      <p:sp>
        <p:nvSpPr>
          <p:cNvPr id="4" name="Başlık 3">
            <a:extLst>
              <a:ext uri="{FF2B5EF4-FFF2-40B4-BE49-F238E27FC236}">
                <a16:creationId xmlns:a16="http://schemas.microsoft.com/office/drawing/2014/main" id="{E07C1147-C5A3-E04A-937C-5E4E37913C2D}"/>
              </a:ext>
            </a:extLst>
          </p:cNvPr>
          <p:cNvSpPr>
            <a:spLocks noGrp="1"/>
          </p:cNvSpPr>
          <p:nvPr>
            <p:ph type="title"/>
          </p:nvPr>
        </p:nvSpPr>
        <p:spPr>
          <a:xfrm>
            <a:off x="426077" y="-72232"/>
            <a:ext cx="10515600" cy="1325563"/>
          </a:xfrm>
        </p:spPr>
        <p:txBody>
          <a:bodyPr>
            <a:normAutofit/>
          </a:bodyPr>
          <a:lstStyle/>
          <a:p>
            <a:r>
              <a:rPr lang="tr-TR" altLang="en-US" sz="2400" b="1" dirty="0">
                <a:solidFill>
                  <a:prstClr val="white"/>
                </a:solidFill>
                <a:latin typeface="Lucida Sans Unicode" panose="020B0602030504020204" pitchFamily="34" charset="0"/>
                <a:cs typeface="Lucida Sans Unicode" panose="020B0602030504020204" pitchFamily="34" charset="0"/>
              </a:rPr>
              <a:t>KENDİMİZİN SWOT ANALİZİNİ YAPALIM</a:t>
            </a:r>
            <a:endParaRPr lang="tr-TR" sz="2400" dirty="0"/>
          </a:p>
        </p:txBody>
      </p:sp>
      <p:pic>
        <p:nvPicPr>
          <p:cNvPr id="11" name="Resim 10">
            <a:extLst>
              <a:ext uri="{FF2B5EF4-FFF2-40B4-BE49-F238E27FC236}">
                <a16:creationId xmlns:a16="http://schemas.microsoft.com/office/drawing/2014/main" id="{8E24BE69-7A4C-D54C-B54B-86180CE1C2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3115" y="1201952"/>
            <a:ext cx="7734300" cy="2773596"/>
          </a:xfrm>
          <a:prstGeom prst="rect">
            <a:avLst/>
          </a:prstGeom>
        </p:spPr>
      </p:pic>
      <p:pic>
        <p:nvPicPr>
          <p:cNvPr id="14" name="Resim 13">
            <a:extLst>
              <a:ext uri="{FF2B5EF4-FFF2-40B4-BE49-F238E27FC236}">
                <a16:creationId xmlns:a16="http://schemas.microsoft.com/office/drawing/2014/main" id="{A5E76E6C-22BE-0647-AC49-275C714C5E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3115" y="3996400"/>
            <a:ext cx="7505431" cy="1922573"/>
          </a:xfrm>
          <a:prstGeom prst="rect">
            <a:avLst/>
          </a:prstGeom>
        </p:spPr>
      </p:pic>
    </p:spTree>
    <p:extLst>
      <p:ext uri="{BB962C8B-B14F-4D97-AF65-F5344CB8AC3E}">
        <p14:creationId xmlns:p14="http://schemas.microsoft.com/office/powerpoint/2010/main" val="1704458041"/>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9" name="AutoShape 8" descr="Image result for ibb logo">
            <a:extLst>
              <a:ext uri="{FF2B5EF4-FFF2-40B4-BE49-F238E27FC236}">
                <a16:creationId xmlns:a16="http://schemas.microsoft.com/office/drawing/2014/main" id="{C0C3CC4A-BC55-FE49-B0C8-29DCD75AFE8C}"/>
              </a:ext>
            </a:extLst>
          </p:cNvPr>
          <p:cNvSpPr>
            <a:spLocks noChangeAspect="1" noChangeArrowheads="1"/>
          </p:cNvSpPr>
          <p:nvPr/>
        </p:nvSpPr>
        <p:spPr bwMode="auto">
          <a:xfrm>
            <a:off x="0" y="-595578"/>
            <a:ext cx="1558942" cy="1386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eaLnBrk="0" fontAlgn="base" hangingPunct="0">
              <a:spcBef>
                <a:spcPct val="0"/>
              </a:spcBef>
              <a:spcAft>
                <a:spcPct val="0"/>
              </a:spcAft>
              <a:buClrTx/>
              <a:buSzTx/>
              <a:buFontTx/>
              <a:buNone/>
            </a:pPr>
            <a:endParaRPr lang="tr-TR" altLang="tr-TR" sz="2032">
              <a:solidFill>
                <a:prstClr val="black"/>
              </a:solidFill>
              <a:cs typeface="Arial" panose="020B0604020202020204" pitchFamily="34" charset="0"/>
            </a:endParaRPr>
          </a:p>
        </p:txBody>
      </p:sp>
      <p:grpSp>
        <p:nvGrpSpPr>
          <p:cNvPr id="90113" name="Grup 90112"/>
          <p:cNvGrpSpPr/>
          <p:nvPr/>
        </p:nvGrpSpPr>
        <p:grpSpPr>
          <a:xfrm>
            <a:off x="0" y="-1"/>
            <a:ext cx="12192000" cy="6858000"/>
            <a:chOff x="0" y="0"/>
            <a:chExt cx="12192000" cy="6858000"/>
          </a:xfrm>
        </p:grpSpPr>
        <p:pic>
          <p:nvPicPr>
            <p:cNvPr id="17" name="Resim 16"/>
            <p:cNvPicPr>
              <a:picLocks noChangeAspect="1"/>
            </p:cNvPicPr>
            <p:nvPr/>
          </p:nvPicPr>
          <p:blipFill rotWithShape="1">
            <a:blip r:embed="rId2" cstate="email">
              <a:extLst>
                <a:ext uri="{28A0092B-C50C-407E-A947-70E740481C1C}">
                  <a14:useLocalDpi xmlns:a14="http://schemas.microsoft.com/office/drawing/2010/main"/>
                </a:ext>
              </a:extLst>
            </a:blip>
            <a:srcRect b="82777"/>
            <a:stretch/>
          </p:blipFill>
          <p:spPr>
            <a:xfrm>
              <a:off x="0" y="0"/>
              <a:ext cx="12192000" cy="1181100"/>
            </a:xfrm>
            <a:prstGeom prst="rect">
              <a:avLst/>
            </a:prstGeom>
          </p:spPr>
        </p:pic>
        <p:pic>
          <p:nvPicPr>
            <p:cNvPr id="8" name="Resim 7"/>
            <p:cNvPicPr>
              <a:picLocks noChangeAspect="1"/>
            </p:cNvPicPr>
            <p:nvPr/>
          </p:nvPicPr>
          <p:blipFill rotWithShape="1">
            <a:blip r:embed="rId2" cstate="email">
              <a:extLst>
                <a:ext uri="{28A0092B-C50C-407E-A947-70E740481C1C}">
                  <a14:useLocalDpi xmlns:a14="http://schemas.microsoft.com/office/drawing/2010/main"/>
                </a:ext>
              </a:extLst>
            </a:blip>
            <a:srcRect t="90000"/>
            <a:stretch/>
          </p:blipFill>
          <p:spPr>
            <a:xfrm>
              <a:off x="0" y="6172200"/>
              <a:ext cx="12192000" cy="685800"/>
            </a:xfrm>
            <a:prstGeom prst="rect">
              <a:avLst/>
            </a:prstGeom>
          </p:spPr>
        </p:pic>
        <p:sp>
          <p:nvSpPr>
            <p:cNvPr id="90112" name="Dikdörtgen 90111"/>
            <p:cNvSpPr/>
            <p:nvPr/>
          </p:nvSpPr>
          <p:spPr>
            <a:xfrm>
              <a:off x="0" y="70999"/>
              <a:ext cx="12192000" cy="950650"/>
            </a:xfrm>
            <a:prstGeom prst="rect">
              <a:avLst/>
            </a:prstGeom>
            <a:solidFill>
              <a:srgbClr val="061F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prstClr val="white"/>
                </a:solidFill>
              </a:endParaRPr>
            </a:p>
          </p:txBody>
        </p:sp>
      </p:grpSp>
      <p:sp>
        <p:nvSpPr>
          <p:cNvPr id="3" name="Metin kutusu 2">
            <a:extLst>
              <a:ext uri="{FF2B5EF4-FFF2-40B4-BE49-F238E27FC236}">
                <a16:creationId xmlns:a16="http://schemas.microsoft.com/office/drawing/2014/main" id="{ECE6DD93-B4E9-BE43-89F6-340417542748}"/>
              </a:ext>
            </a:extLst>
          </p:cNvPr>
          <p:cNvSpPr txBox="1"/>
          <p:nvPr/>
        </p:nvSpPr>
        <p:spPr>
          <a:xfrm>
            <a:off x="5288534" y="2383988"/>
            <a:ext cx="1284326" cy="369332"/>
          </a:xfrm>
          <a:prstGeom prst="rect">
            <a:avLst/>
          </a:prstGeom>
          <a:noFill/>
        </p:spPr>
        <p:txBody>
          <a:bodyPr wrap="none" rtlCol="0">
            <a:spAutoFit/>
          </a:bodyPr>
          <a:lstStyle/>
          <a:p>
            <a:r>
              <a:rPr lang="tr-TR" b="1" dirty="0">
                <a:solidFill>
                  <a:schemeClr val="bg1"/>
                </a:solidFill>
              </a:rPr>
              <a:t>BEN KİMİM</a:t>
            </a:r>
          </a:p>
        </p:txBody>
      </p:sp>
      <p:sp>
        <p:nvSpPr>
          <p:cNvPr id="5" name="Metin kutusu 4">
            <a:extLst>
              <a:ext uri="{FF2B5EF4-FFF2-40B4-BE49-F238E27FC236}">
                <a16:creationId xmlns:a16="http://schemas.microsoft.com/office/drawing/2014/main" id="{639FD033-242B-A54D-AF5C-165BD2B02B50}"/>
              </a:ext>
            </a:extLst>
          </p:cNvPr>
          <p:cNvSpPr txBox="1"/>
          <p:nvPr/>
        </p:nvSpPr>
        <p:spPr>
          <a:xfrm>
            <a:off x="6903467" y="2291655"/>
            <a:ext cx="1533153" cy="923330"/>
          </a:xfrm>
          <a:prstGeom prst="rect">
            <a:avLst/>
          </a:prstGeom>
          <a:noFill/>
        </p:spPr>
        <p:txBody>
          <a:bodyPr wrap="square" rtlCol="0">
            <a:spAutoFit/>
          </a:bodyPr>
          <a:lstStyle/>
          <a:p>
            <a:pPr algn="ctr"/>
            <a:r>
              <a:rPr lang="tr-TR" b="1" dirty="0">
                <a:solidFill>
                  <a:schemeClr val="bg1"/>
                </a:solidFill>
              </a:rPr>
              <a:t>NE ÖĞRENMEK </a:t>
            </a:r>
          </a:p>
          <a:p>
            <a:pPr algn="ctr"/>
            <a:r>
              <a:rPr lang="tr-TR" b="1" dirty="0">
                <a:solidFill>
                  <a:schemeClr val="bg1"/>
                </a:solidFill>
              </a:rPr>
              <a:t>İSTİYORUM</a:t>
            </a:r>
          </a:p>
        </p:txBody>
      </p:sp>
      <p:sp>
        <p:nvSpPr>
          <p:cNvPr id="6" name="Metin kutusu 5">
            <a:extLst>
              <a:ext uri="{FF2B5EF4-FFF2-40B4-BE49-F238E27FC236}">
                <a16:creationId xmlns:a16="http://schemas.microsoft.com/office/drawing/2014/main" id="{1CBFB96B-640D-A041-BB37-486077311DCE}"/>
              </a:ext>
            </a:extLst>
          </p:cNvPr>
          <p:cNvSpPr txBox="1"/>
          <p:nvPr/>
        </p:nvSpPr>
        <p:spPr>
          <a:xfrm>
            <a:off x="7064936" y="4029091"/>
            <a:ext cx="1860703" cy="584775"/>
          </a:xfrm>
          <a:prstGeom prst="rect">
            <a:avLst/>
          </a:prstGeom>
          <a:noFill/>
        </p:spPr>
        <p:txBody>
          <a:bodyPr wrap="square" rtlCol="0">
            <a:spAutoFit/>
          </a:bodyPr>
          <a:lstStyle/>
          <a:p>
            <a:r>
              <a:rPr lang="tr-TR" sz="1600" b="1" dirty="0">
                <a:solidFill>
                  <a:schemeClr val="bg1"/>
                </a:solidFill>
              </a:rPr>
              <a:t>NELERDEN </a:t>
            </a:r>
          </a:p>
          <a:p>
            <a:r>
              <a:rPr lang="tr-TR" sz="1600" b="1" dirty="0">
                <a:solidFill>
                  <a:schemeClr val="bg1"/>
                </a:solidFill>
              </a:rPr>
              <a:t>HOŞLANIYORUM</a:t>
            </a:r>
          </a:p>
        </p:txBody>
      </p:sp>
      <p:sp>
        <p:nvSpPr>
          <p:cNvPr id="7" name="Metin kutusu 6">
            <a:extLst>
              <a:ext uri="{FF2B5EF4-FFF2-40B4-BE49-F238E27FC236}">
                <a16:creationId xmlns:a16="http://schemas.microsoft.com/office/drawing/2014/main" id="{A549E1A4-F540-9A4C-9962-DDEE3EC527A8}"/>
              </a:ext>
            </a:extLst>
          </p:cNvPr>
          <p:cNvSpPr txBox="1"/>
          <p:nvPr/>
        </p:nvSpPr>
        <p:spPr>
          <a:xfrm>
            <a:off x="5371185" y="3967535"/>
            <a:ext cx="1449630" cy="646331"/>
          </a:xfrm>
          <a:prstGeom prst="rect">
            <a:avLst/>
          </a:prstGeom>
          <a:noFill/>
        </p:spPr>
        <p:txBody>
          <a:bodyPr wrap="square" rtlCol="0">
            <a:spAutoFit/>
          </a:bodyPr>
          <a:lstStyle/>
          <a:p>
            <a:r>
              <a:rPr lang="tr-TR" b="1" dirty="0">
                <a:solidFill>
                  <a:schemeClr val="bg1"/>
                </a:solidFill>
              </a:rPr>
              <a:t>DEĞERLERİM NELERDİR?</a:t>
            </a:r>
          </a:p>
        </p:txBody>
      </p:sp>
      <p:graphicFrame>
        <p:nvGraphicFramePr>
          <p:cNvPr id="9" name="Diyagram 8">
            <a:extLst>
              <a:ext uri="{FF2B5EF4-FFF2-40B4-BE49-F238E27FC236}">
                <a16:creationId xmlns:a16="http://schemas.microsoft.com/office/drawing/2014/main" id="{D2D4E03E-DE4E-EA4A-B59F-3921CE668A4B}"/>
              </a:ext>
            </a:extLst>
          </p:cNvPr>
          <p:cNvGraphicFramePr/>
          <p:nvPr>
            <p:extLst>
              <p:ext uri="{D42A27DB-BD31-4B8C-83A1-F6EECF244321}">
                <p14:modId xmlns:p14="http://schemas.microsoft.com/office/powerpoint/2010/main" val="3642787053"/>
              </p:ext>
            </p:extLst>
          </p:nvPr>
        </p:nvGraphicFramePr>
        <p:xfrm>
          <a:off x="2330174" y="689685"/>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Bulut 9">
            <a:extLst>
              <a:ext uri="{FF2B5EF4-FFF2-40B4-BE49-F238E27FC236}">
                <a16:creationId xmlns:a16="http://schemas.microsoft.com/office/drawing/2014/main" id="{4D80A9EA-3976-7846-BA6D-675360E40F4A}"/>
              </a:ext>
            </a:extLst>
          </p:cNvPr>
          <p:cNvSpPr/>
          <p:nvPr/>
        </p:nvSpPr>
        <p:spPr>
          <a:xfrm>
            <a:off x="8925639" y="1510748"/>
            <a:ext cx="1351422" cy="87324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Şöhret </a:t>
            </a:r>
          </a:p>
        </p:txBody>
      </p:sp>
      <p:sp>
        <p:nvSpPr>
          <p:cNvPr id="19" name="Bulut 18">
            <a:extLst>
              <a:ext uri="{FF2B5EF4-FFF2-40B4-BE49-F238E27FC236}">
                <a16:creationId xmlns:a16="http://schemas.microsoft.com/office/drawing/2014/main" id="{E14F47C7-F0CC-5145-AA13-FB7C3D98CBB1}"/>
              </a:ext>
            </a:extLst>
          </p:cNvPr>
          <p:cNvSpPr/>
          <p:nvPr/>
        </p:nvSpPr>
        <p:spPr>
          <a:xfrm>
            <a:off x="2590651" y="1418415"/>
            <a:ext cx="1351422" cy="87324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Disiplin</a:t>
            </a:r>
          </a:p>
        </p:txBody>
      </p:sp>
      <p:sp>
        <p:nvSpPr>
          <p:cNvPr id="20" name="Bulut 19">
            <a:extLst>
              <a:ext uri="{FF2B5EF4-FFF2-40B4-BE49-F238E27FC236}">
                <a16:creationId xmlns:a16="http://schemas.microsoft.com/office/drawing/2014/main" id="{777E318E-E104-5E44-8CFA-69E4D03F5872}"/>
              </a:ext>
            </a:extLst>
          </p:cNvPr>
          <p:cNvSpPr/>
          <p:nvPr/>
        </p:nvSpPr>
        <p:spPr>
          <a:xfrm>
            <a:off x="3393472" y="5144872"/>
            <a:ext cx="1351422" cy="87324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Denge</a:t>
            </a:r>
          </a:p>
        </p:txBody>
      </p:sp>
      <p:sp>
        <p:nvSpPr>
          <p:cNvPr id="21" name="Bulut 20">
            <a:extLst>
              <a:ext uri="{FF2B5EF4-FFF2-40B4-BE49-F238E27FC236}">
                <a16:creationId xmlns:a16="http://schemas.microsoft.com/office/drawing/2014/main" id="{CD849E67-93C5-2B4B-AAD7-FF86BBAB9014}"/>
              </a:ext>
            </a:extLst>
          </p:cNvPr>
          <p:cNvSpPr/>
          <p:nvPr/>
        </p:nvSpPr>
        <p:spPr>
          <a:xfrm>
            <a:off x="8068815" y="4639508"/>
            <a:ext cx="1532535" cy="87324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Esneklik</a:t>
            </a:r>
          </a:p>
        </p:txBody>
      </p:sp>
      <p:sp>
        <p:nvSpPr>
          <p:cNvPr id="22" name="Bulut 21">
            <a:extLst>
              <a:ext uri="{FF2B5EF4-FFF2-40B4-BE49-F238E27FC236}">
                <a16:creationId xmlns:a16="http://schemas.microsoft.com/office/drawing/2014/main" id="{1DF13C14-1B07-8348-85F8-B1FFB1381EA3}"/>
              </a:ext>
            </a:extLst>
          </p:cNvPr>
          <p:cNvSpPr/>
          <p:nvPr/>
        </p:nvSpPr>
        <p:spPr>
          <a:xfrm>
            <a:off x="9524046" y="3394753"/>
            <a:ext cx="2257784" cy="91683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Yardımlaşma </a:t>
            </a:r>
          </a:p>
        </p:txBody>
      </p:sp>
      <p:sp>
        <p:nvSpPr>
          <p:cNvPr id="23" name="Bulut 22">
            <a:extLst>
              <a:ext uri="{FF2B5EF4-FFF2-40B4-BE49-F238E27FC236}">
                <a16:creationId xmlns:a16="http://schemas.microsoft.com/office/drawing/2014/main" id="{3751D23A-2F31-AF41-9C2E-D518FE1A7EB9}"/>
              </a:ext>
            </a:extLst>
          </p:cNvPr>
          <p:cNvSpPr/>
          <p:nvPr/>
        </p:nvSpPr>
        <p:spPr>
          <a:xfrm>
            <a:off x="1519334" y="2958133"/>
            <a:ext cx="1747028" cy="87324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Mutluluk </a:t>
            </a:r>
          </a:p>
        </p:txBody>
      </p:sp>
      <p:sp>
        <p:nvSpPr>
          <p:cNvPr id="24" name="Bulut 23">
            <a:extLst>
              <a:ext uri="{FF2B5EF4-FFF2-40B4-BE49-F238E27FC236}">
                <a16:creationId xmlns:a16="http://schemas.microsoft.com/office/drawing/2014/main" id="{B187094E-A879-0D44-928B-FCC3729EB05E}"/>
              </a:ext>
            </a:extLst>
          </p:cNvPr>
          <p:cNvSpPr/>
          <p:nvPr/>
        </p:nvSpPr>
        <p:spPr>
          <a:xfrm>
            <a:off x="911693" y="4497851"/>
            <a:ext cx="1860703" cy="87324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Maneviyat </a:t>
            </a:r>
          </a:p>
        </p:txBody>
      </p:sp>
      <p:sp>
        <p:nvSpPr>
          <p:cNvPr id="25" name="Bulut 24">
            <a:extLst>
              <a:ext uri="{FF2B5EF4-FFF2-40B4-BE49-F238E27FC236}">
                <a16:creationId xmlns:a16="http://schemas.microsoft.com/office/drawing/2014/main" id="{1AC948DA-CE74-7A45-AD66-4DC705D04D48}"/>
              </a:ext>
            </a:extLst>
          </p:cNvPr>
          <p:cNvSpPr/>
          <p:nvPr/>
        </p:nvSpPr>
        <p:spPr>
          <a:xfrm>
            <a:off x="10209965" y="2168475"/>
            <a:ext cx="1571865" cy="87324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Macera</a:t>
            </a:r>
          </a:p>
        </p:txBody>
      </p:sp>
      <p:sp>
        <p:nvSpPr>
          <p:cNvPr id="26" name="Bulut 25">
            <a:extLst>
              <a:ext uri="{FF2B5EF4-FFF2-40B4-BE49-F238E27FC236}">
                <a16:creationId xmlns:a16="http://schemas.microsoft.com/office/drawing/2014/main" id="{DA625781-7822-8840-9641-65BC450BB4BB}"/>
              </a:ext>
            </a:extLst>
          </p:cNvPr>
          <p:cNvSpPr/>
          <p:nvPr/>
        </p:nvSpPr>
        <p:spPr>
          <a:xfrm>
            <a:off x="373233" y="1850443"/>
            <a:ext cx="1747027" cy="87324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Arkadaşlık</a:t>
            </a:r>
          </a:p>
        </p:txBody>
      </p:sp>
      <p:sp>
        <p:nvSpPr>
          <p:cNvPr id="27" name="Başlık 3">
            <a:extLst>
              <a:ext uri="{FF2B5EF4-FFF2-40B4-BE49-F238E27FC236}">
                <a16:creationId xmlns:a16="http://schemas.microsoft.com/office/drawing/2014/main" id="{C642915D-5CBB-2844-A54A-EC627B14337B}"/>
              </a:ext>
            </a:extLst>
          </p:cNvPr>
          <p:cNvSpPr>
            <a:spLocks noGrp="1"/>
          </p:cNvSpPr>
          <p:nvPr>
            <p:ph type="title"/>
          </p:nvPr>
        </p:nvSpPr>
        <p:spPr>
          <a:xfrm>
            <a:off x="113385" y="-5020"/>
            <a:ext cx="10515600" cy="1325563"/>
          </a:xfrm>
        </p:spPr>
        <p:txBody>
          <a:bodyPr>
            <a:normAutofit/>
          </a:bodyPr>
          <a:lstStyle/>
          <a:p>
            <a:r>
              <a:rPr lang="tr-TR" altLang="en-US" sz="2400" b="1" dirty="0">
                <a:solidFill>
                  <a:prstClr val="white"/>
                </a:solidFill>
                <a:latin typeface="Lucida Sans Unicode" panose="020B0602030504020204" pitchFamily="34" charset="0"/>
                <a:cs typeface="Lucida Sans Unicode" panose="020B0602030504020204" pitchFamily="34" charset="0"/>
              </a:rPr>
              <a:t>DEĞERLERİMİZE UYGUN İŞLER SEÇELİM</a:t>
            </a:r>
            <a:endParaRPr lang="tr-TR" sz="2400" dirty="0"/>
          </a:p>
        </p:txBody>
      </p:sp>
    </p:spTree>
    <p:extLst>
      <p:ext uri="{BB962C8B-B14F-4D97-AF65-F5344CB8AC3E}">
        <p14:creationId xmlns:p14="http://schemas.microsoft.com/office/powerpoint/2010/main" val="1608949958"/>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9" name="AutoShape 8" descr="Image result for ibb logo">
            <a:extLst>
              <a:ext uri="{FF2B5EF4-FFF2-40B4-BE49-F238E27FC236}">
                <a16:creationId xmlns:a16="http://schemas.microsoft.com/office/drawing/2014/main" id="{C0C3CC4A-BC55-FE49-B0C8-29DCD75AFE8C}"/>
              </a:ext>
            </a:extLst>
          </p:cNvPr>
          <p:cNvSpPr>
            <a:spLocks noChangeAspect="1" noChangeArrowheads="1"/>
          </p:cNvSpPr>
          <p:nvPr/>
        </p:nvSpPr>
        <p:spPr bwMode="auto">
          <a:xfrm>
            <a:off x="0" y="-595578"/>
            <a:ext cx="1558942" cy="1386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eaLnBrk="0" fontAlgn="base" hangingPunct="0">
              <a:spcBef>
                <a:spcPct val="0"/>
              </a:spcBef>
              <a:spcAft>
                <a:spcPct val="0"/>
              </a:spcAft>
              <a:buClrTx/>
              <a:buSzTx/>
              <a:buFontTx/>
              <a:buNone/>
            </a:pPr>
            <a:endParaRPr lang="tr-TR" altLang="tr-TR" sz="2032">
              <a:solidFill>
                <a:prstClr val="black"/>
              </a:solidFill>
              <a:cs typeface="Arial" panose="020B0604020202020204" pitchFamily="34" charset="0"/>
            </a:endParaRPr>
          </a:p>
        </p:txBody>
      </p:sp>
      <p:grpSp>
        <p:nvGrpSpPr>
          <p:cNvPr id="90113" name="Grup 90112"/>
          <p:cNvGrpSpPr/>
          <p:nvPr/>
        </p:nvGrpSpPr>
        <p:grpSpPr>
          <a:xfrm>
            <a:off x="0" y="0"/>
            <a:ext cx="12192000" cy="6858000"/>
            <a:chOff x="0" y="0"/>
            <a:chExt cx="12192000" cy="6858000"/>
          </a:xfrm>
        </p:grpSpPr>
        <p:pic>
          <p:nvPicPr>
            <p:cNvPr id="17" name="Resim 16"/>
            <p:cNvPicPr>
              <a:picLocks noChangeAspect="1"/>
            </p:cNvPicPr>
            <p:nvPr/>
          </p:nvPicPr>
          <p:blipFill rotWithShape="1">
            <a:blip r:embed="rId2" cstate="email">
              <a:extLst>
                <a:ext uri="{28A0092B-C50C-407E-A947-70E740481C1C}">
                  <a14:useLocalDpi xmlns:a14="http://schemas.microsoft.com/office/drawing/2010/main"/>
                </a:ext>
              </a:extLst>
            </a:blip>
            <a:srcRect b="82777"/>
            <a:stretch/>
          </p:blipFill>
          <p:spPr>
            <a:xfrm>
              <a:off x="0" y="0"/>
              <a:ext cx="12192000" cy="1181100"/>
            </a:xfrm>
            <a:prstGeom prst="rect">
              <a:avLst/>
            </a:prstGeom>
          </p:spPr>
        </p:pic>
        <p:pic>
          <p:nvPicPr>
            <p:cNvPr id="8" name="Resim 7"/>
            <p:cNvPicPr>
              <a:picLocks noChangeAspect="1"/>
            </p:cNvPicPr>
            <p:nvPr/>
          </p:nvPicPr>
          <p:blipFill rotWithShape="1">
            <a:blip r:embed="rId2" cstate="email">
              <a:extLst>
                <a:ext uri="{28A0092B-C50C-407E-A947-70E740481C1C}">
                  <a14:useLocalDpi xmlns:a14="http://schemas.microsoft.com/office/drawing/2010/main"/>
                </a:ext>
              </a:extLst>
            </a:blip>
            <a:srcRect t="90000"/>
            <a:stretch/>
          </p:blipFill>
          <p:spPr>
            <a:xfrm>
              <a:off x="0" y="6172200"/>
              <a:ext cx="12192000" cy="685800"/>
            </a:xfrm>
            <a:prstGeom prst="rect">
              <a:avLst/>
            </a:prstGeom>
          </p:spPr>
        </p:pic>
        <p:sp>
          <p:nvSpPr>
            <p:cNvPr id="90112" name="Dikdörtgen 90111"/>
            <p:cNvSpPr/>
            <p:nvPr/>
          </p:nvSpPr>
          <p:spPr>
            <a:xfrm>
              <a:off x="0" y="70999"/>
              <a:ext cx="12192000" cy="950650"/>
            </a:xfrm>
            <a:prstGeom prst="rect">
              <a:avLst/>
            </a:prstGeom>
            <a:solidFill>
              <a:srgbClr val="061F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prstClr val="white"/>
                </a:solidFill>
              </a:endParaRPr>
            </a:p>
          </p:txBody>
        </p:sp>
      </p:grpSp>
      <p:sp>
        <p:nvSpPr>
          <p:cNvPr id="6" name="Metin kutusu 5">
            <a:extLst>
              <a:ext uri="{FF2B5EF4-FFF2-40B4-BE49-F238E27FC236}">
                <a16:creationId xmlns:a16="http://schemas.microsoft.com/office/drawing/2014/main" id="{333A3C24-1E15-2245-94B7-5B839D3C1D9C}"/>
              </a:ext>
            </a:extLst>
          </p:cNvPr>
          <p:cNvSpPr txBox="1">
            <a:spLocks noChangeArrowheads="1"/>
          </p:cNvSpPr>
          <p:nvPr/>
        </p:nvSpPr>
        <p:spPr bwMode="auto">
          <a:xfrm>
            <a:off x="389200" y="315491"/>
            <a:ext cx="90677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eaLnBrk="0" fontAlgn="base" hangingPunct="0">
              <a:spcBef>
                <a:spcPct val="0"/>
              </a:spcBef>
              <a:spcAft>
                <a:spcPct val="0"/>
              </a:spcAft>
              <a:buClrTx/>
              <a:buSzTx/>
              <a:buFontTx/>
              <a:buNone/>
            </a:pPr>
            <a:r>
              <a:rPr lang="tr-TR" altLang="en-US" sz="2400" b="1" dirty="0">
                <a:solidFill>
                  <a:prstClr val="white"/>
                </a:solidFill>
                <a:latin typeface="Lucida Sans Unicode" panose="020B0602030504020204" pitchFamily="34" charset="0"/>
                <a:cs typeface="Lucida Sans Unicode" panose="020B0602030504020204" pitchFamily="34" charset="0"/>
              </a:rPr>
              <a:t>AKTİVİTE </a:t>
            </a:r>
          </a:p>
        </p:txBody>
      </p:sp>
      <p:sp>
        <p:nvSpPr>
          <p:cNvPr id="7" name="İçerik Yer Tutucusu 6">
            <a:extLst>
              <a:ext uri="{FF2B5EF4-FFF2-40B4-BE49-F238E27FC236}">
                <a16:creationId xmlns:a16="http://schemas.microsoft.com/office/drawing/2014/main" id="{13FC9E94-2677-6842-AEC0-100BD9E8534A}"/>
              </a:ext>
            </a:extLst>
          </p:cNvPr>
          <p:cNvSpPr>
            <a:spLocks noGrp="1"/>
          </p:cNvSpPr>
          <p:nvPr>
            <p:ph idx="1"/>
          </p:nvPr>
        </p:nvSpPr>
        <p:spPr>
          <a:xfrm>
            <a:off x="359729" y="1350233"/>
            <a:ext cx="10515600" cy="4351338"/>
          </a:xfrm>
        </p:spPr>
        <p:txBody>
          <a:bodyPr/>
          <a:lstStyle/>
          <a:p>
            <a:r>
              <a:rPr lang="tr-TR" sz="1800" dirty="0">
                <a:solidFill>
                  <a:srgbClr val="061F5C"/>
                </a:solidFill>
                <a:latin typeface="Lucida Sans Unicode" panose="020B0602030504020204" pitchFamily="34" charset="0"/>
                <a:cs typeface="Lucida Sans Unicode" panose="020B0602030504020204" pitchFamily="34" charset="0"/>
              </a:rPr>
              <a:t>Güçlü yönlerim </a:t>
            </a:r>
          </a:p>
          <a:p>
            <a:r>
              <a:rPr lang="tr-TR" sz="1800" dirty="0">
                <a:solidFill>
                  <a:srgbClr val="061F5C"/>
                </a:solidFill>
                <a:latin typeface="Lucida Sans Unicode" panose="020B0602030504020204" pitchFamily="34" charset="0"/>
                <a:cs typeface="Lucida Sans Unicode" panose="020B0602030504020204" pitchFamily="34" charset="0"/>
              </a:rPr>
              <a:t>Geliştirmeye çalıştığım yönlerim </a:t>
            </a:r>
          </a:p>
          <a:p>
            <a:r>
              <a:rPr lang="tr-TR" sz="1800" dirty="0">
                <a:solidFill>
                  <a:srgbClr val="061F5C"/>
                </a:solidFill>
                <a:latin typeface="Lucida Sans Unicode" panose="020B0602030504020204" pitchFamily="34" charset="0"/>
                <a:cs typeface="Lucida Sans Unicode" panose="020B0602030504020204" pitchFamily="34" charset="0"/>
              </a:rPr>
              <a:t>Hayat amacım </a:t>
            </a:r>
          </a:p>
          <a:p>
            <a:r>
              <a:rPr lang="tr-TR" sz="1800" dirty="0">
                <a:solidFill>
                  <a:srgbClr val="061F5C"/>
                </a:solidFill>
                <a:latin typeface="Lucida Sans Unicode" panose="020B0602030504020204" pitchFamily="34" charset="0"/>
                <a:cs typeface="Lucida Sans Unicode" panose="020B0602030504020204" pitchFamily="34" charset="0"/>
              </a:rPr>
              <a:t>Hayallerim </a:t>
            </a:r>
          </a:p>
          <a:p>
            <a:r>
              <a:rPr lang="tr-TR" sz="1800" dirty="0">
                <a:solidFill>
                  <a:srgbClr val="061F5C"/>
                </a:solidFill>
                <a:latin typeface="Lucida Sans Unicode" panose="020B0602030504020204" pitchFamily="34" charset="0"/>
                <a:cs typeface="Lucida Sans Unicode" panose="020B0602030504020204" pitchFamily="34" charset="0"/>
              </a:rPr>
              <a:t>Gelecekteki ben </a:t>
            </a:r>
          </a:p>
          <a:p>
            <a:endParaRPr lang="tr-TR" dirty="0"/>
          </a:p>
        </p:txBody>
      </p:sp>
      <p:sp>
        <p:nvSpPr>
          <p:cNvPr id="5" name="Bulut Belirtme Çizgisi 4">
            <a:extLst>
              <a:ext uri="{FF2B5EF4-FFF2-40B4-BE49-F238E27FC236}">
                <a16:creationId xmlns:a16="http://schemas.microsoft.com/office/drawing/2014/main" id="{7F89C094-6715-3841-982A-4A5E5196356E}"/>
              </a:ext>
            </a:extLst>
          </p:cNvPr>
          <p:cNvSpPr/>
          <p:nvPr/>
        </p:nvSpPr>
        <p:spPr>
          <a:xfrm>
            <a:off x="4923098" y="1295442"/>
            <a:ext cx="3962400" cy="2381208"/>
          </a:xfrm>
          <a:prstGeom prst="cloudCallou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BU KONULARDA DÜŞÜNELİM VE YAZALIM</a:t>
            </a:r>
          </a:p>
        </p:txBody>
      </p:sp>
    </p:spTree>
    <p:extLst>
      <p:ext uri="{BB962C8B-B14F-4D97-AF65-F5344CB8AC3E}">
        <p14:creationId xmlns:p14="http://schemas.microsoft.com/office/powerpoint/2010/main" val="3952203436"/>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9" name="AutoShape 8" descr="Image result for ibb logo">
            <a:extLst>
              <a:ext uri="{FF2B5EF4-FFF2-40B4-BE49-F238E27FC236}">
                <a16:creationId xmlns:a16="http://schemas.microsoft.com/office/drawing/2014/main" id="{C0C3CC4A-BC55-FE49-B0C8-29DCD75AFE8C}"/>
              </a:ext>
            </a:extLst>
          </p:cNvPr>
          <p:cNvSpPr>
            <a:spLocks noChangeAspect="1" noChangeArrowheads="1"/>
          </p:cNvSpPr>
          <p:nvPr/>
        </p:nvSpPr>
        <p:spPr bwMode="auto">
          <a:xfrm>
            <a:off x="0" y="-595578"/>
            <a:ext cx="1558942" cy="1386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eaLnBrk="0" fontAlgn="base" hangingPunct="0">
              <a:spcBef>
                <a:spcPct val="0"/>
              </a:spcBef>
              <a:spcAft>
                <a:spcPct val="0"/>
              </a:spcAft>
              <a:buClrTx/>
              <a:buSzTx/>
              <a:buFontTx/>
              <a:buNone/>
            </a:pPr>
            <a:endParaRPr lang="tr-TR" altLang="tr-TR" sz="2032">
              <a:solidFill>
                <a:prstClr val="black"/>
              </a:solidFill>
              <a:cs typeface="Arial" panose="020B0604020202020204" pitchFamily="34" charset="0"/>
            </a:endParaRPr>
          </a:p>
        </p:txBody>
      </p:sp>
      <p:grpSp>
        <p:nvGrpSpPr>
          <p:cNvPr id="90113" name="Grup 90112"/>
          <p:cNvGrpSpPr/>
          <p:nvPr/>
        </p:nvGrpSpPr>
        <p:grpSpPr>
          <a:xfrm>
            <a:off x="0" y="0"/>
            <a:ext cx="12192000" cy="6858000"/>
            <a:chOff x="0" y="0"/>
            <a:chExt cx="12192000" cy="6858000"/>
          </a:xfrm>
        </p:grpSpPr>
        <p:pic>
          <p:nvPicPr>
            <p:cNvPr id="17" name="Resim 16"/>
            <p:cNvPicPr>
              <a:picLocks noChangeAspect="1"/>
            </p:cNvPicPr>
            <p:nvPr/>
          </p:nvPicPr>
          <p:blipFill rotWithShape="1">
            <a:blip r:embed="rId2" cstate="email">
              <a:extLst>
                <a:ext uri="{28A0092B-C50C-407E-A947-70E740481C1C}">
                  <a14:useLocalDpi xmlns:a14="http://schemas.microsoft.com/office/drawing/2010/main"/>
                </a:ext>
              </a:extLst>
            </a:blip>
            <a:srcRect b="82777"/>
            <a:stretch/>
          </p:blipFill>
          <p:spPr>
            <a:xfrm>
              <a:off x="0" y="0"/>
              <a:ext cx="12192000" cy="1181100"/>
            </a:xfrm>
            <a:prstGeom prst="rect">
              <a:avLst/>
            </a:prstGeom>
          </p:spPr>
        </p:pic>
        <p:pic>
          <p:nvPicPr>
            <p:cNvPr id="8" name="Resim 7"/>
            <p:cNvPicPr>
              <a:picLocks noChangeAspect="1"/>
            </p:cNvPicPr>
            <p:nvPr/>
          </p:nvPicPr>
          <p:blipFill rotWithShape="1">
            <a:blip r:embed="rId2" cstate="email">
              <a:extLst>
                <a:ext uri="{28A0092B-C50C-407E-A947-70E740481C1C}">
                  <a14:useLocalDpi xmlns:a14="http://schemas.microsoft.com/office/drawing/2010/main"/>
                </a:ext>
              </a:extLst>
            </a:blip>
            <a:srcRect t="90000"/>
            <a:stretch/>
          </p:blipFill>
          <p:spPr>
            <a:xfrm>
              <a:off x="0" y="6172200"/>
              <a:ext cx="12192000" cy="685800"/>
            </a:xfrm>
            <a:prstGeom prst="rect">
              <a:avLst/>
            </a:prstGeom>
          </p:spPr>
        </p:pic>
        <p:sp>
          <p:nvSpPr>
            <p:cNvPr id="90112" name="Dikdörtgen 90111"/>
            <p:cNvSpPr/>
            <p:nvPr/>
          </p:nvSpPr>
          <p:spPr>
            <a:xfrm>
              <a:off x="0" y="70999"/>
              <a:ext cx="12192000" cy="950650"/>
            </a:xfrm>
            <a:prstGeom prst="rect">
              <a:avLst/>
            </a:prstGeom>
            <a:solidFill>
              <a:srgbClr val="061F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prstClr val="white"/>
                </a:solidFill>
              </a:endParaRPr>
            </a:p>
          </p:txBody>
        </p:sp>
      </p:grpSp>
      <p:sp>
        <p:nvSpPr>
          <p:cNvPr id="6" name="Metin kutusu 5">
            <a:extLst>
              <a:ext uri="{FF2B5EF4-FFF2-40B4-BE49-F238E27FC236}">
                <a16:creationId xmlns:a16="http://schemas.microsoft.com/office/drawing/2014/main" id="{333A3C24-1E15-2245-94B7-5B839D3C1D9C}"/>
              </a:ext>
            </a:extLst>
          </p:cNvPr>
          <p:cNvSpPr txBox="1">
            <a:spLocks noChangeArrowheads="1"/>
          </p:cNvSpPr>
          <p:nvPr/>
        </p:nvSpPr>
        <p:spPr bwMode="auto">
          <a:xfrm>
            <a:off x="389200" y="315491"/>
            <a:ext cx="90677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eaLnBrk="0" fontAlgn="base" hangingPunct="0">
              <a:spcBef>
                <a:spcPct val="0"/>
              </a:spcBef>
              <a:spcAft>
                <a:spcPct val="0"/>
              </a:spcAft>
              <a:buClrTx/>
              <a:buSzTx/>
              <a:buFontTx/>
              <a:buNone/>
            </a:pPr>
            <a:r>
              <a:rPr lang="tr-TR" altLang="en-US" sz="2400" b="1" dirty="0">
                <a:solidFill>
                  <a:prstClr val="white"/>
                </a:solidFill>
                <a:latin typeface="Lucida Sans Unicode" panose="020B0602030504020204" pitchFamily="34" charset="0"/>
                <a:cs typeface="Lucida Sans Unicode" panose="020B0602030504020204" pitchFamily="34" charset="0"/>
              </a:rPr>
              <a:t>GÜÇLÜ YÖNLERİM</a:t>
            </a:r>
          </a:p>
        </p:txBody>
      </p:sp>
      <p:sp>
        <p:nvSpPr>
          <p:cNvPr id="7" name="İçerik Yer Tutucusu 6">
            <a:extLst>
              <a:ext uri="{FF2B5EF4-FFF2-40B4-BE49-F238E27FC236}">
                <a16:creationId xmlns:a16="http://schemas.microsoft.com/office/drawing/2014/main" id="{13FC9E94-2677-6842-AEC0-100BD9E8534A}"/>
              </a:ext>
            </a:extLst>
          </p:cNvPr>
          <p:cNvSpPr>
            <a:spLocks noGrp="1"/>
          </p:cNvSpPr>
          <p:nvPr>
            <p:ph idx="1"/>
          </p:nvPr>
        </p:nvSpPr>
        <p:spPr>
          <a:xfrm>
            <a:off x="359729" y="1350233"/>
            <a:ext cx="10515600" cy="4351338"/>
          </a:xfrm>
        </p:spPr>
        <p:txBody>
          <a:bodyPr/>
          <a:lstStyle/>
          <a:p>
            <a:r>
              <a:rPr lang="tr-TR" sz="1800" dirty="0">
                <a:solidFill>
                  <a:srgbClr val="061F5C"/>
                </a:solidFill>
                <a:latin typeface="Lucida Sans Unicode" panose="020B0602030504020204" pitchFamily="34" charset="0"/>
                <a:cs typeface="Lucida Sans Unicode" panose="020B0602030504020204" pitchFamily="34" charset="0"/>
              </a:rPr>
              <a:t>Güçlerinizi ortaya çıkarmanın tek yolu </a:t>
            </a:r>
            <a:r>
              <a:rPr lang="tr-TR" sz="1800" b="1" dirty="0">
                <a:solidFill>
                  <a:srgbClr val="061F5C"/>
                </a:solidFill>
                <a:latin typeface="Lucida Sans Unicode" panose="020B0602030504020204" pitchFamily="34" charset="0"/>
                <a:cs typeface="Lucida Sans Unicode" panose="020B0602030504020204" pitchFamily="34" charset="0"/>
              </a:rPr>
              <a:t>GERİBİLDİRİM analizidir</a:t>
            </a:r>
            <a:r>
              <a:rPr lang="tr-TR" sz="1800" dirty="0">
                <a:solidFill>
                  <a:srgbClr val="061F5C"/>
                </a:solidFill>
                <a:latin typeface="Lucida Sans Unicode" panose="020B0602030504020204" pitchFamily="34" charset="0"/>
                <a:cs typeface="Lucida Sans Unicode" panose="020B0602030504020204" pitchFamily="34" charset="0"/>
              </a:rPr>
              <a:t>. Hayatınız için önemli bir karar aldığınızda veya eyleme geçtiğinizde sonuçtan beklentilerinizi not alın ve 9-12 ay sonra sonuçlar ile beklentilerinizi karşılaştırın. </a:t>
            </a:r>
          </a:p>
          <a:p>
            <a:endParaRPr lang="tr-TR" dirty="0"/>
          </a:p>
        </p:txBody>
      </p:sp>
      <p:pic>
        <p:nvPicPr>
          <p:cNvPr id="10" name="Picture 4" descr="muscle ile ilgili gÃ¶rsel sonucu">
            <a:extLst>
              <a:ext uri="{FF2B5EF4-FFF2-40B4-BE49-F238E27FC236}">
                <a16:creationId xmlns:a16="http://schemas.microsoft.com/office/drawing/2014/main" id="{53AA7752-1F72-DD42-B70E-4B901E2C46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4929" y="2457450"/>
            <a:ext cx="36004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2080919"/>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9" name="AutoShape 8" descr="Image result for ibb logo">
            <a:extLst>
              <a:ext uri="{FF2B5EF4-FFF2-40B4-BE49-F238E27FC236}">
                <a16:creationId xmlns:a16="http://schemas.microsoft.com/office/drawing/2014/main" id="{C0C3CC4A-BC55-FE49-B0C8-29DCD75AFE8C}"/>
              </a:ext>
            </a:extLst>
          </p:cNvPr>
          <p:cNvSpPr>
            <a:spLocks noChangeAspect="1" noChangeArrowheads="1"/>
          </p:cNvSpPr>
          <p:nvPr/>
        </p:nvSpPr>
        <p:spPr bwMode="auto">
          <a:xfrm>
            <a:off x="0" y="-595578"/>
            <a:ext cx="1558942" cy="1386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eaLnBrk="0" fontAlgn="base" hangingPunct="0">
              <a:spcBef>
                <a:spcPct val="0"/>
              </a:spcBef>
              <a:spcAft>
                <a:spcPct val="0"/>
              </a:spcAft>
              <a:buClrTx/>
              <a:buSzTx/>
              <a:buFontTx/>
              <a:buNone/>
            </a:pPr>
            <a:endParaRPr lang="tr-TR" altLang="tr-TR" sz="2032">
              <a:solidFill>
                <a:prstClr val="black"/>
              </a:solidFill>
              <a:cs typeface="Arial" panose="020B0604020202020204" pitchFamily="34" charset="0"/>
            </a:endParaRPr>
          </a:p>
        </p:txBody>
      </p:sp>
      <p:grpSp>
        <p:nvGrpSpPr>
          <p:cNvPr id="90113" name="Grup 90112"/>
          <p:cNvGrpSpPr/>
          <p:nvPr/>
        </p:nvGrpSpPr>
        <p:grpSpPr>
          <a:xfrm>
            <a:off x="0" y="0"/>
            <a:ext cx="12192000" cy="6858000"/>
            <a:chOff x="0" y="0"/>
            <a:chExt cx="12192000" cy="6858000"/>
          </a:xfrm>
        </p:grpSpPr>
        <p:pic>
          <p:nvPicPr>
            <p:cNvPr id="17" name="Resim 16"/>
            <p:cNvPicPr>
              <a:picLocks noChangeAspect="1"/>
            </p:cNvPicPr>
            <p:nvPr/>
          </p:nvPicPr>
          <p:blipFill rotWithShape="1">
            <a:blip r:embed="rId2" cstate="email">
              <a:extLst>
                <a:ext uri="{28A0092B-C50C-407E-A947-70E740481C1C}">
                  <a14:useLocalDpi xmlns:a14="http://schemas.microsoft.com/office/drawing/2010/main"/>
                </a:ext>
              </a:extLst>
            </a:blip>
            <a:srcRect b="82777"/>
            <a:stretch/>
          </p:blipFill>
          <p:spPr>
            <a:xfrm>
              <a:off x="0" y="0"/>
              <a:ext cx="12192000" cy="1181100"/>
            </a:xfrm>
            <a:prstGeom prst="rect">
              <a:avLst/>
            </a:prstGeom>
          </p:spPr>
        </p:pic>
        <p:pic>
          <p:nvPicPr>
            <p:cNvPr id="8" name="Resim 7"/>
            <p:cNvPicPr>
              <a:picLocks noChangeAspect="1"/>
            </p:cNvPicPr>
            <p:nvPr/>
          </p:nvPicPr>
          <p:blipFill rotWithShape="1">
            <a:blip r:embed="rId2" cstate="email">
              <a:extLst>
                <a:ext uri="{28A0092B-C50C-407E-A947-70E740481C1C}">
                  <a14:useLocalDpi xmlns:a14="http://schemas.microsoft.com/office/drawing/2010/main"/>
                </a:ext>
              </a:extLst>
            </a:blip>
            <a:srcRect t="90000"/>
            <a:stretch/>
          </p:blipFill>
          <p:spPr>
            <a:xfrm>
              <a:off x="0" y="6172200"/>
              <a:ext cx="12192000" cy="685800"/>
            </a:xfrm>
            <a:prstGeom prst="rect">
              <a:avLst/>
            </a:prstGeom>
          </p:spPr>
        </p:pic>
        <p:sp>
          <p:nvSpPr>
            <p:cNvPr id="90112" name="Dikdörtgen 90111"/>
            <p:cNvSpPr/>
            <p:nvPr/>
          </p:nvSpPr>
          <p:spPr>
            <a:xfrm>
              <a:off x="0" y="70999"/>
              <a:ext cx="12192000" cy="950650"/>
            </a:xfrm>
            <a:prstGeom prst="rect">
              <a:avLst/>
            </a:prstGeom>
            <a:solidFill>
              <a:srgbClr val="061F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prstClr val="white"/>
                </a:solidFill>
              </a:endParaRPr>
            </a:p>
          </p:txBody>
        </p:sp>
      </p:grpSp>
      <p:sp>
        <p:nvSpPr>
          <p:cNvPr id="6" name="Metin kutusu 5">
            <a:extLst>
              <a:ext uri="{FF2B5EF4-FFF2-40B4-BE49-F238E27FC236}">
                <a16:creationId xmlns:a16="http://schemas.microsoft.com/office/drawing/2014/main" id="{333A3C24-1E15-2245-94B7-5B839D3C1D9C}"/>
              </a:ext>
            </a:extLst>
          </p:cNvPr>
          <p:cNvSpPr txBox="1">
            <a:spLocks noChangeArrowheads="1"/>
          </p:cNvSpPr>
          <p:nvPr/>
        </p:nvSpPr>
        <p:spPr bwMode="auto">
          <a:xfrm>
            <a:off x="389200" y="315491"/>
            <a:ext cx="90677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eaLnBrk="0" fontAlgn="base" hangingPunct="0">
              <a:spcBef>
                <a:spcPct val="0"/>
              </a:spcBef>
              <a:spcAft>
                <a:spcPct val="0"/>
              </a:spcAft>
              <a:buClrTx/>
              <a:buSzTx/>
              <a:buFontTx/>
              <a:buNone/>
            </a:pPr>
            <a:r>
              <a:rPr lang="tr-TR" altLang="en-US" sz="2400" b="1" dirty="0">
                <a:solidFill>
                  <a:prstClr val="white"/>
                </a:solidFill>
                <a:latin typeface="Lucida Sans Unicode" panose="020B0602030504020204" pitchFamily="34" charset="0"/>
                <a:cs typeface="Lucida Sans Unicode" panose="020B0602030504020204" pitchFamily="34" charset="0"/>
              </a:rPr>
              <a:t>NASIL PERFORMANS GÖSTERİYORUM?</a:t>
            </a:r>
          </a:p>
        </p:txBody>
      </p:sp>
      <p:sp>
        <p:nvSpPr>
          <p:cNvPr id="7" name="İçerik Yer Tutucusu 6">
            <a:extLst>
              <a:ext uri="{FF2B5EF4-FFF2-40B4-BE49-F238E27FC236}">
                <a16:creationId xmlns:a16="http://schemas.microsoft.com/office/drawing/2014/main" id="{13FC9E94-2677-6842-AEC0-100BD9E8534A}"/>
              </a:ext>
            </a:extLst>
          </p:cNvPr>
          <p:cNvSpPr>
            <a:spLocks noGrp="1"/>
          </p:cNvSpPr>
          <p:nvPr>
            <p:ph idx="1"/>
          </p:nvPr>
        </p:nvSpPr>
        <p:spPr>
          <a:xfrm>
            <a:off x="359729" y="1350233"/>
            <a:ext cx="10515600" cy="4351338"/>
          </a:xfrm>
        </p:spPr>
        <p:txBody>
          <a:bodyPr/>
          <a:lstStyle/>
          <a:p>
            <a:r>
              <a:rPr lang="tr-TR" sz="1800" dirty="0">
                <a:solidFill>
                  <a:srgbClr val="061F5C"/>
                </a:solidFill>
                <a:latin typeface="Lucida Sans Unicode" panose="020B0602030504020204" pitchFamily="34" charset="0"/>
                <a:cs typeface="Lucida Sans Unicode" panose="020B0602030504020204" pitchFamily="34" charset="0"/>
              </a:rPr>
              <a:t>İşi en iyi yerine getirdiği yöntemlerle çalışma</a:t>
            </a:r>
          </a:p>
          <a:p>
            <a:endParaRPr lang="tr-TR" dirty="0"/>
          </a:p>
        </p:txBody>
      </p:sp>
      <p:pic>
        <p:nvPicPr>
          <p:cNvPr id="11" name="Picture 2">
            <a:extLst>
              <a:ext uri="{FF2B5EF4-FFF2-40B4-BE49-F238E27FC236}">
                <a16:creationId xmlns:a16="http://schemas.microsoft.com/office/drawing/2014/main" id="{09E7B1A0-FA78-584D-895C-4F0AC88C0D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889" y="2190691"/>
            <a:ext cx="6836977" cy="3510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4128143"/>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9" name="AutoShape 8" descr="Image result for ibb logo">
            <a:extLst>
              <a:ext uri="{FF2B5EF4-FFF2-40B4-BE49-F238E27FC236}">
                <a16:creationId xmlns:a16="http://schemas.microsoft.com/office/drawing/2014/main" id="{C0C3CC4A-BC55-FE49-B0C8-29DCD75AFE8C}"/>
              </a:ext>
            </a:extLst>
          </p:cNvPr>
          <p:cNvSpPr>
            <a:spLocks noChangeAspect="1" noChangeArrowheads="1"/>
          </p:cNvSpPr>
          <p:nvPr/>
        </p:nvSpPr>
        <p:spPr bwMode="auto">
          <a:xfrm>
            <a:off x="0" y="-595578"/>
            <a:ext cx="1558942" cy="1386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eaLnBrk="0" fontAlgn="base" hangingPunct="0">
              <a:spcBef>
                <a:spcPct val="0"/>
              </a:spcBef>
              <a:spcAft>
                <a:spcPct val="0"/>
              </a:spcAft>
              <a:buClrTx/>
              <a:buSzTx/>
              <a:buFontTx/>
              <a:buNone/>
            </a:pPr>
            <a:endParaRPr lang="tr-TR" altLang="tr-TR" sz="2032">
              <a:solidFill>
                <a:prstClr val="black"/>
              </a:solidFill>
              <a:cs typeface="Arial" panose="020B0604020202020204" pitchFamily="34" charset="0"/>
            </a:endParaRPr>
          </a:p>
        </p:txBody>
      </p:sp>
      <p:grpSp>
        <p:nvGrpSpPr>
          <p:cNvPr id="90113" name="Grup 90112"/>
          <p:cNvGrpSpPr/>
          <p:nvPr/>
        </p:nvGrpSpPr>
        <p:grpSpPr>
          <a:xfrm>
            <a:off x="0" y="0"/>
            <a:ext cx="12192000" cy="6858000"/>
            <a:chOff x="0" y="0"/>
            <a:chExt cx="12192000" cy="6858000"/>
          </a:xfrm>
        </p:grpSpPr>
        <p:pic>
          <p:nvPicPr>
            <p:cNvPr id="17" name="Resim 16"/>
            <p:cNvPicPr>
              <a:picLocks noChangeAspect="1"/>
            </p:cNvPicPr>
            <p:nvPr/>
          </p:nvPicPr>
          <p:blipFill rotWithShape="1">
            <a:blip r:embed="rId2" cstate="email">
              <a:extLst>
                <a:ext uri="{28A0092B-C50C-407E-A947-70E740481C1C}">
                  <a14:useLocalDpi xmlns:a14="http://schemas.microsoft.com/office/drawing/2010/main"/>
                </a:ext>
              </a:extLst>
            </a:blip>
            <a:srcRect b="82777"/>
            <a:stretch/>
          </p:blipFill>
          <p:spPr>
            <a:xfrm>
              <a:off x="0" y="0"/>
              <a:ext cx="12192000" cy="1181100"/>
            </a:xfrm>
            <a:prstGeom prst="rect">
              <a:avLst/>
            </a:prstGeom>
          </p:spPr>
        </p:pic>
        <p:pic>
          <p:nvPicPr>
            <p:cNvPr id="8" name="Resim 7"/>
            <p:cNvPicPr>
              <a:picLocks noChangeAspect="1"/>
            </p:cNvPicPr>
            <p:nvPr/>
          </p:nvPicPr>
          <p:blipFill rotWithShape="1">
            <a:blip r:embed="rId2" cstate="email">
              <a:extLst>
                <a:ext uri="{28A0092B-C50C-407E-A947-70E740481C1C}">
                  <a14:useLocalDpi xmlns:a14="http://schemas.microsoft.com/office/drawing/2010/main"/>
                </a:ext>
              </a:extLst>
            </a:blip>
            <a:srcRect t="90000"/>
            <a:stretch/>
          </p:blipFill>
          <p:spPr>
            <a:xfrm>
              <a:off x="0" y="6172200"/>
              <a:ext cx="12192000" cy="685800"/>
            </a:xfrm>
            <a:prstGeom prst="rect">
              <a:avLst/>
            </a:prstGeom>
          </p:spPr>
        </p:pic>
        <p:sp>
          <p:nvSpPr>
            <p:cNvPr id="90112" name="Dikdörtgen 90111"/>
            <p:cNvSpPr/>
            <p:nvPr/>
          </p:nvSpPr>
          <p:spPr>
            <a:xfrm>
              <a:off x="0" y="70999"/>
              <a:ext cx="12192000" cy="950650"/>
            </a:xfrm>
            <a:prstGeom prst="rect">
              <a:avLst/>
            </a:prstGeom>
            <a:solidFill>
              <a:srgbClr val="061F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prstClr val="white"/>
                </a:solidFill>
              </a:endParaRPr>
            </a:p>
          </p:txBody>
        </p:sp>
      </p:grpSp>
      <p:sp>
        <p:nvSpPr>
          <p:cNvPr id="6" name="Metin kutusu 5">
            <a:extLst>
              <a:ext uri="{FF2B5EF4-FFF2-40B4-BE49-F238E27FC236}">
                <a16:creationId xmlns:a16="http://schemas.microsoft.com/office/drawing/2014/main" id="{333A3C24-1E15-2245-94B7-5B839D3C1D9C}"/>
              </a:ext>
            </a:extLst>
          </p:cNvPr>
          <p:cNvSpPr txBox="1">
            <a:spLocks noChangeArrowheads="1"/>
          </p:cNvSpPr>
          <p:nvPr/>
        </p:nvSpPr>
        <p:spPr bwMode="auto">
          <a:xfrm>
            <a:off x="389200" y="315491"/>
            <a:ext cx="90677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eaLnBrk="0" fontAlgn="base" hangingPunct="0">
              <a:spcBef>
                <a:spcPct val="0"/>
              </a:spcBef>
              <a:spcAft>
                <a:spcPct val="0"/>
              </a:spcAft>
              <a:buClrTx/>
              <a:buSzTx/>
              <a:buFontTx/>
              <a:buNone/>
            </a:pPr>
            <a:r>
              <a:rPr lang="tr-TR" altLang="en-US" sz="2400" b="1" dirty="0">
                <a:solidFill>
                  <a:prstClr val="white"/>
                </a:solidFill>
                <a:latin typeface="Lucida Sans Unicode" panose="020B0602030504020204" pitchFamily="34" charset="0"/>
                <a:cs typeface="Lucida Sans Unicode" panose="020B0602030504020204" pitchFamily="34" charset="0"/>
              </a:rPr>
              <a:t>OKUR MU YOKSA DİNLEYİCİ MİYİM?</a:t>
            </a:r>
          </a:p>
        </p:txBody>
      </p:sp>
      <p:sp>
        <p:nvSpPr>
          <p:cNvPr id="7" name="İçerik Yer Tutucusu 6">
            <a:extLst>
              <a:ext uri="{FF2B5EF4-FFF2-40B4-BE49-F238E27FC236}">
                <a16:creationId xmlns:a16="http://schemas.microsoft.com/office/drawing/2014/main" id="{13FC9E94-2677-6842-AEC0-100BD9E8534A}"/>
              </a:ext>
            </a:extLst>
          </p:cNvPr>
          <p:cNvSpPr>
            <a:spLocks noGrp="1"/>
          </p:cNvSpPr>
          <p:nvPr>
            <p:ph idx="1"/>
          </p:nvPr>
        </p:nvSpPr>
        <p:spPr>
          <a:xfrm>
            <a:off x="359729" y="1350233"/>
            <a:ext cx="10515600" cy="4351338"/>
          </a:xfrm>
        </p:spPr>
        <p:txBody>
          <a:bodyPr/>
          <a:lstStyle/>
          <a:p>
            <a:pPr marL="0" indent="0">
              <a:buNone/>
            </a:pPr>
            <a:endParaRPr lang="tr-TR" dirty="0"/>
          </a:p>
        </p:txBody>
      </p:sp>
      <p:pic>
        <p:nvPicPr>
          <p:cNvPr id="10" name="Picture 2">
            <a:extLst>
              <a:ext uri="{FF2B5EF4-FFF2-40B4-BE49-F238E27FC236}">
                <a16:creationId xmlns:a16="http://schemas.microsoft.com/office/drawing/2014/main" id="{2304E4D1-D644-2B4E-93A2-91744B35775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2060848"/>
            <a:ext cx="4680520" cy="299996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a:extLst>
              <a:ext uri="{FF2B5EF4-FFF2-40B4-BE49-F238E27FC236}">
                <a16:creationId xmlns:a16="http://schemas.microsoft.com/office/drawing/2014/main" id="{86CE8520-AE14-8D4B-9BAC-ACD450A825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7529" y="3106633"/>
            <a:ext cx="4176464" cy="276407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a:extLst>
              <a:ext uri="{FF2B5EF4-FFF2-40B4-BE49-F238E27FC236}">
                <a16:creationId xmlns:a16="http://schemas.microsoft.com/office/drawing/2014/main" id="{73425893-BB69-394F-ABEF-A5C9132F188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1952" y="2213248"/>
            <a:ext cx="4680520" cy="299996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348180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9" name="AutoShape 8" descr="Image result for ibb logo">
            <a:extLst>
              <a:ext uri="{FF2B5EF4-FFF2-40B4-BE49-F238E27FC236}">
                <a16:creationId xmlns:a16="http://schemas.microsoft.com/office/drawing/2014/main" id="{C0C3CC4A-BC55-FE49-B0C8-29DCD75AFE8C}"/>
              </a:ext>
            </a:extLst>
          </p:cNvPr>
          <p:cNvSpPr>
            <a:spLocks noChangeAspect="1" noChangeArrowheads="1"/>
          </p:cNvSpPr>
          <p:nvPr/>
        </p:nvSpPr>
        <p:spPr bwMode="auto">
          <a:xfrm>
            <a:off x="0" y="-595578"/>
            <a:ext cx="1558942" cy="1386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eaLnBrk="0" fontAlgn="base" hangingPunct="0">
              <a:spcBef>
                <a:spcPct val="0"/>
              </a:spcBef>
              <a:spcAft>
                <a:spcPct val="0"/>
              </a:spcAft>
              <a:buClrTx/>
              <a:buSzTx/>
              <a:buFontTx/>
              <a:buNone/>
            </a:pPr>
            <a:endParaRPr lang="tr-TR" altLang="tr-TR" sz="2032">
              <a:solidFill>
                <a:prstClr val="black"/>
              </a:solidFill>
              <a:cs typeface="Arial" panose="020B0604020202020204" pitchFamily="34" charset="0"/>
            </a:endParaRPr>
          </a:p>
        </p:txBody>
      </p:sp>
      <p:grpSp>
        <p:nvGrpSpPr>
          <p:cNvPr id="90113" name="Grup 90112"/>
          <p:cNvGrpSpPr/>
          <p:nvPr/>
        </p:nvGrpSpPr>
        <p:grpSpPr>
          <a:xfrm>
            <a:off x="0" y="0"/>
            <a:ext cx="12192000" cy="6858000"/>
            <a:chOff x="0" y="0"/>
            <a:chExt cx="12192000" cy="6858000"/>
          </a:xfrm>
        </p:grpSpPr>
        <p:pic>
          <p:nvPicPr>
            <p:cNvPr id="17" name="Resim 16"/>
            <p:cNvPicPr>
              <a:picLocks noChangeAspect="1"/>
            </p:cNvPicPr>
            <p:nvPr/>
          </p:nvPicPr>
          <p:blipFill rotWithShape="1">
            <a:blip r:embed="rId2" cstate="email">
              <a:extLst>
                <a:ext uri="{28A0092B-C50C-407E-A947-70E740481C1C}">
                  <a14:useLocalDpi xmlns:a14="http://schemas.microsoft.com/office/drawing/2010/main"/>
                </a:ext>
              </a:extLst>
            </a:blip>
            <a:srcRect b="82777"/>
            <a:stretch/>
          </p:blipFill>
          <p:spPr>
            <a:xfrm>
              <a:off x="0" y="0"/>
              <a:ext cx="12192000" cy="1181100"/>
            </a:xfrm>
            <a:prstGeom prst="rect">
              <a:avLst/>
            </a:prstGeom>
          </p:spPr>
        </p:pic>
        <p:pic>
          <p:nvPicPr>
            <p:cNvPr id="8" name="Resim 7"/>
            <p:cNvPicPr>
              <a:picLocks noChangeAspect="1"/>
            </p:cNvPicPr>
            <p:nvPr/>
          </p:nvPicPr>
          <p:blipFill rotWithShape="1">
            <a:blip r:embed="rId2" cstate="email">
              <a:extLst>
                <a:ext uri="{28A0092B-C50C-407E-A947-70E740481C1C}">
                  <a14:useLocalDpi xmlns:a14="http://schemas.microsoft.com/office/drawing/2010/main"/>
                </a:ext>
              </a:extLst>
            </a:blip>
            <a:srcRect t="90000"/>
            <a:stretch/>
          </p:blipFill>
          <p:spPr>
            <a:xfrm>
              <a:off x="0" y="6172200"/>
              <a:ext cx="12192000" cy="685800"/>
            </a:xfrm>
            <a:prstGeom prst="rect">
              <a:avLst/>
            </a:prstGeom>
          </p:spPr>
        </p:pic>
        <p:sp>
          <p:nvSpPr>
            <p:cNvPr id="90112" name="Dikdörtgen 90111"/>
            <p:cNvSpPr/>
            <p:nvPr/>
          </p:nvSpPr>
          <p:spPr>
            <a:xfrm>
              <a:off x="0" y="70999"/>
              <a:ext cx="12192000" cy="950650"/>
            </a:xfrm>
            <a:prstGeom prst="rect">
              <a:avLst/>
            </a:prstGeom>
            <a:solidFill>
              <a:srgbClr val="061F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prstClr val="white"/>
                </a:solidFill>
              </a:endParaRPr>
            </a:p>
          </p:txBody>
        </p:sp>
      </p:grpSp>
      <p:sp>
        <p:nvSpPr>
          <p:cNvPr id="6" name="Metin kutusu 5">
            <a:extLst>
              <a:ext uri="{FF2B5EF4-FFF2-40B4-BE49-F238E27FC236}">
                <a16:creationId xmlns:a16="http://schemas.microsoft.com/office/drawing/2014/main" id="{333A3C24-1E15-2245-94B7-5B839D3C1D9C}"/>
              </a:ext>
            </a:extLst>
          </p:cNvPr>
          <p:cNvSpPr txBox="1">
            <a:spLocks noChangeArrowheads="1"/>
          </p:cNvSpPr>
          <p:nvPr/>
        </p:nvSpPr>
        <p:spPr bwMode="auto">
          <a:xfrm>
            <a:off x="389200" y="315491"/>
            <a:ext cx="90677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eaLnBrk="0" fontAlgn="base" hangingPunct="0">
              <a:spcBef>
                <a:spcPct val="0"/>
              </a:spcBef>
              <a:spcAft>
                <a:spcPct val="0"/>
              </a:spcAft>
              <a:buClrTx/>
              <a:buSzTx/>
              <a:buFontTx/>
              <a:buNone/>
            </a:pPr>
            <a:r>
              <a:rPr lang="tr-TR" altLang="en-US" sz="2400" b="1" dirty="0">
                <a:solidFill>
                  <a:prstClr val="white"/>
                </a:solidFill>
                <a:latin typeface="Lucida Sans Unicode" panose="020B0602030504020204" pitchFamily="34" charset="0"/>
                <a:cs typeface="Lucida Sans Unicode" panose="020B0602030504020204" pitchFamily="34" charset="0"/>
              </a:rPr>
              <a:t>NASIL ÖĞRENİRİM?</a:t>
            </a:r>
          </a:p>
        </p:txBody>
      </p:sp>
      <p:sp>
        <p:nvSpPr>
          <p:cNvPr id="7" name="İçerik Yer Tutucusu 6">
            <a:extLst>
              <a:ext uri="{FF2B5EF4-FFF2-40B4-BE49-F238E27FC236}">
                <a16:creationId xmlns:a16="http://schemas.microsoft.com/office/drawing/2014/main" id="{13FC9E94-2677-6842-AEC0-100BD9E8534A}"/>
              </a:ext>
            </a:extLst>
          </p:cNvPr>
          <p:cNvSpPr>
            <a:spLocks noGrp="1"/>
          </p:cNvSpPr>
          <p:nvPr>
            <p:ph idx="1"/>
          </p:nvPr>
        </p:nvSpPr>
        <p:spPr>
          <a:xfrm>
            <a:off x="359729" y="1350233"/>
            <a:ext cx="10515600" cy="4351338"/>
          </a:xfrm>
        </p:spPr>
        <p:txBody>
          <a:bodyPr/>
          <a:lstStyle/>
          <a:p>
            <a:pPr marL="0" indent="0" algn="ctr">
              <a:buNone/>
            </a:pPr>
            <a:r>
              <a:rPr lang="tr-TR" sz="2400" dirty="0">
                <a:solidFill>
                  <a:srgbClr val="061F5C"/>
                </a:solidFill>
                <a:latin typeface="Lucida Sans Unicode" panose="020B0602030504020204" pitchFamily="34" charset="0"/>
                <a:cs typeface="Lucida Sans Unicode" panose="020B0602030504020204" pitchFamily="34" charset="0"/>
              </a:rPr>
              <a:t>Konuşarak ---- Yaparak ---- Duyarak</a:t>
            </a:r>
          </a:p>
          <a:p>
            <a:pPr marL="0" indent="0" algn="ctr">
              <a:buNone/>
            </a:pPr>
            <a:r>
              <a:rPr lang="tr-TR" sz="2400" dirty="0">
                <a:solidFill>
                  <a:srgbClr val="061F5C"/>
                </a:solidFill>
                <a:latin typeface="Lucida Sans Unicode" panose="020B0602030504020204" pitchFamily="34" charset="0"/>
                <a:cs typeface="Lucida Sans Unicode" panose="020B0602030504020204" pitchFamily="34" charset="0"/>
              </a:rPr>
              <a:t>Ekip Çalışması ---- Yalnız</a:t>
            </a:r>
          </a:p>
          <a:p>
            <a:pPr marL="0" indent="0" algn="ctr">
              <a:buNone/>
            </a:pPr>
            <a:r>
              <a:rPr lang="tr-TR" sz="2400" dirty="0">
                <a:solidFill>
                  <a:srgbClr val="061F5C"/>
                </a:solidFill>
                <a:latin typeface="Lucida Sans Unicode" panose="020B0602030504020204" pitchFamily="34" charset="0"/>
                <a:cs typeface="Lucida Sans Unicode" panose="020B0602030504020204" pitchFamily="34" charset="0"/>
              </a:rPr>
              <a:t>Karar Alıcı ---- Danışman</a:t>
            </a:r>
          </a:p>
          <a:p>
            <a:pPr marL="0" indent="0" algn="ctr">
              <a:buNone/>
            </a:pPr>
            <a:r>
              <a:rPr lang="tr-TR" sz="2400" dirty="0">
                <a:solidFill>
                  <a:srgbClr val="061F5C"/>
                </a:solidFill>
                <a:latin typeface="Lucida Sans Unicode" panose="020B0602030504020204" pitchFamily="34" charset="0"/>
                <a:cs typeface="Lucida Sans Unicode" panose="020B0602030504020204" pitchFamily="34" charset="0"/>
              </a:rPr>
              <a:t>Stres Altında Çalışabilme---Planlı ve Öngörülebilir Ortamlar</a:t>
            </a:r>
          </a:p>
          <a:p>
            <a:pPr marL="0" indent="0" algn="ctr">
              <a:buNone/>
            </a:pPr>
            <a:r>
              <a:rPr lang="tr-TR" sz="2400" dirty="0">
                <a:solidFill>
                  <a:srgbClr val="061F5C"/>
                </a:solidFill>
                <a:latin typeface="Lucida Sans Unicode" panose="020B0602030504020204" pitchFamily="34" charset="0"/>
                <a:cs typeface="Lucida Sans Unicode" panose="020B0602030504020204" pitchFamily="34" charset="0"/>
              </a:rPr>
              <a:t>Büyük Kuruluş ---- Küçük Kuruluş</a:t>
            </a:r>
          </a:p>
          <a:p>
            <a:pPr marL="0" indent="0">
              <a:buNone/>
            </a:pPr>
            <a:endParaRPr lang="tr-TR" sz="2400" dirty="0">
              <a:solidFill>
                <a:srgbClr val="061F5C"/>
              </a:solidFill>
              <a:latin typeface="Lucida Sans Unicode" panose="020B0602030504020204" pitchFamily="34" charset="0"/>
              <a:cs typeface="Lucida Sans Unicode" panose="020B0602030504020204" pitchFamily="34" charset="0"/>
            </a:endParaRPr>
          </a:p>
          <a:p>
            <a:pPr marL="0" indent="0">
              <a:buNone/>
            </a:pPr>
            <a:endParaRPr lang="tr-TR" sz="2400" dirty="0">
              <a:solidFill>
                <a:srgbClr val="061F5C"/>
              </a:solidFill>
              <a:latin typeface="Lucida Sans Unicode" panose="020B0602030504020204" pitchFamily="34" charset="0"/>
              <a:cs typeface="Lucida Sans Unicode" panose="020B0602030504020204" pitchFamily="34" charset="0"/>
            </a:endParaRPr>
          </a:p>
        </p:txBody>
      </p:sp>
    </p:spTree>
    <p:extLst>
      <p:ext uri="{BB962C8B-B14F-4D97-AF65-F5344CB8AC3E}">
        <p14:creationId xmlns:p14="http://schemas.microsoft.com/office/powerpoint/2010/main" val="3671831326"/>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9" name="AutoShape 8" descr="Image result for ibb logo">
            <a:extLst>
              <a:ext uri="{FF2B5EF4-FFF2-40B4-BE49-F238E27FC236}">
                <a16:creationId xmlns:a16="http://schemas.microsoft.com/office/drawing/2014/main" id="{C0C3CC4A-BC55-FE49-B0C8-29DCD75AFE8C}"/>
              </a:ext>
            </a:extLst>
          </p:cNvPr>
          <p:cNvSpPr>
            <a:spLocks noChangeAspect="1" noChangeArrowheads="1"/>
          </p:cNvSpPr>
          <p:nvPr/>
        </p:nvSpPr>
        <p:spPr bwMode="auto">
          <a:xfrm>
            <a:off x="0" y="-595578"/>
            <a:ext cx="1558942" cy="1386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eaLnBrk="0" fontAlgn="base" hangingPunct="0">
              <a:spcBef>
                <a:spcPct val="0"/>
              </a:spcBef>
              <a:spcAft>
                <a:spcPct val="0"/>
              </a:spcAft>
              <a:buClrTx/>
              <a:buSzTx/>
              <a:buFontTx/>
              <a:buNone/>
            </a:pPr>
            <a:endParaRPr lang="tr-TR" altLang="tr-TR" sz="2032">
              <a:solidFill>
                <a:prstClr val="black"/>
              </a:solidFill>
              <a:cs typeface="Arial" panose="020B0604020202020204" pitchFamily="34" charset="0"/>
            </a:endParaRPr>
          </a:p>
        </p:txBody>
      </p:sp>
      <p:grpSp>
        <p:nvGrpSpPr>
          <p:cNvPr id="90113" name="Grup 90112"/>
          <p:cNvGrpSpPr/>
          <p:nvPr/>
        </p:nvGrpSpPr>
        <p:grpSpPr>
          <a:xfrm>
            <a:off x="0" y="0"/>
            <a:ext cx="12192000" cy="6858000"/>
            <a:chOff x="0" y="0"/>
            <a:chExt cx="12192000" cy="6858000"/>
          </a:xfrm>
        </p:grpSpPr>
        <p:pic>
          <p:nvPicPr>
            <p:cNvPr id="17" name="Resim 16"/>
            <p:cNvPicPr>
              <a:picLocks noChangeAspect="1"/>
            </p:cNvPicPr>
            <p:nvPr/>
          </p:nvPicPr>
          <p:blipFill rotWithShape="1">
            <a:blip r:embed="rId2" cstate="email">
              <a:extLst>
                <a:ext uri="{28A0092B-C50C-407E-A947-70E740481C1C}">
                  <a14:useLocalDpi xmlns:a14="http://schemas.microsoft.com/office/drawing/2010/main"/>
                </a:ext>
              </a:extLst>
            </a:blip>
            <a:srcRect b="82777"/>
            <a:stretch/>
          </p:blipFill>
          <p:spPr>
            <a:xfrm>
              <a:off x="0" y="0"/>
              <a:ext cx="12192000" cy="1181100"/>
            </a:xfrm>
            <a:prstGeom prst="rect">
              <a:avLst/>
            </a:prstGeom>
          </p:spPr>
        </p:pic>
        <p:pic>
          <p:nvPicPr>
            <p:cNvPr id="8" name="Resim 7"/>
            <p:cNvPicPr>
              <a:picLocks noChangeAspect="1"/>
            </p:cNvPicPr>
            <p:nvPr/>
          </p:nvPicPr>
          <p:blipFill rotWithShape="1">
            <a:blip r:embed="rId2" cstate="email">
              <a:extLst>
                <a:ext uri="{28A0092B-C50C-407E-A947-70E740481C1C}">
                  <a14:useLocalDpi xmlns:a14="http://schemas.microsoft.com/office/drawing/2010/main"/>
                </a:ext>
              </a:extLst>
            </a:blip>
            <a:srcRect t="90000"/>
            <a:stretch/>
          </p:blipFill>
          <p:spPr>
            <a:xfrm>
              <a:off x="0" y="6172200"/>
              <a:ext cx="12192000" cy="685800"/>
            </a:xfrm>
            <a:prstGeom prst="rect">
              <a:avLst/>
            </a:prstGeom>
          </p:spPr>
        </p:pic>
        <p:sp>
          <p:nvSpPr>
            <p:cNvPr id="90112" name="Dikdörtgen 90111"/>
            <p:cNvSpPr/>
            <p:nvPr/>
          </p:nvSpPr>
          <p:spPr>
            <a:xfrm>
              <a:off x="0" y="70999"/>
              <a:ext cx="12192000" cy="950650"/>
            </a:xfrm>
            <a:prstGeom prst="rect">
              <a:avLst/>
            </a:prstGeom>
            <a:solidFill>
              <a:srgbClr val="061F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prstClr val="white"/>
                </a:solidFill>
              </a:endParaRPr>
            </a:p>
          </p:txBody>
        </p:sp>
      </p:grpSp>
      <p:sp>
        <p:nvSpPr>
          <p:cNvPr id="6" name="Metin kutusu 5">
            <a:extLst>
              <a:ext uri="{FF2B5EF4-FFF2-40B4-BE49-F238E27FC236}">
                <a16:creationId xmlns:a16="http://schemas.microsoft.com/office/drawing/2014/main" id="{333A3C24-1E15-2245-94B7-5B839D3C1D9C}"/>
              </a:ext>
            </a:extLst>
          </p:cNvPr>
          <p:cNvSpPr txBox="1">
            <a:spLocks noChangeArrowheads="1"/>
          </p:cNvSpPr>
          <p:nvPr/>
        </p:nvSpPr>
        <p:spPr bwMode="auto">
          <a:xfrm>
            <a:off x="389200" y="315491"/>
            <a:ext cx="90677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eaLnBrk="0" fontAlgn="base" hangingPunct="0">
              <a:spcBef>
                <a:spcPct val="0"/>
              </a:spcBef>
              <a:spcAft>
                <a:spcPct val="0"/>
              </a:spcAft>
              <a:buClrTx/>
              <a:buSzTx/>
              <a:buFontTx/>
              <a:buNone/>
            </a:pPr>
            <a:r>
              <a:rPr lang="tr-TR" altLang="en-US" sz="2400" b="1" dirty="0">
                <a:solidFill>
                  <a:prstClr val="white"/>
                </a:solidFill>
                <a:latin typeface="Lucida Sans Unicode" panose="020B0602030504020204" pitchFamily="34" charset="0"/>
                <a:cs typeface="Lucida Sans Unicode" panose="020B0602030504020204" pitchFamily="34" charset="0"/>
              </a:rPr>
              <a:t>TAVSİYELER</a:t>
            </a:r>
          </a:p>
        </p:txBody>
      </p:sp>
      <p:sp>
        <p:nvSpPr>
          <p:cNvPr id="7" name="İçerik Yer Tutucusu 6">
            <a:extLst>
              <a:ext uri="{FF2B5EF4-FFF2-40B4-BE49-F238E27FC236}">
                <a16:creationId xmlns:a16="http://schemas.microsoft.com/office/drawing/2014/main" id="{13FC9E94-2677-6842-AEC0-100BD9E8534A}"/>
              </a:ext>
            </a:extLst>
          </p:cNvPr>
          <p:cNvSpPr>
            <a:spLocks noGrp="1"/>
          </p:cNvSpPr>
          <p:nvPr>
            <p:ph idx="1"/>
          </p:nvPr>
        </p:nvSpPr>
        <p:spPr>
          <a:xfrm>
            <a:off x="359729" y="1350233"/>
            <a:ext cx="10515600" cy="4351338"/>
          </a:xfrm>
        </p:spPr>
        <p:txBody>
          <a:bodyPr/>
          <a:lstStyle/>
          <a:p>
            <a:pPr algn="just"/>
            <a:r>
              <a:rPr lang="tr-TR" sz="2400" dirty="0">
                <a:solidFill>
                  <a:srgbClr val="061F5C"/>
                </a:solidFill>
                <a:latin typeface="Lucida Sans Unicode" panose="020B0602030504020204" pitchFamily="34" charset="0"/>
                <a:cs typeface="Lucida Sans Unicode" panose="020B0602030504020204" pitchFamily="34" charset="0"/>
              </a:rPr>
              <a:t>Kendinizi değiştirmeye çalışmayın . </a:t>
            </a:r>
          </a:p>
          <a:p>
            <a:pPr algn="just"/>
            <a:r>
              <a:rPr lang="tr-TR" sz="2400" dirty="0">
                <a:solidFill>
                  <a:srgbClr val="061F5C"/>
                </a:solidFill>
                <a:latin typeface="Lucida Sans Unicode" panose="020B0602030504020204" pitchFamily="34" charset="0"/>
                <a:cs typeface="Lucida Sans Unicode" panose="020B0602030504020204" pitchFamily="34" charset="0"/>
              </a:rPr>
              <a:t>Ancak işlerinizi yerine getirme yönteminizi değiştirmek için çok çalışın. </a:t>
            </a:r>
          </a:p>
          <a:p>
            <a:pPr algn="just"/>
            <a:r>
              <a:rPr lang="tr-TR" sz="2400" dirty="0">
                <a:solidFill>
                  <a:srgbClr val="061F5C"/>
                </a:solidFill>
                <a:latin typeface="Lucida Sans Unicode" panose="020B0602030504020204" pitchFamily="34" charset="0"/>
                <a:cs typeface="Lucida Sans Unicode" panose="020B0602030504020204" pitchFamily="34" charset="0"/>
              </a:rPr>
              <a:t>Yerine getiremeyeceğiniz ya da yetersiz biçimde yerine getireceğiniz işlere girişmemeye çalışın.</a:t>
            </a:r>
          </a:p>
          <a:p>
            <a:pPr algn="just"/>
            <a:endParaRPr lang="tr-TR" sz="2400" dirty="0">
              <a:solidFill>
                <a:srgbClr val="061F5C"/>
              </a:solidFill>
              <a:latin typeface="Lucida Sans Unicode" panose="020B0602030504020204" pitchFamily="34" charset="0"/>
              <a:cs typeface="Lucida Sans Unicode" panose="020B0602030504020204" pitchFamily="34" charset="0"/>
            </a:endParaRPr>
          </a:p>
          <a:p>
            <a:pPr marL="0" indent="0">
              <a:buNone/>
            </a:pPr>
            <a:endParaRPr lang="tr-TR" sz="2400" dirty="0">
              <a:solidFill>
                <a:srgbClr val="061F5C"/>
              </a:solidFill>
              <a:latin typeface="Lucida Sans Unicode" panose="020B0602030504020204" pitchFamily="34" charset="0"/>
              <a:cs typeface="Lucida Sans Unicode" panose="020B0602030504020204" pitchFamily="34" charset="0"/>
            </a:endParaRPr>
          </a:p>
          <a:p>
            <a:pPr marL="0" indent="0">
              <a:buNone/>
            </a:pPr>
            <a:endParaRPr lang="tr-TR" sz="2400" dirty="0">
              <a:solidFill>
                <a:srgbClr val="061F5C"/>
              </a:solidFill>
              <a:latin typeface="Lucida Sans Unicode" panose="020B0602030504020204" pitchFamily="34" charset="0"/>
              <a:cs typeface="Lucida Sans Unicode" panose="020B0602030504020204" pitchFamily="34" charset="0"/>
            </a:endParaRPr>
          </a:p>
        </p:txBody>
      </p:sp>
    </p:spTree>
    <p:extLst>
      <p:ext uri="{BB962C8B-B14F-4D97-AF65-F5344CB8AC3E}">
        <p14:creationId xmlns:p14="http://schemas.microsoft.com/office/powerpoint/2010/main" val="1814624019"/>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9" name="AutoShape 8" descr="Image result for ibb logo">
            <a:extLst>
              <a:ext uri="{FF2B5EF4-FFF2-40B4-BE49-F238E27FC236}">
                <a16:creationId xmlns:a16="http://schemas.microsoft.com/office/drawing/2014/main" id="{C0C3CC4A-BC55-FE49-B0C8-29DCD75AFE8C}"/>
              </a:ext>
            </a:extLst>
          </p:cNvPr>
          <p:cNvSpPr>
            <a:spLocks noChangeAspect="1" noChangeArrowheads="1"/>
          </p:cNvSpPr>
          <p:nvPr/>
        </p:nvSpPr>
        <p:spPr bwMode="auto">
          <a:xfrm>
            <a:off x="0" y="-595578"/>
            <a:ext cx="1558942" cy="1386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eaLnBrk="0" fontAlgn="base" hangingPunct="0">
              <a:spcBef>
                <a:spcPct val="0"/>
              </a:spcBef>
              <a:spcAft>
                <a:spcPct val="0"/>
              </a:spcAft>
              <a:buClrTx/>
              <a:buSzTx/>
              <a:buFontTx/>
              <a:buNone/>
            </a:pPr>
            <a:endParaRPr lang="tr-TR" altLang="tr-TR" sz="2032">
              <a:solidFill>
                <a:prstClr val="black"/>
              </a:solidFill>
              <a:cs typeface="Arial" panose="020B0604020202020204" pitchFamily="34" charset="0"/>
            </a:endParaRPr>
          </a:p>
        </p:txBody>
      </p:sp>
      <p:grpSp>
        <p:nvGrpSpPr>
          <p:cNvPr id="90113" name="Grup 90112"/>
          <p:cNvGrpSpPr/>
          <p:nvPr/>
        </p:nvGrpSpPr>
        <p:grpSpPr>
          <a:xfrm>
            <a:off x="0" y="0"/>
            <a:ext cx="12192000" cy="6858000"/>
            <a:chOff x="0" y="0"/>
            <a:chExt cx="12192000" cy="6858000"/>
          </a:xfrm>
        </p:grpSpPr>
        <p:pic>
          <p:nvPicPr>
            <p:cNvPr id="17" name="Resim 16"/>
            <p:cNvPicPr>
              <a:picLocks noChangeAspect="1"/>
            </p:cNvPicPr>
            <p:nvPr/>
          </p:nvPicPr>
          <p:blipFill rotWithShape="1">
            <a:blip r:embed="rId2" cstate="email">
              <a:extLst>
                <a:ext uri="{28A0092B-C50C-407E-A947-70E740481C1C}">
                  <a14:useLocalDpi xmlns:a14="http://schemas.microsoft.com/office/drawing/2010/main"/>
                </a:ext>
              </a:extLst>
            </a:blip>
            <a:srcRect b="82777"/>
            <a:stretch/>
          </p:blipFill>
          <p:spPr>
            <a:xfrm>
              <a:off x="0" y="0"/>
              <a:ext cx="12192000" cy="1181100"/>
            </a:xfrm>
            <a:prstGeom prst="rect">
              <a:avLst/>
            </a:prstGeom>
          </p:spPr>
        </p:pic>
        <p:pic>
          <p:nvPicPr>
            <p:cNvPr id="8" name="Resim 7"/>
            <p:cNvPicPr>
              <a:picLocks noChangeAspect="1"/>
            </p:cNvPicPr>
            <p:nvPr/>
          </p:nvPicPr>
          <p:blipFill rotWithShape="1">
            <a:blip r:embed="rId2" cstate="email">
              <a:extLst>
                <a:ext uri="{28A0092B-C50C-407E-A947-70E740481C1C}">
                  <a14:useLocalDpi xmlns:a14="http://schemas.microsoft.com/office/drawing/2010/main"/>
                </a:ext>
              </a:extLst>
            </a:blip>
            <a:srcRect t="90000"/>
            <a:stretch/>
          </p:blipFill>
          <p:spPr>
            <a:xfrm>
              <a:off x="0" y="6172200"/>
              <a:ext cx="12192000" cy="685800"/>
            </a:xfrm>
            <a:prstGeom prst="rect">
              <a:avLst/>
            </a:prstGeom>
          </p:spPr>
        </p:pic>
        <p:sp>
          <p:nvSpPr>
            <p:cNvPr id="90112" name="Dikdörtgen 90111"/>
            <p:cNvSpPr/>
            <p:nvPr/>
          </p:nvSpPr>
          <p:spPr>
            <a:xfrm>
              <a:off x="0" y="70999"/>
              <a:ext cx="12192000" cy="950650"/>
            </a:xfrm>
            <a:prstGeom prst="rect">
              <a:avLst/>
            </a:prstGeom>
            <a:solidFill>
              <a:srgbClr val="061F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prstClr val="white"/>
                </a:solidFill>
              </a:endParaRPr>
            </a:p>
          </p:txBody>
        </p:sp>
      </p:grpSp>
      <p:sp>
        <p:nvSpPr>
          <p:cNvPr id="6" name="Metin kutusu 5">
            <a:extLst>
              <a:ext uri="{FF2B5EF4-FFF2-40B4-BE49-F238E27FC236}">
                <a16:creationId xmlns:a16="http://schemas.microsoft.com/office/drawing/2014/main" id="{333A3C24-1E15-2245-94B7-5B839D3C1D9C}"/>
              </a:ext>
            </a:extLst>
          </p:cNvPr>
          <p:cNvSpPr txBox="1">
            <a:spLocks noChangeArrowheads="1"/>
          </p:cNvSpPr>
          <p:nvPr/>
        </p:nvSpPr>
        <p:spPr bwMode="auto">
          <a:xfrm>
            <a:off x="389200" y="315491"/>
            <a:ext cx="90677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eaLnBrk="0" fontAlgn="base" hangingPunct="0">
              <a:spcBef>
                <a:spcPct val="0"/>
              </a:spcBef>
              <a:spcAft>
                <a:spcPct val="0"/>
              </a:spcAft>
              <a:buClrTx/>
              <a:buSzTx/>
              <a:buFontTx/>
              <a:buNone/>
            </a:pPr>
            <a:r>
              <a:rPr lang="tr-TR" altLang="en-US" sz="2400" b="1" dirty="0">
                <a:solidFill>
                  <a:prstClr val="white"/>
                </a:solidFill>
                <a:latin typeface="Lucida Sans Unicode" panose="020B0602030504020204" pitchFamily="34" charset="0"/>
                <a:cs typeface="Lucida Sans Unicode" panose="020B0602030504020204" pitchFamily="34" charset="0"/>
              </a:rPr>
              <a:t>DEĞERLERİM NELERDİR?</a:t>
            </a:r>
          </a:p>
        </p:txBody>
      </p:sp>
      <p:sp>
        <p:nvSpPr>
          <p:cNvPr id="7" name="İçerik Yer Tutucusu 6">
            <a:extLst>
              <a:ext uri="{FF2B5EF4-FFF2-40B4-BE49-F238E27FC236}">
                <a16:creationId xmlns:a16="http://schemas.microsoft.com/office/drawing/2014/main" id="{13FC9E94-2677-6842-AEC0-100BD9E8534A}"/>
              </a:ext>
            </a:extLst>
          </p:cNvPr>
          <p:cNvSpPr>
            <a:spLocks noGrp="1"/>
          </p:cNvSpPr>
          <p:nvPr>
            <p:ph sz="half" idx="1"/>
          </p:nvPr>
        </p:nvSpPr>
        <p:spPr>
          <a:xfrm>
            <a:off x="389200" y="1349281"/>
            <a:ext cx="5181600" cy="4351338"/>
          </a:xfrm>
        </p:spPr>
        <p:txBody>
          <a:bodyPr/>
          <a:lstStyle/>
          <a:p>
            <a:pPr algn="just"/>
            <a:r>
              <a:rPr lang="tr-TR" sz="2400" dirty="0">
                <a:solidFill>
                  <a:srgbClr val="061F5C"/>
                </a:solidFill>
                <a:latin typeface="Lucida Sans Unicode" panose="020B0602030504020204" pitchFamily="34" charset="0"/>
                <a:cs typeface="Lucida Sans Unicode" panose="020B0602030504020204" pitchFamily="34" charset="0"/>
              </a:rPr>
              <a:t>Sabah aynada nasıl bir insan görmek istiyorum?</a:t>
            </a:r>
          </a:p>
          <a:p>
            <a:pPr algn="just"/>
            <a:r>
              <a:rPr lang="tr-TR" sz="2400" dirty="0">
                <a:solidFill>
                  <a:srgbClr val="061F5C"/>
                </a:solidFill>
                <a:latin typeface="Lucida Sans Unicode" panose="020B0602030504020204" pitchFamily="34" charset="0"/>
                <a:cs typeface="Lucida Sans Unicode" panose="020B0602030504020204" pitchFamily="34" charset="0"/>
              </a:rPr>
              <a:t>Kabul edilemez veya kişinin kendisiyle bağdaşmayan bir değerler sistemine sahip bir örgütte çalışmak, insanı hem düş kırıklığına hem başarısızlığa mahkum eder. </a:t>
            </a:r>
          </a:p>
          <a:p>
            <a:pPr algn="just"/>
            <a:r>
              <a:rPr lang="tr-TR" sz="2400" dirty="0">
                <a:solidFill>
                  <a:srgbClr val="061F5C"/>
                </a:solidFill>
                <a:latin typeface="Lucida Sans Unicode" panose="020B0602030504020204" pitchFamily="34" charset="0"/>
                <a:cs typeface="Lucida Sans Unicode" panose="020B0602030504020204" pitchFamily="34" charset="0"/>
              </a:rPr>
              <a:t>Bir örgütte etkin olmak için kişinin değerleri ile örgütün değerleri uyumlu olmalıdır. </a:t>
            </a:r>
          </a:p>
          <a:p>
            <a:pPr algn="just"/>
            <a:endParaRPr lang="tr-TR" sz="2400" dirty="0">
              <a:solidFill>
                <a:srgbClr val="061F5C"/>
              </a:solidFill>
              <a:latin typeface="Lucida Sans Unicode" panose="020B0602030504020204" pitchFamily="34" charset="0"/>
              <a:cs typeface="Lucida Sans Unicode" panose="020B0602030504020204" pitchFamily="34" charset="0"/>
            </a:endParaRPr>
          </a:p>
          <a:p>
            <a:pPr marL="0" indent="0">
              <a:buNone/>
            </a:pPr>
            <a:endParaRPr lang="tr-TR" sz="2400" dirty="0">
              <a:solidFill>
                <a:srgbClr val="061F5C"/>
              </a:solidFill>
              <a:latin typeface="Lucida Sans Unicode" panose="020B0602030504020204" pitchFamily="34" charset="0"/>
              <a:cs typeface="Lucida Sans Unicode" panose="020B0602030504020204" pitchFamily="34" charset="0"/>
            </a:endParaRPr>
          </a:p>
          <a:p>
            <a:pPr marL="0" indent="0">
              <a:buNone/>
            </a:pPr>
            <a:endParaRPr lang="tr-TR" sz="2400" dirty="0">
              <a:solidFill>
                <a:srgbClr val="061F5C"/>
              </a:solidFill>
              <a:latin typeface="Lucida Sans Unicode" panose="020B0602030504020204" pitchFamily="34" charset="0"/>
              <a:cs typeface="Lucida Sans Unicode" panose="020B0602030504020204" pitchFamily="34" charset="0"/>
            </a:endParaRPr>
          </a:p>
        </p:txBody>
      </p:sp>
      <p:pic>
        <p:nvPicPr>
          <p:cNvPr id="11" name="Picture 2">
            <a:extLst>
              <a:ext uri="{FF2B5EF4-FFF2-40B4-BE49-F238E27FC236}">
                <a16:creationId xmlns:a16="http://schemas.microsoft.com/office/drawing/2014/main" id="{DBCC5DC6-DCFE-EE48-BCA9-E3D8290DCF2C}"/>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621202" y="1104460"/>
            <a:ext cx="3389512" cy="45080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318261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anim calcmode="lin" valueType="num">
                                      <p:cBhvr>
                                        <p:cTn id="8" dur="2000" fill="hold"/>
                                        <p:tgtEl>
                                          <p:spTgt spid="11"/>
                                        </p:tgtEl>
                                        <p:attrNameLst>
                                          <p:attrName>ppt_w</p:attrName>
                                        </p:attrNameLst>
                                      </p:cBhvr>
                                      <p:tavLst>
                                        <p:tav tm="0" fmla="#ppt_w*sin(2.5*pi*$)">
                                          <p:val>
                                            <p:fltVal val="0"/>
                                          </p:val>
                                        </p:tav>
                                        <p:tav tm="100000">
                                          <p:val>
                                            <p:fltVal val="1"/>
                                          </p:val>
                                        </p:tav>
                                      </p:tavLst>
                                    </p:anim>
                                    <p:anim calcmode="lin" valueType="num">
                                      <p:cBhvr>
                                        <p:cTn id="9" dur="2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9" name="AutoShape 8" descr="Image result for ibb logo">
            <a:extLst>
              <a:ext uri="{FF2B5EF4-FFF2-40B4-BE49-F238E27FC236}">
                <a16:creationId xmlns:a16="http://schemas.microsoft.com/office/drawing/2014/main" id="{C0C3CC4A-BC55-FE49-B0C8-29DCD75AFE8C}"/>
              </a:ext>
            </a:extLst>
          </p:cNvPr>
          <p:cNvSpPr>
            <a:spLocks noChangeAspect="1" noChangeArrowheads="1"/>
          </p:cNvSpPr>
          <p:nvPr/>
        </p:nvSpPr>
        <p:spPr bwMode="auto">
          <a:xfrm>
            <a:off x="0" y="-595578"/>
            <a:ext cx="1558942" cy="1386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eaLnBrk="0" fontAlgn="base" hangingPunct="0">
              <a:spcBef>
                <a:spcPct val="0"/>
              </a:spcBef>
              <a:spcAft>
                <a:spcPct val="0"/>
              </a:spcAft>
              <a:buClrTx/>
              <a:buSzTx/>
              <a:buFontTx/>
              <a:buNone/>
            </a:pPr>
            <a:endParaRPr lang="tr-TR" altLang="tr-TR" sz="2032">
              <a:solidFill>
                <a:prstClr val="black"/>
              </a:solidFill>
              <a:cs typeface="Arial" panose="020B0604020202020204" pitchFamily="34" charset="0"/>
            </a:endParaRPr>
          </a:p>
        </p:txBody>
      </p:sp>
      <p:grpSp>
        <p:nvGrpSpPr>
          <p:cNvPr id="90113" name="Grup 90112"/>
          <p:cNvGrpSpPr/>
          <p:nvPr/>
        </p:nvGrpSpPr>
        <p:grpSpPr>
          <a:xfrm>
            <a:off x="0" y="0"/>
            <a:ext cx="12192000" cy="6858000"/>
            <a:chOff x="0" y="0"/>
            <a:chExt cx="12192000" cy="6858000"/>
          </a:xfrm>
        </p:grpSpPr>
        <p:pic>
          <p:nvPicPr>
            <p:cNvPr id="17" name="Resim 16"/>
            <p:cNvPicPr>
              <a:picLocks noChangeAspect="1"/>
            </p:cNvPicPr>
            <p:nvPr/>
          </p:nvPicPr>
          <p:blipFill rotWithShape="1">
            <a:blip r:embed="rId2" cstate="email">
              <a:extLst>
                <a:ext uri="{28A0092B-C50C-407E-A947-70E740481C1C}">
                  <a14:useLocalDpi xmlns:a14="http://schemas.microsoft.com/office/drawing/2010/main"/>
                </a:ext>
              </a:extLst>
            </a:blip>
            <a:srcRect b="82777"/>
            <a:stretch/>
          </p:blipFill>
          <p:spPr>
            <a:xfrm>
              <a:off x="0" y="0"/>
              <a:ext cx="12192000" cy="1181100"/>
            </a:xfrm>
            <a:prstGeom prst="rect">
              <a:avLst/>
            </a:prstGeom>
          </p:spPr>
        </p:pic>
        <p:pic>
          <p:nvPicPr>
            <p:cNvPr id="8" name="Resim 7"/>
            <p:cNvPicPr>
              <a:picLocks noChangeAspect="1"/>
            </p:cNvPicPr>
            <p:nvPr/>
          </p:nvPicPr>
          <p:blipFill rotWithShape="1">
            <a:blip r:embed="rId2" cstate="email">
              <a:extLst>
                <a:ext uri="{28A0092B-C50C-407E-A947-70E740481C1C}">
                  <a14:useLocalDpi xmlns:a14="http://schemas.microsoft.com/office/drawing/2010/main"/>
                </a:ext>
              </a:extLst>
            </a:blip>
            <a:srcRect t="90000"/>
            <a:stretch/>
          </p:blipFill>
          <p:spPr>
            <a:xfrm>
              <a:off x="0" y="6172200"/>
              <a:ext cx="12192000" cy="685800"/>
            </a:xfrm>
            <a:prstGeom prst="rect">
              <a:avLst/>
            </a:prstGeom>
          </p:spPr>
        </p:pic>
        <p:sp>
          <p:nvSpPr>
            <p:cNvPr id="90112" name="Dikdörtgen 90111"/>
            <p:cNvSpPr/>
            <p:nvPr/>
          </p:nvSpPr>
          <p:spPr>
            <a:xfrm>
              <a:off x="0" y="70999"/>
              <a:ext cx="12192000" cy="950650"/>
            </a:xfrm>
            <a:prstGeom prst="rect">
              <a:avLst/>
            </a:prstGeom>
            <a:solidFill>
              <a:srgbClr val="061F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prstClr val="white"/>
                </a:solidFill>
              </a:endParaRPr>
            </a:p>
          </p:txBody>
        </p:sp>
      </p:grpSp>
      <p:sp>
        <p:nvSpPr>
          <p:cNvPr id="6" name="Metin kutusu 5">
            <a:extLst>
              <a:ext uri="{FF2B5EF4-FFF2-40B4-BE49-F238E27FC236}">
                <a16:creationId xmlns:a16="http://schemas.microsoft.com/office/drawing/2014/main" id="{333A3C24-1E15-2245-94B7-5B839D3C1D9C}"/>
              </a:ext>
            </a:extLst>
          </p:cNvPr>
          <p:cNvSpPr txBox="1">
            <a:spLocks noChangeArrowheads="1"/>
          </p:cNvSpPr>
          <p:nvPr/>
        </p:nvSpPr>
        <p:spPr bwMode="auto">
          <a:xfrm>
            <a:off x="389200" y="315491"/>
            <a:ext cx="90677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eaLnBrk="0" fontAlgn="base" hangingPunct="0">
              <a:spcBef>
                <a:spcPct val="0"/>
              </a:spcBef>
              <a:spcAft>
                <a:spcPct val="0"/>
              </a:spcAft>
              <a:buClrTx/>
              <a:buSzTx/>
              <a:buFontTx/>
              <a:buNone/>
            </a:pPr>
            <a:r>
              <a:rPr lang="tr-TR" altLang="en-US" sz="2400" b="1" dirty="0">
                <a:solidFill>
                  <a:prstClr val="white"/>
                </a:solidFill>
                <a:latin typeface="Lucida Sans Unicode" panose="020B0602030504020204" pitchFamily="34" charset="0"/>
                <a:cs typeface="Lucida Sans Unicode" panose="020B0602030504020204" pitchFamily="34" charset="0"/>
              </a:rPr>
              <a:t>NEREYE AİDİM?</a:t>
            </a:r>
          </a:p>
        </p:txBody>
      </p:sp>
      <p:sp>
        <p:nvSpPr>
          <p:cNvPr id="7" name="İçerik Yer Tutucusu 6">
            <a:extLst>
              <a:ext uri="{FF2B5EF4-FFF2-40B4-BE49-F238E27FC236}">
                <a16:creationId xmlns:a16="http://schemas.microsoft.com/office/drawing/2014/main" id="{13FC9E94-2677-6842-AEC0-100BD9E8534A}"/>
              </a:ext>
            </a:extLst>
          </p:cNvPr>
          <p:cNvSpPr>
            <a:spLocks noGrp="1"/>
          </p:cNvSpPr>
          <p:nvPr>
            <p:ph sz="half" idx="1"/>
          </p:nvPr>
        </p:nvSpPr>
        <p:spPr>
          <a:xfrm>
            <a:off x="389200" y="1349281"/>
            <a:ext cx="5181600" cy="4351338"/>
          </a:xfrm>
        </p:spPr>
        <p:txBody>
          <a:bodyPr/>
          <a:lstStyle/>
          <a:p>
            <a:pPr algn="just"/>
            <a:r>
              <a:rPr lang="tr-TR" sz="2400" dirty="0">
                <a:solidFill>
                  <a:srgbClr val="061F5C"/>
                </a:solidFill>
                <a:latin typeface="Lucida Sans Unicode" panose="020B0602030504020204" pitchFamily="34" charset="0"/>
                <a:cs typeface="Lucida Sans Unicode" panose="020B0602030504020204" pitchFamily="34" charset="0"/>
              </a:rPr>
              <a:t>Güçlerim nelerdir?</a:t>
            </a:r>
          </a:p>
          <a:p>
            <a:pPr algn="just"/>
            <a:r>
              <a:rPr lang="tr-TR" sz="2400" dirty="0">
                <a:solidFill>
                  <a:srgbClr val="061F5C"/>
                </a:solidFill>
                <a:latin typeface="Lucida Sans Unicode" panose="020B0602030504020204" pitchFamily="34" charset="0"/>
                <a:cs typeface="Lucida Sans Unicode" panose="020B0602030504020204" pitchFamily="34" charset="0"/>
              </a:rPr>
              <a:t>Bir işi nasıl yerine getiririm?</a:t>
            </a:r>
          </a:p>
          <a:p>
            <a:pPr algn="just"/>
            <a:r>
              <a:rPr lang="tr-TR" sz="2400" dirty="0">
                <a:solidFill>
                  <a:srgbClr val="061F5C"/>
                </a:solidFill>
                <a:latin typeface="Lucida Sans Unicode" panose="020B0602030504020204" pitchFamily="34" charset="0"/>
                <a:cs typeface="Lucida Sans Unicode" panose="020B0602030504020204" pitchFamily="34" charset="0"/>
              </a:rPr>
              <a:t>Değerlerim nelerdir?</a:t>
            </a:r>
          </a:p>
          <a:p>
            <a:pPr marL="0" indent="0" algn="just">
              <a:buNone/>
            </a:pPr>
            <a:r>
              <a:rPr lang="tr-TR" sz="2400" dirty="0">
                <a:solidFill>
                  <a:srgbClr val="061F5C"/>
                </a:solidFill>
                <a:latin typeface="Lucida Sans Unicode" panose="020B0602030504020204" pitchFamily="34" charset="0"/>
                <a:cs typeface="Lucida Sans Unicode" panose="020B0602030504020204" pitchFamily="34" charset="0"/>
              </a:rPr>
              <a:t>Bu üç soruya yanıt verebilenler nereye ait olduklarına da karar verebileceklerdir.</a:t>
            </a:r>
          </a:p>
          <a:p>
            <a:pPr marL="0" indent="0" algn="just">
              <a:buNone/>
            </a:pPr>
            <a:endParaRPr lang="tr-TR" sz="2400" dirty="0">
              <a:solidFill>
                <a:srgbClr val="061F5C"/>
              </a:solidFill>
              <a:latin typeface="Lucida Sans Unicode" panose="020B0602030504020204" pitchFamily="34" charset="0"/>
              <a:cs typeface="Lucida Sans Unicode" panose="020B0602030504020204" pitchFamily="34" charset="0"/>
            </a:endParaRPr>
          </a:p>
          <a:p>
            <a:pPr algn="just"/>
            <a:endParaRPr lang="tr-TR" sz="2400" dirty="0">
              <a:solidFill>
                <a:srgbClr val="061F5C"/>
              </a:solidFill>
              <a:latin typeface="Lucida Sans Unicode" panose="020B0602030504020204" pitchFamily="34" charset="0"/>
              <a:cs typeface="Lucida Sans Unicode" panose="020B0602030504020204" pitchFamily="34" charset="0"/>
            </a:endParaRPr>
          </a:p>
          <a:p>
            <a:pPr marL="0" indent="0">
              <a:buNone/>
            </a:pPr>
            <a:endParaRPr lang="tr-TR" sz="2400" dirty="0">
              <a:solidFill>
                <a:srgbClr val="061F5C"/>
              </a:solidFill>
              <a:latin typeface="Lucida Sans Unicode" panose="020B0602030504020204" pitchFamily="34" charset="0"/>
              <a:cs typeface="Lucida Sans Unicode" panose="020B0602030504020204" pitchFamily="34" charset="0"/>
            </a:endParaRPr>
          </a:p>
          <a:p>
            <a:pPr marL="0" indent="0">
              <a:buNone/>
            </a:pPr>
            <a:endParaRPr lang="tr-TR" sz="2400" dirty="0">
              <a:solidFill>
                <a:srgbClr val="061F5C"/>
              </a:solidFill>
              <a:latin typeface="Lucida Sans Unicode" panose="020B0602030504020204" pitchFamily="34" charset="0"/>
              <a:cs typeface="Lucida Sans Unicode" panose="020B0602030504020204" pitchFamily="34" charset="0"/>
            </a:endParaRPr>
          </a:p>
        </p:txBody>
      </p:sp>
      <p:pic>
        <p:nvPicPr>
          <p:cNvPr id="12" name="Picture 2">
            <a:extLst>
              <a:ext uri="{FF2B5EF4-FFF2-40B4-BE49-F238E27FC236}">
                <a16:creationId xmlns:a16="http://schemas.microsoft.com/office/drawing/2014/main" id="{375294B7-8BEB-0A42-9429-7009414FDE5D}"/>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570800" y="1855376"/>
            <a:ext cx="4497387" cy="2337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171135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9" name="AutoShape 8" descr="Image result for ibb logo">
            <a:extLst>
              <a:ext uri="{FF2B5EF4-FFF2-40B4-BE49-F238E27FC236}">
                <a16:creationId xmlns:a16="http://schemas.microsoft.com/office/drawing/2014/main" id="{C0C3CC4A-BC55-FE49-B0C8-29DCD75AFE8C}"/>
              </a:ext>
            </a:extLst>
          </p:cNvPr>
          <p:cNvSpPr>
            <a:spLocks noChangeAspect="1" noChangeArrowheads="1"/>
          </p:cNvSpPr>
          <p:nvPr/>
        </p:nvSpPr>
        <p:spPr bwMode="auto">
          <a:xfrm>
            <a:off x="0" y="-595578"/>
            <a:ext cx="1558942" cy="1386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eaLnBrk="0" fontAlgn="base" hangingPunct="0">
              <a:spcBef>
                <a:spcPct val="0"/>
              </a:spcBef>
              <a:spcAft>
                <a:spcPct val="0"/>
              </a:spcAft>
              <a:buClrTx/>
              <a:buSzTx/>
              <a:buFontTx/>
              <a:buNone/>
            </a:pPr>
            <a:endParaRPr lang="tr-TR" altLang="tr-TR" sz="2032">
              <a:solidFill>
                <a:prstClr val="black"/>
              </a:solidFill>
              <a:cs typeface="Arial" panose="020B0604020202020204" pitchFamily="34" charset="0"/>
            </a:endParaRPr>
          </a:p>
        </p:txBody>
      </p:sp>
      <p:grpSp>
        <p:nvGrpSpPr>
          <p:cNvPr id="90113" name="Grup 90112"/>
          <p:cNvGrpSpPr/>
          <p:nvPr/>
        </p:nvGrpSpPr>
        <p:grpSpPr>
          <a:xfrm>
            <a:off x="0" y="0"/>
            <a:ext cx="12192000" cy="6858000"/>
            <a:chOff x="0" y="0"/>
            <a:chExt cx="12192000" cy="6858000"/>
          </a:xfrm>
        </p:grpSpPr>
        <p:pic>
          <p:nvPicPr>
            <p:cNvPr id="17" name="Resim 16"/>
            <p:cNvPicPr>
              <a:picLocks noChangeAspect="1"/>
            </p:cNvPicPr>
            <p:nvPr/>
          </p:nvPicPr>
          <p:blipFill rotWithShape="1">
            <a:blip r:embed="rId2" cstate="email">
              <a:extLst>
                <a:ext uri="{28A0092B-C50C-407E-A947-70E740481C1C}">
                  <a14:useLocalDpi xmlns:a14="http://schemas.microsoft.com/office/drawing/2010/main"/>
                </a:ext>
              </a:extLst>
            </a:blip>
            <a:srcRect b="82777"/>
            <a:stretch/>
          </p:blipFill>
          <p:spPr>
            <a:xfrm>
              <a:off x="0" y="0"/>
              <a:ext cx="12192000" cy="1181100"/>
            </a:xfrm>
            <a:prstGeom prst="rect">
              <a:avLst/>
            </a:prstGeom>
          </p:spPr>
        </p:pic>
        <p:pic>
          <p:nvPicPr>
            <p:cNvPr id="8" name="Resim 7"/>
            <p:cNvPicPr>
              <a:picLocks noChangeAspect="1"/>
            </p:cNvPicPr>
            <p:nvPr/>
          </p:nvPicPr>
          <p:blipFill rotWithShape="1">
            <a:blip r:embed="rId2" cstate="email">
              <a:extLst>
                <a:ext uri="{28A0092B-C50C-407E-A947-70E740481C1C}">
                  <a14:useLocalDpi xmlns:a14="http://schemas.microsoft.com/office/drawing/2010/main"/>
                </a:ext>
              </a:extLst>
            </a:blip>
            <a:srcRect t="90000"/>
            <a:stretch/>
          </p:blipFill>
          <p:spPr>
            <a:xfrm>
              <a:off x="0" y="6172200"/>
              <a:ext cx="12192000" cy="685800"/>
            </a:xfrm>
            <a:prstGeom prst="rect">
              <a:avLst/>
            </a:prstGeom>
          </p:spPr>
        </p:pic>
        <p:sp>
          <p:nvSpPr>
            <p:cNvPr id="90112" name="Dikdörtgen 90111"/>
            <p:cNvSpPr/>
            <p:nvPr/>
          </p:nvSpPr>
          <p:spPr>
            <a:xfrm>
              <a:off x="0" y="70999"/>
              <a:ext cx="12192000" cy="950650"/>
            </a:xfrm>
            <a:prstGeom prst="rect">
              <a:avLst/>
            </a:prstGeom>
            <a:solidFill>
              <a:srgbClr val="061F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grpSp>
      <p:sp>
        <p:nvSpPr>
          <p:cNvPr id="6" name="Metin kutusu 5">
            <a:extLst>
              <a:ext uri="{FF2B5EF4-FFF2-40B4-BE49-F238E27FC236}">
                <a16:creationId xmlns:a16="http://schemas.microsoft.com/office/drawing/2014/main" id="{333A3C24-1E15-2245-94B7-5B839D3C1D9C}"/>
              </a:ext>
            </a:extLst>
          </p:cNvPr>
          <p:cNvSpPr txBox="1">
            <a:spLocks noChangeArrowheads="1"/>
          </p:cNvSpPr>
          <p:nvPr/>
        </p:nvSpPr>
        <p:spPr bwMode="auto">
          <a:xfrm>
            <a:off x="147347" y="370424"/>
            <a:ext cx="906779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eaLnBrk="0" fontAlgn="base" hangingPunct="0">
              <a:spcBef>
                <a:spcPct val="0"/>
              </a:spcBef>
              <a:spcAft>
                <a:spcPct val="0"/>
              </a:spcAft>
              <a:buClrTx/>
              <a:buSzTx/>
              <a:buFontTx/>
              <a:buNone/>
            </a:pPr>
            <a:r>
              <a:rPr lang="tr-TR" altLang="en-US" sz="2800" b="1" dirty="0">
                <a:solidFill>
                  <a:prstClr val="white"/>
                </a:solidFill>
                <a:latin typeface="Lucida Sans Unicode" panose="020B0602030504020204" pitchFamily="34" charset="0"/>
                <a:cs typeface="Lucida Sans Unicode" panose="020B0602030504020204" pitchFamily="34" charset="0"/>
              </a:rPr>
              <a:t>DERS İÇERİĞİ VE İŞLEYİŞİ</a:t>
            </a:r>
          </a:p>
        </p:txBody>
      </p:sp>
      <p:sp>
        <p:nvSpPr>
          <p:cNvPr id="12" name="Metin kutusu 11">
            <a:extLst>
              <a:ext uri="{FF2B5EF4-FFF2-40B4-BE49-F238E27FC236}">
                <a16:creationId xmlns:a16="http://schemas.microsoft.com/office/drawing/2014/main" id="{6E1DD23C-0555-CC44-86E3-EB87F553A5BF}"/>
              </a:ext>
            </a:extLst>
          </p:cNvPr>
          <p:cNvSpPr txBox="1">
            <a:spLocks noChangeArrowheads="1"/>
          </p:cNvSpPr>
          <p:nvPr/>
        </p:nvSpPr>
        <p:spPr bwMode="auto">
          <a:xfrm>
            <a:off x="147347" y="1386921"/>
            <a:ext cx="10705137" cy="5633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marL="185738" indent="-185738" algn="just" eaLnBrk="0" fontAlgn="base" hangingPunct="0">
              <a:lnSpc>
                <a:spcPct val="114000"/>
              </a:lnSpc>
              <a:spcBef>
                <a:spcPct val="0"/>
              </a:spcBef>
              <a:spcAft>
                <a:spcPts val="600"/>
              </a:spcAft>
              <a:buClrTx/>
              <a:buSzTx/>
              <a:buFont typeface="Wingdings" panose="05000000000000000000" pitchFamily="2" charset="2"/>
              <a:buChar char="§"/>
            </a:pPr>
            <a:r>
              <a:rPr lang="tr-TR" sz="1600" dirty="0">
                <a:solidFill>
                  <a:srgbClr val="061F5C"/>
                </a:solidFill>
                <a:latin typeface="Lucida Sans Unicode" panose="020B0602030504020204" pitchFamily="34" charset="0"/>
                <a:cs typeface="Lucida Sans Unicode" panose="020B0602030504020204" pitchFamily="34" charset="0"/>
              </a:rPr>
              <a:t>Kariyer Planlama dersi, </a:t>
            </a:r>
            <a:r>
              <a:rPr lang="tr-TR" sz="1600" dirty="0" err="1">
                <a:solidFill>
                  <a:srgbClr val="061F5C"/>
                </a:solidFill>
                <a:latin typeface="Lucida Sans Unicode" panose="020B0602030504020204" pitchFamily="34" charset="0"/>
                <a:cs typeface="Lucida Sans Unicode" panose="020B0602030504020204" pitchFamily="34" charset="0"/>
              </a:rPr>
              <a:t>Cumhurbaşkanlığı</a:t>
            </a:r>
            <a:r>
              <a:rPr lang="tr-TR" sz="1600" dirty="0">
                <a:solidFill>
                  <a:srgbClr val="061F5C"/>
                </a:solidFill>
                <a:latin typeface="Lucida Sans Unicode" panose="020B0602030504020204" pitchFamily="34" charset="0"/>
                <a:cs typeface="Lucida Sans Unicode" panose="020B0602030504020204" pitchFamily="34" charset="0"/>
              </a:rPr>
              <a:t> </a:t>
            </a:r>
            <a:r>
              <a:rPr lang="tr-TR" sz="1600" dirty="0" err="1">
                <a:solidFill>
                  <a:srgbClr val="061F5C"/>
                </a:solidFill>
                <a:latin typeface="Lucida Sans Unicode" panose="020B0602030504020204" pitchFamily="34" charset="0"/>
                <a:cs typeface="Lucida Sans Unicode" panose="020B0602030504020204" pitchFamily="34" charset="0"/>
              </a:rPr>
              <a:t>İnsan</a:t>
            </a:r>
            <a:r>
              <a:rPr lang="tr-TR" sz="1600" dirty="0">
                <a:solidFill>
                  <a:srgbClr val="061F5C"/>
                </a:solidFill>
                <a:latin typeface="Lucida Sans Unicode" panose="020B0602030504020204" pitchFamily="34" charset="0"/>
                <a:cs typeface="Lucida Sans Unicode" panose="020B0602030504020204" pitchFamily="34" charset="0"/>
              </a:rPr>
              <a:t> Kaynakları Ofisi tarafından </a:t>
            </a:r>
            <a:r>
              <a:rPr lang="tr-TR" sz="1600" dirty="0" err="1">
                <a:solidFill>
                  <a:srgbClr val="061F5C"/>
                </a:solidFill>
                <a:latin typeface="Lucida Sans Unicode" panose="020B0602030504020204" pitchFamily="34" charset="0"/>
                <a:cs typeface="Lucida Sans Unicode" panose="020B0602030504020204" pitchFamily="34" charset="0"/>
              </a:rPr>
              <a:t>oluşturulan</a:t>
            </a:r>
            <a:r>
              <a:rPr lang="tr-TR" sz="1600" dirty="0">
                <a:solidFill>
                  <a:srgbClr val="061F5C"/>
                </a:solidFill>
                <a:latin typeface="Lucida Sans Unicode" panose="020B0602030504020204" pitchFamily="34" charset="0"/>
                <a:cs typeface="Lucida Sans Unicode" panose="020B0602030504020204" pitchFamily="34" charset="0"/>
              </a:rPr>
              <a:t> taslak </a:t>
            </a:r>
            <a:r>
              <a:rPr lang="tr-TR" sz="1600" dirty="0" err="1">
                <a:solidFill>
                  <a:srgbClr val="061F5C"/>
                </a:solidFill>
                <a:latin typeface="Lucida Sans Unicode" panose="020B0602030504020204" pitchFamily="34" charset="0"/>
                <a:cs typeface="Lucida Sans Unicode" panose="020B0602030504020204" pitchFamily="34" charset="0"/>
              </a:rPr>
              <a:t>çerçevesinde</a:t>
            </a:r>
            <a:r>
              <a:rPr lang="tr-TR" sz="1600" dirty="0">
                <a:solidFill>
                  <a:srgbClr val="061F5C"/>
                </a:solidFill>
                <a:latin typeface="Lucida Sans Unicode" panose="020B0602030504020204" pitchFamily="34" charset="0"/>
                <a:cs typeface="Lucida Sans Unicode" panose="020B0602030504020204" pitchFamily="34" charset="0"/>
              </a:rPr>
              <a:t>, her hafta </a:t>
            </a:r>
            <a:r>
              <a:rPr lang="tr-TR" sz="1600" dirty="0" err="1">
                <a:solidFill>
                  <a:srgbClr val="061F5C"/>
                </a:solidFill>
                <a:latin typeface="Lucida Sans Unicode" panose="020B0602030504020204" pitchFamily="34" charset="0"/>
                <a:cs typeface="Lucida Sans Unicode" panose="020B0602030504020204" pitchFamily="34" charset="0"/>
              </a:rPr>
              <a:t>için</a:t>
            </a:r>
            <a:r>
              <a:rPr lang="tr-TR" sz="1600" dirty="0">
                <a:solidFill>
                  <a:srgbClr val="061F5C"/>
                </a:solidFill>
                <a:latin typeface="Lucida Sans Unicode" panose="020B0602030504020204" pitchFamily="34" charset="0"/>
                <a:cs typeface="Lucida Sans Unicode" panose="020B0602030504020204" pitchFamily="34" charset="0"/>
              </a:rPr>
              <a:t> </a:t>
            </a:r>
            <a:r>
              <a:rPr lang="tr-TR" sz="1600" dirty="0" err="1">
                <a:solidFill>
                  <a:srgbClr val="061F5C"/>
                </a:solidFill>
                <a:latin typeface="Lucida Sans Unicode" panose="020B0602030504020204" pitchFamily="34" charset="0"/>
                <a:cs typeface="Lucida Sans Unicode" panose="020B0602030504020204" pitchFamily="34" charset="0"/>
              </a:rPr>
              <a:t>hazırlanmıs</a:t>
            </a:r>
            <a:r>
              <a:rPr lang="tr-TR" sz="1600" dirty="0">
                <a:solidFill>
                  <a:srgbClr val="061F5C"/>
                </a:solidFill>
                <a:latin typeface="Lucida Sans Unicode" panose="020B0602030504020204" pitchFamily="34" charset="0"/>
                <a:cs typeface="Lucida Sans Unicode" panose="020B0602030504020204" pitchFamily="34" charset="0"/>
              </a:rPr>
              <a:t>̧ video ve etkinlikler ile </a:t>
            </a:r>
            <a:r>
              <a:rPr lang="tr-TR" sz="1600" dirty="0" err="1">
                <a:solidFill>
                  <a:srgbClr val="061F5C"/>
                </a:solidFill>
                <a:latin typeface="Lucida Sans Unicode" panose="020B0602030504020204" pitchFamily="34" charset="0"/>
                <a:cs typeface="Lucida Sans Unicode" panose="020B0602030504020204" pitchFamily="34" charset="0"/>
              </a:rPr>
              <a:t>üniversite</a:t>
            </a:r>
            <a:r>
              <a:rPr lang="tr-TR" sz="1600" dirty="0">
                <a:solidFill>
                  <a:srgbClr val="061F5C"/>
                </a:solidFill>
                <a:latin typeface="Lucida Sans Unicode" panose="020B0602030504020204" pitchFamily="34" charset="0"/>
                <a:cs typeface="Lucida Sans Unicode" panose="020B0602030504020204" pitchFamily="34" charset="0"/>
              </a:rPr>
              <a:t> </a:t>
            </a:r>
            <a:r>
              <a:rPr lang="tr-TR" sz="1600" dirty="0" err="1">
                <a:solidFill>
                  <a:srgbClr val="061F5C"/>
                </a:solidFill>
                <a:latin typeface="Lucida Sans Unicode" panose="020B0602030504020204" pitchFamily="34" charset="0"/>
                <a:cs typeface="Lucida Sans Unicode" panose="020B0602030504020204" pitchFamily="34" charset="0"/>
              </a:rPr>
              <a:t>öğretim</a:t>
            </a:r>
            <a:r>
              <a:rPr lang="tr-TR" sz="1600" dirty="0">
                <a:solidFill>
                  <a:srgbClr val="061F5C"/>
                </a:solidFill>
                <a:latin typeface="Lucida Sans Unicode" panose="020B0602030504020204" pitchFamily="34" charset="0"/>
                <a:cs typeface="Lucida Sans Unicode" panose="020B0602030504020204" pitchFamily="34" charset="0"/>
              </a:rPr>
              <a:t> </a:t>
            </a:r>
            <a:r>
              <a:rPr lang="tr-TR" sz="1600" dirty="0" err="1">
                <a:solidFill>
                  <a:srgbClr val="061F5C"/>
                </a:solidFill>
                <a:latin typeface="Lucida Sans Unicode" panose="020B0602030504020204" pitchFamily="34" charset="0"/>
                <a:cs typeface="Lucida Sans Unicode" panose="020B0602030504020204" pitchFamily="34" charset="0"/>
              </a:rPr>
              <a:t>üyeleri</a:t>
            </a:r>
            <a:r>
              <a:rPr lang="tr-TR" sz="1600" dirty="0">
                <a:solidFill>
                  <a:srgbClr val="061F5C"/>
                </a:solidFill>
                <a:latin typeface="Lucida Sans Unicode" panose="020B0602030504020204" pitchFamily="34" charset="0"/>
                <a:cs typeface="Lucida Sans Unicode" panose="020B0602030504020204" pitchFamily="34" charset="0"/>
              </a:rPr>
              <a:t>, </a:t>
            </a:r>
            <a:r>
              <a:rPr lang="tr-TR" sz="1600" dirty="0" err="1">
                <a:solidFill>
                  <a:srgbClr val="061F5C"/>
                </a:solidFill>
                <a:latin typeface="Lucida Sans Unicode" panose="020B0602030504020204" pitchFamily="34" charset="0"/>
                <a:cs typeface="Lucida Sans Unicode" panose="020B0602030504020204" pitchFamily="34" charset="0"/>
              </a:rPr>
              <a:t>sektör</a:t>
            </a:r>
            <a:r>
              <a:rPr lang="tr-TR" sz="1600" dirty="0">
                <a:solidFill>
                  <a:srgbClr val="061F5C"/>
                </a:solidFill>
                <a:latin typeface="Lucida Sans Unicode" panose="020B0602030504020204" pitchFamily="34" charset="0"/>
                <a:cs typeface="Lucida Sans Unicode" panose="020B0602030504020204" pitchFamily="34" charset="0"/>
              </a:rPr>
              <a:t> profesyonelleri, sivil toplum </a:t>
            </a:r>
            <a:r>
              <a:rPr lang="tr-TR" sz="1600" dirty="0" err="1">
                <a:solidFill>
                  <a:srgbClr val="061F5C"/>
                </a:solidFill>
                <a:latin typeface="Lucida Sans Unicode" panose="020B0602030504020204" pitchFamily="34" charset="0"/>
                <a:cs typeface="Lucida Sans Unicode" panose="020B0602030504020204" pitchFamily="34" charset="0"/>
              </a:rPr>
              <a:t>kuruluşları</a:t>
            </a:r>
            <a:r>
              <a:rPr lang="tr-TR" sz="1600" dirty="0">
                <a:solidFill>
                  <a:srgbClr val="061F5C"/>
                </a:solidFill>
                <a:latin typeface="Lucida Sans Unicode" panose="020B0602030504020204" pitchFamily="34" charset="0"/>
                <a:cs typeface="Lucida Sans Unicode" panose="020B0602030504020204" pitchFamily="34" charset="0"/>
              </a:rPr>
              <a:t> ve uluslararası </a:t>
            </a:r>
            <a:r>
              <a:rPr lang="tr-TR" sz="1600" dirty="0" err="1">
                <a:solidFill>
                  <a:srgbClr val="061F5C"/>
                </a:solidFill>
                <a:latin typeface="Lucida Sans Unicode" panose="020B0602030504020204" pitchFamily="34" charset="0"/>
                <a:cs typeface="Lucida Sans Unicode" panose="020B0602030504020204" pitchFamily="34" charset="0"/>
              </a:rPr>
              <a:t>örgütlerden</a:t>
            </a:r>
            <a:r>
              <a:rPr lang="tr-TR" sz="1600" dirty="0">
                <a:solidFill>
                  <a:srgbClr val="061F5C"/>
                </a:solidFill>
                <a:latin typeface="Lucida Sans Unicode" panose="020B0602030504020204" pitchFamily="34" charset="0"/>
                <a:cs typeface="Lucida Sans Unicode" panose="020B0602030504020204" pitchFamily="34" charset="0"/>
              </a:rPr>
              <a:t> davet edilecek misafir </a:t>
            </a:r>
            <a:r>
              <a:rPr lang="tr-TR" sz="1600" dirty="0" err="1">
                <a:solidFill>
                  <a:srgbClr val="061F5C"/>
                </a:solidFill>
                <a:latin typeface="Lucida Sans Unicode" panose="020B0602030504020204" pitchFamily="34" charset="0"/>
                <a:cs typeface="Lucida Sans Unicode" panose="020B0602030504020204" pitchFamily="34" charset="0"/>
              </a:rPr>
              <a:t>eğiticilerle</a:t>
            </a:r>
            <a:r>
              <a:rPr lang="tr-TR" sz="1600" dirty="0">
                <a:solidFill>
                  <a:srgbClr val="061F5C"/>
                </a:solidFill>
                <a:latin typeface="Lucida Sans Unicode" panose="020B0602030504020204" pitchFamily="34" charset="0"/>
                <a:cs typeface="Lucida Sans Unicode" panose="020B0602030504020204" pitchFamily="34" charset="0"/>
              </a:rPr>
              <a:t> işlenecektir. </a:t>
            </a:r>
          </a:p>
          <a:p>
            <a:pPr marL="185738" indent="-185738" algn="just" eaLnBrk="0" fontAlgn="base" hangingPunct="0">
              <a:lnSpc>
                <a:spcPct val="114000"/>
              </a:lnSpc>
              <a:spcBef>
                <a:spcPct val="0"/>
              </a:spcBef>
              <a:spcAft>
                <a:spcPts val="600"/>
              </a:spcAft>
              <a:buClrTx/>
              <a:buSzTx/>
              <a:buFont typeface="Wingdings" panose="05000000000000000000" pitchFamily="2" charset="2"/>
              <a:buChar char="§"/>
            </a:pPr>
            <a:r>
              <a:rPr lang="tr-TR" sz="1600" dirty="0">
                <a:solidFill>
                  <a:srgbClr val="061F5C"/>
                </a:solidFill>
                <a:latin typeface="Lucida Sans Unicode" panose="020B0602030504020204" pitchFamily="34" charset="0"/>
                <a:cs typeface="Lucida Sans Unicode" panose="020B0602030504020204" pitchFamily="34" charset="0"/>
              </a:rPr>
              <a:t>Ders kapsamına </a:t>
            </a:r>
            <a:r>
              <a:rPr lang="tr-TR" sz="1600" dirty="0" err="1">
                <a:solidFill>
                  <a:srgbClr val="061F5C"/>
                </a:solidFill>
                <a:latin typeface="Lucida Sans Unicode" panose="020B0602030504020204" pitchFamily="34" charset="0"/>
                <a:cs typeface="Lucida Sans Unicode" panose="020B0602030504020204" pitchFamily="34" charset="0"/>
              </a:rPr>
              <a:t>dâhil</a:t>
            </a:r>
            <a:r>
              <a:rPr lang="tr-TR" sz="1600" dirty="0">
                <a:solidFill>
                  <a:srgbClr val="061F5C"/>
                </a:solidFill>
                <a:latin typeface="Lucida Sans Unicode" panose="020B0602030504020204" pitchFamily="34" charset="0"/>
                <a:cs typeface="Lucida Sans Unicode" panose="020B0602030504020204" pitchFamily="34" charset="0"/>
              </a:rPr>
              <a:t> edilecek destekleyici faaliyetler </a:t>
            </a:r>
            <a:r>
              <a:rPr lang="tr-TR" sz="1600" dirty="0" err="1">
                <a:solidFill>
                  <a:srgbClr val="061F5C"/>
                </a:solidFill>
                <a:latin typeface="Lucida Sans Unicode" panose="020B0602030504020204" pitchFamily="34" charset="0"/>
                <a:cs typeface="Lucida Sans Unicode" panose="020B0602030504020204" pitchFamily="34" charset="0"/>
              </a:rPr>
              <a:t>öğrencileri</a:t>
            </a:r>
            <a:r>
              <a:rPr lang="tr-TR" sz="1600" dirty="0">
                <a:solidFill>
                  <a:srgbClr val="061F5C"/>
                </a:solidFill>
                <a:latin typeface="Lucida Sans Unicode" panose="020B0602030504020204" pitchFamily="34" charset="0"/>
                <a:cs typeface="Lucida Sans Unicode" panose="020B0602030504020204" pitchFamily="34" charset="0"/>
              </a:rPr>
              <a:t> profesyonel </a:t>
            </a:r>
            <a:r>
              <a:rPr lang="tr-TR" sz="1600" dirty="0" err="1">
                <a:solidFill>
                  <a:srgbClr val="061F5C"/>
                </a:solidFill>
                <a:latin typeface="Lucida Sans Unicode" panose="020B0602030504020204" pitchFamily="34" charset="0"/>
                <a:cs typeface="Lucida Sans Unicode" panose="020B0602030504020204" pitchFamily="34" charset="0"/>
              </a:rPr>
              <a:t>başvurularda</a:t>
            </a:r>
            <a:r>
              <a:rPr lang="tr-TR" sz="1600" dirty="0">
                <a:solidFill>
                  <a:srgbClr val="061F5C"/>
                </a:solidFill>
                <a:latin typeface="Lucida Sans Unicode" panose="020B0602030504020204" pitchFamily="34" charset="0"/>
                <a:cs typeface="Lucida Sans Unicode" panose="020B0602030504020204" pitchFamily="34" charset="0"/>
              </a:rPr>
              <a:t> kullanılan </a:t>
            </a:r>
            <a:r>
              <a:rPr lang="tr-TR" sz="1600" dirty="0" err="1">
                <a:solidFill>
                  <a:srgbClr val="061F5C"/>
                </a:solidFill>
                <a:latin typeface="Lucida Sans Unicode" panose="020B0602030504020204" pitchFamily="34" charset="0"/>
                <a:cs typeface="Lucida Sans Unicode" panose="020B0602030504020204" pitchFamily="34" charset="0"/>
              </a:rPr>
              <a:t>yöntem</a:t>
            </a:r>
            <a:r>
              <a:rPr lang="tr-TR" sz="1600" dirty="0">
                <a:solidFill>
                  <a:srgbClr val="061F5C"/>
                </a:solidFill>
                <a:latin typeface="Lucida Sans Unicode" panose="020B0602030504020204" pitchFamily="34" charset="0"/>
                <a:cs typeface="Lucida Sans Unicode" panose="020B0602030504020204" pitchFamily="34" charset="0"/>
              </a:rPr>
              <a:t> ve </a:t>
            </a:r>
            <a:r>
              <a:rPr lang="tr-TR" sz="1600" dirty="0" err="1">
                <a:solidFill>
                  <a:srgbClr val="061F5C"/>
                </a:solidFill>
                <a:latin typeface="Lucida Sans Unicode" panose="020B0602030504020204" pitchFamily="34" charset="0"/>
                <a:cs typeface="Lucida Sans Unicode" panose="020B0602030504020204" pitchFamily="34" charset="0"/>
              </a:rPr>
              <a:t>araçlar</a:t>
            </a:r>
            <a:r>
              <a:rPr lang="tr-TR" sz="1600" dirty="0">
                <a:solidFill>
                  <a:srgbClr val="061F5C"/>
                </a:solidFill>
                <a:latin typeface="Lucida Sans Unicode" panose="020B0602030504020204" pitchFamily="34" charset="0"/>
                <a:cs typeface="Lucida Sans Unicode" panose="020B0602030504020204" pitchFamily="34" charset="0"/>
              </a:rPr>
              <a:t> konusunda bilgilendirecek ve bunları en etkin </a:t>
            </a:r>
            <a:r>
              <a:rPr lang="tr-TR" sz="1600" dirty="0" err="1">
                <a:solidFill>
                  <a:srgbClr val="061F5C"/>
                </a:solidFill>
                <a:latin typeface="Lucida Sans Unicode" panose="020B0602030504020204" pitchFamily="34" charset="0"/>
                <a:cs typeface="Lucida Sans Unicode" panose="020B0602030504020204" pitchFamily="34" charset="0"/>
              </a:rPr>
              <a:t>şekilde</a:t>
            </a:r>
            <a:r>
              <a:rPr lang="tr-TR" sz="1600" dirty="0">
                <a:solidFill>
                  <a:srgbClr val="061F5C"/>
                </a:solidFill>
                <a:latin typeface="Lucida Sans Unicode" panose="020B0602030504020204" pitchFamily="34" charset="0"/>
                <a:cs typeface="Lucida Sans Unicode" panose="020B0602030504020204" pitchFamily="34" charset="0"/>
              </a:rPr>
              <a:t> kullanabilme becerisini kazandıracak </a:t>
            </a:r>
            <a:r>
              <a:rPr lang="tr-TR" sz="1600" dirty="0" err="1">
                <a:solidFill>
                  <a:srgbClr val="061F5C"/>
                </a:solidFill>
                <a:latin typeface="Lucida Sans Unicode" panose="020B0602030504020204" pitchFamily="34" charset="0"/>
                <a:cs typeface="Lucida Sans Unicode" panose="020B0602030504020204" pitchFamily="34" charset="0"/>
              </a:rPr>
              <a:t>şekilde</a:t>
            </a:r>
            <a:r>
              <a:rPr lang="tr-TR" sz="1600" dirty="0">
                <a:solidFill>
                  <a:srgbClr val="061F5C"/>
                </a:solidFill>
                <a:latin typeface="Lucida Sans Unicode" panose="020B0602030504020204" pitchFamily="34" charset="0"/>
                <a:cs typeface="Lucida Sans Unicode" panose="020B0602030504020204" pitchFamily="34" charset="0"/>
              </a:rPr>
              <a:t> </a:t>
            </a:r>
            <a:r>
              <a:rPr lang="tr-TR" sz="1600" dirty="0" err="1">
                <a:solidFill>
                  <a:srgbClr val="061F5C"/>
                </a:solidFill>
                <a:latin typeface="Lucida Sans Unicode" panose="020B0602030504020204" pitchFamily="34" charset="0"/>
                <a:cs typeface="Lucida Sans Unicode" panose="020B0602030504020204" pitchFamily="34" charset="0"/>
              </a:rPr>
              <a:t>tasarlanmıs</a:t>
            </a:r>
            <a:r>
              <a:rPr lang="tr-TR" sz="1600" dirty="0">
                <a:solidFill>
                  <a:srgbClr val="061F5C"/>
                </a:solidFill>
                <a:latin typeface="Lucida Sans Unicode" panose="020B0602030504020204" pitchFamily="34" charset="0"/>
                <a:cs typeface="Lucida Sans Unicode" panose="020B0602030504020204" pitchFamily="34" charset="0"/>
              </a:rPr>
              <a:t>̧ olup uygulamalı etkinlikler ile </a:t>
            </a:r>
            <a:r>
              <a:rPr lang="tr-TR" sz="1600" dirty="0" err="1">
                <a:solidFill>
                  <a:srgbClr val="061F5C"/>
                </a:solidFill>
                <a:latin typeface="Lucida Sans Unicode" panose="020B0602030504020204" pitchFamily="34" charset="0"/>
                <a:cs typeface="Lucida Sans Unicode" panose="020B0602030504020204" pitchFamily="34" charset="0"/>
              </a:rPr>
              <a:t>desteklenmiştir</a:t>
            </a:r>
            <a:r>
              <a:rPr lang="tr-TR" sz="1600" dirty="0">
                <a:solidFill>
                  <a:srgbClr val="061F5C"/>
                </a:solidFill>
                <a:latin typeface="Lucida Sans Unicode" panose="020B0602030504020204" pitchFamily="34" charset="0"/>
                <a:cs typeface="Lucida Sans Unicode" panose="020B0602030504020204" pitchFamily="34" charset="0"/>
              </a:rPr>
              <a:t>. </a:t>
            </a:r>
          </a:p>
          <a:p>
            <a:pPr marL="185738" indent="-185738" algn="just" eaLnBrk="0" fontAlgn="base" hangingPunct="0">
              <a:lnSpc>
                <a:spcPct val="114000"/>
              </a:lnSpc>
              <a:spcBef>
                <a:spcPct val="0"/>
              </a:spcBef>
              <a:spcAft>
                <a:spcPts val="600"/>
              </a:spcAft>
              <a:buClrTx/>
              <a:buSzTx/>
              <a:buFont typeface="Wingdings" panose="05000000000000000000" pitchFamily="2" charset="2"/>
              <a:buChar char="§"/>
            </a:pPr>
            <a:r>
              <a:rPr lang="tr-TR" sz="1600" dirty="0">
                <a:solidFill>
                  <a:srgbClr val="061F5C"/>
                </a:solidFill>
                <a:latin typeface="Lucida Sans Unicode" panose="020B0602030504020204" pitchFamily="34" charset="0"/>
                <a:cs typeface="Lucida Sans Unicode" panose="020B0602030504020204" pitchFamily="34" charset="0"/>
              </a:rPr>
              <a:t>Kariyer merkezleri, </a:t>
            </a:r>
            <a:r>
              <a:rPr lang="tr-TR" sz="1600" dirty="0" err="1">
                <a:solidFill>
                  <a:srgbClr val="061F5C"/>
                </a:solidFill>
                <a:latin typeface="Lucida Sans Unicode" panose="020B0602030504020204" pitchFamily="34" charset="0"/>
                <a:cs typeface="Lucida Sans Unicode" panose="020B0602030504020204" pitchFamily="34" charset="0"/>
              </a:rPr>
              <a:t>öğrencilerin</a:t>
            </a:r>
            <a:r>
              <a:rPr lang="tr-TR" sz="1600" dirty="0">
                <a:solidFill>
                  <a:srgbClr val="061F5C"/>
                </a:solidFill>
                <a:latin typeface="Lucida Sans Unicode" panose="020B0602030504020204" pitchFamily="34" charset="0"/>
                <a:cs typeface="Lucida Sans Unicode" panose="020B0602030504020204" pitchFamily="34" charset="0"/>
              </a:rPr>
              <a:t> becerilerini </a:t>
            </a:r>
            <a:r>
              <a:rPr lang="tr-TR" sz="1600" dirty="0" err="1">
                <a:solidFill>
                  <a:srgbClr val="061F5C"/>
                </a:solidFill>
                <a:latin typeface="Lucida Sans Unicode" panose="020B0602030504020204" pitchFamily="34" charset="0"/>
                <a:cs typeface="Lucida Sans Unicode" panose="020B0602030504020204" pitchFamily="34" charset="0"/>
              </a:rPr>
              <a:t>geliştirmelerine</a:t>
            </a:r>
            <a:r>
              <a:rPr lang="tr-TR" sz="1600" dirty="0">
                <a:solidFill>
                  <a:srgbClr val="061F5C"/>
                </a:solidFill>
                <a:latin typeface="Lucida Sans Unicode" panose="020B0602030504020204" pitchFamily="34" charset="0"/>
                <a:cs typeface="Lucida Sans Unicode" panose="020B0602030504020204" pitchFamily="34" charset="0"/>
              </a:rPr>
              <a:t> destek olacak deneyim </a:t>
            </a:r>
            <a:r>
              <a:rPr lang="tr-TR" sz="1600" dirty="0" err="1">
                <a:solidFill>
                  <a:srgbClr val="061F5C"/>
                </a:solidFill>
                <a:latin typeface="Lucida Sans Unicode" panose="020B0602030504020204" pitchFamily="34" charset="0"/>
                <a:cs typeface="Lucida Sans Unicode" panose="020B0602030504020204" pitchFamily="34" charset="0"/>
              </a:rPr>
              <a:t>imkânları</a:t>
            </a:r>
            <a:r>
              <a:rPr lang="tr-TR" sz="1600" dirty="0">
                <a:solidFill>
                  <a:srgbClr val="061F5C"/>
                </a:solidFill>
                <a:latin typeface="Lucida Sans Unicode" panose="020B0602030504020204" pitchFamily="34" charset="0"/>
                <a:cs typeface="Lucida Sans Unicode" panose="020B0602030504020204" pitchFamily="34" charset="0"/>
              </a:rPr>
              <a:t> sunan faaliyetler ile dersi uygulamalı olarak takip edecektir. </a:t>
            </a:r>
          </a:p>
          <a:p>
            <a:pPr marL="185738" indent="-185738" eaLnBrk="0" fontAlgn="base" hangingPunct="0">
              <a:lnSpc>
                <a:spcPct val="114000"/>
              </a:lnSpc>
              <a:spcBef>
                <a:spcPct val="0"/>
              </a:spcBef>
              <a:spcAft>
                <a:spcPts val="600"/>
              </a:spcAft>
              <a:buClrTx/>
              <a:buSzTx/>
              <a:buFont typeface="Wingdings" panose="05000000000000000000" pitchFamily="2" charset="2"/>
              <a:buChar char="§"/>
            </a:pPr>
            <a:endParaRPr lang="tr-TR" sz="1600" dirty="0">
              <a:solidFill>
                <a:srgbClr val="061F5C"/>
              </a:solidFill>
              <a:latin typeface="Lucida Sans Unicode" panose="020B0602030504020204" pitchFamily="34" charset="0"/>
              <a:cs typeface="Lucida Sans Unicode" panose="020B0602030504020204" pitchFamily="34" charset="0"/>
            </a:endParaRPr>
          </a:p>
          <a:p>
            <a:pPr eaLnBrk="0" fontAlgn="base" hangingPunct="0">
              <a:lnSpc>
                <a:spcPct val="114000"/>
              </a:lnSpc>
              <a:spcBef>
                <a:spcPct val="0"/>
              </a:spcBef>
              <a:spcAft>
                <a:spcPts val="600"/>
              </a:spcAft>
              <a:buClrTx/>
              <a:buSzTx/>
              <a:buNone/>
            </a:pPr>
            <a:r>
              <a:rPr lang="tr-TR" sz="1600" dirty="0">
                <a:solidFill>
                  <a:srgbClr val="061F5C"/>
                </a:solidFill>
                <a:latin typeface="Lucida Sans Unicode" panose="020B0602030504020204" pitchFamily="34" charset="0"/>
                <a:cs typeface="Lucida Sans Unicode" panose="020B0602030504020204" pitchFamily="34" charset="0"/>
              </a:rPr>
              <a:t> </a:t>
            </a:r>
          </a:p>
          <a:p>
            <a:pPr eaLnBrk="0" fontAlgn="base" hangingPunct="0">
              <a:lnSpc>
                <a:spcPct val="114000"/>
              </a:lnSpc>
              <a:spcBef>
                <a:spcPct val="0"/>
              </a:spcBef>
              <a:spcAft>
                <a:spcPts val="600"/>
              </a:spcAft>
              <a:buClrTx/>
              <a:buSzTx/>
              <a:buNone/>
            </a:pPr>
            <a:r>
              <a:rPr lang="tr-TR" sz="1600" dirty="0">
                <a:solidFill>
                  <a:srgbClr val="061F5C"/>
                </a:solidFill>
                <a:latin typeface="Lucida Sans Unicode" panose="020B0602030504020204" pitchFamily="34" charset="0"/>
                <a:cs typeface="Lucida Sans Unicode" panose="020B0602030504020204" pitchFamily="34" charset="0"/>
              </a:rPr>
              <a:t>   </a:t>
            </a:r>
          </a:p>
          <a:p>
            <a:pPr eaLnBrk="0" fontAlgn="base" hangingPunct="0">
              <a:lnSpc>
                <a:spcPct val="114000"/>
              </a:lnSpc>
              <a:spcBef>
                <a:spcPct val="0"/>
              </a:spcBef>
              <a:spcAft>
                <a:spcPts val="600"/>
              </a:spcAft>
              <a:buClrTx/>
              <a:buSzTx/>
              <a:buNone/>
            </a:pPr>
            <a:endParaRPr lang="tr-TR" sz="1600" dirty="0">
              <a:solidFill>
                <a:srgbClr val="061F5C"/>
              </a:solidFill>
              <a:latin typeface="Lucida Sans Unicode" panose="020B0602030504020204" pitchFamily="34" charset="0"/>
              <a:cs typeface="Lucida Sans Unicode" panose="020B0602030504020204" pitchFamily="34" charset="0"/>
            </a:endParaRPr>
          </a:p>
          <a:p>
            <a:pPr marL="185738" indent="-185738" eaLnBrk="0" fontAlgn="base" hangingPunct="0">
              <a:lnSpc>
                <a:spcPct val="114000"/>
              </a:lnSpc>
              <a:spcBef>
                <a:spcPct val="0"/>
              </a:spcBef>
              <a:spcAft>
                <a:spcPts val="600"/>
              </a:spcAft>
              <a:buClrTx/>
              <a:buSzTx/>
              <a:buFont typeface="Wingdings" panose="05000000000000000000" pitchFamily="2" charset="2"/>
              <a:buChar char="§"/>
            </a:pPr>
            <a:endParaRPr lang="tr-TR" sz="1600" dirty="0">
              <a:solidFill>
                <a:srgbClr val="061F5C"/>
              </a:solidFill>
              <a:latin typeface="Lucida Sans Unicode" panose="020B0602030504020204" pitchFamily="34" charset="0"/>
              <a:cs typeface="Lucida Sans Unicode" panose="020B0602030504020204" pitchFamily="34" charset="0"/>
            </a:endParaRPr>
          </a:p>
          <a:p>
            <a:pPr marL="185738" indent="-185738" eaLnBrk="0" fontAlgn="base" hangingPunct="0">
              <a:lnSpc>
                <a:spcPct val="114000"/>
              </a:lnSpc>
              <a:spcBef>
                <a:spcPct val="0"/>
              </a:spcBef>
              <a:spcAft>
                <a:spcPts val="600"/>
              </a:spcAft>
              <a:buClrTx/>
              <a:buSzTx/>
              <a:buFont typeface="Wingdings" panose="05000000000000000000" pitchFamily="2" charset="2"/>
              <a:buChar char="§"/>
            </a:pPr>
            <a:endParaRPr lang="tr-TR" sz="1600" dirty="0">
              <a:solidFill>
                <a:srgbClr val="061F5C"/>
              </a:solidFill>
              <a:latin typeface="Lucida Sans Unicode" panose="020B0602030504020204" pitchFamily="34" charset="0"/>
              <a:cs typeface="Lucida Sans Unicode" panose="020B0602030504020204" pitchFamily="34" charset="0"/>
            </a:endParaRPr>
          </a:p>
          <a:p>
            <a:pPr marL="185738" indent="-185738" eaLnBrk="0" fontAlgn="base" hangingPunct="0">
              <a:lnSpc>
                <a:spcPct val="114000"/>
              </a:lnSpc>
              <a:spcBef>
                <a:spcPct val="0"/>
              </a:spcBef>
              <a:spcAft>
                <a:spcPts val="600"/>
              </a:spcAft>
              <a:buClrTx/>
              <a:buSzTx/>
              <a:buFont typeface="Wingdings" panose="05000000000000000000" pitchFamily="2" charset="2"/>
              <a:buChar char="§"/>
            </a:pPr>
            <a:endParaRPr lang="tr-TR" sz="1600" dirty="0">
              <a:solidFill>
                <a:srgbClr val="061F5C"/>
              </a:solidFill>
              <a:latin typeface="Lucida Sans Unicode" panose="020B0602030504020204" pitchFamily="34" charset="0"/>
              <a:cs typeface="Lucida Sans Unicode" panose="020B0602030504020204" pitchFamily="34" charset="0"/>
            </a:endParaRPr>
          </a:p>
          <a:p>
            <a:pPr eaLnBrk="0" fontAlgn="base" hangingPunct="0">
              <a:lnSpc>
                <a:spcPct val="114000"/>
              </a:lnSpc>
              <a:spcBef>
                <a:spcPct val="0"/>
              </a:spcBef>
              <a:spcAft>
                <a:spcPts val="600"/>
              </a:spcAft>
              <a:buClrTx/>
              <a:buSzTx/>
              <a:buNone/>
            </a:pPr>
            <a:endParaRPr lang="tr-TR" sz="1600" dirty="0">
              <a:solidFill>
                <a:srgbClr val="061F5C"/>
              </a:solidFill>
              <a:latin typeface="Lucida Sans Unicode" panose="020B0602030504020204" pitchFamily="34" charset="0"/>
              <a:cs typeface="Lucida Sans Unicode" panose="020B0602030504020204" pitchFamily="34" charset="0"/>
            </a:endParaRPr>
          </a:p>
        </p:txBody>
      </p:sp>
    </p:spTree>
    <p:extLst>
      <p:ext uri="{BB962C8B-B14F-4D97-AF65-F5344CB8AC3E}">
        <p14:creationId xmlns:p14="http://schemas.microsoft.com/office/powerpoint/2010/main" val="807411587"/>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9" name="AutoShape 8" descr="Image result for ibb logo">
            <a:extLst>
              <a:ext uri="{FF2B5EF4-FFF2-40B4-BE49-F238E27FC236}">
                <a16:creationId xmlns:a16="http://schemas.microsoft.com/office/drawing/2014/main" id="{C0C3CC4A-BC55-FE49-B0C8-29DCD75AFE8C}"/>
              </a:ext>
            </a:extLst>
          </p:cNvPr>
          <p:cNvSpPr>
            <a:spLocks noChangeAspect="1" noChangeArrowheads="1"/>
          </p:cNvSpPr>
          <p:nvPr/>
        </p:nvSpPr>
        <p:spPr bwMode="auto">
          <a:xfrm>
            <a:off x="0" y="-595578"/>
            <a:ext cx="1558942" cy="1386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eaLnBrk="0" fontAlgn="base" hangingPunct="0">
              <a:spcBef>
                <a:spcPct val="0"/>
              </a:spcBef>
              <a:spcAft>
                <a:spcPct val="0"/>
              </a:spcAft>
              <a:buClrTx/>
              <a:buSzTx/>
              <a:buFontTx/>
              <a:buNone/>
            </a:pPr>
            <a:endParaRPr lang="tr-TR" altLang="tr-TR" sz="2032">
              <a:solidFill>
                <a:prstClr val="black"/>
              </a:solidFill>
              <a:cs typeface="Arial" panose="020B0604020202020204" pitchFamily="34" charset="0"/>
            </a:endParaRPr>
          </a:p>
        </p:txBody>
      </p:sp>
      <p:grpSp>
        <p:nvGrpSpPr>
          <p:cNvPr id="90113" name="Grup 90112"/>
          <p:cNvGrpSpPr/>
          <p:nvPr/>
        </p:nvGrpSpPr>
        <p:grpSpPr>
          <a:xfrm>
            <a:off x="0" y="0"/>
            <a:ext cx="12192000" cy="6858000"/>
            <a:chOff x="0" y="0"/>
            <a:chExt cx="12192000" cy="6858000"/>
          </a:xfrm>
        </p:grpSpPr>
        <p:pic>
          <p:nvPicPr>
            <p:cNvPr id="17" name="Resim 16"/>
            <p:cNvPicPr>
              <a:picLocks noChangeAspect="1"/>
            </p:cNvPicPr>
            <p:nvPr/>
          </p:nvPicPr>
          <p:blipFill rotWithShape="1">
            <a:blip r:embed="rId2" cstate="email">
              <a:extLst>
                <a:ext uri="{28A0092B-C50C-407E-A947-70E740481C1C}">
                  <a14:useLocalDpi xmlns:a14="http://schemas.microsoft.com/office/drawing/2010/main"/>
                </a:ext>
              </a:extLst>
            </a:blip>
            <a:srcRect b="82777"/>
            <a:stretch/>
          </p:blipFill>
          <p:spPr>
            <a:xfrm>
              <a:off x="0" y="0"/>
              <a:ext cx="12192000" cy="1181100"/>
            </a:xfrm>
            <a:prstGeom prst="rect">
              <a:avLst/>
            </a:prstGeom>
          </p:spPr>
        </p:pic>
        <p:pic>
          <p:nvPicPr>
            <p:cNvPr id="8" name="Resim 7"/>
            <p:cNvPicPr>
              <a:picLocks noChangeAspect="1"/>
            </p:cNvPicPr>
            <p:nvPr/>
          </p:nvPicPr>
          <p:blipFill rotWithShape="1">
            <a:blip r:embed="rId2" cstate="email">
              <a:extLst>
                <a:ext uri="{28A0092B-C50C-407E-A947-70E740481C1C}">
                  <a14:useLocalDpi xmlns:a14="http://schemas.microsoft.com/office/drawing/2010/main"/>
                </a:ext>
              </a:extLst>
            </a:blip>
            <a:srcRect t="90000"/>
            <a:stretch/>
          </p:blipFill>
          <p:spPr>
            <a:xfrm>
              <a:off x="0" y="6172200"/>
              <a:ext cx="12192000" cy="685800"/>
            </a:xfrm>
            <a:prstGeom prst="rect">
              <a:avLst/>
            </a:prstGeom>
          </p:spPr>
        </p:pic>
        <p:sp>
          <p:nvSpPr>
            <p:cNvPr id="90112" name="Dikdörtgen 90111"/>
            <p:cNvSpPr/>
            <p:nvPr/>
          </p:nvSpPr>
          <p:spPr>
            <a:xfrm>
              <a:off x="0" y="70999"/>
              <a:ext cx="12192000" cy="950650"/>
            </a:xfrm>
            <a:prstGeom prst="rect">
              <a:avLst/>
            </a:prstGeom>
            <a:solidFill>
              <a:srgbClr val="061F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prstClr val="white"/>
                </a:solidFill>
              </a:endParaRPr>
            </a:p>
          </p:txBody>
        </p:sp>
      </p:grpSp>
      <p:sp>
        <p:nvSpPr>
          <p:cNvPr id="6" name="Metin kutusu 5">
            <a:extLst>
              <a:ext uri="{FF2B5EF4-FFF2-40B4-BE49-F238E27FC236}">
                <a16:creationId xmlns:a16="http://schemas.microsoft.com/office/drawing/2014/main" id="{333A3C24-1E15-2245-94B7-5B839D3C1D9C}"/>
              </a:ext>
            </a:extLst>
          </p:cNvPr>
          <p:cNvSpPr txBox="1">
            <a:spLocks noChangeArrowheads="1"/>
          </p:cNvSpPr>
          <p:nvPr/>
        </p:nvSpPr>
        <p:spPr bwMode="auto">
          <a:xfrm>
            <a:off x="389200" y="315491"/>
            <a:ext cx="90677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eaLnBrk="0" fontAlgn="base" hangingPunct="0">
              <a:spcBef>
                <a:spcPct val="0"/>
              </a:spcBef>
              <a:spcAft>
                <a:spcPct val="0"/>
              </a:spcAft>
              <a:buClrTx/>
              <a:buSzTx/>
              <a:buFontTx/>
              <a:buNone/>
            </a:pPr>
            <a:r>
              <a:rPr lang="tr-TR" altLang="en-US" sz="2400" b="1" dirty="0">
                <a:solidFill>
                  <a:prstClr val="white"/>
                </a:solidFill>
                <a:latin typeface="Lucida Sans Unicode" panose="020B0602030504020204" pitchFamily="34" charset="0"/>
                <a:cs typeface="Lucida Sans Unicode" panose="020B0602030504020204" pitchFamily="34" charset="0"/>
              </a:rPr>
              <a:t>NEREYE AİDİM?</a:t>
            </a:r>
          </a:p>
        </p:txBody>
      </p:sp>
      <p:sp>
        <p:nvSpPr>
          <p:cNvPr id="7" name="İçerik Yer Tutucusu 6">
            <a:extLst>
              <a:ext uri="{FF2B5EF4-FFF2-40B4-BE49-F238E27FC236}">
                <a16:creationId xmlns:a16="http://schemas.microsoft.com/office/drawing/2014/main" id="{13FC9E94-2677-6842-AEC0-100BD9E8534A}"/>
              </a:ext>
            </a:extLst>
          </p:cNvPr>
          <p:cNvSpPr>
            <a:spLocks noGrp="1"/>
          </p:cNvSpPr>
          <p:nvPr>
            <p:ph idx="1"/>
          </p:nvPr>
        </p:nvSpPr>
        <p:spPr>
          <a:xfrm>
            <a:off x="359729" y="1318757"/>
            <a:ext cx="10515600" cy="4351338"/>
          </a:xfrm>
        </p:spPr>
        <p:txBody>
          <a:bodyPr/>
          <a:lstStyle/>
          <a:p>
            <a:r>
              <a:rPr lang="tr-TR" sz="2400" dirty="0">
                <a:solidFill>
                  <a:srgbClr val="061F5C"/>
                </a:solidFill>
                <a:latin typeface="Lucida Sans Unicode" panose="020B0602030504020204" pitchFamily="34" charset="0"/>
                <a:cs typeface="Lucida Sans Unicode" panose="020B0602030504020204" pitchFamily="34" charset="0"/>
              </a:rPr>
              <a:t>Başarılı kariyerler planlı değildir. Bunlar, insanlar fırsatlara hazır olduklarında gelişirler. Çünkü bu insanlar güçlerini, çalışma yöntemlerini ve değerlerini bilirler.</a:t>
            </a:r>
          </a:p>
          <a:p>
            <a:pPr marL="0" indent="0" algn="just">
              <a:buNone/>
            </a:pPr>
            <a:endParaRPr lang="tr-TR" sz="2400" dirty="0">
              <a:solidFill>
                <a:srgbClr val="061F5C"/>
              </a:solidFill>
              <a:latin typeface="Lucida Sans Unicode" panose="020B0602030504020204" pitchFamily="34" charset="0"/>
              <a:cs typeface="Lucida Sans Unicode" panose="020B0602030504020204" pitchFamily="34" charset="0"/>
            </a:endParaRPr>
          </a:p>
          <a:p>
            <a:pPr algn="just"/>
            <a:endParaRPr lang="tr-TR" sz="2400" dirty="0">
              <a:solidFill>
                <a:srgbClr val="061F5C"/>
              </a:solidFill>
              <a:latin typeface="Lucida Sans Unicode" panose="020B0602030504020204" pitchFamily="34" charset="0"/>
              <a:cs typeface="Lucida Sans Unicode" panose="020B0602030504020204" pitchFamily="34" charset="0"/>
            </a:endParaRPr>
          </a:p>
          <a:p>
            <a:pPr marL="0" indent="0">
              <a:buNone/>
            </a:pPr>
            <a:endParaRPr lang="tr-TR" sz="2400" dirty="0">
              <a:solidFill>
                <a:srgbClr val="061F5C"/>
              </a:solidFill>
              <a:latin typeface="Lucida Sans Unicode" panose="020B0602030504020204" pitchFamily="34" charset="0"/>
              <a:cs typeface="Lucida Sans Unicode" panose="020B0602030504020204" pitchFamily="34" charset="0"/>
            </a:endParaRPr>
          </a:p>
          <a:p>
            <a:pPr marL="0" indent="0">
              <a:buNone/>
            </a:pPr>
            <a:endParaRPr lang="tr-TR" sz="2400" dirty="0">
              <a:solidFill>
                <a:srgbClr val="061F5C"/>
              </a:solidFill>
              <a:latin typeface="Lucida Sans Unicode" panose="020B0602030504020204" pitchFamily="34" charset="0"/>
              <a:cs typeface="Lucida Sans Unicode" panose="020B0602030504020204" pitchFamily="34" charset="0"/>
            </a:endParaRPr>
          </a:p>
        </p:txBody>
      </p:sp>
      <p:pic>
        <p:nvPicPr>
          <p:cNvPr id="11" name="Picture 6">
            <a:extLst>
              <a:ext uri="{FF2B5EF4-FFF2-40B4-BE49-F238E27FC236}">
                <a16:creationId xmlns:a16="http://schemas.microsoft.com/office/drawing/2014/main" id="{99D2B6AC-DDC5-0446-9CC3-55FB148C72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988"/>
          <a:stretch/>
        </p:blipFill>
        <p:spPr bwMode="auto">
          <a:xfrm>
            <a:off x="823154" y="2503132"/>
            <a:ext cx="2207769" cy="1552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8">
            <a:extLst>
              <a:ext uri="{FF2B5EF4-FFF2-40B4-BE49-F238E27FC236}">
                <a16:creationId xmlns:a16="http://schemas.microsoft.com/office/drawing/2014/main" id="{D1D6A67E-7CF1-BD4C-A1A4-747D0B361A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4348" y="2353551"/>
            <a:ext cx="2857500" cy="1851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1">
            <a:extLst>
              <a:ext uri="{FF2B5EF4-FFF2-40B4-BE49-F238E27FC236}">
                <a16:creationId xmlns:a16="http://schemas.microsoft.com/office/drawing/2014/main" id="{95F07CAE-2D41-BE4C-8A89-4B820E0BEDA5}"/>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4028"/>
          <a:stretch/>
        </p:blipFill>
        <p:spPr bwMode="auto">
          <a:xfrm>
            <a:off x="6998568" y="2195579"/>
            <a:ext cx="2112712" cy="1857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9">
            <a:extLst>
              <a:ext uri="{FF2B5EF4-FFF2-40B4-BE49-F238E27FC236}">
                <a16:creationId xmlns:a16="http://schemas.microsoft.com/office/drawing/2014/main" id="{37E5D3B2-CE3C-2A41-9489-03434ADCDAC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74435" y="4134559"/>
            <a:ext cx="2047875" cy="2047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3">
            <a:extLst>
              <a:ext uri="{FF2B5EF4-FFF2-40B4-BE49-F238E27FC236}">
                <a16:creationId xmlns:a16="http://schemas.microsoft.com/office/drawing/2014/main" id="{81414B0B-A64E-FB4D-B290-0A301515D536}"/>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3553" r="17199"/>
          <a:stretch/>
        </p:blipFill>
        <p:spPr bwMode="auto">
          <a:xfrm>
            <a:off x="5278630" y="4303977"/>
            <a:ext cx="1944710" cy="1872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2">
            <a:extLst>
              <a:ext uri="{FF2B5EF4-FFF2-40B4-BE49-F238E27FC236}">
                <a16:creationId xmlns:a16="http://schemas.microsoft.com/office/drawing/2014/main" id="{523F2678-CF66-3C4A-8BAC-D04EFF73A382}"/>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0538"/>
          <a:stretch/>
        </p:blipFill>
        <p:spPr bwMode="auto">
          <a:xfrm>
            <a:off x="8392236" y="4400006"/>
            <a:ext cx="1925329" cy="1647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85744739"/>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9" name="AutoShape 8" descr="Image result for ibb logo">
            <a:extLst>
              <a:ext uri="{FF2B5EF4-FFF2-40B4-BE49-F238E27FC236}">
                <a16:creationId xmlns:a16="http://schemas.microsoft.com/office/drawing/2014/main" id="{C0C3CC4A-BC55-FE49-B0C8-29DCD75AFE8C}"/>
              </a:ext>
            </a:extLst>
          </p:cNvPr>
          <p:cNvSpPr>
            <a:spLocks noChangeAspect="1" noChangeArrowheads="1"/>
          </p:cNvSpPr>
          <p:nvPr/>
        </p:nvSpPr>
        <p:spPr bwMode="auto">
          <a:xfrm>
            <a:off x="0" y="-595578"/>
            <a:ext cx="1558942" cy="1386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eaLnBrk="0" fontAlgn="base" hangingPunct="0">
              <a:spcBef>
                <a:spcPct val="0"/>
              </a:spcBef>
              <a:spcAft>
                <a:spcPct val="0"/>
              </a:spcAft>
              <a:buClrTx/>
              <a:buSzTx/>
              <a:buFontTx/>
              <a:buNone/>
            </a:pPr>
            <a:endParaRPr lang="tr-TR" altLang="tr-TR" sz="2032">
              <a:solidFill>
                <a:prstClr val="black"/>
              </a:solidFill>
              <a:cs typeface="Arial" panose="020B0604020202020204" pitchFamily="34" charset="0"/>
            </a:endParaRPr>
          </a:p>
        </p:txBody>
      </p:sp>
      <p:grpSp>
        <p:nvGrpSpPr>
          <p:cNvPr id="90113" name="Grup 90112"/>
          <p:cNvGrpSpPr/>
          <p:nvPr/>
        </p:nvGrpSpPr>
        <p:grpSpPr>
          <a:xfrm>
            <a:off x="0" y="0"/>
            <a:ext cx="12192000" cy="6858000"/>
            <a:chOff x="0" y="0"/>
            <a:chExt cx="12192000" cy="6858000"/>
          </a:xfrm>
        </p:grpSpPr>
        <p:pic>
          <p:nvPicPr>
            <p:cNvPr id="17" name="Resim 16"/>
            <p:cNvPicPr>
              <a:picLocks noChangeAspect="1"/>
            </p:cNvPicPr>
            <p:nvPr/>
          </p:nvPicPr>
          <p:blipFill rotWithShape="1">
            <a:blip r:embed="rId2" cstate="email">
              <a:extLst>
                <a:ext uri="{28A0092B-C50C-407E-A947-70E740481C1C}">
                  <a14:useLocalDpi xmlns:a14="http://schemas.microsoft.com/office/drawing/2010/main"/>
                </a:ext>
              </a:extLst>
            </a:blip>
            <a:srcRect b="82777"/>
            <a:stretch/>
          </p:blipFill>
          <p:spPr>
            <a:xfrm>
              <a:off x="0" y="0"/>
              <a:ext cx="12192000" cy="1181100"/>
            </a:xfrm>
            <a:prstGeom prst="rect">
              <a:avLst/>
            </a:prstGeom>
          </p:spPr>
        </p:pic>
        <p:pic>
          <p:nvPicPr>
            <p:cNvPr id="8" name="Resim 7"/>
            <p:cNvPicPr>
              <a:picLocks noChangeAspect="1"/>
            </p:cNvPicPr>
            <p:nvPr/>
          </p:nvPicPr>
          <p:blipFill rotWithShape="1">
            <a:blip r:embed="rId2" cstate="email">
              <a:extLst>
                <a:ext uri="{28A0092B-C50C-407E-A947-70E740481C1C}">
                  <a14:useLocalDpi xmlns:a14="http://schemas.microsoft.com/office/drawing/2010/main"/>
                </a:ext>
              </a:extLst>
            </a:blip>
            <a:srcRect t="90000"/>
            <a:stretch/>
          </p:blipFill>
          <p:spPr>
            <a:xfrm>
              <a:off x="0" y="6172200"/>
              <a:ext cx="12192000" cy="685800"/>
            </a:xfrm>
            <a:prstGeom prst="rect">
              <a:avLst/>
            </a:prstGeom>
          </p:spPr>
        </p:pic>
        <p:sp>
          <p:nvSpPr>
            <p:cNvPr id="90112" name="Dikdörtgen 90111"/>
            <p:cNvSpPr/>
            <p:nvPr/>
          </p:nvSpPr>
          <p:spPr>
            <a:xfrm>
              <a:off x="0" y="70999"/>
              <a:ext cx="12192000" cy="950650"/>
            </a:xfrm>
            <a:prstGeom prst="rect">
              <a:avLst/>
            </a:prstGeom>
            <a:solidFill>
              <a:srgbClr val="061F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prstClr val="white"/>
                </a:solidFill>
              </a:endParaRPr>
            </a:p>
          </p:txBody>
        </p:sp>
      </p:grpSp>
      <p:sp>
        <p:nvSpPr>
          <p:cNvPr id="6" name="Metin kutusu 5">
            <a:extLst>
              <a:ext uri="{FF2B5EF4-FFF2-40B4-BE49-F238E27FC236}">
                <a16:creationId xmlns:a16="http://schemas.microsoft.com/office/drawing/2014/main" id="{333A3C24-1E15-2245-94B7-5B839D3C1D9C}"/>
              </a:ext>
            </a:extLst>
          </p:cNvPr>
          <p:cNvSpPr txBox="1">
            <a:spLocks noChangeArrowheads="1"/>
          </p:cNvSpPr>
          <p:nvPr/>
        </p:nvSpPr>
        <p:spPr bwMode="auto">
          <a:xfrm>
            <a:off x="389200" y="315491"/>
            <a:ext cx="90677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eaLnBrk="0" fontAlgn="base" hangingPunct="0">
              <a:spcBef>
                <a:spcPct val="0"/>
              </a:spcBef>
              <a:spcAft>
                <a:spcPct val="0"/>
              </a:spcAft>
              <a:buClrTx/>
              <a:buSzTx/>
              <a:buFontTx/>
              <a:buNone/>
            </a:pPr>
            <a:r>
              <a:rPr lang="tr-TR" altLang="en-US" sz="2400" b="1" dirty="0">
                <a:solidFill>
                  <a:prstClr val="white"/>
                </a:solidFill>
                <a:latin typeface="Lucida Sans Unicode" panose="020B0602030504020204" pitchFamily="34" charset="0"/>
                <a:cs typeface="Lucida Sans Unicode" panose="020B0602030504020204" pitchFamily="34" charset="0"/>
              </a:rPr>
              <a:t>KATKIM NE OLMALI?</a:t>
            </a:r>
          </a:p>
        </p:txBody>
      </p:sp>
      <p:sp>
        <p:nvSpPr>
          <p:cNvPr id="7" name="İçerik Yer Tutucusu 6">
            <a:extLst>
              <a:ext uri="{FF2B5EF4-FFF2-40B4-BE49-F238E27FC236}">
                <a16:creationId xmlns:a16="http://schemas.microsoft.com/office/drawing/2014/main" id="{13FC9E94-2677-6842-AEC0-100BD9E8534A}"/>
              </a:ext>
            </a:extLst>
          </p:cNvPr>
          <p:cNvSpPr>
            <a:spLocks noGrp="1"/>
          </p:cNvSpPr>
          <p:nvPr>
            <p:ph idx="1"/>
          </p:nvPr>
        </p:nvSpPr>
        <p:spPr>
          <a:xfrm>
            <a:off x="359729" y="1318757"/>
            <a:ext cx="10515600" cy="4351338"/>
          </a:xfrm>
        </p:spPr>
        <p:txBody>
          <a:bodyPr/>
          <a:lstStyle/>
          <a:p>
            <a:pPr algn="just"/>
            <a:r>
              <a:rPr lang="tr-TR" sz="2400" dirty="0">
                <a:solidFill>
                  <a:srgbClr val="061F5C"/>
                </a:solidFill>
                <a:latin typeface="Lucida Sans Unicode" panose="020B0602030504020204" pitchFamily="34" charset="0"/>
                <a:cs typeface="Lucida Sans Unicode" panose="020B0602030504020204" pitchFamily="34" charset="0"/>
              </a:rPr>
              <a:t>Fark yaratacak sonuçları nerede ve nasıl elde edebilirim?</a:t>
            </a:r>
          </a:p>
          <a:p>
            <a:pPr marL="0" indent="0" algn="just">
              <a:buNone/>
            </a:pPr>
            <a:endParaRPr lang="tr-TR" sz="2400" dirty="0">
              <a:solidFill>
                <a:srgbClr val="061F5C"/>
              </a:solidFill>
              <a:latin typeface="Lucida Sans Unicode" panose="020B0602030504020204" pitchFamily="34" charset="0"/>
              <a:cs typeface="Lucida Sans Unicode" panose="020B0602030504020204" pitchFamily="34" charset="0"/>
            </a:endParaRPr>
          </a:p>
          <a:p>
            <a:pPr algn="just"/>
            <a:endParaRPr lang="tr-TR" sz="2400" dirty="0">
              <a:solidFill>
                <a:srgbClr val="061F5C"/>
              </a:solidFill>
              <a:latin typeface="Lucida Sans Unicode" panose="020B0602030504020204" pitchFamily="34" charset="0"/>
              <a:cs typeface="Lucida Sans Unicode" panose="020B0602030504020204" pitchFamily="34" charset="0"/>
            </a:endParaRPr>
          </a:p>
          <a:p>
            <a:pPr marL="0" indent="0">
              <a:buNone/>
            </a:pPr>
            <a:r>
              <a:rPr lang="tr-TR" sz="2400" dirty="0">
                <a:solidFill>
                  <a:srgbClr val="061F5C"/>
                </a:solidFill>
                <a:latin typeface="Lucida Sans Unicode" panose="020B0602030504020204" pitchFamily="34" charset="0"/>
                <a:cs typeface="Lucida Sans Unicode" panose="020B0602030504020204" pitchFamily="34" charset="0"/>
              </a:rPr>
              <a:t>                                                          </a:t>
            </a:r>
          </a:p>
        </p:txBody>
      </p:sp>
      <p:cxnSp>
        <p:nvCxnSpPr>
          <p:cNvPr id="19" name="Dirsek Bağlayıcısı 18">
            <a:extLst>
              <a:ext uri="{FF2B5EF4-FFF2-40B4-BE49-F238E27FC236}">
                <a16:creationId xmlns:a16="http://schemas.microsoft.com/office/drawing/2014/main" id="{D2FF4088-6B08-B54F-A5DF-DE2AC05A5ECF}"/>
              </a:ext>
            </a:extLst>
          </p:cNvPr>
          <p:cNvCxnSpPr/>
          <p:nvPr/>
        </p:nvCxnSpPr>
        <p:spPr>
          <a:xfrm>
            <a:off x="3717559" y="2160659"/>
            <a:ext cx="2160240" cy="546447"/>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Dirsek Bağlayıcısı 19">
            <a:extLst>
              <a:ext uri="{FF2B5EF4-FFF2-40B4-BE49-F238E27FC236}">
                <a16:creationId xmlns:a16="http://schemas.microsoft.com/office/drawing/2014/main" id="{42F0539B-0563-1049-9FFC-7B9D5742B60A}"/>
              </a:ext>
            </a:extLst>
          </p:cNvPr>
          <p:cNvCxnSpPr/>
          <p:nvPr/>
        </p:nvCxnSpPr>
        <p:spPr>
          <a:xfrm rot="10800000" flipV="1">
            <a:off x="3987585" y="2910521"/>
            <a:ext cx="1800203" cy="638487"/>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Dirsek Bağlayıcısı 20">
            <a:extLst>
              <a:ext uri="{FF2B5EF4-FFF2-40B4-BE49-F238E27FC236}">
                <a16:creationId xmlns:a16="http://schemas.microsoft.com/office/drawing/2014/main" id="{E920F2AF-05C8-EA49-B58B-53DEFDFFEBE9}"/>
              </a:ext>
            </a:extLst>
          </p:cNvPr>
          <p:cNvCxnSpPr/>
          <p:nvPr/>
        </p:nvCxnSpPr>
        <p:spPr>
          <a:xfrm>
            <a:off x="3807567" y="4285516"/>
            <a:ext cx="1980221" cy="648072"/>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sp>
        <p:nvSpPr>
          <p:cNvPr id="4" name="Metin kutusu 3">
            <a:extLst>
              <a:ext uri="{FF2B5EF4-FFF2-40B4-BE49-F238E27FC236}">
                <a16:creationId xmlns:a16="http://schemas.microsoft.com/office/drawing/2014/main" id="{3D271E70-D22D-9347-BA40-45B4922FAD97}"/>
              </a:ext>
            </a:extLst>
          </p:cNvPr>
          <p:cNvSpPr txBox="1"/>
          <p:nvPr/>
        </p:nvSpPr>
        <p:spPr>
          <a:xfrm>
            <a:off x="6096000" y="2707106"/>
            <a:ext cx="3297871" cy="646331"/>
          </a:xfrm>
          <a:prstGeom prst="rect">
            <a:avLst/>
          </a:prstGeom>
          <a:noFill/>
        </p:spPr>
        <p:txBody>
          <a:bodyPr wrap="square" rtlCol="0">
            <a:spAutoFit/>
          </a:bodyPr>
          <a:lstStyle/>
          <a:p>
            <a:r>
              <a:rPr lang="tr-TR" dirty="0">
                <a:solidFill>
                  <a:srgbClr val="061F5C"/>
                </a:solidFill>
                <a:latin typeface="Lucida Sans Unicode" panose="020B0602030504020204" pitchFamily="34" charset="0"/>
                <a:cs typeface="Lucida Sans Unicode" panose="020B0602030504020204" pitchFamily="34" charset="0"/>
              </a:rPr>
              <a:t>Elde edilmesi zor ama aynı zamanda ulaşılabilir olmalı</a:t>
            </a:r>
          </a:p>
        </p:txBody>
      </p:sp>
      <p:sp>
        <p:nvSpPr>
          <p:cNvPr id="22" name="Metin kutusu 21">
            <a:extLst>
              <a:ext uri="{FF2B5EF4-FFF2-40B4-BE49-F238E27FC236}">
                <a16:creationId xmlns:a16="http://schemas.microsoft.com/office/drawing/2014/main" id="{C18A5833-2AE4-C946-B995-894C34936815}"/>
              </a:ext>
            </a:extLst>
          </p:cNvPr>
          <p:cNvSpPr txBox="1"/>
          <p:nvPr/>
        </p:nvSpPr>
        <p:spPr>
          <a:xfrm>
            <a:off x="1748588" y="3596828"/>
            <a:ext cx="2360837" cy="369331"/>
          </a:xfrm>
          <a:prstGeom prst="rect">
            <a:avLst/>
          </a:prstGeom>
          <a:noFill/>
        </p:spPr>
        <p:txBody>
          <a:bodyPr wrap="square" rtlCol="0">
            <a:spAutoFit/>
          </a:bodyPr>
          <a:lstStyle/>
          <a:p>
            <a:r>
              <a:rPr lang="tr-TR" dirty="0">
                <a:solidFill>
                  <a:srgbClr val="061F5C"/>
                </a:solidFill>
                <a:latin typeface="Lucida Sans Unicode" panose="020B0602030504020204" pitchFamily="34" charset="0"/>
                <a:cs typeface="Lucida Sans Unicode" panose="020B0602030504020204" pitchFamily="34" charset="0"/>
              </a:rPr>
              <a:t>Anlamlı olmalıdır. </a:t>
            </a:r>
          </a:p>
        </p:txBody>
      </p:sp>
      <p:sp>
        <p:nvSpPr>
          <p:cNvPr id="23" name="Metin kutusu 22">
            <a:extLst>
              <a:ext uri="{FF2B5EF4-FFF2-40B4-BE49-F238E27FC236}">
                <a16:creationId xmlns:a16="http://schemas.microsoft.com/office/drawing/2014/main" id="{97EFF7B4-645A-954E-8F84-89AAA23F6B2B}"/>
              </a:ext>
            </a:extLst>
          </p:cNvPr>
          <p:cNvSpPr txBox="1"/>
          <p:nvPr/>
        </p:nvSpPr>
        <p:spPr>
          <a:xfrm>
            <a:off x="5970650" y="4610422"/>
            <a:ext cx="3297871" cy="923330"/>
          </a:xfrm>
          <a:prstGeom prst="rect">
            <a:avLst/>
          </a:prstGeom>
          <a:noFill/>
        </p:spPr>
        <p:txBody>
          <a:bodyPr wrap="square" rtlCol="0">
            <a:spAutoFit/>
          </a:bodyPr>
          <a:lstStyle/>
          <a:p>
            <a:r>
              <a:rPr lang="tr-TR" dirty="0">
                <a:solidFill>
                  <a:srgbClr val="061F5C"/>
                </a:solidFill>
                <a:latin typeface="Lucida Sans Unicode" panose="020B0602030504020204" pitchFamily="34" charset="0"/>
                <a:cs typeface="Lucida Sans Unicode" panose="020B0602030504020204" pitchFamily="34" charset="0"/>
              </a:rPr>
              <a:t>Görünür olmalıdır, mümkünse ölçülebilir de olmalıdır. </a:t>
            </a:r>
          </a:p>
        </p:txBody>
      </p:sp>
    </p:spTree>
    <p:extLst>
      <p:ext uri="{BB962C8B-B14F-4D97-AF65-F5344CB8AC3E}">
        <p14:creationId xmlns:p14="http://schemas.microsoft.com/office/powerpoint/2010/main" val="1989267182"/>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9" name="AutoShape 8" descr="Image result for ibb logo">
            <a:extLst>
              <a:ext uri="{FF2B5EF4-FFF2-40B4-BE49-F238E27FC236}">
                <a16:creationId xmlns:a16="http://schemas.microsoft.com/office/drawing/2014/main" id="{C0C3CC4A-BC55-FE49-B0C8-29DCD75AFE8C}"/>
              </a:ext>
            </a:extLst>
          </p:cNvPr>
          <p:cNvSpPr>
            <a:spLocks noChangeAspect="1" noChangeArrowheads="1"/>
          </p:cNvSpPr>
          <p:nvPr/>
        </p:nvSpPr>
        <p:spPr bwMode="auto">
          <a:xfrm>
            <a:off x="0" y="-595578"/>
            <a:ext cx="1558942" cy="1386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eaLnBrk="0" fontAlgn="base" hangingPunct="0">
              <a:spcBef>
                <a:spcPct val="0"/>
              </a:spcBef>
              <a:spcAft>
                <a:spcPct val="0"/>
              </a:spcAft>
              <a:buClrTx/>
              <a:buSzTx/>
              <a:buFontTx/>
              <a:buNone/>
            </a:pPr>
            <a:endParaRPr lang="tr-TR" altLang="tr-TR" sz="2032">
              <a:solidFill>
                <a:prstClr val="black"/>
              </a:solidFill>
              <a:cs typeface="Arial" panose="020B0604020202020204" pitchFamily="34" charset="0"/>
            </a:endParaRPr>
          </a:p>
        </p:txBody>
      </p:sp>
      <p:grpSp>
        <p:nvGrpSpPr>
          <p:cNvPr id="90113" name="Grup 90112"/>
          <p:cNvGrpSpPr/>
          <p:nvPr/>
        </p:nvGrpSpPr>
        <p:grpSpPr>
          <a:xfrm>
            <a:off x="0" y="19050"/>
            <a:ext cx="12192000" cy="6858000"/>
            <a:chOff x="0" y="0"/>
            <a:chExt cx="12192000" cy="6858000"/>
          </a:xfrm>
        </p:grpSpPr>
        <p:pic>
          <p:nvPicPr>
            <p:cNvPr id="17" name="Resim 16"/>
            <p:cNvPicPr>
              <a:picLocks noChangeAspect="1"/>
            </p:cNvPicPr>
            <p:nvPr/>
          </p:nvPicPr>
          <p:blipFill rotWithShape="1">
            <a:blip r:embed="rId2" cstate="email">
              <a:extLst>
                <a:ext uri="{28A0092B-C50C-407E-A947-70E740481C1C}">
                  <a14:useLocalDpi xmlns:a14="http://schemas.microsoft.com/office/drawing/2010/main"/>
                </a:ext>
              </a:extLst>
            </a:blip>
            <a:srcRect b="82777"/>
            <a:stretch/>
          </p:blipFill>
          <p:spPr>
            <a:xfrm>
              <a:off x="0" y="0"/>
              <a:ext cx="12192000" cy="1181100"/>
            </a:xfrm>
            <a:prstGeom prst="rect">
              <a:avLst/>
            </a:prstGeom>
          </p:spPr>
        </p:pic>
        <p:pic>
          <p:nvPicPr>
            <p:cNvPr id="8" name="Resim 7"/>
            <p:cNvPicPr>
              <a:picLocks noChangeAspect="1"/>
            </p:cNvPicPr>
            <p:nvPr/>
          </p:nvPicPr>
          <p:blipFill rotWithShape="1">
            <a:blip r:embed="rId2" cstate="email">
              <a:extLst>
                <a:ext uri="{28A0092B-C50C-407E-A947-70E740481C1C}">
                  <a14:useLocalDpi xmlns:a14="http://schemas.microsoft.com/office/drawing/2010/main"/>
                </a:ext>
              </a:extLst>
            </a:blip>
            <a:srcRect t="90000"/>
            <a:stretch/>
          </p:blipFill>
          <p:spPr>
            <a:xfrm>
              <a:off x="0" y="6172200"/>
              <a:ext cx="12192000" cy="685800"/>
            </a:xfrm>
            <a:prstGeom prst="rect">
              <a:avLst/>
            </a:prstGeom>
          </p:spPr>
        </p:pic>
        <p:sp>
          <p:nvSpPr>
            <p:cNvPr id="90112" name="Dikdörtgen 90111"/>
            <p:cNvSpPr/>
            <p:nvPr/>
          </p:nvSpPr>
          <p:spPr>
            <a:xfrm>
              <a:off x="0" y="70999"/>
              <a:ext cx="12192000" cy="950650"/>
            </a:xfrm>
            <a:prstGeom prst="rect">
              <a:avLst/>
            </a:prstGeom>
            <a:solidFill>
              <a:srgbClr val="061F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prstClr val="white"/>
                </a:solidFill>
              </a:endParaRPr>
            </a:p>
          </p:txBody>
        </p:sp>
      </p:grpSp>
      <p:sp>
        <p:nvSpPr>
          <p:cNvPr id="6" name="Metin kutusu 5">
            <a:extLst>
              <a:ext uri="{FF2B5EF4-FFF2-40B4-BE49-F238E27FC236}">
                <a16:creationId xmlns:a16="http://schemas.microsoft.com/office/drawing/2014/main" id="{333A3C24-1E15-2245-94B7-5B839D3C1D9C}"/>
              </a:ext>
            </a:extLst>
          </p:cNvPr>
          <p:cNvSpPr txBox="1">
            <a:spLocks noChangeArrowheads="1"/>
          </p:cNvSpPr>
          <p:nvPr/>
        </p:nvSpPr>
        <p:spPr bwMode="auto">
          <a:xfrm>
            <a:off x="389200" y="315491"/>
            <a:ext cx="90677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eaLnBrk="0" fontAlgn="base" hangingPunct="0">
              <a:spcBef>
                <a:spcPct val="0"/>
              </a:spcBef>
              <a:spcAft>
                <a:spcPct val="0"/>
              </a:spcAft>
              <a:buClrTx/>
              <a:buSzTx/>
              <a:buFontTx/>
              <a:buNone/>
            </a:pPr>
            <a:r>
              <a:rPr lang="tr-TR" altLang="en-US" sz="2400" b="1" dirty="0">
                <a:solidFill>
                  <a:prstClr val="white"/>
                </a:solidFill>
                <a:latin typeface="Lucida Sans Unicode" panose="020B0602030504020204" pitchFamily="34" charset="0"/>
                <a:cs typeface="Lucida Sans Unicode" panose="020B0602030504020204" pitchFamily="34" charset="0"/>
              </a:rPr>
              <a:t>İLİŞKİLERE DAİR SORUMLULUKLAR </a:t>
            </a:r>
          </a:p>
        </p:txBody>
      </p:sp>
      <p:sp>
        <p:nvSpPr>
          <p:cNvPr id="7" name="İçerik Yer Tutucusu 6">
            <a:extLst>
              <a:ext uri="{FF2B5EF4-FFF2-40B4-BE49-F238E27FC236}">
                <a16:creationId xmlns:a16="http://schemas.microsoft.com/office/drawing/2014/main" id="{13FC9E94-2677-6842-AEC0-100BD9E8534A}"/>
              </a:ext>
            </a:extLst>
          </p:cNvPr>
          <p:cNvSpPr>
            <a:spLocks noGrp="1"/>
          </p:cNvSpPr>
          <p:nvPr>
            <p:ph idx="1"/>
          </p:nvPr>
        </p:nvSpPr>
        <p:spPr>
          <a:xfrm>
            <a:off x="359729" y="1260125"/>
            <a:ext cx="10515600" cy="4351338"/>
          </a:xfrm>
        </p:spPr>
        <p:txBody>
          <a:bodyPr/>
          <a:lstStyle/>
          <a:p>
            <a:pPr marL="0" indent="0" algn="just">
              <a:buNone/>
            </a:pPr>
            <a:endParaRPr lang="tr-TR" sz="2400" dirty="0">
              <a:solidFill>
                <a:srgbClr val="061F5C"/>
              </a:solidFill>
              <a:latin typeface="Lucida Sans Unicode" panose="020B0602030504020204" pitchFamily="34" charset="0"/>
              <a:cs typeface="Lucida Sans Unicode" panose="020B0602030504020204" pitchFamily="34" charset="0"/>
            </a:endParaRPr>
          </a:p>
          <a:p>
            <a:pPr algn="just"/>
            <a:endParaRPr lang="tr-TR" sz="2400" dirty="0">
              <a:solidFill>
                <a:srgbClr val="061F5C"/>
              </a:solidFill>
              <a:latin typeface="Lucida Sans Unicode" panose="020B0602030504020204" pitchFamily="34" charset="0"/>
              <a:cs typeface="Lucida Sans Unicode" panose="020B0602030504020204" pitchFamily="34" charset="0"/>
            </a:endParaRPr>
          </a:p>
          <a:p>
            <a:pPr marL="0" indent="0">
              <a:buNone/>
            </a:pPr>
            <a:r>
              <a:rPr lang="tr-TR" sz="2400" dirty="0">
                <a:solidFill>
                  <a:srgbClr val="061F5C"/>
                </a:solidFill>
                <a:latin typeface="Lucida Sans Unicode" panose="020B0602030504020204" pitchFamily="34" charset="0"/>
                <a:cs typeface="Lucida Sans Unicode" panose="020B0602030504020204" pitchFamily="34" charset="0"/>
              </a:rPr>
              <a:t>                                                          </a:t>
            </a:r>
          </a:p>
        </p:txBody>
      </p:sp>
      <p:pic>
        <p:nvPicPr>
          <p:cNvPr id="18" name="Picture 2">
            <a:extLst>
              <a:ext uri="{FF2B5EF4-FFF2-40B4-BE49-F238E27FC236}">
                <a16:creationId xmlns:a16="http://schemas.microsoft.com/office/drawing/2014/main" id="{7869D9DD-05DB-764F-B412-4B9E6F1C7F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6671" y="1451089"/>
            <a:ext cx="6480719" cy="3768750"/>
          </a:xfrm>
          <a:prstGeom prst="rect">
            <a:avLst/>
          </a:prstGeom>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650556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9" name="AutoShape 8" descr="Image result for ibb logo">
            <a:extLst>
              <a:ext uri="{FF2B5EF4-FFF2-40B4-BE49-F238E27FC236}">
                <a16:creationId xmlns:a16="http://schemas.microsoft.com/office/drawing/2014/main" id="{C0C3CC4A-BC55-FE49-B0C8-29DCD75AFE8C}"/>
              </a:ext>
            </a:extLst>
          </p:cNvPr>
          <p:cNvSpPr>
            <a:spLocks noChangeAspect="1" noChangeArrowheads="1"/>
          </p:cNvSpPr>
          <p:nvPr/>
        </p:nvSpPr>
        <p:spPr bwMode="auto">
          <a:xfrm>
            <a:off x="0" y="-595578"/>
            <a:ext cx="1558942" cy="1386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eaLnBrk="0" fontAlgn="base" hangingPunct="0">
              <a:spcBef>
                <a:spcPct val="0"/>
              </a:spcBef>
              <a:spcAft>
                <a:spcPct val="0"/>
              </a:spcAft>
              <a:buClrTx/>
              <a:buSzTx/>
              <a:buFontTx/>
              <a:buNone/>
            </a:pPr>
            <a:endParaRPr lang="tr-TR" altLang="tr-TR" sz="2032">
              <a:solidFill>
                <a:prstClr val="black"/>
              </a:solidFill>
              <a:cs typeface="Arial" panose="020B0604020202020204" pitchFamily="34" charset="0"/>
            </a:endParaRPr>
          </a:p>
        </p:txBody>
      </p:sp>
      <p:grpSp>
        <p:nvGrpSpPr>
          <p:cNvPr id="90113" name="Grup 90112"/>
          <p:cNvGrpSpPr/>
          <p:nvPr/>
        </p:nvGrpSpPr>
        <p:grpSpPr>
          <a:xfrm>
            <a:off x="0" y="0"/>
            <a:ext cx="12192000" cy="6858000"/>
            <a:chOff x="0" y="0"/>
            <a:chExt cx="12192000" cy="6858000"/>
          </a:xfrm>
        </p:grpSpPr>
        <p:pic>
          <p:nvPicPr>
            <p:cNvPr id="17" name="Resim 16"/>
            <p:cNvPicPr>
              <a:picLocks noChangeAspect="1"/>
            </p:cNvPicPr>
            <p:nvPr/>
          </p:nvPicPr>
          <p:blipFill rotWithShape="1">
            <a:blip r:embed="rId2" cstate="email">
              <a:extLst>
                <a:ext uri="{28A0092B-C50C-407E-A947-70E740481C1C}">
                  <a14:useLocalDpi xmlns:a14="http://schemas.microsoft.com/office/drawing/2010/main"/>
                </a:ext>
              </a:extLst>
            </a:blip>
            <a:srcRect b="82777"/>
            <a:stretch/>
          </p:blipFill>
          <p:spPr>
            <a:xfrm>
              <a:off x="0" y="0"/>
              <a:ext cx="12192000" cy="1181100"/>
            </a:xfrm>
            <a:prstGeom prst="rect">
              <a:avLst/>
            </a:prstGeom>
          </p:spPr>
        </p:pic>
        <p:pic>
          <p:nvPicPr>
            <p:cNvPr id="8" name="Resim 7"/>
            <p:cNvPicPr>
              <a:picLocks noChangeAspect="1"/>
            </p:cNvPicPr>
            <p:nvPr/>
          </p:nvPicPr>
          <p:blipFill rotWithShape="1">
            <a:blip r:embed="rId2" cstate="email">
              <a:extLst>
                <a:ext uri="{28A0092B-C50C-407E-A947-70E740481C1C}">
                  <a14:useLocalDpi xmlns:a14="http://schemas.microsoft.com/office/drawing/2010/main"/>
                </a:ext>
              </a:extLst>
            </a:blip>
            <a:srcRect t="90000"/>
            <a:stretch/>
          </p:blipFill>
          <p:spPr>
            <a:xfrm>
              <a:off x="0" y="6172200"/>
              <a:ext cx="12192000" cy="685800"/>
            </a:xfrm>
            <a:prstGeom prst="rect">
              <a:avLst/>
            </a:prstGeom>
          </p:spPr>
        </p:pic>
        <p:sp>
          <p:nvSpPr>
            <p:cNvPr id="90112" name="Dikdörtgen 90111"/>
            <p:cNvSpPr/>
            <p:nvPr/>
          </p:nvSpPr>
          <p:spPr>
            <a:xfrm>
              <a:off x="0" y="70999"/>
              <a:ext cx="12192000" cy="950650"/>
            </a:xfrm>
            <a:prstGeom prst="rect">
              <a:avLst/>
            </a:prstGeom>
            <a:solidFill>
              <a:srgbClr val="061F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prstClr val="white"/>
                </a:solidFill>
              </a:endParaRPr>
            </a:p>
          </p:txBody>
        </p:sp>
      </p:grpSp>
      <p:sp>
        <p:nvSpPr>
          <p:cNvPr id="6" name="Metin kutusu 5">
            <a:extLst>
              <a:ext uri="{FF2B5EF4-FFF2-40B4-BE49-F238E27FC236}">
                <a16:creationId xmlns:a16="http://schemas.microsoft.com/office/drawing/2014/main" id="{333A3C24-1E15-2245-94B7-5B839D3C1D9C}"/>
              </a:ext>
            </a:extLst>
          </p:cNvPr>
          <p:cNvSpPr txBox="1">
            <a:spLocks noChangeArrowheads="1"/>
          </p:cNvSpPr>
          <p:nvPr/>
        </p:nvSpPr>
        <p:spPr bwMode="auto">
          <a:xfrm>
            <a:off x="389200" y="315491"/>
            <a:ext cx="90677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eaLnBrk="0" fontAlgn="base" hangingPunct="0">
              <a:spcBef>
                <a:spcPct val="0"/>
              </a:spcBef>
              <a:spcAft>
                <a:spcPct val="0"/>
              </a:spcAft>
              <a:buClrTx/>
              <a:buSzTx/>
              <a:buFontTx/>
              <a:buNone/>
            </a:pPr>
            <a:r>
              <a:rPr lang="tr-TR" altLang="en-US" sz="2400" b="1" dirty="0">
                <a:solidFill>
                  <a:prstClr val="white"/>
                </a:solidFill>
                <a:latin typeface="Lucida Sans Unicode" panose="020B0602030504020204" pitchFamily="34" charset="0"/>
                <a:cs typeface="Lucida Sans Unicode" panose="020B0602030504020204" pitchFamily="34" charset="0"/>
              </a:rPr>
              <a:t>İLİŞKİLERE DAİR SORUMLULUKLAR </a:t>
            </a:r>
          </a:p>
        </p:txBody>
      </p:sp>
      <p:sp>
        <p:nvSpPr>
          <p:cNvPr id="7" name="İçerik Yer Tutucusu 6">
            <a:extLst>
              <a:ext uri="{FF2B5EF4-FFF2-40B4-BE49-F238E27FC236}">
                <a16:creationId xmlns:a16="http://schemas.microsoft.com/office/drawing/2014/main" id="{13FC9E94-2677-6842-AEC0-100BD9E8534A}"/>
              </a:ext>
            </a:extLst>
          </p:cNvPr>
          <p:cNvSpPr>
            <a:spLocks noGrp="1"/>
          </p:cNvSpPr>
          <p:nvPr>
            <p:ph idx="1"/>
          </p:nvPr>
        </p:nvSpPr>
        <p:spPr>
          <a:xfrm>
            <a:off x="359729" y="1260125"/>
            <a:ext cx="8254882" cy="4351338"/>
          </a:xfrm>
        </p:spPr>
        <p:txBody>
          <a:bodyPr>
            <a:normAutofit/>
          </a:bodyPr>
          <a:lstStyle/>
          <a:p>
            <a:pPr algn="just">
              <a:lnSpc>
                <a:spcPct val="100000"/>
              </a:lnSpc>
            </a:pPr>
            <a:r>
              <a:rPr lang="tr-TR" sz="2200" dirty="0">
                <a:solidFill>
                  <a:srgbClr val="061F5C"/>
                </a:solidFill>
                <a:latin typeface="Lucida Sans Unicode" panose="020B0602030504020204" pitchFamily="34" charset="0"/>
                <a:cs typeface="Lucida Sans Unicode" panose="020B0602030504020204" pitchFamily="34" charset="0"/>
              </a:rPr>
              <a:t>Kendinizi yönetmek ilişkilere dair sorumluluk almayı gerektirir.</a:t>
            </a:r>
          </a:p>
          <a:p>
            <a:pPr algn="just">
              <a:lnSpc>
                <a:spcPct val="100000"/>
              </a:lnSpc>
            </a:pPr>
            <a:r>
              <a:rPr lang="tr-TR" sz="2200" dirty="0">
                <a:solidFill>
                  <a:srgbClr val="061F5C"/>
                </a:solidFill>
                <a:latin typeface="Lucida Sans Unicode" panose="020B0602030504020204" pitchFamily="34" charset="0"/>
                <a:cs typeface="Lucida Sans Unicode" panose="020B0602030504020204" pitchFamily="34" charset="0"/>
              </a:rPr>
              <a:t>Diğer insanların da sizin kadar birey olduğu gerçeğini kabul edin</a:t>
            </a:r>
          </a:p>
          <a:p>
            <a:pPr algn="just">
              <a:lnSpc>
                <a:spcPct val="100000"/>
              </a:lnSpc>
            </a:pPr>
            <a:endParaRPr lang="tr-TR" sz="2200" dirty="0">
              <a:solidFill>
                <a:srgbClr val="061F5C"/>
              </a:solidFill>
              <a:latin typeface="Lucida Sans Unicode" panose="020B0602030504020204" pitchFamily="34" charset="0"/>
              <a:cs typeface="Lucida Sans Unicode" panose="020B0602030504020204" pitchFamily="34" charset="0"/>
            </a:endParaRPr>
          </a:p>
          <a:p>
            <a:pPr marL="0" indent="0" algn="just">
              <a:lnSpc>
                <a:spcPct val="100000"/>
              </a:lnSpc>
              <a:buNone/>
            </a:pPr>
            <a:r>
              <a:rPr lang="tr-TR" sz="2200" b="1" dirty="0">
                <a:solidFill>
                  <a:srgbClr val="061F5C"/>
                </a:solidFill>
                <a:latin typeface="Lucida Sans Unicode" panose="020B0602030504020204" pitchFamily="34" charset="0"/>
                <a:cs typeface="Lucida Sans Unicode" panose="020B0602030504020204" pitchFamily="34" charset="0"/>
              </a:rPr>
              <a:t>Okuma Metni: </a:t>
            </a:r>
            <a:r>
              <a:rPr lang="tr-TR" sz="2200" dirty="0">
                <a:solidFill>
                  <a:srgbClr val="061F5C"/>
                </a:solidFill>
                <a:latin typeface="Lucida Sans Unicode" panose="020B0602030504020204" pitchFamily="34" charset="0"/>
                <a:cs typeface="Lucida Sans Unicode" panose="020B0602030504020204" pitchFamily="34" charset="0"/>
              </a:rPr>
              <a:t>Peter </a:t>
            </a:r>
            <a:r>
              <a:rPr lang="tr-TR" sz="2200" dirty="0" err="1">
                <a:solidFill>
                  <a:srgbClr val="061F5C"/>
                </a:solidFill>
                <a:latin typeface="Lucida Sans Unicode" panose="020B0602030504020204" pitchFamily="34" charset="0"/>
                <a:cs typeface="Lucida Sans Unicode" panose="020B0602030504020204" pitchFamily="34" charset="0"/>
              </a:rPr>
              <a:t>Drucker</a:t>
            </a:r>
            <a:r>
              <a:rPr lang="tr-TR" sz="2200">
                <a:solidFill>
                  <a:srgbClr val="061F5C"/>
                </a:solidFill>
                <a:latin typeface="Lucida Sans Unicode" panose="020B0602030504020204" pitchFamily="34" charset="0"/>
                <a:cs typeface="Lucida Sans Unicode" panose="020B0602030504020204" pitchFamily="34" charset="0"/>
              </a:rPr>
              <a:t> - Kendini </a:t>
            </a:r>
            <a:r>
              <a:rPr lang="tr-TR" sz="2200" dirty="0">
                <a:solidFill>
                  <a:srgbClr val="061F5C"/>
                </a:solidFill>
                <a:latin typeface="Lucida Sans Unicode" panose="020B0602030504020204" pitchFamily="34" charset="0"/>
                <a:cs typeface="Lucida Sans Unicode" panose="020B0602030504020204" pitchFamily="34" charset="0"/>
              </a:rPr>
              <a:t>Yönetmek </a:t>
            </a:r>
          </a:p>
          <a:p>
            <a:pPr algn="just">
              <a:lnSpc>
                <a:spcPct val="100000"/>
              </a:lnSpc>
            </a:pPr>
            <a:endParaRPr lang="tr-TR" sz="2200" dirty="0">
              <a:solidFill>
                <a:srgbClr val="061F5C"/>
              </a:solidFill>
              <a:latin typeface="Lucida Sans Unicode" panose="020B0602030504020204" pitchFamily="34" charset="0"/>
              <a:cs typeface="Lucida Sans Unicode" panose="020B0602030504020204" pitchFamily="34" charset="0"/>
            </a:endParaRPr>
          </a:p>
          <a:p>
            <a:pPr marL="0" indent="0" algn="just">
              <a:buNone/>
            </a:pPr>
            <a:endParaRPr lang="tr-TR" sz="2400" dirty="0">
              <a:solidFill>
                <a:srgbClr val="061F5C"/>
              </a:solidFill>
              <a:latin typeface="Lucida Sans Unicode" panose="020B0602030504020204" pitchFamily="34" charset="0"/>
              <a:cs typeface="Lucida Sans Unicode" panose="020B0602030504020204" pitchFamily="34" charset="0"/>
            </a:endParaRPr>
          </a:p>
          <a:p>
            <a:pPr algn="just"/>
            <a:endParaRPr lang="tr-TR" sz="2400" dirty="0">
              <a:solidFill>
                <a:srgbClr val="061F5C"/>
              </a:solidFill>
              <a:latin typeface="Lucida Sans Unicode" panose="020B0602030504020204" pitchFamily="34" charset="0"/>
              <a:cs typeface="Lucida Sans Unicode" panose="020B0602030504020204" pitchFamily="34" charset="0"/>
            </a:endParaRPr>
          </a:p>
          <a:p>
            <a:pPr marL="0" indent="0">
              <a:buNone/>
            </a:pPr>
            <a:r>
              <a:rPr lang="tr-TR" sz="2400" dirty="0">
                <a:solidFill>
                  <a:srgbClr val="061F5C"/>
                </a:solidFill>
                <a:latin typeface="Lucida Sans Unicode" panose="020B0602030504020204" pitchFamily="34" charset="0"/>
                <a:cs typeface="Lucida Sans Unicode" panose="020B0602030504020204" pitchFamily="34" charset="0"/>
              </a:rPr>
              <a:t>                                                          </a:t>
            </a:r>
          </a:p>
        </p:txBody>
      </p:sp>
      <p:pic>
        <p:nvPicPr>
          <p:cNvPr id="10" name="Picture 2">
            <a:extLst>
              <a:ext uri="{FF2B5EF4-FFF2-40B4-BE49-F238E27FC236}">
                <a16:creationId xmlns:a16="http://schemas.microsoft.com/office/drawing/2014/main" id="{16E8BE61-D852-654C-A2C0-57F70A4BBAD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99" b="97505" l="0" r="76290">
                        <a14:foregroundMark x1="53387" y1="33932" x2="61613" y2="34930"/>
                        <a14:foregroundMark x1="57581" y1="34531" x2="57581" y2="33134"/>
                        <a14:foregroundMark x1="58387" y1="34531" x2="51613" y2="32735"/>
                      </a14:backgroundRemoval>
                    </a14:imgEffect>
                  </a14:imgLayer>
                </a14:imgProps>
              </a:ext>
              <a:ext uri="{28A0092B-C50C-407E-A947-70E740481C1C}">
                <a14:useLocalDpi xmlns:a14="http://schemas.microsoft.com/office/drawing/2010/main" val="0"/>
              </a:ext>
            </a:extLst>
          </a:blip>
          <a:srcRect/>
          <a:stretch>
            <a:fillRect/>
          </a:stretch>
        </p:blipFill>
        <p:spPr bwMode="auto">
          <a:xfrm>
            <a:off x="8967652" y="70999"/>
            <a:ext cx="2820818" cy="6525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1408363"/>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9" name="AutoShape 8" descr="Image result for ibb logo">
            <a:extLst>
              <a:ext uri="{FF2B5EF4-FFF2-40B4-BE49-F238E27FC236}">
                <a16:creationId xmlns:a16="http://schemas.microsoft.com/office/drawing/2014/main" id="{C0C3CC4A-BC55-FE49-B0C8-29DCD75AFE8C}"/>
              </a:ext>
            </a:extLst>
          </p:cNvPr>
          <p:cNvSpPr>
            <a:spLocks noChangeAspect="1" noChangeArrowheads="1"/>
          </p:cNvSpPr>
          <p:nvPr/>
        </p:nvSpPr>
        <p:spPr bwMode="auto">
          <a:xfrm>
            <a:off x="0" y="-595578"/>
            <a:ext cx="1558942" cy="1386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eaLnBrk="0" fontAlgn="base" hangingPunct="0">
              <a:spcBef>
                <a:spcPct val="0"/>
              </a:spcBef>
              <a:spcAft>
                <a:spcPct val="0"/>
              </a:spcAft>
              <a:buClrTx/>
              <a:buSzTx/>
              <a:buFontTx/>
              <a:buNone/>
            </a:pPr>
            <a:endParaRPr lang="tr-TR" altLang="tr-TR" sz="2032">
              <a:solidFill>
                <a:prstClr val="black"/>
              </a:solidFill>
              <a:cs typeface="Arial" panose="020B0604020202020204" pitchFamily="34" charset="0"/>
            </a:endParaRPr>
          </a:p>
        </p:txBody>
      </p:sp>
      <p:grpSp>
        <p:nvGrpSpPr>
          <p:cNvPr id="90113" name="Grup 90112"/>
          <p:cNvGrpSpPr/>
          <p:nvPr/>
        </p:nvGrpSpPr>
        <p:grpSpPr>
          <a:xfrm>
            <a:off x="0" y="6794"/>
            <a:ext cx="12192000" cy="6858000"/>
            <a:chOff x="0" y="0"/>
            <a:chExt cx="12192000" cy="6858000"/>
          </a:xfrm>
        </p:grpSpPr>
        <p:pic>
          <p:nvPicPr>
            <p:cNvPr id="17" name="Resim 16"/>
            <p:cNvPicPr>
              <a:picLocks noChangeAspect="1"/>
            </p:cNvPicPr>
            <p:nvPr/>
          </p:nvPicPr>
          <p:blipFill rotWithShape="1">
            <a:blip r:embed="rId2" cstate="email">
              <a:extLst>
                <a:ext uri="{28A0092B-C50C-407E-A947-70E740481C1C}">
                  <a14:useLocalDpi xmlns:a14="http://schemas.microsoft.com/office/drawing/2010/main"/>
                </a:ext>
              </a:extLst>
            </a:blip>
            <a:srcRect b="82777"/>
            <a:stretch/>
          </p:blipFill>
          <p:spPr>
            <a:xfrm>
              <a:off x="0" y="0"/>
              <a:ext cx="12192000" cy="1181100"/>
            </a:xfrm>
            <a:prstGeom prst="rect">
              <a:avLst/>
            </a:prstGeom>
          </p:spPr>
        </p:pic>
        <p:pic>
          <p:nvPicPr>
            <p:cNvPr id="8" name="Resim 7"/>
            <p:cNvPicPr>
              <a:picLocks noChangeAspect="1"/>
            </p:cNvPicPr>
            <p:nvPr/>
          </p:nvPicPr>
          <p:blipFill rotWithShape="1">
            <a:blip r:embed="rId2" cstate="email">
              <a:extLst>
                <a:ext uri="{28A0092B-C50C-407E-A947-70E740481C1C}">
                  <a14:useLocalDpi xmlns:a14="http://schemas.microsoft.com/office/drawing/2010/main"/>
                </a:ext>
              </a:extLst>
            </a:blip>
            <a:srcRect t="90000"/>
            <a:stretch/>
          </p:blipFill>
          <p:spPr>
            <a:xfrm>
              <a:off x="0" y="6172200"/>
              <a:ext cx="12192000" cy="685800"/>
            </a:xfrm>
            <a:prstGeom prst="rect">
              <a:avLst/>
            </a:prstGeom>
          </p:spPr>
        </p:pic>
        <p:sp>
          <p:nvSpPr>
            <p:cNvPr id="90112" name="Dikdörtgen 90111"/>
            <p:cNvSpPr/>
            <p:nvPr/>
          </p:nvSpPr>
          <p:spPr>
            <a:xfrm>
              <a:off x="0" y="70999"/>
              <a:ext cx="12192000" cy="950650"/>
            </a:xfrm>
            <a:prstGeom prst="rect">
              <a:avLst/>
            </a:prstGeom>
            <a:solidFill>
              <a:srgbClr val="061F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prstClr val="white"/>
                </a:solidFill>
              </a:endParaRPr>
            </a:p>
          </p:txBody>
        </p:sp>
      </p:grpSp>
      <p:sp>
        <p:nvSpPr>
          <p:cNvPr id="6" name="Metin kutusu 5">
            <a:extLst>
              <a:ext uri="{FF2B5EF4-FFF2-40B4-BE49-F238E27FC236}">
                <a16:creationId xmlns:a16="http://schemas.microsoft.com/office/drawing/2014/main" id="{333A3C24-1E15-2245-94B7-5B839D3C1D9C}"/>
              </a:ext>
            </a:extLst>
          </p:cNvPr>
          <p:cNvSpPr txBox="1">
            <a:spLocks noChangeArrowheads="1"/>
          </p:cNvSpPr>
          <p:nvPr/>
        </p:nvSpPr>
        <p:spPr bwMode="auto">
          <a:xfrm>
            <a:off x="141550" y="329678"/>
            <a:ext cx="90677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eaLnBrk="0" fontAlgn="base" hangingPunct="0">
              <a:spcBef>
                <a:spcPct val="0"/>
              </a:spcBef>
              <a:spcAft>
                <a:spcPct val="0"/>
              </a:spcAft>
              <a:buClrTx/>
              <a:buSzTx/>
              <a:buFontTx/>
              <a:buNone/>
            </a:pPr>
            <a:r>
              <a:rPr lang="tr-TR" altLang="en-US" sz="2400" b="1" dirty="0">
                <a:solidFill>
                  <a:prstClr val="white"/>
                </a:solidFill>
                <a:latin typeface="Lucida Sans Unicode" panose="020B0602030504020204" pitchFamily="34" charset="0"/>
                <a:cs typeface="Lucida Sans Unicode" panose="020B0602030504020204" pitchFamily="34" charset="0"/>
              </a:rPr>
              <a:t>İLİŞKİLERE DAİR SORUMLULUKLAR </a:t>
            </a:r>
          </a:p>
        </p:txBody>
      </p:sp>
      <p:sp>
        <p:nvSpPr>
          <p:cNvPr id="7" name="İçerik Yer Tutucusu 6">
            <a:extLst>
              <a:ext uri="{FF2B5EF4-FFF2-40B4-BE49-F238E27FC236}">
                <a16:creationId xmlns:a16="http://schemas.microsoft.com/office/drawing/2014/main" id="{13FC9E94-2677-6842-AEC0-100BD9E8534A}"/>
              </a:ext>
            </a:extLst>
          </p:cNvPr>
          <p:cNvSpPr>
            <a:spLocks noGrp="1"/>
          </p:cNvSpPr>
          <p:nvPr>
            <p:ph idx="1"/>
          </p:nvPr>
        </p:nvSpPr>
        <p:spPr>
          <a:xfrm>
            <a:off x="359728" y="1260125"/>
            <a:ext cx="10898821" cy="4351338"/>
          </a:xfrm>
        </p:spPr>
        <p:txBody>
          <a:bodyPr>
            <a:normAutofit fontScale="77500" lnSpcReduction="20000"/>
          </a:bodyPr>
          <a:lstStyle/>
          <a:p>
            <a:pPr algn="just">
              <a:lnSpc>
                <a:spcPct val="100000"/>
              </a:lnSpc>
            </a:pPr>
            <a:r>
              <a:rPr lang="tr-TR" sz="2300" dirty="0">
                <a:solidFill>
                  <a:srgbClr val="061F5C"/>
                </a:solidFill>
                <a:latin typeface="Lucida Sans Unicode" panose="020B0602030504020204" pitchFamily="34" charset="0"/>
                <a:cs typeface="Lucida Sans Unicode" panose="020B0602030504020204" pitchFamily="34" charset="0"/>
              </a:rPr>
              <a:t>Etkinliğin ilk sırrı birlikte çalıştığınız insanları anlamak ve onlara güvenmektir; böylece güçlerinden, çalışma tarzlarından ve değerlerinden yararlanabilirsiniz.</a:t>
            </a:r>
          </a:p>
          <a:p>
            <a:pPr algn="just">
              <a:lnSpc>
                <a:spcPct val="100000"/>
              </a:lnSpc>
            </a:pPr>
            <a:r>
              <a:rPr lang="tr-TR" sz="2300" dirty="0">
                <a:solidFill>
                  <a:srgbClr val="061F5C"/>
                </a:solidFill>
                <a:latin typeface="Lucida Sans Unicode" panose="020B0602030504020204" pitchFamily="34" charset="0"/>
                <a:cs typeface="Lucida Sans Unicode" panose="020B0602030504020204" pitchFamily="34" charset="0"/>
              </a:rPr>
              <a:t>İkinci kısmı ise iletişim için sorumluluk almaktır.</a:t>
            </a:r>
          </a:p>
          <a:p>
            <a:pPr marL="0" indent="0" algn="just">
              <a:lnSpc>
                <a:spcPct val="110000"/>
              </a:lnSpc>
              <a:buNone/>
            </a:pPr>
            <a:r>
              <a:rPr lang="tr-TR" sz="2300" dirty="0">
                <a:latin typeface="Lucida Sans Unicode" panose="020B0602030504020204" pitchFamily="34" charset="0"/>
                <a:cs typeface="Lucida Sans Unicode" panose="020B0602030504020204" pitchFamily="34" charset="0"/>
              </a:rPr>
              <a:t>	 </a:t>
            </a:r>
            <a:r>
              <a:rPr lang="tr-TR" sz="2300" dirty="0">
                <a:solidFill>
                  <a:srgbClr val="061F5C"/>
                </a:solidFill>
                <a:latin typeface="Lucida Sans Unicode" panose="020B0602030504020204" pitchFamily="34" charset="0"/>
                <a:cs typeface="Lucida Sans Unicode" panose="020B0602030504020204" pitchFamily="34" charset="0"/>
              </a:rPr>
              <a:t>Sorun….</a:t>
            </a:r>
          </a:p>
          <a:p>
            <a:pPr algn="just">
              <a:lnSpc>
                <a:spcPct val="110000"/>
              </a:lnSpc>
            </a:pPr>
            <a:r>
              <a:rPr lang="tr-TR" sz="2300" dirty="0">
                <a:solidFill>
                  <a:srgbClr val="061F5C"/>
                </a:solidFill>
                <a:latin typeface="Lucida Sans Unicode" panose="020B0602030504020204" pitchFamily="34" charset="0"/>
                <a:cs typeface="Lucida Sans Unicode" panose="020B0602030504020204" pitchFamily="34" charset="0"/>
              </a:rPr>
              <a:t>	Bugün insanların büyük çoğunluğu farklı görev ve sorumluluklara sahip kişilerle çalışmaktadır. </a:t>
            </a:r>
          </a:p>
          <a:p>
            <a:pPr algn="just">
              <a:lnSpc>
                <a:spcPct val="110000"/>
              </a:lnSpc>
            </a:pPr>
            <a:endParaRPr lang="tr-TR" sz="2300" dirty="0">
              <a:solidFill>
                <a:srgbClr val="061F5C"/>
              </a:solidFill>
              <a:latin typeface="Lucida Sans Unicode" panose="020B0602030504020204" pitchFamily="34" charset="0"/>
              <a:cs typeface="Lucida Sans Unicode" panose="020B0602030504020204" pitchFamily="34" charset="0"/>
            </a:endParaRPr>
          </a:p>
          <a:p>
            <a:pPr marL="0" indent="0" algn="just">
              <a:lnSpc>
                <a:spcPct val="110000"/>
              </a:lnSpc>
              <a:buNone/>
            </a:pPr>
            <a:r>
              <a:rPr lang="tr-TR" sz="2300" dirty="0">
                <a:latin typeface="Lucida Sans Unicode" panose="020B0602030504020204" pitchFamily="34" charset="0"/>
                <a:cs typeface="Lucida Sans Unicode" panose="020B0602030504020204" pitchFamily="34" charset="0"/>
              </a:rPr>
              <a:t>	</a:t>
            </a:r>
            <a:r>
              <a:rPr lang="tr-TR" sz="2300" dirty="0">
                <a:solidFill>
                  <a:srgbClr val="061F5C"/>
                </a:solidFill>
                <a:latin typeface="Lucida Sans Unicode" panose="020B0602030504020204" pitchFamily="34" charset="0"/>
                <a:cs typeface="Lucida Sans Unicode" panose="020B0602030504020204" pitchFamily="34" charset="0"/>
              </a:rPr>
              <a:t>«Güçlü yanların, işleri nasıl yerine getirdiğin, değerlerin ve sunmak niyetinde olduğun katkı hakkında ne bilmem gerekiyor?»</a:t>
            </a:r>
          </a:p>
          <a:p>
            <a:pPr algn="just">
              <a:lnSpc>
                <a:spcPct val="100000"/>
              </a:lnSpc>
            </a:pPr>
            <a:endParaRPr lang="tr-TR" sz="2200" dirty="0">
              <a:solidFill>
                <a:srgbClr val="061F5C"/>
              </a:solidFill>
              <a:latin typeface="Lucida Sans Unicode" panose="020B0602030504020204" pitchFamily="34" charset="0"/>
              <a:cs typeface="Lucida Sans Unicode" panose="020B0602030504020204" pitchFamily="34" charset="0"/>
            </a:endParaRPr>
          </a:p>
          <a:p>
            <a:pPr marL="0" indent="0" algn="just">
              <a:buNone/>
            </a:pPr>
            <a:endParaRPr lang="tr-TR" sz="2400" dirty="0">
              <a:solidFill>
                <a:srgbClr val="061F5C"/>
              </a:solidFill>
              <a:latin typeface="Lucida Sans Unicode" panose="020B0602030504020204" pitchFamily="34" charset="0"/>
              <a:cs typeface="Lucida Sans Unicode" panose="020B0602030504020204" pitchFamily="34" charset="0"/>
            </a:endParaRPr>
          </a:p>
          <a:p>
            <a:pPr algn="just"/>
            <a:endParaRPr lang="tr-TR" sz="2400" dirty="0">
              <a:solidFill>
                <a:srgbClr val="061F5C"/>
              </a:solidFill>
              <a:latin typeface="Lucida Sans Unicode" panose="020B0602030504020204" pitchFamily="34" charset="0"/>
              <a:cs typeface="Lucida Sans Unicode" panose="020B0602030504020204" pitchFamily="34" charset="0"/>
            </a:endParaRPr>
          </a:p>
          <a:p>
            <a:pPr marL="0" indent="0">
              <a:buNone/>
            </a:pPr>
            <a:r>
              <a:rPr lang="tr-TR" sz="2400" dirty="0">
                <a:solidFill>
                  <a:srgbClr val="061F5C"/>
                </a:solidFill>
                <a:latin typeface="Lucida Sans Unicode" panose="020B0602030504020204" pitchFamily="34" charset="0"/>
                <a:cs typeface="Lucida Sans Unicode" panose="020B0602030504020204" pitchFamily="34" charset="0"/>
              </a:rPr>
              <a:t>                                                          </a:t>
            </a:r>
          </a:p>
        </p:txBody>
      </p:sp>
      <p:sp>
        <p:nvSpPr>
          <p:cNvPr id="3" name="Sağ Ok 2">
            <a:extLst>
              <a:ext uri="{FF2B5EF4-FFF2-40B4-BE49-F238E27FC236}">
                <a16:creationId xmlns:a16="http://schemas.microsoft.com/office/drawing/2014/main" id="{69CB57DC-74B5-0247-98EC-711BE62232FF}"/>
              </a:ext>
            </a:extLst>
          </p:cNvPr>
          <p:cNvSpPr/>
          <p:nvPr/>
        </p:nvSpPr>
        <p:spPr>
          <a:xfrm>
            <a:off x="644693" y="2244462"/>
            <a:ext cx="577516" cy="2085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696985135"/>
      </p:ext>
    </p:extLst>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9" name="AutoShape 8" descr="Image result for ibb logo">
            <a:extLst>
              <a:ext uri="{FF2B5EF4-FFF2-40B4-BE49-F238E27FC236}">
                <a16:creationId xmlns:a16="http://schemas.microsoft.com/office/drawing/2014/main" id="{C0C3CC4A-BC55-FE49-B0C8-29DCD75AFE8C}"/>
              </a:ext>
            </a:extLst>
          </p:cNvPr>
          <p:cNvSpPr>
            <a:spLocks noChangeAspect="1" noChangeArrowheads="1"/>
          </p:cNvSpPr>
          <p:nvPr/>
        </p:nvSpPr>
        <p:spPr bwMode="auto">
          <a:xfrm>
            <a:off x="0" y="-595578"/>
            <a:ext cx="1558942" cy="1386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eaLnBrk="0" fontAlgn="base" hangingPunct="0">
              <a:spcBef>
                <a:spcPct val="0"/>
              </a:spcBef>
              <a:spcAft>
                <a:spcPct val="0"/>
              </a:spcAft>
              <a:buClrTx/>
              <a:buSzTx/>
              <a:buFontTx/>
              <a:buNone/>
            </a:pPr>
            <a:endParaRPr lang="tr-TR" altLang="tr-TR" sz="2032">
              <a:solidFill>
                <a:prstClr val="black"/>
              </a:solidFill>
              <a:cs typeface="Arial" panose="020B0604020202020204" pitchFamily="34" charset="0"/>
            </a:endParaRPr>
          </a:p>
        </p:txBody>
      </p:sp>
      <p:grpSp>
        <p:nvGrpSpPr>
          <p:cNvPr id="90113" name="Grup 90112"/>
          <p:cNvGrpSpPr/>
          <p:nvPr/>
        </p:nvGrpSpPr>
        <p:grpSpPr>
          <a:xfrm>
            <a:off x="0" y="6794"/>
            <a:ext cx="12192000" cy="6858000"/>
            <a:chOff x="0" y="0"/>
            <a:chExt cx="12192000" cy="6858000"/>
          </a:xfrm>
        </p:grpSpPr>
        <p:pic>
          <p:nvPicPr>
            <p:cNvPr id="17" name="Resim 16"/>
            <p:cNvPicPr>
              <a:picLocks noChangeAspect="1"/>
            </p:cNvPicPr>
            <p:nvPr/>
          </p:nvPicPr>
          <p:blipFill rotWithShape="1">
            <a:blip r:embed="rId2" cstate="email">
              <a:extLst>
                <a:ext uri="{28A0092B-C50C-407E-A947-70E740481C1C}">
                  <a14:useLocalDpi xmlns:a14="http://schemas.microsoft.com/office/drawing/2010/main"/>
                </a:ext>
              </a:extLst>
            </a:blip>
            <a:srcRect b="82777"/>
            <a:stretch/>
          </p:blipFill>
          <p:spPr>
            <a:xfrm>
              <a:off x="0" y="0"/>
              <a:ext cx="12192000" cy="1181100"/>
            </a:xfrm>
            <a:prstGeom prst="rect">
              <a:avLst/>
            </a:prstGeom>
          </p:spPr>
        </p:pic>
        <p:pic>
          <p:nvPicPr>
            <p:cNvPr id="8" name="Resim 7"/>
            <p:cNvPicPr>
              <a:picLocks noChangeAspect="1"/>
            </p:cNvPicPr>
            <p:nvPr/>
          </p:nvPicPr>
          <p:blipFill rotWithShape="1">
            <a:blip r:embed="rId2" cstate="email">
              <a:extLst>
                <a:ext uri="{28A0092B-C50C-407E-A947-70E740481C1C}">
                  <a14:useLocalDpi xmlns:a14="http://schemas.microsoft.com/office/drawing/2010/main"/>
                </a:ext>
              </a:extLst>
            </a:blip>
            <a:srcRect t="90000"/>
            <a:stretch/>
          </p:blipFill>
          <p:spPr>
            <a:xfrm>
              <a:off x="0" y="6172200"/>
              <a:ext cx="12192000" cy="685800"/>
            </a:xfrm>
            <a:prstGeom prst="rect">
              <a:avLst/>
            </a:prstGeom>
          </p:spPr>
        </p:pic>
        <p:sp>
          <p:nvSpPr>
            <p:cNvPr id="90112" name="Dikdörtgen 90111"/>
            <p:cNvSpPr/>
            <p:nvPr/>
          </p:nvSpPr>
          <p:spPr>
            <a:xfrm>
              <a:off x="0" y="70999"/>
              <a:ext cx="12192000" cy="950650"/>
            </a:xfrm>
            <a:prstGeom prst="rect">
              <a:avLst/>
            </a:prstGeom>
            <a:solidFill>
              <a:srgbClr val="061F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prstClr val="white"/>
                </a:solidFill>
              </a:endParaRPr>
            </a:p>
          </p:txBody>
        </p:sp>
      </p:grpSp>
      <p:sp>
        <p:nvSpPr>
          <p:cNvPr id="7" name="İçerik Yer Tutucusu 6">
            <a:extLst>
              <a:ext uri="{FF2B5EF4-FFF2-40B4-BE49-F238E27FC236}">
                <a16:creationId xmlns:a16="http://schemas.microsoft.com/office/drawing/2014/main" id="{13FC9E94-2677-6842-AEC0-100BD9E8534A}"/>
              </a:ext>
            </a:extLst>
          </p:cNvPr>
          <p:cNvSpPr>
            <a:spLocks noGrp="1"/>
          </p:cNvSpPr>
          <p:nvPr>
            <p:ph idx="1"/>
          </p:nvPr>
        </p:nvSpPr>
        <p:spPr>
          <a:xfrm>
            <a:off x="359728" y="1260125"/>
            <a:ext cx="10898821" cy="4351338"/>
          </a:xfrm>
        </p:spPr>
        <p:txBody>
          <a:bodyPr>
            <a:normAutofit/>
          </a:bodyPr>
          <a:lstStyle/>
          <a:p>
            <a:pPr algn="just">
              <a:lnSpc>
                <a:spcPct val="100000"/>
              </a:lnSpc>
            </a:pPr>
            <a:endParaRPr lang="tr-TR" sz="2200" dirty="0">
              <a:solidFill>
                <a:srgbClr val="061F5C"/>
              </a:solidFill>
              <a:latin typeface="Lucida Sans Unicode" panose="020B0602030504020204" pitchFamily="34" charset="0"/>
              <a:cs typeface="Lucida Sans Unicode" panose="020B0602030504020204" pitchFamily="34" charset="0"/>
            </a:endParaRPr>
          </a:p>
          <a:p>
            <a:pPr marL="0" indent="0" algn="just">
              <a:buNone/>
            </a:pPr>
            <a:endParaRPr lang="tr-TR" sz="2400" dirty="0">
              <a:solidFill>
                <a:srgbClr val="061F5C"/>
              </a:solidFill>
              <a:latin typeface="Lucida Sans Unicode" panose="020B0602030504020204" pitchFamily="34" charset="0"/>
              <a:cs typeface="Lucida Sans Unicode" panose="020B0602030504020204" pitchFamily="34" charset="0"/>
            </a:endParaRPr>
          </a:p>
          <a:p>
            <a:pPr algn="just"/>
            <a:endParaRPr lang="tr-TR" sz="2400" dirty="0">
              <a:solidFill>
                <a:srgbClr val="061F5C"/>
              </a:solidFill>
              <a:latin typeface="Lucida Sans Unicode" panose="020B0602030504020204" pitchFamily="34" charset="0"/>
              <a:cs typeface="Lucida Sans Unicode" panose="020B0602030504020204" pitchFamily="34" charset="0"/>
            </a:endParaRPr>
          </a:p>
          <a:p>
            <a:pPr marL="0" indent="0">
              <a:buNone/>
            </a:pPr>
            <a:r>
              <a:rPr lang="tr-TR" sz="2400" dirty="0">
                <a:solidFill>
                  <a:srgbClr val="061F5C"/>
                </a:solidFill>
                <a:latin typeface="Lucida Sans Unicode" panose="020B0602030504020204" pitchFamily="34" charset="0"/>
                <a:cs typeface="Lucida Sans Unicode" panose="020B0602030504020204" pitchFamily="34" charset="0"/>
              </a:rPr>
              <a:t>                                                          </a:t>
            </a:r>
          </a:p>
        </p:txBody>
      </p:sp>
      <p:sp>
        <p:nvSpPr>
          <p:cNvPr id="2" name="Dikdörtgen 1">
            <a:extLst>
              <a:ext uri="{FF2B5EF4-FFF2-40B4-BE49-F238E27FC236}">
                <a16:creationId xmlns:a16="http://schemas.microsoft.com/office/drawing/2014/main" id="{BC3F3B30-0327-FB4A-9B73-EC03D5226259}"/>
              </a:ext>
            </a:extLst>
          </p:cNvPr>
          <p:cNvSpPr/>
          <p:nvPr/>
        </p:nvSpPr>
        <p:spPr>
          <a:xfrm>
            <a:off x="3970078" y="2512464"/>
            <a:ext cx="4045788" cy="923330"/>
          </a:xfrm>
          <a:prstGeom prst="rect">
            <a:avLst/>
          </a:prstGeom>
          <a:noFill/>
        </p:spPr>
        <p:txBody>
          <a:bodyPr wrap="none" lIns="91440" tIns="45720" rIns="91440" bIns="45720">
            <a:spAutoFit/>
          </a:bodyPr>
          <a:lstStyle/>
          <a:p>
            <a:pPr algn="ctr"/>
            <a:r>
              <a:rPr lang="tr-TR" sz="5400" b="0" cap="none" spc="0" dirty="0">
                <a:ln w="0"/>
                <a:solidFill>
                  <a:schemeClr val="accent1"/>
                </a:solidFill>
                <a:effectLst>
                  <a:outerShdw blurRad="38100" dist="25400" dir="5400000" algn="ctr" rotWithShape="0">
                    <a:srgbClr val="6E747A">
                      <a:alpha val="43000"/>
                    </a:srgbClr>
                  </a:outerShdw>
                </a:effectLst>
              </a:rPr>
              <a:t>TEŞEKKÜRLER</a:t>
            </a:r>
          </a:p>
        </p:txBody>
      </p:sp>
    </p:spTree>
    <p:extLst>
      <p:ext uri="{BB962C8B-B14F-4D97-AF65-F5344CB8AC3E}">
        <p14:creationId xmlns:p14="http://schemas.microsoft.com/office/powerpoint/2010/main" val="1908194900"/>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9" name="AutoShape 8" descr="Image result for ibb logo">
            <a:extLst>
              <a:ext uri="{FF2B5EF4-FFF2-40B4-BE49-F238E27FC236}">
                <a16:creationId xmlns:a16="http://schemas.microsoft.com/office/drawing/2014/main" id="{C0C3CC4A-BC55-FE49-B0C8-29DCD75AFE8C}"/>
              </a:ext>
            </a:extLst>
          </p:cNvPr>
          <p:cNvSpPr>
            <a:spLocks noChangeAspect="1" noChangeArrowheads="1"/>
          </p:cNvSpPr>
          <p:nvPr/>
        </p:nvSpPr>
        <p:spPr bwMode="auto">
          <a:xfrm>
            <a:off x="0" y="-595578"/>
            <a:ext cx="1558942" cy="1386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eaLnBrk="0" fontAlgn="base" hangingPunct="0">
              <a:spcBef>
                <a:spcPct val="0"/>
              </a:spcBef>
              <a:spcAft>
                <a:spcPct val="0"/>
              </a:spcAft>
              <a:buClrTx/>
              <a:buSzTx/>
              <a:buFontTx/>
              <a:buNone/>
            </a:pPr>
            <a:endParaRPr lang="tr-TR" altLang="tr-TR" sz="2032">
              <a:solidFill>
                <a:prstClr val="black"/>
              </a:solidFill>
              <a:cs typeface="Arial" panose="020B0604020202020204" pitchFamily="34" charset="0"/>
            </a:endParaRPr>
          </a:p>
        </p:txBody>
      </p:sp>
      <p:grpSp>
        <p:nvGrpSpPr>
          <p:cNvPr id="90113" name="Grup 90112"/>
          <p:cNvGrpSpPr/>
          <p:nvPr/>
        </p:nvGrpSpPr>
        <p:grpSpPr>
          <a:xfrm>
            <a:off x="0" y="0"/>
            <a:ext cx="12192000" cy="6858000"/>
            <a:chOff x="0" y="0"/>
            <a:chExt cx="12192000" cy="6858000"/>
          </a:xfrm>
        </p:grpSpPr>
        <p:pic>
          <p:nvPicPr>
            <p:cNvPr id="17" name="Resim 16"/>
            <p:cNvPicPr>
              <a:picLocks noChangeAspect="1"/>
            </p:cNvPicPr>
            <p:nvPr/>
          </p:nvPicPr>
          <p:blipFill rotWithShape="1">
            <a:blip r:embed="rId2" cstate="email">
              <a:extLst>
                <a:ext uri="{28A0092B-C50C-407E-A947-70E740481C1C}">
                  <a14:useLocalDpi xmlns:a14="http://schemas.microsoft.com/office/drawing/2010/main"/>
                </a:ext>
              </a:extLst>
            </a:blip>
            <a:srcRect b="82777"/>
            <a:stretch/>
          </p:blipFill>
          <p:spPr>
            <a:xfrm>
              <a:off x="0" y="0"/>
              <a:ext cx="12192000" cy="1181100"/>
            </a:xfrm>
            <a:prstGeom prst="rect">
              <a:avLst/>
            </a:prstGeom>
          </p:spPr>
        </p:pic>
        <p:pic>
          <p:nvPicPr>
            <p:cNvPr id="8" name="Resim 7"/>
            <p:cNvPicPr>
              <a:picLocks noChangeAspect="1"/>
            </p:cNvPicPr>
            <p:nvPr/>
          </p:nvPicPr>
          <p:blipFill rotWithShape="1">
            <a:blip r:embed="rId2" cstate="email">
              <a:extLst>
                <a:ext uri="{28A0092B-C50C-407E-A947-70E740481C1C}">
                  <a14:useLocalDpi xmlns:a14="http://schemas.microsoft.com/office/drawing/2010/main"/>
                </a:ext>
              </a:extLst>
            </a:blip>
            <a:srcRect t="90000"/>
            <a:stretch/>
          </p:blipFill>
          <p:spPr>
            <a:xfrm>
              <a:off x="0" y="6172200"/>
              <a:ext cx="12192000" cy="685800"/>
            </a:xfrm>
            <a:prstGeom prst="rect">
              <a:avLst/>
            </a:prstGeom>
          </p:spPr>
        </p:pic>
        <p:sp>
          <p:nvSpPr>
            <p:cNvPr id="90112" name="Dikdörtgen 90111"/>
            <p:cNvSpPr/>
            <p:nvPr/>
          </p:nvSpPr>
          <p:spPr>
            <a:xfrm>
              <a:off x="0" y="70999"/>
              <a:ext cx="12192000" cy="950650"/>
            </a:xfrm>
            <a:prstGeom prst="rect">
              <a:avLst/>
            </a:prstGeom>
            <a:solidFill>
              <a:srgbClr val="061F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grpSp>
      <p:sp>
        <p:nvSpPr>
          <p:cNvPr id="6" name="Metin kutusu 5">
            <a:extLst>
              <a:ext uri="{FF2B5EF4-FFF2-40B4-BE49-F238E27FC236}">
                <a16:creationId xmlns:a16="http://schemas.microsoft.com/office/drawing/2014/main" id="{333A3C24-1E15-2245-94B7-5B839D3C1D9C}"/>
              </a:ext>
            </a:extLst>
          </p:cNvPr>
          <p:cNvSpPr txBox="1">
            <a:spLocks noChangeArrowheads="1"/>
          </p:cNvSpPr>
          <p:nvPr/>
        </p:nvSpPr>
        <p:spPr bwMode="auto">
          <a:xfrm>
            <a:off x="147347" y="370424"/>
            <a:ext cx="906779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eaLnBrk="0" fontAlgn="base" hangingPunct="0">
              <a:spcBef>
                <a:spcPct val="0"/>
              </a:spcBef>
              <a:spcAft>
                <a:spcPct val="0"/>
              </a:spcAft>
              <a:buClrTx/>
              <a:buSzTx/>
              <a:buFontTx/>
              <a:buNone/>
            </a:pPr>
            <a:r>
              <a:rPr lang="tr-TR" altLang="en-US" sz="2800" b="1" dirty="0">
                <a:solidFill>
                  <a:prstClr val="white"/>
                </a:solidFill>
                <a:latin typeface="Lucida Sans Unicode" panose="020B0602030504020204" pitchFamily="34" charset="0"/>
                <a:cs typeface="Lucida Sans Unicode" panose="020B0602030504020204" pitchFamily="34" charset="0"/>
              </a:rPr>
              <a:t>DERSİN AMACI</a:t>
            </a:r>
          </a:p>
        </p:txBody>
      </p:sp>
      <p:sp>
        <p:nvSpPr>
          <p:cNvPr id="12" name="Metin kutusu 11">
            <a:extLst>
              <a:ext uri="{FF2B5EF4-FFF2-40B4-BE49-F238E27FC236}">
                <a16:creationId xmlns:a16="http://schemas.microsoft.com/office/drawing/2014/main" id="{6E1DD23C-0555-CC44-86E3-EB87F553A5BF}"/>
              </a:ext>
            </a:extLst>
          </p:cNvPr>
          <p:cNvSpPr txBox="1">
            <a:spLocks noChangeArrowheads="1"/>
          </p:cNvSpPr>
          <p:nvPr/>
        </p:nvSpPr>
        <p:spPr bwMode="auto">
          <a:xfrm>
            <a:off x="147347" y="1386921"/>
            <a:ext cx="11042021" cy="3872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marL="185738" indent="-185738" algn="just" eaLnBrk="0" fontAlgn="base" hangingPunct="0">
              <a:lnSpc>
                <a:spcPct val="114000"/>
              </a:lnSpc>
              <a:spcBef>
                <a:spcPct val="0"/>
              </a:spcBef>
              <a:spcAft>
                <a:spcPts val="600"/>
              </a:spcAft>
              <a:buClrTx/>
              <a:buSzTx/>
              <a:buFont typeface="Wingdings" panose="05000000000000000000" pitchFamily="2" charset="2"/>
              <a:buChar char="§"/>
            </a:pPr>
            <a:r>
              <a:rPr lang="tr-TR" sz="1600" dirty="0">
                <a:solidFill>
                  <a:srgbClr val="061F5C"/>
                </a:solidFill>
                <a:latin typeface="Lucida Sans Unicode" panose="020B0602030504020204" pitchFamily="34" charset="0"/>
                <a:cs typeface="Lucida Sans Unicode" panose="020B0602030504020204" pitchFamily="34" charset="0"/>
              </a:rPr>
              <a:t>Kariyer planlaması kişinin kendini tanıma ve potansiyelini keşfetme çabası ile başlar. </a:t>
            </a:r>
          </a:p>
          <a:p>
            <a:pPr marL="185738" indent="-185738" algn="just" eaLnBrk="0" fontAlgn="base" hangingPunct="0">
              <a:lnSpc>
                <a:spcPct val="114000"/>
              </a:lnSpc>
              <a:spcBef>
                <a:spcPct val="0"/>
              </a:spcBef>
              <a:spcAft>
                <a:spcPts val="600"/>
              </a:spcAft>
              <a:buClrTx/>
              <a:buSzTx/>
              <a:buFont typeface="Wingdings" panose="05000000000000000000" pitchFamily="2" charset="2"/>
              <a:buChar char="§"/>
            </a:pPr>
            <a:r>
              <a:rPr lang="tr-TR" sz="1600" dirty="0">
                <a:solidFill>
                  <a:srgbClr val="061F5C"/>
                </a:solidFill>
                <a:latin typeface="Lucida Sans Unicode" panose="020B0602030504020204" pitchFamily="34" charset="0"/>
                <a:cs typeface="Lucida Sans Unicode" panose="020B0602030504020204" pitchFamily="34" charset="0"/>
              </a:rPr>
              <a:t>Bu dersin amacı öğrencilerin; ilgi alanları, kişisel özellikleri ve değerleri hakkında farkındalık kazanmalarını sağlayarak gelecek hedefleriyle uyumlu bir kariyer planlaması yapmalarına yardımcı olmaktır. </a:t>
            </a:r>
          </a:p>
          <a:p>
            <a:pPr marL="185738" indent="-185738" eaLnBrk="0" fontAlgn="base" hangingPunct="0">
              <a:lnSpc>
                <a:spcPct val="114000"/>
              </a:lnSpc>
              <a:spcBef>
                <a:spcPct val="0"/>
              </a:spcBef>
              <a:spcAft>
                <a:spcPts val="600"/>
              </a:spcAft>
              <a:buClrTx/>
              <a:buSzTx/>
              <a:buFont typeface="Wingdings" panose="05000000000000000000" pitchFamily="2" charset="2"/>
              <a:buChar char="§"/>
            </a:pPr>
            <a:endParaRPr lang="tr-TR" sz="1600" dirty="0">
              <a:solidFill>
                <a:srgbClr val="061F5C"/>
              </a:solidFill>
              <a:latin typeface="Lucida Sans Unicode" panose="020B0602030504020204" pitchFamily="34" charset="0"/>
              <a:cs typeface="Lucida Sans Unicode" panose="020B0602030504020204" pitchFamily="34" charset="0"/>
            </a:endParaRPr>
          </a:p>
          <a:p>
            <a:pPr eaLnBrk="0" fontAlgn="base" hangingPunct="0">
              <a:lnSpc>
                <a:spcPct val="114000"/>
              </a:lnSpc>
              <a:spcBef>
                <a:spcPct val="0"/>
              </a:spcBef>
              <a:spcAft>
                <a:spcPts val="600"/>
              </a:spcAft>
              <a:buClrTx/>
              <a:buSzTx/>
              <a:buNone/>
            </a:pPr>
            <a:r>
              <a:rPr lang="tr-TR" sz="1600" dirty="0">
                <a:solidFill>
                  <a:srgbClr val="061F5C"/>
                </a:solidFill>
                <a:latin typeface="Lucida Sans Unicode" panose="020B0602030504020204" pitchFamily="34" charset="0"/>
                <a:cs typeface="Lucida Sans Unicode" panose="020B0602030504020204" pitchFamily="34" charset="0"/>
              </a:rPr>
              <a:t> </a:t>
            </a:r>
          </a:p>
          <a:p>
            <a:pPr eaLnBrk="0" fontAlgn="base" hangingPunct="0">
              <a:lnSpc>
                <a:spcPct val="114000"/>
              </a:lnSpc>
              <a:spcBef>
                <a:spcPct val="0"/>
              </a:spcBef>
              <a:spcAft>
                <a:spcPts val="600"/>
              </a:spcAft>
              <a:buClrTx/>
              <a:buSzTx/>
              <a:buNone/>
            </a:pPr>
            <a:r>
              <a:rPr lang="tr-TR" sz="1600" dirty="0">
                <a:solidFill>
                  <a:srgbClr val="061F5C"/>
                </a:solidFill>
                <a:latin typeface="Lucida Sans Unicode" panose="020B0602030504020204" pitchFamily="34" charset="0"/>
                <a:cs typeface="Lucida Sans Unicode" panose="020B0602030504020204" pitchFamily="34" charset="0"/>
              </a:rPr>
              <a:t>   </a:t>
            </a:r>
          </a:p>
          <a:p>
            <a:pPr eaLnBrk="0" fontAlgn="base" hangingPunct="0">
              <a:lnSpc>
                <a:spcPct val="114000"/>
              </a:lnSpc>
              <a:spcBef>
                <a:spcPct val="0"/>
              </a:spcBef>
              <a:spcAft>
                <a:spcPts val="600"/>
              </a:spcAft>
              <a:buClrTx/>
              <a:buSzTx/>
              <a:buNone/>
            </a:pPr>
            <a:endParaRPr lang="tr-TR" sz="1600" dirty="0">
              <a:solidFill>
                <a:srgbClr val="061F5C"/>
              </a:solidFill>
              <a:latin typeface="Lucida Sans Unicode" panose="020B0602030504020204" pitchFamily="34" charset="0"/>
              <a:cs typeface="Lucida Sans Unicode" panose="020B0602030504020204" pitchFamily="34" charset="0"/>
            </a:endParaRPr>
          </a:p>
          <a:p>
            <a:pPr marL="185738" indent="-185738" eaLnBrk="0" fontAlgn="base" hangingPunct="0">
              <a:lnSpc>
                <a:spcPct val="114000"/>
              </a:lnSpc>
              <a:spcBef>
                <a:spcPct val="0"/>
              </a:spcBef>
              <a:spcAft>
                <a:spcPts val="600"/>
              </a:spcAft>
              <a:buClrTx/>
              <a:buSzTx/>
              <a:buFont typeface="Wingdings" panose="05000000000000000000" pitchFamily="2" charset="2"/>
              <a:buChar char="§"/>
            </a:pPr>
            <a:endParaRPr lang="tr-TR" sz="1600" dirty="0">
              <a:solidFill>
                <a:srgbClr val="061F5C"/>
              </a:solidFill>
              <a:latin typeface="Lucida Sans Unicode" panose="020B0602030504020204" pitchFamily="34" charset="0"/>
              <a:cs typeface="Lucida Sans Unicode" panose="020B0602030504020204" pitchFamily="34" charset="0"/>
            </a:endParaRPr>
          </a:p>
          <a:p>
            <a:pPr marL="185738" indent="-185738" eaLnBrk="0" fontAlgn="base" hangingPunct="0">
              <a:lnSpc>
                <a:spcPct val="114000"/>
              </a:lnSpc>
              <a:spcBef>
                <a:spcPct val="0"/>
              </a:spcBef>
              <a:spcAft>
                <a:spcPts val="600"/>
              </a:spcAft>
              <a:buClrTx/>
              <a:buSzTx/>
              <a:buFont typeface="Wingdings" panose="05000000000000000000" pitchFamily="2" charset="2"/>
              <a:buChar char="§"/>
            </a:pPr>
            <a:endParaRPr lang="tr-TR" sz="1600" dirty="0">
              <a:solidFill>
                <a:srgbClr val="061F5C"/>
              </a:solidFill>
              <a:latin typeface="Lucida Sans Unicode" panose="020B0602030504020204" pitchFamily="34" charset="0"/>
              <a:cs typeface="Lucida Sans Unicode" panose="020B0602030504020204" pitchFamily="34" charset="0"/>
            </a:endParaRPr>
          </a:p>
          <a:p>
            <a:pPr marL="185738" indent="-185738" eaLnBrk="0" fontAlgn="base" hangingPunct="0">
              <a:lnSpc>
                <a:spcPct val="114000"/>
              </a:lnSpc>
              <a:spcBef>
                <a:spcPct val="0"/>
              </a:spcBef>
              <a:spcAft>
                <a:spcPts val="600"/>
              </a:spcAft>
              <a:buClrTx/>
              <a:buSzTx/>
              <a:buFont typeface="Wingdings" panose="05000000000000000000" pitchFamily="2" charset="2"/>
              <a:buChar char="§"/>
            </a:pPr>
            <a:endParaRPr lang="tr-TR" sz="1600" dirty="0">
              <a:solidFill>
                <a:srgbClr val="061F5C"/>
              </a:solidFill>
              <a:latin typeface="Lucida Sans Unicode" panose="020B0602030504020204" pitchFamily="34" charset="0"/>
              <a:cs typeface="Lucida Sans Unicode" panose="020B0602030504020204" pitchFamily="34" charset="0"/>
            </a:endParaRPr>
          </a:p>
          <a:p>
            <a:pPr eaLnBrk="0" fontAlgn="base" hangingPunct="0">
              <a:lnSpc>
                <a:spcPct val="114000"/>
              </a:lnSpc>
              <a:spcBef>
                <a:spcPct val="0"/>
              </a:spcBef>
              <a:spcAft>
                <a:spcPts val="600"/>
              </a:spcAft>
              <a:buClrTx/>
              <a:buSzTx/>
              <a:buNone/>
            </a:pPr>
            <a:endParaRPr lang="tr-TR" sz="1600" dirty="0">
              <a:solidFill>
                <a:srgbClr val="061F5C"/>
              </a:solidFill>
              <a:latin typeface="Lucida Sans Unicode" panose="020B0602030504020204" pitchFamily="34" charset="0"/>
              <a:cs typeface="Lucida Sans Unicode" panose="020B0602030504020204" pitchFamily="34" charset="0"/>
            </a:endParaRPr>
          </a:p>
        </p:txBody>
      </p:sp>
    </p:spTree>
    <p:extLst>
      <p:ext uri="{BB962C8B-B14F-4D97-AF65-F5344CB8AC3E}">
        <p14:creationId xmlns:p14="http://schemas.microsoft.com/office/powerpoint/2010/main" val="2777826245"/>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9" name="AutoShape 8" descr="Image result for ibb logo">
            <a:extLst>
              <a:ext uri="{FF2B5EF4-FFF2-40B4-BE49-F238E27FC236}">
                <a16:creationId xmlns:a16="http://schemas.microsoft.com/office/drawing/2014/main" id="{C0C3CC4A-BC55-FE49-B0C8-29DCD75AFE8C}"/>
              </a:ext>
            </a:extLst>
          </p:cNvPr>
          <p:cNvSpPr>
            <a:spLocks noChangeAspect="1" noChangeArrowheads="1"/>
          </p:cNvSpPr>
          <p:nvPr/>
        </p:nvSpPr>
        <p:spPr bwMode="auto">
          <a:xfrm>
            <a:off x="0" y="-595578"/>
            <a:ext cx="1558942" cy="1386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eaLnBrk="0" fontAlgn="base" hangingPunct="0">
              <a:spcBef>
                <a:spcPct val="0"/>
              </a:spcBef>
              <a:spcAft>
                <a:spcPct val="0"/>
              </a:spcAft>
              <a:buClrTx/>
              <a:buSzTx/>
              <a:buFontTx/>
              <a:buNone/>
            </a:pPr>
            <a:endParaRPr lang="tr-TR" altLang="tr-TR" sz="2032">
              <a:solidFill>
                <a:prstClr val="black"/>
              </a:solidFill>
              <a:cs typeface="Arial" panose="020B0604020202020204" pitchFamily="34" charset="0"/>
            </a:endParaRPr>
          </a:p>
        </p:txBody>
      </p:sp>
      <p:grpSp>
        <p:nvGrpSpPr>
          <p:cNvPr id="90113" name="Grup 90112"/>
          <p:cNvGrpSpPr/>
          <p:nvPr/>
        </p:nvGrpSpPr>
        <p:grpSpPr>
          <a:xfrm>
            <a:off x="0" y="0"/>
            <a:ext cx="12192000" cy="6858000"/>
            <a:chOff x="0" y="0"/>
            <a:chExt cx="12192000" cy="6858000"/>
          </a:xfrm>
        </p:grpSpPr>
        <p:pic>
          <p:nvPicPr>
            <p:cNvPr id="17" name="Resim 16"/>
            <p:cNvPicPr>
              <a:picLocks noChangeAspect="1"/>
            </p:cNvPicPr>
            <p:nvPr/>
          </p:nvPicPr>
          <p:blipFill rotWithShape="1">
            <a:blip r:embed="rId2" cstate="email">
              <a:extLst>
                <a:ext uri="{28A0092B-C50C-407E-A947-70E740481C1C}">
                  <a14:useLocalDpi xmlns:a14="http://schemas.microsoft.com/office/drawing/2010/main"/>
                </a:ext>
              </a:extLst>
            </a:blip>
            <a:srcRect b="82777"/>
            <a:stretch/>
          </p:blipFill>
          <p:spPr>
            <a:xfrm>
              <a:off x="0" y="0"/>
              <a:ext cx="12192000" cy="1181100"/>
            </a:xfrm>
            <a:prstGeom prst="rect">
              <a:avLst/>
            </a:prstGeom>
          </p:spPr>
        </p:pic>
        <p:pic>
          <p:nvPicPr>
            <p:cNvPr id="8" name="Resim 7"/>
            <p:cNvPicPr>
              <a:picLocks noChangeAspect="1"/>
            </p:cNvPicPr>
            <p:nvPr/>
          </p:nvPicPr>
          <p:blipFill rotWithShape="1">
            <a:blip r:embed="rId2" cstate="email">
              <a:extLst>
                <a:ext uri="{28A0092B-C50C-407E-A947-70E740481C1C}">
                  <a14:useLocalDpi xmlns:a14="http://schemas.microsoft.com/office/drawing/2010/main"/>
                </a:ext>
              </a:extLst>
            </a:blip>
            <a:srcRect t="90000"/>
            <a:stretch/>
          </p:blipFill>
          <p:spPr>
            <a:xfrm>
              <a:off x="0" y="6172200"/>
              <a:ext cx="12192000" cy="685800"/>
            </a:xfrm>
            <a:prstGeom prst="rect">
              <a:avLst/>
            </a:prstGeom>
          </p:spPr>
        </p:pic>
        <p:sp>
          <p:nvSpPr>
            <p:cNvPr id="90112" name="Dikdörtgen 90111"/>
            <p:cNvSpPr/>
            <p:nvPr/>
          </p:nvSpPr>
          <p:spPr>
            <a:xfrm>
              <a:off x="0" y="70999"/>
              <a:ext cx="12192000" cy="950650"/>
            </a:xfrm>
            <a:prstGeom prst="rect">
              <a:avLst/>
            </a:prstGeom>
            <a:solidFill>
              <a:srgbClr val="061F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grpSp>
      <p:sp>
        <p:nvSpPr>
          <p:cNvPr id="6" name="Metin kutusu 5">
            <a:extLst>
              <a:ext uri="{FF2B5EF4-FFF2-40B4-BE49-F238E27FC236}">
                <a16:creationId xmlns:a16="http://schemas.microsoft.com/office/drawing/2014/main" id="{333A3C24-1E15-2245-94B7-5B839D3C1D9C}"/>
              </a:ext>
            </a:extLst>
          </p:cNvPr>
          <p:cNvSpPr txBox="1">
            <a:spLocks noChangeArrowheads="1"/>
          </p:cNvSpPr>
          <p:nvPr/>
        </p:nvSpPr>
        <p:spPr bwMode="auto">
          <a:xfrm>
            <a:off x="147347" y="370424"/>
            <a:ext cx="906779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eaLnBrk="0" fontAlgn="base" hangingPunct="0">
              <a:spcBef>
                <a:spcPct val="0"/>
              </a:spcBef>
              <a:spcAft>
                <a:spcPct val="0"/>
              </a:spcAft>
              <a:buClrTx/>
              <a:buSzTx/>
              <a:buFontTx/>
              <a:buNone/>
            </a:pPr>
            <a:r>
              <a:rPr lang="tr-TR" altLang="en-US" sz="2800" b="1" dirty="0">
                <a:solidFill>
                  <a:prstClr val="white"/>
                </a:solidFill>
                <a:latin typeface="Lucida Sans Unicode" panose="020B0602030504020204" pitchFamily="34" charset="0"/>
                <a:cs typeface="Lucida Sans Unicode" panose="020B0602030504020204" pitchFamily="34" charset="0"/>
              </a:rPr>
              <a:t>DERSİN ÖĞRENİM ÇIKTILARI</a:t>
            </a:r>
          </a:p>
        </p:txBody>
      </p:sp>
      <p:sp>
        <p:nvSpPr>
          <p:cNvPr id="12" name="Metin kutusu 11">
            <a:extLst>
              <a:ext uri="{FF2B5EF4-FFF2-40B4-BE49-F238E27FC236}">
                <a16:creationId xmlns:a16="http://schemas.microsoft.com/office/drawing/2014/main" id="{6E1DD23C-0555-CC44-86E3-EB87F553A5BF}"/>
              </a:ext>
            </a:extLst>
          </p:cNvPr>
          <p:cNvSpPr txBox="1">
            <a:spLocks noChangeArrowheads="1"/>
          </p:cNvSpPr>
          <p:nvPr/>
        </p:nvSpPr>
        <p:spPr bwMode="auto">
          <a:xfrm>
            <a:off x="147347" y="1386921"/>
            <a:ext cx="11472541" cy="691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marL="185738" indent="-185738" algn="just" eaLnBrk="0" fontAlgn="base" hangingPunct="0">
              <a:lnSpc>
                <a:spcPct val="114000"/>
              </a:lnSpc>
              <a:spcBef>
                <a:spcPct val="0"/>
              </a:spcBef>
              <a:spcAft>
                <a:spcPts val="600"/>
              </a:spcAft>
              <a:buClrTx/>
              <a:buSzTx/>
              <a:buFont typeface="Wingdings" panose="05000000000000000000" pitchFamily="2" charset="2"/>
              <a:buChar char="§"/>
            </a:pPr>
            <a:r>
              <a:rPr lang="tr-TR" sz="1600" b="1" dirty="0">
                <a:solidFill>
                  <a:srgbClr val="061F5C"/>
                </a:solidFill>
                <a:latin typeface="Lucida Sans Unicode" panose="020B0602030504020204" pitchFamily="34" charset="0"/>
                <a:cs typeface="Lucida Sans Unicode" panose="020B0602030504020204" pitchFamily="34" charset="0"/>
              </a:rPr>
              <a:t>Kariyer Merkezlerinin ve faaliyetlerinin tanınması: </a:t>
            </a:r>
            <a:r>
              <a:rPr lang="tr-TR" sz="1600" dirty="0">
                <a:solidFill>
                  <a:srgbClr val="061F5C"/>
                </a:solidFill>
                <a:latin typeface="Lucida Sans Unicode" panose="020B0602030504020204" pitchFamily="34" charset="0"/>
                <a:cs typeface="Lucida Sans Unicode" panose="020B0602030504020204" pitchFamily="34" charset="0"/>
              </a:rPr>
              <a:t>Öğrencinin Kariyer Merkezi tarafından sunulan hizmetlerden haberdar olmasının sağlanması ve Kariyer Merkezi ile öğrenci arasında bağ kurulması. </a:t>
            </a:r>
          </a:p>
          <a:p>
            <a:pPr marL="185738" indent="-185738" algn="just" eaLnBrk="0" fontAlgn="base" hangingPunct="0">
              <a:lnSpc>
                <a:spcPct val="114000"/>
              </a:lnSpc>
              <a:spcBef>
                <a:spcPct val="0"/>
              </a:spcBef>
              <a:spcAft>
                <a:spcPts val="600"/>
              </a:spcAft>
              <a:buClrTx/>
              <a:buSzTx/>
              <a:buFont typeface="Wingdings" panose="05000000000000000000" pitchFamily="2" charset="2"/>
              <a:buChar char="§"/>
            </a:pPr>
            <a:r>
              <a:rPr lang="tr-TR" sz="1600" b="1" dirty="0">
                <a:solidFill>
                  <a:srgbClr val="061F5C"/>
                </a:solidFill>
                <a:latin typeface="Lucida Sans Unicode" panose="020B0602030504020204" pitchFamily="34" charset="0"/>
                <a:cs typeface="Lucida Sans Unicode" panose="020B0602030504020204" pitchFamily="34" charset="0"/>
              </a:rPr>
              <a:t>Öz farkındalığın arttırılması: </a:t>
            </a:r>
            <a:r>
              <a:rPr lang="tr-TR" sz="1600" dirty="0">
                <a:solidFill>
                  <a:srgbClr val="061F5C"/>
                </a:solidFill>
                <a:latin typeface="Lucida Sans Unicode" panose="020B0602030504020204" pitchFamily="34" charset="0"/>
                <a:cs typeface="Lucida Sans Unicode" panose="020B0602030504020204" pitchFamily="34" charset="0"/>
              </a:rPr>
              <a:t>Öğrencinin zeka, kişilik, bilgi, beceri, yetenek ve yetkinlik gibi kavramları öğrenmesi ve bu kavramların kariyer ile olan bağlantısını kurması. </a:t>
            </a:r>
          </a:p>
          <a:p>
            <a:pPr marL="185738" indent="-185738" algn="just" eaLnBrk="0" fontAlgn="base" hangingPunct="0">
              <a:lnSpc>
                <a:spcPct val="114000"/>
              </a:lnSpc>
              <a:spcBef>
                <a:spcPct val="0"/>
              </a:spcBef>
              <a:spcAft>
                <a:spcPts val="600"/>
              </a:spcAft>
              <a:buClrTx/>
              <a:buSzTx/>
              <a:buFont typeface="Wingdings" panose="05000000000000000000" pitchFamily="2" charset="2"/>
              <a:buChar char="§"/>
            </a:pPr>
            <a:r>
              <a:rPr lang="tr-TR" sz="1600" b="1" dirty="0">
                <a:solidFill>
                  <a:srgbClr val="061F5C"/>
                </a:solidFill>
                <a:latin typeface="Lucida Sans Unicode" panose="020B0602030504020204" pitchFamily="34" charset="0"/>
                <a:cs typeface="Lucida Sans Unicode" panose="020B0602030504020204" pitchFamily="34" charset="0"/>
              </a:rPr>
              <a:t>Kariyer seçeneklerinin keşfedilmesi: </a:t>
            </a:r>
            <a:r>
              <a:rPr lang="tr-TR" sz="1600" dirty="0">
                <a:solidFill>
                  <a:srgbClr val="061F5C"/>
                </a:solidFill>
                <a:latin typeface="Lucida Sans Unicode" panose="020B0602030504020204" pitchFamily="34" charset="0"/>
                <a:cs typeface="Lucida Sans Unicode" panose="020B0602030504020204" pitchFamily="34" charset="0"/>
              </a:rPr>
              <a:t>Öğrencilerin kamu sektörü, özel sektör, akademi, sivil toplum kuruluşları gibi sektörleri tanıması, sektörler arası farklılıkları kavraması ve bu sektörlerdeki çalışma hayatını görmesi. </a:t>
            </a:r>
          </a:p>
          <a:p>
            <a:pPr marL="185738" indent="-185738" algn="just" eaLnBrk="0" fontAlgn="base" hangingPunct="0">
              <a:lnSpc>
                <a:spcPct val="114000"/>
              </a:lnSpc>
              <a:spcBef>
                <a:spcPct val="0"/>
              </a:spcBef>
              <a:spcAft>
                <a:spcPts val="600"/>
              </a:spcAft>
              <a:buClrTx/>
              <a:buSzTx/>
              <a:buFont typeface="Wingdings" panose="05000000000000000000" pitchFamily="2" charset="2"/>
              <a:buChar char="§"/>
            </a:pPr>
            <a:r>
              <a:rPr lang="tr-TR" sz="1600" b="1" dirty="0">
                <a:solidFill>
                  <a:srgbClr val="061F5C"/>
                </a:solidFill>
                <a:latin typeface="Lucida Sans Unicode" panose="020B0602030504020204" pitchFamily="34" charset="0"/>
                <a:cs typeface="Lucida Sans Unicode" panose="020B0602030504020204" pitchFamily="34" charset="0"/>
              </a:rPr>
              <a:t>İnce becerilerin geliştirilmesi: </a:t>
            </a:r>
            <a:r>
              <a:rPr lang="tr-TR" sz="1600" dirty="0">
                <a:solidFill>
                  <a:srgbClr val="061F5C"/>
                </a:solidFill>
                <a:latin typeface="Lucida Sans Unicode" panose="020B0602030504020204" pitchFamily="34" charset="0"/>
                <a:cs typeface="Lucida Sans Unicode" panose="020B0602030504020204" pitchFamily="34" charset="0"/>
              </a:rPr>
              <a:t>Kariyer sürecinde ince becerilerin geliştirilmesinin önemi hakkındaki farkındalığın arttırılması. </a:t>
            </a:r>
          </a:p>
          <a:p>
            <a:pPr marL="185738" indent="-185738" algn="just" eaLnBrk="0" fontAlgn="base" hangingPunct="0">
              <a:lnSpc>
                <a:spcPct val="114000"/>
              </a:lnSpc>
              <a:spcBef>
                <a:spcPct val="0"/>
              </a:spcBef>
              <a:spcAft>
                <a:spcPts val="600"/>
              </a:spcAft>
              <a:buClrTx/>
              <a:buSzTx/>
              <a:buFont typeface="Wingdings" panose="05000000000000000000" pitchFamily="2" charset="2"/>
              <a:buChar char="§"/>
            </a:pPr>
            <a:r>
              <a:rPr lang="tr-TR" sz="1600" b="1" dirty="0">
                <a:solidFill>
                  <a:srgbClr val="061F5C"/>
                </a:solidFill>
                <a:latin typeface="Lucida Sans Unicode" panose="020B0602030504020204" pitchFamily="34" charset="0"/>
                <a:cs typeface="Lucida Sans Unicode" panose="020B0602030504020204" pitchFamily="34" charset="0"/>
              </a:rPr>
              <a:t>Kariyer planlamasına katkı sağlamak için yapılabilecek faaliyetlerin keşfedilmesi: </a:t>
            </a:r>
            <a:r>
              <a:rPr lang="tr-TR" sz="1600" dirty="0">
                <a:solidFill>
                  <a:srgbClr val="061F5C"/>
                </a:solidFill>
                <a:latin typeface="Lucida Sans Unicode" panose="020B0602030504020204" pitchFamily="34" charset="0"/>
                <a:cs typeface="Lucida Sans Unicode" panose="020B0602030504020204" pitchFamily="34" charset="0"/>
              </a:rPr>
              <a:t>Öğrencilerin üniversite hayatları boyunca dersleri dışında kariyerlerine katkı sağlayabilecek faaliyetler konusunda bilgilendirilmesi.</a:t>
            </a:r>
          </a:p>
          <a:p>
            <a:pPr marL="185738" indent="-185738" algn="just" eaLnBrk="0" fontAlgn="base" hangingPunct="0">
              <a:lnSpc>
                <a:spcPct val="114000"/>
              </a:lnSpc>
              <a:spcBef>
                <a:spcPct val="0"/>
              </a:spcBef>
              <a:spcAft>
                <a:spcPts val="600"/>
              </a:spcAft>
              <a:buClrTx/>
              <a:buSzTx/>
              <a:buFont typeface="Wingdings" panose="05000000000000000000" pitchFamily="2" charset="2"/>
              <a:buChar char="§"/>
            </a:pPr>
            <a:r>
              <a:rPr lang="tr-TR" sz="1600" b="1" dirty="0">
                <a:solidFill>
                  <a:srgbClr val="061F5C"/>
                </a:solidFill>
                <a:latin typeface="Lucida Sans Unicode" panose="020B0602030504020204" pitchFamily="34" charset="0"/>
                <a:cs typeface="Lucida Sans Unicode" panose="020B0602030504020204" pitchFamily="34" charset="0"/>
              </a:rPr>
              <a:t>Uluslararası değişim programlarının tanıtılması: </a:t>
            </a:r>
            <a:r>
              <a:rPr lang="tr-TR" sz="1600" dirty="0">
                <a:solidFill>
                  <a:srgbClr val="061F5C"/>
                </a:solidFill>
                <a:latin typeface="Lucida Sans Unicode" panose="020B0602030504020204" pitchFamily="34" charset="0"/>
                <a:cs typeface="Lucida Sans Unicode" panose="020B0602030504020204" pitchFamily="34" charset="0"/>
              </a:rPr>
              <a:t>Öğrencilerin, uluslararası değişim programlarının kişisel gelişime ve akademik hayata sağladığı katkıları ve kariyer planlarına olumlu yansımaları hakkında farkındalık kazanması</a:t>
            </a:r>
          </a:p>
          <a:p>
            <a:pPr marL="185738" indent="-185738" algn="just" eaLnBrk="0" fontAlgn="base" hangingPunct="0">
              <a:lnSpc>
                <a:spcPct val="114000"/>
              </a:lnSpc>
              <a:spcBef>
                <a:spcPct val="0"/>
              </a:spcBef>
              <a:spcAft>
                <a:spcPts val="600"/>
              </a:spcAft>
              <a:buClrTx/>
              <a:buSzTx/>
              <a:buFont typeface="Wingdings" panose="05000000000000000000" pitchFamily="2" charset="2"/>
              <a:buChar char="§"/>
            </a:pPr>
            <a:r>
              <a:rPr lang="tr-TR" sz="1600" b="1" dirty="0">
                <a:solidFill>
                  <a:srgbClr val="061F5C"/>
                </a:solidFill>
                <a:latin typeface="Lucida Sans Unicode" panose="020B0602030504020204" pitchFamily="34" charset="0"/>
                <a:cs typeface="Lucida Sans Unicode" panose="020B0602030504020204" pitchFamily="34" charset="0"/>
              </a:rPr>
              <a:t>Yetenek Kapısının tanınması: </a:t>
            </a:r>
            <a:r>
              <a:rPr lang="tr-TR" sz="1600" dirty="0">
                <a:solidFill>
                  <a:srgbClr val="061F5C"/>
                </a:solidFill>
                <a:latin typeface="Lucida Sans Unicode" panose="020B0602030504020204" pitchFamily="34" charset="0"/>
                <a:cs typeface="Lucida Sans Unicode" panose="020B0602030504020204" pitchFamily="34" charset="0"/>
              </a:rPr>
              <a:t>Öğrencinin Yetenek Kapısı yoluyla Kariyer Merkezlerinden danışmanlık alınabileceğini, fuar, seminer, </a:t>
            </a:r>
            <a:r>
              <a:rPr lang="tr-TR" sz="1600" dirty="0" err="1">
                <a:solidFill>
                  <a:srgbClr val="061F5C"/>
                </a:solidFill>
                <a:latin typeface="Lucida Sans Unicode" panose="020B0602030504020204" pitchFamily="34" charset="0"/>
                <a:cs typeface="Lucida Sans Unicode" panose="020B0602030504020204" pitchFamily="34" charset="0"/>
              </a:rPr>
              <a:t>çalıştay</a:t>
            </a:r>
            <a:r>
              <a:rPr lang="tr-TR" sz="1600" dirty="0">
                <a:solidFill>
                  <a:srgbClr val="061F5C"/>
                </a:solidFill>
                <a:latin typeface="Lucida Sans Unicode" panose="020B0602030504020204" pitchFamily="34" charset="0"/>
                <a:cs typeface="Lucida Sans Unicode" panose="020B0602030504020204" pitchFamily="34" charset="0"/>
              </a:rPr>
              <a:t> gibi faaliyetlere ve staj ilanlarına başvuru yapabileceğini öğrenmesi. </a:t>
            </a:r>
          </a:p>
          <a:p>
            <a:pPr eaLnBrk="0" fontAlgn="base" hangingPunct="0">
              <a:lnSpc>
                <a:spcPct val="114000"/>
              </a:lnSpc>
              <a:spcBef>
                <a:spcPct val="0"/>
              </a:spcBef>
              <a:spcAft>
                <a:spcPts val="600"/>
              </a:spcAft>
              <a:buClrTx/>
              <a:buSzTx/>
              <a:buNone/>
            </a:pPr>
            <a:r>
              <a:rPr lang="tr-TR" sz="1600" dirty="0">
                <a:solidFill>
                  <a:srgbClr val="061F5C"/>
                </a:solidFill>
                <a:latin typeface="Lucida Sans Unicode" panose="020B0602030504020204" pitchFamily="34" charset="0"/>
                <a:cs typeface="Lucida Sans Unicode" panose="020B0602030504020204" pitchFamily="34" charset="0"/>
              </a:rPr>
              <a:t>   </a:t>
            </a:r>
          </a:p>
          <a:p>
            <a:pPr eaLnBrk="0" fontAlgn="base" hangingPunct="0">
              <a:lnSpc>
                <a:spcPct val="114000"/>
              </a:lnSpc>
              <a:spcBef>
                <a:spcPct val="0"/>
              </a:spcBef>
              <a:spcAft>
                <a:spcPts val="600"/>
              </a:spcAft>
              <a:buClrTx/>
              <a:buSzTx/>
              <a:buNone/>
            </a:pPr>
            <a:endParaRPr lang="tr-TR" sz="1600" dirty="0">
              <a:solidFill>
                <a:srgbClr val="061F5C"/>
              </a:solidFill>
              <a:latin typeface="Lucida Sans Unicode" panose="020B0602030504020204" pitchFamily="34" charset="0"/>
              <a:cs typeface="Lucida Sans Unicode" panose="020B0602030504020204" pitchFamily="34" charset="0"/>
            </a:endParaRPr>
          </a:p>
          <a:p>
            <a:pPr marL="185738" indent="-185738" eaLnBrk="0" fontAlgn="base" hangingPunct="0">
              <a:lnSpc>
                <a:spcPct val="114000"/>
              </a:lnSpc>
              <a:spcBef>
                <a:spcPct val="0"/>
              </a:spcBef>
              <a:spcAft>
                <a:spcPts val="600"/>
              </a:spcAft>
              <a:buClrTx/>
              <a:buSzTx/>
              <a:buFont typeface="Wingdings" panose="05000000000000000000" pitchFamily="2" charset="2"/>
              <a:buChar char="§"/>
            </a:pPr>
            <a:endParaRPr lang="tr-TR" sz="1600" dirty="0">
              <a:solidFill>
                <a:srgbClr val="061F5C"/>
              </a:solidFill>
              <a:latin typeface="Lucida Sans Unicode" panose="020B0602030504020204" pitchFamily="34" charset="0"/>
              <a:cs typeface="Lucida Sans Unicode" panose="020B0602030504020204" pitchFamily="34" charset="0"/>
            </a:endParaRPr>
          </a:p>
          <a:p>
            <a:pPr marL="185738" indent="-185738" eaLnBrk="0" fontAlgn="base" hangingPunct="0">
              <a:lnSpc>
                <a:spcPct val="114000"/>
              </a:lnSpc>
              <a:spcBef>
                <a:spcPct val="0"/>
              </a:spcBef>
              <a:spcAft>
                <a:spcPts val="600"/>
              </a:spcAft>
              <a:buClrTx/>
              <a:buSzTx/>
              <a:buFont typeface="Wingdings" panose="05000000000000000000" pitchFamily="2" charset="2"/>
              <a:buChar char="§"/>
            </a:pPr>
            <a:endParaRPr lang="tr-TR" sz="1600" dirty="0">
              <a:solidFill>
                <a:srgbClr val="061F5C"/>
              </a:solidFill>
              <a:latin typeface="Lucida Sans Unicode" panose="020B0602030504020204" pitchFamily="34" charset="0"/>
              <a:cs typeface="Lucida Sans Unicode" panose="020B0602030504020204" pitchFamily="34" charset="0"/>
            </a:endParaRPr>
          </a:p>
          <a:p>
            <a:pPr marL="185738" indent="-185738" eaLnBrk="0" fontAlgn="base" hangingPunct="0">
              <a:lnSpc>
                <a:spcPct val="114000"/>
              </a:lnSpc>
              <a:spcBef>
                <a:spcPct val="0"/>
              </a:spcBef>
              <a:spcAft>
                <a:spcPts val="600"/>
              </a:spcAft>
              <a:buClrTx/>
              <a:buSzTx/>
              <a:buFont typeface="Wingdings" panose="05000000000000000000" pitchFamily="2" charset="2"/>
              <a:buChar char="§"/>
            </a:pPr>
            <a:endParaRPr lang="tr-TR" sz="1600" dirty="0">
              <a:solidFill>
                <a:srgbClr val="061F5C"/>
              </a:solidFill>
              <a:latin typeface="Lucida Sans Unicode" panose="020B0602030504020204" pitchFamily="34" charset="0"/>
              <a:cs typeface="Lucida Sans Unicode" panose="020B0602030504020204" pitchFamily="34" charset="0"/>
            </a:endParaRPr>
          </a:p>
          <a:p>
            <a:pPr eaLnBrk="0" fontAlgn="base" hangingPunct="0">
              <a:lnSpc>
                <a:spcPct val="114000"/>
              </a:lnSpc>
              <a:spcBef>
                <a:spcPct val="0"/>
              </a:spcBef>
              <a:spcAft>
                <a:spcPts val="600"/>
              </a:spcAft>
              <a:buClrTx/>
              <a:buSzTx/>
              <a:buNone/>
            </a:pPr>
            <a:endParaRPr lang="tr-TR" sz="1600" dirty="0">
              <a:solidFill>
                <a:srgbClr val="061F5C"/>
              </a:solidFill>
              <a:latin typeface="Lucida Sans Unicode" panose="020B0602030504020204" pitchFamily="34" charset="0"/>
              <a:cs typeface="Lucida Sans Unicode" panose="020B0602030504020204" pitchFamily="34" charset="0"/>
            </a:endParaRPr>
          </a:p>
        </p:txBody>
      </p:sp>
    </p:spTree>
    <p:extLst>
      <p:ext uri="{BB962C8B-B14F-4D97-AF65-F5344CB8AC3E}">
        <p14:creationId xmlns:p14="http://schemas.microsoft.com/office/powerpoint/2010/main" val="4081857929"/>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9" name="AutoShape 8" descr="Image result for ibb logo">
            <a:extLst>
              <a:ext uri="{FF2B5EF4-FFF2-40B4-BE49-F238E27FC236}">
                <a16:creationId xmlns:a16="http://schemas.microsoft.com/office/drawing/2014/main" id="{C0C3CC4A-BC55-FE49-B0C8-29DCD75AFE8C}"/>
              </a:ext>
            </a:extLst>
          </p:cNvPr>
          <p:cNvSpPr>
            <a:spLocks noChangeAspect="1" noChangeArrowheads="1"/>
          </p:cNvSpPr>
          <p:nvPr/>
        </p:nvSpPr>
        <p:spPr bwMode="auto">
          <a:xfrm>
            <a:off x="0" y="-595578"/>
            <a:ext cx="1558942" cy="1386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eaLnBrk="0" fontAlgn="base" hangingPunct="0">
              <a:spcBef>
                <a:spcPct val="0"/>
              </a:spcBef>
              <a:spcAft>
                <a:spcPct val="0"/>
              </a:spcAft>
              <a:buClrTx/>
              <a:buSzTx/>
              <a:buFontTx/>
              <a:buNone/>
            </a:pPr>
            <a:endParaRPr lang="tr-TR" altLang="tr-TR" sz="2032">
              <a:solidFill>
                <a:prstClr val="black"/>
              </a:solidFill>
              <a:cs typeface="Arial" panose="020B0604020202020204" pitchFamily="34" charset="0"/>
            </a:endParaRPr>
          </a:p>
        </p:txBody>
      </p:sp>
      <p:grpSp>
        <p:nvGrpSpPr>
          <p:cNvPr id="90113" name="Grup 90112"/>
          <p:cNvGrpSpPr/>
          <p:nvPr/>
        </p:nvGrpSpPr>
        <p:grpSpPr>
          <a:xfrm>
            <a:off x="0" y="0"/>
            <a:ext cx="12192000" cy="6858000"/>
            <a:chOff x="0" y="0"/>
            <a:chExt cx="12192000" cy="6858000"/>
          </a:xfrm>
        </p:grpSpPr>
        <p:pic>
          <p:nvPicPr>
            <p:cNvPr id="17" name="Resim 16"/>
            <p:cNvPicPr>
              <a:picLocks noChangeAspect="1"/>
            </p:cNvPicPr>
            <p:nvPr/>
          </p:nvPicPr>
          <p:blipFill rotWithShape="1">
            <a:blip r:embed="rId2" cstate="email">
              <a:extLst>
                <a:ext uri="{28A0092B-C50C-407E-A947-70E740481C1C}">
                  <a14:useLocalDpi xmlns:a14="http://schemas.microsoft.com/office/drawing/2010/main"/>
                </a:ext>
              </a:extLst>
            </a:blip>
            <a:srcRect b="82777"/>
            <a:stretch/>
          </p:blipFill>
          <p:spPr>
            <a:xfrm>
              <a:off x="0" y="0"/>
              <a:ext cx="12192000" cy="1181100"/>
            </a:xfrm>
            <a:prstGeom prst="rect">
              <a:avLst/>
            </a:prstGeom>
          </p:spPr>
        </p:pic>
        <p:pic>
          <p:nvPicPr>
            <p:cNvPr id="8" name="Resim 7"/>
            <p:cNvPicPr>
              <a:picLocks noChangeAspect="1"/>
            </p:cNvPicPr>
            <p:nvPr/>
          </p:nvPicPr>
          <p:blipFill rotWithShape="1">
            <a:blip r:embed="rId2" cstate="email">
              <a:extLst>
                <a:ext uri="{28A0092B-C50C-407E-A947-70E740481C1C}">
                  <a14:useLocalDpi xmlns:a14="http://schemas.microsoft.com/office/drawing/2010/main"/>
                </a:ext>
              </a:extLst>
            </a:blip>
            <a:srcRect t="90000"/>
            <a:stretch/>
          </p:blipFill>
          <p:spPr>
            <a:xfrm>
              <a:off x="0" y="6172200"/>
              <a:ext cx="12192000" cy="685800"/>
            </a:xfrm>
            <a:prstGeom prst="rect">
              <a:avLst/>
            </a:prstGeom>
          </p:spPr>
        </p:pic>
        <p:sp>
          <p:nvSpPr>
            <p:cNvPr id="90112" name="Dikdörtgen 90111"/>
            <p:cNvSpPr/>
            <p:nvPr/>
          </p:nvSpPr>
          <p:spPr>
            <a:xfrm>
              <a:off x="0" y="70999"/>
              <a:ext cx="12192000" cy="950650"/>
            </a:xfrm>
            <a:prstGeom prst="rect">
              <a:avLst/>
            </a:prstGeom>
            <a:solidFill>
              <a:srgbClr val="061F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grpSp>
      <p:sp>
        <p:nvSpPr>
          <p:cNvPr id="6" name="Metin kutusu 5">
            <a:extLst>
              <a:ext uri="{FF2B5EF4-FFF2-40B4-BE49-F238E27FC236}">
                <a16:creationId xmlns:a16="http://schemas.microsoft.com/office/drawing/2014/main" id="{333A3C24-1E15-2245-94B7-5B839D3C1D9C}"/>
              </a:ext>
            </a:extLst>
          </p:cNvPr>
          <p:cNvSpPr txBox="1">
            <a:spLocks noChangeArrowheads="1"/>
          </p:cNvSpPr>
          <p:nvPr/>
        </p:nvSpPr>
        <p:spPr bwMode="auto">
          <a:xfrm>
            <a:off x="147347" y="370424"/>
            <a:ext cx="906779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eaLnBrk="0" fontAlgn="base" hangingPunct="0">
              <a:spcBef>
                <a:spcPct val="0"/>
              </a:spcBef>
              <a:spcAft>
                <a:spcPct val="0"/>
              </a:spcAft>
              <a:buClrTx/>
              <a:buSzTx/>
              <a:buFontTx/>
              <a:buNone/>
            </a:pPr>
            <a:r>
              <a:rPr lang="tr-TR" altLang="en-US" sz="2800" b="1" dirty="0">
                <a:solidFill>
                  <a:prstClr val="white"/>
                </a:solidFill>
                <a:latin typeface="Lucida Sans Unicode" panose="020B0602030504020204" pitchFamily="34" charset="0"/>
                <a:cs typeface="Lucida Sans Unicode" panose="020B0602030504020204" pitchFamily="34" charset="0"/>
              </a:rPr>
              <a:t>HAFTALIK DERS PLANI </a:t>
            </a:r>
          </a:p>
        </p:txBody>
      </p:sp>
      <p:sp>
        <p:nvSpPr>
          <p:cNvPr id="12" name="Metin kutusu 11">
            <a:extLst>
              <a:ext uri="{FF2B5EF4-FFF2-40B4-BE49-F238E27FC236}">
                <a16:creationId xmlns:a16="http://schemas.microsoft.com/office/drawing/2014/main" id="{6E1DD23C-0555-CC44-86E3-EB87F553A5BF}"/>
              </a:ext>
            </a:extLst>
          </p:cNvPr>
          <p:cNvSpPr txBox="1">
            <a:spLocks noChangeArrowheads="1"/>
          </p:cNvSpPr>
          <p:nvPr/>
        </p:nvSpPr>
        <p:spPr bwMode="auto">
          <a:xfrm>
            <a:off x="147347" y="1181100"/>
            <a:ext cx="11472541" cy="7168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marL="185738" indent="-185738" algn="just" eaLnBrk="0" fontAlgn="base" hangingPunct="0">
              <a:lnSpc>
                <a:spcPct val="114000"/>
              </a:lnSpc>
              <a:spcBef>
                <a:spcPct val="0"/>
              </a:spcBef>
              <a:spcAft>
                <a:spcPts val="600"/>
              </a:spcAft>
              <a:buClrTx/>
              <a:buSzTx/>
              <a:buFont typeface="Wingdings" panose="05000000000000000000" pitchFamily="2" charset="2"/>
              <a:buChar char="§"/>
            </a:pPr>
            <a:r>
              <a:rPr lang="tr-TR" sz="1600" b="1" dirty="0">
                <a:solidFill>
                  <a:srgbClr val="061F5C"/>
                </a:solidFill>
                <a:latin typeface="Lucida Sans Unicode" panose="020B0602030504020204" pitchFamily="34" charset="0"/>
                <a:cs typeface="Lucida Sans Unicode" panose="020B0602030504020204" pitchFamily="34" charset="0"/>
              </a:rPr>
              <a:t>1. HAFTA: DERSE GİRİŞ VE KARİYER MERKEZİ TANITIMI </a:t>
            </a:r>
            <a:endParaRPr lang="tr-TR" sz="1600" dirty="0">
              <a:solidFill>
                <a:srgbClr val="061F5C"/>
              </a:solidFill>
              <a:latin typeface="Lucida Sans Unicode" panose="020B0602030504020204" pitchFamily="34" charset="0"/>
              <a:cs typeface="Lucida Sans Unicode" panose="020B0602030504020204" pitchFamily="34" charset="0"/>
            </a:endParaRPr>
          </a:p>
          <a:p>
            <a:pPr marL="185738" indent="-185738" algn="just" eaLnBrk="0" fontAlgn="base" hangingPunct="0">
              <a:lnSpc>
                <a:spcPct val="114000"/>
              </a:lnSpc>
              <a:spcBef>
                <a:spcPct val="0"/>
              </a:spcBef>
              <a:spcAft>
                <a:spcPts val="600"/>
              </a:spcAft>
              <a:buClrTx/>
              <a:buSzTx/>
              <a:buFont typeface="Wingdings" panose="05000000000000000000" pitchFamily="2" charset="2"/>
              <a:buChar char="§"/>
            </a:pPr>
            <a:r>
              <a:rPr lang="tr-TR" sz="1600" b="1" dirty="0">
                <a:solidFill>
                  <a:srgbClr val="061F5C"/>
                </a:solidFill>
                <a:latin typeface="Lucida Sans Unicode" panose="020B0602030504020204" pitchFamily="34" charset="0"/>
                <a:cs typeface="Lucida Sans Unicode" panose="020B0602030504020204" pitchFamily="34" charset="0"/>
              </a:rPr>
              <a:t>2. HAFTA: KARİYER GELİŞİMİNİ ETKİLEYEN FAKTÖRLER 1 (ZEKA VE KİŞİLİK)</a:t>
            </a:r>
            <a:endParaRPr lang="tr-TR" sz="1600" dirty="0">
              <a:solidFill>
                <a:srgbClr val="061F5C"/>
              </a:solidFill>
              <a:latin typeface="Lucida Sans Unicode" panose="020B0602030504020204" pitchFamily="34" charset="0"/>
              <a:cs typeface="Lucida Sans Unicode" panose="020B0602030504020204" pitchFamily="34" charset="0"/>
            </a:endParaRPr>
          </a:p>
          <a:p>
            <a:pPr marL="185738" indent="-185738" algn="just" eaLnBrk="0" fontAlgn="base" hangingPunct="0">
              <a:lnSpc>
                <a:spcPct val="114000"/>
              </a:lnSpc>
              <a:spcBef>
                <a:spcPct val="0"/>
              </a:spcBef>
              <a:spcAft>
                <a:spcPts val="600"/>
              </a:spcAft>
              <a:buClrTx/>
              <a:buSzTx/>
              <a:buFont typeface="Wingdings" panose="05000000000000000000" pitchFamily="2" charset="2"/>
              <a:buChar char="§"/>
            </a:pPr>
            <a:r>
              <a:rPr lang="tr-TR" sz="1600" b="1" dirty="0">
                <a:solidFill>
                  <a:srgbClr val="061F5C"/>
                </a:solidFill>
                <a:latin typeface="Lucida Sans Unicode" panose="020B0602030504020204" pitchFamily="34" charset="0"/>
                <a:cs typeface="Lucida Sans Unicode" panose="020B0602030504020204" pitchFamily="34" charset="0"/>
              </a:rPr>
              <a:t>3. HAFTA: KARİYER GELİŞİMİNİ ETKİLEYEN FAKTÖRLER 2 (İLGİ, YETKİNLİK, YETENEK, DEĞER)</a:t>
            </a:r>
            <a:endParaRPr lang="tr-TR" sz="1600" dirty="0">
              <a:solidFill>
                <a:srgbClr val="061F5C"/>
              </a:solidFill>
              <a:latin typeface="Lucida Sans Unicode" panose="020B0602030504020204" pitchFamily="34" charset="0"/>
              <a:cs typeface="Lucida Sans Unicode" panose="020B0602030504020204" pitchFamily="34" charset="0"/>
            </a:endParaRPr>
          </a:p>
          <a:p>
            <a:pPr marL="185738" indent="-185738" algn="just" eaLnBrk="0" fontAlgn="base" hangingPunct="0">
              <a:lnSpc>
                <a:spcPct val="114000"/>
              </a:lnSpc>
              <a:spcBef>
                <a:spcPct val="0"/>
              </a:spcBef>
              <a:spcAft>
                <a:spcPts val="600"/>
              </a:spcAft>
              <a:buClrTx/>
              <a:buSzTx/>
              <a:buFont typeface="Wingdings" panose="05000000000000000000" pitchFamily="2" charset="2"/>
              <a:buChar char="§"/>
            </a:pPr>
            <a:r>
              <a:rPr lang="tr-TR" sz="1600" b="1" dirty="0">
                <a:solidFill>
                  <a:srgbClr val="061F5C"/>
                </a:solidFill>
                <a:latin typeface="Lucida Sans Unicode" panose="020B0602030504020204" pitchFamily="34" charset="0"/>
                <a:cs typeface="Lucida Sans Unicode" panose="020B0602030504020204" pitchFamily="34" charset="0"/>
              </a:rPr>
              <a:t>4. HAFTA: ULUSAL VE ULUSLARARASI DEĞİŞİM PROGRAMLARI </a:t>
            </a:r>
            <a:endParaRPr lang="tr-TR" sz="1600" dirty="0">
              <a:solidFill>
                <a:srgbClr val="061F5C"/>
              </a:solidFill>
              <a:latin typeface="Lucida Sans Unicode" panose="020B0602030504020204" pitchFamily="34" charset="0"/>
              <a:cs typeface="Lucida Sans Unicode" panose="020B0602030504020204" pitchFamily="34" charset="0"/>
            </a:endParaRPr>
          </a:p>
          <a:p>
            <a:pPr marL="185738" indent="-185738" algn="just" eaLnBrk="0" fontAlgn="base" hangingPunct="0">
              <a:lnSpc>
                <a:spcPct val="114000"/>
              </a:lnSpc>
              <a:spcBef>
                <a:spcPct val="0"/>
              </a:spcBef>
              <a:spcAft>
                <a:spcPts val="600"/>
              </a:spcAft>
              <a:buClrTx/>
              <a:buSzTx/>
              <a:buFont typeface="Wingdings" panose="05000000000000000000" pitchFamily="2" charset="2"/>
              <a:buChar char="§"/>
            </a:pPr>
            <a:r>
              <a:rPr lang="tr-TR" sz="1600" b="1" dirty="0">
                <a:solidFill>
                  <a:srgbClr val="061F5C"/>
                </a:solidFill>
                <a:latin typeface="Lucida Sans Unicode" panose="020B0602030504020204" pitchFamily="34" charset="0"/>
                <a:cs typeface="Lucida Sans Unicode" panose="020B0602030504020204" pitchFamily="34" charset="0"/>
              </a:rPr>
              <a:t>5. HAFTA: KARİYER YOLUNDA FARK YARATMANIN YOLU: BECERİLER</a:t>
            </a:r>
            <a:endParaRPr lang="tr-TR" sz="1600" dirty="0">
              <a:solidFill>
                <a:srgbClr val="061F5C"/>
              </a:solidFill>
              <a:latin typeface="Lucida Sans Unicode" panose="020B0602030504020204" pitchFamily="34" charset="0"/>
              <a:cs typeface="Lucida Sans Unicode" panose="020B0602030504020204" pitchFamily="34" charset="0"/>
            </a:endParaRPr>
          </a:p>
          <a:p>
            <a:pPr marL="185738" indent="-185738" algn="just" eaLnBrk="0" fontAlgn="base" hangingPunct="0">
              <a:lnSpc>
                <a:spcPct val="114000"/>
              </a:lnSpc>
              <a:spcBef>
                <a:spcPct val="0"/>
              </a:spcBef>
              <a:spcAft>
                <a:spcPts val="600"/>
              </a:spcAft>
              <a:buClrTx/>
              <a:buSzTx/>
              <a:buFont typeface="Wingdings" panose="05000000000000000000" pitchFamily="2" charset="2"/>
              <a:buChar char="§"/>
            </a:pPr>
            <a:r>
              <a:rPr lang="tr-TR" sz="1600" b="1" dirty="0">
                <a:solidFill>
                  <a:srgbClr val="061F5C"/>
                </a:solidFill>
                <a:latin typeface="Lucida Sans Unicode" panose="020B0602030504020204" pitchFamily="34" charset="0"/>
                <a:cs typeface="Lucida Sans Unicode" panose="020B0602030504020204" pitchFamily="34" charset="0"/>
              </a:rPr>
              <a:t>6. HAFTA: YETENEK KAPISI İLK ÖZGEÇMİŞİMİ YAZIYORUM</a:t>
            </a:r>
            <a:endParaRPr lang="tr-TR" sz="1600" dirty="0">
              <a:solidFill>
                <a:srgbClr val="061F5C"/>
              </a:solidFill>
              <a:latin typeface="Lucida Sans Unicode" panose="020B0602030504020204" pitchFamily="34" charset="0"/>
              <a:cs typeface="Lucida Sans Unicode" panose="020B0602030504020204" pitchFamily="34" charset="0"/>
            </a:endParaRPr>
          </a:p>
          <a:p>
            <a:pPr marL="185738" indent="-185738" algn="just" eaLnBrk="0" fontAlgn="base" hangingPunct="0">
              <a:lnSpc>
                <a:spcPct val="114000"/>
              </a:lnSpc>
              <a:spcBef>
                <a:spcPct val="0"/>
              </a:spcBef>
              <a:spcAft>
                <a:spcPts val="600"/>
              </a:spcAft>
              <a:buClrTx/>
              <a:buSzTx/>
              <a:buFont typeface="Wingdings" panose="05000000000000000000" pitchFamily="2" charset="2"/>
              <a:buChar char="§"/>
            </a:pPr>
            <a:r>
              <a:rPr lang="tr-TR" sz="1600" b="1" dirty="0">
                <a:solidFill>
                  <a:srgbClr val="061F5C"/>
                </a:solidFill>
                <a:latin typeface="Lucida Sans Unicode" panose="020B0602030504020204" pitchFamily="34" charset="0"/>
                <a:cs typeface="Lucida Sans Unicode" panose="020B0602030504020204" pitchFamily="34" charset="0"/>
              </a:rPr>
              <a:t>7. HAFTA: ETKİLİ MÜLAKAT TEKNİKLERİ</a:t>
            </a:r>
          </a:p>
          <a:p>
            <a:pPr marL="185738" indent="-185738" algn="just" eaLnBrk="0" fontAlgn="base" hangingPunct="0">
              <a:lnSpc>
                <a:spcPct val="114000"/>
              </a:lnSpc>
              <a:spcBef>
                <a:spcPct val="0"/>
              </a:spcBef>
              <a:spcAft>
                <a:spcPts val="600"/>
              </a:spcAft>
              <a:buClrTx/>
              <a:buSzTx/>
              <a:buFont typeface="Wingdings" panose="05000000000000000000" pitchFamily="2" charset="2"/>
              <a:buChar char="§"/>
            </a:pPr>
            <a:r>
              <a:rPr lang="tr-TR" sz="1600" b="1" dirty="0">
                <a:solidFill>
                  <a:srgbClr val="061F5C"/>
                </a:solidFill>
                <a:latin typeface="Lucida Sans Unicode" panose="020B0602030504020204" pitchFamily="34" charset="0"/>
                <a:cs typeface="Lucida Sans Unicode" panose="020B0602030504020204" pitchFamily="34" charset="0"/>
              </a:rPr>
              <a:t>8. HAFTA: ULUSAL VE ULUSLARARASI SİVİL TOPLUM KURULUŞLARI</a:t>
            </a:r>
          </a:p>
          <a:p>
            <a:pPr marL="185738" indent="-185738" algn="just" eaLnBrk="0" fontAlgn="base" hangingPunct="0">
              <a:lnSpc>
                <a:spcPct val="114000"/>
              </a:lnSpc>
              <a:spcBef>
                <a:spcPct val="0"/>
              </a:spcBef>
              <a:spcAft>
                <a:spcPts val="600"/>
              </a:spcAft>
              <a:buClrTx/>
              <a:buSzTx/>
              <a:buFont typeface="Wingdings" panose="05000000000000000000" pitchFamily="2" charset="2"/>
              <a:buChar char="§"/>
            </a:pPr>
            <a:r>
              <a:rPr lang="tr-TR" sz="1600" b="1" dirty="0">
                <a:solidFill>
                  <a:srgbClr val="061F5C"/>
                </a:solidFill>
                <a:latin typeface="Lucida Sans Unicode" panose="020B0602030504020204" pitchFamily="34" charset="0"/>
                <a:cs typeface="Lucida Sans Unicode" panose="020B0602030504020204" pitchFamily="34" charset="0"/>
              </a:rPr>
              <a:t>9. HAFTA: SEKTÖR GÜNLERİ - KAMU SEKTÖRÜ </a:t>
            </a:r>
          </a:p>
          <a:p>
            <a:pPr marL="185738" indent="-185738" algn="just" eaLnBrk="0" fontAlgn="base" hangingPunct="0">
              <a:lnSpc>
                <a:spcPct val="114000"/>
              </a:lnSpc>
              <a:spcBef>
                <a:spcPct val="0"/>
              </a:spcBef>
              <a:spcAft>
                <a:spcPts val="600"/>
              </a:spcAft>
              <a:buClrTx/>
              <a:buSzTx/>
              <a:buFont typeface="Wingdings" panose="05000000000000000000" pitchFamily="2" charset="2"/>
              <a:buChar char="§"/>
            </a:pPr>
            <a:r>
              <a:rPr lang="tr-TR" sz="1600" b="1" dirty="0">
                <a:solidFill>
                  <a:srgbClr val="061F5C"/>
                </a:solidFill>
                <a:latin typeface="Lucida Sans Unicode" panose="020B0602030504020204" pitchFamily="34" charset="0"/>
                <a:cs typeface="Lucida Sans Unicode" panose="020B0602030504020204" pitchFamily="34" charset="0"/>
              </a:rPr>
              <a:t>10. HAFTA: SEKTÖR GÜNLERİ – ÖZEL SEKTÖR</a:t>
            </a:r>
          </a:p>
          <a:p>
            <a:pPr marL="185738" indent="-185738" algn="just" eaLnBrk="0" fontAlgn="base" hangingPunct="0">
              <a:lnSpc>
                <a:spcPct val="114000"/>
              </a:lnSpc>
              <a:spcBef>
                <a:spcPct val="0"/>
              </a:spcBef>
              <a:spcAft>
                <a:spcPts val="600"/>
              </a:spcAft>
              <a:buClrTx/>
              <a:buSzTx/>
              <a:buFont typeface="Wingdings" panose="05000000000000000000" pitchFamily="2" charset="2"/>
              <a:buChar char="§"/>
            </a:pPr>
            <a:r>
              <a:rPr lang="tr-TR" sz="1600" b="1" dirty="0">
                <a:solidFill>
                  <a:srgbClr val="061F5C"/>
                </a:solidFill>
                <a:latin typeface="Lucida Sans Unicode" panose="020B0602030504020204" pitchFamily="34" charset="0"/>
                <a:cs typeface="Lucida Sans Unicode" panose="020B0602030504020204" pitchFamily="34" charset="0"/>
              </a:rPr>
              <a:t>11. HAFTA: SEKTÖR GÜNLERİ – AKADEMİ</a:t>
            </a:r>
          </a:p>
          <a:p>
            <a:pPr marL="185738" indent="-185738" algn="just" eaLnBrk="0" fontAlgn="base" hangingPunct="0">
              <a:lnSpc>
                <a:spcPct val="114000"/>
              </a:lnSpc>
              <a:spcBef>
                <a:spcPct val="0"/>
              </a:spcBef>
              <a:spcAft>
                <a:spcPts val="600"/>
              </a:spcAft>
              <a:buClrTx/>
              <a:buSzTx/>
              <a:buFont typeface="Wingdings" panose="05000000000000000000" pitchFamily="2" charset="2"/>
              <a:buChar char="§"/>
            </a:pPr>
            <a:r>
              <a:rPr lang="tr-TR" sz="1600" b="1" dirty="0">
                <a:solidFill>
                  <a:srgbClr val="061F5C"/>
                </a:solidFill>
                <a:latin typeface="Lucida Sans Unicode" panose="020B0602030504020204" pitchFamily="34" charset="0"/>
                <a:cs typeface="Lucida Sans Unicode" panose="020B0602030504020204" pitchFamily="34" charset="0"/>
              </a:rPr>
              <a:t>12. HAFTA: SEKTÖR GÜNLERİ – GİRİŞİMCİLİK</a:t>
            </a:r>
          </a:p>
          <a:p>
            <a:pPr marL="185738" indent="-185738" algn="just" eaLnBrk="0" fontAlgn="base" hangingPunct="0">
              <a:lnSpc>
                <a:spcPct val="114000"/>
              </a:lnSpc>
              <a:spcBef>
                <a:spcPct val="0"/>
              </a:spcBef>
              <a:spcAft>
                <a:spcPts val="600"/>
              </a:spcAft>
              <a:buClrTx/>
              <a:buSzTx/>
              <a:buFont typeface="Wingdings" panose="05000000000000000000" pitchFamily="2" charset="2"/>
              <a:buChar char="§"/>
            </a:pPr>
            <a:r>
              <a:rPr lang="tr-TR" sz="1600" b="1" dirty="0">
                <a:solidFill>
                  <a:srgbClr val="061F5C"/>
                </a:solidFill>
                <a:latin typeface="Lucida Sans Unicode" panose="020B0602030504020204" pitchFamily="34" charset="0"/>
                <a:cs typeface="Lucida Sans Unicode" panose="020B0602030504020204" pitchFamily="34" charset="0"/>
              </a:rPr>
              <a:t>13. HAFTA: ETKİLİ İLETİŞİM BECERİLERİ</a:t>
            </a:r>
          </a:p>
          <a:p>
            <a:pPr marL="185738" indent="-185738" algn="just" eaLnBrk="0" fontAlgn="base" hangingPunct="0">
              <a:lnSpc>
                <a:spcPct val="114000"/>
              </a:lnSpc>
              <a:spcBef>
                <a:spcPct val="0"/>
              </a:spcBef>
              <a:spcAft>
                <a:spcPts val="600"/>
              </a:spcAft>
              <a:buClrTx/>
              <a:buSzTx/>
              <a:buFont typeface="Wingdings" panose="05000000000000000000" pitchFamily="2" charset="2"/>
              <a:buChar char="§"/>
            </a:pPr>
            <a:r>
              <a:rPr lang="tr-TR" sz="1600" b="1" dirty="0">
                <a:solidFill>
                  <a:srgbClr val="061F5C"/>
                </a:solidFill>
                <a:latin typeface="Lucida Sans Unicode" panose="020B0602030504020204" pitchFamily="34" charset="0"/>
                <a:cs typeface="Lucida Sans Unicode" panose="020B0602030504020204" pitchFamily="34" charset="0"/>
              </a:rPr>
              <a:t>14. HAFTA: DERS DEĞERLEMESİ </a:t>
            </a:r>
            <a:endParaRPr lang="tr-TR" sz="1600" dirty="0">
              <a:solidFill>
                <a:srgbClr val="061F5C"/>
              </a:solidFill>
              <a:latin typeface="Lucida Sans Unicode" panose="020B0602030504020204" pitchFamily="34" charset="0"/>
              <a:cs typeface="Lucida Sans Unicode" panose="020B0602030504020204" pitchFamily="34" charset="0"/>
            </a:endParaRPr>
          </a:p>
          <a:p>
            <a:pPr eaLnBrk="0" fontAlgn="base" hangingPunct="0">
              <a:lnSpc>
                <a:spcPct val="114000"/>
              </a:lnSpc>
              <a:spcBef>
                <a:spcPct val="0"/>
              </a:spcBef>
              <a:spcAft>
                <a:spcPts val="600"/>
              </a:spcAft>
              <a:buClrTx/>
              <a:buSzTx/>
              <a:buNone/>
            </a:pPr>
            <a:r>
              <a:rPr lang="tr-TR" sz="1600" dirty="0">
                <a:solidFill>
                  <a:srgbClr val="061F5C"/>
                </a:solidFill>
                <a:latin typeface="Lucida Sans Unicode" panose="020B0602030504020204" pitchFamily="34" charset="0"/>
                <a:cs typeface="Lucida Sans Unicode" panose="020B0602030504020204" pitchFamily="34" charset="0"/>
              </a:rPr>
              <a:t>   </a:t>
            </a:r>
          </a:p>
          <a:p>
            <a:pPr eaLnBrk="0" fontAlgn="base" hangingPunct="0">
              <a:lnSpc>
                <a:spcPct val="114000"/>
              </a:lnSpc>
              <a:spcBef>
                <a:spcPct val="0"/>
              </a:spcBef>
              <a:spcAft>
                <a:spcPts val="600"/>
              </a:spcAft>
              <a:buClrTx/>
              <a:buSzTx/>
              <a:buNone/>
            </a:pPr>
            <a:endParaRPr lang="tr-TR" sz="1600" dirty="0">
              <a:solidFill>
                <a:srgbClr val="061F5C"/>
              </a:solidFill>
              <a:latin typeface="Lucida Sans Unicode" panose="020B0602030504020204" pitchFamily="34" charset="0"/>
              <a:cs typeface="Lucida Sans Unicode" panose="020B0602030504020204" pitchFamily="34" charset="0"/>
            </a:endParaRPr>
          </a:p>
          <a:p>
            <a:pPr marL="185738" indent="-185738" eaLnBrk="0" fontAlgn="base" hangingPunct="0">
              <a:lnSpc>
                <a:spcPct val="114000"/>
              </a:lnSpc>
              <a:spcBef>
                <a:spcPct val="0"/>
              </a:spcBef>
              <a:spcAft>
                <a:spcPts val="600"/>
              </a:spcAft>
              <a:buClrTx/>
              <a:buSzTx/>
              <a:buFont typeface="Wingdings" panose="05000000000000000000" pitchFamily="2" charset="2"/>
              <a:buChar char="§"/>
            </a:pPr>
            <a:endParaRPr lang="tr-TR" sz="1600" dirty="0">
              <a:solidFill>
                <a:srgbClr val="061F5C"/>
              </a:solidFill>
              <a:latin typeface="Lucida Sans Unicode" panose="020B0602030504020204" pitchFamily="34" charset="0"/>
              <a:cs typeface="Lucida Sans Unicode" panose="020B0602030504020204" pitchFamily="34" charset="0"/>
            </a:endParaRPr>
          </a:p>
          <a:p>
            <a:pPr marL="185738" indent="-185738" eaLnBrk="0" fontAlgn="base" hangingPunct="0">
              <a:lnSpc>
                <a:spcPct val="114000"/>
              </a:lnSpc>
              <a:spcBef>
                <a:spcPct val="0"/>
              </a:spcBef>
              <a:spcAft>
                <a:spcPts val="600"/>
              </a:spcAft>
              <a:buClrTx/>
              <a:buSzTx/>
              <a:buFont typeface="Wingdings" panose="05000000000000000000" pitchFamily="2" charset="2"/>
              <a:buChar char="§"/>
            </a:pPr>
            <a:endParaRPr lang="tr-TR" sz="1600" dirty="0">
              <a:solidFill>
                <a:srgbClr val="061F5C"/>
              </a:solidFill>
              <a:latin typeface="Lucida Sans Unicode" panose="020B0602030504020204" pitchFamily="34" charset="0"/>
              <a:cs typeface="Lucida Sans Unicode" panose="020B0602030504020204" pitchFamily="34" charset="0"/>
            </a:endParaRPr>
          </a:p>
          <a:p>
            <a:pPr marL="185738" indent="-185738" eaLnBrk="0" fontAlgn="base" hangingPunct="0">
              <a:lnSpc>
                <a:spcPct val="114000"/>
              </a:lnSpc>
              <a:spcBef>
                <a:spcPct val="0"/>
              </a:spcBef>
              <a:spcAft>
                <a:spcPts val="600"/>
              </a:spcAft>
              <a:buClrTx/>
              <a:buSzTx/>
              <a:buFont typeface="Wingdings" panose="05000000000000000000" pitchFamily="2" charset="2"/>
              <a:buChar char="§"/>
            </a:pPr>
            <a:endParaRPr lang="tr-TR" sz="1600" dirty="0">
              <a:solidFill>
                <a:srgbClr val="061F5C"/>
              </a:solidFill>
              <a:latin typeface="Lucida Sans Unicode" panose="020B0602030504020204" pitchFamily="34" charset="0"/>
              <a:cs typeface="Lucida Sans Unicode" panose="020B0602030504020204" pitchFamily="34" charset="0"/>
            </a:endParaRPr>
          </a:p>
          <a:p>
            <a:pPr eaLnBrk="0" fontAlgn="base" hangingPunct="0">
              <a:lnSpc>
                <a:spcPct val="114000"/>
              </a:lnSpc>
              <a:spcBef>
                <a:spcPct val="0"/>
              </a:spcBef>
              <a:spcAft>
                <a:spcPts val="600"/>
              </a:spcAft>
              <a:buClrTx/>
              <a:buSzTx/>
              <a:buNone/>
            </a:pPr>
            <a:endParaRPr lang="tr-TR" sz="1600" dirty="0">
              <a:solidFill>
                <a:srgbClr val="061F5C"/>
              </a:solidFill>
              <a:latin typeface="Lucida Sans Unicode" panose="020B0602030504020204" pitchFamily="34" charset="0"/>
              <a:cs typeface="Lucida Sans Unicode" panose="020B0602030504020204" pitchFamily="34" charset="0"/>
            </a:endParaRPr>
          </a:p>
        </p:txBody>
      </p:sp>
    </p:spTree>
    <p:extLst>
      <p:ext uri="{BB962C8B-B14F-4D97-AF65-F5344CB8AC3E}">
        <p14:creationId xmlns:p14="http://schemas.microsoft.com/office/powerpoint/2010/main" val="3697053842"/>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9" name="AutoShape 8" descr="Image result for ibb logo">
            <a:extLst>
              <a:ext uri="{FF2B5EF4-FFF2-40B4-BE49-F238E27FC236}">
                <a16:creationId xmlns:a16="http://schemas.microsoft.com/office/drawing/2014/main" id="{C0C3CC4A-BC55-FE49-B0C8-29DCD75AFE8C}"/>
              </a:ext>
            </a:extLst>
          </p:cNvPr>
          <p:cNvSpPr>
            <a:spLocks noChangeAspect="1" noChangeArrowheads="1"/>
          </p:cNvSpPr>
          <p:nvPr/>
        </p:nvSpPr>
        <p:spPr bwMode="auto">
          <a:xfrm>
            <a:off x="0" y="-595578"/>
            <a:ext cx="1558942" cy="1386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eaLnBrk="0" fontAlgn="base" hangingPunct="0">
              <a:spcBef>
                <a:spcPct val="0"/>
              </a:spcBef>
              <a:spcAft>
                <a:spcPct val="0"/>
              </a:spcAft>
              <a:buClrTx/>
              <a:buSzTx/>
              <a:buFontTx/>
              <a:buNone/>
            </a:pPr>
            <a:endParaRPr lang="tr-TR" altLang="tr-TR" sz="2032">
              <a:solidFill>
                <a:prstClr val="black"/>
              </a:solidFill>
              <a:cs typeface="Arial" panose="020B0604020202020204" pitchFamily="34" charset="0"/>
            </a:endParaRPr>
          </a:p>
        </p:txBody>
      </p:sp>
      <p:grpSp>
        <p:nvGrpSpPr>
          <p:cNvPr id="90113" name="Grup 90112"/>
          <p:cNvGrpSpPr/>
          <p:nvPr/>
        </p:nvGrpSpPr>
        <p:grpSpPr>
          <a:xfrm>
            <a:off x="0" y="0"/>
            <a:ext cx="12192000" cy="6858000"/>
            <a:chOff x="0" y="0"/>
            <a:chExt cx="12192000" cy="6858000"/>
          </a:xfrm>
        </p:grpSpPr>
        <p:pic>
          <p:nvPicPr>
            <p:cNvPr id="17" name="Resim 16"/>
            <p:cNvPicPr>
              <a:picLocks noChangeAspect="1"/>
            </p:cNvPicPr>
            <p:nvPr/>
          </p:nvPicPr>
          <p:blipFill rotWithShape="1">
            <a:blip r:embed="rId2" cstate="email">
              <a:extLst>
                <a:ext uri="{28A0092B-C50C-407E-A947-70E740481C1C}">
                  <a14:useLocalDpi xmlns:a14="http://schemas.microsoft.com/office/drawing/2010/main"/>
                </a:ext>
              </a:extLst>
            </a:blip>
            <a:srcRect b="82777"/>
            <a:stretch/>
          </p:blipFill>
          <p:spPr>
            <a:xfrm>
              <a:off x="0" y="0"/>
              <a:ext cx="12192000" cy="1181100"/>
            </a:xfrm>
            <a:prstGeom prst="rect">
              <a:avLst/>
            </a:prstGeom>
          </p:spPr>
        </p:pic>
        <p:pic>
          <p:nvPicPr>
            <p:cNvPr id="8" name="Resim 7"/>
            <p:cNvPicPr>
              <a:picLocks noChangeAspect="1"/>
            </p:cNvPicPr>
            <p:nvPr/>
          </p:nvPicPr>
          <p:blipFill rotWithShape="1">
            <a:blip r:embed="rId2" cstate="email">
              <a:extLst>
                <a:ext uri="{28A0092B-C50C-407E-A947-70E740481C1C}">
                  <a14:useLocalDpi xmlns:a14="http://schemas.microsoft.com/office/drawing/2010/main"/>
                </a:ext>
              </a:extLst>
            </a:blip>
            <a:srcRect t="90000"/>
            <a:stretch/>
          </p:blipFill>
          <p:spPr>
            <a:xfrm>
              <a:off x="0" y="6172200"/>
              <a:ext cx="12192000" cy="685800"/>
            </a:xfrm>
            <a:prstGeom prst="rect">
              <a:avLst/>
            </a:prstGeom>
          </p:spPr>
        </p:pic>
        <p:sp>
          <p:nvSpPr>
            <p:cNvPr id="90112" name="Dikdörtgen 90111"/>
            <p:cNvSpPr/>
            <p:nvPr/>
          </p:nvSpPr>
          <p:spPr>
            <a:xfrm>
              <a:off x="0" y="70999"/>
              <a:ext cx="12192000" cy="950650"/>
            </a:xfrm>
            <a:prstGeom prst="rect">
              <a:avLst/>
            </a:prstGeom>
            <a:solidFill>
              <a:srgbClr val="061F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grpSp>
      <p:sp>
        <p:nvSpPr>
          <p:cNvPr id="6" name="Metin kutusu 5">
            <a:extLst>
              <a:ext uri="{FF2B5EF4-FFF2-40B4-BE49-F238E27FC236}">
                <a16:creationId xmlns:a16="http://schemas.microsoft.com/office/drawing/2014/main" id="{333A3C24-1E15-2245-94B7-5B839D3C1D9C}"/>
              </a:ext>
            </a:extLst>
          </p:cNvPr>
          <p:cNvSpPr txBox="1">
            <a:spLocks noChangeArrowheads="1"/>
          </p:cNvSpPr>
          <p:nvPr/>
        </p:nvSpPr>
        <p:spPr bwMode="auto">
          <a:xfrm>
            <a:off x="147347" y="370424"/>
            <a:ext cx="906779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eaLnBrk="0" fontAlgn="base" hangingPunct="0">
              <a:spcBef>
                <a:spcPct val="0"/>
              </a:spcBef>
              <a:spcAft>
                <a:spcPct val="0"/>
              </a:spcAft>
              <a:buClrTx/>
              <a:buSzTx/>
              <a:buFontTx/>
              <a:buNone/>
            </a:pPr>
            <a:r>
              <a:rPr lang="tr-TR" altLang="en-US" sz="2800" b="1" dirty="0">
                <a:solidFill>
                  <a:prstClr val="white"/>
                </a:solidFill>
                <a:latin typeface="Lucida Sans Unicode" panose="020B0602030504020204" pitchFamily="34" charset="0"/>
                <a:cs typeface="Lucida Sans Unicode" panose="020B0602030504020204" pitchFamily="34" charset="0"/>
              </a:rPr>
              <a:t>MESLEK</a:t>
            </a:r>
          </a:p>
        </p:txBody>
      </p:sp>
      <p:sp>
        <p:nvSpPr>
          <p:cNvPr id="12" name="Metin kutusu 11">
            <a:extLst>
              <a:ext uri="{FF2B5EF4-FFF2-40B4-BE49-F238E27FC236}">
                <a16:creationId xmlns:a16="http://schemas.microsoft.com/office/drawing/2014/main" id="{6E1DD23C-0555-CC44-86E3-EB87F553A5BF}"/>
              </a:ext>
            </a:extLst>
          </p:cNvPr>
          <p:cNvSpPr txBox="1">
            <a:spLocks noChangeArrowheads="1"/>
          </p:cNvSpPr>
          <p:nvPr/>
        </p:nvSpPr>
        <p:spPr bwMode="auto">
          <a:xfrm>
            <a:off x="147347" y="1181100"/>
            <a:ext cx="11472541" cy="443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marL="185738" indent="-185738" algn="just" eaLnBrk="0" fontAlgn="base" hangingPunct="0">
              <a:lnSpc>
                <a:spcPct val="114000"/>
              </a:lnSpc>
              <a:spcBef>
                <a:spcPct val="0"/>
              </a:spcBef>
              <a:spcAft>
                <a:spcPts val="600"/>
              </a:spcAft>
              <a:buClrTx/>
              <a:buSzTx/>
              <a:buFont typeface="Wingdings" panose="05000000000000000000" pitchFamily="2" charset="2"/>
              <a:buChar char="§"/>
            </a:pPr>
            <a:r>
              <a:rPr lang="tr-TR" sz="1600" dirty="0">
                <a:solidFill>
                  <a:srgbClr val="061F5C"/>
                </a:solidFill>
                <a:latin typeface="Lucida Sans Unicode" panose="020B0602030504020204" pitchFamily="34" charset="0"/>
                <a:cs typeface="Lucida Sans Unicode" panose="020B0602030504020204" pitchFamily="34" charset="0"/>
              </a:rPr>
              <a:t>Herhangi bir disiplinin bilgi ve bulgularının meslek haline gelebilmesinin birinci şartı, o alanda öğretilebilir bilgi birikiminin olmasıdır. </a:t>
            </a:r>
          </a:p>
          <a:p>
            <a:pPr marL="185738" indent="-185738" algn="just" eaLnBrk="0" fontAlgn="base" hangingPunct="0">
              <a:lnSpc>
                <a:spcPct val="114000"/>
              </a:lnSpc>
              <a:spcBef>
                <a:spcPct val="0"/>
              </a:spcBef>
              <a:spcAft>
                <a:spcPts val="600"/>
              </a:spcAft>
              <a:buClrTx/>
              <a:buSzTx/>
              <a:buFont typeface="Wingdings" panose="05000000000000000000" pitchFamily="2" charset="2"/>
              <a:buChar char="§"/>
            </a:pPr>
            <a:r>
              <a:rPr lang="tr-TR" sz="1600" dirty="0">
                <a:solidFill>
                  <a:srgbClr val="061F5C"/>
                </a:solidFill>
                <a:latin typeface="Lucida Sans Unicode" panose="020B0602030504020204" pitchFamily="34" charset="0"/>
                <a:cs typeface="Lucida Sans Unicode" panose="020B0602030504020204" pitchFamily="34" charset="0"/>
              </a:rPr>
              <a:t>Meslek eğitimi, bir mesleğin </a:t>
            </a:r>
            <a:r>
              <a:rPr lang="tr-TR" sz="1600" b="1" dirty="0">
                <a:solidFill>
                  <a:srgbClr val="061F5C"/>
                </a:solidFill>
                <a:latin typeface="Lucida Sans Unicode" panose="020B0602030504020204" pitchFamily="34" charset="0"/>
                <a:cs typeface="Lucida Sans Unicode" panose="020B0602030504020204" pitchFamily="34" charset="0"/>
              </a:rPr>
              <a:t>bilimsel altyapısını </a:t>
            </a:r>
            <a:r>
              <a:rPr lang="tr-TR" sz="1600" dirty="0">
                <a:solidFill>
                  <a:srgbClr val="061F5C"/>
                </a:solidFill>
                <a:latin typeface="Lucida Sans Unicode" panose="020B0602030504020204" pitchFamily="34" charset="0"/>
                <a:cs typeface="Lucida Sans Unicode" panose="020B0602030504020204" pitchFamily="34" charset="0"/>
              </a:rPr>
              <a:t>oluşturan, başlıca sorun çözme araçlarını (aletlerini, formüllerini, tekniklerini, yöntemlerini) bir alet çantası şeklinde verir. </a:t>
            </a:r>
          </a:p>
          <a:p>
            <a:pPr marL="185738" indent="-185738" algn="just" eaLnBrk="0" fontAlgn="base" hangingPunct="0">
              <a:lnSpc>
                <a:spcPct val="114000"/>
              </a:lnSpc>
              <a:spcBef>
                <a:spcPct val="0"/>
              </a:spcBef>
              <a:spcAft>
                <a:spcPts val="600"/>
              </a:spcAft>
              <a:buClrTx/>
              <a:buSzTx/>
              <a:buFont typeface="Wingdings" panose="05000000000000000000" pitchFamily="2" charset="2"/>
              <a:buChar char="§"/>
            </a:pPr>
            <a:r>
              <a:rPr lang="tr-TR" sz="1600" dirty="0">
                <a:solidFill>
                  <a:srgbClr val="061F5C"/>
                </a:solidFill>
                <a:latin typeface="Lucida Sans Unicode" panose="020B0602030504020204" pitchFamily="34" charset="0"/>
                <a:cs typeface="Lucida Sans Unicode" panose="020B0602030504020204" pitchFamily="34" charset="0"/>
              </a:rPr>
              <a:t>Eğitimini bitiren kişiler de bu araçları kullanarak konusu ile ilgili sorunlara çözüm geliştirecek, uygulayacaktır. Bu durum, yani ilgili araçları kullanabilme, </a:t>
            </a:r>
            <a:r>
              <a:rPr lang="tr-TR" sz="1600" b="1" dirty="0">
                <a:solidFill>
                  <a:srgbClr val="061F5C"/>
                </a:solidFill>
                <a:latin typeface="Lucida Sans Unicode" panose="020B0602030504020204" pitchFamily="34" charset="0"/>
                <a:cs typeface="Lucida Sans Unicode" panose="020B0602030504020204" pitchFamily="34" charset="0"/>
              </a:rPr>
              <a:t>işin sanat tarafıdır. </a:t>
            </a:r>
          </a:p>
          <a:p>
            <a:pPr marL="185738" indent="-185738" algn="just" eaLnBrk="0" fontAlgn="base" hangingPunct="0">
              <a:lnSpc>
                <a:spcPct val="114000"/>
              </a:lnSpc>
              <a:spcBef>
                <a:spcPct val="0"/>
              </a:spcBef>
              <a:spcAft>
                <a:spcPts val="600"/>
              </a:spcAft>
              <a:buClrTx/>
              <a:buSzTx/>
              <a:buFont typeface="Wingdings" panose="05000000000000000000" pitchFamily="2" charset="2"/>
              <a:buChar char="§"/>
            </a:pPr>
            <a:r>
              <a:rPr lang="tr-TR" sz="1600" dirty="0">
                <a:solidFill>
                  <a:srgbClr val="061F5C"/>
                </a:solidFill>
                <a:latin typeface="Lucida Sans Unicode" panose="020B0602030504020204" pitchFamily="34" charset="0"/>
                <a:cs typeface="Lucida Sans Unicode" panose="020B0602030504020204" pitchFamily="34" charset="0"/>
              </a:rPr>
              <a:t>Şüphesiz her diploması olan kişi, bilgiyi uygulama anlamında yani işin sanat yönünde başarılı olmayabilir. </a:t>
            </a:r>
          </a:p>
          <a:p>
            <a:pPr eaLnBrk="0" fontAlgn="base" hangingPunct="0">
              <a:lnSpc>
                <a:spcPct val="114000"/>
              </a:lnSpc>
              <a:spcBef>
                <a:spcPct val="0"/>
              </a:spcBef>
              <a:spcAft>
                <a:spcPts val="600"/>
              </a:spcAft>
              <a:buClrTx/>
              <a:buSzTx/>
              <a:buNone/>
            </a:pPr>
            <a:endParaRPr lang="tr-TR" sz="1600" dirty="0">
              <a:solidFill>
                <a:srgbClr val="061F5C"/>
              </a:solidFill>
              <a:latin typeface="Lucida Sans Unicode" panose="020B0602030504020204" pitchFamily="34" charset="0"/>
              <a:cs typeface="Lucida Sans Unicode" panose="020B0602030504020204" pitchFamily="34" charset="0"/>
            </a:endParaRPr>
          </a:p>
          <a:p>
            <a:pPr eaLnBrk="0" fontAlgn="base" hangingPunct="0">
              <a:lnSpc>
                <a:spcPct val="114000"/>
              </a:lnSpc>
              <a:spcBef>
                <a:spcPct val="0"/>
              </a:spcBef>
              <a:spcAft>
                <a:spcPts val="600"/>
              </a:spcAft>
              <a:buClrTx/>
              <a:buSzTx/>
              <a:buNone/>
            </a:pPr>
            <a:endParaRPr lang="tr-TR" sz="1600" dirty="0">
              <a:solidFill>
                <a:srgbClr val="061F5C"/>
              </a:solidFill>
              <a:latin typeface="Lucida Sans Unicode" panose="020B0602030504020204" pitchFamily="34" charset="0"/>
              <a:cs typeface="Lucida Sans Unicode" panose="020B0602030504020204" pitchFamily="34" charset="0"/>
            </a:endParaRPr>
          </a:p>
          <a:p>
            <a:pPr marL="185738" indent="-185738" eaLnBrk="0" fontAlgn="base" hangingPunct="0">
              <a:lnSpc>
                <a:spcPct val="114000"/>
              </a:lnSpc>
              <a:spcBef>
                <a:spcPct val="0"/>
              </a:spcBef>
              <a:spcAft>
                <a:spcPts val="600"/>
              </a:spcAft>
              <a:buClrTx/>
              <a:buSzTx/>
              <a:buFont typeface="Wingdings" panose="05000000000000000000" pitchFamily="2" charset="2"/>
              <a:buChar char="§"/>
            </a:pPr>
            <a:endParaRPr lang="tr-TR" sz="1600" dirty="0">
              <a:solidFill>
                <a:srgbClr val="061F5C"/>
              </a:solidFill>
              <a:latin typeface="Lucida Sans Unicode" panose="020B0602030504020204" pitchFamily="34" charset="0"/>
              <a:cs typeface="Lucida Sans Unicode" panose="020B0602030504020204" pitchFamily="34" charset="0"/>
            </a:endParaRPr>
          </a:p>
          <a:p>
            <a:pPr marL="185738" indent="-185738" eaLnBrk="0" fontAlgn="base" hangingPunct="0">
              <a:lnSpc>
                <a:spcPct val="114000"/>
              </a:lnSpc>
              <a:spcBef>
                <a:spcPct val="0"/>
              </a:spcBef>
              <a:spcAft>
                <a:spcPts val="600"/>
              </a:spcAft>
              <a:buClrTx/>
              <a:buSzTx/>
              <a:buFont typeface="Wingdings" panose="05000000000000000000" pitchFamily="2" charset="2"/>
              <a:buChar char="§"/>
            </a:pPr>
            <a:endParaRPr lang="tr-TR" sz="1600" dirty="0">
              <a:solidFill>
                <a:srgbClr val="061F5C"/>
              </a:solidFill>
              <a:latin typeface="Lucida Sans Unicode" panose="020B0602030504020204" pitchFamily="34" charset="0"/>
              <a:cs typeface="Lucida Sans Unicode" panose="020B0602030504020204" pitchFamily="34" charset="0"/>
            </a:endParaRPr>
          </a:p>
          <a:p>
            <a:pPr marL="185738" indent="-185738" eaLnBrk="0" fontAlgn="base" hangingPunct="0">
              <a:lnSpc>
                <a:spcPct val="114000"/>
              </a:lnSpc>
              <a:spcBef>
                <a:spcPct val="0"/>
              </a:spcBef>
              <a:spcAft>
                <a:spcPts val="600"/>
              </a:spcAft>
              <a:buClrTx/>
              <a:buSzTx/>
              <a:buFont typeface="Wingdings" panose="05000000000000000000" pitchFamily="2" charset="2"/>
              <a:buChar char="§"/>
            </a:pPr>
            <a:endParaRPr lang="tr-TR" sz="1600" dirty="0">
              <a:solidFill>
                <a:srgbClr val="061F5C"/>
              </a:solidFill>
              <a:latin typeface="Lucida Sans Unicode" panose="020B0602030504020204" pitchFamily="34" charset="0"/>
              <a:cs typeface="Lucida Sans Unicode" panose="020B0602030504020204" pitchFamily="34" charset="0"/>
            </a:endParaRPr>
          </a:p>
          <a:p>
            <a:pPr eaLnBrk="0" fontAlgn="base" hangingPunct="0">
              <a:lnSpc>
                <a:spcPct val="114000"/>
              </a:lnSpc>
              <a:spcBef>
                <a:spcPct val="0"/>
              </a:spcBef>
              <a:spcAft>
                <a:spcPts val="600"/>
              </a:spcAft>
              <a:buClrTx/>
              <a:buSzTx/>
              <a:buNone/>
            </a:pPr>
            <a:endParaRPr lang="tr-TR" sz="1600" dirty="0">
              <a:solidFill>
                <a:srgbClr val="061F5C"/>
              </a:solidFill>
              <a:latin typeface="Lucida Sans Unicode" panose="020B0602030504020204" pitchFamily="34" charset="0"/>
              <a:cs typeface="Lucida Sans Unicode" panose="020B0602030504020204" pitchFamily="34" charset="0"/>
            </a:endParaRPr>
          </a:p>
        </p:txBody>
      </p:sp>
    </p:spTree>
    <p:extLst>
      <p:ext uri="{BB962C8B-B14F-4D97-AF65-F5344CB8AC3E}">
        <p14:creationId xmlns:p14="http://schemas.microsoft.com/office/powerpoint/2010/main" val="1814122285"/>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9" name="AutoShape 8" descr="Image result for ibb logo">
            <a:extLst>
              <a:ext uri="{FF2B5EF4-FFF2-40B4-BE49-F238E27FC236}">
                <a16:creationId xmlns:a16="http://schemas.microsoft.com/office/drawing/2014/main" id="{C0C3CC4A-BC55-FE49-B0C8-29DCD75AFE8C}"/>
              </a:ext>
            </a:extLst>
          </p:cNvPr>
          <p:cNvSpPr>
            <a:spLocks noChangeAspect="1" noChangeArrowheads="1"/>
          </p:cNvSpPr>
          <p:nvPr/>
        </p:nvSpPr>
        <p:spPr bwMode="auto">
          <a:xfrm>
            <a:off x="0" y="-595578"/>
            <a:ext cx="1558942" cy="1386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eaLnBrk="0" fontAlgn="base" hangingPunct="0">
              <a:spcBef>
                <a:spcPct val="0"/>
              </a:spcBef>
              <a:spcAft>
                <a:spcPct val="0"/>
              </a:spcAft>
              <a:buClrTx/>
              <a:buSzTx/>
              <a:buFontTx/>
              <a:buNone/>
            </a:pPr>
            <a:endParaRPr lang="tr-TR" altLang="tr-TR" sz="2032">
              <a:solidFill>
                <a:prstClr val="black"/>
              </a:solidFill>
              <a:cs typeface="Arial" panose="020B0604020202020204" pitchFamily="34" charset="0"/>
            </a:endParaRPr>
          </a:p>
        </p:txBody>
      </p:sp>
      <p:grpSp>
        <p:nvGrpSpPr>
          <p:cNvPr id="90113" name="Grup 90112"/>
          <p:cNvGrpSpPr/>
          <p:nvPr/>
        </p:nvGrpSpPr>
        <p:grpSpPr>
          <a:xfrm>
            <a:off x="0" y="0"/>
            <a:ext cx="12192000" cy="6858000"/>
            <a:chOff x="0" y="0"/>
            <a:chExt cx="12192000" cy="6858000"/>
          </a:xfrm>
        </p:grpSpPr>
        <p:pic>
          <p:nvPicPr>
            <p:cNvPr id="17" name="Resim 16"/>
            <p:cNvPicPr>
              <a:picLocks noChangeAspect="1"/>
            </p:cNvPicPr>
            <p:nvPr/>
          </p:nvPicPr>
          <p:blipFill rotWithShape="1">
            <a:blip r:embed="rId2" cstate="email">
              <a:extLst>
                <a:ext uri="{28A0092B-C50C-407E-A947-70E740481C1C}">
                  <a14:useLocalDpi xmlns:a14="http://schemas.microsoft.com/office/drawing/2010/main"/>
                </a:ext>
              </a:extLst>
            </a:blip>
            <a:srcRect b="82777"/>
            <a:stretch/>
          </p:blipFill>
          <p:spPr>
            <a:xfrm>
              <a:off x="0" y="0"/>
              <a:ext cx="12192000" cy="1181100"/>
            </a:xfrm>
            <a:prstGeom prst="rect">
              <a:avLst/>
            </a:prstGeom>
          </p:spPr>
        </p:pic>
        <p:pic>
          <p:nvPicPr>
            <p:cNvPr id="8" name="Resim 7"/>
            <p:cNvPicPr>
              <a:picLocks noChangeAspect="1"/>
            </p:cNvPicPr>
            <p:nvPr/>
          </p:nvPicPr>
          <p:blipFill rotWithShape="1">
            <a:blip r:embed="rId2" cstate="email">
              <a:extLst>
                <a:ext uri="{28A0092B-C50C-407E-A947-70E740481C1C}">
                  <a14:useLocalDpi xmlns:a14="http://schemas.microsoft.com/office/drawing/2010/main"/>
                </a:ext>
              </a:extLst>
            </a:blip>
            <a:srcRect t="90000"/>
            <a:stretch/>
          </p:blipFill>
          <p:spPr>
            <a:xfrm>
              <a:off x="0" y="6172200"/>
              <a:ext cx="12192000" cy="685800"/>
            </a:xfrm>
            <a:prstGeom prst="rect">
              <a:avLst/>
            </a:prstGeom>
          </p:spPr>
        </p:pic>
        <p:sp>
          <p:nvSpPr>
            <p:cNvPr id="90112" name="Dikdörtgen 90111"/>
            <p:cNvSpPr/>
            <p:nvPr/>
          </p:nvSpPr>
          <p:spPr>
            <a:xfrm>
              <a:off x="0" y="70999"/>
              <a:ext cx="12192000" cy="950650"/>
            </a:xfrm>
            <a:prstGeom prst="rect">
              <a:avLst/>
            </a:prstGeom>
            <a:solidFill>
              <a:srgbClr val="061F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grpSp>
      <p:sp>
        <p:nvSpPr>
          <p:cNvPr id="6" name="Metin kutusu 5">
            <a:extLst>
              <a:ext uri="{FF2B5EF4-FFF2-40B4-BE49-F238E27FC236}">
                <a16:creationId xmlns:a16="http://schemas.microsoft.com/office/drawing/2014/main" id="{333A3C24-1E15-2245-94B7-5B839D3C1D9C}"/>
              </a:ext>
            </a:extLst>
          </p:cNvPr>
          <p:cNvSpPr txBox="1">
            <a:spLocks noChangeArrowheads="1"/>
          </p:cNvSpPr>
          <p:nvPr/>
        </p:nvSpPr>
        <p:spPr bwMode="auto">
          <a:xfrm>
            <a:off x="147347" y="370424"/>
            <a:ext cx="906779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5000"/>
              <a:buFont typeface="Wingdings"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anose="020B0604020202020204" pitchFamily="34" charset="0"/>
              </a:defRPr>
            </a:lvl9pPr>
          </a:lstStyle>
          <a:p>
            <a:pPr eaLnBrk="0" fontAlgn="base" hangingPunct="0">
              <a:spcBef>
                <a:spcPct val="0"/>
              </a:spcBef>
              <a:spcAft>
                <a:spcPct val="0"/>
              </a:spcAft>
              <a:buClrTx/>
              <a:buSzTx/>
              <a:buFontTx/>
              <a:buNone/>
            </a:pPr>
            <a:r>
              <a:rPr lang="tr-TR" altLang="en-US" sz="2800" b="1" dirty="0">
                <a:solidFill>
                  <a:prstClr val="white"/>
                </a:solidFill>
                <a:latin typeface="Lucida Sans Unicode" panose="020B0602030504020204" pitchFamily="34" charset="0"/>
                <a:cs typeface="Lucida Sans Unicode" panose="020B0602030504020204" pitchFamily="34" charset="0"/>
              </a:rPr>
              <a:t>MASLOW’UN İHTİYAÇLAR HİYERARŞİSİ</a:t>
            </a:r>
          </a:p>
        </p:txBody>
      </p:sp>
      <p:pic>
        <p:nvPicPr>
          <p:cNvPr id="2050" name="Picture 2" descr="maslow ihtiyaÃ§lar hiyerarÅisi ile ilgili gÃ¶rsel sonucu">
            <a:extLst>
              <a:ext uri="{FF2B5EF4-FFF2-40B4-BE49-F238E27FC236}">
                <a16:creationId xmlns:a16="http://schemas.microsoft.com/office/drawing/2014/main" id="{7DDCBDC5-4D02-3843-A53A-7E4CF1F2C4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8248" y="1112677"/>
            <a:ext cx="6176861" cy="4632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5667543"/>
      </p:ext>
    </p:extLst>
  </p:cSld>
  <p:clrMapOvr>
    <a:masterClrMapping/>
  </p:clrMapOvr>
  <p:transition spd="slow"/>
</p:sld>
</file>

<file path=ppt/theme/theme1.xml><?xml version="1.0" encoding="utf-8"?>
<a:theme xmlns:a="http://schemas.openxmlformats.org/drawingml/2006/main" name="Orbit">
  <a:themeElements>
    <a:clrScheme name="Office Teması">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eması">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eması">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YTU_sunum_template" id="{5BFB17A1-EE81-E949-A68A-713BE65D2D67}" vid="{7C858512-D45E-A64E-8C6F-1B56E6DE54DF}"/>
    </a:ext>
  </a:extLst>
</a:theme>
</file>

<file path=docProps/app.xml><?xml version="1.0" encoding="utf-8"?>
<Properties xmlns="http://schemas.openxmlformats.org/officeDocument/2006/extended-properties" xmlns:vt="http://schemas.openxmlformats.org/officeDocument/2006/docPropsVTypes">
  <Template>Orbit</Template>
  <TotalTime>5390</TotalTime>
  <Words>1537</Words>
  <Application>Microsoft Macintosh PowerPoint</Application>
  <PresentationFormat>Widescreen</PresentationFormat>
  <Paragraphs>249</Paragraphs>
  <Slides>45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45</vt:i4>
      </vt:variant>
    </vt:vector>
  </HeadingPairs>
  <TitlesOfParts>
    <vt:vector size="51" baseType="lpstr">
      <vt:lpstr>Arial</vt:lpstr>
      <vt:lpstr>Calibri</vt:lpstr>
      <vt:lpstr>Calibri Light</vt:lpstr>
      <vt:lpstr>Lucida Sans Unicode</vt:lpstr>
      <vt:lpstr>Wingdings</vt:lpstr>
      <vt:lpstr>Orbit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KENDİMİZİN SWOT ANALİZİNİ YAPALIM</vt:lpstr>
      <vt:lpstr>DEĞERLERİMİZE UYGUN İŞLER SEÇELİM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Perlin Cömert</dc:creator>
  <cp:lastModifiedBy>Perlin Cömert</cp:lastModifiedBy>
  <cp:revision>53</cp:revision>
  <dcterms:created xsi:type="dcterms:W3CDTF">2021-01-31T09:48:11Z</dcterms:created>
  <dcterms:modified xsi:type="dcterms:W3CDTF">2021-05-17T07:07:39Z</dcterms:modified>
</cp:coreProperties>
</file>