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66"/>
  </p:notesMasterIdLst>
  <p:handoutMasterIdLst>
    <p:handoutMasterId r:id="rId67"/>
  </p:handoutMasterIdLst>
  <p:sldIdLst>
    <p:sldId id="390" r:id="rId2"/>
    <p:sldId id="530" r:id="rId3"/>
    <p:sldId id="531" r:id="rId4"/>
    <p:sldId id="533" r:id="rId5"/>
    <p:sldId id="534" r:id="rId6"/>
    <p:sldId id="535" r:id="rId7"/>
    <p:sldId id="536" r:id="rId8"/>
    <p:sldId id="538" r:id="rId9"/>
    <p:sldId id="539" r:id="rId10"/>
    <p:sldId id="541" r:id="rId11"/>
    <p:sldId id="724" r:id="rId12"/>
    <p:sldId id="570" r:id="rId13"/>
    <p:sldId id="589" r:id="rId14"/>
    <p:sldId id="571" r:id="rId15"/>
    <p:sldId id="572" r:id="rId16"/>
    <p:sldId id="573" r:id="rId17"/>
    <p:sldId id="574" r:id="rId18"/>
    <p:sldId id="575" r:id="rId19"/>
    <p:sldId id="576" r:id="rId20"/>
    <p:sldId id="577" r:id="rId21"/>
    <p:sldId id="578" r:id="rId22"/>
    <p:sldId id="550" r:id="rId23"/>
    <p:sldId id="556" r:id="rId24"/>
    <p:sldId id="565" r:id="rId25"/>
    <p:sldId id="558" r:id="rId26"/>
    <p:sldId id="618" r:id="rId27"/>
    <p:sldId id="259" r:id="rId28"/>
    <p:sldId id="635" r:id="rId29"/>
    <p:sldId id="636" r:id="rId30"/>
    <p:sldId id="284" r:id="rId31"/>
    <p:sldId id="285" r:id="rId32"/>
    <p:sldId id="286" r:id="rId33"/>
    <p:sldId id="659" r:id="rId34"/>
    <p:sldId id="664" r:id="rId35"/>
    <p:sldId id="287" r:id="rId36"/>
    <p:sldId id="289" r:id="rId37"/>
    <p:sldId id="687" r:id="rId38"/>
    <p:sldId id="709" r:id="rId39"/>
    <p:sldId id="690" r:id="rId40"/>
    <p:sldId id="691" r:id="rId41"/>
    <p:sldId id="256" r:id="rId42"/>
    <p:sldId id="257" r:id="rId43"/>
    <p:sldId id="258" r:id="rId44"/>
    <p:sldId id="725" r:id="rId45"/>
    <p:sldId id="260" r:id="rId46"/>
    <p:sldId id="267" r:id="rId47"/>
    <p:sldId id="268" r:id="rId48"/>
    <p:sldId id="269" r:id="rId49"/>
    <p:sldId id="270" r:id="rId50"/>
    <p:sldId id="271" r:id="rId51"/>
    <p:sldId id="272" r:id="rId52"/>
    <p:sldId id="273" r:id="rId53"/>
    <p:sldId id="274" r:id="rId54"/>
    <p:sldId id="276" r:id="rId55"/>
    <p:sldId id="277" r:id="rId56"/>
    <p:sldId id="278" r:id="rId57"/>
    <p:sldId id="279" r:id="rId58"/>
    <p:sldId id="280" r:id="rId59"/>
    <p:sldId id="281" r:id="rId60"/>
    <p:sldId id="283" r:id="rId61"/>
    <p:sldId id="727" r:id="rId62"/>
    <p:sldId id="728" r:id="rId63"/>
    <p:sldId id="729" r:id="rId64"/>
    <p:sldId id="730" r:id="rId65"/>
  </p:sldIdLst>
  <p:sldSz cx="9144000" cy="6858000" type="screen4x3"/>
  <p:notesSz cx="6858000" cy="9947275"/>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A4"/>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66" autoAdjust="0"/>
    <p:restoredTop sz="94660"/>
  </p:normalViewPr>
  <p:slideViewPr>
    <p:cSldViewPr>
      <p:cViewPr>
        <p:scale>
          <a:sx n="82" d="100"/>
          <a:sy n="82" d="100"/>
        </p:scale>
        <p:origin x="918"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DD87B2-EF86-4D2E-88AC-D45586AA6B7F}" type="doc">
      <dgm:prSet loTypeId="urn:microsoft.com/office/officeart/2005/8/layout/lProcess2" loCatId="list" qsTypeId="urn:microsoft.com/office/officeart/2005/8/quickstyle/simple3" qsCatId="simple" csTypeId="urn:microsoft.com/office/officeart/2005/8/colors/colorful3" csCatId="colorful" phldr="1"/>
      <dgm:spPr/>
      <dgm:t>
        <a:bodyPr/>
        <a:lstStyle/>
        <a:p>
          <a:endParaRPr lang="tr-TR"/>
        </a:p>
      </dgm:t>
    </dgm:pt>
    <dgm:pt modelId="{47B068CF-2384-483D-B616-8D0EA484DAC7}">
      <dgm:prSet phldrT="[Metin]"/>
      <dgm:spPr/>
      <dgm:t>
        <a:bodyPr/>
        <a:lstStyle/>
        <a:p>
          <a:r>
            <a:rPr lang="tr-TR" b="1" dirty="0"/>
            <a:t>Motivasyon</a:t>
          </a:r>
        </a:p>
      </dgm:t>
    </dgm:pt>
    <dgm:pt modelId="{5084A9DB-485E-4ADB-922F-87FAD9CBAD38}" type="parTrans" cxnId="{3161CDB3-B14D-4DA3-981E-5448CBE71896}">
      <dgm:prSet/>
      <dgm:spPr/>
      <dgm:t>
        <a:bodyPr/>
        <a:lstStyle/>
        <a:p>
          <a:endParaRPr lang="tr-TR"/>
        </a:p>
      </dgm:t>
    </dgm:pt>
    <dgm:pt modelId="{3DED3E52-3D5A-4DBD-BC62-7D4BD894AF00}" type="sibTrans" cxnId="{3161CDB3-B14D-4DA3-981E-5448CBE71896}">
      <dgm:prSet/>
      <dgm:spPr/>
      <dgm:t>
        <a:bodyPr/>
        <a:lstStyle/>
        <a:p>
          <a:endParaRPr lang="tr-TR"/>
        </a:p>
      </dgm:t>
    </dgm:pt>
    <dgm:pt modelId="{45A79F96-2B18-4BD3-AF9B-29AEA868F51F}">
      <dgm:prSet phldrT="[Metin]"/>
      <dgm:spPr/>
      <dgm:t>
        <a:bodyPr/>
        <a:lstStyle/>
        <a:p>
          <a:r>
            <a:rPr lang="tr-TR" b="1" dirty="0"/>
            <a:t>Tutum, Davranış ve Ortamlar</a:t>
          </a:r>
        </a:p>
      </dgm:t>
    </dgm:pt>
    <dgm:pt modelId="{3F2E599A-E4E6-45E5-945E-B6FB8C58FCE8}" type="parTrans" cxnId="{ABD0373A-F25A-44F2-8D99-5A4EAFB3D02A}">
      <dgm:prSet/>
      <dgm:spPr/>
      <dgm:t>
        <a:bodyPr/>
        <a:lstStyle/>
        <a:p>
          <a:endParaRPr lang="tr-TR"/>
        </a:p>
      </dgm:t>
    </dgm:pt>
    <dgm:pt modelId="{6BC08DDD-5B27-4EB1-946F-2B5B4AF42D38}" type="sibTrans" cxnId="{ABD0373A-F25A-44F2-8D99-5A4EAFB3D02A}">
      <dgm:prSet/>
      <dgm:spPr/>
      <dgm:t>
        <a:bodyPr/>
        <a:lstStyle/>
        <a:p>
          <a:endParaRPr lang="tr-TR"/>
        </a:p>
      </dgm:t>
    </dgm:pt>
    <dgm:pt modelId="{C273E20E-3E5F-4F42-A496-0B03BFFA5A22}">
      <dgm:prSet phldrT="[Metin]"/>
      <dgm:spPr/>
      <dgm:t>
        <a:bodyPr/>
        <a:lstStyle/>
        <a:p>
          <a:r>
            <a:rPr lang="tr-TR" b="1" dirty="0"/>
            <a:t>Bireysel Yaratıcılıkta Tutum ve Davranışlar</a:t>
          </a:r>
        </a:p>
      </dgm:t>
    </dgm:pt>
    <dgm:pt modelId="{4A9618A2-279B-4793-9561-46496D27CEF1}" type="parTrans" cxnId="{5B70515D-7D99-4513-94E5-D441158EFEB2}">
      <dgm:prSet/>
      <dgm:spPr/>
      <dgm:t>
        <a:bodyPr/>
        <a:lstStyle/>
        <a:p>
          <a:endParaRPr lang="tr-TR"/>
        </a:p>
      </dgm:t>
    </dgm:pt>
    <dgm:pt modelId="{2F0B3D66-0D94-481D-AE25-80B851256579}" type="sibTrans" cxnId="{5B70515D-7D99-4513-94E5-D441158EFEB2}">
      <dgm:prSet/>
      <dgm:spPr/>
      <dgm:t>
        <a:bodyPr/>
        <a:lstStyle/>
        <a:p>
          <a:endParaRPr lang="tr-TR"/>
        </a:p>
      </dgm:t>
    </dgm:pt>
    <dgm:pt modelId="{312774CC-96B8-4EAB-AD51-E9297045A2C4}">
      <dgm:prSet phldrT="[Metin]"/>
      <dgm:spPr/>
      <dgm:t>
        <a:bodyPr/>
        <a:lstStyle/>
        <a:p>
          <a:r>
            <a:rPr lang="tr-TR" b="1" dirty="0"/>
            <a:t>Örgütsel Yaratıcılıkta Yönetsel Tutum ve Davranışlar</a:t>
          </a:r>
        </a:p>
      </dgm:t>
    </dgm:pt>
    <dgm:pt modelId="{976A61A8-3B57-4A6F-A727-201EE9952099}" type="parTrans" cxnId="{722ADC1A-C477-461E-9FA0-D2A332FBB6F3}">
      <dgm:prSet/>
      <dgm:spPr/>
      <dgm:t>
        <a:bodyPr/>
        <a:lstStyle/>
        <a:p>
          <a:endParaRPr lang="tr-TR"/>
        </a:p>
      </dgm:t>
    </dgm:pt>
    <dgm:pt modelId="{E83BFDE0-A85E-4708-802C-F5FF67404705}" type="sibTrans" cxnId="{722ADC1A-C477-461E-9FA0-D2A332FBB6F3}">
      <dgm:prSet/>
      <dgm:spPr/>
      <dgm:t>
        <a:bodyPr/>
        <a:lstStyle/>
        <a:p>
          <a:endParaRPr lang="tr-TR"/>
        </a:p>
      </dgm:t>
    </dgm:pt>
    <dgm:pt modelId="{F275B1A2-4FD8-40CC-AE85-0130F4846F3A}" type="pres">
      <dgm:prSet presAssocID="{DEDD87B2-EF86-4D2E-88AC-D45586AA6B7F}" presName="theList" presStyleCnt="0">
        <dgm:presLayoutVars>
          <dgm:dir/>
          <dgm:animLvl val="lvl"/>
          <dgm:resizeHandles val="exact"/>
        </dgm:presLayoutVars>
      </dgm:prSet>
      <dgm:spPr/>
      <dgm:t>
        <a:bodyPr/>
        <a:lstStyle/>
        <a:p>
          <a:endParaRPr lang="en-US"/>
        </a:p>
      </dgm:t>
    </dgm:pt>
    <dgm:pt modelId="{B89ABAAC-A03F-40E1-BD2B-3CF1724E4FDF}" type="pres">
      <dgm:prSet presAssocID="{47B068CF-2384-483D-B616-8D0EA484DAC7}" presName="compNode" presStyleCnt="0"/>
      <dgm:spPr/>
    </dgm:pt>
    <dgm:pt modelId="{431786A6-4D10-41F4-B60C-30E65FD3B697}" type="pres">
      <dgm:prSet presAssocID="{47B068CF-2384-483D-B616-8D0EA484DAC7}" presName="aNode" presStyleLbl="bgShp" presStyleIdx="0" presStyleCnt="2"/>
      <dgm:spPr/>
      <dgm:t>
        <a:bodyPr/>
        <a:lstStyle/>
        <a:p>
          <a:endParaRPr lang="en-US"/>
        </a:p>
      </dgm:t>
    </dgm:pt>
    <dgm:pt modelId="{C63BE5C2-AB54-47C7-BAFD-1B06BA61D87B}" type="pres">
      <dgm:prSet presAssocID="{47B068CF-2384-483D-B616-8D0EA484DAC7}" presName="textNode" presStyleLbl="bgShp" presStyleIdx="0" presStyleCnt="2"/>
      <dgm:spPr/>
      <dgm:t>
        <a:bodyPr/>
        <a:lstStyle/>
        <a:p>
          <a:endParaRPr lang="en-US"/>
        </a:p>
      </dgm:t>
    </dgm:pt>
    <dgm:pt modelId="{BD7BC540-D714-4081-97AE-21F633C54825}" type="pres">
      <dgm:prSet presAssocID="{47B068CF-2384-483D-B616-8D0EA484DAC7}" presName="compChildNode" presStyleCnt="0"/>
      <dgm:spPr/>
    </dgm:pt>
    <dgm:pt modelId="{AF9362E4-2E9F-4474-BE6F-6C3C5E897DF4}" type="pres">
      <dgm:prSet presAssocID="{47B068CF-2384-483D-B616-8D0EA484DAC7}" presName="theInnerList" presStyleCnt="0"/>
      <dgm:spPr/>
    </dgm:pt>
    <dgm:pt modelId="{89F03BB9-0077-480D-85F4-A693C4F83FF1}" type="pres">
      <dgm:prSet presAssocID="{47B068CF-2384-483D-B616-8D0EA484DAC7}" presName="aSpace" presStyleCnt="0"/>
      <dgm:spPr/>
    </dgm:pt>
    <dgm:pt modelId="{E91C9828-D462-4B5A-B6ED-AE1A76B2F63A}" type="pres">
      <dgm:prSet presAssocID="{45A79F96-2B18-4BD3-AF9B-29AEA868F51F}" presName="compNode" presStyleCnt="0"/>
      <dgm:spPr/>
    </dgm:pt>
    <dgm:pt modelId="{CB0FB7B3-B2AE-4DB3-B474-824A68FFD427}" type="pres">
      <dgm:prSet presAssocID="{45A79F96-2B18-4BD3-AF9B-29AEA868F51F}" presName="aNode" presStyleLbl="bgShp" presStyleIdx="1" presStyleCnt="2"/>
      <dgm:spPr/>
      <dgm:t>
        <a:bodyPr/>
        <a:lstStyle/>
        <a:p>
          <a:endParaRPr lang="en-US"/>
        </a:p>
      </dgm:t>
    </dgm:pt>
    <dgm:pt modelId="{6374BED1-2212-476E-A0AD-4C2372217250}" type="pres">
      <dgm:prSet presAssocID="{45A79F96-2B18-4BD3-AF9B-29AEA868F51F}" presName="textNode" presStyleLbl="bgShp" presStyleIdx="1" presStyleCnt="2"/>
      <dgm:spPr/>
      <dgm:t>
        <a:bodyPr/>
        <a:lstStyle/>
        <a:p>
          <a:endParaRPr lang="en-US"/>
        </a:p>
      </dgm:t>
    </dgm:pt>
    <dgm:pt modelId="{AA3A81D5-4776-470F-A85B-3DDB3F284EDE}" type="pres">
      <dgm:prSet presAssocID="{45A79F96-2B18-4BD3-AF9B-29AEA868F51F}" presName="compChildNode" presStyleCnt="0"/>
      <dgm:spPr/>
    </dgm:pt>
    <dgm:pt modelId="{2BCC296B-E132-4FD7-8F82-25A1748F4E83}" type="pres">
      <dgm:prSet presAssocID="{45A79F96-2B18-4BD3-AF9B-29AEA868F51F}" presName="theInnerList" presStyleCnt="0"/>
      <dgm:spPr/>
    </dgm:pt>
    <dgm:pt modelId="{1C5634C5-989A-4839-B779-242CBBFD2FC5}" type="pres">
      <dgm:prSet presAssocID="{C273E20E-3E5F-4F42-A496-0B03BFFA5A22}" presName="childNode" presStyleLbl="node1" presStyleIdx="0" presStyleCnt="2">
        <dgm:presLayoutVars>
          <dgm:bulletEnabled val="1"/>
        </dgm:presLayoutVars>
      </dgm:prSet>
      <dgm:spPr/>
      <dgm:t>
        <a:bodyPr/>
        <a:lstStyle/>
        <a:p>
          <a:endParaRPr lang="en-US"/>
        </a:p>
      </dgm:t>
    </dgm:pt>
    <dgm:pt modelId="{CF4D854F-8F78-4EC9-9B6C-DF42A78F9350}" type="pres">
      <dgm:prSet presAssocID="{C273E20E-3E5F-4F42-A496-0B03BFFA5A22}" presName="aSpace2" presStyleCnt="0"/>
      <dgm:spPr/>
    </dgm:pt>
    <dgm:pt modelId="{5AF96C3D-13A4-426D-A5F0-4337189826ED}" type="pres">
      <dgm:prSet presAssocID="{312774CC-96B8-4EAB-AD51-E9297045A2C4}" presName="childNode" presStyleLbl="node1" presStyleIdx="1" presStyleCnt="2">
        <dgm:presLayoutVars>
          <dgm:bulletEnabled val="1"/>
        </dgm:presLayoutVars>
      </dgm:prSet>
      <dgm:spPr/>
      <dgm:t>
        <a:bodyPr/>
        <a:lstStyle/>
        <a:p>
          <a:endParaRPr lang="en-US"/>
        </a:p>
      </dgm:t>
    </dgm:pt>
  </dgm:ptLst>
  <dgm:cxnLst>
    <dgm:cxn modelId="{74A13C2A-5005-4B68-88C1-4A3EE2505F49}" type="presOf" srcId="{DEDD87B2-EF86-4D2E-88AC-D45586AA6B7F}" destId="{F275B1A2-4FD8-40CC-AE85-0130F4846F3A}" srcOrd="0" destOrd="0" presId="urn:microsoft.com/office/officeart/2005/8/layout/lProcess2"/>
    <dgm:cxn modelId="{E0EFE91B-259D-4CC6-B10D-35859A710223}" type="presOf" srcId="{47B068CF-2384-483D-B616-8D0EA484DAC7}" destId="{431786A6-4D10-41F4-B60C-30E65FD3B697}" srcOrd="0" destOrd="0" presId="urn:microsoft.com/office/officeart/2005/8/layout/lProcess2"/>
    <dgm:cxn modelId="{0096A713-C860-4F8E-B12A-45257C05FE63}" type="presOf" srcId="{312774CC-96B8-4EAB-AD51-E9297045A2C4}" destId="{5AF96C3D-13A4-426D-A5F0-4337189826ED}" srcOrd="0" destOrd="0" presId="urn:microsoft.com/office/officeart/2005/8/layout/lProcess2"/>
    <dgm:cxn modelId="{A5BC6A4F-F9D5-40B8-84F9-FF37C772BE7F}" type="presOf" srcId="{45A79F96-2B18-4BD3-AF9B-29AEA868F51F}" destId="{6374BED1-2212-476E-A0AD-4C2372217250}" srcOrd="1" destOrd="0" presId="urn:microsoft.com/office/officeart/2005/8/layout/lProcess2"/>
    <dgm:cxn modelId="{722ADC1A-C477-461E-9FA0-D2A332FBB6F3}" srcId="{45A79F96-2B18-4BD3-AF9B-29AEA868F51F}" destId="{312774CC-96B8-4EAB-AD51-E9297045A2C4}" srcOrd="1" destOrd="0" parTransId="{976A61A8-3B57-4A6F-A727-201EE9952099}" sibTransId="{E83BFDE0-A85E-4708-802C-F5FF67404705}"/>
    <dgm:cxn modelId="{5B70515D-7D99-4513-94E5-D441158EFEB2}" srcId="{45A79F96-2B18-4BD3-AF9B-29AEA868F51F}" destId="{C273E20E-3E5F-4F42-A496-0B03BFFA5A22}" srcOrd="0" destOrd="0" parTransId="{4A9618A2-279B-4793-9561-46496D27CEF1}" sibTransId="{2F0B3D66-0D94-481D-AE25-80B851256579}"/>
    <dgm:cxn modelId="{5AE3FFCA-D1BC-4752-A210-79F405045515}" type="presOf" srcId="{47B068CF-2384-483D-B616-8D0EA484DAC7}" destId="{C63BE5C2-AB54-47C7-BAFD-1B06BA61D87B}" srcOrd="1" destOrd="0" presId="urn:microsoft.com/office/officeart/2005/8/layout/lProcess2"/>
    <dgm:cxn modelId="{ABD0373A-F25A-44F2-8D99-5A4EAFB3D02A}" srcId="{DEDD87B2-EF86-4D2E-88AC-D45586AA6B7F}" destId="{45A79F96-2B18-4BD3-AF9B-29AEA868F51F}" srcOrd="1" destOrd="0" parTransId="{3F2E599A-E4E6-45E5-945E-B6FB8C58FCE8}" sibTransId="{6BC08DDD-5B27-4EB1-946F-2B5B4AF42D38}"/>
    <dgm:cxn modelId="{41744827-9AD5-43AB-88B6-CB9EC172B4DA}" type="presOf" srcId="{C273E20E-3E5F-4F42-A496-0B03BFFA5A22}" destId="{1C5634C5-989A-4839-B779-242CBBFD2FC5}" srcOrd="0" destOrd="0" presId="urn:microsoft.com/office/officeart/2005/8/layout/lProcess2"/>
    <dgm:cxn modelId="{33D1D77D-920B-45DD-9F94-015D8AC4CAB7}" type="presOf" srcId="{45A79F96-2B18-4BD3-AF9B-29AEA868F51F}" destId="{CB0FB7B3-B2AE-4DB3-B474-824A68FFD427}" srcOrd="0" destOrd="0" presId="urn:microsoft.com/office/officeart/2005/8/layout/lProcess2"/>
    <dgm:cxn modelId="{3161CDB3-B14D-4DA3-981E-5448CBE71896}" srcId="{DEDD87B2-EF86-4D2E-88AC-D45586AA6B7F}" destId="{47B068CF-2384-483D-B616-8D0EA484DAC7}" srcOrd="0" destOrd="0" parTransId="{5084A9DB-485E-4ADB-922F-87FAD9CBAD38}" sibTransId="{3DED3E52-3D5A-4DBD-BC62-7D4BD894AF00}"/>
    <dgm:cxn modelId="{C4B7CEE5-CA83-45A1-89BC-CFE2D49C5FC4}" type="presParOf" srcId="{F275B1A2-4FD8-40CC-AE85-0130F4846F3A}" destId="{B89ABAAC-A03F-40E1-BD2B-3CF1724E4FDF}" srcOrd="0" destOrd="0" presId="urn:microsoft.com/office/officeart/2005/8/layout/lProcess2"/>
    <dgm:cxn modelId="{0B611BB7-59C3-4A58-BF89-F618B3CCE918}" type="presParOf" srcId="{B89ABAAC-A03F-40E1-BD2B-3CF1724E4FDF}" destId="{431786A6-4D10-41F4-B60C-30E65FD3B697}" srcOrd="0" destOrd="0" presId="urn:microsoft.com/office/officeart/2005/8/layout/lProcess2"/>
    <dgm:cxn modelId="{857A0195-8526-49F1-8D1D-ABF9C9707652}" type="presParOf" srcId="{B89ABAAC-A03F-40E1-BD2B-3CF1724E4FDF}" destId="{C63BE5C2-AB54-47C7-BAFD-1B06BA61D87B}" srcOrd="1" destOrd="0" presId="urn:microsoft.com/office/officeart/2005/8/layout/lProcess2"/>
    <dgm:cxn modelId="{EB84C521-8F9F-4705-B33B-C87D801AFBA0}" type="presParOf" srcId="{B89ABAAC-A03F-40E1-BD2B-3CF1724E4FDF}" destId="{BD7BC540-D714-4081-97AE-21F633C54825}" srcOrd="2" destOrd="0" presId="urn:microsoft.com/office/officeart/2005/8/layout/lProcess2"/>
    <dgm:cxn modelId="{0691B9C5-3374-4EBB-B23A-61D1E23206E4}" type="presParOf" srcId="{BD7BC540-D714-4081-97AE-21F633C54825}" destId="{AF9362E4-2E9F-4474-BE6F-6C3C5E897DF4}" srcOrd="0" destOrd="0" presId="urn:microsoft.com/office/officeart/2005/8/layout/lProcess2"/>
    <dgm:cxn modelId="{D33E7A29-6CE2-46E5-85E7-9658FEF71B67}" type="presParOf" srcId="{F275B1A2-4FD8-40CC-AE85-0130F4846F3A}" destId="{89F03BB9-0077-480D-85F4-A693C4F83FF1}" srcOrd="1" destOrd="0" presId="urn:microsoft.com/office/officeart/2005/8/layout/lProcess2"/>
    <dgm:cxn modelId="{DE740411-F7E7-47D3-8E6D-C959EABBD05F}" type="presParOf" srcId="{F275B1A2-4FD8-40CC-AE85-0130F4846F3A}" destId="{E91C9828-D462-4B5A-B6ED-AE1A76B2F63A}" srcOrd="2" destOrd="0" presId="urn:microsoft.com/office/officeart/2005/8/layout/lProcess2"/>
    <dgm:cxn modelId="{0C891412-976D-48C7-83DE-8221EB69BFD4}" type="presParOf" srcId="{E91C9828-D462-4B5A-B6ED-AE1A76B2F63A}" destId="{CB0FB7B3-B2AE-4DB3-B474-824A68FFD427}" srcOrd="0" destOrd="0" presId="urn:microsoft.com/office/officeart/2005/8/layout/lProcess2"/>
    <dgm:cxn modelId="{D10331A4-D3DE-48A0-9255-C2DE12AA481E}" type="presParOf" srcId="{E91C9828-D462-4B5A-B6ED-AE1A76B2F63A}" destId="{6374BED1-2212-476E-A0AD-4C2372217250}" srcOrd="1" destOrd="0" presId="urn:microsoft.com/office/officeart/2005/8/layout/lProcess2"/>
    <dgm:cxn modelId="{31548A84-A5FD-4C9B-9FB3-9AF343CD06F8}" type="presParOf" srcId="{E91C9828-D462-4B5A-B6ED-AE1A76B2F63A}" destId="{AA3A81D5-4776-470F-A85B-3DDB3F284EDE}" srcOrd="2" destOrd="0" presId="urn:microsoft.com/office/officeart/2005/8/layout/lProcess2"/>
    <dgm:cxn modelId="{C5C8C765-39C5-41A5-963A-6489DADA8CD5}" type="presParOf" srcId="{AA3A81D5-4776-470F-A85B-3DDB3F284EDE}" destId="{2BCC296B-E132-4FD7-8F82-25A1748F4E83}" srcOrd="0" destOrd="0" presId="urn:microsoft.com/office/officeart/2005/8/layout/lProcess2"/>
    <dgm:cxn modelId="{F55FE139-6C82-41F1-B6CE-65F7242D94A9}" type="presParOf" srcId="{2BCC296B-E132-4FD7-8F82-25A1748F4E83}" destId="{1C5634C5-989A-4839-B779-242CBBFD2FC5}" srcOrd="0" destOrd="0" presId="urn:microsoft.com/office/officeart/2005/8/layout/lProcess2"/>
    <dgm:cxn modelId="{13440E91-E60F-4FEC-A319-F657AF6E1574}" type="presParOf" srcId="{2BCC296B-E132-4FD7-8F82-25A1748F4E83}" destId="{CF4D854F-8F78-4EC9-9B6C-DF42A78F9350}" srcOrd="1" destOrd="0" presId="urn:microsoft.com/office/officeart/2005/8/layout/lProcess2"/>
    <dgm:cxn modelId="{2CFC2CA0-77B6-442A-8E13-97431CDF291A}" type="presParOf" srcId="{2BCC296B-E132-4FD7-8F82-25A1748F4E83}" destId="{5AF96C3D-13A4-426D-A5F0-4337189826ED}"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1786A6-4D10-41F4-B60C-30E65FD3B697}">
      <dsp:nvSpPr>
        <dsp:cNvPr id="0" name=""/>
        <dsp:cNvSpPr/>
      </dsp:nvSpPr>
      <dsp:spPr>
        <a:xfrm>
          <a:off x="4185" y="0"/>
          <a:ext cx="4026316" cy="4800600"/>
        </a:xfrm>
        <a:prstGeom prst="roundRect">
          <a:avLst>
            <a:gd name="adj" fmla="val 10000"/>
          </a:avLst>
        </a:prstGeom>
        <a:solidFill>
          <a:schemeClr val="accent3">
            <a:tint val="40000"/>
            <a:hueOff val="0"/>
            <a:satOff val="0"/>
            <a:lumOff val="0"/>
            <a:alphaOff val="0"/>
          </a:schemeClr>
        </a:solidFill>
        <a:ln>
          <a:noFill/>
        </a:ln>
        <a:effectLst>
          <a:outerShdw blurRad="38100" dist="25400" dir="5400000" algn="t" rotWithShape="0">
            <a:srgbClr val="000000">
              <a:alpha val="50000"/>
            </a:srgbClr>
          </a:outerShdw>
        </a:effectLst>
      </dsp:spPr>
      <dsp:style>
        <a:lnRef idx="0">
          <a:scrgbClr r="0" g="0" b="0"/>
        </a:lnRef>
        <a:fillRef idx="1">
          <a:scrgbClr r="0" g="0" b="0"/>
        </a:fillRef>
        <a:effectRef idx="1">
          <a:scrgbClr r="0" g="0" b="0"/>
        </a:effectRef>
        <a:fontRef idx="minor"/>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tr-TR" sz="4000" b="1" kern="1200" dirty="0"/>
            <a:t>Motivasyon</a:t>
          </a:r>
        </a:p>
      </dsp:txBody>
      <dsp:txXfrm>
        <a:off x="4185" y="0"/>
        <a:ext cx="4026316" cy="1440180"/>
      </dsp:txXfrm>
    </dsp:sp>
    <dsp:sp modelId="{CB0FB7B3-B2AE-4DB3-B474-824A68FFD427}">
      <dsp:nvSpPr>
        <dsp:cNvPr id="0" name=""/>
        <dsp:cNvSpPr/>
      </dsp:nvSpPr>
      <dsp:spPr>
        <a:xfrm>
          <a:off x="4332475" y="0"/>
          <a:ext cx="4026316" cy="4800600"/>
        </a:xfrm>
        <a:prstGeom prst="roundRect">
          <a:avLst>
            <a:gd name="adj" fmla="val 10000"/>
          </a:avLst>
        </a:prstGeom>
        <a:solidFill>
          <a:schemeClr val="accent3">
            <a:tint val="40000"/>
            <a:hueOff val="0"/>
            <a:satOff val="0"/>
            <a:lumOff val="0"/>
            <a:alphaOff val="0"/>
          </a:schemeClr>
        </a:solidFill>
        <a:ln>
          <a:noFill/>
        </a:ln>
        <a:effectLst>
          <a:outerShdw blurRad="38100" dist="25400" dir="5400000" algn="t" rotWithShape="0">
            <a:srgbClr val="000000">
              <a:alpha val="50000"/>
            </a:srgbClr>
          </a:outerShdw>
        </a:effectLst>
      </dsp:spPr>
      <dsp:style>
        <a:lnRef idx="0">
          <a:scrgbClr r="0" g="0" b="0"/>
        </a:lnRef>
        <a:fillRef idx="1">
          <a:scrgbClr r="0" g="0" b="0"/>
        </a:fillRef>
        <a:effectRef idx="1">
          <a:scrgbClr r="0" g="0" b="0"/>
        </a:effectRef>
        <a:fontRef idx="minor"/>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tr-TR" sz="4000" b="1" kern="1200" dirty="0"/>
            <a:t>Tutum, Davranış ve Ortamlar</a:t>
          </a:r>
        </a:p>
      </dsp:txBody>
      <dsp:txXfrm>
        <a:off x="4332475" y="0"/>
        <a:ext cx="4026316" cy="1440180"/>
      </dsp:txXfrm>
    </dsp:sp>
    <dsp:sp modelId="{1C5634C5-989A-4839-B779-242CBBFD2FC5}">
      <dsp:nvSpPr>
        <dsp:cNvPr id="0" name=""/>
        <dsp:cNvSpPr/>
      </dsp:nvSpPr>
      <dsp:spPr>
        <a:xfrm>
          <a:off x="4735107" y="1441586"/>
          <a:ext cx="3221053" cy="1447446"/>
        </a:xfrm>
        <a:prstGeom prst="roundRect">
          <a:avLst>
            <a:gd name="adj" fmla="val 10000"/>
          </a:avLst>
        </a:prstGeom>
        <a:blipFill rotWithShape="0">
          <a:blip xmlns:r="http://schemas.openxmlformats.org/officeDocument/2006/relationships" r:embed="rId1">
            <a:duotone>
              <a:schemeClr val="accent3">
                <a:hueOff val="0"/>
                <a:satOff val="0"/>
                <a:lumOff val="0"/>
                <a:alphaOff val="0"/>
                <a:tint val="30000"/>
                <a:satMod val="300000"/>
              </a:schemeClr>
              <a:schemeClr val="accent3">
                <a:hueOff val="0"/>
                <a:satOff val="0"/>
                <a:lumOff val="0"/>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6040" tIns="49530" rIns="66040" bIns="49530" numCol="1" spcCol="1270" anchor="ctr" anchorCtr="0">
          <a:noAutofit/>
        </a:bodyPr>
        <a:lstStyle/>
        <a:p>
          <a:pPr lvl="0" algn="ctr" defTabSz="1155700">
            <a:lnSpc>
              <a:spcPct val="90000"/>
            </a:lnSpc>
            <a:spcBef>
              <a:spcPct val="0"/>
            </a:spcBef>
            <a:spcAft>
              <a:spcPct val="35000"/>
            </a:spcAft>
          </a:pPr>
          <a:r>
            <a:rPr lang="tr-TR" sz="2600" b="1" kern="1200" dirty="0"/>
            <a:t>Bireysel Yaratıcılıkta Tutum ve Davranışlar</a:t>
          </a:r>
        </a:p>
      </dsp:txBody>
      <dsp:txXfrm>
        <a:off x="4777501" y="1483980"/>
        <a:ext cx="3136265" cy="1362658"/>
      </dsp:txXfrm>
    </dsp:sp>
    <dsp:sp modelId="{5AF96C3D-13A4-426D-A5F0-4337189826ED}">
      <dsp:nvSpPr>
        <dsp:cNvPr id="0" name=""/>
        <dsp:cNvSpPr/>
      </dsp:nvSpPr>
      <dsp:spPr>
        <a:xfrm>
          <a:off x="4735107" y="3111717"/>
          <a:ext cx="3221053" cy="1447446"/>
        </a:xfrm>
        <a:prstGeom prst="roundRect">
          <a:avLst>
            <a:gd name="adj" fmla="val 10000"/>
          </a:avLst>
        </a:prstGeom>
        <a:blipFill rotWithShape="0">
          <a:blip xmlns:r="http://schemas.openxmlformats.org/officeDocument/2006/relationships" r:embed="rId1">
            <a:duotone>
              <a:schemeClr val="accent3">
                <a:hueOff val="-1137357"/>
                <a:satOff val="-4689"/>
                <a:lumOff val="-983"/>
                <a:alphaOff val="0"/>
                <a:tint val="30000"/>
                <a:satMod val="300000"/>
              </a:schemeClr>
              <a:schemeClr val="accent3">
                <a:hueOff val="-1137357"/>
                <a:satOff val="-4689"/>
                <a:lumOff val="-983"/>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6040" tIns="49530" rIns="66040" bIns="49530" numCol="1" spcCol="1270" anchor="ctr" anchorCtr="0">
          <a:noAutofit/>
        </a:bodyPr>
        <a:lstStyle/>
        <a:p>
          <a:pPr lvl="0" algn="ctr" defTabSz="1155700">
            <a:lnSpc>
              <a:spcPct val="90000"/>
            </a:lnSpc>
            <a:spcBef>
              <a:spcPct val="0"/>
            </a:spcBef>
            <a:spcAft>
              <a:spcPct val="35000"/>
            </a:spcAft>
          </a:pPr>
          <a:r>
            <a:rPr lang="tr-TR" sz="2600" b="1" kern="1200" dirty="0"/>
            <a:t>Örgütsel Yaratıcılıkta Yönetsel Tutum ve Davranışlar</a:t>
          </a:r>
        </a:p>
      </dsp:txBody>
      <dsp:txXfrm>
        <a:off x="4777501" y="3154111"/>
        <a:ext cx="3136265" cy="1362658"/>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84613" y="0"/>
            <a:ext cx="2971800" cy="496888"/>
          </a:xfrm>
          <a:prstGeom prst="rect">
            <a:avLst/>
          </a:prstGeom>
        </p:spPr>
        <p:txBody>
          <a:bodyPr vert="horz" lIns="91440" tIns="45720" rIns="91440" bIns="45720" rtlCol="0"/>
          <a:lstStyle>
            <a:lvl1pPr algn="r">
              <a:defRPr sz="1200"/>
            </a:lvl1pPr>
          </a:lstStyle>
          <a:p>
            <a:fld id="{5987390A-43E6-4F42-A067-3E42E8AE5498}" type="datetimeFigureOut">
              <a:rPr lang="tr-TR" smtClean="0"/>
              <a:pPr/>
              <a:t>22.10.20</a:t>
            </a:fld>
            <a:endParaRPr lang="tr-TR"/>
          </a:p>
        </p:txBody>
      </p:sp>
      <p:sp>
        <p:nvSpPr>
          <p:cNvPr id="4" name="Altbilgi Yer Tutucusu 3"/>
          <p:cNvSpPr>
            <a:spLocks noGrp="1"/>
          </p:cNvSpPr>
          <p:nvPr>
            <p:ph type="ftr" sz="quarter" idx="2"/>
          </p:nvPr>
        </p:nvSpPr>
        <p:spPr>
          <a:xfrm>
            <a:off x="0" y="9448800"/>
            <a:ext cx="2971800" cy="496888"/>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9448800"/>
            <a:ext cx="2971800" cy="496888"/>
          </a:xfrm>
          <a:prstGeom prst="rect">
            <a:avLst/>
          </a:prstGeom>
        </p:spPr>
        <p:txBody>
          <a:bodyPr vert="horz" lIns="91440" tIns="45720" rIns="91440" bIns="45720" rtlCol="0" anchor="b"/>
          <a:lstStyle>
            <a:lvl1pPr algn="r">
              <a:defRPr sz="1200"/>
            </a:lvl1pPr>
          </a:lstStyle>
          <a:p>
            <a:fld id="{4249E974-066E-4CAF-BA8A-1B09EDDFCA59}" type="slidenum">
              <a:rPr lang="tr-TR" smtClean="0"/>
              <a:pPr/>
              <a:t>‹#›</a:t>
            </a:fld>
            <a:endParaRPr lang="tr-TR"/>
          </a:p>
        </p:txBody>
      </p:sp>
    </p:spTree>
    <p:extLst>
      <p:ext uri="{BB962C8B-B14F-4D97-AF65-F5344CB8AC3E}">
        <p14:creationId xmlns:p14="http://schemas.microsoft.com/office/powerpoint/2010/main" val="5891898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97364"/>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97364"/>
          </a:xfrm>
          <a:prstGeom prst="rect">
            <a:avLst/>
          </a:prstGeom>
        </p:spPr>
        <p:txBody>
          <a:bodyPr vert="horz" lIns="91440" tIns="45720" rIns="91440" bIns="45720" rtlCol="0"/>
          <a:lstStyle>
            <a:lvl1pPr algn="r">
              <a:defRPr sz="1200"/>
            </a:lvl1pPr>
          </a:lstStyle>
          <a:p>
            <a:fld id="{E0ADCEFB-D78B-497D-927C-71ADEEEDE456}" type="datetimeFigureOut">
              <a:rPr lang="tr-TR" smtClean="0"/>
              <a:pPr/>
              <a:t>22.10.20</a:t>
            </a:fld>
            <a:endParaRPr lang="tr-TR"/>
          </a:p>
        </p:txBody>
      </p:sp>
      <p:sp>
        <p:nvSpPr>
          <p:cNvPr id="4" name="3 Slayt Görüntüsü Yer Tutucusu"/>
          <p:cNvSpPr>
            <a:spLocks noGrp="1" noRot="1" noChangeAspect="1"/>
          </p:cNvSpPr>
          <p:nvPr>
            <p:ph type="sldImg" idx="2"/>
          </p:nvPr>
        </p:nvSpPr>
        <p:spPr>
          <a:xfrm>
            <a:off x="942975" y="746125"/>
            <a:ext cx="4972050" cy="3730625"/>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724956"/>
            <a:ext cx="5486400" cy="4476274"/>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5 Altbilgi Yer Tutucusu"/>
          <p:cNvSpPr>
            <a:spLocks noGrp="1"/>
          </p:cNvSpPr>
          <p:nvPr>
            <p:ph type="ftr" sz="quarter" idx="4"/>
          </p:nvPr>
        </p:nvSpPr>
        <p:spPr>
          <a:xfrm>
            <a:off x="0" y="9448185"/>
            <a:ext cx="2971800" cy="497364"/>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9448185"/>
            <a:ext cx="2971800" cy="497364"/>
          </a:xfrm>
          <a:prstGeom prst="rect">
            <a:avLst/>
          </a:prstGeom>
        </p:spPr>
        <p:txBody>
          <a:bodyPr vert="horz" lIns="91440" tIns="45720" rIns="91440" bIns="45720" rtlCol="0" anchor="b"/>
          <a:lstStyle>
            <a:lvl1pPr algn="r">
              <a:defRPr sz="1200"/>
            </a:lvl1pPr>
          </a:lstStyle>
          <a:p>
            <a:fld id="{12C464AD-C92C-472C-8F78-3E42478059A3}" type="slidenum">
              <a:rPr lang="tr-TR" smtClean="0"/>
              <a:pPr/>
              <a:t>‹#›</a:t>
            </a:fld>
            <a:endParaRPr lang="tr-TR"/>
          </a:p>
        </p:txBody>
      </p:sp>
    </p:spTree>
    <p:extLst>
      <p:ext uri="{BB962C8B-B14F-4D97-AF65-F5344CB8AC3E}">
        <p14:creationId xmlns:p14="http://schemas.microsoft.com/office/powerpoint/2010/main" val="175259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600" b="1">
                <a:solidFill>
                  <a:srgbClr val="CC0066"/>
                </a:solidFill>
                <a:latin typeface="Tahoma" pitchFamily="34" charset="0"/>
              </a:defRPr>
            </a:lvl1pPr>
            <a:lvl2pPr marL="742950" indent="-285750">
              <a:defRPr kumimoji="1" sz="3600" b="1">
                <a:solidFill>
                  <a:srgbClr val="CC0066"/>
                </a:solidFill>
                <a:latin typeface="Tahoma" pitchFamily="34" charset="0"/>
              </a:defRPr>
            </a:lvl2pPr>
            <a:lvl3pPr marL="1143000" indent="-228600">
              <a:defRPr kumimoji="1" sz="3600" b="1">
                <a:solidFill>
                  <a:srgbClr val="CC0066"/>
                </a:solidFill>
                <a:latin typeface="Tahoma" pitchFamily="34" charset="0"/>
              </a:defRPr>
            </a:lvl3pPr>
            <a:lvl4pPr marL="1600200" indent="-228600">
              <a:defRPr kumimoji="1" sz="3600" b="1">
                <a:solidFill>
                  <a:srgbClr val="CC0066"/>
                </a:solidFill>
                <a:latin typeface="Tahoma" pitchFamily="34" charset="0"/>
              </a:defRPr>
            </a:lvl4pPr>
            <a:lvl5pPr marL="2057400" indent="-228600">
              <a:defRPr kumimoji="1" sz="3600" b="1">
                <a:solidFill>
                  <a:srgbClr val="CC0066"/>
                </a:solidFill>
                <a:latin typeface="Tahoma" pitchFamily="34" charset="0"/>
              </a:defRPr>
            </a:lvl5pPr>
            <a:lvl6pPr marL="2514600" indent="-228600" algn="ctr" eaLnBrk="0" fontAlgn="base" hangingPunct="0">
              <a:spcBef>
                <a:spcPct val="0"/>
              </a:spcBef>
              <a:spcAft>
                <a:spcPct val="0"/>
              </a:spcAft>
              <a:defRPr kumimoji="1" sz="3600" b="1">
                <a:solidFill>
                  <a:srgbClr val="CC0066"/>
                </a:solidFill>
                <a:latin typeface="Tahoma" pitchFamily="34" charset="0"/>
              </a:defRPr>
            </a:lvl6pPr>
            <a:lvl7pPr marL="2971800" indent="-228600" algn="ctr" eaLnBrk="0" fontAlgn="base" hangingPunct="0">
              <a:spcBef>
                <a:spcPct val="0"/>
              </a:spcBef>
              <a:spcAft>
                <a:spcPct val="0"/>
              </a:spcAft>
              <a:defRPr kumimoji="1" sz="3600" b="1">
                <a:solidFill>
                  <a:srgbClr val="CC0066"/>
                </a:solidFill>
                <a:latin typeface="Tahoma" pitchFamily="34" charset="0"/>
              </a:defRPr>
            </a:lvl7pPr>
            <a:lvl8pPr marL="3429000" indent="-228600" algn="ctr" eaLnBrk="0" fontAlgn="base" hangingPunct="0">
              <a:spcBef>
                <a:spcPct val="0"/>
              </a:spcBef>
              <a:spcAft>
                <a:spcPct val="0"/>
              </a:spcAft>
              <a:defRPr kumimoji="1" sz="3600" b="1">
                <a:solidFill>
                  <a:srgbClr val="CC0066"/>
                </a:solidFill>
                <a:latin typeface="Tahoma" pitchFamily="34" charset="0"/>
              </a:defRPr>
            </a:lvl8pPr>
            <a:lvl9pPr marL="3886200" indent="-228600" algn="ctr" eaLnBrk="0" fontAlgn="base" hangingPunct="0">
              <a:spcBef>
                <a:spcPct val="0"/>
              </a:spcBef>
              <a:spcAft>
                <a:spcPct val="0"/>
              </a:spcAft>
              <a:defRPr kumimoji="1" sz="3600" b="1">
                <a:solidFill>
                  <a:srgbClr val="CC0066"/>
                </a:solidFill>
                <a:latin typeface="Tahoma" pitchFamily="34" charset="0"/>
              </a:defRPr>
            </a:lvl9pPr>
          </a:lstStyle>
          <a:p>
            <a:fld id="{E040FA26-B98D-4088-9F26-1538D111BC43}" type="slidenum">
              <a:rPr kumimoji="0" lang="tr-TR" altLang="tr-TR" sz="1200" b="0" smtClean="0">
                <a:solidFill>
                  <a:schemeClr val="tx1"/>
                </a:solidFill>
                <a:latin typeface="Times New Roman" pitchFamily="18" charset="0"/>
              </a:rPr>
              <a:pPr/>
              <a:t>4</a:t>
            </a:fld>
            <a:endParaRPr kumimoji="0" lang="tr-TR" altLang="tr-TR" sz="1200" b="0">
              <a:solidFill>
                <a:schemeClr val="tx1"/>
              </a:solidFill>
              <a:latin typeface="Times New Roman" pitchFamily="18" charset="0"/>
            </a:endParaRPr>
          </a:p>
        </p:txBody>
      </p:sp>
      <p:sp>
        <p:nvSpPr>
          <p:cNvPr id="259075" name="Text Box 2"/>
          <p:cNvSpPr txBox="1">
            <a:spLocks noChangeArrowheads="1"/>
          </p:cNvSpPr>
          <p:nvPr/>
        </p:nvSpPr>
        <p:spPr bwMode="auto">
          <a:xfrm>
            <a:off x="1146175" y="747774"/>
            <a:ext cx="4567238" cy="3726774"/>
          </a:xfrm>
          <a:prstGeom prst="rect">
            <a:avLst/>
          </a:prstGeom>
          <a:solidFill>
            <a:srgbClr val="FFFFFF"/>
          </a:solidFill>
          <a:ln w="9525">
            <a:solidFill>
              <a:srgbClr val="000000"/>
            </a:solidFill>
            <a:miter lim="800000"/>
            <a:headEnd/>
            <a:tailEnd/>
          </a:ln>
        </p:spPr>
        <p:txBody>
          <a:bodyPr wrap="none" anchor="ctr"/>
          <a:lstStyle>
            <a:lvl1pPr>
              <a:defRPr kumimoji="1" sz="3600" b="1">
                <a:solidFill>
                  <a:srgbClr val="CC0066"/>
                </a:solidFill>
                <a:latin typeface="Tahoma" pitchFamily="34" charset="0"/>
              </a:defRPr>
            </a:lvl1pPr>
            <a:lvl2pPr marL="742950" indent="-285750">
              <a:defRPr kumimoji="1" sz="3600" b="1">
                <a:solidFill>
                  <a:srgbClr val="CC0066"/>
                </a:solidFill>
                <a:latin typeface="Tahoma" pitchFamily="34" charset="0"/>
              </a:defRPr>
            </a:lvl2pPr>
            <a:lvl3pPr marL="1143000" indent="-228600">
              <a:defRPr kumimoji="1" sz="3600" b="1">
                <a:solidFill>
                  <a:srgbClr val="CC0066"/>
                </a:solidFill>
                <a:latin typeface="Tahoma" pitchFamily="34" charset="0"/>
              </a:defRPr>
            </a:lvl3pPr>
            <a:lvl4pPr marL="1600200" indent="-228600">
              <a:defRPr kumimoji="1" sz="3600" b="1">
                <a:solidFill>
                  <a:srgbClr val="CC0066"/>
                </a:solidFill>
                <a:latin typeface="Tahoma" pitchFamily="34" charset="0"/>
              </a:defRPr>
            </a:lvl4pPr>
            <a:lvl5pPr marL="2057400" indent="-228600">
              <a:defRPr kumimoji="1" sz="3600" b="1">
                <a:solidFill>
                  <a:srgbClr val="CC0066"/>
                </a:solidFill>
                <a:latin typeface="Tahoma" pitchFamily="34" charset="0"/>
              </a:defRPr>
            </a:lvl5pPr>
            <a:lvl6pPr marL="2514600" indent="-228600" algn="ctr" eaLnBrk="0" fontAlgn="base" hangingPunct="0">
              <a:spcBef>
                <a:spcPct val="0"/>
              </a:spcBef>
              <a:spcAft>
                <a:spcPct val="0"/>
              </a:spcAft>
              <a:defRPr kumimoji="1" sz="3600" b="1">
                <a:solidFill>
                  <a:srgbClr val="CC0066"/>
                </a:solidFill>
                <a:latin typeface="Tahoma" pitchFamily="34" charset="0"/>
              </a:defRPr>
            </a:lvl6pPr>
            <a:lvl7pPr marL="2971800" indent="-228600" algn="ctr" eaLnBrk="0" fontAlgn="base" hangingPunct="0">
              <a:spcBef>
                <a:spcPct val="0"/>
              </a:spcBef>
              <a:spcAft>
                <a:spcPct val="0"/>
              </a:spcAft>
              <a:defRPr kumimoji="1" sz="3600" b="1">
                <a:solidFill>
                  <a:srgbClr val="CC0066"/>
                </a:solidFill>
                <a:latin typeface="Tahoma" pitchFamily="34" charset="0"/>
              </a:defRPr>
            </a:lvl7pPr>
            <a:lvl8pPr marL="3429000" indent="-228600" algn="ctr" eaLnBrk="0" fontAlgn="base" hangingPunct="0">
              <a:spcBef>
                <a:spcPct val="0"/>
              </a:spcBef>
              <a:spcAft>
                <a:spcPct val="0"/>
              </a:spcAft>
              <a:defRPr kumimoji="1" sz="3600" b="1">
                <a:solidFill>
                  <a:srgbClr val="CC0066"/>
                </a:solidFill>
                <a:latin typeface="Tahoma" pitchFamily="34" charset="0"/>
              </a:defRPr>
            </a:lvl8pPr>
            <a:lvl9pPr marL="3886200" indent="-228600" algn="ctr" eaLnBrk="0" fontAlgn="base" hangingPunct="0">
              <a:spcBef>
                <a:spcPct val="0"/>
              </a:spcBef>
              <a:spcAft>
                <a:spcPct val="0"/>
              </a:spcAft>
              <a:defRPr kumimoji="1" sz="3600" b="1">
                <a:solidFill>
                  <a:srgbClr val="CC0066"/>
                </a:solidFill>
                <a:latin typeface="Tahoma" pitchFamily="34" charset="0"/>
              </a:defRPr>
            </a:lvl9pPr>
          </a:lstStyle>
          <a:p>
            <a:endParaRPr lang="tr-TR" altLang="tr-TR"/>
          </a:p>
        </p:txBody>
      </p:sp>
      <p:sp>
        <p:nvSpPr>
          <p:cNvPr id="259076" name="Rectangle 3"/>
          <p:cNvSpPr>
            <a:spLocks noGrp="1" noChangeArrowheads="1"/>
          </p:cNvSpPr>
          <p:nvPr>
            <p:ph type="body"/>
          </p:nvPr>
        </p:nvSpPr>
        <p:spPr>
          <a:xfrm>
            <a:off x="914400" y="4724956"/>
            <a:ext cx="5029200" cy="447800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tr-TR" altLang="tr-T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600" b="1">
                <a:solidFill>
                  <a:srgbClr val="CC0066"/>
                </a:solidFill>
                <a:latin typeface="Tahoma" pitchFamily="34" charset="0"/>
              </a:defRPr>
            </a:lvl1pPr>
            <a:lvl2pPr marL="742950" indent="-285750">
              <a:defRPr kumimoji="1" sz="3600" b="1">
                <a:solidFill>
                  <a:srgbClr val="CC0066"/>
                </a:solidFill>
                <a:latin typeface="Tahoma" pitchFamily="34" charset="0"/>
              </a:defRPr>
            </a:lvl2pPr>
            <a:lvl3pPr marL="1143000" indent="-228600">
              <a:defRPr kumimoji="1" sz="3600" b="1">
                <a:solidFill>
                  <a:srgbClr val="CC0066"/>
                </a:solidFill>
                <a:latin typeface="Tahoma" pitchFamily="34" charset="0"/>
              </a:defRPr>
            </a:lvl3pPr>
            <a:lvl4pPr marL="1600200" indent="-228600">
              <a:defRPr kumimoji="1" sz="3600" b="1">
                <a:solidFill>
                  <a:srgbClr val="CC0066"/>
                </a:solidFill>
                <a:latin typeface="Tahoma" pitchFamily="34" charset="0"/>
              </a:defRPr>
            </a:lvl4pPr>
            <a:lvl5pPr marL="2057400" indent="-228600">
              <a:defRPr kumimoji="1" sz="3600" b="1">
                <a:solidFill>
                  <a:srgbClr val="CC0066"/>
                </a:solidFill>
                <a:latin typeface="Tahoma" pitchFamily="34" charset="0"/>
              </a:defRPr>
            </a:lvl5pPr>
            <a:lvl6pPr marL="2514600" indent="-228600" algn="ctr" eaLnBrk="0" fontAlgn="base" hangingPunct="0">
              <a:spcBef>
                <a:spcPct val="0"/>
              </a:spcBef>
              <a:spcAft>
                <a:spcPct val="0"/>
              </a:spcAft>
              <a:defRPr kumimoji="1" sz="3600" b="1">
                <a:solidFill>
                  <a:srgbClr val="CC0066"/>
                </a:solidFill>
                <a:latin typeface="Tahoma" pitchFamily="34" charset="0"/>
              </a:defRPr>
            </a:lvl6pPr>
            <a:lvl7pPr marL="2971800" indent="-228600" algn="ctr" eaLnBrk="0" fontAlgn="base" hangingPunct="0">
              <a:spcBef>
                <a:spcPct val="0"/>
              </a:spcBef>
              <a:spcAft>
                <a:spcPct val="0"/>
              </a:spcAft>
              <a:defRPr kumimoji="1" sz="3600" b="1">
                <a:solidFill>
                  <a:srgbClr val="CC0066"/>
                </a:solidFill>
                <a:latin typeface="Tahoma" pitchFamily="34" charset="0"/>
              </a:defRPr>
            </a:lvl7pPr>
            <a:lvl8pPr marL="3429000" indent="-228600" algn="ctr" eaLnBrk="0" fontAlgn="base" hangingPunct="0">
              <a:spcBef>
                <a:spcPct val="0"/>
              </a:spcBef>
              <a:spcAft>
                <a:spcPct val="0"/>
              </a:spcAft>
              <a:defRPr kumimoji="1" sz="3600" b="1">
                <a:solidFill>
                  <a:srgbClr val="CC0066"/>
                </a:solidFill>
                <a:latin typeface="Tahoma" pitchFamily="34" charset="0"/>
              </a:defRPr>
            </a:lvl8pPr>
            <a:lvl9pPr marL="3886200" indent="-228600" algn="ctr" eaLnBrk="0" fontAlgn="base" hangingPunct="0">
              <a:spcBef>
                <a:spcPct val="0"/>
              </a:spcBef>
              <a:spcAft>
                <a:spcPct val="0"/>
              </a:spcAft>
              <a:defRPr kumimoji="1" sz="3600" b="1">
                <a:solidFill>
                  <a:srgbClr val="CC0066"/>
                </a:solidFill>
                <a:latin typeface="Tahoma" pitchFamily="34" charset="0"/>
              </a:defRPr>
            </a:lvl9pPr>
          </a:lstStyle>
          <a:p>
            <a:fld id="{B631ADC2-A93A-48CD-B59E-A21A85C25D6E}" type="slidenum">
              <a:rPr kumimoji="0" lang="tr-TR" altLang="tr-TR" sz="1200" b="0" smtClean="0">
                <a:solidFill>
                  <a:schemeClr val="tx1"/>
                </a:solidFill>
                <a:latin typeface="Times New Roman" pitchFamily="18" charset="0"/>
              </a:rPr>
              <a:pPr/>
              <a:t>33</a:t>
            </a:fld>
            <a:endParaRPr kumimoji="0" lang="tr-TR" altLang="tr-TR" sz="1200" b="0">
              <a:solidFill>
                <a:schemeClr val="tx1"/>
              </a:solidFill>
              <a:latin typeface="Times New Roman" pitchFamily="18" charset="0"/>
            </a:endParaRPr>
          </a:p>
        </p:txBody>
      </p:sp>
      <p:sp>
        <p:nvSpPr>
          <p:cNvPr id="309251" name="Rectangle 2"/>
          <p:cNvSpPr>
            <a:spLocks noGrp="1" noRot="1" noChangeAspect="1" noChangeArrowheads="1" noTextEdit="1"/>
          </p:cNvSpPr>
          <p:nvPr>
            <p:ph type="sldImg"/>
          </p:nvPr>
        </p:nvSpPr>
        <p:spPr>
          <a:ln/>
        </p:spPr>
      </p:sp>
      <p:sp>
        <p:nvSpPr>
          <p:cNvPr id="309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a:p>
        </p:txBody>
      </p:sp>
    </p:spTree>
    <p:extLst>
      <p:ext uri="{BB962C8B-B14F-4D97-AF65-F5344CB8AC3E}">
        <p14:creationId xmlns:p14="http://schemas.microsoft.com/office/powerpoint/2010/main" val="407324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600" b="1">
                <a:solidFill>
                  <a:srgbClr val="CC0066"/>
                </a:solidFill>
                <a:latin typeface="Tahoma" pitchFamily="34" charset="0"/>
              </a:defRPr>
            </a:lvl1pPr>
            <a:lvl2pPr marL="742950" indent="-285750">
              <a:defRPr kumimoji="1" sz="3600" b="1">
                <a:solidFill>
                  <a:srgbClr val="CC0066"/>
                </a:solidFill>
                <a:latin typeface="Tahoma" pitchFamily="34" charset="0"/>
              </a:defRPr>
            </a:lvl2pPr>
            <a:lvl3pPr marL="1143000" indent="-228600">
              <a:defRPr kumimoji="1" sz="3600" b="1">
                <a:solidFill>
                  <a:srgbClr val="CC0066"/>
                </a:solidFill>
                <a:latin typeface="Tahoma" pitchFamily="34" charset="0"/>
              </a:defRPr>
            </a:lvl3pPr>
            <a:lvl4pPr marL="1600200" indent="-228600">
              <a:defRPr kumimoji="1" sz="3600" b="1">
                <a:solidFill>
                  <a:srgbClr val="CC0066"/>
                </a:solidFill>
                <a:latin typeface="Tahoma" pitchFamily="34" charset="0"/>
              </a:defRPr>
            </a:lvl4pPr>
            <a:lvl5pPr marL="2057400" indent="-228600">
              <a:defRPr kumimoji="1" sz="3600" b="1">
                <a:solidFill>
                  <a:srgbClr val="CC0066"/>
                </a:solidFill>
                <a:latin typeface="Tahoma" pitchFamily="34" charset="0"/>
              </a:defRPr>
            </a:lvl5pPr>
            <a:lvl6pPr marL="2514600" indent="-228600" algn="ctr" eaLnBrk="0" fontAlgn="base" hangingPunct="0">
              <a:spcBef>
                <a:spcPct val="0"/>
              </a:spcBef>
              <a:spcAft>
                <a:spcPct val="0"/>
              </a:spcAft>
              <a:defRPr kumimoji="1" sz="3600" b="1">
                <a:solidFill>
                  <a:srgbClr val="CC0066"/>
                </a:solidFill>
                <a:latin typeface="Tahoma" pitchFamily="34" charset="0"/>
              </a:defRPr>
            </a:lvl6pPr>
            <a:lvl7pPr marL="2971800" indent="-228600" algn="ctr" eaLnBrk="0" fontAlgn="base" hangingPunct="0">
              <a:spcBef>
                <a:spcPct val="0"/>
              </a:spcBef>
              <a:spcAft>
                <a:spcPct val="0"/>
              </a:spcAft>
              <a:defRPr kumimoji="1" sz="3600" b="1">
                <a:solidFill>
                  <a:srgbClr val="CC0066"/>
                </a:solidFill>
                <a:latin typeface="Tahoma" pitchFamily="34" charset="0"/>
              </a:defRPr>
            </a:lvl7pPr>
            <a:lvl8pPr marL="3429000" indent="-228600" algn="ctr" eaLnBrk="0" fontAlgn="base" hangingPunct="0">
              <a:spcBef>
                <a:spcPct val="0"/>
              </a:spcBef>
              <a:spcAft>
                <a:spcPct val="0"/>
              </a:spcAft>
              <a:defRPr kumimoji="1" sz="3600" b="1">
                <a:solidFill>
                  <a:srgbClr val="CC0066"/>
                </a:solidFill>
                <a:latin typeface="Tahoma" pitchFamily="34" charset="0"/>
              </a:defRPr>
            </a:lvl8pPr>
            <a:lvl9pPr marL="3886200" indent="-228600" algn="ctr" eaLnBrk="0" fontAlgn="base" hangingPunct="0">
              <a:spcBef>
                <a:spcPct val="0"/>
              </a:spcBef>
              <a:spcAft>
                <a:spcPct val="0"/>
              </a:spcAft>
              <a:defRPr kumimoji="1" sz="3600" b="1">
                <a:solidFill>
                  <a:srgbClr val="CC0066"/>
                </a:solidFill>
                <a:latin typeface="Tahoma" pitchFamily="34" charset="0"/>
              </a:defRPr>
            </a:lvl9pPr>
          </a:lstStyle>
          <a:p>
            <a:fld id="{EB7A09CC-B764-4D57-B1C9-250BF0EDCDD1}" type="slidenum">
              <a:rPr kumimoji="0" lang="tr-TR" altLang="tr-TR" sz="1200" b="0" smtClean="0">
                <a:solidFill>
                  <a:schemeClr val="tx1"/>
                </a:solidFill>
                <a:latin typeface="Times New Roman" pitchFamily="18" charset="0"/>
              </a:rPr>
              <a:pPr/>
              <a:t>34</a:t>
            </a:fld>
            <a:endParaRPr kumimoji="0" lang="tr-TR" altLang="tr-TR" sz="1200" b="0">
              <a:solidFill>
                <a:schemeClr val="tx1"/>
              </a:solidFill>
              <a:latin typeface="Times New Roman" pitchFamily="18" charset="0"/>
            </a:endParaRPr>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600" b="1">
                <a:solidFill>
                  <a:srgbClr val="CC0066"/>
                </a:solidFill>
                <a:latin typeface="Tahoma" pitchFamily="34" charset="0"/>
              </a:defRPr>
            </a:lvl1pPr>
            <a:lvl2pPr marL="742950" indent="-285750">
              <a:defRPr kumimoji="1" sz="3600" b="1">
                <a:solidFill>
                  <a:srgbClr val="CC0066"/>
                </a:solidFill>
                <a:latin typeface="Tahoma" pitchFamily="34" charset="0"/>
              </a:defRPr>
            </a:lvl2pPr>
            <a:lvl3pPr marL="1143000" indent="-228600">
              <a:defRPr kumimoji="1" sz="3600" b="1">
                <a:solidFill>
                  <a:srgbClr val="CC0066"/>
                </a:solidFill>
                <a:latin typeface="Tahoma" pitchFamily="34" charset="0"/>
              </a:defRPr>
            </a:lvl3pPr>
            <a:lvl4pPr marL="1600200" indent="-228600">
              <a:defRPr kumimoji="1" sz="3600" b="1">
                <a:solidFill>
                  <a:srgbClr val="CC0066"/>
                </a:solidFill>
                <a:latin typeface="Tahoma" pitchFamily="34" charset="0"/>
              </a:defRPr>
            </a:lvl4pPr>
            <a:lvl5pPr marL="2057400" indent="-228600">
              <a:defRPr kumimoji="1" sz="3600" b="1">
                <a:solidFill>
                  <a:srgbClr val="CC0066"/>
                </a:solidFill>
                <a:latin typeface="Tahoma" pitchFamily="34" charset="0"/>
              </a:defRPr>
            </a:lvl5pPr>
            <a:lvl6pPr marL="2514600" indent="-228600" algn="ctr" eaLnBrk="0" fontAlgn="base" hangingPunct="0">
              <a:spcBef>
                <a:spcPct val="0"/>
              </a:spcBef>
              <a:spcAft>
                <a:spcPct val="0"/>
              </a:spcAft>
              <a:defRPr kumimoji="1" sz="3600" b="1">
                <a:solidFill>
                  <a:srgbClr val="CC0066"/>
                </a:solidFill>
                <a:latin typeface="Tahoma" pitchFamily="34" charset="0"/>
              </a:defRPr>
            </a:lvl6pPr>
            <a:lvl7pPr marL="2971800" indent="-228600" algn="ctr" eaLnBrk="0" fontAlgn="base" hangingPunct="0">
              <a:spcBef>
                <a:spcPct val="0"/>
              </a:spcBef>
              <a:spcAft>
                <a:spcPct val="0"/>
              </a:spcAft>
              <a:defRPr kumimoji="1" sz="3600" b="1">
                <a:solidFill>
                  <a:srgbClr val="CC0066"/>
                </a:solidFill>
                <a:latin typeface="Tahoma" pitchFamily="34" charset="0"/>
              </a:defRPr>
            </a:lvl7pPr>
            <a:lvl8pPr marL="3429000" indent="-228600" algn="ctr" eaLnBrk="0" fontAlgn="base" hangingPunct="0">
              <a:spcBef>
                <a:spcPct val="0"/>
              </a:spcBef>
              <a:spcAft>
                <a:spcPct val="0"/>
              </a:spcAft>
              <a:defRPr kumimoji="1" sz="3600" b="1">
                <a:solidFill>
                  <a:srgbClr val="CC0066"/>
                </a:solidFill>
                <a:latin typeface="Tahoma" pitchFamily="34" charset="0"/>
              </a:defRPr>
            </a:lvl8pPr>
            <a:lvl9pPr marL="3886200" indent="-228600" algn="ctr" eaLnBrk="0" fontAlgn="base" hangingPunct="0">
              <a:spcBef>
                <a:spcPct val="0"/>
              </a:spcBef>
              <a:spcAft>
                <a:spcPct val="0"/>
              </a:spcAft>
              <a:defRPr kumimoji="1" sz="3600" b="1">
                <a:solidFill>
                  <a:srgbClr val="CC0066"/>
                </a:solidFill>
                <a:latin typeface="Tahoma" pitchFamily="34" charset="0"/>
              </a:defRPr>
            </a:lvl9pPr>
          </a:lstStyle>
          <a:p>
            <a:fld id="{2703F07F-C314-4CC6-81AC-5E4AD80FCF2E}" type="slidenum">
              <a:rPr kumimoji="0" lang="tr-TR" altLang="tr-TR" sz="1200" b="0" smtClean="0">
                <a:solidFill>
                  <a:schemeClr val="tx1"/>
                </a:solidFill>
                <a:latin typeface="Times New Roman" pitchFamily="18" charset="0"/>
              </a:rPr>
              <a:pPr/>
              <a:t>37</a:t>
            </a:fld>
            <a:endParaRPr kumimoji="0" lang="tr-TR" altLang="tr-TR" sz="1200" b="0">
              <a:solidFill>
                <a:schemeClr val="tx1"/>
              </a:solidFill>
              <a:latin typeface="Times New Roman" pitchFamily="18" charset="0"/>
            </a:endParaRPr>
          </a:p>
        </p:txBody>
      </p:sp>
      <p:sp>
        <p:nvSpPr>
          <p:cNvPr id="336899" name="Rectangle 2"/>
          <p:cNvSpPr>
            <a:spLocks noGrp="1" noRot="1" noChangeAspect="1" noChangeArrowheads="1" noTextEdit="1"/>
          </p:cNvSpPr>
          <p:nvPr>
            <p:ph type="sldImg"/>
          </p:nvPr>
        </p:nvSpPr>
        <p:spPr>
          <a:ln/>
        </p:spPr>
      </p:sp>
      <p:sp>
        <p:nvSpPr>
          <p:cNvPr id="336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600" b="1">
                <a:solidFill>
                  <a:srgbClr val="CC0066"/>
                </a:solidFill>
                <a:latin typeface="Tahoma" pitchFamily="34" charset="0"/>
              </a:defRPr>
            </a:lvl1pPr>
            <a:lvl2pPr marL="742950" indent="-285750">
              <a:defRPr kumimoji="1" sz="3600" b="1">
                <a:solidFill>
                  <a:srgbClr val="CC0066"/>
                </a:solidFill>
                <a:latin typeface="Tahoma" pitchFamily="34" charset="0"/>
              </a:defRPr>
            </a:lvl2pPr>
            <a:lvl3pPr marL="1143000" indent="-228600">
              <a:defRPr kumimoji="1" sz="3600" b="1">
                <a:solidFill>
                  <a:srgbClr val="CC0066"/>
                </a:solidFill>
                <a:latin typeface="Tahoma" pitchFamily="34" charset="0"/>
              </a:defRPr>
            </a:lvl3pPr>
            <a:lvl4pPr marL="1600200" indent="-228600">
              <a:defRPr kumimoji="1" sz="3600" b="1">
                <a:solidFill>
                  <a:srgbClr val="CC0066"/>
                </a:solidFill>
                <a:latin typeface="Tahoma" pitchFamily="34" charset="0"/>
              </a:defRPr>
            </a:lvl4pPr>
            <a:lvl5pPr marL="2057400" indent="-228600">
              <a:defRPr kumimoji="1" sz="3600" b="1">
                <a:solidFill>
                  <a:srgbClr val="CC0066"/>
                </a:solidFill>
                <a:latin typeface="Tahoma" pitchFamily="34" charset="0"/>
              </a:defRPr>
            </a:lvl5pPr>
            <a:lvl6pPr marL="2514600" indent="-228600" algn="ctr" eaLnBrk="0" fontAlgn="base" hangingPunct="0">
              <a:spcBef>
                <a:spcPct val="0"/>
              </a:spcBef>
              <a:spcAft>
                <a:spcPct val="0"/>
              </a:spcAft>
              <a:defRPr kumimoji="1" sz="3600" b="1">
                <a:solidFill>
                  <a:srgbClr val="CC0066"/>
                </a:solidFill>
                <a:latin typeface="Tahoma" pitchFamily="34" charset="0"/>
              </a:defRPr>
            </a:lvl6pPr>
            <a:lvl7pPr marL="2971800" indent="-228600" algn="ctr" eaLnBrk="0" fontAlgn="base" hangingPunct="0">
              <a:spcBef>
                <a:spcPct val="0"/>
              </a:spcBef>
              <a:spcAft>
                <a:spcPct val="0"/>
              </a:spcAft>
              <a:defRPr kumimoji="1" sz="3600" b="1">
                <a:solidFill>
                  <a:srgbClr val="CC0066"/>
                </a:solidFill>
                <a:latin typeface="Tahoma" pitchFamily="34" charset="0"/>
              </a:defRPr>
            </a:lvl7pPr>
            <a:lvl8pPr marL="3429000" indent="-228600" algn="ctr" eaLnBrk="0" fontAlgn="base" hangingPunct="0">
              <a:spcBef>
                <a:spcPct val="0"/>
              </a:spcBef>
              <a:spcAft>
                <a:spcPct val="0"/>
              </a:spcAft>
              <a:defRPr kumimoji="1" sz="3600" b="1">
                <a:solidFill>
                  <a:srgbClr val="CC0066"/>
                </a:solidFill>
                <a:latin typeface="Tahoma" pitchFamily="34" charset="0"/>
              </a:defRPr>
            </a:lvl8pPr>
            <a:lvl9pPr marL="3886200" indent="-228600" algn="ctr" eaLnBrk="0" fontAlgn="base" hangingPunct="0">
              <a:spcBef>
                <a:spcPct val="0"/>
              </a:spcBef>
              <a:spcAft>
                <a:spcPct val="0"/>
              </a:spcAft>
              <a:defRPr kumimoji="1" sz="3600" b="1">
                <a:solidFill>
                  <a:srgbClr val="CC0066"/>
                </a:solidFill>
                <a:latin typeface="Tahoma" pitchFamily="34" charset="0"/>
              </a:defRPr>
            </a:lvl9pPr>
          </a:lstStyle>
          <a:p>
            <a:fld id="{FFD9F25E-89FA-48EE-8065-80F0E3B182AA}" type="slidenum">
              <a:rPr kumimoji="0" lang="tr-TR" altLang="tr-TR" sz="1200" b="0" smtClean="0">
                <a:solidFill>
                  <a:schemeClr val="tx1"/>
                </a:solidFill>
                <a:latin typeface="Times New Roman" pitchFamily="18" charset="0"/>
              </a:rPr>
              <a:pPr/>
              <a:t>39</a:t>
            </a:fld>
            <a:endParaRPr kumimoji="0" lang="tr-TR" altLang="tr-TR" sz="1200" b="0">
              <a:solidFill>
                <a:schemeClr val="tx1"/>
              </a:solidFill>
              <a:latin typeface="Times New Roman" pitchFamily="18" charset="0"/>
            </a:endParaRPr>
          </a:p>
        </p:txBody>
      </p:sp>
      <p:sp>
        <p:nvSpPr>
          <p:cNvPr id="339971" name="Rectangle 2"/>
          <p:cNvSpPr>
            <a:spLocks noGrp="1" noRot="1" noChangeAspect="1" noChangeArrowheads="1" noTextEdit="1"/>
          </p:cNvSpPr>
          <p:nvPr>
            <p:ph type="sldImg"/>
          </p:nvPr>
        </p:nvSpPr>
        <p:spPr>
          <a:ln/>
        </p:spPr>
      </p:sp>
      <p:sp>
        <p:nvSpPr>
          <p:cNvPr id="339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600" b="1">
                <a:solidFill>
                  <a:srgbClr val="CC0066"/>
                </a:solidFill>
                <a:latin typeface="Tahoma" pitchFamily="34" charset="0"/>
              </a:defRPr>
            </a:lvl1pPr>
            <a:lvl2pPr marL="742950" indent="-285750">
              <a:defRPr kumimoji="1" sz="3600" b="1">
                <a:solidFill>
                  <a:srgbClr val="CC0066"/>
                </a:solidFill>
                <a:latin typeface="Tahoma" pitchFamily="34" charset="0"/>
              </a:defRPr>
            </a:lvl2pPr>
            <a:lvl3pPr marL="1143000" indent="-228600">
              <a:defRPr kumimoji="1" sz="3600" b="1">
                <a:solidFill>
                  <a:srgbClr val="CC0066"/>
                </a:solidFill>
                <a:latin typeface="Tahoma" pitchFamily="34" charset="0"/>
              </a:defRPr>
            </a:lvl3pPr>
            <a:lvl4pPr marL="1600200" indent="-228600">
              <a:defRPr kumimoji="1" sz="3600" b="1">
                <a:solidFill>
                  <a:srgbClr val="CC0066"/>
                </a:solidFill>
                <a:latin typeface="Tahoma" pitchFamily="34" charset="0"/>
              </a:defRPr>
            </a:lvl4pPr>
            <a:lvl5pPr marL="2057400" indent="-228600">
              <a:defRPr kumimoji="1" sz="3600" b="1">
                <a:solidFill>
                  <a:srgbClr val="CC0066"/>
                </a:solidFill>
                <a:latin typeface="Tahoma" pitchFamily="34" charset="0"/>
              </a:defRPr>
            </a:lvl5pPr>
            <a:lvl6pPr marL="2514600" indent="-228600" algn="ctr" eaLnBrk="0" fontAlgn="base" hangingPunct="0">
              <a:spcBef>
                <a:spcPct val="0"/>
              </a:spcBef>
              <a:spcAft>
                <a:spcPct val="0"/>
              </a:spcAft>
              <a:defRPr kumimoji="1" sz="3600" b="1">
                <a:solidFill>
                  <a:srgbClr val="CC0066"/>
                </a:solidFill>
                <a:latin typeface="Tahoma" pitchFamily="34" charset="0"/>
              </a:defRPr>
            </a:lvl6pPr>
            <a:lvl7pPr marL="2971800" indent="-228600" algn="ctr" eaLnBrk="0" fontAlgn="base" hangingPunct="0">
              <a:spcBef>
                <a:spcPct val="0"/>
              </a:spcBef>
              <a:spcAft>
                <a:spcPct val="0"/>
              </a:spcAft>
              <a:defRPr kumimoji="1" sz="3600" b="1">
                <a:solidFill>
                  <a:srgbClr val="CC0066"/>
                </a:solidFill>
                <a:latin typeface="Tahoma" pitchFamily="34" charset="0"/>
              </a:defRPr>
            </a:lvl7pPr>
            <a:lvl8pPr marL="3429000" indent="-228600" algn="ctr" eaLnBrk="0" fontAlgn="base" hangingPunct="0">
              <a:spcBef>
                <a:spcPct val="0"/>
              </a:spcBef>
              <a:spcAft>
                <a:spcPct val="0"/>
              </a:spcAft>
              <a:defRPr kumimoji="1" sz="3600" b="1">
                <a:solidFill>
                  <a:srgbClr val="CC0066"/>
                </a:solidFill>
                <a:latin typeface="Tahoma" pitchFamily="34" charset="0"/>
              </a:defRPr>
            </a:lvl8pPr>
            <a:lvl9pPr marL="3886200" indent="-228600" algn="ctr" eaLnBrk="0" fontAlgn="base" hangingPunct="0">
              <a:spcBef>
                <a:spcPct val="0"/>
              </a:spcBef>
              <a:spcAft>
                <a:spcPct val="0"/>
              </a:spcAft>
              <a:defRPr kumimoji="1" sz="3600" b="1">
                <a:solidFill>
                  <a:srgbClr val="CC0066"/>
                </a:solidFill>
                <a:latin typeface="Tahoma" pitchFamily="34" charset="0"/>
              </a:defRPr>
            </a:lvl9pPr>
          </a:lstStyle>
          <a:p>
            <a:fld id="{AA5BBD8C-73DF-43DE-B5E6-B61361C3A729}" type="slidenum">
              <a:rPr kumimoji="0" lang="tr-TR" altLang="tr-TR" sz="1200" b="0" smtClean="0">
                <a:solidFill>
                  <a:schemeClr val="tx1"/>
                </a:solidFill>
                <a:latin typeface="Times New Roman" pitchFamily="18" charset="0"/>
              </a:rPr>
              <a:pPr/>
              <a:t>40</a:t>
            </a:fld>
            <a:endParaRPr kumimoji="0" lang="tr-TR" altLang="tr-TR" sz="1200" b="0">
              <a:solidFill>
                <a:schemeClr val="tx1"/>
              </a:solidFill>
              <a:latin typeface="Times New Roman" pitchFamily="18" charset="0"/>
            </a:endParaRPr>
          </a:p>
        </p:txBody>
      </p:sp>
      <p:sp>
        <p:nvSpPr>
          <p:cNvPr id="340995" name="Rectangle 2"/>
          <p:cNvSpPr>
            <a:spLocks noGrp="1" noRot="1" noChangeAspect="1" noChangeArrowheads="1" noTextEdit="1"/>
          </p:cNvSpPr>
          <p:nvPr>
            <p:ph type="sldImg"/>
          </p:nvPr>
        </p:nvSpPr>
        <p:spPr>
          <a:ln/>
        </p:spPr>
      </p:sp>
      <p:sp>
        <p:nvSpPr>
          <p:cNvPr id="340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600" b="1">
                <a:solidFill>
                  <a:srgbClr val="CC0066"/>
                </a:solidFill>
                <a:latin typeface="Tahoma" pitchFamily="34" charset="0"/>
              </a:defRPr>
            </a:lvl1pPr>
            <a:lvl2pPr marL="742950" indent="-285750">
              <a:defRPr kumimoji="1" sz="3600" b="1">
                <a:solidFill>
                  <a:srgbClr val="CC0066"/>
                </a:solidFill>
                <a:latin typeface="Tahoma" pitchFamily="34" charset="0"/>
              </a:defRPr>
            </a:lvl2pPr>
            <a:lvl3pPr marL="1143000" indent="-228600">
              <a:defRPr kumimoji="1" sz="3600" b="1">
                <a:solidFill>
                  <a:srgbClr val="CC0066"/>
                </a:solidFill>
                <a:latin typeface="Tahoma" pitchFamily="34" charset="0"/>
              </a:defRPr>
            </a:lvl3pPr>
            <a:lvl4pPr marL="1600200" indent="-228600">
              <a:defRPr kumimoji="1" sz="3600" b="1">
                <a:solidFill>
                  <a:srgbClr val="CC0066"/>
                </a:solidFill>
                <a:latin typeface="Tahoma" pitchFamily="34" charset="0"/>
              </a:defRPr>
            </a:lvl4pPr>
            <a:lvl5pPr marL="2057400" indent="-228600">
              <a:defRPr kumimoji="1" sz="3600" b="1">
                <a:solidFill>
                  <a:srgbClr val="CC0066"/>
                </a:solidFill>
                <a:latin typeface="Tahoma" pitchFamily="34" charset="0"/>
              </a:defRPr>
            </a:lvl5pPr>
            <a:lvl6pPr marL="2514600" indent="-228600" algn="ctr" eaLnBrk="0" fontAlgn="base" hangingPunct="0">
              <a:spcBef>
                <a:spcPct val="0"/>
              </a:spcBef>
              <a:spcAft>
                <a:spcPct val="0"/>
              </a:spcAft>
              <a:defRPr kumimoji="1" sz="3600" b="1">
                <a:solidFill>
                  <a:srgbClr val="CC0066"/>
                </a:solidFill>
                <a:latin typeface="Tahoma" pitchFamily="34" charset="0"/>
              </a:defRPr>
            </a:lvl6pPr>
            <a:lvl7pPr marL="2971800" indent="-228600" algn="ctr" eaLnBrk="0" fontAlgn="base" hangingPunct="0">
              <a:spcBef>
                <a:spcPct val="0"/>
              </a:spcBef>
              <a:spcAft>
                <a:spcPct val="0"/>
              </a:spcAft>
              <a:defRPr kumimoji="1" sz="3600" b="1">
                <a:solidFill>
                  <a:srgbClr val="CC0066"/>
                </a:solidFill>
                <a:latin typeface="Tahoma" pitchFamily="34" charset="0"/>
              </a:defRPr>
            </a:lvl7pPr>
            <a:lvl8pPr marL="3429000" indent="-228600" algn="ctr" eaLnBrk="0" fontAlgn="base" hangingPunct="0">
              <a:spcBef>
                <a:spcPct val="0"/>
              </a:spcBef>
              <a:spcAft>
                <a:spcPct val="0"/>
              </a:spcAft>
              <a:defRPr kumimoji="1" sz="3600" b="1">
                <a:solidFill>
                  <a:srgbClr val="CC0066"/>
                </a:solidFill>
                <a:latin typeface="Tahoma" pitchFamily="34" charset="0"/>
              </a:defRPr>
            </a:lvl8pPr>
            <a:lvl9pPr marL="3886200" indent="-228600" algn="ctr" eaLnBrk="0" fontAlgn="base" hangingPunct="0">
              <a:spcBef>
                <a:spcPct val="0"/>
              </a:spcBef>
              <a:spcAft>
                <a:spcPct val="0"/>
              </a:spcAft>
              <a:defRPr kumimoji="1" sz="3600" b="1">
                <a:solidFill>
                  <a:srgbClr val="CC0066"/>
                </a:solidFill>
                <a:latin typeface="Tahoma" pitchFamily="34" charset="0"/>
              </a:defRPr>
            </a:lvl9pPr>
          </a:lstStyle>
          <a:p>
            <a:fld id="{BC3B2D18-CB5D-44A6-B47F-ED77E53A4B82}" type="slidenum">
              <a:rPr kumimoji="0" lang="tr-TR" altLang="tr-TR" sz="1200" b="0" smtClean="0">
                <a:solidFill>
                  <a:schemeClr val="tx1"/>
                </a:solidFill>
                <a:latin typeface="Times New Roman" pitchFamily="18" charset="0"/>
              </a:rPr>
              <a:pPr/>
              <a:t>5</a:t>
            </a:fld>
            <a:endParaRPr kumimoji="0" lang="tr-TR" altLang="tr-TR" sz="1200" b="0">
              <a:solidFill>
                <a:schemeClr val="tx1"/>
              </a:solidFill>
              <a:latin typeface="Times New Roman" pitchFamily="18" charset="0"/>
            </a:endParaRPr>
          </a:p>
        </p:txBody>
      </p:sp>
      <p:sp>
        <p:nvSpPr>
          <p:cNvPr id="260099" name="Text Box 2"/>
          <p:cNvSpPr txBox="1">
            <a:spLocks noChangeArrowheads="1"/>
          </p:cNvSpPr>
          <p:nvPr/>
        </p:nvSpPr>
        <p:spPr bwMode="auto">
          <a:xfrm>
            <a:off x="1143000" y="746046"/>
            <a:ext cx="4572000" cy="3730228"/>
          </a:xfrm>
          <a:prstGeom prst="rect">
            <a:avLst/>
          </a:prstGeom>
          <a:solidFill>
            <a:srgbClr val="FFFFFF"/>
          </a:solidFill>
          <a:ln w="9525">
            <a:solidFill>
              <a:srgbClr val="000000"/>
            </a:solidFill>
            <a:miter lim="800000"/>
            <a:headEnd/>
            <a:tailEnd/>
          </a:ln>
        </p:spPr>
        <p:txBody>
          <a:bodyPr wrap="none" anchor="ctr"/>
          <a:lstStyle>
            <a:lvl1pPr>
              <a:defRPr kumimoji="1" sz="3600" b="1">
                <a:solidFill>
                  <a:srgbClr val="CC0066"/>
                </a:solidFill>
                <a:latin typeface="Tahoma" pitchFamily="34" charset="0"/>
              </a:defRPr>
            </a:lvl1pPr>
            <a:lvl2pPr marL="742950" indent="-285750">
              <a:defRPr kumimoji="1" sz="3600" b="1">
                <a:solidFill>
                  <a:srgbClr val="CC0066"/>
                </a:solidFill>
                <a:latin typeface="Tahoma" pitchFamily="34" charset="0"/>
              </a:defRPr>
            </a:lvl2pPr>
            <a:lvl3pPr marL="1143000" indent="-228600">
              <a:defRPr kumimoji="1" sz="3600" b="1">
                <a:solidFill>
                  <a:srgbClr val="CC0066"/>
                </a:solidFill>
                <a:latin typeface="Tahoma" pitchFamily="34" charset="0"/>
              </a:defRPr>
            </a:lvl3pPr>
            <a:lvl4pPr marL="1600200" indent="-228600">
              <a:defRPr kumimoji="1" sz="3600" b="1">
                <a:solidFill>
                  <a:srgbClr val="CC0066"/>
                </a:solidFill>
                <a:latin typeface="Tahoma" pitchFamily="34" charset="0"/>
              </a:defRPr>
            </a:lvl4pPr>
            <a:lvl5pPr marL="2057400" indent="-228600">
              <a:defRPr kumimoji="1" sz="3600" b="1">
                <a:solidFill>
                  <a:srgbClr val="CC0066"/>
                </a:solidFill>
                <a:latin typeface="Tahoma" pitchFamily="34" charset="0"/>
              </a:defRPr>
            </a:lvl5pPr>
            <a:lvl6pPr marL="2514600" indent="-228600" algn="ctr" eaLnBrk="0" fontAlgn="base" hangingPunct="0">
              <a:spcBef>
                <a:spcPct val="0"/>
              </a:spcBef>
              <a:spcAft>
                <a:spcPct val="0"/>
              </a:spcAft>
              <a:defRPr kumimoji="1" sz="3600" b="1">
                <a:solidFill>
                  <a:srgbClr val="CC0066"/>
                </a:solidFill>
                <a:latin typeface="Tahoma" pitchFamily="34" charset="0"/>
              </a:defRPr>
            </a:lvl6pPr>
            <a:lvl7pPr marL="2971800" indent="-228600" algn="ctr" eaLnBrk="0" fontAlgn="base" hangingPunct="0">
              <a:spcBef>
                <a:spcPct val="0"/>
              </a:spcBef>
              <a:spcAft>
                <a:spcPct val="0"/>
              </a:spcAft>
              <a:defRPr kumimoji="1" sz="3600" b="1">
                <a:solidFill>
                  <a:srgbClr val="CC0066"/>
                </a:solidFill>
                <a:latin typeface="Tahoma" pitchFamily="34" charset="0"/>
              </a:defRPr>
            </a:lvl7pPr>
            <a:lvl8pPr marL="3429000" indent="-228600" algn="ctr" eaLnBrk="0" fontAlgn="base" hangingPunct="0">
              <a:spcBef>
                <a:spcPct val="0"/>
              </a:spcBef>
              <a:spcAft>
                <a:spcPct val="0"/>
              </a:spcAft>
              <a:defRPr kumimoji="1" sz="3600" b="1">
                <a:solidFill>
                  <a:srgbClr val="CC0066"/>
                </a:solidFill>
                <a:latin typeface="Tahoma" pitchFamily="34" charset="0"/>
              </a:defRPr>
            </a:lvl8pPr>
            <a:lvl9pPr marL="3886200" indent="-228600" algn="ctr" eaLnBrk="0" fontAlgn="base" hangingPunct="0">
              <a:spcBef>
                <a:spcPct val="0"/>
              </a:spcBef>
              <a:spcAft>
                <a:spcPct val="0"/>
              </a:spcAft>
              <a:defRPr kumimoji="1" sz="3600" b="1">
                <a:solidFill>
                  <a:srgbClr val="CC0066"/>
                </a:solidFill>
                <a:latin typeface="Tahoma" pitchFamily="34" charset="0"/>
              </a:defRPr>
            </a:lvl9pPr>
          </a:lstStyle>
          <a:p>
            <a:endParaRPr lang="tr-TR" altLang="tr-TR"/>
          </a:p>
        </p:txBody>
      </p:sp>
      <p:sp>
        <p:nvSpPr>
          <p:cNvPr id="260100" name="Rectangle 3"/>
          <p:cNvSpPr>
            <a:spLocks noGrp="1" noChangeArrowheads="1"/>
          </p:cNvSpPr>
          <p:nvPr>
            <p:ph type="body"/>
          </p:nvPr>
        </p:nvSpPr>
        <p:spPr>
          <a:xfrm>
            <a:off x="914400" y="4724956"/>
            <a:ext cx="5029200" cy="447800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tr-TR" altLang="tr-T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600" b="1">
                <a:solidFill>
                  <a:srgbClr val="CC0066"/>
                </a:solidFill>
                <a:latin typeface="Tahoma" pitchFamily="34" charset="0"/>
              </a:defRPr>
            </a:lvl1pPr>
            <a:lvl2pPr marL="742950" indent="-285750">
              <a:defRPr kumimoji="1" sz="3600" b="1">
                <a:solidFill>
                  <a:srgbClr val="CC0066"/>
                </a:solidFill>
                <a:latin typeface="Tahoma" pitchFamily="34" charset="0"/>
              </a:defRPr>
            </a:lvl2pPr>
            <a:lvl3pPr marL="1143000" indent="-228600">
              <a:defRPr kumimoji="1" sz="3600" b="1">
                <a:solidFill>
                  <a:srgbClr val="CC0066"/>
                </a:solidFill>
                <a:latin typeface="Tahoma" pitchFamily="34" charset="0"/>
              </a:defRPr>
            </a:lvl3pPr>
            <a:lvl4pPr marL="1600200" indent="-228600">
              <a:defRPr kumimoji="1" sz="3600" b="1">
                <a:solidFill>
                  <a:srgbClr val="CC0066"/>
                </a:solidFill>
                <a:latin typeface="Tahoma" pitchFamily="34" charset="0"/>
              </a:defRPr>
            </a:lvl4pPr>
            <a:lvl5pPr marL="2057400" indent="-228600">
              <a:defRPr kumimoji="1" sz="3600" b="1">
                <a:solidFill>
                  <a:srgbClr val="CC0066"/>
                </a:solidFill>
                <a:latin typeface="Tahoma" pitchFamily="34" charset="0"/>
              </a:defRPr>
            </a:lvl5pPr>
            <a:lvl6pPr marL="2514600" indent="-228600" algn="ctr" eaLnBrk="0" fontAlgn="base" hangingPunct="0">
              <a:spcBef>
                <a:spcPct val="0"/>
              </a:spcBef>
              <a:spcAft>
                <a:spcPct val="0"/>
              </a:spcAft>
              <a:defRPr kumimoji="1" sz="3600" b="1">
                <a:solidFill>
                  <a:srgbClr val="CC0066"/>
                </a:solidFill>
                <a:latin typeface="Tahoma" pitchFamily="34" charset="0"/>
              </a:defRPr>
            </a:lvl6pPr>
            <a:lvl7pPr marL="2971800" indent="-228600" algn="ctr" eaLnBrk="0" fontAlgn="base" hangingPunct="0">
              <a:spcBef>
                <a:spcPct val="0"/>
              </a:spcBef>
              <a:spcAft>
                <a:spcPct val="0"/>
              </a:spcAft>
              <a:defRPr kumimoji="1" sz="3600" b="1">
                <a:solidFill>
                  <a:srgbClr val="CC0066"/>
                </a:solidFill>
                <a:latin typeface="Tahoma" pitchFamily="34" charset="0"/>
              </a:defRPr>
            </a:lvl7pPr>
            <a:lvl8pPr marL="3429000" indent="-228600" algn="ctr" eaLnBrk="0" fontAlgn="base" hangingPunct="0">
              <a:spcBef>
                <a:spcPct val="0"/>
              </a:spcBef>
              <a:spcAft>
                <a:spcPct val="0"/>
              </a:spcAft>
              <a:defRPr kumimoji="1" sz="3600" b="1">
                <a:solidFill>
                  <a:srgbClr val="CC0066"/>
                </a:solidFill>
                <a:latin typeface="Tahoma" pitchFamily="34" charset="0"/>
              </a:defRPr>
            </a:lvl8pPr>
            <a:lvl9pPr marL="3886200" indent="-228600" algn="ctr" eaLnBrk="0" fontAlgn="base" hangingPunct="0">
              <a:spcBef>
                <a:spcPct val="0"/>
              </a:spcBef>
              <a:spcAft>
                <a:spcPct val="0"/>
              </a:spcAft>
              <a:defRPr kumimoji="1" sz="3600" b="1">
                <a:solidFill>
                  <a:srgbClr val="CC0066"/>
                </a:solidFill>
                <a:latin typeface="Tahoma" pitchFamily="34" charset="0"/>
              </a:defRPr>
            </a:lvl9pPr>
          </a:lstStyle>
          <a:p>
            <a:fld id="{FC8F85AC-4A6D-405F-A098-21016613B331}" type="slidenum">
              <a:rPr kumimoji="0" lang="tr-TR" altLang="tr-TR" sz="1200" b="0" smtClean="0">
                <a:solidFill>
                  <a:schemeClr val="tx1"/>
                </a:solidFill>
                <a:latin typeface="Times New Roman" pitchFamily="18" charset="0"/>
              </a:rPr>
              <a:pPr/>
              <a:t>6</a:t>
            </a:fld>
            <a:endParaRPr kumimoji="0" lang="tr-TR" altLang="tr-TR" sz="1200" b="0">
              <a:solidFill>
                <a:schemeClr val="tx1"/>
              </a:solidFill>
              <a:latin typeface="Times New Roman" pitchFamily="18" charset="0"/>
            </a:endParaRPr>
          </a:p>
        </p:txBody>
      </p:sp>
      <p:sp>
        <p:nvSpPr>
          <p:cNvPr id="261123" name="Text Box 2"/>
          <p:cNvSpPr txBox="1">
            <a:spLocks noChangeArrowheads="1"/>
          </p:cNvSpPr>
          <p:nvPr/>
        </p:nvSpPr>
        <p:spPr bwMode="auto">
          <a:xfrm>
            <a:off x="1146175" y="747774"/>
            <a:ext cx="4567238" cy="3726774"/>
          </a:xfrm>
          <a:prstGeom prst="rect">
            <a:avLst/>
          </a:prstGeom>
          <a:solidFill>
            <a:srgbClr val="FFFFFF"/>
          </a:solidFill>
          <a:ln w="9525">
            <a:solidFill>
              <a:srgbClr val="000000"/>
            </a:solidFill>
            <a:miter lim="800000"/>
            <a:headEnd/>
            <a:tailEnd/>
          </a:ln>
        </p:spPr>
        <p:txBody>
          <a:bodyPr wrap="none" anchor="ctr"/>
          <a:lstStyle>
            <a:lvl1pPr>
              <a:defRPr kumimoji="1" sz="3600" b="1">
                <a:solidFill>
                  <a:srgbClr val="CC0066"/>
                </a:solidFill>
                <a:latin typeface="Tahoma" pitchFamily="34" charset="0"/>
              </a:defRPr>
            </a:lvl1pPr>
            <a:lvl2pPr marL="742950" indent="-285750">
              <a:defRPr kumimoji="1" sz="3600" b="1">
                <a:solidFill>
                  <a:srgbClr val="CC0066"/>
                </a:solidFill>
                <a:latin typeface="Tahoma" pitchFamily="34" charset="0"/>
              </a:defRPr>
            </a:lvl2pPr>
            <a:lvl3pPr marL="1143000" indent="-228600">
              <a:defRPr kumimoji="1" sz="3600" b="1">
                <a:solidFill>
                  <a:srgbClr val="CC0066"/>
                </a:solidFill>
                <a:latin typeface="Tahoma" pitchFamily="34" charset="0"/>
              </a:defRPr>
            </a:lvl3pPr>
            <a:lvl4pPr marL="1600200" indent="-228600">
              <a:defRPr kumimoji="1" sz="3600" b="1">
                <a:solidFill>
                  <a:srgbClr val="CC0066"/>
                </a:solidFill>
                <a:latin typeface="Tahoma" pitchFamily="34" charset="0"/>
              </a:defRPr>
            </a:lvl4pPr>
            <a:lvl5pPr marL="2057400" indent="-228600">
              <a:defRPr kumimoji="1" sz="3600" b="1">
                <a:solidFill>
                  <a:srgbClr val="CC0066"/>
                </a:solidFill>
                <a:latin typeface="Tahoma" pitchFamily="34" charset="0"/>
              </a:defRPr>
            </a:lvl5pPr>
            <a:lvl6pPr marL="2514600" indent="-228600" algn="ctr" eaLnBrk="0" fontAlgn="base" hangingPunct="0">
              <a:spcBef>
                <a:spcPct val="0"/>
              </a:spcBef>
              <a:spcAft>
                <a:spcPct val="0"/>
              </a:spcAft>
              <a:defRPr kumimoji="1" sz="3600" b="1">
                <a:solidFill>
                  <a:srgbClr val="CC0066"/>
                </a:solidFill>
                <a:latin typeface="Tahoma" pitchFamily="34" charset="0"/>
              </a:defRPr>
            </a:lvl6pPr>
            <a:lvl7pPr marL="2971800" indent="-228600" algn="ctr" eaLnBrk="0" fontAlgn="base" hangingPunct="0">
              <a:spcBef>
                <a:spcPct val="0"/>
              </a:spcBef>
              <a:spcAft>
                <a:spcPct val="0"/>
              </a:spcAft>
              <a:defRPr kumimoji="1" sz="3600" b="1">
                <a:solidFill>
                  <a:srgbClr val="CC0066"/>
                </a:solidFill>
                <a:latin typeface="Tahoma" pitchFamily="34" charset="0"/>
              </a:defRPr>
            </a:lvl7pPr>
            <a:lvl8pPr marL="3429000" indent="-228600" algn="ctr" eaLnBrk="0" fontAlgn="base" hangingPunct="0">
              <a:spcBef>
                <a:spcPct val="0"/>
              </a:spcBef>
              <a:spcAft>
                <a:spcPct val="0"/>
              </a:spcAft>
              <a:defRPr kumimoji="1" sz="3600" b="1">
                <a:solidFill>
                  <a:srgbClr val="CC0066"/>
                </a:solidFill>
                <a:latin typeface="Tahoma" pitchFamily="34" charset="0"/>
              </a:defRPr>
            </a:lvl8pPr>
            <a:lvl9pPr marL="3886200" indent="-228600" algn="ctr" eaLnBrk="0" fontAlgn="base" hangingPunct="0">
              <a:spcBef>
                <a:spcPct val="0"/>
              </a:spcBef>
              <a:spcAft>
                <a:spcPct val="0"/>
              </a:spcAft>
              <a:defRPr kumimoji="1" sz="3600" b="1">
                <a:solidFill>
                  <a:srgbClr val="CC0066"/>
                </a:solidFill>
                <a:latin typeface="Tahoma" pitchFamily="34" charset="0"/>
              </a:defRPr>
            </a:lvl9pPr>
          </a:lstStyle>
          <a:p>
            <a:endParaRPr lang="tr-TR" altLang="tr-TR"/>
          </a:p>
        </p:txBody>
      </p:sp>
      <p:sp>
        <p:nvSpPr>
          <p:cNvPr id="261124" name="Rectangle 3"/>
          <p:cNvSpPr>
            <a:spLocks noGrp="1" noChangeArrowheads="1"/>
          </p:cNvSpPr>
          <p:nvPr>
            <p:ph type="body"/>
          </p:nvPr>
        </p:nvSpPr>
        <p:spPr>
          <a:xfrm>
            <a:off x="914400" y="4724956"/>
            <a:ext cx="5029200" cy="447800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tr-TR" altLang="tr-T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600" b="1">
                <a:solidFill>
                  <a:srgbClr val="CC0066"/>
                </a:solidFill>
                <a:latin typeface="Tahoma" pitchFamily="34" charset="0"/>
              </a:defRPr>
            </a:lvl1pPr>
            <a:lvl2pPr marL="742950" indent="-285750">
              <a:defRPr kumimoji="1" sz="3600" b="1">
                <a:solidFill>
                  <a:srgbClr val="CC0066"/>
                </a:solidFill>
                <a:latin typeface="Tahoma" pitchFamily="34" charset="0"/>
              </a:defRPr>
            </a:lvl2pPr>
            <a:lvl3pPr marL="1143000" indent="-228600">
              <a:defRPr kumimoji="1" sz="3600" b="1">
                <a:solidFill>
                  <a:srgbClr val="CC0066"/>
                </a:solidFill>
                <a:latin typeface="Tahoma" pitchFamily="34" charset="0"/>
              </a:defRPr>
            </a:lvl3pPr>
            <a:lvl4pPr marL="1600200" indent="-228600">
              <a:defRPr kumimoji="1" sz="3600" b="1">
                <a:solidFill>
                  <a:srgbClr val="CC0066"/>
                </a:solidFill>
                <a:latin typeface="Tahoma" pitchFamily="34" charset="0"/>
              </a:defRPr>
            </a:lvl4pPr>
            <a:lvl5pPr marL="2057400" indent="-228600">
              <a:defRPr kumimoji="1" sz="3600" b="1">
                <a:solidFill>
                  <a:srgbClr val="CC0066"/>
                </a:solidFill>
                <a:latin typeface="Tahoma" pitchFamily="34" charset="0"/>
              </a:defRPr>
            </a:lvl5pPr>
            <a:lvl6pPr marL="2514600" indent="-228600" algn="ctr" eaLnBrk="0" fontAlgn="base" hangingPunct="0">
              <a:spcBef>
                <a:spcPct val="0"/>
              </a:spcBef>
              <a:spcAft>
                <a:spcPct val="0"/>
              </a:spcAft>
              <a:defRPr kumimoji="1" sz="3600" b="1">
                <a:solidFill>
                  <a:srgbClr val="CC0066"/>
                </a:solidFill>
                <a:latin typeface="Tahoma" pitchFamily="34" charset="0"/>
              </a:defRPr>
            </a:lvl6pPr>
            <a:lvl7pPr marL="2971800" indent="-228600" algn="ctr" eaLnBrk="0" fontAlgn="base" hangingPunct="0">
              <a:spcBef>
                <a:spcPct val="0"/>
              </a:spcBef>
              <a:spcAft>
                <a:spcPct val="0"/>
              </a:spcAft>
              <a:defRPr kumimoji="1" sz="3600" b="1">
                <a:solidFill>
                  <a:srgbClr val="CC0066"/>
                </a:solidFill>
                <a:latin typeface="Tahoma" pitchFamily="34" charset="0"/>
              </a:defRPr>
            </a:lvl7pPr>
            <a:lvl8pPr marL="3429000" indent="-228600" algn="ctr" eaLnBrk="0" fontAlgn="base" hangingPunct="0">
              <a:spcBef>
                <a:spcPct val="0"/>
              </a:spcBef>
              <a:spcAft>
                <a:spcPct val="0"/>
              </a:spcAft>
              <a:defRPr kumimoji="1" sz="3600" b="1">
                <a:solidFill>
                  <a:srgbClr val="CC0066"/>
                </a:solidFill>
                <a:latin typeface="Tahoma" pitchFamily="34" charset="0"/>
              </a:defRPr>
            </a:lvl8pPr>
            <a:lvl9pPr marL="3886200" indent="-228600" algn="ctr" eaLnBrk="0" fontAlgn="base" hangingPunct="0">
              <a:spcBef>
                <a:spcPct val="0"/>
              </a:spcBef>
              <a:spcAft>
                <a:spcPct val="0"/>
              </a:spcAft>
              <a:defRPr kumimoji="1" sz="3600" b="1">
                <a:solidFill>
                  <a:srgbClr val="CC0066"/>
                </a:solidFill>
                <a:latin typeface="Tahoma" pitchFamily="34" charset="0"/>
              </a:defRPr>
            </a:lvl9pPr>
          </a:lstStyle>
          <a:p>
            <a:fld id="{5A036CA2-4440-483C-804D-8812E455E563}" type="slidenum">
              <a:rPr kumimoji="0" lang="tr-TR" altLang="tr-TR" sz="1200" b="0" smtClean="0">
                <a:solidFill>
                  <a:schemeClr val="tx1"/>
                </a:solidFill>
                <a:latin typeface="Times New Roman" pitchFamily="18" charset="0"/>
              </a:rPr>
              <a:pPr/>
              <a:t>7</a:t>
            </a:fld>
            <a:endParaRPr kumimoji="0" lang="tr-TR" altLang="tr-TR" sz="1200" b="0">
              <a:solidFill>
                <a:schemeClr val="tx1"/>
              </a:solidFill>
              <a:latin typeface="Times New Roman" pitchFamily="18" charset="0"/>
            </a:endParaRPr>
          </a:p>
        </p:txBody>
      </p:sp>
      <p:sp>
        <p:nvSpPr>
          <p:cNvPr id="262147" name="Text Box 2"/>
          <p:cNvSpPr txBox="1">
            <a:spLocks noChangeArrowheads="1"/>
          </p:cNvSpPr>
          <p:nvPr/>
        </p:nvSpPr>
        <p:spPr bwMode="auto">
          <a:xfrm>
            <a:off x="1146175" y="747774"/>
            <a:ext cx="4567238" cy="3726774"/>
          </a:xfrm>
          <a:prstGeom prst="rect">
            <a:avLst/>
          </a:prstGeom>
          <a:solidFill>
            <a:srgbClr val="FFFFFF"/>
          </a:solidFill>
          <a:ln w="9525">
            <a:solidFill>
              <a:srgbClr val="000000"/>
            </a:solidFill>
            <a:miter lim="800000"/>
            <a:headEnd/>
            <a:tailEnd/>
          </a:ln>
        </p:spPr>
        <p:txBody>
          <a:bodyPr wrap="none" anchor="ctr"/>
          <a:lstStyle>
            <a:lvl1pPr>
              <a:defRPr kumimoji="1" sz="3600" b="1">
                <a:solidFill>
                  <a:srgbClr val="CC0066"/>
                </a:solidFill>
                <a:latin typeface="Tahoma" pitchFamily="34" charset="0"/>
              </a:defRPr>
            </a:lvl1pPr>
            <a:lvl2pPr marL="742950" indent="-285750">
              <a:defRPr kumimoji="1" sz="3600" b="1">
                <a:solidFill>
                  <a:srgbClr val="CC0066"/>
                </a:solidFill>
                <a:latin typeface="Tahoma" pitchFamily="34" charset="0"/>
              </a:defRPr>
            </a:lvl2pPr>
            <a:lvl3pPr marL="1143000" indent="-228600">
              <a:defRPr kumimoji="1" sz="3600" b="1">
                <a:solidFill>
                  <a:srgbClr val="CC0066"/>
                </a:solidFill>
                <a:latin typeface="Tahoma" pitchFamily="34" charset="0"/>
              </a:defRPr>
            </a:lvl3pPr>
            <a:lvl4pPr marL="1600200" indent="-228600">
              <a:defRPr kumimoji="1" sz="3600" b="1">
                <a:solidFill>
                  <a:srgbClr val="CC0066"/>
                </a:solidFill>
                <a:latin typeface="Tahoma" pitchFamily="34" charset="0"/>
              </a:defRPr>
            </a:lvl4pPr>
            <a:lvl5pPr marL="2057400" indent="-228600">
              <a:defRPr kumimoji="1" sz="3600" b="1">
                <a:solidFill>
                  <a:srgbClr val="CC0066"/>
                </a:solidFill>
                <a:latin typeface="Tahoma" pitchFamily="34" charset="0"/>
              </a:defRPr>
            </a:lvl5pPr>
            <a:lvl6pPr marL="2514600" indent="-228600" algn="ctr" eaLnBrk="0" fontAlgn="base" hangingPunct="0">
              <a:spcBef>
                <a:spcPct val="0"/>
              </a:spcBef>
              <a:spcAft>
                <a:spcPct val="0"/>
              </a:spcAft>
              <a:defRPr kumimoji="1" sz="3600" b="1">
                <a:solidFill>
                  <a:srgbClr val="CC0066"/>
                </a:solidFill>
                <a:latin typeface="Tahoma" pitchFamily="34" charset="0"/>
              </a:defRPr>
            </a:lvl6pPr>
            <a:lvl7pPr marL="2971800" indent="-228600" algn="ctr" eaLnBrk="0" fontAlgn="base" hangingPunct="0">
              <a:spcBef>
                <a:spcPct val="0"/>
              </a:spcBef>
              <a:spcAft>
                <a:spcPct val="0"/>
              </a:spcAft>
              <a:defRPr kumimoji="1" sz="3600" b="1">
                <a:solidFill>
                  <a:srgbClr val="CC0066"/>
                </a:solidFill>
                <a:latin typeface="Tahoma" pitchFamily="34" charset="0"/>
              </a:defRPr>
            </a:lvl7pPr>
            <a:lvl8pPr marL="3429000" indent="-228600" algn="ctr" eaLnBrk="0" fontAlgn="base" hangingPunct="0">
              <a:spcBef>
                <a:spcPct val="0"/>
              </a:spcBef>
              <a:spcAft>
                <a:spcPct val="0"/>
              </a:spcAft>
              <a:defRPr kumimoji="1" sz="3600" b="1">
                <a:solidFill>
                  <a:srgbClr val="CC0066"/>
                </a:solidFill>
                <a:latin typeface="Tahoma" pitchFamily="34" charset="0"/>
              </a:defRPr>
            </a:lvl8pPr>
            <a:lvl9pPr marL="3886200" indent="-228600" algn="ctr" eaLnBrk="0" fontAlgn="base" hangingPunct="0">
              <a:spcBef>
                <a:spcPct val="0"/>
              </a:spcBef>
              <a:spcAft>
                <a:spcPct val="0"/>
              </a:spcAft>
              <a:defRPr kumimoji="1" sz="3600" b="1">
                <a:solidFill>
                  <a:srgbClr val="CC0066"/>
                </a:solidFill>
                <a:latin typeface="Tahoma" pitchFamily="34" charset="0"/>
              </a:defRPr>
            </a:lvl9pPr>
          </a:lstStyle>
          <a:p>
            <a:endParaRPr lang="tr-TR" altLang="tr-TR"/>
          </a:p>
        </p:txBody>
      </p:sp>
      <p:sp>
        <p:nvSpPr>
          <p:cNvPr id="262148" name="Rectangle 3"/>
          <p:cNvSpPr>
            <a:spLocks noGrp="1" noChangeArrowheads="1"/>
          </p:cNvSpPr>
          <p:nvPr>
            <p:ph type="body"/>
          </p:nvPr>
        </p:nvSpPr>
        <p:spPr>
          <a:xfrm>
            <a:off x="914400" y="4724956"/>
            <a:ext cx="5029200" cy="447800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tr-TR" altLang="tr-T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600" b="1">
                <a:solidFill>
                  <a:srgbClr val="CC0066"/>
                </a:solidFill>
                <a:latin typeface="Tahoma" pitchFamily="34" charset="0"/>
              </a:defRPr>
            </a:lvl1pPr>
            <a:lvl2pPr marL="742950" indent="-285750">
              <a:defRPr kumimoji="1" sz="3600" b="1">
                <a:solidFill>
                  <a:srgbClr val="CC0066"/>
                </a:solidFill>
                <a:latin typeface="Tahoma" pitchFamily="34" charset="0"/>
              </a:defRPr>
            </a:lvl2pPr>
            <a:lvl3pPr marL="1143000" indent="-228600">
              <a:defRPr kumimoji="1" sz="3600" b="1">
                <a:solidFill>
                  <a:srgbClr val="CC0066"/>
                </a:solidFill>
                <a:latin typeface="Tahoma" pitchFamily="34" charset="0"/>
              </a:defRPr>
            </a:lvl3pPr>
            <a:lvl4pPr marL="1600200" indent="-228600">
              <a:defRPr kumimoji="1" sz="3600" b="1">
                <a:solidFill>
                  <a:srgbClr val="CC0066"/>
                </a:solidFill>
                <a:latin typeface="Tahoma" pitchFamily="34" charset="0"/>
              </a:defRPr>
            </a:lvl4pPr>
            <a:lvl5pPr marL="2057400" indent="-228600">
              <a:defRPr kumimoji="1" sz="3600" b="1">
                <a:solidFill>
                  <a:srgbClr val="CC0066"/>
                </a:solidFill>
                <a:latin typeface="Tahoma" pitchFamily="34" charset="0"/>
              </a:defRPr>
            </a:lvl5pPr>
            <a:lvl6pPr marL="2514600" indent="-228600" algn="ctr" eaLnBrk="0" fontAlgn="base" hangingPunct="0">
              <a:spcBef>
                <a:spcPct val="0"/>
              </a:spcBef>
              <a:spcAft>
                <a:spcPct val="0"/>
              </a:spcAft>
              <a:defRPr kumimoji="1" sz="3600" b="1">
                <a:solidFill>
                  <a:srgbClr val="CC0066"/>
                </a:solidFill>
                <a:latin typeface="Tahoma" pitchFamily="34" charset="0"/>
              </a:defRPr>
            </a:lvl6pPr>
            <a:lvl7pPr marL="2971800" indent="-228600" algn="ctr" eaLnBrk="0" fontAlgn="base" hangingPunct="0">
              <a:spcBef>
                <a:spcPct val="0"/>
              </a:spcBef>
              <a:spcAft>
                <a:spcPct val="0"/>
              </a:spcAft>
              <a:defRPr kumimoji="1" sz="3600" b="1">
                <a:solidFill>
                  <a:srgbClr val="CC0066"/>
                </a:solidFill>
                <a:latin typeface="Tahoma" pitchFamily="34" charset="0"/>
              </a:defRPr>
            </a:lvl7pPr>
            <a:lvl8pPr marL="3429000" indent="-228600" algn="ctr" eaLnBrk="0" fontAlgn="base" hangingPunct="0">
              <a:spcBef>
                <a:spcPct val="0"/>
              </a:spcBef>
              <a:spcAft>
                <a:spcPct val="0"/>
              </a:spcAft>
              <a:defRPr kumimoji="1" sz="3600" b="1">
                <a:solidFill>
                  <a:srgbClr val="CC0066"/>
                </a:solidFill>
                <a:latin typeface="Tahoma" pitchFamily="34" charset="0"/>
              </a:defRPr>
            </a:lvl8pPr>
            <a:lvl9pPr marL="3886200" indent="-228600" algn="ctr" eaLnBrk="0" fontAlgn="base" hangingPunct="0">
              <a:spcBef>
                <a:spcPct val="0"/>
              </a:spcBef>
              <a:spcAft>
                <a:spcPct val="0"/>
              </a:spcAft>
              <a:defRPr kumimoji="1" sz="3600" b="1">
                <a:solidFill>
                  <a:srgbClr val="CC0066"/>
                </a:solidFill>
                <a:latin typeface="Tahoma" pitchFamily="34" charset="0"/>
              </a:defRPr>
            </a:lvl9pPr>
          </a:lstStyle>
          <a:p>
            <a:fld id="{17969E54-A935-4535-A899-A03E27000E9F}" type="slidenum">
              <a:rPr kumimoji="0" lang="tr-TR" altLang="tr-TR" sz="1200" b="0" smtClean="0">
                <a:solidFill>
                  <a:schemeClr val="tx1"/>
                </a:solidFill>
                <a:latin typeface="Times New Roman" pitchFamily="18" charset="0"/>
              </a:rPr>
              <a:pPr/>
              <a:t>8</a:t>
            </a:fld>
            <a:endParaRPr kumimoji="0" lang="tr-TR" altLang="tr-TR" sz="1200" b="0">
              <a:solidFill>
                <a:schemeClr val="tx1"/>
              </a:solidFill>
              <a:latin typeface="Times New Roman" pitchFamily="18" charset="0"/>
            </a:endParaRPr>
          </a:p>
        </p:txBody>
      </p:sp>
      <p:sp>
        <p:nvSpPr>
          <p:cNvPr id="264195" name="Text Box 2"/>
          <p:cNvSpPr txBox="1">
            <a:spLocks noChangeArrowheads="1"/>
          </p:cNvSpPr>
          <p:nvPr/>
        </p:nvSpPr>
        <p:spPr bwMode="auto">
          <a:xfrm>
            <a:off x="1146175" y="747774"/>
            <a:ext cx="4567238" cy="3726774"/>
          </a:xfrm>
          <a:prstGeom prst="rect">
            <a:avLst/>
          </a:prstGeom>
          <a:solidFill>
            <a:srgbClr val="FFFFFF"/>
          </a:solidFill>
          <a:ln w="9525">
            <a:solidFill>
              <a:srgbClr val="000000"/>
            </a:solidFill>
            <a:miter lim="800000"/>
            <a:headEnd/>
            <a:tailEnd/>
          </a:ln>
        </p:spPr>
        <p:txBody>
          <a:bodyPr wrap="none" anchor="ctr"/>
          <a:lstStyle>
            <a:lvl1pPr>
              <a:defRPr kumimoji="1" sz="3600" b="1">
                <a:solidFill>
                  <a:srgbClr val="CC0066"/>
                </a:solidFill>
                <a:latin typeface="Tahoma" pitchFamily="34" charset="0"/>
              </a:defRPr>
            </a:lvl1pPr>
            <a:lvl2pPr marL="742950" indent="-285750">
              <a:defRPr kumimoji="1" sz="3600" b="1">
                <a:solidFill>
                  <a:srgbClr val="CC0066"/>
                </a:solidFill>
                <a:latin typeface="Tahoma" pitchFamily="34" charset="0"/>
              </a:defRPr>
            </a:lvl2pPr>
            <a:lvl3pPr marL="1143000" indent="-228600">
              <a:defRPr kumimoji="1" sz="3600" b="1">
                <a:solidFill>
                  <a:srgbClr val="CC0066"/>
                </a:solidFill>
                <a:latin typeface="Tahoma" pitchFamily="34" charset="0"/>
              </a:defRPr>
            </a:lvl3pPr>
            <a:lvl4pPr marL="1600200" indent="-228600">
              <a:defRPr kumimoji="1" sz="3600" b="1">
                <a:solidFill>
                  <a:srgbClr val="CC0066"/>
                </a:solidFill>
                <a:latin typeface="Tahoma" pitchFamily="34" charset="0"/>
              </a:defRPr>
            </a:lvl4pPr>
            <a:lvl5pPr marL="2057400" indent="-228600">
              <a:defRPr kumimoji="1" sz="3600" b="1">
                <a:solidFill>
                  <a:srgbClr val="CC0066"/>
                </a:solidFill>
                <a:latin typeface="Tahoma" pitchFamily="34" charset="0"/>
              </a:defRPr>
            </a:lvl5pPr>
            <a:lvl6pPr marL="2514600" indent="-228600" algn="ctr" eaLnBrk="0" fontAlgn="base" hangingPunct="0">
              <a:spcBef>
                <a:spcPct val="0"/>
              </a:spcBef>
              <a:spcAft>
                <a:spcPct val="0"/>
              </a:spcAft>
              <a:defRPr kumimoji="1" sz="3600" b="1">
                <a:solidFill>
                  <a:srgbClr val="CC0066"/>
                </a:solidFill>
                <a:latin typeface="Tahoma" pitchFamily="34" charset="0"/>
              </a:defRPr>
            </a:lvl6pPr>
            <a:lvl7pPr marL="2971800" indent="-228600" algn="ctr" eaLnBrk="0" fontAlgn="base" hangingPunct="0">
              <a:spcBef>
                <a:spcPct val="0"/>
              </a:spcBef>
              <a:spcAft>
                <a:spcPct val="0"/>
              </a:spcAft>
              <a:defRPr kumimoji="1" sz="3600" b="1">
                <a:solidFill>
                  <a:srgbClr val="CC0066"/>
                </a:solidFill>
                <a:latin typeface="Tahoma" pitchFamily="34" charset="0"/>
              </a:defRPr>
            </a:lvl7pPr>
            <a:lvl8pPr marL="3429000" indent="-228600" algn="ctr" eaLnBrk="0" fontAlgn="base" hangingPunct="0">
              <a:spcBef>
                <a:spcPct val="0"/>
              </a:spcBef>
              <a:spcAft>
                <a:spcPct val="0"/>
              </a:spcAft>
              <a:defRPr kumimoji="1" sz="3600" b="1">
                <a:solidFill>
                  <a:srgbClr val="CC0066"/>
                </a:solidFill>
                <a:latin typeface="Tahoma" pitchFamily="34" charset="0"/>
              </a:defRPr>
            </a:lvl8pPr>
            <a:lvl9pPr marL="3886200" indent="-228600" algn="ctr" eaLnBrk="0" fontAlgn="base" hangingPunct="0">
              <a:spcBef>
                <a:spcPct val="0"/>
              </a:spcBef>
              <a:spcAft>
                <a:spcPct val="0"/>
              </a:spcAft>
              <a:defRPr kumimoji="1" sz="3600" b="1">
                <a:solidFill>
                  <a:srgbClr val="CC0066"/>
                </a:solidFill>
                <a:latin typeface="Tahoma" pitchFamily="34" charset="0"/>
              </a:defRPr>
            </a:lvl9pPr>
          </a:lstStyle>
          <a:p>
            <a:endParaRPr lang="tr-TR" altLang="tr-TR"/>
          </a:p>
        </p:txBody>
      </p:sp>
      <p:sp>
        <p:nvSpPr>
          <p:cNvPr id="264196" name="Rectangle 3"/>
          <p:cNvSpPr>
            <a:spLocks noGrp="1" noChangeArrowheads="1"/>
          </p:cNvSpPr>
          <p:nvPr>
            <p:ph type="body"/>
          </p:nvPr>
        </p:nvSpPr>
        <p:spPr>
          <a:xfrm>
            <a:off x="914400" y="4724956"/>
            <a:ext cx="5029200" cy="447800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tr-TR" altLang="tr-T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600" b="1">
                <a:solidFill>
                  <a:srgbClr val="CC0066"/>
                </a:solidFill>
                <a:latin typeface="Tahoma" pitchFamily="34" charset="0"/>
              </a:defRPr>
            </a:lvl1pPr>
            <a:lvl2pPr marL="742950" indent="-285750">
              <a:defRPr kumimoji="1" sz="3600" b="1">
                <a:solidFill>
                  <a:srgbClr val="CC0066"/>
                </a:solidFill>
                <a:latin typeface="Tahoma" pitchFamily="34" charset="0"/>
              </a:defRPr>
            </a:lvl2pPr>
            <a:lvl3pPr marL="1143000" indent="-228600">
              <a:defRPr kumimoji="1" sz="3600" b="1">
                <a:solidFill>
                  <a:srgbClr val="CC0066"/>
                </a:solidFill>
                <a:latin typeface="Tahoma" pitchFamily="34" charset="0"/>
              </a:defRPr>
            </a:lvl3pPr>
            <a:lvl4pPr marL="1600200" indent="-228600">
              <a:defRPr kumimoji="1" sz="3600" b="1">
                <a:solidFill>
                  <a:srgbClr val="CC0066"/>
                </a:solidFill>
                <a:latin typeface="Tahoma" pitchFamily="34" charset="0"/>
              </a:defRPr>
            </a:lvl4pPr>
            <a:lvl5pPr marL="2057400" indent="-228600">
              <a:defRPr kumimoji="1" sz="3600" b="1">
                <a:solidFill>
                  <a:srgbClr val="CC0066"/>
                </a:solidFill>
                <a:latin typeface="Tahoma" pitchFamily="34" charset="0"/>
              </a:defRPr>
            </a:lvl5pPr>
            <a:lvl6pPr marL="2514600" indent="-228600" algn="ctr" eaLnBrk="0" fontAlgn="base" hangingPunct="0">
              <a:spcBef>
                <a:spcPct val="0"/>
              </a:spcBef>
              <a:spcAft>
                <a:spcPct val="0"/>
              </a:spcAft>
              <a:defRPr kumimoji="1" sz="3600" b="1">
                <a:solidFill>
                  <a:srgbClr val="CC0066"/>
                </a:solidFill>
                <a:latin typeface="Tahoma" pitchFamily="34" charset="0"/>
              </a:defRPr>
            </a:lvl6pPr>
            <a:lvl7pPr marL="2971800" indent="-228600" algn="ctr" eaLnBrk="0" fontAlgn="base" hangingPunct="0">
              <a:spcBef>
                <a:spcPct val="0"/>
              </a:spcBef>
              <a:spcAft>
                <a:spcPct val="0"/>
              </a:spcAft>
              <a:defRPr kumimoji="1" sz="3600" b="1">
                <a:solidFill>
                  <a:srgbClr val="CC0066"/>
                </a:solidFill>
                <a:latin typeface="Tahoma" pitchFamily="34" charset="0"/>
              </a:defRPr>
            </a:lvl7pPr>
            <a:lvl8pPr marL="3429000" indent="-228600" algn="ctr" eaLnBrk="0" fontAlgn="base" hangingPunct="0">
              <a:spcBef>
                <a:spcPct val="0"/>
              </a:spcBef>
              <a:spcAft>
                <a:spcPct val="0"/>
              </a:spcAft>
              <a:defRPr kumimoji="1" sz="3600" b="1">
                <a:solidFill>
                  <a:srgbClr val="CC0066"/>
                </a:solidFill>
                <a:latin typeface="Tahoma" pitchFamily="34" charset="0"/>
              </a:defRPr>
            </a:lvl8pPr>
            <a:lvl9pPr marL="3886200" indent="-228600" algn="ctr" eaLnBrk="0" fontAlgn="base" hangingPunct="0">
              <a:spcBef>
                <a:spcPct val="0"/>
              </a:spcBef>
              <a:spcAft>
                <a:spcPct val="0"/>
              </a:spcAft>
              <a:defRPr kumimoji="1" sz="3600" b="1">
                <a:solidFill>
                  <a:srgbClr val="CC0066"/>
                </a:solidFill>
                <a:latin typeface="Tahoma" pitchFamily="34" charset="0"/>
              </a:defRPr>
            </a:lvl9pPr>
          </a:lstStyle>
          <a:p>
            <a:fld id="{39842754-2C97-44FA-BED0-C72DFBB64057}" type="slidenum">
              <a:rPr kumimoji="0" lang="tr-TR" altLang="tr-TR" sz="1200" b="0" smtClean="0">
                <a:solidFill>
                  <a:schemeClr val="tx1"/>
                </a:solidFill>
                <a:latin typeface="Times New Roman" pitchFamily="18" charset="0"/>
              </a:rPr>
              <a:pPr/>
              <a:t>10</a:t>
            </a:fld>
            <a:endParaRPr kumimoji="0" lang="tr-TR" altLang="tr-TR" sz="1200" b="0">
              <a:solidFill>
                <a:schemeClr val="tx1"/>
              </a:solidFill>
              <a:latin typeface="Times New Roman" pitchFamily="18" charset="0"/>
            </a:endParaRPr>
          </a:p>
        </p:txBody>
      </p:sp>
      <p:sp>
        <p:nvSpPr>
          <p:cNvPr id="268291" name="Text Box 2"/>
          <p:cNvSpPr txBox="1">
            <a:spLocks noChangeArrowheads="1"/>
          </p:cNvSpPr>
          <p:nvPr/>
        </p:nvSpPr>
        <p:spPr bwMode="auto">
          <a:xfrm>
            <a:off x="1146175" y="747774"/>
            <a:ext cx="4567238" cy="3726774"/>
          </a:xfrm>
          <a:prstGeom prst="rect">
            <a:avLst/>
          </a:prstGeom>
          <a:solidFill>
            <a:srgbClr val="FFFFFF"/>
          </a:solidFill>
          <a:ln w="9525">
            <a:solidFill>
              <a:srgbClr val="000000"/>
            </a:solidFill>
            <a:miter lim="800000"/>
            <a:headEnd/>
            <a:tailEnd/>
          </a:ln>
        </p:spPr>
        <p:txBody>
          <a:bodyPr wrap="none" anchor="ctr"/>
          <a:lstStyle>
            <a:lvl1pPr>
              <a:defRPr kumimoji="1" sz="3600" b="1">
                <a:solidFill>
                  <a:srgbClr val="CC0066"/>
                </a:solidFill>
                <a:latin typeface="Tahoma" pitchFamily="34" charset="0"/>
              </a:defRPr>
            </a:lvl1pPr>
            <a:lvl2pPr marL="742950" indent="-285750">
              <a:defRPr kumimoji="1" sz="3600" b="1">
                <a:solidFill>
                  <a:srgbClr val="CC0066"/>
                </a:solidFill>
                <a:latin typeface="Tahoma" pitchFamily="34" charset="0"/>
              </a:defRPr>
            </a:lvl2pPr>
            <a:lvl3pPr marL="1143000" indent="-228600">
              <a:defRPr kumimoji="1" sz="3600" b="1">
                <a:solidFill>
                  <a:srgbClr val="CC0066"/>
                </a:solidFill>
                <a:latin typeface="Tahoma" pitchFamily="34" charset="0"/>
              </a:defRPr>
            </a:lvl3pPr>
            <a:lvl4pPr marL="1600200" indent="-228600">
              <a:defRPr kumimoji="1" sz="3600" b="1">
                <a:solidFill>
                  <a:srgbClr val="CC0066"/>
                </a:solidFill>
                <a:latin typeface="Tahoma" pitchFamily="34" charset="0"/>
              </a:defRPr>
            </a:lvl4pPr>
            <a:lvl5pPr marL="2057400" indent="-228600">
              <a:defRPr kumimoji="1" sz="3600" b="1">
                <a:solidFill>
                  <a:srgbClr val="CC0066"/>
                </a:solidFill>
                <a:latin typeface="Tahoma" pitchFamily="34" charset="0"/>
              </a:defRPr>
            </a:lvl5pPr>
            <a:lvl6pPr marL="2514600" indent="-228600" algn="ctr" eaLnBrk="0" fontAlgn="base" hangingPunct="0">
              <a:spcBef>
                <a:spcPct val="0"/>
              </a:spcBef>
              <a:spcAft>
                <a:spcPct val="0"/>
              </a:spcAft>
              <a:defRPr kumimoji="1" sz="3600" b="1">
                <a:solidFill>
                  <a:srgbClr val="CC0066"/>
                </a:solidFill>
                <a:latin typeface="Tahoma" pitchFamily="34" charset="0"/>
              </a:defRPr>
            </a:lvl6pPr>
            <a:lvl7pPr marL="2971800" indent="-228600" algn="ctr" eaLnBrk="0" fontAlgn="base" hangingPunct="0">
              <a:spcBef>
                <a:spcPct val="0"/>
              </a:spcBef>
              <a:spcAft>
                <a:spcPct val="0"/>
              </a:spcAft>
              <a:defRPr kumimoji="1" sz="3600" b="1">
                <a:solidFill>
                  <a:srgbClr val="CC0066"/>
                </a:solidFill>
                <a:latin typeface="Tahoma" pitchFamily="34" charset="0"/>
              </a:defRPr>
            </a:lvl7pPr>
            <a:lvl8pPr marL="3429000" indent="-228600" algn="ctr" eaLnBrk="0" fontAlgn="base" hangingPunct="0">
              <a:spcBef>
                <a:spcPct val="0"/>
              </a:spcBef>
              <a:spcAft>
                <a:spcPct val="0"/>
              </a:spcAft>
              <a:defRPr kumimoji="1" sz="3600" b="1">
                <a:solidFill>
                  <a:srgbClr val="CC0066"/>
                </a:solidFill>
                <a:latin typeface="Tahoma" pitchFamily="34" charset="0"/>
              </a:defRPr>
            </a:lvl8pPr>
            <a:lvl9pPr marL="3886200" indent="-228600" algn="ctr" eaLnBrk="0" fontAlgn="base" hangingPunct="0">
              <a:spcBef>
                <a:spcPct val="0"/>
              </a:spcBef>
              <a:spcAft>
                <a:spcPct val="0"/>
              </a:spcAft>
              <a:defRPr kumimoji="1" sz="3600" b="1">
                <a:solidFill>
                  <a:srgbClr val="CC0066"/>
                </a:solidFill>
                <a:latin typeface="Tahoma" pitchFamily="34" charset="0"/>
              </a:defRPr>
            </a:lvl9pPr>
          </a:lstStyle>
          <a:p>
            <a:endParaRPr lang="tr-TR" altLang="tr-TR"/>
          </a:p>
        </p:txBody>
      </p:sp>
      <p:sp>
        <p:nvSpPr>
          <p:cNvPr id="268292" name="Rectangle 3"/>
          <p:cNvSpPr>
            <a:spLocks noGrp="1" noChangeArrowheads="1"/>
          </p:cNvSpPr>
          <p:nvPr>
            <p:ph type="body"/>
          </p:nvPr>
        </p:nvSpPr>
        <p:spPr>
          <a:xfrm>
            <a:off x="914400" y="4724956"/>
            <a:ext cx="5029200" cy="447800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tr-TR" altLang="tr-T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600" b="1">
                <a:solidFill>
                  <a:srgbClr val="CC0066"/>
                </a:solidFill>
                <a:latin typeface="Tahoma" pitchFamily="34" charset="0"/>
              </a:defRPr>
            </a:lvl1pPr>
            <a:lvl2pPr marL="742950" indent="-285750">
              <a:defRPr kumimoji="1" sz="3600" b="1">
                <a:solidFill>
                  <a:srgbClr val="CC0066"/>
                </a:solidFill>
                <a:latin typeface="Tahoma" pitchFamily="34" charset="0"/>
              </a:defRPr>
            </a:lvl2pPr>
            <a:lvl3pPr marL="1143000" indent="-228600">
              <a:defRPr kumimoji="1" sz="3600" b="1">
                <a:solidFill>
                  <a:srgbClr val="CC0066"/>
                </a:solidFill>
                <a:latin typeface="Tahoma" pitchFamily="34" charset="0"/>
              </a:defRPr>
            </a:lvl3pPr>
            <a:lvl4pPr marL="1600200" indent="-228600">
              <a:defRPr kumimoji="1" sz="3600" b="1">
                <a:solidFill>
                  <a:srgbClr val="CC0066"/>
                </a:solidFill>
                <a:latin typeface="Tahoma" pitchFamily="34" charset="0"/>
              </a:defRPr>
            </a:lvl4pPr>
            <a:lvl5pPr marL="2057400" indent="-228600">
              <a:defRPr kumimoji="1" sz="3600" b="1">
                <a:solidFill>
                  <a:srgbClr val="CC0066"/>
                </a:solidFill>
                <a:latin typeface="Tahoma" pitchFamily="34" charset="0"/>
              </a:defRPr>
            </a:lvl5pPr>
            <a:lvl6pPr marL="2514600" indent="-228600" algn="ctr" eaLnBrk="0" fontAlgn="base" hangingPunct="0">
              <a:spcBef>
                <a:spcPct val="0"/>
              </a:spcBef>
              <a:spcAft>
                <a:spcPct val="0"/>
              </a:spcAft>
              <a:defRPr kumimoji="1" sz="3600" b="1">
                <a:solidFill>
                  <a:srgbClr val="CC0066"/>
                </a:solidFill>
                <a:latin typeface="Tahoma" pitchFamily="34" charset="0"/>
              </a:defRPr>
            </a:lvl6pPr>
            <a:lvl7pPr marL="2971800" indent="-228600" algn="ctr" eaLnBrk="0" fontAlgn="base" hangingPunct="0">
              <a:spcBef>
                <a:spcPct val="0"/>
              </a:spcBef>
              <a:spcAft>
                <a:spcPct val="0"/>
              </a:spcAft>
              <a:defRPr kumimoji="1" sz="3600" b="1">
                <a:solidFill>
                  <a:srgbClr val="CC0066"/>
                </a:solidFill>
                <a:latin typeface="Tahoma" pitchFamily="34" charset="0"/>
              </a:defRPr>
            </a:lvl7pPr>
            <a:lvl8pPr marL="3429000" indent="-228600" algn="ctr" eaLnBrk="0" fontAlgn="base" hangingPunct="0">
              <a:spcBef>
                <a:spcPct val="0"/>
              </a:spcBef>
              <a:spcAft>
                <a:spcPct val="0"/>
              </a:spcAft>
              <a:defRPr kumimoji="1" sz="3600" b="1">
                <a:solidFill>
                  <a:srgbClr val="CC0066"/>
                </a:solidFill>
                <a:latin typeface="Tahoma" pitchFamily="34" charset="0"/>
              </a:defRPr>
            </a:lvl8pPr>
            <a:lvl9pPr marL="3886200" indent="-228600" algn="ctr" eaLnBrk="0" fontAlgn="base" hangingPunct="0">
              <a:spcBef>
                <a:spcPct val="0"/>
              </a:spcBef>
              <a:spcAft>
                <a:spcPct val="0"/>
              </a:spcAft>
              <a:defRPr kumimoji="1" sz="3600" b="1">
                <a:solidFill>
                  <a:srgbClr val="CC0066"/>
                </a:solidFill>
                <a:latin typeface="Tahoma" pitchFamily="34" charset="0"/>
              </a:defRPr>
            </a:lvl9pPr>
          </a:lstStyle>
          <a:p>
            <a:fld id="{90E9BB82-975F-4926-809A-7A67AD1E44A5}" type="slidenum">
              <a:rPr kumimoji="0" lang="tr-TR" altLang="tr-TR" sz="1200" b="0" smtClean="0">
                <a:solidFill>
                  <a:schemeClr val="tx1"/>
                </a:solidFill>
                <a:latin typeface="Times New Roman" pitchFamily="18" charset="0"/>
              </a:rPr>
              <a:pPr/>
              <a:t>22</a:t>
            </a:fld>
            <a:endParaRPr kumimoji="0" lang="tr-TR" altLang="tr-TR" sz="1200" b="0">
              <a:solidFill>
                <a:schemeClr val="tx1"/>
              </a:solidFill>
              <a:latin typeface="Times New Roman" pitchFamily="18" charset="0"/>
            </a:endParaRPr>
          </a:p>
        </p:txBody>
      </p:sp>
      <p:sp>
        <p:nvSpPr>
          <p:cNvPr id="272387" name="Text Box 2"/>
          <p:cNvSpPr txBox="1">
            <a:spLocks noChangeArrowheads="1"/>
          </p:cNvSpPr>
          <p:nvPr/>
        </p:nvSpPr>
        <p:spPr bwMode="auto">
          <a:xfrm>
            <a:off x="1143000" y="746046"/>
            <a:ext cx="4572000" cy="3730228"/>
          </a:xfrm>
          <a:prstGeom prst="rect">
            <a:avLst/>
          </a:prstGeom>
          <a:solidFill>
            <a:srgbClr val="FFFFFF"/>
          </a:solidFill>
          <a:ln w="9525">
            <a:solidFill>
              <a:srgbClr val="000000"/>
            </a:solidFill>
            <a:miter lim="800000"/>
            <a:headEnd/>
            <a:tailEnd/>
          </a:ln>
        </p:spPr>
        <p:txBody>
          <a:bodyPr wrap="none" anchor="ctr"/>
          <a:lstStyle>
            <a:lvl1pPr>
              <a:defRPr kumimoji="1" sz="3600" b="1">
                <a:solidFill>
                  <a:srgbClr val="CC0066"/>
                </a:solidFill>
                <a:latin typeface="Tahoma" pitchFamily="34" charset="0"/>
              </a:defRPr>
            </a:lvl1pPr>
            <a:lvl2pPr marL="742950" indent="-285750">
              <a:defRPr kumimoji="1" sz="3600" b="1">
                <a:solidFill>
                  <a:srgbClr val="CC0066"/>
                </a:solidFill>
                <a:latin typeface="Tahoma" pitchFamily="34" charset="0"/>
              </a:defRPr>
            </a:lvl2pPr>
            <a:lvl3pPr marL="1143000" indent="-228600">
              <a:defRPr kumimoji="1" sz="3600" b="1">
                <a:solidFill>
                  <a:srgbClr val="CC0066"/>
                </a:solidFill>
                <a:latin typeface="Tahoma" pitchFamily="34" charset="0"/>
              </a:defRPr>
            </a:lvl3pPr>
            <a:lvl4pPr marL="1600200" indent="-228600">
              <a:defRPr kumimoji="1" sz="3600" b="1">
                <a:solidFill>
                  <a:srgbClr val="CC0066"/>
                </a:solidFill>
                <a:latin typeface="Tahoma" pitchFamily="34" charset="0"/>
              </a:defRPr>
            </a:lvl4pPr>
            <a:lvl5pPr marL="2057400" indent="-228600">
              <a:defRPr kumimoji="1" sz="3600" b="1">
                <a:solidFill>
                  <a:srgbClr val="CC0066"/>
                </a:solidFill>
                <a:latin typeface="Tahoma" pitchFamily="34" charset="0"/>
              </a:defRPr>
            </a:lvl5pPr>
            <a:lvl6pPr marL="2514600" indent="-228600" algn="ctr" eaLnBrk="0" fontAlgn="base" hangingPunct="0">
              <a:spcBef>
                <a:spcPct val="0"/>
              </a:spcBef>
              <a:spcAft>
                <a:spcPct val="0"/>
              </a:spcAft>
              <a:defRPr kumimoji="1" sz="3600" b="1">
                <a:solidFill>
                  <a:srgbClr val="CC0066"/>
                </a:solidFill>
                <a:latin typeface="Tahoma" pitchFamily="34" charset="0"/>
              </a:defRPr>
            </a:lvl6pPr>
            <a:lvl7pPr marL="2971800" indent="-228600" algn="ctr" eaLnBrk="0" fontAlgn="base" hangingPunct="0">
              <a:spcBef>
                <a:spcPct val="0"/>
              </a:spcBef>
              <a:spcAft>
                <a:spcPct val="0"/>
              </a:spcAft>
              <a:defRPr kumimoji="1" sz="3600" b="1">
                <a:solidFill>
                  <a:srgbClr val="CC0066"/>
                </a:solidFill>
                <a:latin typeface="Tahoma" pitchFamily="34" charset="0"/>
              </a:defRPr>
            </a:lvl7pPr>
            <a:lvl8pPr marL="3429000" indent="-228600" algn="ctr" eaLnBrk="0" fontAlgn="base" hangingPunct="0">
              <a:spcBef>
                <a:spcPct val="0"/>
              </a:spcBef>
              <a:spcAft>
                <a:spcPct val="0"/>
              </a:spcAft>
              <a:defRPr kumimoji="1" sz="3600" b="1">
                <a:solidFill>
                  <a:srgbClr val="CC0066"/>
                </a:solidFill>
                <a:latin typeface="Tahoma" pitchFamily="34" charset="0"/>
              </a:defRPr>
            </a:lvl8pPr>
            <a:lvl9pPr marL="3886200" indent="-228600" algn="ctr" eaLnBrk="0" fontAlgn="base" hangingPunct="0">
              <a:spcBef>
                <a:spcPct val="0"/>
              </a:spcBef>
              <a:spcAft>
                <a:spcPct val="0"/>
              </a:spcAft>
              <a:defRPr kumimoji="1" sz="3600" b="1">
                <a:solidFill>
                  <a:srgbClr val="CC0066"/>
                </a:solidFill>
                <a:latin typeface="Tahoma" pitchFamily="34" charset="0"/>
              </a:defRPr>
            </a:lvl9pPr>
          </a:lstStyle>
          <a:p>
            <a:endParaRPr lang="tr-TR" altLang="tr-TR"/>
          </a:p>
        </p:txBody>
      </p:sp>
      <p:sp>
        <p:nvSpPr>
          <p:cNvPr id="272388" name="Rectangle 3"/>
          <p:cNvSpPr>
            <a:spLocks noGrp="1" noChangeArrowheads="1"/>
          </p:cNvSpPr>
          <p:nvPr>
            <p:ph type="body"/>
          </p:nvPr>
        </p:nvSpPr>
        <p:spPr>
          <a:xfrm>
            <a:off x="914400" y="4724956"/>
            <a:ext cx="5029200" cy="447800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tr-TR" altLang="tr-T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600" b="1">
                <a:solidFill>
                  <a:srgbClr val="CC0066"/>
                </a:solidFill>
                <a:latin typeface="Tahoma" pitchFamily="34" charset="0"/>
              </a:defRPr>
            </a:lvl1pPr>
            <a:lvl2pPr marL="742950" indent="-285750">
              <a:defRPr kumimoji="1" sz="3600" b="1">
                <a:solidFill>
                  <a:srgbClr val="CC0066"/>
                </a:solidFill>
                <a:latin typeface="Tahoma" pitchFamily="34" charset="0"/>
              </a:defRPr>
            </a:lvl2pPr>
            <a:lvl3pPr marL="1143000" indent="-228600">
              <a:defRPr kumimoji="1" sz="3600" b="1">
                <a:solidFill>
                  <a:srgbClr val="CC0066"/>
                </a:solidFill>
                <a:latin typeface="Tahoma" pitchFamily="34" charset="0"/>
              </a:defRPr>
            </a:lvl3pPr>
            <a:lvl4pPr marL="1600200" indent="-228600">
              <a:defRPr kumimoji="1" sz="3600" b="1">
                <a:solidFill>
                  <a:srgbClr val="CC0066"/>
                </a:solidFill>
                <a:latin typeface="Tahoma" pitchFamily="34" charset="0"/>
              </a:defRPr>
            </a:lvl4pPr>
            <a:lvl5pPr marL="2057400" indent="-228600">
              <a:defRPr kumimoji="1" sz="3600" b="1">
                <a:solidFill>
                  <a:srgbClr val="CC0066"/>
                </a:solidFill>
                <a:latin typeface="Tahoma" pitchFamily="34" charset="0"/>
              </a:defRPr>
            </a:lvl5pPr>
            <a:lvl6pPr marL="2514600" indent="-228600" algn="ctr" eaLnBrk="0" fontAlgn="base" hangingPunct="0">
              <a:spcBef>
                <a:spcPct val="0"/>
              </a:spcBef>
              <a:spcAft>
                <a:spcPct val="0"/>
              </a:spcAft>
              <a:defRPr kumimoji="1" sz="3600" b="1">
                <a:solidFill>
                  <a:srgbClr val="CC0066"/>
                </a:solidFill>
                <a:latin typeface="Tahoma" pitchFamily="34" charset="0"/>
              </a:defRPr>
            </a:lvl6pPr>
            <a:lvl7pPr marL="2971800" indent="-228600" algn="ctr" eaLnBrk="0" fontAlgn="base" hangingPunct="0">
              <a:spcBef>
                <a:spcPct val="0"/>
              </a:spcBef>
              <a:spcAft>
                <a:spcPct val="0"/>
              </a:spcAft>
              <a:defRPr kumimoji="1" sz="3600" b="1">
                <a:solidFill>
                  <a:srgbClr val="CC0066"/>
                </a:solidFill>
                <a:latin typeface="Tahoma" pitchFamily="34" charset="0"/>
              </a:defRPr>
            </a:lvl7pPr>
            <a:lvl8pPr marL="3429000" indent="-228600" algn="ctr" eaLnBrk="0" fontAlgn="base" hangingPunct="0">
              <a:spcBef>
                <a:spcPct val="0"/>
              </a:spcBef>
              <a:spcAft>
                <a:spcPct val="0"/>
              </a:spcAft>
              <a:defRPr kumimoji="1" sz="3600" b="1">
                <a:solidFill>
                  <a:srgbClr val="CC0066"/>
                </a:solidFill>
                <a:latin typeface="Tahoma" pitchFamily="34" charset="0"/>
              </a:defRPr>
            </a:lvl8pPr>
            <a:lvl9pPr marL="3886200" indent="-228600" algn="ctr" eaLnBrk="0" fontAlgn="base" hangingPunct="0">
              <a:spcBef>
                <a:spcPct val="0"/>
              </a:spcBef>
              <a:spcAft>
                <a:spcPct val="0"/>
              </a:spcAft>
              <a:defRPr kumimoji="1" sz="3600" b="1">
                <a:solidFill>
                  <a:srgbClr val="CC0066"/>
                </a:solidFill>
                <a:latin typeface="Tahoma" pitchFamily="34" charset="0"/>
              </a:defRPr>
            </a:lvl9pPr>
          </a:lstStyle>
          <a:p>
            <a:fld id="{EADFBAC1-085D-44A7-9695-FA269E92CC13}" type="slidenum">
              <a:rPr kumimoji="0" lang="tr-TR" altLang="tr-TR" sz="1200" b="0" smtClean="0">
                <a:solidFill>
                  <a:schemeClr val="tx1"/>
                </a:solidFill>
                <a:latin typeface="Times New Roman" pitchFamily="18" charset="0"/>
              </a:rPr>
              <a:pPr/>
              <a:t>23</a:t>
            </a:fld>
            <a:endParaRPr kumimoji="0" lang="tr-TR" altLang="tr-TR" sz="1200" b="0">
              <a:solidFill>
                <a:schemeClr val="tx1"/>
              </a:solidFill>
              <a:latin typeface="Times New Roman" pitchFamily="18" charset="0"/>
            </a:endParaRPr>
          </a:p>
        </p:txBody>
      </p:sp>
      <p:sp>
        <p:nvSpPr>
          <p:cNvPr id="277507" name="Text Box 2"/>
          <p:cNvSpPr txBox="1">
            <a:spLocks noChangeArrowheads="1"/>
          </p:cNvSpPr>
          <p:nvPr/>
        </p:nvSpPr>
        <p:spPr bwMode="auto">
          <a:xfrm>
            <a:off x="1143000" y="746046"/>
            <a:ext cx="4572000" cy="3730228"/>
          </a:xfrm>
          <a:prstGeom prst="rect">
            <a:avLst/>
          </a:prstGeom>
          <a:solidFill>
            <a:srgbClr val="FFFFFF"/>
          </a:solidFill>
          <a:ln w="9525">
            <a:solidFill>
              <a:srgbClr val="000000"/>
            </a:solidFill>
            <a:miter lim="800000"/>
            <a:headEnd/>
            <a:tailEnd/>
          </a:ln>
        </p:spPr>
        <p:txBody>
          <a:bodyPr wrap="none" anchor="ctr"/>
          <a:lstStyle>
            <a:lvl1pPr>
              <a:defRPr kumimoji="1" sz="3600" b="1">
                <a:solidFill>
                  <a:srgbClr val="CC0066"/>
                </a:solidFill>
                <a:latin typeface="Tahoma" pitchFamily="34" charset="0"/>
              </a:defRPr>
            </a:lvl1pPr>
            <a:lvl2pPr marL="742950" indent="-285750">
              <a:defRPr kumimoji="1" sz="3600" b="1">
                <a:solidFill>
                  <a:srgbClr val="CC0066"/>
                </a:solidFill>
                <a:latin typeface="Tahoma" pitchFamily="34" charset="0"/>
              </a:defRPr>
            </a:lvl2pPr>
            <a:lvl3pPr marL="1143000" indent="-228600">
              <a:defRPr kumimoji="1" sz="3600" b="1">
                <a:solidFill>
                  <a:srgbClr val="CC0066"/>
                </a:solidFill>
                <a:latin typeface="Tahoma" pitchFamily="34" charset="0"/>
              </a:defRPr>
            </a:lvl3pPr>
            <a:lvl4pPr marL="1600200" indent="-228600">
              <a:defRPr kumimoji="1" sz="3600" b="1">
                <a:solidFill>
                  <a:srgbClr val="CC0066"/>
                </a:solidFill>
                <a:latin typeface="Tahoma" pitchFamily="34" charset="0"/>
              </a:defRPr>
            </a:lvl4pPr>
            <a:lvl5pPr marL="2057400" indent="-228600">
              <a:defRPr kumimoji="1" sz="3600" b="1">
                <a:solidFill>
                  <a:srgbClr val="CC0066"/>
                </a:solidFill>
                <a:latin typeface="Tahoma" pitchFamily="34" charset="0"/>
              </a:defRPr>
            </a:lvl5pPr>
            <a:lvl6pPr marL="2514600" indent="-228600" algn="ctr" eaLnBrk="0" fontAlgn="base" hangingPunct="0">
              <a:spcBef>
                <a:spcPct val="0"/>
              </a:spcBef>
              <a:spcAft>
                <a:spcPct val="0"/>
              </a:spcAft>
              <a:defRPr kumimoji="1" sz="3600" b="1">
                <a:solidFill>
                  <a:srgbClr val="CC0066"/>
                </a:solidFill>
                <a:latin typeface="Tahoma" pitchFamily="34" charset="0"/>
              </a:defRPr>
            </a:lvl6pPr>
            <a:lvl7pPr marL="2971800" indent="-228600" algn="ctr" eaLnBrk="0" fontAlgn="base" hangingPunct="0">
              <a:spcBef>
                <a:spcPct val="0"/>
              </a:spcBef>
              <a:spcAft>
                <a:spcPct val="0"/>
              </a:spcAft>
              <a:defRPr kumimoji="1" sz="3600" b="1">
                <a:solidFill>
                  <a:srgbClr val="CC0066"/>
                </a:solidFill>
                <a:latin typeface="Tahoma" pitchFamily="34" charset="0"/>
              </a:defRPr>
            </a:lvl7pPr>
            <a:lvl8pPr marL="3429000" indent="-228600" algn="ctr" eaLnBrk="0" fontAlgn="base" hangingPunct="0">
              <a:spcBef>
                <a:spcPct val="0"/>
              </a:spcBef>
              <a:spcAft>
                <a:spcPct val="0"/>
              </a:spcAft>
              <a:defRPr kumimoji="1" sz="3600" b="1">
                <a:solidFill>
                  <a:srgbClr val="CC0066"/>
                </a:solidFill>
                <a:latin typeface="Tahoma" pitchFamily="34" charset="0"/>
              </a:defRPr>
            </a:lvl8pPr>
            <a:lvl9pPr marL="3886200" indent="-228600" algn="ctr" eaLnBrk="0" fontAlgn="base" hangingPunct="0">
              <a:spcBef>
                <a:spcPct val="0"/>
              </a:spcBef>
              <a:spcAft>
                <a:spcPct val="0"/>
              </a:spcAft>
              <a:defRPr kumimoji="1" sz="3600" b="1">
                <a:solidFill>
                  <a:srgbClr val="CC0066"/>
                </a:solidFill>
                <a:latin typeface="Tahoma" pitchFamily="34" charset="0"/>
              </a:defRPr>
            </a:lvl9pPr>
          </a:lstStyle>
          <a:p>
            <a:endParaRPr lang="tr-TR" altLang="tr-TR"/>
          </a:p>
        </p:txBody>
      </p:sp>
      <p:sp>
        <p:nvSpPr>
          <p:cNvPr id="277508" name="Rectangle 3"/>
          <p:cNvSpPr>
            <a:spLocks noGrp="1" noChangeArrowheads="1"/>
          </p:cNvSpPr>
          <p:nvPr>
            <p:ph type="body"/>
          </p:nvPr>
        </p:nvSpPr>
        <p:spPr>
          <a:xfrm>
            <a:off x="914400" y="4724956"/>
            <a:ext cx="5029200" cy="447800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tr-TR" altLang="tr-T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600" b="1">
                <a:solidFill>
                  <a:srgbClr val="CC0066"/>
                </a:solidFill>
                <a:latin typeface="Tahoma" pitchFamily="34" charset="0"/>
              </a:defRPr>
            </a:lvl1pPr>
            <a:lvl2pPr marL="742950" indent="-285750">
              <a:defRPr kumimoji="1" sz="3600" b="1">
                <a:solidFill>
                  <a:srgbClr val="CC0066"/>
                </a:solidFill>
                <a:latin typeface="Tahoma" pitchFamily="34" charset="0"/>
              </a:defRPr>
            </a:lvl2pPr>
            <a:lvl3pPr marL="1143000" indent="-228600">
              <a:defRPr kumimoji="1" sz="3600" b="1">
                <a:solidFill>
                  <a:srgbClr val="CC0066"/>
                </a:solidFill>
                <a:latin typeface="Tahoma" pitchFamily="34" charset="0"/>
              </a:defRPr>
            </a:lvl3pPr>
            <a:lvl4pPr marL="1600200" indent="-228600">
              <a:defRPr kumimoji="1" sz="3600" b="1">
                <a:solidFill>
                  <a:srgbClr val="CC0066"/>
                </a:solidFill>
                <a:latin typeface="Tahoma" pitchFamily="34" charset="0"/>
              </a:defRPr>
            </a:lvl4pPr>
            <a:lvl5pPr marL="2057400" indent="-228600">
              <a:defRPr kumimoji="1" sz="3600" b="1">
                <a:solidFill>
                  <a:srgbClr val="CC0066"/>
                </a:solidFill>
                <a:latin typeface="Tahoma" pitchFamily="34" charset="0"/>
              </a:defRPr>
            </a:lvl5pPr>
            <a:lvl6pPr marL="2514600" indent="-228600" algn="ctr" eaLnBrk="0" fontAlgn="base" hangingPunct="0">
              <a:spcBef>
                <a:spcPct val="0"/>
              </a:spcBef>
              <a:spcAft>
                <a:spcPct val="0"/>
              </a:spcAft>
              <a:defRPr kumimoji="1" sz="3600" b="1">
                <a:solidFill>
                  <a:srgbClr val="CC0066"/>
                </a:solidFill>
                <a:latin typeface="Tahoma" pitchFamily="34" charset="0"/>
              </a:defRPr>
            </a:lvl6pPr>
            <a:lvl7pPr marL="2971800" indent="-228600" algn="ctr" eaLnBrk="0" fontAlgn="base" hangingPunct="0">
              <a:spcBef>
                <a:spcPct val="0"/>
              </a:spcBef>
              <a:spcAft>
                <a:spcPct val="0"/>
              </a:spcAft>
              <a:defRPr kumimoji="1" sz="3600" b="1">
                <a:solidFill>
                  <a:srgbClr val="CC0066"/>
                </a:solidFill>
                <a:latin typeface="Tahoma" pitchFamily="34" charset="0"/>
              </a:defRPr>
            </a:lvl7pPr>
            <a:lvl8pPr marL="3429000" indent="-228600" algn="ctr" eaLnBrk="0" fontAlgn="base" hangingPunct="0">
              <a:spcBef>
                <a:spcPct val="0"/>
              </a:spcBef>
              <a:spcAft>
                <a:spcPct val="0"/>
              </a:spcAft>
              <a:defRPr kumimoji="1" sz="3600" b="1">
                <a:solidFill>
                  <a:srgbClr val="CC0066"/>
                </a:solidFill>
                <a:latin typeface="Tahoma" pitchFamily="34" charset="0"/>
              </a:defRPr>
            </a:lvl8pPr>
            <a:lvl9pPr marL="3886200" indent="-228600" algn="ctr" eaLnBrk="0" fontAlgn="base" hangingPunct="0">
              <a:spcBef>
                <a:spcPct val="0"/>
              </a:spcBef>
              <a:spcAft>
                <a:spcPct val="0"/>
              </a:spcAft>
              <a:defRPr kumimoji="1" sz="3600" b="1">
                <a:solidFill>
                  <a:srgbClr val="CC0066"/>
                </a:solidFill>
                <a:latin typeface="Tahoma" pitchFamily="34" charset="0"/>
              </a:defRPr>
            </a:lvl9pPr>
          </a:lstStyle>
          <a:p>
            <a:fld id="{680E94CE-DF37-47F2-AA25-116705D6DAE8}" type="slidenum">
              <a:rPr kumimoji="0" lang="tr-TR" altLang="tr-TR" sz="1200" b="0" smtClean="0">
                <a:solidFill>
                  <a:schemeClr val="tx1"/>
                </a:solidFill>
                <a:latin typeface="Times New Roman" pitchFamily="18" charset="0"/>
              </a:rPr>
              <a:pPr/>
              <a:t>25</a:t>
            </a:fld>
            <a:endParaRPr kumimoji="0" lang="tr-TR" altLang="tr-TR" sz="1200" b="0">
              <a:solidFill>
                <a:schemeClr val="tx1"/>
              </a:solidFill>
              <a:latin typeface="Times New Roman" pitchFamily="18" charset="0"/>
            </a:endParaRPr>
          </a:p>
        </p:txBody>
      </p:sp>
      <p:sp>
        <p:nvSpPr>
          <p:cNvPr id="279555" name="Text Box 2"/>
          <p:cNvSpPr txBox="1">
            <a:spLocks noChangeArrowheads="1"/>
          </p:cNvSpPr>
          <p:nvPr/>
        </p:nvSpPr>
        <p:spPr bwMode="auto">
          <a:xfrm>
            <a:off x="1143000" y="746046"/>
            <a:ext cx="4572000" cy="3730228"/>
          </a:xfrm>
          <a:prstGeom prst="rect">
            <a:avLst/>
          </a:prstGeom>
          <a:solidFill>
            <a:srgbClr val="FFFFFF"/>
          </a:solidFill>
          <a:ln w="9525">
            <a:solidFill>
              <a:srgbClr val="000000"/>
            </a:solidFill>
            <a:miter lim="800000"/>
            <a:headEnd/>
            <a:tailEnd/>
          </a:ln>
        </p:spPr>
        <p:txBody>
          <a:bodyPr wrap="none" anchor="ctr"/>
          <a:lstStyle>
            <a:lvl1pPr>
              <a:defRPr kumimoji="1" sz="3600" b="1">
                <a:solidFill>
                  <a:srgbClr val="CC0066"/>
                </a:solidFill>
                <a:latin typeface="Tahoma" pitchFamily="34" charset="0"/>
              </a:defRPr>
            </a:lvl1pPr>
            <a:lvl2pPr marL="742950" indent="-285750">
              <a:defRPr kumimoji="1" sz="3600" b="1">
                <a:solidFill>
                  <a:srgbClr val="CC0066"/>
                </a:solidFill>
                <a:latin typeface="Tahoma" pitchFamily="34" charset="0"/>
              </a:defRPr>
            </a:lvl2pPr>
            <a:lvl3pPr marL="1143000" indent="-228600">
              <a:defRPr kumimoji="1" sz="3600" b="1">
                <a:solidFill>
                  <a:srgbClr val="CC0066"/>
                </a:solidFill>
                <a:latin typeface="Tahoma" pitchFamily="34" charset="0"/>
              </a:defRPr>
            </a:lvl3pPr>
            <a:lvl4pPr marL="1600200" indent="-228600">
              <a:defRPr kumimoji="1" sz="3600" b="1">
                <a:solidFill>
                  <a:srgbClr val="CC0066"/>
                </a:solidFill>
                <a:latin typeface="Tahoma" pitchFamily="34" charset="0"/>
              </a:defRPr>
            </a:lvl4pPr>
            <a:lvl5pPr marL="2057400" indent="-228600">
              <a:defRPr kumimoji="1" sz="3600" b="1">
                <a:solidFill>
                  <a:srgbClr val="CC0066"/>
                </a:solidFill>
                <a:latin typeface="Tahoma" pitchFamily="34" charset="0"/>
              </a:defRPr>
            </a:lvl5pPr>
            <a:lvl6pPr marL="2514600" indent="-228600" algn="ctr" eaLnBrk="0" fontAlgn="base" hangingPunct="0">
              <a:spcBef>
                <a:spcPct val="0"/>
              </a:spcBef>
              <a:spcAft>
                <a:spcPct val="0"/>
              </a:spcAft>
              <a:defRPr kumimoji="1" sz="3600" b="1">
                <a:solidFill>
                  <a:srgbClr val="CC0066"/>
                </a:solidFill>
                <a:latin typeface="Tahoma" pitchFamily="34" charset="0"/>
              </a:defRPr>
            </a:lvl6pPr>
            <a:lvl7pPr marL="2971800" indent="-228600" algn="ctr" eaLnBrk="0" fontAlgn="base" hangingPunct="0">
              <a:spcBef>
                <a:spcPct val="0"/>
              </a:spcBef>
              <a:spcAft>
                <a:spcPct val="0"/>
              </a:spcAft>
              <a:defRPr kumimoji="1" sz="3600" b="1">
                <a:solidFill>
                  <a:srgbClr val="CC0066"/>
                </a:solidFill>
                <a:latin typeface="Tahoma" pitchFamily="34" charset="0"/>
              </a:defRPr>
            </a:lvl7pPr>
            <a:lvl8pPr marL="3429000" indent="-228600" algn="ctr" eaLnBrk="0" fontAlgn="base" hangingPunct="0">
              <a:spcBef>
                <a:spcPct val="0"/>
              </a:spcBef>
              <a:spcAft>
                <a:spcPct val="0"/>
              </a:spcAft>
              <a:defRPr kumimoji="1" sz="3600" b="1">
                <a:solidFill>
                  <a:srgbClr val="CC0066"/>
                </a:solidFill>
                <a:latin typeface="Tahoma" pitchFamily="34" charset="0"/>
              </a:defRPr>
            </a:lvl8pPr>
            <a:lvl9pPr marL="3886200" indent="-228600" algn="ctr" eaLnBrk="0" fontAlgn="base" hangingPunct="0">
              <a:spcBef>
                <a:spcPct val="0"/>
              </a:spcBef>
              <a:spcAft>
                <a:spcPct val="0"/>
              </a:spcAft>
              <a:defRPr kumimoji="1" sz="3600" b="1">
                <a:solidFill>
                  <a:srgbClr val="CC0066"/>
                </a:solidFill>
                <a:latin typeface="Tahoma" pitchFamily="34" charset="0"/>
              </a:defRPr>
            </a:lvl9pPr>
          </a:lstStyle>
          <a:p>
            <a:endParaRPr lang="tr-TR" altLang="tr-TR"/>
          </a:p>
        </p:txBody>
      </p:sp>
      <p:sp>
        <p:nvSpPr>
          <p:cNvPr id="279556" name="Rectangle 3"/>
          <p:cNvSpPr>
            <a:spLocks noGrp="1" noChangeArrowheads="1"/>
          </p:cNvSpPr>
          <p:nvPr>
            <p:ph type="body"/>
          </p:nvPr>
        </p:nvSpPr>
        <p:spPr>
          <a:xfrm>
            <a:off x="914400" y="4724956"/>
            <a:ext cx="5029200" cy="447800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tr-TR" alt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Ref idx="1003">
        <a:schemeClr val="bg1"/>
      </p:bgRef>
    </p:bg>
    <p:spTree>
      <p:nvGrpSpPr>
        <p:cNvPr id="1" name=""/>
        <p:cNvGrpSpPr/>
        <p:nvPr/>
      </p:nvGrpSpPr>
      <p:grpSpPr>
        <a:xfrm>
          <a:off x="0" y="0"/>
          <a:ext cx="0" cy="0"/>
          <a:chOff x="0" y="0"/>
          <a:chExt cx="0" cy="0"/>
        </a:xfrm>
      </p:grpSpPr>
      <p:sp>
        <p:nvSpPr>
          <p:cNvPr id="12" name="11 Dikdörtgen"/>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12 Yuvarlatılmış Dikdörtgen"/>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8 Alt Başlık"/>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a:t>Asıl alt başlık stilini düzenlemek için tıklatın</a:t>
            </a:r>
            <a:endParaRPr kumimoji="0" lang="en-US"/>
          </a:p>
        </p:txBody>
      </p:sp>
      <p:sp>
        <p:nvSpPr>
          <p:cNvPr id="28" name="27 Veri Yer Tutucusu"/>
          <p:cNvSpPr>
            <a:spLocks noGrp="1"/>
          </p:cNvSpPr>
          <p:nvPr>
            <p:ph type="dt" sz="half" idx="10"/>
          </p:nvPr>
        </p:nvSpPr>
        <p:spPr/>
        <p:txBody>
          <a:bodyPr/>
          <a:lstStyle/>
          <a:p>
            <a:r>
              <a:rPr lang="tr-TR"/>
              <a:t>Öğr. Gör. Adem ALTAY</a:t>
            </a:r>
            <a:endParaRPr lang="tr-TR" dirty="0"/>
          </a:p>
        </p:txBody>
      </p:sp>
      <p:sp>
        <p:nvSpPr>
          <p:cNvPr id="17" name="16 Altbilgi Yer Tutucusu"/>
          <p:cNvSpPr>
            <a:spLocks noGrp="1"/>
          </p:cNvSpPr>
          <p:nvPr>
            <p:ph type="ftr" sz="quarter" idx="11"/>
          </p:nvPr>
        </p:nvSpPr>
        <p:spPr/>
        <p:txBody>
          <a:bodyPr/>
          <a:lstStyle/>
          <a:p>
            <a:r>
              <a:rPr lang="tr-TR"/>
              <a:t>Girişimcilik Ders Notları</a:t>
            </a:r>
          </a:p>
        </p:txBody>
      </p:sp>
      <p:sp>
        <p:nvSpPr>
          <p:cNvPr id="29" name="28 Slayt Numarası Yer Tutucusu"/>
          <p:cNvSpPr>
            <a:spLocks noGrp="1"/>
          </p:cNvSpPr>
          <p:nvPr>
            <p:ph type="sldNum" sz="quarter" idx="12"/>
          </p:nvPr>
        </p:nvSpPr>
        <p:spPr/>
        <p:txBody>
          <a:bodyPr lIns="0" tIns="0" rIns="0" bIns="0">
            <a:noAutofit/>
          </a:bodyPr>
          <a:lstStyle>
            <a:lvl1pPr>
              <a:defRPr sz="1400">
                <a:solidFill>
                  <a:srgbClr val="FFFFFF"/>
                </a:solidFill>
              </a:defRPr>
            </a:lvl1pPr>
          </a:lstStyle>
          <a:p>
            <a:fld id="{BD66B42C-8221-4704-9260-3421D6CE5A9F}" type="slidenum">
              <a:rPr lang="tr-TR" smtClean="0"/>
              <a:pPr/>
              <a:t>‹#›</a:t>
            </a:fld>
            <a:endParaRPr lang="tr-TR"/>
          </a:p>
        </p:txBody>
      </p:sp>
      <p:sp>
        <p:nvSpPr>
          <p:cNvPr id="7" name="6 Dikdörtgen"/>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Dikdörtgen"/>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Dikdörtgen"/>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Başlık"/>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tr-TR"/>
              <a:t>Asıl başlık stili için tıklatın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r>
              <a:rPr lang="tr-TR"/>
              <a:t>Öğr. Gör. Adem ALTAY</a:t>
            </a:r>
            <a:endParaRPr lang="tr-TR" dirty="0"/>
          </a:p>
        </p:txBody>
      </p:sp>
      <p:sp>
        <p:nvSpPr>
          <p:cNvPr id="5" name="4 Altbilgi Yer Tutucusu"/>
          <p:cNvSpPr>
            <a:spLocks noGrp="1"/>
          </p:cNvSpPr>
          <p:nvPr>
            <p:ph type="ftr" sz="quarter" idx="11"/>
          </p:nvPr>
        </p:nvSpPr>
        <p:spPr/>
        <p:txBody>
          <a:bodyPr/>
          <a:lstStyle/>
          <a:p>
            <a:r>
              <a:rPr lang="tr-TR"/>
              <a:t>Girişimcilik Ders Notları</a:t>
            </a:r>
          </a:p>
        </p:txBody>
      </p:sp>
      <p:sp>
        <p:nvSpPr>
          <p:cNvPr id="6" name="5 Slayt Numarası Yer Tutucusu"/>
          <p:cNvSpPr>
            <a:spLocks noGrp="1"/>
          </p:cNvSpPr>
          <p:nvPr>
            <p:ph type="sldNum" sz="quarter" idx="12"/>
          </p:nvPr>
        </p:nvSpPr>
        <p:spPr/>
        <p:txBody>
          <a:bodyPr/>
          <a:lstStyle/>
          <a:p>
            <a:fld id="{BD66B42C-8221-4704-9260-3421D6CE5A9F}"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41"/>
            <a:ext cx="2011680" cy="5851525"/>
          </a:xfrm>
        </p:spPr>
        <p:txBody>
          <a:bodyPr vert="eaVert"/>
          <a:lstStyle/>
          <a:p>
            <a:r>
              <a:rPr kumimoji="0" lang="tr-TR"/>
              <a:t>Asıl başlık stili için tıklatın</a:t>
            </a:r>
            <a:endParaRPr kumimoji="0" lang="en-US"/>
          </a:p>
        </p:txBody>
      </p:sp>
      <p:sp>
        <p:nvSpPr>
          <p:cNvPr id="3" name="2 Dikey Metin Yer Tutucusu"/>
          <p:cNvSpPr>
            <a:spLocks noGrp="1"/>
          </p:cNvSpPr>
          <p:nvPr>
            <p:ph type="body" orient="vert" idx="1"/>
          </p:nvPr>
        </p:nvSpPr>
        <p:spPr>
          <a:xfrm>
            <a:off x="914400" y="274640"/>
            <a:ext cx="5562600" cy="5851525"/>
          </a:xfrm>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r>
              <a:rPr lang="tr-TR"/>
              <a:t>Öğr. Gör. Adem ALTAY</a:t>
            </a:r>
            <a:endParaRPr lang="tr-TR" dirty="0"/>
          </a:p>
        </p:txBody>
      </p:sp>
      <p:sp>
        <p:nvSpPr>
          <p:cNvPr id="5" name="4 Altbilgi Yer Tutucusu"/>
          <p:cNvSpPr>
            <a:spLocks noGrp="1"/>
          </p:cNvSpPr>
          <p:nvPr>
            <p:ph type="ftr" sz="quarter" idx="11"/>
          </p:nvPr>
        </p:nvSpPr>
        <p:spPr/>
        <p:txBody>
          <a:bodyPr/>
          <a:lstStyle/>
          <a:p>
            <a:r>
              <a:rPr lang="tr-TR"/>
              <a:t>Girişimcilik Ders Notları</a:t>
            </a:r>
          </a:p>
        </p:txBody>
      </p:sp>
      <p:sp>
        <p:nvSpPr>
          <p:cNvPr id="6" name="5 Slayt Numarası Yer Tutucusu"/>
          <p:cNvSpPr>
            <a:spLocks noGrp="1"/>
          </p:cNvSpPr>
          <p:nvPr>
            <p:ph type="sldNum" sz="quarter" idx="12"/>
          </p:nvPr>
        </p:nvSpPr>
        <p:spPr/>
        <p:txBody>
          <a:bodyPr/>
          <a:lstStyle/>
          <a:p>
            <a:fld id="{BD66B42C-8221-4704-9260-3421D6CE5A9F}"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4" name="3 Veri Yer Tutucusu"/>
          <p:cNvSpPr>
            <a:spLocks noGrp="1"/>
          </p:cNvSpPr>
          <p:nvPr>
            <p:ph type="dt" sz="half" idx="10"/>
          </p:nvPr>
        </p:nvSpPr>
        <p:spPr/>
        <p:txBody>
          <a:bodyPr/>
          <a:lstStyle/>
          <a:p>
            <a:r>
              <a:rPr lang="tr-TR"/>
              <a:t>Öğr. Gör. Adem ALTAY</a:t>
            </a:r>
            <a:endParaRPr lang="tr-TR" dirty="0"/>
          </a:p>
        </p:txBody>
      </p:sp>
      <p:sp>
        <p:nvSpPr>
          <p:cNvPr id="5" name="4 Altbilgi Yer Tutucusu"/>
          <p:cNvSpPr>
            <a:spLocks noGrp="1"/>
          </p:cNvSpPr>
          <p:nvPr>
            <p:ph type="ftr" sz="quarter" idx="11"/>
          </p:nvPr>
        </p:nvSpPr>
        <p:spPr/>
        <p:txBody>
          <a:bodyPr/>
          <a:lstStyle/>
          <a:p>
            <a:r>
              <a:rPr lang="tr-TR"/>
              <a:t>Girişimcilik Ders Notları</a:t>
            </a:r>
          </a:p>
        </p:txBody>
      </p:sp>
      <p:sp>
        <p:nvSpPr>
          <p:cNvPr id="6" name="5 Slayt Numarası Yer Tutucusu"/>
          <p:cNvSpPr>
            <a:spLocks noGrp="1"/>
          </p:cNvSpPr>
          <p:nvPr>
            <p:ph type="sldNum" sz="quarter" idx="12"/>
          </p:nvPr>
        </p:nvSpPr>
        <p:spPr/>
        <p:txBody>
          <a:bodyPr/>
          <a:lstStyle/>
          <a:p>
            <a:fld id="{BD66B42C-8221-4704-9260-3421D6CE5A9F}" type="slidenum">
              <a:rPr lang="tr-TR" smtClean="0"/>
              <a:pPr/>
              <a:t>‹#›</a:t>
            </a:fld>
            <a:endParaRPr lang="tr-TR"/>
          </a:p>
        </p:txBody>
      </p:sp>
      <p:sp>
        <p:nvSpPr>
          <p:cNvPr id="8" name="7 İçerik Yer Tutucusu"/>
          <p:cNvSpPr>
            <a:spLocks noGrp="1"/>
          </p:cNvSpPr>
          <p:nvPr>
            <p:ph sz="quarter" idx="1"/>
          </p:nvPr>
        </p:nvSpPr>
        <p:spPr>
          <a:xfrm>
            <a:off x="914400" y="1447800"/>
            <a:ext cx="7772400" cy="4572000"/>
          </a:xfrm>
        </p:spPr>
        <p:txBody>
          <a:bodyPr vert="horz"/>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3">
        <a:schemeClr val="bg1"/>
      </p:bgRef>
    </p:bg>
    <p:spTree>
      <p:nvGrpSpPr>
        <p:cNvPr id="1" name=""/>
        <p:cNvGrpSpPr/>
        <p:nvPr/>
      </p:nvGrpSpPr>
      <p:grpSpPr>
        <a:xfrm>
          <a:off x="0" y="0"/>
          <a:ext cx="0" cy="0"/>
          <a:chOff x="0" y="0"/>
          <a:chExt cx="0" cy="0"/>
        </a:xfrm>
      </p:grpSpPr>
      <p:sp>
        <p:nvSpPr>
          <p:cNvPr id="11" name="10 Dikdörtgen"/>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9 Yuvarlatılmış Dikdörtgen"/>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1 Başlık"/>
          <p:cNvSpPr>
            <a:spLocks noGrp="1"/>
          </p:cNvSpPr>
          <p:nvPr>
            <p:ph type="title"/>
          </p:nvPr>
        </p:nvSpPr>
        <p:spPr>
          <a:xfrm>
            <a:off x="722313" y="952500"/>
            <a:ext cx="7772400" cy="1362075"/>
          </a:xfrm>
        </p:spPr>
        <p:txBody>
          <a:bodyPr anchor="b" anchorCtr="0"/>
          <a:lstStyle>
            <a:lvl1pPr algn="l">
              <a:buNone/>
              <a:defRPr sz="4000" b="0" cap="none"/>
            </a:lvl1pPr>
          </a:lstStyle>
          <a:p>
            <a:r>
              <a:rPr kumimoji="0" lang="tr-TR"/>
              <a:t>Asıl başlık stili için tıklatın</a:t>
            </a:r>
            <a:endParaRPr kumimoji="0" lang="en-US"/>
          </a:p>
        </p:txBody>
      </p:sp>
      <p:sp>
        <p:nvSpPr>
          <p:cNvPr id="3" name="2 Metin Yer Tutucusu"/>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a:t>Asıl metin stillerini düzenlemek için tıklatın</a:t>
            </a:r>
          </a:p>
        </p:txBody>
      </p:sp>
      <p:sp>
        <p:nvSpPr>
          <p:cNvPr id="4" name="3 Veri Yer Tutucusu"/>
          <p:cNvSpPr>
            <a:spLocks noGrp="1"/>
          </p:cNvSpPr>
          <p:nvPr>
            <p:ph type="dt" sz="half" idx="10"/>
          </p:nvPr>
        </p:nvSpPr>
        <p:spPr/>
        <p:txBody>
          <a:bodyPr/>
          <a:lstStyle/>
          <a:p>
            <a:r>
              <a:rPr lang="tr-TR"/>
              <a:t>Öğr. Gör. Adem ALTAY</a:t>
            </a:r>
            <a:endParaRPr lang="tr-TR" dirty="0"/>
          </a:p>
        </p:txBody>
      </p:sp>
      <p:sp>
        <p:nvSpPr>
          <p:cNvPr id="5" name="4 Altbilgi Yer Tutucusu"/>
          <p:cNvSpPr>
            <a:spLocks noGrp="1"/>
          </p:cNvSpPr>
          <p:nvPr>
            <p:ph type="ftr" sz="quarter" idx="11"/>
          </p:nvPr>
        </p:nvSpPr>
        <p:spPr>
          <a:xfrm>
            <a:off x="800100" y="6172200"/>
            <a:ext cx="4000500" cy="457200"/>
          </a:xfrm>
        </p:spPr>
        <p:txBody>
          <a:bodyPr/>
          <a:lstStyle/>
          <a:p>
            <a:r>
              <a:rPr lang="tr-TR"/>
              <a:t>Girişimcilik Ders Notları</a:t>
            </a:r>
          </a:p>
        </p:txBody>
      </p:sp>
      <p:sp>
        <p:nvSpPr>
          <p:cNvPr id="7" name="6 Dikdörtgen"/>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Dikdörtgen"/>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Dikdörtgen"/>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5 Slayt Numarası Yer Tutucusu"/>
          <p:cNvSpPr>
            <a:spLocks noGrp="1"/>
          </p:cNvSpPr>
          <p:nvPr>
            <p:ph type="sldNum" sz="quarter" idx="12"/>
          </p:nvPr>
        </p:nvSpPr>
        <p:spPr>
          <a:xfrm>
            <a:off x="146304" y="6208776"/>
            <a:ext cx="457200" cy="457200"/>
          </a:xfrm>
        </p:spPr>
        <p:txBody>
          <a:bodyPr/>
          <a:lstStyle/>
          <a:p>
            <a:fld id="{BD66B42C-8221-4704-9260-3421D6CE5A9F}" type="slidenum">
              <a:rPr lang="tr-TR" smtClean="0"/>
              <a:pPr/>
              <a:t>‹#›</a:t>
            </a:fld>
            <a:endParaRPr lang="tr-T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5" name="4 Veri Yer Tutucusu"/>
          <p:cNvSpPr>
            <a:spLocks noGrp="1"/>
          </p:cNvSpPr>
          <p:nvPr>
            <p:ph type="dt" sz="half" idx="10"/>
          </p:nvPr>
        </p:nvSpPr>
        <p:spPr/>
        <p:txBody>
          <a:bodyPr/>
          <a:lstStyle/>
          <a:p>
            <a:r>
              <a:rPr lang="tr-TR"/>
              <a:t>Öğr. Gör. Adem ALTAY</a:t>
            </a:r>
            <a:endParaRPr lang="tr-TR" dirty="0"/>
          </a:p>
        </p:txBody>
      </p:sp>
      <p:sp>
        <p:nvSpPr>
          <p:cNvPr id="6" name="5 Altbilgi Yer Tutucusu"/>
          <p:cNvSpPr>
            <a:spLocks noGrp="1"/>
          </p:cNvSpPr>
          <p:nvPr>
            <p:ph type="ftr" sz="quarter" idx="11"/>
          </p:nvPr>
        </p:nvSpPr>
        <p:spPr/>
        <p:txBody>
          <a:bodyPr/>
          <a:lstStyle/>
          <a:p>
            <a:r>
              <a:rPr lang="tr-TR"/>
              <a:t>Girişimcilik Ders Notları</a:t>
            </a:r>
          </a:p>
        </p:txBody>
      </p:sp>
      <p:sp>
        <p:nvSpPr>
          <p:cNvPr id="7" name="6 Slayt Numarası Yer Tutucusu"/>
          <p:cNvSpPr>
            <a:spLocks noGrp="1"/>
          </p:cNvSpPr>
          <p:nvPr>
            <p:ph type="sldNum" sz="quarter" idx="12"/>
          </p:nvPr>
        </p:nvSpPr>
        <p:spPr/>
        <p:txBody>
          <a:bodyPr/>
          <a:lstStyle/>
          <a:p>
            <a:fld id="{BD66B42C-8221-4704-9260-3421D6CE5A9F}" type="slidenum">
              <a:rPr lang="tr-TR" smtClean="0"/>
              <a:pPr/>
              <a:t>‹#›</a:t>
            </a:fld>
            <a:endParaRPr lang="tr-TR"/>
          </a:p>
        </p:txBody>
      </p:sp>
      <p:sp>
        <p:nvSpPr>
          <p:cNvPr id="9" name="8 İçerik Yer Tutucusu"/>
          <p:cNvSpPr>
            <a:spLocks noGrp="1"/>
          </p:cNvSpPr>
          <p:nvPr>
            <p:ph sz="quarter" idx="1"/>
          </p:nvPr>
        </p:nvSpPr>
        <p:spPr>
          <a:xfrm>
            <a:off x="914400" y="1447800"/>
            <a:ext cx="3749040" cy="4572000"/>
          </a:xfrm>
        </p:spPr>
        <p:txBody>
          <a:bodyPr vert="horz"/>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11" name="10 İçerik Yer Tutucusu"/>
          <p:cNvSpPr>
            <a:spLocks noGrp="1"/>
          </p:cNvSpPr>
          <p:nvPr>
            <p:ph sz="quarter" idx="2"/>
          </p:nvPr>
        </p:nvSpPr>
        <p:spPr>
          <a:xfrm>
            <a:off x="4933950" y="1447800"/>
            <a:ext cx="3749040" cy="4572000"/>
          </a:xfrm>
        </p:spPr>
        <p:txBody>
          <a:bodyPr vert="horz"/>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914400" y="273050"/>
            <a:ext cx="7772400" cy="1143000"/>
          </a:xfrm>
        </p:spPr>
        <p:txBody>
          <a:bodyPr anchor="b" anchorCtr="0"/>
          <a:lstStyle>
            <a:lvl1pPr>
              <a:defRPr/>
            </a:lvl1pPr>
          </a:lstStyle>
          <a:p>
            <a:r>
              <a:rPr kumimoji="0" lang="tr-TR"/>
              <a:t>Asıl başlık stili için tıklatın</a:t>
            </a:r>
            <a:endParaRPr kumimoji="0" lang="en-US"/>
          </a:p>
        </p:txBody>
      </p:sp>
      <p:sp>
        <p:nvSpPr>
          <p:cNvPr id="3" name="2 Metin Yer Tutucusu"/>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tr-TR"/>
              <a:t>Asıl metin stillerini düzenlemek için tıklatın</a:t>
            </a:r>
          </a:p>
        </p:txBody>
      </p:sp>
      <p:sp>
        <p:nvSpPr>
          <p:cNvPr id="4" name="3 Metin Yer Tutucusu"/>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tr-TR"/>
              <a:t>Asıl metin stillerini düzenlemek için tıklatın</a:t>
            </a:r>
          </a:p>
        </p:txBody>
      </p:sp>
      <p:sp>
        <p:nvSpPr>
          <p:cNvPr id="7" name="6 Veri Yer Tutucusu"/>
          <p:cNvSpPr>
            <a:spLocks noGrp="1"/>
          </p:cNvSpPr>
          <p:nvPr>
            <p:ph type="dt" sz="half" idx="10"/>
          </p:nvPr>
        </p:nvSpPr>
        <p:spPr/>
        <p:txBody>
          <a:bodyPr/>
          <a:lstStyle/>
          <a:p>
            <a:r>
              <a:rPr lang="tr-TR"/>
              <a:t>Öğr. Gör. Adem ALTAY</a:t>
            </a:r>
            <a:endParaRPr lang="tr-TR" dirty="0"/>
          </a:p>
        </p:txBody>
      </p:sp>
      <p:sp>
        <p:nvSpPr>
          <p:cNvPr id="8" name="7 Altbilgi Yer Tutucusu"/>
          <p:cNvSpPr>
            <a:spLocks noGrp="1"/>
          </p:cNvSpPr>
          <p:nvPr>
            <p:ph type="ftr" sz="quarter" idx="11"/>
          </p:nvPr>
        </p:nvSpPr>
        <p:spPr/>
        <p:txBody>
          <a:bodyPr/>
          <a:lstStyle/>
          <a:p>
            <a:r>
              <a:rPr lang="tr-TR"/>
              <a:t>Girişimcilik Ders Notları</a:t>
            </a:r>
          </a:p>
        </p:txBody>
      </p:sp>
      <p:sp>
        <p:nvSpPr>
          <p:cNvPr id="9" name="8 Slayt Numarası Yer Tutucusu"/>
          <p:cNvSpPr>
            <a:spLocks noGrp="1"/>
          </p:cNvSpPr>
          <p:nvPr>
            <p:ph type="sldNum" sz="quarter" idx="12"/>
          </p:nvPr>
        </p:nvSpPr>
        <p:spPr/>
        <p:txBody>
          <a:bodyPr/>
          <a:lstStyle/>
          <a:p>
            <a:fld id="{BD66B42C-8221-4704-9260-3421D6CE5A9F}" type="slidenum">
              <a:rPr lang="tr-TR" smtClean="0"/>
              <a:pPr/>
              <a:t>‹#›</a:t>
            </a:fld>
            <a:endParaRPr lang="tr-TR"/>
          </a:p>
        </p:txBody>
      </p:sp>
      <p:sp>
        <p:nvSpPr>
          <p:cNvPr id="11" name="10 İçerik Yer Tutucusu"/>
          <p:cNvSpPr>
            <a:spLocks noGrp="1"/>
          </p:cNvSpPr>
          <p:nvPr>
            <p:ph sz="half" idx="2"/>
          </p:nvPr>
        </p:nvSpPr>
        <p:spPr>
          <a:xfrm>
            <a:off x="914400" y="2247900"/>
            <a:ext cx="3733800" cy="3886200"/>
          </a:xfrm>
        </p:spPr>
        <p:txBody>
          <a:bodyPr vert="horz"/>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13" name="12 İçerik Yer Tutucusu"/>
          <p:cNvSpPr>
            <a:spLocks noGrp="1"/>
          </p:cNvSpPr>
          <p:nvPr>
            <p:ph sz="half" idx="4"/>
          </p:nvPr>
        </p:nvSpPr>
        <p:spPr>
          <a:xfrm>
            <a:off x="4953000" y="2247900"/>
            <a:ext cx="3733800" cy="3886200"/>
          </a:xfrm>
        </p:spPr>
        <p:txBody>
          <a:bodyPr vert="horz"/>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3" name="2 Veri Yer Tutucusu"/>
          <p:cNvSpPr>
            <a:spLocks noGrp="1"/>
          </p:cNvSpPr>
          <p:nvPr>
            <p:ph type="dt" sz="half" idx="10"/>
          </p:nvPr>
        </p:nvSpPr>
        <p:spPr/>
        <p:txBody>
          <a:bodyPr/>
          <a:lstStyle/>
          <a:p>
            <a:r>
              <a:rPr lang="tr-TR"/>
              <a:t>Öğr. Gör. Adem ALTAY</a:t>
            </a:r>
            <a:endParaRPr lang="tr-TR" dirty="0"/>
          </a:p>
        </p:txBody>
      </p:sp>
      <p:sp>
        <p:nvSpPr>
          <p:cNvPr id="4" name="3 Altbilgi Yer Tutucusu"/>
          <p:cNvSpPr>
            <a:spLocks noGrp="1"/>
          </p:cNvSpPr>
          <p:nvPr>
            <p:ph type="ftr" sz="quarter" idx="11"/>
          </p:nvPr>
        </p:nvSpPr>
        <p:spPr/>
        <p:txBody>
          <a:bodyPr/>
          <a:lstStyle/>
          <a:p>
            <a:r>
              <a:rPr lang="tr-TR"/>
              <a:t>Girişimcilik Ders Notları</a:t>
            </a:r>
          </a:p>
        </p:txBody>
      </p:sp>
      <p:sp>
        <p:nvSpPr>
          <p:cNvPr id="5" name="4 Slayt Numarası Yer Tutucusu"/>
          <p:cNvSpPr>
            <a:spLocks noGrp="1"/>
          </p:cNvSpPr>
          <p:nvPr>
            <p:ph type="sldNum" sz="quarter" idx="12"/>
          </p:nvPr>
        </p:nvSpPr>
        <p:spPr/>
        <p:txBody>
          <a:bodyPr/>
          <a:lstStyle/>
          <a:p>
            <a:fld id="{BD66B42C-8221-4704-9260-3421D6CE5A9F}"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r>
              <a:rPr lang="tr-TR"/>
              <a:t>Öğr. Gör. Adem ALTAY</a:t>
            </a:r>
            <a:endParaRPr lang="tr-TR" dirty="0"/>
          </a:p>
        </p:txBody>
      </p:sp>
      <p:sp>
        <p:nvSpPr>
          <p:cNvPr id="3" name="2 Altbilgi Yer Tutucusu"/>
          <p:cNvSpPr>
            <a:spLocks noGrp="1"/>
          </p:cNvSpPr>
          <p:nvPr>
            <p:ph type="ftr" sz="quarter" idx="11"/>
          </p:nvPr>
        </p:nvSpPr>
        <p:spPr/>
        <p:txBody>
          <a:bodyPr/>
          <a:lstStyle/>
          <a:p>
            <a:r>
              <a:rPr lang="tr-TR"/>
              <a:t>Girişimcilik Ders Notları</a:t>
            </a:r>
          </a:p>
        </p:txBody>
      </p:sp>
      <p:sp>
        <p:nvSpPr>
          <p:cNvPr id="4" name="3 Slayt Numarası Yer Tutucusu"/>
          <p:cNvSpPr>
            <a:spLocks noGrp="1"/>
          </p:cNvSpPr>
          <p:nvPr>
            <p:ph type="sldNum" sz="quarter" idx="12"/>
          </p:nvPr>
        </p:nvSpPr>
        <p:spPr/>
        <p:txBody>
          <a:bodyPr/>
          <a:lstStyle/>
          <a:p>
            <a:fld id="{BD66B42C-8221-4704-9260-3421D6CE5A9F}"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8" name="7 Dikdörtgen"/>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8 Yuvarlatılmış Dikdörtgen"/>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1 Başlık"/>
          <p:cNvSpPr>
            <a:spLocks noGrp="1"/>
          </p:cNvSpPr>
          <p:nvPr>
            <p:ph type="title"/>
          </p:nvPr>
        </p:nvSpPr>
        <p:spPr>
          <a:xfrm>
            <a:off x="914400" y="273050"/>
            <a:ext cx="7772400" cy="1143000"/>
          </a:xfrm>
        </p:spPr>
        <p:txBody>
          <a:bodyPr anchor="b" anchorCtr="0"/>
          <a:lstStyle>
            <a:lvl1pPr algn="l">
              <a:buNone/>
              <a:defRPr sz="4000" b="0"/>
            </a:lvl1pPr>
          </a:lstStyle>
          <a:p>
            <a:r>
              <a:rPr kumimoji="0" lang="tr-TR"/>
              <a:t>Asıl başlık stili için tıklatın</a:t>
            </a:r>
            <a:endParaRPr kumimoji="0" lang="en-US"/>
          </a:p>
        </p:txBody>
      </p:sp>
      <p:sp>
        <p:nvSpPr>
          <p:cNvPr id="3" name="2 Metin Yer Tutucusu"/>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tr-TR"/>
              <a:t>Asıl metin stillerini düzenlemek için tıklatın</a:t>
            </a:r>
          </a:p>
        </p:txBody>
      </p:sp>
      <p:sp>
        <p:nvSpPr>
          <p:cNvPr id="5" name="4 Veri Yer Tutucusu"/>
          <p:cNvSpPr>
            <a:spLocks noGrp="1"/>
          </p:cNvSpPr>
          <p:nvPr>
            <p:ph type="dt" sz="half" idx="10"/>
          </p:nvPr>
        </p:nvSpPr>
        <p:spPr/>
        <p:txBody>
          <a:bodyPr/>
          <a:lstStyle/>
          <a:p>
            <a:r>
              <a:rPr lang="tr-TR"/>
              <a:t>Öğr. Gör. Adem ALTAY</a:t>
            </a:r>
            <a:endParaRPr lang="tr-TR" dirty="0"/>
          </a:p>
        </p:txBody>
      </p:sp>
      <p:sp>
        <p:nvSpPr>
          <p:cNvPr id="6" name="5 Altbilgi Yer Tutucusu"/>
          <p:cNvSpPr>
            <a:spLocks noGrp="1"/>
          </p:cNvSpPr>
          <p:nvPr>
            <p:ph type="ftr" sz="quarter" idx="11"/>
          </p:nvPr>
        </p:nvSpPr>
        <p:spPr/>
        <p:txBody>
          <a:bodyPr/>
          <a:lstStyle/>
          <a:p>
            <a:r>
              <a:rPr lang="tr-TR"/>
              <a:t>Girişimcilik Ders Notları</a:t>
            </a:r>
          </a:p>
        </p:txBody>
      </p:sp>
      <p:sp>
        <p:nvSpPr>
          <p:cNvPr id="7" name="6 Slayt Numarası Yer Tutucusu"/>
          <p:cNvSpPr>
            <a:spLocks noGrp="1"/>
          </p:cNvSpPr>
          <p:nvPr>
            <p:ph type="sldNum" sz="quarter" idx="12"/>
          </p:nvPr>
        </p:nvSpPr>
        <p:spPr/>
        <p:txBody>
          <a:bodyPr/>
          <a:lstStyle/>
          <a:p>
            <a:fld id="{BD66B42C-8221-4704-9260-3421D6CE5A9F}" type="slidenum">
              <a:rPr lang="tr-TR" smtClean="0"/>
              <a:pPr/>
              <a:t>‹#›</a:t>
            </a:fld>
            <a:endParaRPr lang="tr-TR"/>
          </a:p>
        </p:txBody>
      </p:sp>
      <p:sp>
        <p:nvSpPr>
          <p:cNvPr id="11" name="10 İçerik Yer Tutucusu"/>
          <p:cNvSpPr>
            <a:spLocks noGrp="1"/>
          </p:cNvSpPr>
          <p:nvPr>
            <p:ph sz="quarter" idx="1"/>
          </p:nvPr>
        </p:nvSpPr>
        <p:spPr>
          <a:xfrm>
            <a:off x="2971800" y="1600200"/>
            <a:ext cx="5715000" cy="4495800"/>
          </a:xfrm>
        </p:spPr>
        <p:txBody>
          <a:bodyPr vert="horz"/>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914400" y="4900550"/>
            <a:ext cx="7315200" cy="522288"/>
          </a:xfrm>
        </p:spPr>
        <p:txBody>
          <a:bodyPr anchor="ctr">
            <a:noAutofit/>
          </a:bodyPr>
          <a:lstStyle>
            <a:lvl1pPr algn="l">
              <a:buNone/>
              <a:defRPr sz="2800" b="0"/>
            </a:lvl1pPr>
          </a:lstStyle>
          <a:p>
            <a:r>
              <a:rPr kumimoji="0" lang="tr-TR"/>
              <a:t>Asıl başlık stili için tıklatın</a:t>
            </a:r>
            <a:endParaRPr kumimoji="0" lang="en-US"/>
          </a:p>
        </p:txBody>
      </p:sp>
      <p:sp>
        <p:nvSpPr>
          <p:cNvPr id="4" name="3 Metin Yer Tutucusu"/>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tr-TR"/>
              <a:t>Asıl metin stillerini düzenlemek için tıklatın</a:t>
            </a:r>
          </a:p>
        </p:txBody>
      </p:sp>
      <p:sp>
        <p:nvSpPr>
          <p:cNvPr id="5" name="4 Veri Yer Tutucusu"/>
          <p:cNvSpPr>
            <a:spLocks noGrp="1"/>
          </p:cNvSpPr>
          <p:nvPr>
            <p:ph type="dt" sz="half" idx="10"/>
          </p:nvPr>
        </p:nvSpPr>
        <p:spPr/>
        <p:txBody>
          <a:bodyPr/>
          <a:lstStyle/>
          <a:p>
            <a:r>
              <a:rPr lang="tr-TR"/>
              <a:t>Öğr. Gör. Adem ALTAY</a:t>
            </a:r>
            <a:endParaRPr lang="tr-TR" dirty="0"/>
          </a:p>
        </p:txBody>
      </p:sp>
      <p:sp>
        <p:nvSpPr>
          <p:cNvPr id="6" name="5 Altbilgi Yer Tutucusu"/>
          <p:cNvSpPr>
            <a:spLocks noGrp="1"/>
          </p:cNvSpPr>
          <p:nvPr>
            <p:ph type="ftr" sz="quarter" idx="11"/>
          </p:nvPr>
        </p:nvSpPr>
        <p:spPr>
          <a:xfrm>
            <a:off x="914400" y="6172200"/>
            <a:ext cx="3886200" cy="457200"/>
          </a:xfrm>
        </p:spPr>
        <p:txBody>
          <a:bodyPr/>
          <a:lstStyle/>
          <a:p>
            <a:r>
              <a:rPr lang="tr-TR"/>
              <a:t>Girişimcilik Ders Notları</a:t>
            </a:r>
          </a:p>
        </p:txBody>
      </p:sp>
      <p:sp>
        <p:nvSpPr>
          <p:cNvPr id="7" name="6 Slayt Numarası Yer Tutucusu"/>
          <p:cNvSpPr>
            <a:spLocks noGrp="1"/>
          </p:cNvSpPr>
          <p:nvPr>
            <p:ph type="sldNum" sz="quarter" idx="12"/>
          </p:nvPr>
        </p:nvSpPr>
        <p:spPr>
          <a:xfrm>
            <a:off x="146304" y="6208776"/>
            <a:ext cx="457200" cy="457200"/>
          </a:xfrm>
        </p:spPr>
        <p:txBody>
          <a:bodyPr/>
          <a:lstStyle/>
          <a:p>
            <a:fld id="{BD66B42C-8221-4704-9260-3421D6CE5A9F}" type="slidenum">
              <a:rPr lang="tr-TR" smtClean="0"/>
              <a:pPr/>
              <a:t>‹#›</a:t>
            </a:fld>
            <a:endParaRPr lang="tr-TR"/>
          </a:p>
        </p:txBody>
      </p:sp>
      <p:sp>
        <p:nvSpPr>
          <p:cNvPr id="11" name="10 Dikdörtgen"/>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Dikdörtgen"/>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Dikdörtgen"/>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2 Resim Yer Tutucusu"/>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tr-TR"/>
              <a:t>Resim eklemek için simgeyi tıklatın</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8 Dikdörtgen"/>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7 Yuvarlatılmış Dikdörtgen"/>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21 Başlık Yer Tutucusu"/>
          <p:cNvSpPr>
            <a:spLocks noGrp="1"/>
          </p:cNvSpPr>
          <p:nvPr>
            <p:ph type="title"/>
          </p:nvPr>
        </p:nvSpPr>
        <p:spPr>
          <a:xfrm>
            <a:off x="914400" y="274638"/>
            <a:ext cx="7772400" cy="1143000"/>
          </a:xfrm>
          <a:prstGeom prst="rect">
            <a:avLst/>
          </a:prstGeom>
        </p:spPr>
        <p:txBody>
          <a:bodyPr bIns="91440" anchor="b" anchorCtr="0">
            <a:normAutofit/>
          </a:bodyPr>
          <a:lstStyle/>
          <a:p>
            <a:r>
              <a:rPr kumimoji="0" lang="tr-TR"/>
              <a:t>Asıl başlık stili için tıklatın</a:t>
            </a:r>
            <a:endParaRPr kumimoji="0" lang="en-US"/>
          </a:p>
        </p:txBody>
      </p:sp>
      <p:sp>
        <p:nvSpPr>
          <p:cNvPr id="13" name="12 Metin Yer Tutucusu"/>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tr-TR"/>
              <a:t>Asıl metin stillerini düzenlemek için tıklatın</a:t>
            </a:r>
          </a:p>
          <a:p>
            <a:pPr lvl="1" eaLnBrk="1" latinLnBrk="0" hangingPunct="1"/>
            <a:r>
              <a:rPr kumimoji="0" lang="tr-TR"/>
              <a:t>İkinci düzey</a:t>
            </a:r>
          </a:p>
          <a:p>
            <a:pPr lvl="2" eaLnBrk="1" latinLnBrk="0" hangingPunct="1"/>
            <a:r>
              <a:rPr kumimoji="0" lang="tr-TR"/>
              <a:t>Üçüncü düzey</a:t>
            </a:r>
          </a:p>
          <a:p>
            <a:pPr lvl="3" eaLnBrk="1" latinLnBrk="0" hangingPunct="1"/>
            <a:r>
              <a:rPr kumimoji="0" lang="tr-TR"/>
              <a:t>Dördüncü düzey</a:t>
            </a:r>
          </a:p>
          <a:p>
            <a:pPr lvl="4" eaLnBrk="1" latinLnBrk="0" hangingPunct="1"/>
            <a:r>
              <a:rPr kumimoji="0" lang="tr-TR"/>
              <a:t>Beşinci düzey</a:t>
            </a:r>
            <a:endParaRPr kumimoji="0" lang="en-US"/>
          </a:p>
        </p:txBody>
      </p:sp>
      <p:sp>
        <p:nvSpPr>
          <p:cNvPr id="14" name="13 Veri Yer Tutucusu"/>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r>
              <a:rPr lang="tr-TR"/>
              <a:t>Öğr. Gör. Adem ALTAY</a:t>
            </a:r>
            <a:endParaRPr lang="tr-TR" dirty="0"/>
          </a:p>
        </p:txBody>
      </p:sp>
      <p:sp>
        <p:nvSpPr>
          <p:cNvPr id="3" name="2 Altbilgi Yer Tutucusu"/>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r>
              <a:rPr lang="tr-TR"/>
              <a:t>Girişimcilik Ders Notları</a:t>
            </a:r>
          </a:p>
        </p:txBody>
      </p:sp>
      <p:sp>
        <p:nvSpPr>
          <p:cNvPr id="23" name="22 Slayt Numarası Yer Tutucusu"/>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BD66B42C-8221-4704-9260-3421D6CE5A9F}"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slideLayout" Target="../slideLayouts/slideLayout2.xml"/><Relationship Id="rId4" Type="http://schemas.openxmlformats.org/officeDocument/2006/relationships/image" Target="../media/image8.wmf"/></Relationships>
</file>

<file path=ppt/slides/_rels/slide31.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image" Target="../media/image10.wmf"/><Relationship Id="rId7" Type="http://schemas.openxmlformats.org/officeDocument/2006/relationships/image" Target="../media/image14.jpeg"/><Relationship Id="rId2" Type="http://schemas.openxmlformats.org/officeDocument/2006/relationships/image" Target="../media/image9.wmf"/><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wmf"/><Relationship Id="rId4" Type="http://schemas.openxmlformats.org/officeDocument/2006/relationships/image" Target="../media/image11.jpeg"/><Relationship Id="rId9" Type="http://schemas.openxmlformats.org/officeDocument/2006/relationships/image" Target="../media/image16.wm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7.wmf"/><Relationship Id="rId4" Type="http://schemas.openxmlformats.org/officeDocument/2006/relationships/oleObject" Target="../embeddings/oleObject1.bin"/></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hyperlink" Target="http://www.wikizero.info/index.php?q=aHR0cHM6Ly90ci53aWtpcGVkaWEub3JnL3dpa2kvQmlybGUlQzUlOUZtaSVDNSU5Rl9NaWxsZXRsZXJfJUMzJTg3ZXZyZV92ZV9LYWxrJUM0JUIxbm1hX0tvbWlzeW9udQ"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dirty="0">
                <a:solidFill>
                  <a:srgbClr val="0000FF"/>
                </a:solidFill>
                <a:cs typeface="Arial" pitchFamily="34" charset="0"/>
              </a:rPr>
              <a:t>Girişimcilikte Yaratıcılık</a:t>
            </a:r>
            <a:endParaRPr lang="tr-TR" b="1" dirty="0">
              <a:solidFill>
                <a:srgbClr val="0000FF"/>
              </a:solidFill>
            </a:endParaRPr>
          </a:p>
        </p:txBody>
      </p:sp>
      <p:sp>
        <p:nvSpPr>
          <p:cNvPr id="4" name="3 Altbilgi Yer Tutucusu"/>
          <p:cNvSpPr>
            <a:spLocks noGrp="1"/>
          </p:cNvSpPr>
          <p:nvPr>
            <p:ph type="ftr" sz="quarter" idx="11"/>
          </p:nvPr>
        </p:nvSpPr>
        <p:spPr/>
        <p:txBody>
          <a:bodyPr/>
          <a:lstStyle/>
          <a:p>
            <a:r>
              <a:rPr lang="tr-TR"/>
              <a:t>Girişimcilik Ders Notları</a:t>
            </a:r>
          </a:p>
        </p:txBody>
      </p:sp>
      <p:sp>
        <p:nvSpPr>
          <p:cNvPr id="5" name="4 Slayt Numarası Yer Tutucusu"/>
          <p:cNvSpPr>
            <a:spLocks noGrp="1"/>
          </p:cNvSpPr>
          <p:nvPr>
            <p:ph type="sldNum" sz="quarter" idx="12"/>
          </p:nvPr>
        </p:nvSpPr>
        <p:spPr/>
        <p:txBody>
          <a:bodyPr/>
          <a:lstStyle/>
          <a:p>
            <a:fld id="{BD66B42C-8221-4704-9260-3421D6CE5A9F}" type="slidenum">
              <a:rPr lang="tr-TR" smtClean="0"/>
              <a:pPr/>
              <a:t>1</a:t>
            </a:fld>
            <a:endParaRPr lang="tr-TR"/>
          </a:p>
        </p:txBody>
      </p:sp>
      <p:sp>
        <p:nvSpPr>
          <p:cNvPr id="6" name="5 İçerik Yer Tutucusu"/>
          <p:cNvSpPr>
            <a:spLocks noGrp="1"/>
          </p:cNvSpPr>
          <p:nvPr>
            <p:ph sz="quarter" idx="1"/>
          </p:nvPr>
        </p:nvSpPr>
        <p:spPr/>
        <p:txBody>
          <a:bodyPr/>
          <a:lstStyle/>
          <a:p>
            <a:r>
              <a:rPr lang="tr-TR" sz="3600" b="1" dirty="0"/>
              <a:t>İnsan</a:t>
            </a:r>
            <a:r>
              <a:rPr lang="tr-TR" sz="3600" b="1" dirty="0">
                <a:sym typeface="Wingdings" pitchFamily="2" charset="2"/>
              </a:rPr>
              <a:t>DüşünceYaratıcılık</a:t>
            </a:r>
            <a:endParaRPr lang="tr-TR" sz="3600" b="1" dirty="0"/>
          </a:p>
          <a:p>
            <a:endParaRPr lang="tr-TR" dirty="0"/>
          </a:p>
        </p:txBody>
      </p:sp>
      <p:cxnSp>
        <p:nvCxnSpPr>
          <p:cNvPr id="7" name="6 Düz Ok Bağlayıcısı"/>
          <p:cNvCxnSpPr/>
          <p:nvPr/>
        </p:nvCxnSpPr>
        <p:spPr>
          <a:xfrm rot="10800000" flipV="1">
            <a:off x="2428860" y="1928802"/>
            <a:ext cx="1500187" cy="9286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7 Düz Ok Bağlayıcısı"/>
          <p:cNvCxnSpPr/>
          <p:nvPr/>
        </p:nvCxnSpPr>
        <p:spPr>
          <a:xfrm>
            <a:off x="4214810" y="2000240"/>
            <a:ext cx="2214562" cy="7143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8 Dikdörtgen"/>
          <p:cNvSpPr/>
          <p:nvPr/>
        </p:nvSpPr>
        <p:spPr>
          <a:xfrm>
            <a:off x="1000100" y="3000372"/>
            <a:ext cx="3929090" cy="3643338"/>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tr-TR" sz="2400" b="1" u="sng" dirty="0"/>
          </a:p>
          <a:p>
            <a:pPr algn="ctr" fontAlgn="auto">
              <a:spcBef>
                <a:spcPts val="0"/>
              </a:spcBef>
              <a:spcAft>
                <a:spcPts val="0"/>
              </a:spcAft>
              <a:defRPr/>
            </a:pPr>
            <a:r>
              <a:rPr lang="tr-TR" sz="2400" b="1" u="sng" dirty="0"/>
              <a:t>Yaratıcı Düşünce</a:t>
            </a:r>
          </a:p>
          <a:p>
            <a:pPr fontAlgn="auto">
              <a:lnSpc>
                <a:spcPct val="150000"/>
              </a:lnSpc>
              <a:spcBef>
                <a:spcPts val="0"/>
              </a:spcBef>
              <a:spcAft>
                <a:spcPts val="0"/>
              </a:spcAft>
              <a:defRPr/>
            </a:pPr>
            <a:r>
              <a:rPr lang="tr-TR" sz="2000" b="1" dirty="0"/>
              <a:t>Kavramlar Üreten, Olaylar Ve Kavramlar Arasında Yeni İlişkiler Kuran, Hayal Gücüne Dayalı</a:t>
            </a:r>
            <a:r>
              <a:rPr lang="tr-TR" sz="2000" b="1"/>
              <a:t>, Mantıksal </a:t>
            </a:r>
            <a:r>
              <a:rPr lang="tr-TR" sz="2000" b="1" dirty="0"/>
              <a:t>Olup Olmadığına Bakılmaksızın, Kurallara Bağlılıktan Uzak Yenilik Ve Farklılıktan Uzak Düşünce</a:t>
            </a:r>
          </a:p>
          <a:p>
            <a:pPr algn="ctr" fontAlgn="auto">
              <a:spcBef>
                <a:spcPts val="0"/>
              </a:spcBef>
              <a:spcAft>
                <a:spcPts val="0"/>
              </a:spcAft>
              <a:defRPr/>
            </a:pPr>
            <a:endParaRPr lang="tr-TR" sz="2400" dirty="0"/>
          </a:p>
        </p:txBody>
      </p:sp>
      <p:sp>
        <p:nvSpPr>
          <p:cNvPr id="10" name="9 Dikdörtgen"/>
          <p:cNvSpPr/>
          <p:nvPr/>
        </p:nvSpPr>
        <p:spPr>
          <a:xfrm>
            <a:off x="5900718" y="2963793"/>
            <a:ext cx="2786082" cy="3500462"/>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tr-TR" sz="2400" b="1" u="sng" dirty="0"/>
              <a:t>Analitik Düşünce</a:t>
            </a:r>
          </a:p>
          <a:p>
            <a:pPr algn="ctr" fontAlgn="auto">
              <a:lnSpc>
                <a:spcPct val="150000"/>
              </a:lnSpc>
              <a:spcBef>
                <a:spcPts val="0"/>
              </a:spcBef>
              <a:spcAft>
                <a:spcPts val="0"/>
              </a:spcAft>
              <a:defRPr/>
            </a:pPr>
            <a:r>
              <a:rPr lang="tr-TR" sz="2000" b="1" dirty="0"/>
              <a:t>Mantıksal Olan, Kurallara Bağlı, Standartlara Uygunluğu Aranan, Farklılığı Ortaya Koymayan Düşünce</a:t>
            </a:r>
            <a:r>
              <a:rPr lang="tr-TR" sz="1600" b="1" dirty="0"/>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5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kumimoji="1" sz="3200">
                <a:solidFill>
                  <a:schemeClr val="tx1"/>
                </a:solidFill>
                <a:latin typeface="Tahoma" pitchFamily="34" charset="0"/>
              </a:defRPr>
            </a:lvl1pPr>
            <a:lvl2pPr marL="742950" indent="-285750" algn="l">
              <a:spcBef>
                <a:spcPct val="20000"/>
              </a:spcBef>
              <a:buChar char="–"/>
              <a:defRPr kumimoji="1" sz="2800">
                <a:solidFill>
                  <a:schemeClr val="tx1"/>
                </a:solidFill>
                <a:latin typeface="Tahoma" pitchFamily="34" charset="0"/>
              </a:defRPr>
            </a:lvl2pPr>
            <a:lvl3pPr marL="1143000" indent="-228600" algn="l">
              <a:spcBef>
                <a:spcPct val="20000"/>
              </a:spcBef>
              <a:buChar char="•"/>
              <a:defRPr kumimoji="1" sz="2400">
                <a:solidFill>
                  <a:schemeClr val="tx1"/>
                </a:solidFill>
                <a:latin typeface="Tahoma" pitchFamily="34" charset="0"/>
              </a:defRPr>
            </a:lvl3pPr>
            <a:lvl4pPr marL="1600200" indent="-228600" algn="l">
              <a:spcBef>
                <a:spcPct val="20000"/>
              </a:spcBef>
              <a:buChar char="–"/>
              <a:defRPr kumimoji="1" sz="2000">
                <a:solidFill>
                  <a:schemeClr val="tx1"/>
                </a:solidFill>
                <a:latin typeface="Tahoma" pitchFamily="34" charset="0"/>
              </a:defRPr>
            </a:lvl4pPr>
            <a:lvl5pPr marL="2057400" indent="-228600" algn="l">
              <a:spcBef>
                <a:spcPct val="20000"/>
              </a:spcBef>
              <a:buChar char="»"/>
              <a:defRPr kumimoji="1" sz="2000">
                <a:solidFill>
                  <a:schemeClr val="tx1"/>
                </a:solidFill>
                <a:latin typeface="Tahoma" pitchFamily="34" charset="0"/>
              </a:defRPr>
            </a:lvl5pPr>
            <a:lvl6pPr marL="2514600" indent="-228600" eaLnBrk="0" fontAlgn="base" hangingPunct="0">
              <a:spcBef>
                <a:spcPct val="20000"/>
              </a:spcBef>
              <a:spcAft>
                <a:spcPct val="0"/>
              </a:spcAft>
              <a:buChar char="»"/>
              <a:defRPr kumimoji="1" sz="2000">
                <a:solidFill>
                  <a:schemeClr val="tx1"/>
                </a:solidFill>
                <a:latin typeface="Tahoma" pitchFamily="34" charset="0"/>
              </a:defRPr>
            </a:lvl6pPr>
            <a:lvl7pPr marL="2971800" indent="-228600" eaLnBrk="0" fontAlgn="base" hangingPunct="0">
              <a:spcBef>
                <a:spcPct val="20000"/>
              </a:spcBef>
              <a:spcAft>
                <a:spcPct val="0"/>
              </a:spcAft>
              <a:buChar char="»"/>
              <a:defRPr kumimoji="1" sz="2000">
                <a:solidFill>
                  <a:schemeClr val="tx1"/>
                </a:solidFill>
                <a:latin typeface="Tahoma" pitchFamily="34" charset="0"/>
              </a:defRPr>
            </a:lvl7pPr>
            <a:lvl8pPr marL="3429000" indent="-228600" eaLnBrk="0" fontAlgn="base" hangingPunct="0">
              <a:spcBef>
                <a:spcPct val="20000"/>
              </a:spcBef>
              <a:spcAft>
                <a:spcPct val="0"/>
              </a:spcAft>
              <a:buChar char="»"/>
              <a:defRPr kumimoji="1" sz="2000">
                <a:solidFill>
                  <a:schemeClr val="tx1"/>
                </a:solidFill>
                <a:latin typeface="Tahoma" pitchFamily="34" charset="0"/>
              </a:defRPr>
            </a:lvl8pPr>
            <a:lvl9pPr marL="3886200" indent="-228600" eaLnBrk="0" fontAlgn="base" hangingPunct="0">
              <a:spcBef>
                <a:spcPct val="20000"/>
              </a:spcBef>
              <a:spcAft>
                <a:spcPct val="0"/>
              </a:spcAft>
              <a:buChar char="»"/>
              <a:defRPr kumimoji="1" sz="2000">
                <a:solidFill>
                  <a:schemeClr val="tx1"/>
                </a:solidFill>
                <a:latin typeface="Tahoma" pitchFamily="34" charset="0"/>
              </a:defRPr>
            </a:lvl9pPr>
          </a:lstStyle>
          <a:p>
            <a:pPr algn="r">
              <a:spcBef>
                <a:spcPct val="50000"/>
              </a:spcBef>
              <a:buFontTx/>
              <a:buNone/>
            </a:pPr>
            <a:fld id="{579AF2DD-9A4E-4CE3-B515-3616A94A0845}" type="slidenum">
              <a:rPr kumimoji="0" lang="tr-TR" altLang="tr-TR" sz="1400" smtClean="0">
                <a:solidFill>
                  <a:schemeClr val="folHlink"/>
                </a:solidFill>
              </a:rPr>
              <a:pPr algn="r">
                <a:spcBef>
                  <a:spcPct val="50000"/>
                </a:spcBef>
                <a:buFontTx/>
                <a:buNone/>
              </a:pPr>
              <a:t>10</a:t>
            </a:fld>
            <a:endParaRPr kumimoji="0" lang="tr-TR" altLang="tr-TR" sz="1400">
              <a:solidFill>
                <a:schemeClr val="folHlink"/>
              </a:solidFill>
            </a:endParaRPr>
          </a:p>
        </p:txBody>
      </p:sp>
      <p:sp>
        <p:nvSpPr>
          <p:cNvPr id="52227" name="Rectangle 2"/>
          <p:cNvSpPr>
            <a:spLocks noGrp="1" noChangeArrowheads="1"/>
          </p:cNvSpPr>
          <p:nvPr>
            <p:ph type="title"/>
          </p:nvPr>
        </p:nvSpPr>
        <p:spPr>
          <a:xfrm>
            <a:off x="323528" y="26296"/>
            <a:ext cx="7772400" cy="710067"/>
          </a:xfrm>
        </p:spPr>
        <p:txBody>
          <a:bodyPr lIns="90000" tIns="46800" rIns="90000" bIns="46800">
            <a:spAutoFit/>
          </a:bodyPr>
          <a:lstStyle/>
          <a:p>
            <a:pPr defTabSz="449263"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tr-TR" b="1" dirty="0" err="1">
                <a:solidFill>
                  <a:srgbClr val="0000A4"/>
                </a:solidFill>
              </a:rPr>
              <a:t>Yaratıcılığın</a:t>
            </a:r>
            <a:r>
              <a:rPr lang="en-GB" altLang="tr-TR" b="1" dirty="0">
                <a:solidFill>
                  <a:srgbClr val="0000A4"/>
                </a:solidFill>
              </a:rPr>
              <a:t> </a:t>
            </a:r>
            <a:r>
              <a:rPr lang="en-GB" altLang="tr-TR" b="1" dirty="0" err="1">
                <a:solidFill>
                  <a:srgbClr val="0000A4"/>
                </a:solidFill>
              </a:rPr>
              <a:t>Önündeki</a:t>
            </a:r>
            <a:r>
              <a:rPr lang="en-GB" altLang="tr-TR" b="1" dirty="0">
                <a:solidFill>
                  <a:srgbClr val="0000A4"/>
                </a:solidFill>
              </a:rPr>
              <a:t> </a:t>
            </a:r>
            <a:r>
              <a:rPr lang="en-GB" altLang="tr-TR" b="1" dirty="0" err="1">
                <a:solidFill>
                  <a:srgbClr val="0000A4"/>
                </a:solidFill>
              </a:rPr>
              <a:t>Engeller</a:t>
            </a:r>
            <a:endParaRPr lang="en-GB" altLang="tr-TR" b="1" dirty="0">
              <a:solidFill>
                <a:srgbClr val="0000A4"/>
              </a:solidFill>
            </a:endParaRPr>
          </a:p>
        </p:txBody>
      </p:sp>
      <p:sp>
        <p:nvSpPr>
          <p:cNvPr id="1633283" name="Rectangle 3"/>
          <p:cNvSpPr>
            <a:spLocks noGrp="1" noChangeArrowheads="1"/>
          </p:cNvSpPr>
          <p:nvPr>
            <p:ph type="body" idx="1"/>
          </p:nvPr>
        </p:nvSpPr>
        <p:spPr>
          <a:xfrm>
            <a:off x="611560" y="692696"/>
            <a:ext cx="7162800" cy="5662705"/>
          </a:xfrm>
        </p:spPr>
        <p:txBody>
          <a:bodyPr lIns="90000" tIns="46800" rIns="90000" bIns="46800">
            <a:spAutoFit/>
          </a:bodyPr>
          <a:lstStyle/>
          <a:p>
            <a:pPr marL="333375" indent="-333375" defTabSz="449263" eaLnBrk="1" hangingPunct="1">
              <a:lnSpc>
                <a:spcPct val="150000"/>
              </a:lnSpc>
              <a:tabLst>
                <a:tab pos="903288" algn="l"/>
                <a:tab pos="1817688" algn="l"/>
                <a:tab pos="2732088" algn="l"/>
                <a:tab pos="3646488" algn="l"/>
                <a:tab pos="4560888" algn="l"/>
                <a:tab pos="5475288" algn="l"/>
                <a:tab pos="6389688" algn="l"/>
                <a:tab pos="7304088" algn="l"/>
                <a:tab pos="8218488" algn="l"/>
                <a:tab pos="9132888" algn="l"/>
                <a:tab pos="10047288" algn="l"/>
              </a:tabLst>
            </a:pPr>
            <a:r>
              <a:rPr lang="en-GB" altLang="tr-TR" sz="2400" b="1" dirty="0" err="1"/>
              <a:t>Tek</a:t>
            </a:r>
            <a:r>
              <a:rPr lang="en-GB" altLang="tr-TR" sz="2400" b="1" dirty="0"/>
              <a:t> </a:t>
            </a:r>
            <a:r>
              <a:rPr lang="en-GB" altLang="tr-TR" sz="2400" b="1" dirty="0" err="1"/>
              <a:t>Bir</a:t>
            </a:r>
            <a:r>
              <a:rPr lang="en-GB" altLang="tr-TR" sz="2400" b="1" dirty="0"/>
              <a:t> </a:t>
            </a:r>
            <a:r>
              <a:rPr lang="en-GB" altLang="tr-TR" sz="2400" b="1" dirty="0" err="1"/>
              <a:t>Doğru</a:t>
            </a:r>
            <a:r>
              <a:rPr lang="en-GB" altLang="tr-TR" sz="2400" b="1" dirty="0"/>
              <a:t> </a:t>
            </a:r>
            <a:r>
              <a:rPr lang="en-GB" altLang="tr-TR" sz="2400" b="1" dirty="0" err="1"/>
              <a:t>Aramak</a:t>
            </a:r>
            <a:endParaRPr lang="en-GB" altLang="tr-TR" sz="2400" b="1" dirty="0"/>
          </a:p>
          <a:p>
            <a:pPr marL="333375" indent="-333375" defTabSz="449263" eaLnBrk="1" hangingPunct="1">
              <a:lnSpc>
                <a:spcPct val="150000"/>
              </a:lnSpc>
              <a:tabLst>
                <a:tab pos="903288" algn="l"/>
                <a:tab pos="1817688" algn="l"/>
                <a:tab pos="2732088" algn="l"/>
                <a:tab pos="3646488" algn="l"/>
                <a:tab pos="4560888" algn="l"/>
                <a:tab pos="5475288" algn="l"/>
                <a:tab pos="6389688" algn="l"/>
                <a:tab pos="7304088" algn="l"/>
                <a:tab pos="8218488" algn="l"/>
                <a:tab pos="9132888" algn="l"/>
                <a:tab pos="10047288" algn="l"/>
              </a:tabLst>
            </a:pPr>
            <a:r>
              <a:rPr lang="en-GB" altLang="tr-TR" sz="2400" b="1" dirty="0" err="1"/>
              <a:t>Mantıklı</a:t>
            </a:r>
            <a:r>
              <a:rPr lang="en-GB" altLang="tr-TR" sz="2400" b="1" dirty="0"/>
              <a:t> </a:t>
            </a:r>
            <a:r>
              <a:rPr lang="en-GB" altLang="tr-TR" sz="2400" b="1" dirty="0" err="1"/>
              <a:t>Olmaya</a:t>
            </a:r>
            <a:r>
              <a:rPr lang="en-GB" altLang="tr-TR" sz="2400" b="1" dirty="0"/>
              <a:t> </a:t>
            </a:r>
            <a:r>
              <a:rPr lang="en-GB" altLang="tr-TR" sz="2400" b="1" dirty="0" err="1"/>
              <a:t>Odaklanmak</a:t>
            </a:r>
            <a:endParaRPr lang="en-GB" altLang="tr-TR" sz="2400" b="1" dirty="0"/>
          </a:p>
          <a:p>
            <a:pPr marL="333375" indent="-333375" defTabSz="449263" eaLnBrk="1" hangingPunct="1">
              <a:lnSpc>
                <a:spcPct val="150000"/>
              </a:lnSpc>
              <a:spcBef>
                <a:spcPts val="700"/>
              </a:spcBef>
              <a:tabLst>
                <a:tab pos="903288" algn="l"/>
                <a:tab pos="1817688" algn="l"/>
                <a:tab pos="2732088" algn="l"/>
                <a:tab pos="3646488" algn="l"/>
                <a:tab pos="4560888" algn="l"/>
                <a:tab pos="5475288" algn="l"/>
                <a:tab pos="6389688" algn="l"/>
                <a:tab pos="7304088" algn="l"/>
                <a:tab pos="8218488" algn="l"/>
                <a:tab pos="9132888" algn="l"/>
                <a:tab pos="10047288" algn="l"/>
              </a:tabLst>
            </a:pPr>
            <a:r>
              <a:rPr lang="en-GB" altLang="tr-TR" sz="2400" b="1" dirty="0" err="1"/>
              <a:t>Körü</a:t>
            </a:r>
            <a:r>
              <a:rPr lang="en-GB" altLang="tr-TR" sz="2400" b="1" dirty="0"/>
              <a:t> </a:t>
            </a:r>
            <a:r>
              <a:rPr lang="en-GB" altLang="tr-TR" sz="2400" b="1" dirty="0" err="1"/>
              <a:t>Körüne</a:t>
            </a:r>
            <a:r>
              <a:rPr lang="en-GB" altLang="tr-TR" sz="2400" b="1" dirty="0"/>
              <a:t> </a:t>
            </a:r>
            <a:r>
              <a:rPr lang="en-GB" altLang="tr-TR" sz="2400" b="1" dirty="0" err="1"/>
              <a:t>Kuralları</a:t>
            </a:r>
            <a:r>
              <a:rPr lang="en-GB" altLang="tr-TR" sz="2400" b="1" dirty="0"/>
              <a:t> </a:t>
            </a:r>
            <a:r>
              <a:rPr lang="en-GB" altLang="tr-TR" sz="2400" b="1" dirty="0" err="1"/>
              <a:t>İzlemek</a:t>
            </a:r>
            <a:endParaRPr lang="en-GB" altLang="tr-TR" sz="2400" b="1" dirty="0"/>
          </a:p>
          <a:p>
            <a:pPr marL="333375" indent="-333375" defTabSz="449263" eaLnBrk="1" hangingPunct="1">
              <a:lnSpc>
                <a:spcPct val="150000"/>
              </a:lnSpc>
              <a:tabLst>
                <a:tab pos="903288" algn="l"/>
                <a:tab pos="1817688" algn="l"/>
                <a:tab pos="2732088" algn="l"/>
                <a:tab pos="3646488" algn="l"/>
                <a:tab pos="4560888" algn="l"/>
                <a:tab pos="5475288" algn="l"/>
                <a:tab pos="6389688" algn="l"/>
                <a:tab pos="7304088" algn="l"/>
                <a:tab pos="8218488" algn="l"/>
                <a:tab pos="9132888" algn="l"/>
                <a:tab pos="10047288" algn="l"/>
              </a:tabLst>
            </a:pPr>
            <a:r>
              <a:rPr lang="en-GB" altLang="tr-TR" sz="2400" b="1" dirty="0" err="1"/>
              <a:t>İstikrarlı</a:t>
            </a:r>
            <a:r>
              <a:rPr lang="en-GB" altLang="tr-TR" sz="2400" b="1" dirty="0"/>
              <a:t> </a:t>
            </a:r>
            <a:r>
              <a:rPr lang="tr-TR" altLang="tr-TR" sz="2400" b="1" dirty="0"/>
              <a:t>ve</a:t>
            </a:r>
            <a:r>
              <a:rPr lang="en-GB" altLang="tr-TR" sz="2400" b="1" dirty="0"/>
              <a:t> Pratik </a:t>
            </a:r>
            <a:r>
              <a:rPr lang="en-GB" altLang="tr-TR" sz="2400" b="1" dirty="0" err="1"/>
              <a:t>Olmak</a:t>
            </a:r>
            <a:endParaRPr lang="en-GB" altLang="tr-TR" sz="2400" b="1" dirty="0"/>
          </a:p>
          <a:p>
            <a:pPr marL="333375" indent="-333375" defTabSz="449263" eaLnBrk="1" hangingPunct="1">
              <a:lnSpc>
                <a:spcPct val="150000"/>
              </a:lnSpc>
              <a:tabLst>
                <a:tab pos="903288" algn="l"/>
                <a:tab pos="1817688" algn="l"/>
                <a:tab pos="2732088" algn="l"/>
                <a:tab pos="3646488" algn="l"/>
                <a:tab pos="4560888" algn="l"/>
                <a:tab pos="5475288" algn="l"/>
                <a:tab pos="6389688" algn="l"/>
                <a:tab pos="7304088" algn="l"/>
                <a:tab pos="8218488" algn="l"/>
                <a:tab pos="9132888" algn="l"/>
                <a:tab pos="10047288" algn="l"/>
              </a:tabLst>
            </a:pPr>
            <a:r>
              <a:rPr lang="en-GB" altLang="tr-TR" sz="2400" b="1" dirty="0" err="1"/>
              <a:t>Çok</a:t>
            </a:r>
            <a:r>
              <a:rPr lang="en-GB" altLang="tr-TR" sz="2400" b="1" dirty="0"/>
              <a:t> </a:t>
            </a:r>
            <a:r>
              <a:rPr lang="en-GB" altLang="tr-TR" sz="2400" b="1" dirty="0" err="1"/>
              <a:t>Fazla</a:t>
            </a:r>
            <a:r>
              <a:rPr lang="en-GB" altLang="tr-TR" sz="2400" b="1" dirty="0"/>
              <a:t> </a:t>
            </a:r>
            <a:r>
              <a:rPr lang="en-GB" altLang="tr-TR" sz="2400" b="1" dirty="0" err="1"/>
              <a:t>Uzmanlaşmak</a:t>
            </a:r>
            <a:endParaRPr lang="en-GB" altLang="tr-TR" sz="2400" b="1" dirty="0"/>
          </a:p>
          <a:p>
            <a:pPr marL="333375" indent="-333375" defTabSz="449263" eaLnBrk="1" hangingPunct="1">
              <a:lnSpc>
                <a:spcPct val="150000"/>
              </a:lnSpc>
              <a:tabLst>
                <a:tab pos="903288" algn="l"/>
                <a:tab pos="1817688" algn="l"/>
                <a:tab pos="2732088" algn="l"/>
                <a:tab pos="3646488" algn="l"/>
                <a:tab pos="4560888" algn="l"/>
                <a:tab pos="5475288" algn="l"/>
                <a:tab pos="6389688" algn="l"/>
                <a:tab pos="7304088" algn="l"/>
                <a:tab pos="8218488" algn="l"/>
                <a:tab pos="9132888" algn="l"/>
                <a:tab pos="10047288" algn="l"/>
              </a:tabLst>
            </a:pPr>
            <a:r>
              <a:rPr lang="en-GB" altLang="tr-TR" sz="2400" b="1" dirty="0" err="1"/>
              <a:t>Oyunları</a:t>
            </a:r>
            <a:r>
              <a:rPr lang="en-GB" altLang="tr-TR" sz="2400" b="1" dirty="0"/>
              <a:t> </a:t>
            </a:r>
            <a:r>
              <a:rPr lang="en-GB" altLang="tr-TR" sz="2400" b="1" dirty="0" err="1"/>
              <a:t>Saçmalık</a:t>
            </a:r>
            <a:r>
              <a:rPr lang="en-GB" altLang="tr-TR" sz="2400" b="1" dirty="0"/>
              <a:t> </a:t>
            </a:r>
            <a:r>
              <a:rPr lang="en-GB" altLang="tr-TR" sz="2400" b="1" dirty="0" err="1"/>
              <a:t>Olarak</a:t>
            </a:r>
            <a:r>
              <a:rPr lang="en-GB" altLang="tr-TR" sz="2400" b="1" dirty="0"/>
              <a:t> </a:t>
            </a:r>
            <a:r>
              <a:rPr lang="en-GB" altLang="tr-TR" sz="2400" b="1" dirty="0" err="1"/>
              <a:t>Görmek</a:t>
            </a:r>
            <a:r>
              <a:rPr lang="en-GB" altLang="tr-TR" sz="2400" b="1" dirty="0"/>
              <a:t> </a:t>
            </a:r>
            <a:endParaRPr lang="tr-TR" altLang="tr-TR" sz="2400" b="1" dirty="0"/>
          </a:p>
          <a:p>
            <a:pPr marL="333375" indent="-333375" defTabSz="449263" eaLnBrk="1" hangingPunct="1">
              <a:lnSpc>
                <a:spcPct val="150000"/>
              </a:lnSpc>
              <a:tabLst>
                <a:tab pos="903288" algn="l"/>
                <a:tab pos="1817688" algn="l"/>
                <a:tab pos="2732088" algn="l"/>
                <a:tab pos="3646488" algn="l"/>
                <a:tab pos="4560888" algn="l"/>
                <a:tab pos="5475288" algn="l"/>
                <a:tab pos="6389688" algn="l"/>
                <a:tab pos="7304088" algn="l"/>
                <a:tab pos="8218488" algn="l"/>
                <a:tab pos="9132888" algn="l"/>
                <a:tab pos="10047288" algn="l"/>
              </a:tabLst>
            </a:pPr>
            <a:r>
              <a:rPr lang="en-GB" altLang="tr-TR" sz="2400" b="1" dirty="0" err="1"/>
              <a:t>Belirsizlikten</a:t>
            </a:r>
            <a:r>
              <a:rPr lang="en-GB" altLang="tr-TR" sz="2400" b="1" dirty="0"/>
              <a:t> </a:t>
            </a:r>
            <a:r>
              <a:rPr lang="tr-TR" altLang="tr-TR" sz="2400" b="1" dirty="0"/>
              <a:t>ve </a:t>
            </a:r>
            <a:r>
              <a:rPr lang="en-GB" altLang="tr-TR" sz="2400" b="1" dirty="0" err="1"/>
              <a:t>Hata</a:t>
            </a:r>
            <a:r>
              <a:rPr lang="tr-TR" altLang="tr-TR" sz="2400" b="1" dirty="0"/>
              <a:t> Yapmaktan </a:t>
            </a:r>
            <a:r>
              <a:rPr lang="en-GB" altLang="tr-TR" sz="2400" b="1" dirty="0" err="1"/>
              <a:t>Korkmak</a:t>
            </a:r>
            <a:endParaRPr lang="en-GB" altLang="tr-TR" sz="2400" b="1" dirty="0"/>
          </a:p>
          <a:p>
            <a:pPr marL="333375" indent="-333375" defTabSz="449263" eaLnBrk="1" hangingPunct="1">
              <a:lnSpc>
                <a:spcPct val="150000"/>
              </a:lnSpc>
              <a:tabLst>
                <a:tab pos="903288" algn="l"/>
                <a:tab pos="1817688" algn="l"/>
                <a:tab pos="2732088" algn="l"/>
                <a:tab pos="3646488" algn="l"/>
                <a:tab pos="4560888" algn="l"/>
                <a:tab pos="5475288" algn="l"/>
                <a:tab pos="6389688" algn="l"/>
                <a:tab pos="7304088" algn="l"/>
                <a:tab pos="8218488" algn="l"/>
                <a:tab pos="9132888" algn="l"/>
                <a:tab pos="10047288" algn="l"/>
              </a:tabLst>
            </a:pPr>
            <a:r>
              <a:rPr lang="en-GB" altLang="tr-TR" sz="2400" b="1" dirty="0" err="1"/>
              <a:t>Aptal</a:t>
            </a:r>
            <a:r>
              <a:rPr lang="en-GB" altLang="tr-TR" sz="2400" b="1" dirty="0"/>
              <a:t> </a:t>
            </a:r>
            <a:r>
              <a:rPr lang="en-GB" altLang="tr-TR" sz="2400" b="1" dirty="0" err="1"/>
              <a:t>Gözükmekten</a:t>
            </a:r>
            <a:r>
              <a:rPr lang="en-GB" altLang="tr-TR" sz="2400" b="1" dirty="0"/>
              <a:t> </a:t>
            </a:r>
            <a:r>
              <a:rPr lang="en-GB" altLang="tr-TR" sz="2400" b="1" dirty="0" err="1"/>
              <a:t>Korkmak</a:t>
            </a:r>
            <a:endParaRPr lang="en-GB" altLang="tr-TR" sz="2400" b="1" dirty="0"/>
          </a:p>
          <a:p>
            <a:pPr marL="333375" indent="-333375" defTabSz="449263" eaLnBrk="1" hangingPunct="1">
              <a:lnSpc>
                <a:spcPct val="150000"/>
              </a:lnSpc>
              <a:tabLst>
                <a:tab pos="903288" algn="l"/>
                <a:tab pos="1817688" algn="l"/>
                <a:tab pos="2732088" algn="l"/>
                <a:tab pos="3646488" algn="l"/>
                <a:tab pos="4560888" algn="l"/>
                <a:tab pos="5475288" algn="l"/>
                <a:tab pos="6389688" algn="l"/>
                <a:tab pos="7304088" algn="l"/>
                <a:tab pos="8218488" algn="l"/>
                <a:tab pos="9132888" algn="l"/>
                <a:tab pos="10047288" algn="l"/>
              </a:tabLst>
            </a:pPr>
            <a:r>
              <a:rPr lang="tr-TR" altLang="tr-TR" sz="2400" b="1" dirty="0"/>
              <a:t>Kendine Güvenmemek</a:t>
            </a:r>
            <a:endParaRPr lang="en-GB" altLang="tr-TR" sz="2400" b="1" dirty="0"/>
          </a:p>
        </p:txBody>
      </p:sp>
      <p:pic>
        <p:nvPicPr>
          <p:cNvPr id="5222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7938" y="2286000"/>
            <a:ext cx="255746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990483014"/>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633283">
                                            <p:txEl>
                                              <p:charRg st="0" end="27"/>
                                            </p:txEl>
                                          </p:spTgt>
                                        </p:tgtEl>
                                        <p:attrNameLst>
                                          <p:attrName>style.visibility</p:attrName>
                                        </p:attrNameLst>
                                      </p:cBhvr>
                                      <p:to>
                                        <p:strVal val="visible"/>
                                      </p:to>
                                    </p:set>
                                    <p:animEffect transition="in" filter="wipe(left)">
                                      <p:cBhvr>
                                        <p:cTn id="7" dur="500"/>
                                        <p:tgtEl>
                                          <p:spTgt spid="1633283">
                                            <p:txEl>
                                              <p:charRg st="0" end="27"/>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633283">
                                            <p:txEl>
                                              <p:charRg st="27" end="54"/>
                                            </p:txEl>
                                          </p:spTgt>
                                        </p:tgtEl>
                                        <p:attrNameLst>
                                          <p:attrName>style.visibility</p:attrName>
                                        </p:attrNameLst>
                                      </p:cBhvr>
                                      <p:to>
                                        <p:strVal val="visible"/>
                                      </p:to>
                                    </p:set>
                                    <p:animEffect transition="in" filter="wipe(left)">
                                      <p:cBhvr>
                                        <p:cTn id="12" dur="500"/>
                                        <p:tgtEl>
                                          <p:spTgt spid="1633283">
                                            <p:txEl>
                                              <p:charRg st="27" end="5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633283">
                                            <p:txEl>
                                              <p:charRg st="54" end="84"/>
                                            </p:txEl>
                                          </p:spTgt>
                                        </p:tgtEl>
                                        <p:attrNameLst>
                                          <p:attrName>style.visibility</p:attrName>
                                        </p:attrNameLst>
                                      </p:cBhvr>
                                      <p:to>
                                        <p:strVal val="visible"/>
                                      </p:to>
                                    </p:set>
                                    <p:animEffect transition="in" filter="wipe(left)">
                                      <p:cBhvr>
                                        <p:cTn id="17" dur="500"/>
                                        <p:tgtEl>
                                          <p:spTgt spid="1633283">
                                            <p:txEl>
                                              <p:charRg st="54" end="8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633283">
                                            <p:txEl>
                                              <p:charRg st="84" end="115"/>
                                            </p:txEl>
                                          </p:spTgt>
                                        </p:tgtEl>
                                        <p:attrNameLst>
                                          <p:attrName>style.visibility</p:attrName>
                                        </p:attrNameLst>
                                      </p:cBhvr>
                                      <p:to>
                                        <p:strVal val="visible"/>
                                      </p:to>
                                    </p:set>
                                    <p:animEffect transition="in" filter="wipe(left)">
                                      <p:cBhvr>
                                        <p:cTn id="22" dur="500"/>
                                        <p:tgtEl>
                                          <p:spTgt spid="1633283">
                                            <p:txEl>
                                              <p:charRg st="84" end="11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633283">
                                            <p:txEl>
                                              <p:charRg st="115" end="147"/>
                                            </p:txEl>
                                          </p:spTgt>
                                        </p:tgtEl>
                                        <p:attrNameLst>
                                          <p:attrName>style.visibility</p:attrName>
                                        </p:attrNameLst>
                                      </p:cBhvr>
                                      <p:to>
                                        <p:strVal val="visible"/>
                                      </p:to>
                                    </p:set>
                                    <p:animEffect transition="in" filter="wipe(left)">
                                      <p:cBhvr>
                                        <p:cTn id="27" dur="500"/>
                                        <p:tgtEl>
                                          <p:spTgt spid="1633283">
                                            <p:txEl>
                                              <p:charRg st="115" end="14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en-GB" b="1" dirty="0" err="1">
                <a:solidFill>
                  <a:srgbClr val="0000A4"/>
                </a:solidFill>
              </a:rPr>
              <a:t>İyi</a:t>
            </a:r>
            <a:r>
              <a:rPr lang="en-GB" b="1" dirty="0">
                <a:solidFill>
                  <a:srgbClr val="0000A4"/>
                </a:solidFill>
              </a:rPr>
              <a:t> </a:t>
            </a:r>
            <a:r>
              <a:rPr lang="en-GB" b="1" dirty="0" err="1">
                <a:solidFill>
                  <a:srgbClr val="0000A4"/>
                </a:solidFill>
              </a:rPr>
              <a:t>Bir</a:t>
            </a:r>
            <a:r>
              <a:rPr lang="en-GB" b="1" dirty="0">
                <a:solidFill>
                  <a:srgbClr val="0000A4"/>
                </a:solidFill>
              </a:rPr>
              <a:t> </a:t>
            </a:r>
            <a:r>
              <a:rPr lang="en-GB" b="1" dirty="0" err="1">
                <a:solidFill>
                  <a:srgbClr val="0000A4"/>
                </a:solidFill>
              </a:rPr>
              <a:t>İş</a:t>
            </a:r>
            <a:r>
              <a:rPr lang="en-GB" b="1" dirty="0">
                <a:solidFill>
                  <a:srgbClr val="0000A4"/>
                </a:solidFill>
              </a:rPr>
              <a:t> </a:t>
            </a:r>
            <a:r>
              <a:rPr lang="en-GB" b="1" dirty="0" err="1">
                <a:solidFill>
                  <a:srgbClr val="0000A4"/>
                </a:solidFill>
              </a:rPr>
              <a:t>Fikri</a:t>
            </a:r>
            <a:r>
              <a:rPr lang="en-GB" b="1" dirty="0">
                <a:solidFill>
                  <a:srgbClr val="0000A4"/>
                </a:solidFill>
              </a:rPr>
              <a:t> </a:t>
            </a:r>
            <a:r>
              <a:rPr lang="en-GB" b="1" dirty="0" err="1">
                <a:solidFill>
                  <a:srgbClr val="0000A4"/>
                </a:solidFill>
              </a:rPr>
              <a:t>Neden</a:t>
            </a:r>
            <a:r>
              <a:rPr lang="en-GB" b="1" dirty="0">
                <a:solidFill>
                  <a:srgbClr val="0000A4"/>
                </a:solidFill>
              </a:rPr>
              <a:t> </a:t>
            </a:r>
            <a:r>
              <a:rPr lang="en-GB" b="1" dirty="0" err="1">
                <a:solidFill>
                  <a:srgbClr val="0000A4"/>
                </a:solidFill>
              </a:rPr>
              <a:t>Önemlidir</a:t>
            </a:r>
            <a:r>
              <a:rPr lang="tr-TR" b="1" dirty="0">
                <a:solidFill>
                  <a:srgbClr val="0000A4"/>
                </a:solidFill>
              </a:rPr>
              <a:t>?</a:t>
            </a:r>
            <a:endParaRPr lang="tr-TR" dirty="0"/>
          </a:p>
        </p:txBody>
      </p:sp>
      <p:sp>
        <p:nvSpPr>
          <p:cNvPr id="5" name="Slayt Numarası Yer Tutucusu 4"/>
          <p:cNvSpPr>
            <a:spLocks noGrp="1"/>
          </p:cNvSpPr>
          <p:nvPr>
            <p:ph type="sldNum" sz="quarter" idx="12"/>
          </p:nvPr>
        </p:nvSpPr>
        <p:spPr/>
        <p:txBody>
          <a:bodyPr/>
          <a:lstStyle/>
          <a:p>
            <a:fld id="{BD66B42C-8221-4704-9260-3421D6CE5A9F}" type="slidenum">
              <a:rPr lang="tr-TR" smtClean="0"/>
              <a:pPr/>
              <a:t>11</a:t>
            </a:fld>
            <a:endParaRPr lang="tr-TR"/>
          </a:p>
        </p:txBody>
      </p:sp>
      <p:sp>
        <p:nvSpPr>
          <p:cNvPr id="6" name="İçerik Yer Tutucusu 5"/>
          <p:cNvSpPr>
            <a:spLocks noGrp="1"/>
          </p:cNvSpPr>
          <p:nvPr>
            <p:ph sz="quarter" idx="1"/>
          </p:nvPr>
        </p:nvSpPr>
        <p:spPr/>
        <p:txBody>
          <a:bodyPr>
            <a:normAutofit fontScale="92500" lnSpcReduction="10000"/>
          </a:bodyPr>
          <a:lstStyle/>
          <a:p>
            <a:pPr marL="341313" indent="-341313" defTabSz="449263">
              <a:lnSpc>
                <a:spcPct val="150000"/>
              </a:lnSpc>
              <a:spcBef>
                <a:spcPts val="2050"/>
              </a:spcBef>
              <a:buClr>
                <a:srgbClr val="FF0000"/>
              </a:buClr>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800" b="1" dirty="0"/>
              <a:t>Her </a:t>
            </a:r>
            <a:r>
              <a:rPr lang="en-GB" sz="2800" b="1" dirty="0" err="1"/>
              <a:t>Yeni</a:t>
            </a:r>
            <a:r>
              <a:rPr lang="en-GB" sz="2800" b="1" dirty="0"/>
              <a:t> </a:t>
            </a:r>
            <a:r>
              <a:rPr lang="en-GB" sz="2800" b="1" dirty="0" err="1"/>
              <a:t>Kurulan</a:t>
            </a:r>
            <a:r>
              <a:rPr lang="en-GB" sz="2800" b="1" dirty="0"/>
              <a:t> </a:t>
            </a:r>
            <a:r>
              <a:rPr lang="en-GB" sz="2800" b="1" dirty="0" err="1"/>
              <a:t>İşletme</a:t>
            </a:r>
            <a:r>
              <a:rPr lang="en-GB" sz="2800" b="1" dirty="0"/>
              <a:t> </a:t>
            </a:r>
            <a:r>
              <a:rPr lang="en-GB" sz="2800" b="1" dirty="0" err="1"/>
              <a:t>Pazara</a:t>
            </a:r>
            <a:r>
              <a:rPr lang="en-GB" sz="2800" b="1" dirty="0"/>
              <a:t> </a:t>
            </a:r>
            <a:r>
              <a:rPr lang="en-GB" sz="2800" b="1" dirty="0" err="1"/>
              <a:t>Yeni</a:t>
            </a:r>
            <a:r>
              <a:rPr lang="en-GB" sz="2800" b="1" dirty="0"/>
              <a:t> Bir </a:t>
            </a:r>
            <a:r>
              <a:rPr lang="en-GB" sz="2800" b="1" dirty="0" err="1"/>
              <a:t>Fikir</a:t>
            </a:r>
            <a:r>
              <a:rPr lang="en-GB" sz="2800" b="1" dirty="0"/>
              <a:t> </a:t>
            </a:r>
            <a:r>
              <a:rPr lang="tr-TR" sz="2800" b="1" dirty="0"/>
              <a:t>v</a:t>
            </a:r>
            <a:r>
              <a:rPr lang="en-GB" sz="2800" b="1" dirty="0"/>
              <a:t>e </a:t>
            </a:r>
            <a:r>
              <a:rPr lang="en-GB" sz="2800" b="1" dirty="0" err="1"/>
              <a:t>İş</a:t>
            </a:r>
            <a:r>
              <a:rPr lang="en-GB" sz="2800" b="1" dirty="0"/>
              <a:t> </a:t>
            </a:r>
            <a:r>
              <a:rPr lang="en-GB" sz="2800" b="1" dirty="0" err="1"/>
              <a:t>Yapma</a:t>
            </a:r>
            <a:r>
              <a:rPr lang="en-GB" sz="2800" b="1" dirty="0"/>
              <a:t> </a:t>
            </a:r>
            <a:r>
              <a:rPr lang="en-GB" sz="2800" b="1" dirty="0" err="1"/>
              <a:t>Yaklaşımı</a:t>
            </a:r>
            <a:r>
              <a:rPr lang="en-GB" sz="2800" b="1" dirty="0"/>
              <a:t> </a:t>
            </a:r>
            <a:r>
              <a:rPr lang="en-GB" sz="2800" b="1" dirty="0" err="1"/>
              <a:t>Getirir</a:t>
            </a:r>
            <a:r>
              <a:rPr lang="en-GB" sz="2800" b="1" dirty="0"/>
              <a:t> </a:t>
            </a:r>
          </a:p>
          <a:p>
            <a:pPr marL="341313" indent="-341313" defTabSz="449263">
              <a:lnSpc>
                <a:spcPct val="150000"/>
              </a:lnSpc>
              <a:spcBef>
                <a:spcPts val="2050"/>
              </a:spcBef>
              <a:buClr>
                <a:srgbClr val="006699"/>
              </a:buClr>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800" b="1" dirty="0"/>
              <a:t>Bu </a:t>
            </a:r>
            <a:r>
              <a:rPr lang="en-GB" sz="2800" b="1" dirty="0" err="1"/>
              <a:t>Yeni</a:t>
            </a:r>
            <a:r>
              <a:rPr lang="en-GB" sz="2800" b="1" dirty="0"/>
              <a:t> </a:t>
            </a:r>
            <a:r>
              <a:rPr lang="en-GB" sz="2800" b="1" dirty="0" err="1"/>
              <a:t>Fikir</a:t>
            </a:r>
            <a:r>
              <a:rPr lang="en-GB" sz="2800" b="1" dirty="0"/>
              <a:t> </a:t>
            </a:r>
            <a:r>
              <a:rPr lang="en-GB" sz="2800" b="1" dirty="0" err="1"/>
              <a:t>Henüz</a:t>
            </a:r>
            <a:r>
              <a:rPr lang="en-GB" sz="2800" b="1" dirty="0"/>
              <a:t> </a:t>
            </a:r>
            <a:r>
              <a:rPr lang="en-GB" sz="2800" b="1" dirty="0" err="1"/>
              <a:t>Çözülmemiş</a:t>
            </a:r>
            <a:r>
              <a:rPr lang="en-GB" sz="2800" b="1" dirty="0"/>
              <a:t> </a:t>
            </a:r>
            <a:r>
              <a:rPr lang="en-GB" sz="2800" b="1" dirty="0" err="1"/>
              <a:t>Problemler</a:t>
            </a:r>
            <a:r>
              <a:rPr lang="en-GB" sz="2800" b="1" dirty="0"/>
              <a:t> </a:t>
            </a:r>
            <a:r>
              <a:rPr lang="tr-TR" sz="2800" b="1" dirty="0"/>
              <a:t>v</a:t>
            </a:r>
            <a:r>
              <a:rPr lang="en-GB" sz="2800" b="1" dirty="0"/>
              <a:t>e </a:t>
            </a:r>
            <a:r>
              <a:rPr lang="en-GB" sz="2800" b="1" dirty="0" err="1"/>
              <a:t>Keşfedilmemiş</a:t>
            </a:r>
            <a:r>
              <a:rPr lang="en-GB" sz="2800" b="1" dirty="0"/>
              <a:t> </a:t>
            </a:r>
            <a:r>
              <a:rPr lang="en-GB" sz="2800" b="1" dirty="0" err="1"/>
              <a:t>Fırsatlarla</a:t>
            </a:r>
            <a:r>
              <a:rPr lang="en-GB" sz="2800" b="1" dirty="0"/>
              <a:t> </a:t>
            </a:r>
            <a:r>
              <a:rPr lang="en-GB" sz="2800" b="1" dirty="0" err="1"/>
              <a:t>İlgili</a:t>
            </a:r>
            <a:r>
              <a:rPr lang="en-GB" sz="2800" b="1" dirty="0"/>
              <a:t> </a:t>
            </a:r>
            <a:r>
              <a:rPr lang="en-GB" sz="2800" b="1" dirty="0" err="1"/>
              <a:t>Olmalıdır</a:t>
            </a:r>
            <a:r>
              <a:rPr lang="en-GB" sz="2800" b="1" dirty="0"/>
              <a:t>.</a:t>
            </a:r>
          </a:p>
          <a:p>
            <a:pPr marL="341313" indent="-341313" defTabSz="449263">
              <a:lnSpc>
                <a:spcPct val="150000"/>
              </a:lnSpc>
              <a:spcBef>
                <a:spcPts val="2050"/>
              </a:spcBef>
              <a:buClr>
                <a:srgbClr val="006699"/>
              </a:buClr>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800" b="1" dirty="0" err="1"/>
              <a:t>İşletmenin</a:t>
            </a:r>
            <a:r>
              <a:rPr lang="en-GB" sz="2800" b="1" dirty="0"/>
              <a:t> </a:t>
            </a:r>
            <a:r>
              <a:rPr lang="en-GB" sz="2800" b="1" dirty="0" err="1"/>
              <a:t>Başarısı</a:t>
            </a:r>
            <a:r>
              <a:rPr lang="en-GB" sz="2800" b="1" dirty="0"/>
              <a:t> </a:t>
            </a:r>
            <a:r>
              <a:rPr lang="tr-TR" sz="2800" b="1" dirty="0"/>
              <a:t>i</a:t>
            </a:r>
            <a:r>
              <a:rPr lang="en-GB" sz="2800" b="1" dirty="0"/>
              <a:t>se, Hem </a:t>
            </a:r>
            <a:r>
              <a:rPr lang="en-GB" sz="2800" b="1" dirty="0" err="1"/>
              <a:t>İş</a:t>
            </a:r>
            <a:r>
              <a:rPr lang="en-GB" sz="2800" b="1" dirty="0"/>
              <a:t> </a:t>
            </a:r>
            <a:r>
              <a:rPr lang="en-GB" sz="2800" b="1" dirty="0" err="1"/>
              <a:t>Fikrine</a:t>
            </a:r>
            <a:r>
              <a:rPr lang="en-GB" sz="2800" b="1" dirty="0"/>
              <a:t> Hem </a:t>
            </a:r>
            <a:r>
              <a:rPr lang="tr-TR" sz="2800" b="1" dirty="0"/>
              <a:t>d</a:t>
            </a:r>
            <a:r>
              <a:rPr lang="en-GB" sz="2800" b="1" dirty="0"/>
              <a:t>e Bu </a:t>
            </a:r>
            <a:r>
              <a:rPr lang="en-GB" sz="2800" b="1" dirty="0" err="1"/>
              <a:t>Fikrin</a:t>
            </a:r>
            <a:r>
              <a:rPr lang="en-GB" sz="2800" b="1" dirty="0"/>
              <a:t> </a:t>
            </a:r>
            <a:r>
              <a:rPr lang="en-GB" sz="2800" b="1" dirty="0" err="1"/>
              <a:t>Uygulanması</a:t>
            </a:r>
            <a:r>
              <a:rPr lang="en-GB" sz="2800" b="1" dirty="0"/>
              <a:t> </a:t>
            </a:r>
            <a:r>
              <a:rPr lang="en-GB" sz="2800" b="1" dirty="0" err="1"/>
              <a:t>İçin</a:t>
            </a:r>
            <a:r>
              <a:rPr lang="en-GB" sz="2800" b="1" dirty="0"/>
              <a:t> </a:t>
            </a:r>
            <a:r>
              <a:rPr lang="en-GB" sz="2800" b="1" dirty="0" err="1"/>
              <a:t>Gerekli</a:t>
            </a:r>
            <a:r>
              <a:rPr lang="en-GB" sz="2800" b="1" dirty="0"/>
              <a:t> Olan </a:t>
            </a:r>
            <a:r>
              <a:rPr lang="en-GB" sz="2800" b="1" dirty="0" err="1"/>
              <a:t>Kişisel</a:t>
            </a:r>
            <a:r>
              <a:rPr lang="en-GB" sz="2800" b="1" dirty="0"/>
              <a:t> </a:t>
            </a:r>
            <a:r>
              <a:rPr lang="tr-TR" sz="2800" b="1" dirty="0"/>
              <a:t>v</a:t>
            </a:r>
            <a:r>
              <a:rPr lang="en-GB" sz="2800" b="1" dirty="0"/>
              <a:t>e </a:t>
            </a:r>
            <a:r>
              <a:rPr lang="en-GB" sz="2800" b="1" dirty="0" err="1"/>
              <a:t>Örgütsel</a:t>
            </a:r>
            <a:r>
              <a:rPr lang="en-GB" sz="2800" b="1" dirty="0"/>
              <a:t> </a:t>
            </a:r>
            <a:r>
              <a:rPr lang="en-GB" sz="2800" b="1" dirty="0" err="1"/>
              <a:t>İş</a:t>
            </a:r>
            <a:r>
              <a:rPr lang="en-GB" sz="2800" b="1" dirty="0"/>
              <a:t> </a:t>
            </a:r>
            <a:r>
              <a:rPr lang="en-GB" sz="2800" b="1" dirty="0" err="1"/>
              <a:t>Yapma</a:t>
            </a:r>
            <a:r>
              <a:rPr lang="en-GB" sz="2800" b="1" dirty="0"/>
              <a:t> </a:t>
            </a:r>
            <a:r>
              <a:rPr lang="en-GB" sz="2800" b="1" dirty="0" err="1"/>
              <a:t>Becerilerine</a:t>
            </a:r>
            <a:r>
              <a:rPr lang="en-GB" sz="2800" b="1" dirty="0"/>
              <a:t> </a:t>
            </a:r>
            <a:r>
              <a:rPr lang="en-GB" sz="2800" b="1" dirty="0" err="1"/>
              <a:t>Bağlıdır</a:t>
            </a:r>
            <a:r>
              <a:rPr lang="en-GB" sz="2800" b="1" dirty="0"/>
              <a:t>. </a:t>
            </a:r>
          </a:p>
          <a:p>
            <a:endParaRPr lang="tr-TR" dirty="0"/>
          </a:p>
        </p:txBody>
      </p:sp>
    </p:spTree>
    <p:extLst>
      <p:ext uri="{BB962C8B-B14F-4D97-AF65-F5344CB8AC3E}">
        <p14:creationId xmlns:p14="http://schemas.microsoft.com/office/powerpoint/2010/main" val="4292241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pPr eaLnBrk="1" fontAlgn="auto" hangingPunct="1">
              <a:spcAft>
                <a:spcPts val="0"/>
              </a:spcAft>
              <a:defRPr/>
            </a:pPr>
            <a:r>
              <a:rPr lang="tr-TR" b="1" dirty="0">
                <a:solidFill>
                  <a:srgbClr val="0000A4"/>
                </a:solidFill>
              </a:rPr>
              <a:t>Yaratıcılığın Gerçekleşmesini Sağlayan Faktörler</a:t>
            </a:r>
          </a:p>
        </p:txBody>
      </p:sp>
      <p:graphicFrame>
        <p:nvGraphicFramePr>
          <p:cNvPr id="4" name="3 İçerik Yer Tutucusu"/>
          <p:cNvGraphicFramePr>
            <a:graphicFrameLocks noGrp="1"/>
          </p:cNvGraphicFramePr>
          <p:nvPr>
            <p:ph idx="1"/>
          </p:nvPr>
        </p:nvGraphicFramePr>
        <p:xfrm>
          <a:off x="571472" y="1447800"/>
          <a:ext cx="8362978"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Slayt Numarası Yer Tutucusu"/>
          <p:cNvSpPr>
            <a:spLocks noGrp="1"/>
          </p:cNvSpPr>
          <p:nvPr>
            <p:ph type="sldNum" sz="quarter" idx="12"/>
          </p:nvPr>
        </p:nvSpPr>
        <p:spPr/>
        <p:txBody>
          <a:bodyPr/>
          <a:lstStyle/>
          <a:p>
            <a:fld id="{BD66B42C-8221-4704-9260-3421D6CE5A9F}" type="slidenum">
              <a:rPr lang="tr-TR" smtClean="0"/>
              <a:pPr/>
              <a:t>12</a:t>
            </a:fld>
            <a:endParaRPr lang="tr-TR"/>
          </a:p>
        </p:txBody>
      </p:sp>
    </p:spTree>
    <p:extLst>
      <p:ext uri="{BB962C8B-B14F-4D97-AF65-F5344CB8AC3E}">
        <p14:creationId xmlns:p14="http://schemas.microsoft.com/office/powerpoint/2010/main" val="2614573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b="1" dirty="0">
                <a:solidFill>
                  <a:srgbClr val="0000FF"/>
                </a:solidFill>
              </a:rPr>
              <a:t>Örgütsel Yaratıcılıkta Yönetsel Tutum ve Davranışlar</a:t>
            </a:r>
            <a:endParaRPr lang="tr-TR" dirty="0">
              <a:solidFill>
                <a:srgbClr val="0000FF"/>
              </a:solidFill>
            </a:endParaRPr>
          </a:p>
        </p:txBody>
      </p:sp>
      <p:sp>
        <p:nvSpPr>
          <p:cNvPr id="5" name="4 Slayt Numarası Yer Tutucusu"/>
          <p:cNvSpPr>
            <a:spLocks noGrp="1"/>
          </p:cNvSpPr>
          <p:nvPr>
            <p:ph type="sldNum" sz="quarter" idx="12"/>
          </p:nvPr>
        </p:nvSpPr>
        <p:spPr/>
        <p:txBody>
          <a:bodyPr/>
          <a:lstStyle/>
          <a:p>
            <a:fld id="{BD66B42C-8221-4704-9260-3421D6CE5A9F}" type="slidenum">
              <a:rPr lang="tr-TR" smtClean="0"/>
              <a:pPr/>
              <a:t>13</a:t>
            </a:fld>
            <a:endParaRPr lang="tr-TR"/>
          </a:p>
        </p:txBody>
      </p:sp>
      <p:sp>
        <p:nvSpPr>
          <p:cNvPr id="6" name="5 İçerik Yer Tutucusu"/>
          <p:cNvSpPr>
            <a:spLocks noGrp="1"/>
          </p:cNvSpPr>
          <p:nvPr>
            <p:ph sz="quarter" idx="1"/>
          </p:nvPr>
        </p:nvSpPr>
        <p:spPr/>
        <p:txBody>
          <a:bodyPr>
            <a:normAutofit/>
          </a:bodyPr>
          <a:lstStyle/>
          <a:p>
            <a:pPr defTabSz="933450" fontAlgn="auto">
              <a:lnSpc>
                <a:spcPct val="90000"/>
              </a:lnSpc>
              <a:spcAft>
                <a:spcPct val="35000"/>
              </a:spcAft>
              <a:buFont typeface="Arial" pitchFamily="34" charset="0"/>
              <a:buChar char="•"/>
              <a:defRPr/>
            </a:pPr>
            <a:r>
              <a:rPr lang="tr-TR" sz="3200" b="1" dirty="0"/>
              <a:t>Meydan Okuma</a:t>
            </a:r>
          </a:p>
          <a:p>
            <a:pPr defTabSz="933450" fontAlgn="auto">
              <a:lnSpc>
                <a:spcPct val="90000"/>
              </a:lnSpc>
              <a:spcAft>
                <a:spcPct val="35000"/>
              </a:spcAft>
              <a:buFont typeface="Arial" pitchFamily="34" charset="0"/>
              <a:buChar char="•"/>
              <a:defRPr/>
            </a:pPr>
            <a:r>
              <a:rPr lang="tr-TR" sz="3200" b="1" dirty="0"/>
              <a:t>Özgürlük</a:t>
            </a:r>
          </a:p>
          <a:p>
            <a:pPr defTabSz="933450" fontAlgn="auto">
              <a:lnSpc>
                <a:spcPct val="90000"/>
              </a:lnSpc>
              <a:spcAft>
                <a:spcPct val="35000"/>
              </a:spcAft>
              <a:buFont typeface="Arial" pitchFamily="34" charset="0"/>
              <a:buChar char="•"/>
              <a:defRPr/>
            </a:pPr>
            <a:r>
              <a:rPr lang="tr-TR" sz="3200" b="1" dirty="0"/>
              <a:t>Kaynaklar</a:t>
            </a:r>
          </a:p>
          <a:p>
            <a:pPr defTabSz="933450" fontAlgn="auto">
              <a:lnSpc>
                <a:spcPct val="90000"/>
              </a:lnSpc>
              <a:spcAft>
                <a:spcPct val="35000"/>
              </a:spcAft>
              <a:buFont typeface="Arial" pitchFamily="34" charset="0"/>
              <a:buChar char="•"/>
              <a:defRPr/>
            </a:pPr>
            <a:r>
              <a:rPr lang="tr-TR" sz="3200" b="1" dirty="0"/>
              <a:t>Uyumlu Takımlar</a:t>
            </a:r>
          </a:p>
          <a:p>
            <a:pPr defTabSz="933450" fontAlgn="auto">
              <a:lnSpc>
                <a:spcPct val="90000"/>
              </a:lnSpc>
              <a:spcAft>
                <a:spcPct val="35000"/>
              </a:spcAft>
              <a:buFont typeface="Arial" pitchFamily="34" charset="0"/>
              <a:buChar char="•"/>
              <a:defRPr/>
            </a:pPr>
            <a:r>
              <a:rPr lang="tr-TR" sz="3200" b="1" dirty="0"/>
              <a:t>Teşvik</a:t>
            </a:r>
          </a:p>
          <a:p>
            <a:pPr defTabSz="933450" fontAlgn="auto">
              <a:lnSpc>
                <a:spcPct val="90000"/>
              </a:lnSpc>
              <a:spcAft>
                <a:spcPct val="35000"/>
              </a:spcAft>
              <a:buFont typeface="Arial" pitchFamily="34" charset="0"/>
              <a:buChar char="•"/>
              <a:defRPr/>
            </a:pPr>
            <a:r>
              <a:rPr lang="tr-TR" sz="3200" b="1" dirty="0"/>
              <a:t>Örgütsel Destek</a:t>
            </a:r>
          </a:p>
          <a:p>
            <a:endParaRPr lang="tr-TR" dirty="0"/>
          </a:p>
        </p:txBody>
      </p:sp>
    </p:spTree>
    <p:extLst>
      <p:ext uri="{BB962C8B-B14F-4D97-AF65-F5344CB8AC3E}">
        <p14:creationId xmlns:p14="http://schemas.microsoft.com/office/powerpoint/2010/main" val="2756792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b="1" dirty="0">
                <a:solidFill>
                  <a:srgbClr val="0000A4"/>
                </a:solidFill>
              </a:rPr>
              <a:t>Motivasyon</a:t>
            </a:r>
            <a:r>
              <a:rPr lang="tr-TR" dirty="0"/>
              <a:t/>
            </a:r>
            <a:br>
              <a:rPr lang="tr-TR" dirty="0"/>
            </a:br>
            <a:endParaRPr lang="tr-TR" dirty="0"/>
          </a:p>
        </p:txBody>
      </p:sp>
      <p:sp>
        <p:nvSpPr>
          <p:cNvPr id="5" name="4 Slayt Numarası Yer Tutucusu"/>
          <p:cNvSpPr>
            <a:spLocks noGrp="1"/>
          </p:cNvSpPr>
          <p:nvPr>
            <p:ph type="sldNum" sz="quarter" idx="12"/>
          </p:nvPr>
        </p:nvSpPr>
        <p:spPr/>
        <p:txBody>
          <a:bodyPr/>
          <a:lstStyle/>
          <a:p>
            <a:fld id="{BD66B42C-8221-4704-9260-3421D6CE5A9F}" type="slidenum">
              <a:rPr lang="tr-TR" smtClean="0"/>
              <a:pPr/>
              <a:t>14</a:t>
            </a:fld>
            <a:endParaRPr lang="tr-TR"/>
          </a:p>
        </p:txBody>
      </p:sp>
      <p:sp>
        <p:nvSpPr>
          <p:cNvPr id="6" name="5 İçerik Yer Tutucusu"/>
          <p:cNvSpPr>
            <a:spLocks noGrp="1"/>
          </p:cNvSpPr>
          <p:nvPr>
            <p:ph sz="quarter" idx="1"/>
          </p:nvPr>
        </p:nvSpPr>
        <p:spPr>
          <a:xfrm>
            <a:off x="914400" y="1071546"/>
            <a:ext cx="7772400" cy="4948254"/>
          </a:xfrm>
        </p:spPr>
        <p:txBody>
          <a:bodyPr/>
          <a:lstStyle/>
          <a:p>
            <a:pPr marL="365760" indent="-283464">
              <a:lnSpc>
                <a:spcPct val="150000"/>
              </a:lnSpc>
              <a:defRPr/>
            </a:pPr>
            <a:r>
              <a:rPr lang="tr-TR" sz="3200" b="1" dirty="0"/>
              <a:t>İnsanı Yaratıcılık Konusunda Heyecanlandıran Ona Esin Veren, Onun Bu Konudaki Yeteneğini Uyaran Her Şey Motivasyon Faktörü Olabilir.</a:t>
            </a:r>
          </a:p>
          <a:p>
            <a:pPr marL="365760" indent="-283464">
              <a:lnSpc>
                <a:spcPct val="150000"/>
              </a:lnSpc>
              <a:defRPr/>
            </a:pPr>
            <a:r>
              <a:rPr lang="tr-TR" sz="3200" b="1" dirty="0"/>
              <a:t>Yaratıcılıkta Motivasyon Yani Güdüleme Merak İle İlgilidir.</a:t>
            </a:r>
          </a:p>
          <a:p>
            <a:endParaRPr lang="tr-TR" dirty="0"/>
          </a:p>
        </p:txBody>
      </p:sp>
    </p:spTree>
    <p:extLst>
      <p:ext uri="{BB962C8B-B14F-4D97-AF65-F5344CB8AC3E}">
        <p14:creationId xmlns:p14="http://schemas.microsoft.com/office/powerpoint/2010/main" val="2340663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b="1" dirty="0">
                <a:solidFill>
                  <a:srgbClr val="0000A4"/>
                </a:solidFill>
              </a:rPr>
              <a:t>Yaratıcılık Motivasyonunu Arttıran Uygulamalar</a:t>
            </a:r>
          </a:p>
        </p:txBody>
      </p:sp>
      <p:sp>
        <p:nvSpPr>
          <p:cNvPr id="5" name="4 Slayt Numarası Yer Tutucusu"/>
          <p:cNvSpPr>
            <a:spLocks noGrp="1"/>
          </p:cNvSpPr>
          <p:nvPr>
            <p:ph type="sldNum" sz="quarter" idx="12"/>
          </p:nvPr>
        </p:nvSpPr>
        <p:spPr/>
        <p:txBody>
          <a:bodyPr/>
          <a:lstStyle/>
          <a:p>
            <a:fld id="{BD66B42C-8221-4704-9260-3421D6CE5A9F}" type="slidenum">
              <a:rPr lang="tr-TR" smtClean="0"/>
              <a:pPr/>
              <a:t>15</a:t>
            </a:fld>
            <a:endParaRPr lang="tr-TR"/>
          </a:p>
        </p:txBody>
      </p:sp>
      <p:sp>
        <p:nvSpPr>
          <p:cNvPr id="6" name="5 İçerik Yer Tutucusu"/>
          <p:cNvSpPr>
            <a:spLocks noGrp="1"/>
          </p:cNvSpPr>
          <p:nvPr>
            <p:ph sz="quarter" idx="1"/>
          </p:nvPr>
        </p:nvSpPr>
        <p:spPr/>
        <p:txBody>
          <a:bodyPr>
            <a:normAutofit/>
          </a:bodyPr>
          <a:lstStyle/>
          <a:p>
            <a:pPr lvl="1" algn="just">
              <a:lnSpc>
                <a:spcPct val="170000"/>
              </a:lnSpc>
            </a:pPr>
            <a:r>
              <a:rPr lang="tr-TR" sz="2800" b="1" dirty="0"/>
              <a:t>Onların Özel Olduklarını Hissettirmek</a:t>
            </a:r>
          </a:p>
          <a:p>
            <a:pPr lvl="1" algn="just">
              <a:lnSpc>
                <a:spcPct val="170000"/>
              </a:lnSpc>
            </a:pPr>
            <a:r>
              <a:rPr lang="tr-TR" sz="2800" b="1" dirty="0"/>
              <a:t>Moral Vermek</a:t>
            </a:r>
          </a:p>
          <a:p>
            <a:pPr lvl="1" algn="just">
              <a:lnSpc>
                <a:spcPct val="170000"/>
              </a:lnSpc>
            </a:pPr>
            <a:r>
              <a:rPr lang="tr-TR" sz="2800" b="1" dirty="0"/>
              <a:t>Ara Sıra Kaytarmalarına İzin Vermek</a:t>
            </a:r>
          </a:p>
          <a:p>
            <a:pPr lvl="1" algn="just">
              <a:lnSpc>
                <a:spcPct val="170000"/>
              </a:lnSpc>
            </a:pPr>
            <a:r>
              <a:rPr lang="tr-TR" sz="2800" b="1" dirty="0"/>
              <a:t> Oyunu Teşvik Etmek</a:t>
            </a:r>
          </a:p>
          <a:p>
            <a:pPr lvl="1" algn="just">
              <a:lnSpc>
                <a:spcPct val="170000"/>
              </a:lnSpc>
            </a:pPr>
            <a:r>
              <a:rPr lang="tr-TR" sz="2800" b="1" dirty="0"/>
              <a:t>Kuralları Gevşetmek</a:t>
            </a:r>
          </a:p>
          <a:p>
            <a:pPr lvl="1" algn="just">
              <a:lnSpc>
                <a:spcPct val="170000"/>
              </a:lnSpc>
            </a:pPr>
            <a:endParaRPr lang="tr-TR" sz="1400" dirty="0"/>
          </a:p>
          <a:p>
            <a:endParaRPr lang="tr-TR" dirty="0"/>
          </a:p>
        </p:txBody>
      </p:sp>
    </p:spTree>
    <p:extLst>
      <p:ext uri="{BB962C8B-B14F-4D97-AF65-F5344CB8AC3E}">
        <p14:creationId xmlns:p14="http://schemas.microsoft.com/office/powerpoint/2010/main" val="2433780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Slayt Numarası Yer Tutucusu"/>
          <p:cNvSpPr>
            <a:spLocks noGrp="1"/>
          </p:cNvSpPr>
          <p:nvPr>
            <p:ph type="sldNum" sz="quarter" idx="12"/>
          </p:nvPr>
        </p:nvSpPr>
        <p:spPr/>
        <p:txBody>
          <a:bodyPr/>
          <a:lstStyle/>
          <a:p>
            <a:fld id="{BD66B42C-8221-4704-9260-3421D6CE5A9F}" type="slidenum">
              <a:rPr lang="tr-TR" smtClean="0"/>
              <a:pPr/>
              <a:t>16</a:t>
            </a:fld>
            <a:endParaRPr lang="tr-TR"/>
          </a:p>
        </p:txBody>
      </p:sp>
      <p:sp>
        <p:nvSpPr>
          <p:cNvPr id="6" name="5 İçerik Yer Tutucusu"/>
          <p:cNvSpPr>
            <a:spLocks noGrp="1"/>
          </p:cNvSpPr>
          <p:nvPr>
            <p:ph sz="quarter" idx="1"/>
          </p:nvPr>
        </p:nvSpPr>
        <p:spPr>
          <a:xfrm>
            <a:off x="914400" y="714356"/>
            <a:ext cx="7772400" cy="5305444"/>
          </a:xfrm>
        </p:spPr>
        <p:txBody>
          <a:bodyPr>
            <a:normAutofit lnSpcReduction="10000"/>
          </a:bodyPr>
          <a:lstStyle/>
          <a:p>
            <a:pPr lvl="1">
              <a:lnSpc>
                <a:spcPct val="170000"/>
              </a:lnSpc>
            </a:pPr>
            <a:r>
              <a:rPr lang="tr-TR" sz="2800" b="1" dirty="0"/>
              <a:t>Plansız Molalara İzin Vermek</a:t>
            </a:r>
          </a:p>
          <a:p>
            <a:pPr lvl="1">
              <a:lnSpc>
                <a:spcPct val="170000"/>
              </a:lnSpc>
            </a:pPr>
            <a:r>
              <a:rPr lang="tr-TR" sz="2800" b="1" dirty="0"/>
              <a:t>Alan Gezileri Yapmak</a:t>
            </a:r>
          </a:p>
          <a:p>
            <a:pPr lvl="1">
              <a:lnSpc>
                <a:spcPct val="170000"/>
              </a:lnSpc>
            </a:pPr>
            <a:r>
              <a:rPr lang="tr-TR" sz="2800" b="1" dirty="0"/>
              <a:t>Sergi Fuar Gibi Ziyaretlere Katılmak</a:t>
            </a:r>
          </a:p>
          <a:p>
            <a:pPr lvl="1">
              <a:lnSpc>
                <a:spcPct val="170000"/>
              </a:lnSpc>
            </a:pPr>
            <a:r>
              <a:rPr lang="tr-TR" sz="2800" b="1" dirty="0"/>
              <a:t>Hediye ve Ödül Vermek</a:t>
            </a:r>
          </a:p>
          <a:p>
            <a:pPr lvl="1">
              <a:lnSpc>
                <a:spcPct val="170000"/>
              </a:lnSpc>
            </a:pPr>
            <a:r>
              <a:rPr lang="tr-TR" sz="2800" b="1" dirty="0"/>
              <a:t>Psikolojik Güven Ve Özgür Ortamlar Oluşturmak</a:t>
            </a:r>
          </a:p>
          <a:p>
            <a:pPr lvl="1">
              <a:lnSpc>
                <a:spcPct val="170000"/>
              </a:lnSpc>
            </a:pPr>
            <a:r>
              <a:rPr lang="tr-TR" sz="2800" b="1" dirty="0"/>
              <a:t>Farklılık ve Çeşitliliğe Toleranslı Davranmak.</a:t>
            </a:r>
          </a:p>
          <a:p>
            <a:endParaRPr lang="tr-TR" dirty="0"/>
          </a:p>
        </p:txBody>
      </p:sp>
    </p:spTree>
    <p:extLst>
      <p:ext uri="{BB962C8B-B14F-4D97-AF65-F5344CB8AC3E}">
        <p14:creationId xmlns:p14="http://schemas.microsoft.com/office/powerpoint/2010/main" val="225087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pPr lvl="0"/>
            <a:r>
              <a:rPr lang="tr-TR" b="1" dirty="0">
                <a:solidFill>
                  <a:srgbClr val="0000A4"/>
                </a:solidFill>
              </a:rPr>
              <a:t>Dışsal Motivasyon</a:t>
            </a:r>
            <a:r>
              <a:rPr lang="tr-TR" dirty="0"/>
              <a:t/>
            </a:r>
            <a:br>
              <a:rPr lang="tr-TR" dirty="0"/>
            </a:br>
            <a:endParaRPr lang="tr-TR" dirty="0"/>
          </a:p>
        </p:txBody>
      </p:sp>
      <p:sp>
        <p:nvSpPr>
          <p:cNvPr id="5" name="4 Slayt Numarası Yer Tutucusu"/>
          <p:cNvSpPr>
            <a:spLocks noGrp="1"/>
          </p:cNvSpPr>
          <p:nvPr>
            <p:ph type="sldNum" sz="quarter" idx="12"/>
          </p:nvPr>
        </p:nvSpPr>
        <p:spPr/>
        <p:txBody>
          <a:bodyPr/>
          <a:lstStyle/>
          <a:p>
            <a:fld id="{BD66B42C-8221-4704-9260-3421D6CE5A9F}" type="slidenum">
              <a:rPr lang="tr-TR" smtClean="0"/>
              <a:pPr/>
              <a:t>17</a:t>
            </a:fld>
            <a:endParaRPr lang="tr-TR"/>
          </a:p>
        </p:txBody>
      </p:sp>
      <p:sp>
        <p:nvSpPr>
          <p:cNvPr id="6" name="5 İçerik Yer Tutucusu"/>
          <p:cNvSpPr>
            <a:spLocks noGrp="1"/>
          </p:cNvSpPr>
          <p:nvPr>
            <p:ph sz="quarter" idx="1"/>
          </p:nvPr>
        </p:nvSpPr>
        <p:spPr>
          <a:xfrm>
            <a:off x="914400" y="857232"/>
            <a:ext cx="7772400" cy="5162568"/>
          </a:xfrm>
        </p:spPr>
        <p:txBody>
          <a:bodyPr/>
          <a:lstStyle/>
          <a:p>
            <a:pPr lvl="0">
              <a:lnSpc>
                <a:spcPct val="150000"/>
              </a:lnSpc>
            </a:pPr>
            <a:r>
              <a:rPr lang="tr-TR" sz="2800" b="1" dirty="0"/>
              <a:t>Dışarıdan gelir.</a:t>
            </a:r>
          </a:p>
          <a:p>
            <a:pPr lvl="0">
              <a:lnSpc>
                <a:spcPct val="150000"/>
              </a:lnSpc>
            </a:pPr>
            <a:r>
              <a:rPr lang="tr-TR" sz="2800" b="1" dirty="0"/>
              <a:t>Yaratıcılık varsa ödül, yoksa ceza</a:t>
            </a:r>
          </a:p>
          <a:p>
            <a:pPr lvl="0">
              <a:lnSpc>
                <a:spcPct val="150000"/>
              </a:lnSpc>
            </a:pPr>
            <a:r>
              <a:rPr lang="tr-TR" sz="2800" b="1" dirty="0"/>
              <a:t>Genellikle para kullanılır. </a:t>
            </a:r>
          </a:p>
          <a:p>
            <a:pPr lvl="0">
              <a:lnSpc>
                <a:spcPct val="150000"/>
              </a:lnSpc>
            </a:pPr>
            <a:r>
              <a:rPr lang="tr-TR" sz="2800" b="1" dirty="0"/>
              <a:t>Ama maddi ödüller insanlara kontrol edildikleri izlenimi bıraktığı için özgürlükler sınırlandırılmaktadır. </a:t>
            </a:r>
          </a:p>
          <a:p>
            <a:pPr lvl="0">
              <a:lnSpc>
                <a:spcPct val="150000"/>
              </a:lnSpc>
            </a:pPr>
            <a:r>
              <a:rPr lang="tr-TR" sz="2800" b="1" dirty="0"/>
              <a:t>Bu da yaratıcılığı olumsuz etkilemektedir.</a:t>
            </a:r>
          </a:p>
          <a:p>
            <a:endParaRPr lang="tr-TR" dirty="0"/>
          </a:p>
        </p:txBody>
      </p:sp>
    </p:spTree>
    <p:extLst>
      <p:ext uri="{BB962C8B-B14F-4D97-AF65-F5344CB8AC3E}">
        <p14:creationId xmlns:p14="http://schemas.microsoft.com/office/powerpoint/2010/main" val="810611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914400" y="274638"/>
            <a:ext cx="7772400" cy="796908"/>
          </a:xfrm>
        </p:spPr>
        <p:txBody>
          <a:bodyPr>
            <a:normAutofit/>
          </a:bodyPr>
          <a:lstStyle/>
          <a:p>
            <a:pPr lvl="0"/>
            <a:r>
              <a:rPr lang="tr-TR" b="1" dirty="0">
                <a:solidFill>
                  <a:srgbClr val="0000A4"/>
                </a:solidFill>
              </a:rPr>
              <a:t>İçsel Motivasyon</a:t>
            </a:r>
          </a:p>
        </p:txBody>
      </p:sp>
      <p:sp>
        <p:nvSpPr>
          <p:cNvPr id="5" name="4 Slayt Numarası Yer Tutucusu"/>
          <p:cNvSpPr>
            <a:spLocks noGrp="1"/>
          </p:cNvSpPr>
          <p:nvPr>
            <p:ph type="sldNum" sz="quarter" idx="12"/>
          </p:nvPr>
        </p:nvSpPr>
        <p:spPr/>
        <p:txBody>
          <a:bodyPr/>
          <a:lstStyle/>
          <a:p>
            <a:fld id="{BD66B42C-8221-4704-9260-3421D6CE5A9F}" type="slidenum">
              <a:rPr lang="tr-TR" smtClean="0"/>
              <a:pPr/>
              <a:t>18</a:t>
            </a:fld>
            <a:endParaRPr lang="tr-TR"/>
          </a:p>
        </p:txBody>
      </p:sp>
      <p:sp>
        <p:nvSpPr>
          <p:cNvPr id="6" name="5 İçerik Yer Tutucusu"/>
          <p:cNvSpPr>
            <a:spLocks noGrp="1"/>
          </p:cNvSpPr>
          <p:nvPr>
            <p:ph sz="quarter" idx="1"/>
          </p:nvPr>
        </p:nvSpPr>
        <p:spPr>
          <a:xfrm>
            <a:off x="914400" y="1214422"/>
            <a:ext cx="7772400" cy="4805378"/>
          </a:xfrm>
        </p:spPr>
        <p:txBody>
          <a:bodyPr/>
          <a:lstStyle/>
          <a:p>
            <a:pPr lvl="0">
              <a:lnSpc>
                <a:spcPct val="150000"/>
              </a:lnSpc>
            </a:pPr>
            <a:r>
              <a:rPr lang="tr-TR" sz="2800" b="1" dirty="0"/>
              <a:t>Yaratıcılık Tutkusu, </a:t>
            </a:r>
          </a:p>
          <a:p>
            <a:pPr lvl="0">
              <a:lnSpc>
                <a:spcPct val="150000"/>
              </a:lnSpc>
            </a:pPr>
            <a:r>
              <a:rPr lang="tr-TR" sz="2800" b="1" dirty="0"/>
              <a:t>Yaratıcılığa Karşı İlgi, </a:t>
            </a:r>
          </a:p>
          <a:p>
            <a:pPr lvl="0">
              <a:lnSpc>
                <a:spcPct val="150000"/>
              </a:lnSpc>
            </a:pPr>
            <a:r>
              <a:rPr lang="tr-TR" sz="2800" b="1" dirty="0"/>
              <a:t>İstek, </a:t>
            </a:r>
          </a:p>
          <a:p>
            <a:pPr lvl="0">
              <a:lnSpc>
                <a:spcPct val="150000"/>
              </a:lnSpc>
            </a:pPr>
            <a:r>
              <a:rPr lang="tr-TR" sz="2800" b="1" dirty="0"/>
              <a:t>Merak,</a:t>
            </a:r>
          </a:p>
          <a:p>
            <a:pPr lvl="0">
              <a:lnSpc>
                <a:spcPct val="150000"/>
              </a:lnSpc>
            </a:pPr>
            <a:r>
              <a:rPr lang="tr-TR" sz="2800" b="1" dirty="0"/>
              <a:t>İçsel Motivasyona Aittir.</a:t>
            </a:r>
          </a:p>
        </p:txBody>
      </p:sp>
    </p:spTree>
    <p:extLst>
      <p:ext uri="{BB962C8B-B14F-4D97-AF65-F5344CB8AC3E}">
        <p14:creationId xmlns:p14="http://schemas.microsoft.com/office/powerpoint/2010/main" val="4175435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Slayt Numarası Yer Tutucusu"/>
          <p:cNvSpPr>
            <a:spLocks noGrp="1"/>
          </p:cNvSpPr>
          <p:nvPr>
            <p:ph type="sldNum" sz="quarter" idx="12"/>
          </p:nvPr>
        </p:nvSpPr>
        <p:spPr/>
        <p:txBody>
          <a:bodyPr/>
          <a:lstStyle/>
          <a:p>
            <a:fld id="{BD66B42C-8221-4704-9260-3421D6CE5A9F}" type="slidenum">
              <a:rPr lang="tr-TR" smtClean="0"/>
              <a:pPr/>
              <a:t>19</a:t>
            </a:fld>
            <a:endParaRPr lang="tr-TR"/>
          </a:p>
        </p:txBody>
      </p:sp>
      <p:sp>
        <p:nvSpPr>
          <p:cNvPr id="6" name="5 İçerik Yer Tutucusu"/>
          <p:cNvSpPr>
            <a:spLocks noGrp="1"/>
          </p:cNvSpPr>
          <p:nvPr>
            <p:ph sz="quarter" idx="1"/>
          </p:nvPr>
        </p:nvSpPr>
        <p:spPr>
          <a:xfrm>
            <a:off x="914400" y="500042"/>
            <a:ext cx="7772400" cy="5519758"/>
          </a:xfrm>
        </p:spPr>
        <p:txBody>
          <a:bodyPr>
            <a:normAutofit fontScale="92500"/>
          </a:bodyPr>
          <a:lstStyle/>
          <a:p>
            <a:pPr lvl="0">
              <a:lnSpc>
                <a:spcPct val="150000"/>
              </a:lnSpc>
            </a:pPr>
            <a:r>
              <a:rPr lang="tr-TR" sz="3200" b="1" dirty="0"/>
              <a:t>Meydan Okuma, Çözümü Sağladığı Tatmin Duygusu </a:t>
            </a:r>
          </a:p>
          <a:p>
            <a:pPr lvl="0">
              <a:lnSpc>
                <a:spcPct val="150000"/>
              </a:lnSpc>
            </a:pPr>
            <a:r>
              <a:rPr lang="tr-TR" sz="3200" b="1" dirty="0"/>
              <a:t>Bilgi Paylaşımı,  İşbirliği, </a:t>
            </a:r>
          </a:p>
          <a:p>
            <a:pPr lvl="0">
              <a:lnSpc>
                <a:spcPct val="150000"/>
              </a:lnSpc>
            </a:pPr>
            <a:r>
              <a:rPr lang="tr-TR" sz="3200" b="1" dirty="0"/>
              <a:t>İş Keyfi, İş Doyumu,</a:t>
            </a:r>
          </a:p>
          <a:p>
            <a:pPr lvl="0">
              <a:lnSpc>
                <a:spcPct val="150000"/>
              </a:lnSpc>
            </a:pPr>
            <a:r>
              <a:rPr lang="tr-TR" sz="3200" b="1" dirty="0"/>
              <a:t> Takdir, Sevgi ve Saygı ile </a:t>
            </a:r>
          </a:p>
          <a:p>
            <a:pPr lvl="0">
              <a:lnSpc>
                <a:spcPct val="150000"/>
              </a:lnSpc>
            </a:pPr>
            <a:r>
              <a:rPr lang="tr-TR" sz="3200" b="1" dirty="0"/>
              <a:t>Aidiyet İhtiyacının Giderilmesi Gibi Faktörler İçsel Motivasyonu Artırmaktadır.</a:t>
            </a:r>
          </a:p>
          <a:p>
            <a:endParaRPr lang="tr-TR" dirty="0"/>
          </a:p>
          <a:p>
            <a:endParaRPr lang="tr-TR" dirty="0"/>
          </a:p>
        </p:txBody>
      </p:sp>
    </p:spTree>
    <p:extLst>
      <p:ext uri="{BB962C8B-B14F-4D97-AF65-F5344CB8AC3E}">
        <p14:creationId xmlns:p14="http://schemas.microsoft.com/office/powerpoint/2010/main" val="1858211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en-GB" altLang="tr-TR" b="1" dirty="0" err="1">
                <a:solidFill>
                  <a:srgbClr val="0000A4"/>
                </a:solidFill>
              </a:rPr>
              <a:t>Yaratıcılık</a:t>
            </a:r>
            <a:endParaRPr lang="tr-TR" b="1" dirty="0">
              <a:solidFill>
                <a:srgbClr val="0000A4"/>
              </a:solidFill>
            </a:endParaRPr>
          </a:p>
        </p:txBody>
      </p:sp>
      <p:sp>
        <p:nvSpPr>
          <p:cNvPr id="5" name="Slayt Numarası Yer Tutucusu 4"/>
          <p:cNvSpPr>
            <a:spLocks noGrp="1"/>
          </p:cNvSpPr>
          <p:nvPr>
            <p:ph type="sldNum" sz="quarter" idx="12"/>
          </p:nvPr>
        </p:nvSpPr>
        <p:spPr/>
        <p:txBody>
          <a:bodyPr/>
          <a:lstStyle/>
          <a:p>
            <a:fld id="{BD66B42C-8221-4704-9260-3421D6CE5A9F}" type="slidenum">
              <a:rPr lang="tr-TR" smtClean="0"/>
              <a:pPr/>
              <a:t>2</a:t>
            </a:fld>
            <a:endParaRPr lang="tr-TR"/>
          </a:p>
        </p:txBody>
      </p:sp>
      <p:sp>
        <p:nvSpPr>
          <p:cNvPr id="6" name="İçerik Yer Tutucusu 5"/>
          <p:cNvSpPr>
            <a:spLocks noGrp="1"/>
          </p:cNvSpPr>
          <p:nvPr>
            <p:ph sz="quarter" idx="1"/>
          </p:nvPr>
        </p:nvSpPr>
        <p:spPr>
          <a:xfrm>
            <a:off x="467544" y="1447800"/>
            <a:ext cx="8219256" cy="4572000"/>
          </a:xfrm>
        </p:spPr>
        <p:txBody>
          <a:bodyPr/>
          <a:lstStyle/>
          <a:p>
            <a:pPr>
              <a:lnSpc>
                <a:spcPct val="150000"/>
              </a:lnSpc>
            </a:pPr>
            <a:r>
              <a:rPr lang="en-GB" altLang="tr-TR" sz="3200" b="1" dirty="0" err="1"/>
              <a:t>Problemlere</a:t>
            </a:r>
            <a:r>
              <a:rPr lang="en-GB" altLang="tr-TR" sz="3200" b="1" dirty="0"/>
              <a:t> </a:t>
            </a:r>
            <a:r>
              <a:rPr lang="tr-TR" altLang="tr-TR" sz="3200" b="1" dirty="0" err="1"/>
              <a:t>v</a:t>
            </a:r>
            <a:r>
              <a:rPr lang="en-GB" altLang="tr-TR" sz="3200" b="1" dirty="0"/>
              <a:t>e </a:t>
            </a:r>
            <a:r>
              <a:rPr lang="en-GB" altLang="tr-TR" sz="3200" b="1" dirty="0" err="1"/>
              <a:t>Fırsatlara</a:t>
            </a:r>
            <a:r>
              <a:rPr lang="en-GB" altLang="tr-TR" sz="3200" b="1" dirty="0"/>
              <a:t> </a:t>
            </a:r>
            <a:r>
              <a:rPr lang="en-GB" altLang="tr-TR" sz="3200" b="1" dirty="0" err="1"/>
              <a:t>Yeni</a:t>
            </a:r>
            <a:r>
              <a:rPr lang="en-GB" altLang="tr-TR" sz="3200" b="1" dirty="0"/>
              <a:t> </a:t>
            </a:r>
            <a:r>
              <a:rPr lang="en-GB" altLang="tr-TR" sz="3200" b="1" dirty="0" err="1"/>
              <a:t>Bakış</a:t>
            </a:r>
            <a:r>
              <a:rPr lang="en-GB" altLang="tr-TR" sz="3200" b="1" dirty="0"/>
              <a:t> </a:t>
            </a:r>
            <a:r>
              <a:rPr lang="en-GB" altLang="tr-TR" sz="3200" b="1" dirty="0" err="1"/>
              <a:t>Açıları</a:t>
            </a:r>
            <a:r>
              <a:rPr lang="en-GB" altLang="tr-TR" sz="3200" b="1" dirty="0"/>
              <a:t> </a:t>
            </a:r>
            <a:r>
              <a:rPr lang="en-GB" altLang="tr-TR" sz="3200" b="1" dirty="0" err="1"/>
              <a:t>Keşfetme</a:t>
            </a:r>
            <a:r>
              <a:rPr lang="en-GB" altLang="tr-TR" sz="3200" b="1" dirty="0"/>
              <a:t> </a:t>
            </a:r>
            <a:endParaRPr lang="tr-TR" altLang="tr-TR" sz="3200" b="1" dirty="0"/>
          </a:p>
          <a:p>
            <a:pPr>
              <a:lnSpc>
                <a:spcPct val="150000"/>
              </a:lnSpc>
            </a:pPr>
            <a:r>
              <a:rPr lang="en-GB" altLang="tr-TR" sz="3200" b="1" dirty="0" err="1"/>
              <a:t>Yeni</a:t>
            </a:r>
            <a:r>
              <a:rPr lang="en-GB" altLang="tr-TR" sz="3200" b="1" dirty="0"/>
              <a:t> </a:t>
            </a:r>
            <a:r>
              <a:rPr lang="en-GB" altLang="tr-TR" sz="3200" b="1" dirty="0" err="1"/>
              <a:t>Fikirler</a:t>
            </a:r>
            <a:r>
              <a:rPr lang="en-GB" altLang="tr-TR" sz="3200" b="1" dirty="0"/>
              <a:t> </a:t>
            </a:r>
            <a:r>
              <a:rPr lang="en-GB" altLang="tr-TR" sz="3200" b="1" dirty="0" err="1"/>
              <a:t>Geliştirme</a:t>
            </a:r>
            <a:r>
              <a:rPr lang="en-GB" altLang="tr-TR" sz="3200" b="1" dirty="0"/>
              <a:t>, </a:t>
            </a:r>
            <a:endParaRPr lang="tr-TR" altLang="tr-TR" sz="3200" b="1" dirty="0"/>
          </a:p>
          <a:p>
            <a:pPr>
              <a:lnSpc>
                <a:spcPct val="150000"/>
              </a:lnSpc>
            </a:pPr>
            <a:r>
              <a:rPr lang="en-GB" altLang="tr-TR" sz="3200" b="1" dirty="0" err="1"/>
              <a:t>Çözüm</a:t>
            </a:r>
            <a:r>
              <a:rPr lang="en-GB" altLang="tr-TR" sz="3200" b="1" dirty="0"/>
              <a:t> </a:t>
            </a:r>
            <a:r>
              <a:rPr lang="en-GB" altLang="tr-TR" sz="3200" b="1" dirty="0" err="1"/>
              <a:t>Üretme</a:t>
            </a:r>
            <a:r>
              <a:rPr lang="en-GB" altLang="tr-TR" sz="3200" b="1" dirty="0"/>
              <a:t>  </a:t>
            </a:r>
            <a:endParaRPr lang="tr-TR" altLang="tr-TR" sz="3200" b="1" dirty="0"/>
          </a:p>
          <a:p>
            <a:pPr>
              <a:lnSpc>
                <a:spcPct val="150000"/>
              </a:lnSpc>
            </a:pPr>
            <a:r>
              <a:rPr lang="en-GB" altLang="tr-TR" sz="3200" b="1" dirty="0" err="1"/>
              <a:t>Uygulayabilme</a:t>
            </a:r>
            <a:r>
              <a:rPr lang="en-GB" altLang="tr-TR" sz="3200" b="1" dirty="0"/>
              <a:t> </a:t>
            </a:r>
            <a:r>
              <a:rPr lang="en-GB" altLang="tr-TR" sz="3200" b="1" dirty="0" err="1"/>
              <a:t>Yeteneği</a:t>
            </a:r>
            <a:r>
              <a:rPr lang="en-GB" altLang="tr-TR" sz="3200" b="1" dirty="0"/>
              <a:t> </a:t>
            </a:r>
          </a:p>
          <a:p>
            <a:endParaRPr lang="tr-TR" dirty="0"/>
          </a:p>
        </p:txBody>
      </p:sp>
    </p:spTree>
    <p:extLst>
      <p:ext uri="{BB962C8B-B14F-4D97-AF65-F5344CB8AC3E}">
        <p14:creationId xmlns:p14="http://schemas.microsoft.com/office/powerpoint/2010/main" val="505969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Slayt Numarası Yer Tutucusu"/>
          <p:cNvSpPr>
            <a:spLocks noGrp="1"/>
          </p:cNvSpPr>
          <p:nvPr>
            <p:ph type="sldNum" sz="quarter" idx="12"/>
          </p:nvPr>
        </p:nvSpPr>
        <p:spPr/>
        <p:txBody>
          <a:bodyPr/>
          <a:lstStyle/>
          <a:p>
            <a:fld id="{BD66B42C-8221-4704-9260-3421D6CE5A9F}" type="slidenum">
              <a:rPr lang="tr-TR" smtClean="0"/>
              <a:pPr/>
              <a:t>20</a:t>
            </a:fld>
            <a:endParaRPr lang="tr-TR"/>
          </a:p>
        </p:txBody>
      </p:sp>
      <p:sp>
        <p:nvSpPr>
          <p:cNvPr id="6" name="5 İçerik Yer Tutucusu"/>
          <p:cNvSpPr>
            <a:spLocks noGrp="1"/>
          </p:cNvSpPr>
          <p:nvPr>
            <p:ph sz="quarter" idx="1"/>
          </p:nvPr>
        </p:nvSpPr>
        <p:spPr>
          <a:xfrm>
            <a:off x="914400" y="1000108"/>
            <a:ext cx="7772400" cy="5019692"/>
          </a:xfrm>
        </p:spPr>
        <p:txBody>
          <a:bodyPr/>
          <a:lstStyle/>
          <a:p>
            <a:pPr lvl="0">
              <a:lnSpc>
                <a:spcPct val="150000"/>
              </a:lnSpc>
            </a:pPr>
            <a:r>
              <a:rPr lang="tr-TR" sz="3200" b="1" dirty="0"/>
              <a:t>Didişmeler </a:t>
            </a:r>
          </a:p>
          <a:p>
            <a:pPr lvl="0">
              <a:lnSpc>
                <a:spcPct val="150000"/>
              </a:lnSpc>
            </a:pPr>
            <a:r>
              <a:rPr lang="tr-TR" sz="3200" b="1" dirty="0"/>
              <a:t>Kavgalar, </a:t>
            </a:r>
          </a:p>
          <a:p>
            <a:pPr lvl="0">
              <a:lnSpc>
                <a:spcPct val="150000"/>
              </a:lnSpc>
            </a:pPr>
            <a:r>
              <a:rPr lang="tr-TR" sz="3200" b="1" dirty="0"/>
              <a:t>Dedikodular Gibi Faktörler de Yaratıcılıkta İçsel Motivasyonu Engeller</a:t>
            </a:r>
          </a:p>
          <a:p>
            <a:endParaRPr lang="tr-TR" dirty="0"/>
          </a:p>
        </p:txBody>
      </p:sp>
    </p:spTree>
    <p:extLst>
      <p:ext uri="{BB962C8B-B14F-4D97-AF65-F5344CB8AC3E}">
        <p14:creationId xmlns:p14="http://schemas.microsoft.com/office/powerpoint/2010/main" val="1354211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b="1" dirty="0">
                <a:solidFill>
                  <a:srgbClr val="0000A4"/>
                </a:solidFill>
              </a:rPr>
              <a:t>Tutum, Davranış ve Ortamlar</a:t>
            </a:r>
            <a:r>
              <a:rPr lang="tr-TR" dirty="0">
                <a:solidFill>
                  <a:srgbClr val="0000A4"/>
                </a:solidFill>
              </a:rPr>
              <a:t/>
            </a:r>
            <a:br>
              <a:rPr lang="tr-TR" dirty="0">
                <a:solidFill>
                  <a:srgbClr val="0000A4"/>
                </a:solidFill>
              </a:rPr>
            </a:br>
            <a:r>
              <a:rPr lang="tr-TR" sz="3100" b="1" dirty="0">
                <a:solidFill>
                  <a:srgbClr val="0000A4"/>
                </a:solidFill>
              </a:rPr>
              <a:t>Bireysel Yaratıcılıkta Tutum ve Davranışlar</a:t>
            </a:r>
            <a:endParaRPr lang="tr-TR" sz="3100" dirty="0">
              <a:solidFill>
                <a:srgbClr val="0000A4"/>
              </a:solidFill>
            </a:endParaRPr>
          </a:p>
        </p:txBody>
      </p:sp>
      <p:sp>
        <p:nvSpPr>
          <p:cNvPr id="5" name="4 Slayt Numarası Yer Tutucusu"/>
          <p:cNvSpPr>
            <a:spLocks noGrp="1"/>
          </p:cNvSpPr>
          <p:nvPr>
            <p:ph type="sldNum" sz="quarter" idx="12"/>
          </p:nvPr>
        </p:nvSpPr>
        <p:spPr/>
        <p:txBody>
          <a:bodyPr/>
          <a:lstStyle/>
          <a:p>
            <a:fld id="{BD66B42C-8221-4704-9260-3421D6CE5A9F}" type="slidenum">
              <a:rPr lang="tr-TR" smtClean="0"/>
              <a:pPr/>
              <a:t>21</a:t>
            </a:fld>
            <a:endParaRPr lang="tr-TR"/>
          </a:p>
        </p:txBody>
      </p:sp>
      <p:sp>
        <p:nvSpPr>
          <p:cNvPr id="6" name="5 İçerik Yer Tutucusu"/>
          <p:cNvSpPr>
            <a:spLocks noGrp="1"/>
          </p:cNvSpPr>
          <p:nvPr>
            <p:ph sz="quarter" idx="1"/>
          </p:nvPr>
        </p:nvSpPr>
        <p:spPr>
          <a:xfrm>
            <a:off x="914400" y="1785926"/>
            <a:ext cx="7772400" cy="4233874"/>
          </a:xfrm>
        </p:spPr>
        <p:txBody>
          <a:bodyPr/>
          <a:lstStyle/>
          <a:p>
            <a:pPr defTabSz="933450" fontAlgn="auto">
              <a:lnSpc>
                <a:spcPct val="90000"/>
              </a:lnSpc>
              <a:spcAft>
                <a:spcPct val="35000"/>
              </a:spcAft>
              <a:buFont typeface="Arial" pitchFamily="34" charset="0"/>
              <a:buChar char="•"/>
              <a:defRPr/>
            </a:pPr>
            <a:r>
              <a:rPr lang="tr-TR" sz="3200" b="1" dirty="0"/>
              <a:t>Farklılık</a:t>
            </a:r>
          </a:p>
          <a:p>
            <a:pPr defTabSz="933450" fontAlgn="auto">
              <a:lnSpc>
                <a:spcPct val="90000"/>
              </a:lnSpc>
              <a:spcAft>
                <a:spcPct val="35000"/>
              </a:spcAft>
              <a:buFont typeface="Arial" pitchFamily="34" charset="0"/>
              <a:buChar char="•"/>
              <a:defRPr/>
            </a:pPr>
            <a:r>
              <a:rPr lang="tr-TR" sz="3200" b="1" dirty="0"/>
              <a:t>Hata ve Risk</a:t>
            </a:r>
          </a:p>
          <a:p>
            <a:pPr defTabSz="933450" fontAlgn="auto">
              <a:lnSpc>
                <a:spcPct val="90000"/>
              </a:lnSpc>
              <a:spcAft>
                <a:spcPct val="35000"/>
              </a:spcAft>
              <a:buFont typeface="Arial" pitchFamily="34" charset="0"/>
              <a:buChar char="•"/>
              <a:defRPr/>
            </a:pPr>
            <a:r>
              <a:rPr lang="tr-TR" sz="3200" b="1" dirty="0"/>
              <a:t>Düşünce</a:t>
            </a:r>
          </a:p>
          <a:p>
            <a:pPr defTabSz="933450" fontAlgn="auto">
              <a:lnSpc>
                <a:spcPct val="90000"/>
              </a:lnSpc>
              <a:spcAft>
                <a:spcPct val="35000"/>
              </a:spcAft>
              <a:buFont typeface="Arial" pitchFamily="34" charset="0"/>
              <a:buChar char="•"/>
              <a:defRPr/>
            </a:pPr>
            <a:r>
              <a:rPr lang="tr-TR" sz="3200" b="1" dirty="0"/>
              <a:t>Kavram Oluşturmak</a:t>
            </a:r>
          </a:p>
          <a:p>
            <a:endParaRPr lang="tr-TR" dirty="0"/>
          </a:p>
        </p:txBody>
      </p:sp>
    </p:spTree>
    <p:extLst>
      <p:ext uri="{BB962C8B-B14F-4D97-AF65-F5344CB8AC3E}">
        <p14:creationId xmlns:p14="http://schemas.microsoft.com/office/powerpoint/2010/main" val="2024001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3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kumimoji="1" sz="3200">
                <a:solidFill>
                  <a:schemeClr val="tx1"/>
                </a:solidFill>
                <a:latin typeface="Tahoma" pitchFamily="34" charset="0"/>
              </a:defRPr>
            </a:lvl1pPr>
            <a:lvl2pPr marL="742950" indent="-285750" algn="l">
              <a:spcBef>
                <a:spcPct val="20000"/>
              </a:spcBef>
              <a:buChar char="–"/>
              <a:defRPr kumimoji="1" sz="2800">
                <a:solidFill>
                  <a:schemeClr val="tx1"/>
                </a:solidFill>
                <a:latin typeface="Tahoma" pitchFamily="34" charset="0"/>
              </a:defRPr>
            </a:lvl2pPr>
            <a:lvl3pPr marL="1143000" indent="-228600" algn="l">
              <a:spcBef>
                <a:spcPct val="20000"/>
              </a:spcBef>
              <a:buChar char="•"/>
              <a:defRPr kumimoji="1" sz="2400">
                <a:solidFill>
                  <a:schemeClr val="tx1"/>
                </a:solidFill>
                <a:latin typeface="Tahoma" pitchFamily="34" charset="0"/>
              </a:defRPr>
            </a:lvl3pPr>
            <a:lvl4pPr marL="1600200" indent="-228600" algn="l">
              <a:spcBef>
                <a:spcPct val="20000"/>
              </a:spcBef>
              <a:buChar char="–"/>
              <a:defRPr kumimoji="1" sz="2000">
                <a:solidFill>
                  <a:schemeClr val="tx1"/>
                </a:solidFill>
                <a:latin typeface="Tahoma" pitchFamily="34" charset="0"/>
              </a:defRPr>
            </a:lvl4pPr>
            <a:lvl5pPr marL="2057400" indent="-228600" algn="l">
              <a:spcBef>
                <a:spcPct val="20000"/>
              </a:spcBef>
              <a:buChar char="»"/>
              <a:defRPr kumimoji="1" sz="2000">
                <a:solidFill>
                  <a:schemeClr val="tx1"/>
                </a:solidFill>
                <a:latin typeface="Tahoma" pitchFamily="34" charset="0"/>
              </a:defRPr>
            </a:lvl5pPr>
            <a:lvl6pPr marL="2514600" indent="-228600" eaLnBrk="0" fontAlgn="base" hangingPunct="0">
              <a:spcBef>
                <a:spcPct val="20000"/>
              </a:spcBef>
              <a:spcAft>
                <a:spcPct val="0"/>
              </a:spcAft>
              <a:buChar char="»"/>
              <a:defRPr kumimoji="1" sz="2000">
                <a:solidFill>
                  <a:schemeClr val="tx1"/>
                </a:solidFill>
                <a:latin typeface="Tahoma" pitchFamily="34" charset="0"/>
              </a:defRPr>
            </a:lvl6pPr>
            <a:lvl7pPr marL="2971800" indent="-228600" eaLnBrk="0" fontAlgn="base" hangingPunct="0">
              <a:spcBef>
                <a:spcPct val="20000"/>
              </a:spcBef>
              <a:spcAft>
                <a:spcPct val="0"/>
              </a:spcAft>
              <a:buChar char="»"/>
              <a:defRPr kumimoji="1" sz="2000">
                <a:solidFill>
                  <a:schemeClr val="tx1"/>
                </a:solidFill>
                <a:latin typeface="Tahoma" pitchFamily="34" charset="0"/>
              </a:defRPr>
            </a:lvl7pPr>
            <a:lvl8pPr marL="3429000" indent="-228600" eaLnBrk="0" fontAlgn="base" hangingPunct="0">
              <a:spcBef>
                <a:spcPct val="20000"/>
              </a:spcBef>
              <a:spcAft>
                <a:spcPct val="0"/>
              </a:spcAft>
              <a:buChar char="»"/>
              <a:defRPr kumimoji="1" sz="2000">
                <a:solidFill>
                  <a:schemeClr val="tx1"/>
                </a:solidFill>
                <a:latin typeface="Tahoma" pitchFamily="34" charset="0"/>
              </a:defRPr>
            </a:lvl8pPr>
            <a:lvl9pPr marL="3886200" indent="-228600" eaLnBrk="0" fontAlgn="base" hangingPunct="0">
              <a:spcBef>
                <a:spcPct val="20000"/>
              </a:spcBef>
              <a:spcAft>
                <a:spcPct val="0"/>
              </a:spcAft>
              <a:buChar char="»"/>
              <a:defRPr kumimoji="1" sz="2000">
                <a:solidFill>
                  <a:schemeClr val="tx1"/>
                </a:solidFill>
                <a:latin typeface="Tahoma" pitchFamily="34" charset="0"/>
              </a:defRPr>
            </a:lvl9pPr>
          </a:lstStyle>
          <a:p>
            <a:pPr algn="r">
              <a:spcBef>
                <a:spcPct val="50000"/>
              </a:spcBef>
              <a:buFontTx/>
              <a:buNone/>
            </a:pPr>
            <a:fld id="{F51E09F6-79AB-4171-8475-5A36983D0DFB}" type="slidenum">
              <a:rPr kumimoji="0" lang="tr-TR" altLang="tr-TR" sz="1400" smtClean="0">
                <a:solidFill>
                  <a:schemeClr val="folHlink"/>
                </a:solidFill>
              </a:rPr>
              <a:pPr algn="r">
                <a:spcBef>
                  <a:spcPct val="50000"/>
                </a:spcBef>
                <a:buFontTx/>
                <a:buNone/>
              </a:pPr>
              <a:t>22</a:t>
            </a:fld>
            <a:endParaRPr kumimoji="0" lang="tr-TR" altLang="tr-TR" sz="1400">
              <a:solidFill>
                <a:schemeClr val="folHlink"/>
              </a:solidFill>
            </a:endParaRPr>
          </a:p>
        </p:txBody>
      </p:sp>
      <p:sp>
        <p:nvSpPr>
          <p:cNvPr id="57347" name="Text Box 2"/>
          <p:cNvSpPr txBox="1">
            <a:spLocks noChangeArrowheads="1"/>
          </p:cNvSpPr>
          <p:nvPr/>
        </p:nvSpPr>
        <p:spPr bwMode="auto">
          <a:xfrm>
            <a:off x="2428875" y="638156"/>
            <a:ext cx="6716713" cy="5295938"/>
          </a:xfrm>
          <a:prstGeom prst="rect">
            <a:avLst/>
          </a:prstGeom>
          <a:solidFill>
            <a:srgbClr val="FFD2D2"/>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marL="342900" indent="-342900" algn="l" defTabSz="449263">
              <a:spcBef>
                <a:spcPct val="20000"/>
              </a:spcBef>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kumimoji="1" sz="3200">
                <a:solidFill>
                  <a:schemeClr val="tx1"/>
                </a:solidFill>
                <a:latin typeface="Tahoma" pitchFamily="34" charset="0"/>
              </a:defRPr>
            </a:lvl1pPr>
            <a:lvl2pPr algn="l" defTabSz="449263">
              <a:spcBef>
                <a:spcPct val="20000"/>
              </a:spcBef>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kumimoji="1" sz="2800">
                <a:solidFill>
                  <a:schemeClr val="tx1"/>
                </a:solidFill>
                <a:latin typeface="Tahoma" pitchFamily="34" charset="0"/>
              </a:defRPr>
            </a:lvl2pPr>
            <a:lvl3pPr marL="1143000" indent="-228600" algn="l" defTabSz="449263">
              <a:spcBef>
                <a:spcPct val="20000"/>
              </a:spcBef>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kumimoji="1" sz="2400">
                <a:solidFill>
                  <a:schemeClr val="tx1"/>
                </a:solidFill>
                <a:latin typeface="Tahoma" pitchFamily="34" charset="0"/>
              </a:defRPr>
            </a:lvl3pPr>
            <a:lvl4pPr marL="1600200" indent="-228600" algn="l" defTabSz="449263">
              <a:spcBef>
                <a:spcPct val="20000"/>
              </a:spcBef>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kumimoji="1" sz="2000">
                <a:solidFill>
                  <a:schemeClr val="tx1"/>
                </a:solidFill>
                <a:latin typeface="Tahoma" pitchFamily="34" charset="0"/>
              </a:defRPr>
            </a:lvl4pPr>
            <a:lvl5pPr marL="2057400" indent="-228600" algn="l" defTabSz="449263">
              <a:spcBef>
                <a:spcPct val="20000"/>
              </a:spcBef>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kumimoji="1" sz="2000">
                <a:solidFill>
                  <a:schemeClr val="tx1"/>
                </a:solidFill>
                <a:latin typeface="Tahoma" pitchFamily="34" charset="0"/>
              </a:defRPr>
            </a:lvl5pPr>
            <a:lvl6pPr marL="2514600" indent="-228600" defTabSz="449263" eaLnBrk="0" fontAlgn="base" hangingPunct="0">
              <a:spcBef>
                <a:spcPct val="20000"/>
              </a:spcBef>
              <a:spcAft>
                <a:spcPct val="0"/>
              </a:spcAft>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kumimoji="1" sz="2000">
                <a:solidFill>
                  <a:schemeClr val="tx1"/>
                </a:solidFill>
                <a:latin typeface="Tahoma" pitchFamily="34" charset="0"/>
              </a:defRPr>
            </a:lvl6pPr>
            <a:lvl7pPr marL="2971800" indent="-228600" defTabSz="449263" eaLnBrk="0" fontAlgn="base" hangingPunct="0">
              <a:spcBef>
                <a:spcPct val="20000"/>
              </a:spcBef>
              <a:spcAft>
                <a:spcPct val="0"/>
              </a:spcAft>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kumimoji="1" sz="2000">
                <a:solidFill>
                  <a:schemeClr val="tx1"/>
                </a:solidFill>
                <a:latin typeface="Tahoma" pitchFamily="34" charset="0"/>
              </a:defRPr>
            </a:lvl7pPr>
            <a:lvl8pPr marL="3429000" indent="-228600" defTabSz="449263" eaLnBrk="0" fontAlgn="base" hangingPunct="0">
              <a:spcBef>
                <a:spcPct val="20000"/>
              </a:spcBef>
              <a:spcAft>
                <a:spcPct val="0"/>
              </a:spcAft>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kumimoji="1" sz="2000">
                <a:solidFill>
                  <a:schemeClr val="tx1"/>
                </a:solidFill>
                <a:latin typeface="Tahoma" pitchFamily="34" charset="0"/>
              </a:defRPr>
            </a:lvl8pPr>
            <a:lvl9pPr marL="3886200" indent="-228600" defTabSz="449263" eaLnBrk="0" fontAlgn="base" hangingPunct="0">
              <a:spcBef>
                <a:spcPct val="20000"/>
              </a:spcBef>
              <a:spcAft>
                <a:spcPct val="0"/>
              </a:spcAft>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kumimoji="1" sz="2000">
                <a:solidFill>
                  <a:schemeClr val="tx1"/>
                </a:solidFill>
                <a:latin typeface="Tahoma" pitchFamily="34" charset="0"/>
              </a:defRPr>
            </a:lvl9pPr>
          </a:lstStyle>
          <a:p>
            <a:pPr lvl="1">
              <a:lnSpc>
                <a:spcPct val="150000"/>
              </a:lnSpc>
              <a:spcBef>
                <a:spcPts val="3013"/>
              </a:spcBef>
              <a:buClr>
                <a:srgbClr val="0000FF"/>
              </a:buClr>
              <a:buFont typeface="Tahoma" pitchFamily="34" charset="0"/>
              <a:buChar char="•"/>
            </a:pPr>
            <a:r>
              <a:rPr kumimoji="0" lang="en-GB" altLang="tr-TR" sz="2400" b="1" dirty="0">
                <a:solidFill>
                  <a:srgbClr val="0000A4"/>
                </a:solidFill>
                <a:cs typeface="Lucida Sans Unicode" pitchFamily="34" charset="0"/>
              </a:rPr>
              <a:t>GÖZLEM : </a:t>
            </a:r>
            <a:r>
              <a:rPr kumimoji="0" lang="en-GB" altLang="tr-TR" sz="2400" dirty="0" err="1">
                <a:cs typeface="Lucida Sans Unicode" pitchFamily="34" charset="0"/>
              </a:rPr>
              <a:t>Pazarda</a:t>
            </a:r>
            <a:r>
              <a:rPr kumimoji="0" lang="en-GB" altLang="tr-TR" sz="2400" dirty="0">
                <a:cs typeface="Lucida Sans Unicode" pitchFamily="34" charset="0"/>
              </a:rPr>
              <a:t> </a:t>
            </a:r>
            <a:r>
              <a:rPr kumimoji="0" lang="en-GB" altLang="tr-TR" sz="2400" dirty="0" err="1">
                <a:cs typeface="Lucida Sans Unicode" pitchFamily="34" charset="0"/>
              </a:rPr>
              <a:t>Yeni</a:t>
            </a:r>
            <a:r>
              <a:rPr kumimoji="0" lang="en-GB" altLang="tr-TR" sz="2400" dirty="0">
                <a:cs typeface="Lucida Sans Unicode" pitchFamily="34" charset="0"/>
              </a:rPr>
              <a:t> </a:t>
            </a:r>
            <a:r>
              <a:rPr kumimoji="0" lang="en-GB" altLang="tr-TR" sz="2400" dirty="0" err="1">
                <a:cs typeface="Lucida Sans Unicode" pitchFamily="34" charset="0"/>
              </a:rPr>
              <a:t>Fırsatlar</a:t>
            </a:r>
            <a:r>
              <a:rPr kumimoji="0" lang="en-GB" altLang="tr-TR" sz="2400" dirty="0">
                <a:cs typeface="Lucida Sans Unicode" pitchFamily="34" charset="0"/>
              </a:rPr>
              <a:t> </a:t>
            </a:r>
            <a:r>
              <a:rPr kumimoji="0" lang="en-GB" altLang="tr-TR" sz="2400" dirty="0" err="1">
                <a:cs typeface="Lucida Sans Unicode" pitchFamily="34" charset="0"/>
              </a:rPr>
              <a:t>Yakalayabilmek</a:t>
            </a:r>
            <a:r>
              <a:rPr kumimoji="0" lang="en-GB" altLang="tr-TR" sz="2400" dirty="0">
                <a:cs typeface="Lucida Sans Unicode" pitchFamily="34" charset="0"/>
              </a:rPr>
              <a:t> </a:t>
            </a:r>
            <a:r>
              <a:rPr kumimoji="0" lang="en-GB" altLang="tr-TR" sz="2400" dirty="0" err="1">
                <a:cs typeface="Lucida Sans Unicode" pitchFamily="34" charset="0"/>
              </a:rPr>
              <a:t>İçin</a:t>
            </a:r>
            <a:r>
              <a:rPr kumimoji="0" lang="en-GB" altLang="tr-TR" sz="2400" dirty="0">
                <a:cs typeface="Lucida Sans Unicode" pitchFamily="34" charset="0"/>
              </a:rPr>
              <a:t> </a:t>
            </a:r>
            <a:r>
              <a:rPr kumimoji="0" lang="en-GB" altLang="tr-TR" sz="2400" dirty="0" err="1">
                <a:cs typeface="Lucida Sans Unicode" pitchFamily="34" charset="0"/>
              </a:rPr>
              <a:t>Müşterilerin</a:t>
            </a:r>
            <a:r>
              <a:rPr kumimoji="0" lang="en-GB" altLang="tr-TR" sz="2400" dirty="0">
                <a:cs typeface="Lucida Sans Unicode" pitchFamily="34" charset="0"/>
              </a:rPr>
              <a:t> </a:t>
            </a:r>
            <a:r>
              <a:rPr kumimoji="0" lang="en-GB" altLang="tr-TR" sz="2400" dirty="0" err="1">
                <a:cs typeface="Lucida Sans Unicode" pitchFamily="34" charset="0"/>
              </a:rPr>
              <a:t>Karşılanmamış</a:t>
            </a:r>
            <a:r>
              <a:rPr kumimoji="0" lang="en-GB" altLang="tr-TR" sz="2400" dirty="0">
                <a:cs typeface="Lucida Sans Unicode" pitchFamily="34" charset="0"/>
              </a:rPr>
              <a:t> </a:t>
            </a:r>
            <a:r>
              <a:rPr kumimoji="0" lang="en-GB" altLang="tr-TR" sz="2400" dirty="0" err="1">
                <a:cs typeface="Lucida Sans Unicode" pitchFamily="34" charset="0"/>
              </a:rPr>
              <a:t>İhtiyaçlarını</a:t>
            </a:r>
            <a:r>
              <a:rPr kumimoji="0" lang="en-GB" altLang="tr-TR" sz="2400" dirty="0">
                <a:cs typeface="Lucida Sans Unicode" pitchFamily="34" charset="0"/>
              </a:rPr>
              <a:t> </a:t>
            </a:r>
            <a:r>
              <a:rPr kumimoji="0" lang="en-GB" altLang="tr-TR" sz="2400" dirty="0" err="1">
                <a:cs typeface="Lucida Sans Unicode" pitchFamily="34" charset="0"/>
              </a:rPr>
              <a:t>Gözlemlemek</a:t>
            </a:r>
            <a:r>
              <a:rPr kumimoji="0" lang="en-GB" altLang="tr-TR" sz="2400" dirty="0">
                <a:cs typeface="Lucida Sans Unicode" pitchFamily="34" charset="0"/>
              </a:rPr>
              <a:t>  </a:t>
            </a:r>
          </a:p>
          <a:p>
            <a:pPr lvl="1">
              <a:lnSpc>
                <a:spcPct val="150000"/>
              </a:lnSpc>
              <a:spcBef>
                <a:spcPts val="3013"/>
              </a:spcBef>
              <a:buClr>
                <a:srgbClr val="0000FF"/>
              </a:buClr>
              <a:buFont typeface="Tahoma" pitchFamily="34" charset="0"/>
              <a:buChar char="•"/>
            </a:pPr>
            <a:r>
              <a:rPr kumimoji="0" lang="en-GB" altLang="tr-TR" sz="2400" b="1" dirty="0">
                <a:solidFill>
                  <a:srgbClr val="0000A4"/>
                </a:solidFill>
                <a:cs typeface="Lucida Sans Unicode" pitchFamily="34" charset="0"/>
              </a:rPr>
              <a:t>DÜŞÜNME:  </a:t>
            </a:r>
            <a:r>
              <a:rPr kumimoji="0" lang="en-GB" altLang="tr-TR" sz="2400" dirty="0">
                <a:cs typeface="Lucida Sans Unicode" pitchFamily="34" charset="0"/>
              </a:rPr>
              <a:t>Bu </a:t>
            </a:r>
            <a:r>
              <a:rPr kumimoji="0" lang="en-GB" altLang="tr-TR" sz="2400" dirty="0" err="1">
                <a:cs typeface="Lucida Sans Unicode" pitchFamily="34" charset="0"/>
              </a:rPr>
              <a:t>İhtiyaçları</a:t>
            </a:r>
            <a:r>
              <a:rPr kumimoji="0" lang="en-GB" altLang="tr-TR" sz="2400" dirty="0">
                <a:cs typeface="Lucida Sans Unicode" pitchFamily="34" charset="0"/>
              </a:rPr>
              <a:t> </a:t>
            </a:r>
            <a:r>
              <a:rPr kumimoji="0" lang="en-GB" altLang="tr-TR" sz="2400" dirty="0" err="1">
                <a:cs typeface="Lucida Sans Unicode" pitchFamily="34" charset="0"/>
              </a:rPr>
              <a:t>Karşılamak</a:t>
            </a:r>
            <a:r>
              <a:rPr kumimoji="0" lang="en-GB" altLang="tr-TR" sz="2400" dirty="0">
                <a:cs typeface="Lucida Sans Unicode" pitchFamily="34" charset="0"/>
              </a:rPr>
              <a:t> </a:t>
            </a:r>
            <a:r>
              <a:rPr kumimoji="0" lang="en-GB" altLang="tr-TR" sz="2400" dirty="0" err="1">
                <a:cs typeface="Lucida Sans Unicode" pitchFamily="34" charset="0"/>
              </a:rPr>
              <a:t>Yeni</a:t>
            </a:r>
            <a:r>
              <a:rPr kumimoji="0" lang="en-GB" altLang="tr-TR" sz="2400" dirty="0">
                <a:cs typeface="Lucida Sans Unicode" pitchFamily="34" charset="0"/>
              </a:rPr>
              <a:t> </a:t>
            </a:r>
            <a:r>
              <a:rPr kumimoji="0" lang="en-GB" altLang="tr-TR" sz="2400" dirty="0" err="1">
                <a:cs typeface="Lucida Sans Unicode" pitchFamily="34" charset="0"/>
              </a:rPr>
              <a:t>Ürün</a:t>
            </a:r>
            <a:r>
              <a:rPr kumimoji="0" lang="en-GB" altLang="tr-TR" sz="2400" dirty="0">
                <a:cs typeface="Lucida Sans Unicode" pitchFamily="34" charset="0"/>
              </a:rPr>
              <a:t> </a:t>
            </a:r>
            <a:r>
              <a:rPr kumimoji="0" lang="en-GB" altLang="tr-TR" sz="2400" dirty="0" err="1">
                <a:cs typeface="Lucida Sans Unicode" pitchFamily="34" charset="0"/>
              </a:rPr>
              <a:t>Ve</a:t>
            </a:r>
            <a:r>
              <a:rPr kumimoji="0" lang="en-GB" altLang="tr-TR" sz="2400" dirty="0">
                <a:cs typeface="Lucida Sans Unicode" pitchFamily="34" charset="0"/>
              </a:rPr>
              <a:t> </a:t>
            </a:r>
            <a:r>
              <a:rPr kumimoji="0" lang="en-GB" altLang="tr-TR" sz="2400" dirty="0" err="1">
                <a:cs typeface="Lucida Sans Unicode" pitchFamily="34" charset="0"/>
              </a:rPr>
              <a:t>Hizmetleri</a:t>
            </a:r>
            <a:r>
              <a:rPr kumimoji="0" lang="en-GB" altLang="tr-TR" sz="2400" dirty="0">
                <a:cs typeface="Lucida Sans Unicode" pitchFamily="34" charset="0"/>
              </a:rPr>
              <a:t> </a:t>
            </a:r>
            <a:r>
              <a:rPr kumimoji="0" lang="en-GB" altLang="tr-TR" sz="2400" dirty="0" err="1">
                <a:cs typeface="Lucida Sans Unicode" pitchFamily="34" charset="0"/>
              </a:rPr>
              <a:t>Düşünmek</a:t>
            </a:r>
            <a:r>
              <a:rPr kumimoji="0" lang="en-GB" altLang="tr-TR" sz="2400" dirty="0">
                <a:cs typeface="Lucida Sans Unicode" pitchFamily="34" charset="0"/>
              </a:rPr>
              <a:t> </a:t>
            </a:r>
            <a:r>
              <a:rPr kumimoji="0" lang="en-GB" altLang="tr-TR" sz="2400" dirty="0" err="1">
                <a:cs typeface="Lucida Sans Unicode" pitchFamily="34" charset="0"/>
              </a:rPr>
              <a:t>Ve</a:t>
            </a:r>
            <a:r>
              <a:rPr kumimoji="0" lang="en-GB" altLang="tr-TR" sz="2400" dirty="0">
                <a:cs typeface="Lucida Sans Unicode" pitchFamily="34" charset="0"/>
              </a:rPr>
              <a:t> </a:t>
            </a:r>
            <a:r>
              <a:rPr kumimoji="0" lang="en-GB" altLang="tr-TR" sz="2400" dirty="0" err="1">
                <a:cs typeface="Lucida Sans Unicode" pitchFamily="34" charset="0"/>
              </a:rPr>
              <a:t>Hayal</a:t>
            </a:r>
            <a:r>
              <a:rPr kumimoji="0" lang="en-GB" altLang="tr-TR" sz="2400" dirty="0">
                <a:cs typeface="Lucida Sans Unicode" pitchFamily="34" charset="0"/>
              </a:rPr>
              <a:t> </a:t>
            </a:r>
            <a:r>
              <a:rPr kumimoji="0" lang="en-GB" altLang="tr-TR" sz="2400" dirty="0" err="1">
                <a:cs typeface="Lucida Sans Unicode" pitchFamily="34" charset="0"/>
              </a:rPr>
              <a:t>Etmek</a:t>
            </a:r>
            <a:endParaRPr kumimoji="0" lang="en-GB" altLang="tr-TR" sz="2400" dirty="0">
              <a:cs typeface="Lucida Sans Unicode" pitchFamily="34" charset="0"/>
            </a:endParaRPr>
          </a:p>
          <a:p>
            <a:pPr lvl="1">
              <a:lnSpc>
                <a:spcPct val="150000"/>
              </a:lnSpc>
              <a:spcBef>
                <a:spcPts val="3013"/>
              </a:spcBef>
              <a:buClr>
                <a:srgbClr val="0000FF"/>
              </a:buClr>
              <a:buFont typeface="Tahoma" pitchFamily="34" charset="0"/>
              <a:buChar char="•"/>
            </a:pPr>
            <a:r>
              <a:rPr kumimoji="0" lang="en-GB" altLang="tr-TR" sz="2400" b="1" dirty="0">
                <a:solidFill>
                  <a:srgbClr val="0000A4"/>
                </a:solidFill>
                <a:cs typeface="Lucida Sans Unicode" pitchFamily="34" charset="0"/>
              </a:rPr>
              <a:t>TASARIM: </a:t>
            </a:r>
            <a:r>
              <a:rPr kumimoji="0" lang="en-GB" altLang="tr-TR" sz="2400" dirty="0" err="1">
                <a:cs typeface="Lucida Sans Unicode" pitchFamily="34" charset="0"/>
              </a:rPr>
              <a:t>En</a:t>
            </a:r>
            <a:r>
              <a:rPr kumimoji="0" lang="en-GB" altLang="tr-TR" sz="2400" dirty="0">
                <a:cs typeface="Lucida Sans Unicode" pitchFamily="34" charset="0"/>
              </a:rPr>
              <a:t> Son </a:t>
            </a:r>
            <a:r>
              <a:rPr kumimoji="0" lang="en-GB" altLang="tr-TR" sz="2400" dirty="0" err="1">
                <a:cs typeface="Lucida Sans Unicode" pitchFamily="34" charset="0"/>
              </a:rPr>
              <a:t>Teknolojileri</a:t>
            </a:r>
            <a:r>
              <a:rPr kumimoji="0" lang="en-GB" altLang="tr-TR" sz="2400" dirty="0">
                <a:cs typeface="Lucida Sans Unicode" pitchFamily="34" charset="0"/>
              </a:rPr>
              <a:t> </a:t>
            </a:r>
            <a:r>
              <a:rPr kumimoji="0" lang="en-GB" altLang="tr-TR" sz="2400" dirty="0" err="1">
                <a:cs typeface="Lucida Sans Unicode" pitchFamily="34" charset="0"/>
              </a:rPr>
              <a:t>Kullanarak</a:t>
            </a:r>
            <a:r>
              <a:rPr kumimoji="0" lang="en-GB" altLang="tr-TR" sz="2400" dirty="0">
                <a:cs typeface="Lucida Sans Unicode" pitchFamily="34" charset="0"/>
              </a:rPr>
              <a:t> </a:t>
            </a:r>
            <a:r>
              <a:rPr kumimoji="0" lang="en-GB" altLang="tr-TR" sz="2400" dirty="0" err="1">
                <a:cs typeface="Lucida Sans Unicode" pitchFamily="34" charset="0"/>
              </a:rPr>
              <a:t>Yeni</a:t>
            </a:r>
            <a:r>
              <a:rPr kumimoji="0" lang="en-GB" altLang="tr-TR" sz="2400" dirty="0">
                <a:cs typeface="Lucida Sans Unicode" pitchFamily="34" charset="0"/>
              </a:rPr>
              <a:t> </a:t>
            </a:r>
            <a:r>
              <a:rPr kumimoji="0" lang="en-GB" altLang="tr-TR" sz="2400" dirty="0" err="1">
                <a:cs typeface="Lucida Sans Unicode" pitchFamily="34" charset="0"/>
              </a:rPr>
              <a:t>Ürün</a:t>
            </a:r>
            <a:r>
              <a:rPr kumimoji="0" lang="en-GB" altLang="tr-TR" sz="2400" dirty="0">
                <a:cs typeface="Lucida Sans Unicode" pitchFamily="34" charset="0"/>
              </a:rPr>
              <a:t>/</a:t>
            </a:r>
            <a:r>
              <a:rPr kumimoji="0" lang="en-GB" altLang="tr-TR" sz="2400" dirty="0" err="1">
                <a:cs typeface="Lucida Sans Unicode" pitchFamily="34" charset="0"/>
              </a:rPr>
              <a:t>Hizmet</a:t>
            </a:r>
            <a:r>
              <a:rPr kumimoji="0" lang="en-GB" altLang="tr-TR" sz="2400" dirty="0">
                <a:cs typeface="Lucida Sans Unicode" pitchFamily="34" charset="0"/>
              </a:rPr>
              <a:t> </a:t>
            </a:r>
            <a:r>
              <a:rPr kumimoji="0" lang="en-GB" altLang="tr-TR" sz="2400" dirty="0" err="1">
                <a:cs typeface="Lucida Sans Unicode" pitchFamily="34" charset="0"/>
              </a:rPr>
              <a:t>Tasarlamak</a:t>
            </a:r>
            <a:r>
              <a:rPr kumimoji="0" lang="en-GB" altLang="tr-TR" sz="2400" dirty="0">
                <a:cs typeface="Lucida Sans Unicode" pitchFamily="34" charset="0"/>
              </a:rPr>
              <a:t>  </a:t>
            </a:r>
          </a:p>
        </p:txBody>
      </p:sp>
      <p:sp>
        <p:nvSpPr>
          <p:cNvPr id="57348" name="Text Box 3"/>
          <p:cNvSpPr txBox="1">
            <a:spLocks noChangeArrowheads="1"/>
          </p:cNvSpPr>
          <p:nvPr/>
        </p:nvSpPr>
        <p:spPr bwMode="auto">
          <a:xfrm>
            <a:off x="1928813" y="0"/>
            <a:ext cx="6786562" cy="66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spAutoFit/>
          </a:bodyPr>
          <a:lstStyle>
            <a:lvl1pPr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Tahoma" pitchFamily="34" charset="0"/>
              </a:defRPr>
            </a:lvl1pPr>
            <a:lvl2pPr marL="742950" indent="-28575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Tahoma" pitchFamily="34" charset="0"/>
              </a:defRPr>
            </a:lvl2pPr>
            <a:lvl3pPr marL="1143000" indent="-22860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Tahoma" pitchFamily="34" charset="0"/>
              </a:defRPr>
            </a:lvl3pPr>
            <a:lvl4pPr marL="1600200" indent="-22860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4pPr>
            <a:lvl5pPr marL="2057400" indent="-22860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9pPr>
          </a:lstStyle>
          <a:p>
            <a:pPr>
              <a:lnSpc>
                <a:spcPct val="101000"/>
              </a:lnSpc>
              <a:spcBef>
                <a:spcPct val="0"/>
              </a:spcBef>
              <a:buClr>
                <a:srgbClr val="0000CC"/>
              </a:buClr>
              <a:buFont typeface="Copperplate Gothic Bold" pitchFamily="34" charset="0"/>
              <a:buNone/>
            </a:pPr>
            <a:r>
              <a:rPr kumimoji="0" lang="en-GB" altLang="tr-TR" sz="4000" dirty="0" err="1">
                <a:solidFill>
                  <a:srgbClr val="0000CC"/>
                </a:solidFill>
                <a:cs typeface="Lucida Sans Unicode" pitchFamily="34" charset="0"/>
              </a:rPr>
              <a:t>Yenilik</a:t>
            </a:r>
            <a:r>
              <a:rPr kumimoji="0" lang="en-GB" altLang="tr-TR" sz="4000" dirty="0">
                <a:solidFill>
                  <a:srgbClr val="0000CC"/>
                </a:solidFill>
                <a:cs typeface="Lucida Sans Unicode" pitchFamily="34" charset="0"/>
              </a:rPr>
              <a:t> </a:t>
            </a:r>
            <a:r>
              <a:rPr kumimoji="0" lang="en-GB" altLang="tr-TR" sz="4000" dirty="0" err="1">
                <a:solidFill>
                  <a:srgbClr val="0000CC"/>
                </a:solidFill>
                <a:cs typeface="Lucida Sans Unicode" pitchFamily="34" charset="0"/>
              </a:rPr>
              <a:t>Süreci</a:t>
            </a:r>
            <a:endParaRPr kumimoji="0" lang="en-GB" altLang="tr-TR" sz="4000" dirty="0">
              <a:solidFill>
                <a:srgbClr val="0000CC"/>
              </a:solidFill>
              <a:cs typeface="Lucida Sans Unicode" pitchFamily="34" charset="0"/>
            </a:endParaRPr>
          </a:p>
        </p:txBody>
      </p:sp>
      <p:pic>
        <p:nvPicPr>
          <p:cNvPr id="57349" name="Picture 2" descr="https://encrypted-tbn0.gstatic.com/images?q=tbn:ANd9GcT_W4uYQ0DV8GnuyF4_xcr0yA9DZDug4NKarFp46evmNfbUq3NEU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2445"/>
            <a:ext cx="2857500" cy="5036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Metin kutusu 7"/>
          <p:cNvSpPr txBox="1">
            <a:spLocks noChangeArrowheads="1"/>
          </p:cNvSpPr>
          <p:nvPr/>
        </p:nvSpPr>
        <p:spPr bwMode="auto">
          <a:xfrm>
            <a:off x="0" y="5699125"/>
            <a:ext cx="9144000" cy="1016000"/>
          </a:xfrm>
          <a:prstGeom prst="rect">
            <a:avLst/>
          </a:prstGeom>
          <a:solidFill>
            <a:schemeClr val="tx2">
              <a:lumMod val="20000"/>
              <a:lumOff val="80000"/>
            </a:schemeClr>
          </a:solidFill>
          <a:ln w="9525">
            <a:noFill/>
            <a:miter lim="800000"/>
            <a:headEnd/>
            <a:tailEnd/>
          </a:ln>
        </p:spPr>
        <p:txBody>
          <a:bodyPr>
            <a:spAutoFit/>
          </a:bodyPr>
          <a:lstStyle/>
          <a:p>
            <a:pPr algn="just">
              <a:lnSpc>
                <a:spcPct val="150000"/>
              </a:lnSpc>
              <a:defRPr/>
            </a:pPr>
            <a:r>
              <a:rPr lang="tr-TR" sz="2000" dirty="0">
                <a:latin typeface="Trebuchet MS" pitchFamily="34" charset="0"/>
              </a:rPr>
              <a:t>IBM’in kurucusu Thomas J. Watson 1940’ların sonlarında </a:t>
            </a:r>
            <a:r>
              <a:rPr lang="tr-TR" sz="2000" u="sng" dirty="0">
                <a:solidFill>
                  <a:srgbClr val="C00000"/>
                </a:solidFill>
                <a:latin typeface="Trebuchet MS" pitchFamily="34" charset="0"/>
              </a:rPr>
              <a:t>“THINK”</a:t>
            </a:r>
            <a:r>
              <a:rPr lang="tr-TR" sz="2000" dirty="0">
                <a:solidFill>
                  <a:srgbClr val="C00000"/>
                </a:solidFill>
                <a:latin typeface="Trebuchet MS" pitchFamily="34" charset="0"/>
              </a:rPr>
              <a:t> (düşün) </a:t>
            </a:r>
            <a:r>
              <a:rPr lang="tr-TR" sz="2000" dirty="0">
                <a:latin typeface="Trebuchet MS" pitchFamily="34" charset="0"/>
              </a:rPr>
              <a:t>levhasının binlerce kopyasını çalışanlarına dağıtılmıştır.</a:t>
            </a:r>
          </a:p>
        </p:txBody>
      </p:sp>
    </p:spTree>
    <p:extLst>
      <p:ext uri="{BB962C8B-B14F-4D97-AF65-F5344CB8AC3E}">
        <p14:creationId xmlns:p14="http://schemas.microsoft.com/office/powerpoint/2010/main" val="11098052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3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kumimoji="1" sz="3200">
                <a:solidFill>
                  <a:schemeClr val="tx1"/>
                </a:solidFill>
                <a:latin typeface="Tahoma" pitchFamily="34" charset="0"/>
              </a:defRPr>
            </a:lvl1pPr>
            <a:lvl2pPr marL="742950" indent="-285750" algn="l">
              <a:spcBef>
                <a:spcPct val="20000"/>
              </a:spcBef>
              <a:buChar char="–"/>
              <a:defRPr kumimoji="1" sz="2800">
                <a:solidFill>
                  <a:schemeClr val="tx1"/>
                </a:solidFill>
                <a:latin typeface="Tahoma" pitchFamily="34" charset="0"/>
              </a:defRPr>
            </a:lvl2pPr>
            <a:lvl3pPr marL="1143000" indent="-228600" algn="l">
              <a:spcBef>
                <a:spcPct val="20000"/>
              </a:spcBef>
              <a:buChar char="•"/>
              <a:defRPr kumimoji="1" sz="2400">
                <a:solidFill>
                  <a:schemeClr val="tx1"/>
                </a:solidFill>
                <a:latin typeface="Tahoma" pitchFamily="34" charset="0"/>
              </a:defRPr>
            </a:lvl3pPr>
            <a:lvl4pPr marL="1600200" indent="-228600" algn="l">
              <a:spcBef>
                <a:spcPct val="20000"/>
              </a:spcBef>
              <a:buChar char="–"/>
              <a:defRPr kumimoji="1" sz="2000">
                <a:solidFill>
                  <a:schemeClr val="tx1"/>
                </a:solidFill>
                <a:latin typeface="Tahoma" pitchFamily="34" charset="0"/>
              </a:defRPr>
            </a:lvl4pPr>
            <a:lvl5pPr marL="2057400" indent="-228600" algn="l">
              <a:spcBef>
                <a:spcPct val="20000"/>
              </a:spcBef>
              <a:buChar char="»"/>
              <a:defRPr kumimoji="1" sz="2000">
                <a:solidFill>
                  <a:schemeClr val="tx1"/>
                </a:solidFill>
                <a:latin typeface="Tahoma" pitchFamily="34" charset="0"/>
              </a:defRPr>
            </a:lvl5pPr>
            <a:lvl6pPr marL="2514600" indent="-228600" eaLnBrk="0" fontAlgn="base" hangingPunct="0">
              <a:spcBef>
                <a:spcPct val="20000"/>
              </a:spcBef>
              <a:spcAft>
                <a:spcPct val="0"/>
              </a:spcAft>
              <a:buChar char="»"/>
              <a:defRPr kumimoji="1" sz="2000">
                <a:solidFill>
                  <a:schemeClr val="tx1"/>
                </a:solidFill>
                <a:latin typeface="Tahoma" pitchFamily="34" charset="0"/>
              </a:defRPr>
            </a:lvl6pPr>
            <a:lvl7pPr marL="2971800" indent="-228600" eaLnBrk="0" fontAlgn="base" hangingPunct="0">
              <a:spcBef>
                <a:spcPct val="20000"/>
              </a:spcBef>
              <a:spcAft>
                <a:spcPct val="0"/>
              </a:spcAft>
              <a:buChar char="»"/>
              <a:defRPr kumimoji="1" sz="2000">
                <a:solidFill>
                  <a:schemeClr val="tx1"/>
                </a:solidFill>
                <a:latin typeface="Tahoma" pitchFamily="34" charset="0"/>
              </a:defRPr>
            </a:lvl7pPr>
            <a:lvl8pPr marL="3429000" indent="-228600" eaLnBrk="0" fontAlgn="base" hangingPunct="0">
              <a:spcBef>
                <a:spcPct val="20000"/>
              </a:spcBef>
              <a:spcAft>
                <a:spcPct val="0"/>
              </a:spcAft>
              <a:buChar char="»"/>
              <a:defRPr kumimoji="1" sz="2000">
                <a:solidFill>
                  <a:schemeClr val="tx1"/>
                </a:solidFill>
                <a:latin typeface="Tahoma" pitchFamily="34" charset="0"/>
              </a:defRPr>
            </a:lvl8pPr>
            <a:lvl9pPr marL="3886200" indent="-228600" eaLnBrk="0" fontAlgn="base" hangingPunct="0">
              <a:spcBef>
                <a:spcPct val="20000"/>
              </a:spcBef>
              <a:spcAft>
                <a:spcPct val="0"/>
              </a:spcAft>
              <a:buChar char="»"/>
              <a:defRPr kumimoji="1" sz="2000">
                <a:solidFill>
                  <a:schemeClr val="tx1"/>
                </a:solidFill>
                <a:latin typeface="Tahoma" pitchFamily="34" charset="0"/>
              </a:defRPr>
            </a:lvl9pPr>
          </a:lstStyle>
          <a:p>
            <a:pPr algn="r">
              <a:spcBef>
                <a:spcPct val="50000"/>
              </a:spcBef>
              <a:buFontTx/>
              <a:buNone/>
            </a:pPr>
            <a:fld id="{BE48218A-E285-4F4A-978E-177C3525A58F}" type="slidenum">
              <a:rPr kumimoji="0" lang="tr-TR" altLang="tr-TR" sz="1400" smtClean="0">
                <a:solidFill>
                  <a:schemeClr val="folHlink"/>
                </a:solidFill>
              </a:rPr>
              <a:pPr algn="r">
                <a:spcBef>
                  <a:spcPct val="50000"/>
                </a:spcBef>
                <a:buFontTx/>
                <a:buNone/>
              </a:pPr>
              <a:t>23</a:t>
            </a:fld>
            <a:endParaRPr kumimoji="0" lang="tr-TR" altLang="tr-TR" sz="1400">
              <a:solidFill>
                <a:schemeClr val="folHlink"/>
              </a:solidFill>
            </a:endParaRPr>
          </a:p>
        </p:txBody>
      </p:sp>
      <p:sp>
        <p:nvSpPr>
          <p:cNvPr id="64515" name="Rectangle 2"/>
          <p:cNvSpPr>
            <a:spLocks noChangeArrowheads="1"/>
          </p:cNvSpPr>
          <p:nvPr/>
        </p:nvSpPr>
        <p:spPr bwMode="auto">
          <a:xfrm>
            <a:off x="321902" y="1916832"/>
            <a:ext cx="7848600" cy="2566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Tahoma" pitchFamily="34" charset="0"/>
              </a:defRPr>
            </a:lvl1pPr>
            <a:lvl2pPr marL="742950" indent="-28575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Tahoma" pitchFamily="34" charset="0"/>
              </a:defRPr>
            </a:lvl2pPr>
            <a:lvl3pPr marL="1143000" indent="-22860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Tahoma" pitchFamily="34" charset="0"/>
              </a:defRPr>
            </a:lvl3pPr>
            <a:lvl4pPr marL="1600200" indent="-22860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4pPr>
            <a:lvl5pPr marL="2057400" indent="-22860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9pPr>
          </a:lstStyle>
          <a:p>
            <a:pPr>
              <a:lnSpc>
                <a:spcPct val="150000"/>
              </a:lnSpc>
              <a:spcBef>
                <a:spcPts val="2013"/>
              </a:spcBef>
              <a:buClr>
                <a:srgbClr val="006699"/>
              </a:buClr>
              <a:buSzPct val="69000"/>
              <a:buFont typeface="Times New Roman" pitchFamily="18" charset="0"/>
              <a:buBlip>
                <a:blip r:embed="rId3"/>
              </a:buBlip>
            </a:pPr>
            <a:r>
              <a:rPr kumimoji="0" lang="en-GB" altLang="tr-TR" sz="2400" dirty="0">
                <a:cs typeface="Lucida Sans Unicode" pitchFamily="34" charset="0"/>
              </a:rPr>
              <a:t>Hali </a:t>
            </a:r>
            <a:r>
              <a:rPr kumimoji="0" lang="en-GB" altLang="tr-TR" sz="2400" dirty="0" err="1">
                <a:cs typeface="Lucida Sans Unicode" pitchFamily="34" charset="0"/>
              </a:rPr>
              <a:t>Hazırda</a:t>
            </a:r>
            <a:r>
              <a:rPr kumimoji="0" lang="en-GB" altLang="tr-TR" sz="2400" dirty="0">
                <a:cs typeface="Lucida Sans Unicode" pitchFamily="34" charset="0"/>
              </a:rPr>
              <a:t> </a:t>
            </a:r>
            <a:r>
              <a:rPr kumimoji="0" lang="en-GB" altLang="tr-TR" sz="2400" dirty="0" err="1">
                <a:cs typeface="Lucida Sans Unicode" pitchFamily="34" charset="0"/>
              </a:rPr>
              <a:t>Var</a:t>
            </a:r>
            <a:r>
              <a:rPr kumimoji="0" lang="en-GB" altLang="tr-TR" sz="2400" dirty="0">
                <a:cs typeface="Lucida Sans Unicode" pitchFamily="34" charset="0"/>
              </a:rPr>
              <a:t> Olan </a:t>
            </a:r>
            <a:r>
              <a:rPr kumimoji="0" lang="en-GB" altLang="tr-TR" sz="2400" dirty="0" err="1">
                <a:cs typeface="Lucida Sans Unicode" pitchFamily="34" charset="0"/>
              </a:rPr>
              <a:t>Ürünlerden</a:t>
            </a:r>
            <a:r>
              <a:rPr kumimoji="0" lang="en-GB" altLang="tr-TR" sz="2400" dirty="0">
                <a:cs typeface="Lucida Sans Unicode" pitchFamily="34" charset="0"/>
              </a:rPr>
              <a:t> </a:t>
            </a:r>
            <a:r>
              <a:rPr kumimoji="0" lang="en-GB" altLang="tr-TR" sz="2400" dirty="0" err="1">
                <a:cs typeface="Lucida Sans Unicode" pitchFamily="34" charset="0"/>
              </a:rPr>
              <a:t>Malzeme</a:t>
            </a:r>
            <a:r>
              <a:rPr kumimoji="0" lang="en-GB" altLang="tr-TR" sz="2400" dirty="0">
                <a:cs typeface="Lucida Sans Unicode" pitchFamily="34" charset="0"/>
              </a:rPr>
              <a:t>, </a:t>
            </a:r>
            <a:r>
              <a:rPr kumimoji="0" lang="en-GB" altLang="tr-TR" sz="2400" dirty="0" err="1">
                <a:cs typeface="Lucida Sans Unicode" pitchFamily="34" charset="0"/>
              </a:rPr>
              <a:t>Teknoloji</a:t>
            </a:r>
            <a:r>
              <a:rPr kumimoji="0" lang="en-GB" altLang="tr-TR" sz="2400" dirty="0">
                <a:cs typeface="Lucida Sans Unicode" pitchFamily="34" charset="0"/>
              </a:rPr>
              <a:t>, </a:t>
            </a:r>
            <a:r>
              <a:rPr kumimoji="0" lang="en-GB" altLang="tr-TR" sz="2400" dirty="0" err="1">
                <a:cs typeface="Lucida Sans Unicode" pitchFamily="34" charset="0"/>
              </a:rPr>
              <a:t>İşlev</a:t>
            </a:r>
            <a:r>
              <a:rPr kumimoji="0" lang="en-GB" altLang="tr-TR" sz="2400" dirty="0">
                <a:cs typeface="Lucida Sans Unicode" pitchFamily="34" charset="0"/>
              </a:rPr>
              <a:t> </a:t>
            </a:r>
            <a:r>
              <a:rPr kumimoji="0" lang="en-GB" altLang="tr-TR" sz="2400" dirty="0" err="1">
                <a:cs typeface="Lucida Sans Unicode" pitchFamily="34" charset="0"/>
              </a:rPr>
              <a:t>Ve</a:t>
            </a:r>
            <a:r>
              <a:rPr kumimoji="0" lang="en-GB" altLang="tr-TR" sz="2400" dirty="0">
                <a:cs typeface="Lucida Sans Unicode" pitchFamily="34" charset="0"/>
              </a:rPr>
              <a:t> </a:t>
            </a:r>
            <a:r>
              <a:rPr kumimoji="0" lang="en-GB" altLang="tr-TR" sz="2400" dirty="0" err="1">
                <a:cs typeface="Lucida Sans Unicode" pitchFamily="34" charset="0"/>
              </a:rPr>
              <a:t>Görüntü</a:t>
            </a:r>
            <a:r>
              <a:rPr kumimoji="0" lang="en-GB" altLang="tr-TR" sz="2400" dirty="0">
                <a:cs typeface="Lucida Sans Unicode" pitchFamily="34" charset="0"/>
              </a:rPr>
              <a:t> </a:t>
            </a:r>
            <a:r>
              <a:rPr kumimoji="0" lang="en-GB" altLang="tr-TR" sz="2400" dirty="0" err="1">
                <a:cs typeface="Lucida Sans Unicode" pitchFamily="34" charset="0"/>
              </a:rPr>
              <a:t>Açısından</a:t>
            </a:r>
            <a:r>
              <a:rPr kumimoji="0" lang="en-GB" altLang="tr-TR" sz="2400" dirty="0">
                <a:cs typeface="Lucida Sans Unicode" pitchFamily="34" charset="0"/>
              </a:rPr>
              <a:t> </a:t>
            </a:r>
            <a:r>
              <a:rPr kumimoji="0" lang="en-GB" altLang="tr-TR" sz="2400" dirty="0" err="1">
                <a:cs typeface="Lucida Sans Unicode" pitchFamily="34" charset="0"/>
              </a:rPr>
              <a:t>Tamamen</a:t>
            </a:r>
            <a:r>
              <a:rPr kumimoji="0" lang="en-GB" altLang="tr-TR" sz="2400" dirty="0">
                <a:cs typeface="Lucida Sans Unicode" pitchFamily="34" charset="0"/>
              </a:rPr>
              <a:t> </a:t>
            </a:r>
            <a:r>
              <a:rPr kumimoji="0" lang="en-GB" altLang="tr-TR" sz="2400" dirty="0" err="1">
                <a:cs typeface="Lucida Sans Unicode" pitchFamily="34" charset="0"/>
              </a:rPr>
              <a:t>Orijinal</a:t>
            </a:r>
            <a:r>
              <a:rPr kumimoji="0" lang="en-GB" altLang="tr-TR" sz="2400" dirty="0">
                <a:cs typeface="Lucida Sans Unicode" pitchFamily="34" charset="0"/>
              </a:rPr>
              <a:t> Olan, </a:t>
            </a:r>
            <a:r>
              <a:rPr kumimoji="0" lang="en-GB" altLang="tr-TR" sz="2400" dirty="0" err="1">
                <a:cs typeface="Lucida Sans Unicode" pitchFamily="34" charset="0"/>
              </a:rPr>
              <a:t>Tüm</a:t>
            </a:r>
            <a:r>
              <a:rPr kumimoji="0" lang="en-GB" altLang="tr-TR" sz="2400" dirty="0">
                <a:cs typeface="Lucida Sans Unicode" pitchFamily="34" charset="0"/>
              </a:rPr>
              <a:t> </a:t>
            </a:r>
            <a:r>
              <a:rPr kumimoji="0" lang="en-GB" altLang="tr-TR" sz="2400" dirty="0" err="1">
                <a:cs typeface="Lucida Sans Unicode" pitchFamily="34" charset="0"/>
              </a:rPr>
              <a:t>Dünya</a:t>
            </a:r>
            <a:r>
              <a:rPr kumimoji="0" lang="en-GB" altLang="tr-TR" sz="2400" dirty="0">
                <a:cs typeface="Lucida Sans Unicode" pitchFamily="34" charset="0"/>
              </a:rPr>
              <a:t> </a:t>
            </a:r>
            <a:r>
              <a:rPr kumimoji="0" lang="en-GB" altLang="tr-TR" sz="2400" dirty="0" err="1">
                <a:cs typeface="Lucida Sans Unicode" pitchFamily="34" charset="0"/>
              </a:rPr>
              <a:t>İçin</a:t>
            </a:r>
            <a:r>
              <a:rPr kumimoji="0" lang="en-GB" altLang="tr-TR" sz="2400" dirty="0">
                <a:cs typeface="Lucida Sans Unicode" pitchFamily="34" charset="0"/>
              </a:rPr>
              <a:t> </a:t>
            </a:r>
            <a:r>
              <a:rPr kumimoji="0" lang="en-GB" altLang="tr-TR" sz="2400" dirty="0" err="1">
                <a:cs typeface="Lucida Sans Unicode" pitchFamily="34" charset="0"/>
              </a:rPr>
              <a:t>Devrimsel</a:t>
            </a:r>
            <a:r>
              <a:rPr kumimoji="0" lang="en-GB" altLang="tr-TR" sz="2400" dirty="0">
                <a:cs typeface="Lucida Sans Unicode" pitchFamily="34" charset="0"/>
              </a:rPr>
              <a:t> </a:t>
            </a:r>
            <a:r>
              <a:rPr kumimoji="0" lang="en-GB" altLang="tr-TR" sz="2400" dirty="0" err="1">
                <a:cs typeface="Lucida Sans Unicode" pitchFamily="34" charset="0"/>
              </a:rPr>
              <a:t>Bir</a:t>
            </a:r>
            <a:r>
              <a:rPr kumimoji="0" lang="en-GB" altLang="tr-TR" sz="2400" dirty="0">
                <a:cs typeface="Lucida Sans Unicode" pitchFamily="34" charset="0"/>
              </a:rPr>
              <a:t> </a:t>
            </a:r>
            <a:r>
              <a:rPr kumimoji="0" lang="en-GB" altLang="tr-TR" sz="2400" dirty="0" err="1">
                <a:cs typeface="Lucida Sans Unicode" pitchFamily="34" charset="0"/>
              </a:rPr>
              <a:t>Yeniliktir</a:t>
            </a:r>
            <a:r>
              <a:rPr kumimoji="0" lang="en-GB" altLang="tr-TR" sz="2400" dirty="0">
                <a:cs typeface="Lucida Sans Unicode" pitchFamily="34" charset="0"/>
              </a:rPr>
              <a:t>.</a:t>
            </a:r>
          </a:p>
          <a:p>
            <a:pPr>
              <a:lnSpc>
                <a:spcPct val="150000"/>
              </a:lnSpc>
              <a:spcBef>
                <a:spcPts val="2013"/>
              </a:spcBef>
              <a:buClr>
                <a:srgbClr val="006699"/>
              </a:buClr>
              <a:buSzPct val="69000"/>
              <a:buFont typeface="Times New Roman" pitchFamily="18" charset="0"/>
              <a:buBlip>
                <a:blip r:embed="rId3"/>
              </a:buBlip>
            </a:pPr>
            <a:r>
              <a:rPr kumimoji="0" lang="en-GB" altLang="tr-TR" sz="2400" dirty="0" err="1">
                <a:cs typeface="Lucida Sans Unicode" pitchFamily="34" charset="0"/>
              </a:rPr>
              <a:t>Radikal</a:t>
            </a:r>
            <a:r>
              <a:rPr kumimoji="0" lang="en-GB" altLang="tr-TR" sz="2400" dirty="0">
                <a:cs typeface="Lucida Sans Unicode" pitchFamily="34" charset="0"/>
              </a:rPr>
              <a:t> </a:t>
            </a:r>
            <a:r>
              <a:rPr kumimoji="0" lang="en-GB" altLang="tr-TR" sz="2400" dirty="0" err="1">
                <a:cs typeface="Lucida Sans Unicode" pitchFamily="34" charset="0"/>
              </a:rPr>
              <a:t>Yenilik</a:t>
            </a:r>
            <a:r>
              <a:rPr kumimoji="0" lang="en-GB" altLang="tr-TR" sz="2400" dirty="0">
                <a:cs typeface="Lucida Sans Unicode" pitchFamily="34" charset="0"/>
              </a:rPr>
              <a:t> </a:t>
            </a:r>
            <a:r>
              <a:rPr kumimoji="0" lang="en-GB" altLang="tr-TR" sz="2400" dirty="0" err="1">
                <a:cs typeface="Lucida Sans Unicode" pitchFamily="34" charset="0"/>
              </a:rPr>
              <a:t>Çok</a:t>
            </a:r>
            <a:r>
              <a:rPr kumimoji="0" lang="en-GB" altLang="tr-TR" sz="2400" dirty="0">
                <a:cs typeface="Lucida Sans Unicode" pitchFamily="34" charset="0"/>
              </a:rPr>
              <a:t> </a:t>
            </a:r>
            <a:r>
              <a:rPr kumimoji="0" lang="en-GB" altLang="tr-TR" sz="2400" dirty="0" err="1">
                <a:cs typeface="Lucida Sans Unicode" pitchFamily="34" charset="0"/>
              </a:rPr>
              <a:t>Daha</a:t>
            </a:r>
            <a:r>
              <a:rPr kumimoji="0" lang="en-GB" altLang="tr-TR" sz="2400" dirty="0">
                <a:cs typeface="Lucida Sans Unicode" pitchFamily="34" charset="0"/>
              </a:rPr>
              <a:t> </a:t>
            </a:r>
            <a:r>
              <a:rPr kumimoji="0" lang="en-GB" altLang="tr-TR" sz="2400" dirty="0" err="1">
                <a:cs typeface="Lucida Sans Unicode" pitchFamily="34" charset="0"/>
              </a:rPr>
              <a:t>Fazla</a:t>
            </a:r>
            <a:r>
              <a:rPr kumimoji="0" lang="en-GB" altLang="tr-TR" sz="2400" dirty="0">
                <a:cs typeface="Lucida Sans Unicode" pitchFamily="34" charset="0"/>
              </a:rPr>
              <a:t> </a:t>
            </a:r>
            <a:r>
              <a:rPr kumimoji="0" lang="en-GB" altLang="tr-TR" sz="2400" dirty="0" err="1">
                <a:cs typeface="Lucida Sans Unicode" pitchFamily="34" charset="0"/>
              </a:rPr>
              <a:t>Rekabet</a:t>
            </a:r>
            <a:r>
              <a:rPr kumimoji="0" lang="en-GB" altLang="tr-TR" sz="2400" dirty="0">
                <a:cs typeface="Lucida Sans Unicode" pitchFamily="34" charset="0"/>
              </a:rPr>
              <a:t> </a:t>
            </a:r>
            <a:r>
              <a:rPr kumimoji="0" lang="en-GB" altLang="tr-TR" sz="2400" dirty="0" err="1">
                <a:cs typeface="Lucida Sans Unicode" pitchFamily="34" charset="0"/>
              </a:rPr>
              <a:t>Avantajı</a:t>
            </a:r>
            <a:r>
              <a:rPr kumimoji="0" lang="en-GB" altLang="tr-TR" sz="2400" dirty="0">
                <a:cs typeface="Lucida Sans Unicode" pitchFamily="34" charset="0"/>
              </a:rPr>
              <a:t> </a:t>
            </a:r>
            <a:r>
              <a:rPr kumimoji="0" lang="en-GB" altLang="tr-TR" sz="2400" dirty="0" err="1">
                <a:cs typeface="Lucida Sans Unicode" pitchFamily="34" charset="0"/>
              </a:rPr>
              <a:t>Yaratır</a:t>
            </a:r>
            <a:r>
              <a:rPr kumimoji="0" lang="en-GB" altLang="tr-TR" sz="2400" dirty="0">
                <a:cs typeface="Lucida Sans Unicode" pitchFamily="34" charset="0"/>
              </a:rPr>
              <a:t>.</a:t>
            </a:r>
          </a:p>
        </p:txBody>
      </p:sp>
      <p:sp>
        <p:nvSpPr>
          <p:cNvPr id="64516" name="Rectangle 3"/>
          <p:cNvSpPr>
            <a:spLocks noChangeArrowheads="1"/>
          </p:cNvSpPr>
          <p:nvPr/>
        </p:nvSpPr>
        <p:spPr bwMode="auto">
          <a:xfrm>
            <a:off x="323849" y="260350"/>
            <a:ext cx="82073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Tahoma" pitchFamily="34" charset="0"/>
              </a:defRPr>
            </a:lvl1pPr>
            <a:lvl2pPr marL="742950" indent="-28575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Tahoma" pitchFamily="34" charset="0"/>
              </a:defRPr>
            </a:lvl2pPr>
            <a:lvl3pPr marL="1143000" indent="-22860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Tahoma" pitchFamily="34" charset="0"/>
              </a:defRPr>
            </a:lvl3pPr>
            <a:lvl4pPr marL="1600200" indent="-22860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4pPr>
            <a:lvl5pPr marL="2057400" indent="-22860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9pPr>
          </a:lstStyle>
          <a:p>
            <a:pPr>
              <a:lnSpc>
                <a:spcPct val="150000"/>
              </a:lnSpc>
              <a:spcBef>
                <a:spcPts val="600"/>
              </a:spcBef>
              <a:buClr>
                <a:srgbClr val="FF0000"/>
              </a:buClr>
              <a:buFont typeface="Symbol" pitchFamily="18" charset="2"/>
              <a:buNone/>
            </a:pPr>
            <a:r>
              <a:rPr kumimoji="0" lang="en-GB" altLang="tr-TR" sz="2800" b="1" dirty="0" err="1">
                <a:solidFill>
                  <a:srgbClr val="0000A4"/>
                </a:solidFill>
                <a:cs typeface="Lucida Sans Unicode" pitchFamily="34" charset="0"/>
              </a:rPr>
              <a:t>Yenilik</a:t>
            </a:r>
            <a:r>
              <a:rPr kumimoji="0" lang="en-GB" altLang="tr-TR" sz="2800" b="1" dirty="0">
                <a:solidFill>
                  <a:srgbClr val="0000A4"/>
                </a:solidFill>
                <a:cs typeface="Lucida Sans Unicode" pitchFamily="34" charset="0"/>
              </a:rPr>
              <a:t> </a:t>
            </a:r>
            <a:r>
              <a:rPr kumimoji="0" lang="en-GB" altLang="tr-TR" sz="2800" b="1" dirty="0" err="1">
                <a:solidFill>
                  <a:srgbClr val="0000A4"/>
                </a:solidFill>
                <a:cs typeface="Lucida Sans Unicode" pitchFamily="34" charset="0"/>
              </a:rPr>
              <a:t>Türleri</a:t>
            </a:r>
            <a:endParaRPr kumimoji="0" lang="tr-TR" altLang="tr-TR" sz="2800" b="1" dirty="0">
              <a:solidFill>
                <a:srgbClr val="0000A4"/>
              </a:solidFill>
              <a:cs typeface="Lucida Sans Unicode" pitchFamily="34" charset="0"/>
            </a:endParaRPr>
          </a:p>
          <a:p>
            <a:pPr>
              <a:lnSpc>
                <a:spcPct val="150000"/>
              </a:lnSpc>
              <a:spcBef>
                <a:spcPts val="600"/>
              </a:spcBef>
              <a:buClr>
                <a:srgbClr val="FF0000"/>
              </a:buClr>
              <a:buFont typeface="Symbol" pitchFamily="18" charset="2"/>
              <a:buNone/>
            </a:pPr>
            <a:r>
              <a:rPr kumimoji="0" lang="en-GB" altLang="tr-TR" sz="2800" b="1" dirty="0">
                <a:solidFill>
                  <a:srgbClr val="0000A4"/>
                </a:solidFill>
                <a:cs typeface="Lucida Sans Unicode" pitchFamily="34" charset="0"/>
              </a:rPr>
              <a:t>1. </a:t>
            </a:r>
            <a:r>
              <a:rPr kumimoji="0" lang="en-GB" altLang="tr-TR" sz="2800" b="1" dirty="0" err="1">
                <a:solidFill>
                  <a:srgbClr val="0000A4"/>
                </a:solidFill>
                <a:cs typeface="Lucida Sans Unicode" pitchFamily="34" charset="0"/>
              </a:rPr>
              <a:t>Radikal</a:t>
            </a:r>
            <a:r>
              <a:rPr kumimoji="0" lang="en-GB" altLang="tr-TR" sz="2800" b="1" dirty="0">
                <a:solidFill>
                  <a:srgbClr val="0000A4"/>
                </a:solidFill>
                <a:cs typeface="Lucida Sans Unicode" pitchFamily="34" charset="0"/>
              </a:rPr>
              <a:t> </a:t>
            </a:r>
            <a:r>
              <a:rPr kumimoji="0" lang="en-GB" altLang="tr-TR" sz="2800" b="1" dirty="0" err="1">
                <a:solidFill>
                  <a:srgbClr val="0000A4"/>
                </a:solidFill>
                <a:cs typeface="Lucida Sans Unicode" pitchFamily="34" charset="0"/>
              </a:rPr>
              <a:t>Yenilik</a:t>
            </a:r>
            <a:r>
              <a:rPr kumimoji="0" lang="en-GB" altLang="tr-TR" sz="2800" b="1" dirty="0">
                <a:solidFill>
                  <a:srgbClr val="0000A4"/>
                </a:solidFill>
                <a:cs typeface="Lucida Sans Unicode" pitchFamily="34" charset="0"/>
              </a:rPr>
              <a:t> (</a:t>
            </a:r>
            <a:r>
              <a:rPr kumimoji="0" lang="en-GB" altLang="tr-TR" sz="2800" b="1" i="1" dirty="0" err="1">
                <a:solidFill>
                  <a:srgbClr val="0000A4"/>
                </a:solidFill>
                <a:cs typeface="Lucida Sans Unicode" pitchFamily="34" charset="0"/>
              </a:rPr>
              <a:t>Teknolojik</a:t>
            </a:r>
            <a:r>
              <a:rPr kumimoji="0" lang="en-GB" altLang="tr-TR" sz="2800" b="1" i="1" dirty="0">
                <a:solidFill>
                  <a:srgbClr val="0000A4"/>
                </a:solidFill>
                <a:cs typeface="Lucida Sans Unicode" pitchFamily="34" charset="0"/>
              </a:rPr>
              <a:t> </a:t>
            </a:r>
            <a:r>
              <a:rPr kumimoji="0" lang="en-GB" altLang="tr-TR" sz="2800" b="1" i="1" dirty="0" err="1">
                <a:solidFill>
                  <a:srgbClr val="0000A4"/>
                </a:solidFill>
                <a:cs typeface="Lucida Sans Unicode" pitchFamily="34" charset="0"/>
              </a:rPr>
              <a:t>İcat</a:t>
            </a:r>
            <a:r>
              <a:rPr kumimoji="0" lang="en-GB" altLang="tr-TR" sz="2800" b="1" dirty="0">
                <a:solidFill>
                  <a:srgbClr val="0000A4"/>
                </a:solidFill>
                <a:cs typeface="Lucida Sans Unicode" pitchFamily="34" charset="0"/>
              </a:rPr>
              <a:t>) :</a:t>
            </a:r>
          </a:p>
        </p:txBody>
      </p:sp>
    </p:spTree>
    <p:extLst>
      <p:ext uri="{BB962C8B-B14F-4D97-AF65-F5344CB8AC3E}">
        <p14:creationId xmlns:p14="http://schemas.microsoft.com/office/powerpoint/2010/main" val="1753375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914400" y="274638"/>
            <a:ext cx="7772400" cy="778098"/>
          </a:xfrm>
        </p:spPr>
        <p:txBody>
          <a:bodyPr>
            <a:normAutofit/>
          </a:bodyPr>
          <a:lstStyle/>
          <a:p>
            <a:r>
              <a:rPr lang="en-GB" altLang="tr-TR" b="1" dirty="0">
                <a:solidFill>
                  <a:srgbClr val="0000A4"/>
                </a:solidFill>
                <a:cs typeface="Lucida Sans Unicode" pitchFamily="34" charset="0"/>
              </a:rPr>
              <a:t>2. </a:t>
            </a:r>
            <a:r>
              <a:rPr lang="en-GB" altLang="tr-TR" b="1" dirty="0" err="1">
                <a:solidFill>
                  <a:srgbClr val="0000A4"/>
                </a:solidFill>
                <a:cs typeface="Lucida Sans Unicode" pitchFamily="34" charset="0"/>
              </a:rPr>
              <a:t>Birikimli</a:t>
            </a:r>
            <a:r>
              <a:rPr lang="en-GB" altLang="tr-TR" b="1" dirty="0">
                <a:solidFill>
                  <a:srgbClr val="0000A4"/>
                </a:solidFill>
                <a:cs typeface="Lucida Sans Unicode" pitchFamily="34" charset="0"/>
              </a:rPr>
              <a:t> (</a:t>
            </a:r>
            <a:r>
              <a:rPr lang="en-GB" altLang="tr-TR" b="1" i="1" dirty="0">
                <a:solidFill>
                  <a:srgbClr val="0000A4"/>
                </a:solidFill>
                <a:cs typeface="Lucida Sans Unicode" pitchFamily="34" charset="0"/>
              </a:rPr>
              <a:t>Incremental</a:t>
            </a:r>
            <a:r>
              <a:rPr lang="en-GB" altLang="tr-TR" b="1" dirty="0">
                <a:solidFill>
                  <a:srgbClr val="0000A4"/>
                </a:solidFill>
                <a:cs typeface="Lucida Sans Unicode" pitchFamily="34" charset="0"/>
              </a:rPr>
              <a:t>) </a:t>
            </a:r>
            <a:r>
              <a:rPr lang="en-GB" altLang="tr-TR" b="1" dirty="0" err="1">
                <a:solidFill>
                  <a:srgbClr val="0000A4"/>
                </a:solidFill>
                <a:cs typeface="Lucida Sans Unicode" pitchFamily="34" charset="0"/>
              </a:rPr>
              <a:t>Yenilik</a:t>
            </a:r>
            <a:endParaRPr lang="tr-TR" b="1" dirty="0">
              <a:solidFill>
                <a:srgbClr val="0000A4"/>
              </a:solidFill>
            </a:endParaRPr>
          </a:p>
        </p:txBody>
      </p:sp>
      <p:sp>
        <p:nvSpPr>
          <p:cNvPr id="5" name="Slayt Numarası Yer Tutucusu 4"/>
          <p:cNvSpPr>
            <a:spLocks noGrp="1"/>
          </p:cNvSpPr>
          <p:nvPr>
            <p:ph type="sldNum" sz="quarter" idx="12"/>
          </p:nvPr>
        </p:nvSpPr>
        <p:spPr/>
        <p:txBody>
          <a:bodyPr/>
          <a:lstStyle/>
          <a:p>
            <a:fld id="{BD66B42C-8221-4704-9260-3421D6CE5A9F}" type="slidenum">
              <a:rPr lang="tr-TR" smtClean="0"/>
              <a:pPr/>
              <a:t>24</a:t>
            </a:fld>
            <a:endParaRPr lang="tr-TR"/>
          </a:p>
        </p:txBody>
      </p:sp>
      <p:sp>
        <p:nvSpPr>
          <p:cNvPr id="6" name="İçerik Yer Tutucusu 5"/>
          <p:cNvSpPr>
            <a:spLocks noGrp="1"/>
          </p:cNvSpPr>
          <p:nvPr>
            <p:ph sz="quarter" idx="1"/>
          </p:nvPr>
        </p:nvSpPr>
        <p:spPr>
          <a:xfrm>
            <a:off x="914400" y="1052736"/>
            <a:ext cx="7772400" cy="4967064"/>
          </a:xfrm>
        </p:spPr>
        <p:txBody>
          <a:bodyPr>
            <a:normAutofit fontScale="92500"/>
          </a:bodyPr>
          <a:lstStyle/>
          <a:p>
            <a:pPr>
              <a:lnSpc>
                <a:spcPct val="150000"/>
              </a:lnSpc>
              <a:spcBef>
                <a:spcPts val="1988"/>
              </a:spcBef>
              <a:buClr>
                <a:srgbClr val="006699"/>
              </a:buClr>
              <a:buSzPct val="69000"/>
            </a:pPr>
            <a:r>
              <a:rPr lang="en-GB" altLang="tr-TR" sz="2800" b="1" dirty="0" err="1">
                <a:cs typeface="Lucida Sans Unicode" pitchFamily="34" charset="0"/>
              </a:rPr>
              <a:t>Ürünlerin</a:t>
            </a:r>
            <a:r>
              <a:rPr lang="en-GB" altLang="tr-TR" sz="2800" b="1" dirty="0">
                <a:cs typeface="Lucida Sans Unicode" pitchFamily="34" charset="0"/>
              </a:rPr>
              <a:t> </a:t>
            </a:r>
            <a:r>
              <a:rPr lang="en-GB" altLang="tr-TR" sz="2800" b="1" dirty="0" err="1">
                <a:cs typeface="Lucida Sans Unicode" pitchFamily="34" charset="0"/>
              </a:rPr>
              <a:t>Süregelen</a:t>
            </a:r>
            <a:r>
              <a:rPr lang="en-GB" altLang="tr-TR" sz="2800" b="1" dirty="0">
                <a:cs typeface="Lucida Sans Unicode" pitchFamily="34" charset="0"/>
              </a:rPr>
              <a:t> </a:t>
            </a:r>
            <a:r>
              <a:rPr lang="en-GB" altLang="tr-TR" sz="2800" b="1" dirty="0" err="1">
                <a:cs typeface="Lucida Sans Unicode" pitchFamily="34" charset="0"/>
              </a:rPr>
              <a:t>Gelişmelerinin</a:t>
            </a:r>
            <a:r>
              <a:rPr lang="en-GB" altLang="tr-TR" sz="2800" b="1" dirty="0">
                <a:cs typeface="Lucida Sans Unicode" pitchFamily="34" charset="0"/>
              </a:rPr>
              <a:t>, </a:t>
            </a:r>
            <a:r>
              <a:rPr lang="en-GB" altLang="tr-TR" sz="2800" b="1" dirty="0" err="1">
                <a:cs typeface="Lucida Sans Unicode" pitchFamily="34" charset="0"/>
              </a:rPr>
              <a:t>Yenilenmelerinin</a:t>
            </a:r>
            <a:r>
              <a:rPr lang="en-GB" altLang="tr-TR" sz="2800" b="1" dirty="0">
                <a:cs typeface="Lucida Sans Unicode" pitchFamily="34" charset="0"/>
              </a:rPr>
              <a:t> </a:t>
            </a:r>
            <a:r>
              <a:rPr lang="en-GB" altLang="tr-TR" sz="2800" b="1" dirty="0" err="1">
                <a:cs typeface="Lucida Sans Unicode" pitchFamily="34" charset="0"/>
              </a:rPr>
              <a:t>Ve</a:t>
            </a:r>
            <a:r>
              <a:rPr lang="en-GB" altLang="tr-TR" sz="2800" b="1" dirty="0">
                <a:cs typeface="Lucida Sans Unicode" pitchFamily="34" charset="0"/>
              </a:rPr>
              <a:t> </a:t>
            </a:r>
            <a:r>
              <a:rPr lang="en-GB" altLang="tr-TR" sz="2800" b="1" dirty="0" err="1">
                <a:cs typeface="Lucida Sans Unicode" pitchFamily="34" charset="0"/>
              </a:rPr>
              <a:t>Çeşitlenmelerinin</a:t>
            </a:r>
            <a:r>
              <a:rPr lang="en-GB" altLang="tr-TR" sz="2800" b="1" dirty="0">
                <a:cs typeface="Lucida Sans Unicode" pitchFamily="34" charset="0"/>
              </a:rPr>
              <a:t> </a:t>
            </a:r>
            <a:r>
              <a:rPr lang="en-GB" altLang="tr-TR" sz="2800" b="1" dirty="0" err="1">
                <a:cs typeface="Lucida Sans Unicode" pitchFamily="34" charset="0"/>
              </a:rPr>
              <a:t>Sonucu</a:t>
            </a:r>
            <a:r>
              <a:rPr lang="en-GB" altLang="tr-TR" sz="2800" b="1" dirty="0">
                <a:cs typeface="Lucida Sans Unicode" pitchFamily="34" charset="0"/>
              </a:rPr>
              <a:t> </a:t>
            </a:r>
            <a:r>
              <a:rPr lang="en-GB" altLang="tr-TR" sz="2800" b="1" dirty="0" err="1">
                <a:cs typeface="Lucida Sans Unicode" pitchFamily="34" charset="0"/>
              </a:rPr>
              <a:t>Olarak</a:t>
            </a:r>
            <a:r>
              <a:rPr lang="en-GB" altLang="tr-TR" sz="2800" b="1" dirty="0">
                <a:cs typeface="Lucida Sans Unicode" pitchFamily="34" charset="0"/>
              </a:rPr>
              <a:t> </a:t>
            </a:r>
            <a:r>
              <a:rPr lang="en-GB" altLang="tr-TR" sz="2800" b="1" dirty="0" err="1">
                <a:cs typeface="Lucida Sans Unicode" pitchFamily="34" charset="0"/>
              </a:rPr>
              <a:t>Ortaya</a:t>
            </a:r>
            <a:r>
              <a:rPr lang="en-GB" altLang="tr-TR" sz="2800" b="1" dirty="0">
                <a:cs typeface="Lucida Sans Unicode" pitchFamily="34" charset="0"/>
              </a:rPr>
              <a:t> </a:t>
            </a:r>
            <a:r>
              <a:rPr lang="en-GB" altLang="tr-TR" sz="2800" b="1" dirty="0" err="1">
                <a:cs typeface="Lucida Sans Unicode" pitchFamily="34" charset="0"/>
              </a:rPr>
              <a:t>Çıkar</a:t>
            </a:r>
            <a:r>
              <a:rPr lang="en-GB" altLang="tr-TR" sz="2800" b="1" dirty="0">
                <a:cs typeface="Lucida Sans Unicode" pitchFamily="34" charset="0"/>
              </a:rPr>
              <a:t>.</a:t>
            </a:r>
          </a:p>
          <a:p>
            <a:pPr>
              <a:lnSpc>
                <a:spcPct val="150000"/>
              </a:lnSpc>
              <a:spcBef>
                <a:spcPts val="1988"/>
              </a:spcBef>
              <a:buClr>
                <a:srgbClr val="006699"/>
              </a:buClr>
              <a:buSzPct val="69000"/>
            </a:pPr>
            <a:r>
              <a:rPr lang="en-GB" altLang="tr-TR" sz="2800" b="1" dirty="0" err="1">
                <a:cs typeface="Lucida Sans Unicode" pitchFamily="34" charset="0"/>
              </a:rPr>
              <a:t>Birikimli</a:t>
            </a:r>
            <a:r>
              <a:rPr lang="en-GB" altLang="tr-TR" sz="2800" b="1" dirty="0">
                <a:cs typeface="Lucida Sans Unicode" pitchFamily="34" charset="0"/>
              </a:rPr>
              <a:t> </a:t>
            </a:r>
            <a:r>
              <a:rPr lang="en-GB" altLang="tr-TR" sz="2800" b="1" dirty="0" err="1">
                <a:cs typeface="Lucida Sans Unicode" pitchFamily="34" charset="0"/>
              </a:rPr>
              <a:t>Yenilikler</a:t>
            </a:r>
            <a:r>
              <a:rPr lang="en-GB" altLang="tr-TR" sz="2800" b="1" dirty="0">
                <a:cs typeface="Lucida Sans Unicode" pitchFamily="34" charset="0"/>
              </a:rPr>
              <a:t> </a:t>
            </a:r>
            <a:r>
              <a:rPr lang="en-GB" altLang="tr-TR" sz="2800" b="1" dirty="0" err="1">
                <a:cs typeface="Lucida Sans Unicode" pitchFamily="34" charset="0"/>
              </a:rPr>
              <a:t>Dünya</a:t>
            </a:r>
            <a:r>
              <a:rPr lang="en-GB" altLang="tr-TR" sz="2800" b="1" dirty="0">
                <a:cs typeface="Lucida Sans Unicode" pitchFamily="34" charset="0"/>
              </a:rPr>
              <a:t> </a:t>
            </a:r>
            <a:r>
              <a:rPr lang="en-GB" altLang="tr-TR" sz="2800" b="1" dirty="0" err="1">
                <a:cs typeface="Lucida Sans Unicode" pitchFamily="34" charset="0"/>
              </a:rPr>
              <a:t>İçin</a:t>
            </a:r>
            <a:r>
              <a:rPr lang="en-GB" altLang="tr-TR" sz="2800" b="1" dirty="0">
                <a:cs typeface="Lucida Sans Unicode" pitchFamily="34" charset="0"/>
              </a:rPr>
              <a:t> </a:t>
            </a:r>
            <a:r>
              <a:rPr lang="en-GB" altLang="tr-TR" sz="2800" b="1" dirty="0" err="1">
                <a:cs typeface="Lucida Sans Unicode" pitchFamily="34" charset="0"/>
              </a:rPr>
              <a:t>Yeni</a:t>
            </a:r>
            <a:r>
              <a:rPr lang="en-GB" altLang="tr-TR" sz="2800" b="1" dirty="0">
                <a:cs typeface="Lucida Sans Unicode" pitchFamily="34" charset="0"/>
              </a:rPr>
              <a:t> </a:t>
            </a:r>
            <a:r>
              <a:rPr lang="en-GB" altLang="tr-TR" sz="2800" b="1" dirty="0" err="1">
                <a:cs typeface="Lucida Sans Unicode" pitchFamily="34" charset="0"/>
              </a:rPr>
              <a:t>Olabileceği</a:t>
            </a:r>
            <a:r>
              <a:rPr lang="en-GB" altLang="tr-TR" sz="2800" b="1" dirty="0">
                <a:cs typeface="Lucida Sans Unicode" pitchFamily="34" charset="0"/>
              </a:rPr>
              <a:t> </a:t>
            </a:r>
            <a:r>
              <a:rPr lang="en-GB" altLang="tr-TR" sz="2800" b="1" dirty="0" err="1">
                <a:cs typeface="Lucida Sans Unicode" pitchFamily="34" charset="0"/>
              </a:rPr>
              <a:t>Gibi</a:t>
            </a:r>
            <a:r>
              <a:rPr lang="en-GB" altLang="tr-TR" sz="2800" b="1" dirty="0">
                <a:cs typeface="Lucida Sans Unicode" pitchFamily="34" charset="0"/>
              </a:rPr>
              <a:t> </a:t>
            </a:r>
            <a:r>
              <a:rPr lang="en-GB" altLang="tr-TR" sz="2800" b="1" dirty="0" err="1">
                <a:cs typeface="Lucida Sans Unicode" pitchFamily="34" charset="0"/>
              </a:rPr>
              <a:t>Sadece</a:t>
            </a:r>
            <a:r>
              <a:rPr lang="en-GB" altLang="tr-TR" sz="2800" b="1" dirty="0">
                <a:cs typeface="Lucida Sans Unicode" pitchFamily="34" charset="0"/>
              </a:rPr>
              <a:t> </a:t>
            </a:r>
            <a:r>
              <a:rPr lang="en-GB" altLang="tr-TR" sz="2800" b="1" dirty="0" err="1">
                <a:cs typeface="Lucida Sans Unicode" pitchFamily="34" charset="0"/>
              </a:rPr>
              <a:t>Ülke</a:t>
            </a:r>
            <a:r>
              <a:rPr lang="en-GB" altLang="tr-TR" sz="2800" b="1" dirty="0">
                <a:cs typeface="Lucida Sans Unicode" pitchFamily="34" charset="0"/>
              </a:rPr>
              <a:t> </a:t>
            </a:r>
            <a:r>
              <a:rPr lang="en-GB" altLang="tr-TR" sz="2800" b="1" dirty="0" err="1">
                <a:cs typeface="Lucida Sans Unicode" pitchFamily="34" charset="0"/>
              </a:rPr>
              <a:t>İçin</a:t>
            </a:r>
            <a:r>
              <a:rPr lang="en-GB" altLang="tr-TR" sz="2800" b="1" dirty="0">
                <a:cs typeface="Lucida Sans Unicode" pitchFamily="34" charset="0"/>
              </a:rPr>
              <a:t> </a:t>
            </a:r>
            <a:r>
              <a:rPr lang="en-GB" altLang="tr-TR" sz="2800" b="1" dirty="0" err="1">
                <a:cs typeface="Lucida Sans Unicode" pitchFamily="34" charset="0"/>
              </a:rPr>
              <a:t>Veya</a:t>
            </a:r>
            <a:r>
              <a:rPr lang="en-GB" altLang="tr-TR" sz="2800" b="1" dirty="0">
                <a:cs typeface="Lucida Sans Unicode" pitchFamily="34" charset="0"/>
              </a:rPr>
              <a:t> Firma </a:t>
            </a:r>
            <a:r>
              <a:rPr lang="en-GB" altLang="tr-TR" sz="2800" b="1" dirty="0" err="1">
                <a:cs typeface="Lucida Sans Unicode" pitchFamily="34" charset="0"/>
              </a:rPr>
              <a:t>İçin</a:t>
            </a:r>
            <a:r>
              <a:rPr lang="en-GB" altLang="tr-TR" sz="2800" b="1" dirty="0">
                <a:cs typeface="Lucida Sans Unicode" pitchFamily="34" charset="0"/>
              </a:rPr>
              <a:t> </a:t>
            </a:r>
            <a:r>
              <a:rPr lang="en-GB" altLang="tr-TR" sz="2800" b="1" dirty="0" err="1">
                <a:cs typeface="Lucida Sans Unicode" pitchFamily="34" charset="0"/>
              </a:rPr>
              <a:t>Yeni</a:t>
            </a:r>
            <a:r>
              <a:rPr lang="en-GB" altLang="tr-TR" sz="2800" b="1" dirty="0">
                <a:cs typeface="Lucida Sans Unicode" pitchFamily="34" charset="0"/>
              </a:rPr>
              <a:t> De </a:t>
            </a:r>
            <a:r>
              <a:rPr lang="en-GB" altLang="tr-TR" sz="2800" b="1" dirty="0" err="1">
                <a:cs typeface="Lucida Sans Unicode" pitchFamily="34" charset="0"/>
              </a:rPr>
              <a:t>Olabilirler</a:t>
            </a:r>
            <a:endParaRPr lang="en-GB" altLang="tr-TR" sz="2800" b="1" dirty="0">
              <a:cs typeface="Lucida Sans Unicode" pitchFamily="34" charset="0"/>
            </a:endParaRPr>
          </a:p>
          <a:p>
            <a:pPr>
              <a:lnSpc>
                <a:spcPct val="150000"/>
              </a:lnSpc>
              <a:spcBef>
                <a:spcPts val="1988"/>
              </a:spcBef>
              <a:buClr>
                <a:srgbClr val="006699"/>
              </a:buClr>
              <a:buSzPct val="69000"/>
            </a:pPr>
            <a:r>
              <a:rPr lang="en-GB" altLang="tr-TR" sz="2800" b="1" dirty="0">
                <a:cs typeface="Lucida Sans Unicode" pitchFamily="34" charset="0"/>
              </a:rPr>
              <a:t>Bu </a:t>
            </a:r>
            <a:r>
              <a:rPr lang="en-GB" altLang="tr-TR" sz="2800" b="1" dirty="0" err="1">
                <a:cs typeface="Lucida Sans Unicode" pitchFamily="34" charset="0"/>
              </a:rPr>
              <a:t>Tür</a:t>
            </a:r>
            <a:r>
              <a:rPr lang="en-GB" altLang="tr-TR" sz="2800" b="1" dirty="0">
                <a:cs typeface="Lucida Sans Unicode" pitchFamily="34" charset="0"/>
              </a:rPr>
              <a:t> </a:t>
            </a:r>
            <a:r>
              <a:rPr lang="en-GB" altLang="tr-TR" sz="2800" b="1" dirty="0" err="1">
                <a:cs typeface="Lucida Sans Unicode" pitchFamily="34" charset="0"/>
              </a:rPr>
              <a:t>Yenilik</a:t>
            </a:r>
            <a:r>
              <a:rPr lang="en-GB" altLang="tr-TR" sz="2800" b="1" dirty="0">
                <a:cs typeface="Lucida Sans Unicode" pitchFamily="34" charset="0"/>
              </a:rPr>
              <a:t> </a:t>
            </a:r>
            <a:r>
              <a:rPr lang="en-GB" altLang="tr-TR" sz="2800" b="1" dirty="0" err="1">
                <a:cs typeface="Lucida Sans Unicode" pitchFamily="34" charset="0"/>
              </a:rPr>
              <a:t>Çabaları</a:t>
            </a:r>
            <a:r>
              <a:rPr lang="en-GB" altLang="tr-TR" sz="2800" b="1" dirty="0">
                <a:cs typeface="Lucida Sans Unicode" pitchFamily="34" charset="0"/>
              </a:rPr>
              <a:t> </a:t>
            </a:r>
            <a:r>
              <a:rPr lang="en-GB" altLang="tr-TR" sz="2800" b="1" dirty="0" err="1">
                <a:cs typeface="Lucida Sans Unicode" pitchFamily="34" charset="0"/>
              </a:rPr>
              <a:t>Daha</a:t>
            </a:r>
            <a:r>
              <a:rPr lang="en-GB" altLang="tr-TR" sz="2800" b="1" dirty="0">
                <a:cs typeface="Lucida Sans Unicode" pitchFamily="34" charset="0"/>
              </a:rPr>
              <a:t> </a:t>
            </a:r>
            <a:r>
              <a:rPr lang="en-GB" altLang="tr-TR" sz="2800" b="1" dirty="0" err="1">
                <a:cs typeface="Lucida Sans Unicode" pitchFamily="34" charset="0"/>
              </a:rPr>
              <a:t>Az</a:t>
            </a:r>
            <a:r>
              <a:rPr lang="en-GB" altLang="tr-TR" sz="2800" b="1" dirty="0">
                <a:cs typeface="Lucida Sans Unicode" pitchFamily="34" charset="0"/>
              </a:rPr>
              <a:t> </a:t>
            </a:r>
            <a:r>
              <a:rPr lang="en-GB" altLang="tr-TR" sz="2800" b="1" dirty="0" err="1">
                <a:cs typeface="Lucida Sans Unicode" pitchFamily="34" charset="0"/>
              </a:rPr>
              <a:t>Maliyetli</a:t>
            </a:r>
            <a:r>
              <a:rPr lang="en-GB" altLang="tr-TR" sz="2800" b="1" dirty="0">
                <a:cs typeface="Lucida Sans Unicode" pitchFamily="34" charset="0"/>
              </a:rPr>
              <a:t> </a:t>
            </a:r>
            <a:r>
              <a:rPr lang="en-GB" altLang="tr-TR" sz="2800" b="1" dirty="0" err="1">
                <a:cs typeface="Lucida Sans Unicode" pitchFamily="34" charset="0"/>
              </a:rPr>
              <a:t>Ve</a:t>
            </a:r>
            <a:r>
              <a:rPr lang="en-GB" altLang="tr-TR" sz="2800" b="1" dirty="0">
                <a:cs typeface="Lucida Sans Unicode" pitchFamily="34" charset="0"/>
              </a:rPr>
              <a:t> </a:t>
            </a:r>
            <a:r>
              <a:rPr lang="en-GB" altLang="tr-TR" sz="2800" b="1" dirty="0" err="1">
                <a:cs typeface="Lucida Sans Unicode" pitchFamily="34" charset="0"/>
              </a:rPr>
              <a:t>Risklidir</a:t>
            </a:r>
            <a:endParaRPr lang="en-GB" altLang="tr-TR" sz="2800" b="1" dirty="0">
              <a:cs typeface="Lucida Sans Unicode" pitchFamily="34" charset="0"/>
            </a:endParaRPr>
          </a:p>
          <a:p>
            <a:endParaRPr lang="tr-TR" dirty="0"/>
          </a:p>
        </p:txBody>
      </p:sp>
    </p:spTree>
    <p:extLst>
      <p:ext uri="{BB962C8B-B14F-4D97-AF65-F5344CB8AC3E}">
        <p14:creationId xmlns:p14="http://schemas.microsoft.com/office/powerpoint/2010/main" val="3178660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3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kumimoji="1" sz="3200">
                <a:solidFill>
                  <a:schemeClr val="tx1"/>
                </a:solidFill>
                <a:latin typeface="Tahoma" pitchFamily="34" charset="0"/>
              </a:defRPr>
            </a:lvl1pPr>
            <a:lvl2pPr marL="742950" indent="-285750" algn="l">
              <a:spcBef>
                <a:spcPct val="20000"/>
              </a:spcBef>
              <a:buChar char="–"/>
              <a:defRPr kumimoji="1" sz="2800">
                <a:solidFill>
                  <a:schemeClr val="tx1"/>
                </a:solidFill>
                <a:latin typeface="Tahoma" pitchFamily="34" charset="0"/>
              </a:defRPr>
            </a:lvl2pPr>
            <a:lvl3pPr marL="1143000" indent="-228600" algn="l">
              <a:spcBef>
                <a:spcPct val="20000"/>
              </a:spcBef>
              <a:buChar char="•"/>
              <a:defRPr kumimoji="1" sz="2400">
                <a:solidFill>
                  <a:schemeClr val="tx1"/>
                </a:solidFill>
                <a:latin typeface="Tahoma" pitchFamily="34" charset="0"/>
              </a:defRPr>
            </a:lvl3pPr>
            <a:lvl4pPr marL="1600200" indent="-228600" algn="l">
              <a:spcBef>
                <a:spcPct val="20000"/>
              </a:spcBef>
              <a:buChar char="–"/>
              <a:defRPr kumimoji="1" sz="2000">
                <a:solidFill>
                  <a:schemeClr val="tx1"/>
                </a:solidFill>
                <a:latin typeface="Tahoma" pitchFamily="34" charset="0"/>
              </a:defRPr>
            </a:lvl4pPr>
            <a:lvl5pPr marL="2057400" indent="-228600" algn="l">
              <a:spcBef>
                <a:spcPct val="20000"/>
              </a:spcBef>
              <a:buChar char="»"/>
              <a:defRPr kumimoji="1" sz="2000">
                <a:solidFill>
                  <a:schemeClr val="tx1"/>
                </a:solidFill>
                <a:latin typeface="Tahoma" pitchFamily="34" charset="0"/>
              </a:defRPr>
            </a:lvl5pPr>
            <a:lvl6pPr marL="2514600" indent="-228600" eaLnBrk="0" fontAlgn="base" hangingPunct="0">
              <a:spcBef>
                <a:spcPct val="20000"/>
              </a:spcBef>
              <a:spcAft>
                <a:spcPct val="0"/>
              </a:spcAft>
              <a:buChar char="»"/>
              <a:defRPr kumimoji="1" sz="2000">
                <a:solidFill>
                  <a:schemeClr val="tx1"/>
                </a:solidFill>
                <a:latin typeface="Tahoma" pitchFamily="34" charset="0"/>
              </a:defRPr>
            </a:lvl6pPr>
            <a:lvl7pPr marL="2971800" indent="-228600" eaLnBrk="0" fontAlgn="base" hangingPunct="0">
              <a:spcBef>
                <a:spcPct val="20000"/>
              </a:spcBef>
              <a:spcAft>
                <a:spcPct val="0"/>
              </a:spcAft>
              <a:buChar char="»"/>
              <a:defRPr kumimoji="1" sz="2000">
                <a:solidFill>
                  <a:schemeClr val="tx1"/>
                </a:solidFill>
                <a:latin typeface="Tahoma" pitchFamily="34" charset="0"/>
              </a:defRPr>
            </a:lvl7pPr>
            <a:lvl8pPr marL="3429000" indent="-228600" eaLnBrk="0" fontAlgn="base" hangingPunct="0">
              <a:spcBef>
                <a:spcPct val="20000"/>
              </a:spcBef>
              <a:spcAft>
                <a:spcPct val="0"/>
              </a:spcAft>
              <a:buChar char="»"/>
              <a:defRPr kumimoji="1" sz="2000">
                <a:solidFill>
                  <a:schemeClr val="tx1"/>
                </a:solidFill>
                <a:latin typeface="Tahoma" pitchFamily="34" charset="0"/>
              </a:defRPr>
            </a:lvl8pPr>
            <a:lvl9pPr marL="3886200" indent="-228600" eaLnBrk="0" fontAlgn="base" hangingPunct="0">
              <a:spcBef>
                <a:spcPct val="20000"/>
              </a:spcBef>
              <a:spcAft>
                <a:spcPct val="0"/>
              </a:spcAft>
              <a:buChar char="»"/>
              <a:defRPr kumimoji="1" sz="2000">
                <a:solidFill>
                  <a:schemeClr val="tx1"/>
                </a:solidFill>
                <a:latin typeface="Tahoma" pitchFamily="34" charset="0"/>
              </a:defRPr>
            </a:lvl9pPr>
          </a:lstStyle>
          <a:p>
            <a:pPr algn="r">
              <a:spcBef>
                <a:spcPct val="50000"/>
              </a:spcBef>
              <a:buFontTx/>
              <a:buNone/>
            </a:pPr>
            <a:fld id="{C177E5BA-E9A7-4F2C-B2D9-299A49223C4B}" type="slidenum">
              <a:rPr kumimoji="0" lang="tr-TR" altLang="tr-TR" sz="1400" smtClean="0">
                <a:solidFill>
                  <a:schemeClr val="folHlink"/>
                </a:solidFill>
              </a:rPr>
              <a:pPr algn="r">
                <a:spcBef>
                  <a:spcPct val="50000"/>
                </a:spcBef>
                <a:buFontTx/>
                <a:buNone/>
              </a:pPr>
              <a:t>25</a:t>
            </a:fld>
            <a:endParaRPr kumimoji="0" lang="tr-TR" altLang="tr-TR" sz="1400">
              <a:solidFill>
                <a:schemeClr val="folHlink"/>
              </a:solidFill>
            </a:endParaRPr>
          </a:p>
        </p:txBody>
      </p:sp>
      <p:sp>
        <p:nvSpPr>
          <p:cNvPr id="1604610" name="Rectangle 2"/>
          <p:cNvSpPr>
            <a:spLocks noChangeArrowheads="1"/>
          </p:cNvSpPr>
          <p:nvPr/>
        </p:nvSpPr>
        <p:spPr bwMode="auto">
          <a:xfrm>
            <a:off x="646112" y="1421239"/>
            <a:ext cx="7885113" cy="4203331"/>
          </a:xfrm>
          <a:prstGeom prst="rect">
            <a:avLst/>
          </a:prstGeom>
          <a:noFill/>
          <a:ln w="9525">
            <a:noFill/>
            <a:round/>
            <a:headEnd/>
            <a:tailEnd/>
          </a:ln>
          <a:effectLst/>
        </p:spPr>
        <p:txBody>
          <a:bodyPr lIns="90000" tIns="46800" rIns="90000" bIns="46800">
            <a:spAutoFit/>
          </a:bodyPr>
          <a:lstStyle/>
          <a:p>
            <a:pPr algn="l" defTabSz="449263" eaLnBrk="1">
              <a:spcBef>
                <a:spcPts val="563"/>
              </a:spcBef>
              <a:buClr>
                <a:srgbClr val="000000"/>
              </a:buClr>
              <a:buSzPct val="45000"/>
              <a:buFont typeface="StarSymbol" charset="0"/>
              <a:buNone/>
              <a:tabLst>
                <a:tab pos="200025" algn="l"/>
                <a:tab pos="4246563" algn="l"/>
                <a:tab pos="4562475" algn="l"/>
                <a:tab pos="4903788" algn="l"/>
                <a:tab pos="5248275" algn="l"/>
                <a:tab pos="5489575" algn="l"/>
                <a:tab pos="5759450" algn="l"/>
                <a:tab pos="6030913" algn="l"/>
                <a:tab pos="6300788" algn="l"/>
                <a:tab pos="6515100" algn="l"/>
                <a:tab pos="7239000" algn="l"/>
              </a:tabLst>
              <a:defRPr/>
            </a:pPr>
            <a:r>
              <a:rPr kumimoji="0" lang="en-GB" sz="2600" dirty="0">
                <a:latin typeface="Tahoma" pitchFamily="32" charset="0"/>
                <a:cs typeface="Lucida Sans Unicode" pitchFamily="34" charset="0"/>
              </a:rPr>
              <a:t>1. </a:t>
            </a:r>
            <a:r>
              <a:rPr kumimoji="0" lang="en-GB" sz="2600" dirty="0" err="1">
                <a:latin typeface="Tahoma" pitchFamily="32" charset="0"/>
                <a:cs typeface="Lucida Sans Unicode" pitchFamily="34" charset="0"/>
              </a:rPr>
              <a:t>Ürün</a:t>
            </a:r>
            <a:r>
              <a:rPr kumimoji="0" lang="en-GB" sz="2600" dirty="0">
                <a:latin typeface="Tahoma" pitchFamily="32" charset="0"/>
                <a:cs typeface="Lucida Sans Unicode" pitchFamily="34" charset="0"/>
              </a:rPr>
              <a:t> (Mal/ </a:t>
            </a:r>
            <a:r>
              <a:rPr kumimoji="0" lang="en-GB" sz="2600" dirty="0" err="1">
                <a:latin typeface="Tahoma" pitchFamily="32" charset="0"/>
                <a:cs typeface="Lucida Sans Unicode" pitchFamily="34" charset="0"/>
              </a:rPr>
              <a:t>Hizmet</a:t>
            </a:r>
            <a:r>
              <a:rPr kumimoji="0" lang="en-GB" sz="2600" dirty="0">
                <a:latin typeface="Tahoma" pitchFamily="32" charset="0"/>
                <a:cs typeface="Lucida Sans Unicode" pitchFamily="34" charset="0"/>
              </a:rPr>
              <a:t>) </a:t>
            </a:r>
            <a:r>
              <a:rPr kumimoji="0" lang="en-GB" sz="2600" dirty="0" err="1">
                <a:latin typeface="Tahoma" pitchFamily="32" charset="0"/>
                <a:cs typeface="Lucida Sans Unicode" pitchFamily="34" charset="0"/>
              </a:rPr>
              <a:t>Lerle</a:t>
            </a:r>
            <a:r>
              <a:rPr kumimoji="0" lang="en-GB" sz="2600" dirty="0">
                <a:latin typeface="Tahoma" pitchFamily="32" charset="0"/>
                <a:cs typeface="Lucida Sans Unicode" pitchFamily="34" charset="0"/>
              </a:rPr>
              <a:t> </a:t>
            </a:r>
            <a:r>
              <a:rPr kumimoji="0" lang="en-GB" sz="2600" dirty="0" err="1">
                <a:latin typeface="Tahoma" pitchFamily="32" charset="0"/>
                <a:cs typeface="Lucida Sans Unicode" pitchFamily="34" charset="0"/>
              </a:rPr>
              <a:t>İlgili</a:t>
            </a:r>
            <a:r>
              <a:rPr kumimoji="0" lang="en-GB" sz="2600" dirty="0">
                <a:latin typeface="Tahoma" pitchFamily="32" charset="0"/>
                <a:cs typeface="Lucida Sans Unicode" pitchFamily="34" charset="0"/>
              </a:rPr>
              <a:t> </a:t>
            </a:r>
            <a:r>
              <a:rPr kumimoji="0" lang="en-GB" sz="2600" dirty="0" err="1">
                <a:latin typeface="Tahoma" pitchFamily="32" charset="0"/>
                <a:cs typeface="Lucida Sans Unicode" pitchFamily="34" charset="0"/>
              </a:rPr>
              <a:t>Yenilikler</a:t>
            </a:r>
            <a:endParaRPr kumimoji="0" lang="en-GB" sz="2600" dirty="0">
              <a:latin typeface="Tahoma" pitchFamily="32" charset="0"/>
              <a:cs typeface="Lucida Sans Unicode" pitchFamily="34" charset="0"/>
            </a:endParaRPr>
          </a:p>
          <a:p>
            <a:pPr algn="l" defTabSz="449263" eaLnBrk="1">
              <a:spcBef>
                <a:spcPts val="563"/>
              </a:spcBef>
              <a:buClr>
                <a:srgbClr val="000000"/>
              </a:buClr>
              <a:buSzPct val="45000"/>
              <a:buFont typeface="StarSymbol" charset="0"/>
              <a:buNone/>
              <a:tabLst>
                <a:tab pos="200025" algn="l"/>
                <a:tab pos="4246563" algn="l"/>
                <a:tab pos="4562475" algn="l"/>
                <a:tab pos="4903788" algn="l"/>
                <a:tab pos="5248275" algn="l"/>
                <a:tab pos="5489575" algn="l"/>
                <a:tab pos="5759450" algn="l"/>
                <a:tab pos="6030913" algn="l"/>
                <a:tab pos="6300788" algn="l"/>
                <a:tab pos="6515100" algn="l"/>
                <a:tab pos="7239000" algn="l"/>
              </a:tabLst>
              <a:defRPr/>
            </a:pPr>
            <a:endParaRPr kumimoji="0" lang="en-GB" sz="2600" dirty="0">
              <a:latin typeface="Tahoma" pitchFamily="32" charset="0"/>
              <a:cs typeface="Lucida Sans Unicode" pitchFamily="34" charset="0"/>
            </a:endParaRPr>
          </a:p>
          <a:p>
            <a:pPr algn="l" defTabSz="449263" eaLnBrk="1">
              <a:spcBef>
                <a:spcPts val="563"/>
              </a:spcBef>
              <a:buClr>
                <a:srgbClr val="000000"/>
              </a:buClr>
              <a:buSzPct val="45000"/>
              <a:buFont typeface="StarSymbol" charset="0"/>
              <a:buNone/>
              <a:tabLst>
                <a:tab pos="200025" algn="l"/>
                <a:tab pos="4246563" algn="l"/>
                <a:tab pos="4562475" algn="l"/>
                <a:tab pos="4903788" algn="l"/>
                <a:tab pos="5248275" algn="l"/>
                <a:tab pos="5489575" algn="l"/>
                <a:tab pos="5759450" algn="l"/>
                <a:tab pos="6030913" algn="l"/>
                <a:tab pos="6300788" algn="l"/>
                <a:tab pos="6515100" algn="l"/>
                <a:tab pos="7239000" algn="l"/>
              </a:tabLst>
              <a:defRPr/>
            </a:pPr>
            <a:r>
              <a:rPr kumimoji="0" lang="en-GB" sz="2600" dirty="0">
                <a:latin typeface="Tahoma" pitchFamily="32" charset="0"/>
                <a:cs typeface="Lucida Sans Unicode" pitchFamily="34" charset="0"/>
              </a:rPr>
              <a:t>2. </a:t>
            </a:r>
            <a:r>
              <a:rPr kumimoji="0" lang="en-GB" sz="2600" dirty="0" err="1">
                <a:latin typeface="Tahoma" pitchFamily="32" charset="0"/>
                <a:cs typeface="Lucida Sans Unicode" pitchFamily="34" charset="0"/>
              </a:rPr>
              <a:t>Üretim</a:t>
            </a:r>
            <a:r>
              <a:rPr kumimoji="0" lang="en-GB" sz="2600" dirty="0">
                <a:latin typeface="Tahoma" pitchFamily="32" charset="0"/>
                <a:cs typeface="Lucida Sans Unicode" pitchFamily="34" charset="0"/>
              </a:rPr>
              <a:t> </a:t>
            </a:r>
            <a:r>
              <a:rPr kumimoji="0" lang="en-GB" sz="2600" dirty="0" err="1">
                <a:latin typeface="Tahoma" pitchFamily="32" charset="0"/>
                <a:cs typeface="Lucida Sans Unicode" pitchFamily="34" charset="0"/>
              </a:rPr>
              <a:t>Süreçleri</a:t>
            </a:r>
            <a:r>
              <a:rPr kumimoji="0" lang="en-GB" sz="2600" dirty="0">
                <a:latin typeface="Tahoma" pitchFamily="32" charset="0"/>
                <a:cs typeface="Lucida Sans Unicode" pitchFamily="34" charset="0"/>
              </a:rPr>
              <a:t> İle </a:t>
            </a:r>
            <a:r>
              <a:rPr kumimoji="0" lang="en-GB" sz="2600" dirty="0" err="1">
                <a:latin typeface="Tahoma" pitchFamily="32" charset="0"/>
                <a:cs typeface="Lucida Sans Unicode" pitchFamily="34" charset="0"/>
              </a:rPr>
              <a:t>İlgili</a:t>
            </a:r>
            <a:r>
              <a:rPr kumimoji="0" lang="en-GB" sz="2600" dirty="0">
                <a:latin typeface="Tahoma" pitchFamily="32" charset="0"/>
                <a:cs typeface="Lucida Sans Unicode" pitchFamily="34" charset="0"/>
              </a:rPr>
              <a:t> </a:t>
            </a:r>
            <a:r>
              <a:rPr kumimoji="0" lang="en-GB" sz="2600" dirty="0" err="1">
                <a:latin typeface="Tahoma" pitchFamily="32" charset="0"/>
                <a:cs typeface="Lucida Sans Unicode" pitchFamily="34" charset="0"/>
              </a:rPr>
              <a:t>Yenilikler</a:t>
            </a:r>
            <a:endParaRPr kumimoji="0" lang="en-GB" sz="2600" dirty="0">
              <a:latin typeface="Tahoma" pitchFamily="32" charset="0"/>
              <a:cs typeface="Lucida Sans Unicode" pitchFamily="34" charset="0"/>
            </a:endParaRPr>
          </a:p>
          <a:p>
            <a:pPr algn="l" defTabSz="449263" eaLnBrk="1">
              <a:spcBef>
                <a:spcPts val="563"/>
              </a:spcBef>
              <a:buClr>
                <a:srgbClr val="000000"/>
              </a:buClr>
              <a:buSzPct val="45000"/>
              <a:buFont typeface="StarSymbol" charset="0"/>
              <a:buNone/>
              <a:tabLst>
                <a:tab pos="200025" algn="l"/>
                <a:tab pos="4246563" algn="l"/>
                <a:tab pos="4562475" algn="l"/>
                <a:tab pos="4903788" algn="l"/>
                <a:tab pos="5248275" algn="l"/>
                <a:tab pos="5489575" algn="l"/>
                <a:tab pos="5759450" algn="l"/>
                <a:tab pos="6030913" algn="l"/>
                <a:tab pos="6300788" algn="l"/>
                <a:tab pos="6515100" algn="l"/>
                <a:tab pos="7239000" algn="l"/>
              </a:tabLst>
              <a:defRPr/>
            </a:pPr>
            <a:endParaRPr kumimoji="0" lang="en-GB" sz="2600" dirty="0">
              <a:latin typeface="Tahoma" pitchFamily="32" charset="0"/>
              <a:cs typeface="Lucida Sans Unicode" pitchFamily="34" charset="0"/>
            </a:endParaRPr>
          </a:p>
          <a:p>
            <a:pPr algn="l" defTabSz="449263" eaLnBrk="1">
              <a:spcBef>
                <a:spcPts val="563"/>
              </a:spcBef>
              <a:buClr>
                <a:srgbClr val="000000"/>
              </a:buClr>
              <a:buSzPct val="45000"/>
              <a:buFont typeface="StarSymbol" charset="0"/>
              <a:buNone/>
              <a:tabLst>
                <a:tab pos="200025" algn="l"/>
                <a:tab pos="4246563" algn="l"/>
                <a:tab pos="4562475" algn="l"/>
                <a:tab pos="4903788" algn="l"/>
                <a:tab pos="5248275" algn="l"/>
                <a:tab pos="5489575" algn="l"/>
                <a:tab pos="5759450" algn="l"/>
                <a:tab pos="6030913" algn="l"/>
                <a:tab pos="6300788" algn="l"/>
                <a:tab pos="6515100" algn="l"/>
                <a:tab pos="7239000" algn="l"/>
              </a:tabLst>
              <a:defRPr/>
            </a:pPr>
            <a:r>
              <a:rPr kumimoji="0" lang="en-GB" sz="2600" dirty="0">
                <a:latin typeface="Tahoma" pitchFamily="32" charset="0"/>
                <a:cs typeface="Lucida Sans Unicode" pitchFamily="34" charset="0"/>
              </a:rPr>
              <a:t>3. </a:t>
            </a:r>
            <a:r>
              <a:rPr kumimoji="0" lang="en-GB" sz="2600" dirty="0" err="1">
                <a:latin typeface="Tahoma" pitchFamily="32" charset="0"/>
                <a:cs typeface="Lucida Sans Unicode" pitchFamily="34" charset="0"/>
              </a:rPr>
              <a:t>Pazarlama</a:t>
            </a:r>
            <a:r>
              <a:rPr kumimoji="0" lang="en-GB" sz="2600" dirty="0">
                <a:latin typeface="Tahoma" pitchFamily="32" charset="0"/>
                <a:cs typeface="Lucida Sans Unicode" pitchFamily="34" charset="0"/>
              </a:rPr>
              <a:t> </a:t>
            </a:r>
            <a:r>
              <a:rPr kumimoji="0" lang="en-GB" sz="2600" dirty="0" err="1">
                <a:latin typeface="Tahoma" pitchFamily="32" charset="0"/>
                <a:cs typeface="Lucida Sans Unicode" pitchFamily="34" charset="0"/>
              </a:rPr>
              <a:t>Yöntemleri</a:t>
            </a:r>
            <a:r>
              <a:rPr kumimoji="0" lang="en-GB" sz="2600" dirty="0">
                <a:latin typeface="Tahoma" pitchFamily="32" charset="0"/>
                <a:cs typeface="Lucida Sans Unicode" pitchFamily="34" charset="0"/>
              </a:rPr>
              <a:t> İle </a:t>
            </a:r>
            <a:r>
              <a:rPr kumimoji="0" lang="en-GB" sz="2600" dirty="0" err="1">
                <a:latin typeface="Tahoma" pitchFamily="32" charset="0"/>
                <a:cs typeface="Lucida Sans Unicode" pitchFamily="34" charset="0"/>
              </a:rPr>
              <a:t>İlgili</a:t>
            </a:r>
            <a:r>
              <a:rPr kumimoji="0" lang="en-GB" sz="2600" dirty="0">
                <a:latin typeface="Tahoma" pitchFamily="32" charset="0"/>
                <a:cs typeface="Lucida Sans Unicode" pitchFamily="34" charset="0"/>
              </a:rPr>
              <a:t> </a:t>
            </a:r>
            <a:r>
              <a:rPr kumimoji="0" lang="en-GB" sz="2600" dirty="0" err="1">
                <a:latin typeface="Tahoma" pitchFamily="32" charset="0"/>
                <a:cs typeface="Lucida Sans Unicode" pitchFamily="34" charset="0"/>
              </a:rPr>
              <a:t>Yenilikler</a:t>
            </a:r>
            <a:endParaRPr kumimoji="0" lang="en-GB" sz="2600" dirty="0">
              <a:latin typeface="Tahoma" pitchFamily="32" charset="0"/>
              <a:cs typeface="Lucida Sans Unicode" pitchFamily="34" charset="0"/>
            </a:endParaRPr>
          </a:p>
          <a:p>
            <a:pPr algn="l" defTabSz="449263" eaLnBrk="1">
              <a:spcBef>
                <a:spcPts val="563"/>
              </a:spcBef>
              <a:buClr>
                <a:srgbClr val="000000"/>
              </a:buClr>
              <a:buSzPct val="45000"/>
              <a:buFont typeface="StarSymbol" charset="0"/>
              <a:buNone/>
              <a:tabLst>
                <a:tab pos="200025" algn="l"/>
                <a:tab pos="4246563" algn="l"/>
                <a:tab pos="4562475" algn="l"/>
                <a:tab pos="4903788" algn="l"/>
                <a:tab pos="5248275" algn="l"/>
                <a:tab pos="5489575" algn="l"/>
                <a:tab pos="5759450" algn="l"/>
                <a:tab pos="6030913" algn="l"/>
                <a:tab pos="6300788" algn="l"/>
                <a:tab pos="6515100" algn="l"/>
                <a:tab pos="7239000" algn="l"/>
              </a:tabLst>
              <a:defRPr/>
            </a:pPr>
            <a:endParaRPr kumimoji="0" lang="en-GB" sz="2600" dirty="0">
              <a:latin typeface="Tahoma" pitchFamily="32" charset="0"/>
              <a:cs typeface="Lucida Sans Unicode" pitchFamily="34" charset="0"/>
            </a:endParaRPr>
          </a:p>
          <a:p>
            <a:pPr algn="l" defTabSz="449263" eaLnBrk="1">
              <a:spcBef>
                <a:spcPts val="563"/>
              </a:spcBef>
              <a:buClr>
                <a:srgbClr val="000000"/>
              </a:buClr>
              <a:buSzPct val="45000"/>
              <a:buFont typeface="StarSymbol" charset="0"/>
              <a:buNone/>
              <a:tabLst>
                <a:tab pos="200025" algn="l"/>
                <a:tab pos="4246563" algn="l"/>
                <a:tab pos="4562475" algn="l"/>
                <a:tab pos="4903788" algn="l"/>
                <a:tab pos="5248275" algn="l"/>
                <a:tab pos="5489575" algn="l"/>
                <a:tab pos="5759450" algn="l"/>
                <a:tab pos="6030913" algn="l"/>
                <a:tab pos="6300788" algn="l"/>
                <a:tab pos="6515100" algn="l"/>
                <a:tab pos="7239000" algn="l"/>
              </a:tabLst>
              <a:defRPr/>
            </a:pPr>
            <a:r>
              <a:rPr kumimoji="0" lang="en-GB" sz="2600" dirty="0">
                <a:latin typeface="Tahoma" pitchFamily="32" charset="0"/>
                <a:cs typeface="Lucida Sans Unicode" pitchFamily="34" charset="0"/>
              </a:rPr>
              <a:t>4. </a:t>
            </a:r>
            <a:r>
              <a:rPr kumimoji="0" lang="en-GB" sz="2600" dirty="0" err="1">
                <a:latin typeface="Tahoma" pitchFamily="32" charset="0"/>
                <a:cs typeface="Lucida Sans Unicode" pitchFamily="34" charset="0"/>
              </a:rPr>
              <a:t>Yönetim</a:t>
            </a:r>
            <a:r>
              <a:rPr kumimoji="0" lang="en-GB" sz="2600" dirty="0">
                <a:latin typeface="Tahoma" pitchFamily="32" charset="0"/>
                <a:cs typeface="Lucida Sans Unicode" pitchFamily="34" charset="0"/>
              </a:rPr>
              <a:t> </a:t>
            </a:r>
            <a:r>
              <a:rPr kumimoji="0" lang="en-GB" sz="2600" dirty="0" err="1">
                <a:latin typeface="Tahoma" pitchFamily="32" charset="0"/>
                <a:cs typeface="Lucida Sans Unicode" pitchFamily="34" charset="0"/>
              </a:rPr>
              <a:t>Sistemleri</a:t>
            </a:r>
            <a:r>
              <a:rPr kumimoji="0" lang="en-GB" sz="2600" dirty="0">
                <a:latin typeface="Tahoma" pitchFamily="32" charset="0"/>
                <a:cs typeface="Lucida Sans Unicode" pitchFamily="34" charset="0"/>
              </a:rPr>
              <a:t> İle </a:t>
            </a:r>
            <a:r>
              <a:rPr kumimoji="0" lang="en-GB" sz="2600" dirty="0" err="1">
                <a:latin typeface="Tahoma" pitchFamily="32" charset="0"/>
                <a:cs typeface="Lucida Sans Unicode" pitchFamily="34" charset="0"/>
              </a:rPr>
              <a:t>İlgili</a:t>
            </a:r>
            <a:r>
              <a:rPr kumimoji="0" lang="en-GB" sz="2600" dirty="0">
                <a:latin typeface="Tahoma" pitchFamily="32" charset="0"/>
                <a:cs typeface="Lucida Sans Unicode" pitchFamily="34" charset="0"/>
              </a:rPr>
              <a:t> </a:t>
            </a:r>
            <a:r>
              <a:rPr kumimoji="0" lang="en-GB" sz="2600" dirty="0" err="1">
                <a:latin typeface="Tahoma" pitchFamily="32" charset="0"/>
                <a:cs typeface="Lucida Sans Unicode" pitchFamily="34" charset="0"/>
              </a:rPr>
              <a:t>Yenilikler</a:t>
            </a:r>
            <a:endParaRPr kumimoji="0" lang="en-GB" sz="2600" dirty="0">
              <a:latin typeface="Tahoma" pitchFamily="32" charset="0"/>
              <a:cs typeface="Lucida Sans Unicode" pitchFamily="34" charset="0"/>
            </a:endParaRPr>
          </a:p>
          <a:p>
            <a:pPr algn="l" defTabSz="449263" eaLnBrk="1">
              <a:lnSpc>
                <a:spcPct val="150000"/>
              </a:lnSpc>
              <a:spcBef>
                <a:spcPts val="563"/>
              </a:spcBef>
              <a:buClr>
                <a:srgbClr val="000000"/>
              </a:buClr>
              <a:buSzPct val="45000"/>
              <a:buFont typeface="StarSymbol" charset="0"/>
              <a:buNone/>
              <a:tabLst>
                <a:tab pos="200025" algn="l"/>
                <a:tab pos="4246563" algn="l"/>
                <a:tab pos="4562475" algn="l"/>
                <a:tab pos="4903788" algn="l"/>
                <a:tab pos="5248275" algn="l"/>
                <a:tab pos="5489575" algn="l"/>
                <a:tab pos="5759450" algn="l"/>
                <a:tab pos="6030913" algn="l"/>
                <a:tab pos="6300788" algn="l"/>
                <a:tab pos="6515100" algn="l"/>
                <a:tab pos="7239000" algn="l"/>
              </a:tabLst>
              <a:defRPr/>
            </a:pPr>
            <a:endParaRPr kumimoji="0" lang="en-GB" dirty="0">
              <a:solidFill>
                <a:srgbClr val="FF0000"/>
              </a:solidFill>
              <a:effectLst>
                <a:outerShdw blurRad="38100" dist="38100" dir="2700000" algn="tl">
                  <a:srgbClr val="000000"/>
                </a:outerShdw>
              </a:effectLst>
              <a:latin typeface="Tahoma" pitchFamily="32" charset="0"/>
              <a:cs typeface="Lucida Sans Unicode" pitchFamily="34" charset="0"/>
            </a:endParaRPr>
          </a:p>
          <a:p>
            <a:pPr algn="l" defTabSz="449263" eaLnBrk="1">
              <a:spcBef>
                <a:spcPts val="563"/>
              </a:spcBef>
              <a:buClr>
                <a:srgbClr val="000000"/>
              </a:buClr>
              <a:buSzPct val="45000"/>
              <a:buFont typeface="StarSymbol" charset="0"/>
              <a:buNone/>
              <a:tabLst>
                <a:tab pos="200025" algn="l"/>
                <a:tab pos="4246563" algn="l"/>
                <a:tab pos="4562475" algn="l"/>
                <a:tab pos="4903788" algn="l"/>
                <a:tab pos="5248275" algn="l"/>
                <a:tab pos="5489575" algn="l"/>
                <a:tab pos="5759450" algn="l"/>
                <a:tab pos="6030913" algn="l"/>
                <a:tab pos="6300788" algn="l"/>
                <a:tab pos="6515100" algn="l"/>
                <a:tab pos="7239000" algn="l"/>
              </a:tabLst>
              <a:defRPr/>
            </a:pPr>
            <a:r>
              <a:rPr kumimoji="0" lang="en-GB" dirty="0">
                <a:solidFill>
                  <a:srgbClr val="FF0000"/>
                </a:solidFill>
                <a:effectLst>
                  <a:outerShdw blurRad="38100" dist="38100" dir="2700000" algn="tl">
                    <a:srgbClr val="000000"/>
                  </a:outerShdw>
                </a:effectLst>
                <a:latin typeface="Tahoma" pitchFamily="32" charset="0"/>
                <a:cs typeface="Lucida Sans Unicode" pitchFamily="34" charset="0"/>
              </a:rPr>
              <a:t> </a:t>
            </a:r>
          </a:p>
        </p:txBody>
      </p:sp>
      <p:sp>
        <p:nvSpPr>
          <p:cNvPr id="66564" name="Rectangle 3"/>
          <p:cNvSpPr>
            <a:spLocks noChangeArrowheads="1"/>
          </p:cNvSpPr>
          <p:nvPr/>
        </p:nvSpPr>
        <p:spPr bwMode="auto">
          <a:xfrm>
            <a:off x="323850" y="260350"/>
            <a:ext cx="82073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Tahoma" pitchFamily="34" charset="0"/>
              </a:defRPr>
            </a:lvl1pPr>
            <a:lvl2pPr marL="742950" indent="-28575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Tahoma" pitchFamily="34" charset="0"/>
              </a:defRPr>
            </a:lvl2pPr>
            <a:lvl3pPr marL="1143000" indent="-22860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Tahoma" pitchFamily="34" charset="0"/>
              </a:defRPr>
            </a:lvl3pPr>
            <a:lvl4pPr marL="1600200" indent="-22860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4pPr>
            <a:lvl5pPr marL="2057400" indent="-22860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9pPr>
          </a:lstStyle>
          <a:p>
            <a:pPr eaLnBrk="1" hangingPunct="1">
              <a:spcBef>
                <a:spcPct val="0"/>
              </a:spcBef>
              <a:buClr>
                <a:srgbClr val="0000CC"/>
              </a:buClr>
              <a:buFont typeface="Tahoma" pitchFamily="34" charset="0"/>
              <a:buNone/>
            </a:pPr>
            <a:r>
              <a:rPr kumimoji="0" lang="en-GB" altLang="tr-TR" sz="4000" b="1" dirty="0" err="1">
                <a:solidFill>
                  <a:srgbClr val="0000CC"/>
                </a:solidFill>
                <a:cs typeface="Lucida Sans Unicode" pitchFamily="34" charset="0"/>
              </a:rPr>
              <a:t>Yenilik</a:t>
            </a:r>
            <a:r>
              <a:rPr kumimoji="0" lang="en-GB" altLang="tr-TR" sz="4000" b="1" dirty="0">
                <a:solidFill>
                  <a:srgbClr val="0000CC"/>
                </a:solidFill>
                <a:cs typeface="Lucida Sans Unicode" pitchFamily="34" charset="0"/>
              </a:rPr>
              <a:t> </a:t>
            </a:r>
            <a:r>
              <a:rPr kumimoji="0" lang="en-GB" altLang="tr-TR" sz="4000" b="1" dirty="0" err="1">
                <a:solidFill>
                  <a:srgbClr val="0000CC"/>
                </a:solidFill>
                <a:cs typeface="Lucida Sans Unicode" pitchFamily="34" charset="0"/>
              </a:rPr>
              <a:t>Alanları</a:t>
            </a:r>
            <a:endParaRPr kumimoji="0" lang="en-GB" altLang="tr-TR" sz="4000" b="1" dirty="0">
              <a:solidFill>
                <a:srgbClr val="0000CC"/>
              </a:solidFill>
              <a:cs typeface="Lucida Sans Unicode" pitchFamily="34" charset="0"/>
            </a:endParaRPr>
          </a:p>
        </p:txBody>
      </p:sp>
    </p:spTree>
    <p:extLst>
      <p:ext uri="{BB962C8B-B14F-4D97-AF65-F5344CB8AC3E}">
        <p14:creationId xmlns:p14="http://schemas.microsoft.com/office/powerpoint/2010/main" val="19954298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99592" y="2420888"/>
            <a:ext cx="7772400" cy="1143000"/>
          </a:xfrm>
        </p:spPr>
        <p:txBody>
          <a:bodyPr>
            <a:normAutofit/>
          </a:bodyPr>
          <a:lstStyle/>
          <a:p>
            <a:r>
              <a:rPr lang="tr-TR" b="1" dirty="0">
                <a:solidFill>
                  <a:srgbClr val="0000A4"/>
                </a:solidFill>
              </a:rPr>
              <a:t>Girişimcilik ve İş Kurma Süreçleri</a:t>
            </a:r>
          </a:p>
        </p:txBody>
      </p:sp>
      <p:sp>
        <p:nvSpPr>
          <p:cNvPr id="5" name="Slayt Numarası Yer Tutucusu 4"/>
          <p:cNvSpPr>
            <a:spLocks noGrp="1"/>
          </p:cNvSpPr>
          <p:nvPr>
            <p:ph type="sldNum" sz="quarter" idx="12"/>
          </p:nvPr>
        </p:nvSpPr>
        <p:spPr/>
        <p:txBody>
          <a:bodyPr/>
          <a:lstStyle/>
          <a:p>
            <a:fld id="{BD66B42C-8221-4704-9260-3421D6CE5A9F}" type="slidenum">
              <a:rPr lang="tr-TR" smtClean="0"/>
              <a:pPr/>
              <a:t>26</a:t>
            </a:fld>
            <a:endParaRPr lang="tr-TR"/>
          </a:p>
        </p:txBody>
      </p:sp>
    </p:spTree>
    <p:extLst>
      <p:ext uri="{BB962C8B-B14F-4D97-AF65-F5344CB8AC3E}">
        <p14:creationId xmlns:p14="http://schemas.microsoft.com/office/powerpoint/2010/main" val="37328734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Rectangle 2"/>
          <p:cNvSpPr>
            <a:spLocks noGrp="1" noChangeArrowheads="1"/>
          </p:cNvSpPr>
          <p:nvPr>
            <p:ph type="title"/>
          </p:nvPr>
        </p:nvSpPr>
        <p:spPr>
          <a:xfrm>
            <a:off x="1371600" y="0"/>
            <a:ext cx="7772400" cy="1143000"/>
          </a:xfrm>
        </p:spPr>
        <p:txBody>
          <a:bodyPr/>
          <a:lstStyle/>
          <a:p>
            <a:pPr eaLnBrk="1" hangingPunct="1">
              <a:defRPr/>
            </a:pPr>
            <a:r>
              <a:rPr lang="tr-TR" sz="3600" b="1" dirty="0">
                <a:solidFill>
                  <a:srgbClr val="0000A4"/>
                </a:solidFill>
              </a:rPr>
              <a:t>KOBİ’ </a:t>
            </a:r>
            <a:r>
              <a:rPr lang="tr-TR" sz="3600" b="1" dirty="0" err="1">
                <a:solidFill>
                  <a:srgbClr val="0000A4"/>
                </a:solidFill>
              </a:rPr>
              <a:t>ler</a:t>
            </a:r>
            <a:endParaRPr lang="en-AU" sz="3600" b="1" dirty="0">
              <a:solidFill>
                <a:srgbClr val="0000A4"/>
              </a:solidFill>
            </a:endParaRPr>
          </a:p>
        </p:txBody>
      </p:sp>
      <p:sp>
        <p:nvSpPr>
          <p:cNvPr id="4099" name="Text Box 3"/>
          <p:cNvSpPr txBox="1">
            <a:spLocks noChangeArrowheads="1"/>
          </p:cNvSpPr>
          <p:nvPr/>
        </p:nvSpPr>
        <p:spPr bwMode="auto">
          <a:xfrm>
            <a:off x="467544" y="1124744"/>
            <a:ext cx="7543800" cy="4932119"/>
          </a:xfrm>
          <a:prstGeom prst="rect">
            <a:avLst/>
          </a:prstGeom>
          <a:noFill/>
          <a:ln w="9525">
            <a:noFill/>
            <a:miter lim="800000"/>
            <a:headEnd type="none" w="sm" len="sm"/>
            <a:tailEnd type="none" w="sm" len="sm"/>
          </a:ln>
        </p:spPr>
        <p:txBody>
          <a:bodyPr>
            <a:spAutoFit/>
          </a:bodyPr>
          <a:lstStyle/>
          <a:p>
            <a:pPr eaLnBrk="0" hangingPunct="0">
              <a:spcBef>
                <a:spcPts val="1200"/>
              </a:spcBef>
              <a:spcAft>
                <a:spcPts val="300"/>
              </a:spcAft>
            </a:pPr>
            <a:r>
              <a:rPr lang="tr-TR" sz="2400" b="1" dirty="0"/>
              <a:t>KOBİ’ </a:t>
            </a:r>
            <a:r>
              <a:rPr lang="tr-TR" sz="2400" b="1" dirty="0" err="1"/>
              <a:t>Ler</a:t>
            </a:r>
            <a:r>
              <a:rPr lang="tr-TR" sz="2400" b="1" dirty="0"/>
              <a:t>, İşletmelerin Çalıştırdıkları İşçi, Ciro Ya Da Sabit Sermaye Gibi Faktörlere Göre Gruplandırılmaktadır.</a:t>
            </a:r>
          </a:p>
          <a:p>
            <a:pPr eaLnBrk="0" hangingPunct="0"/>
            <a:endParaRPr lang="tr-TR" sz="2400" b="1" dirty="0"/>
          </a:p>
          <a:p>
            <a:pPr eaLnBrk="0" hangingPunct="0"/>
            <a:r>
              <a:rPr lang="tr-TR" sz="2400" b="1" dirty="0"/>
              <a:t>	</a:t>
            </a:r>
            <a:r>
              <a:rPr lang="tr-TR" sz="2400" b="1" dirty="0" err="1"/>
              <a:t>Kosgeb'e</a:t>
            </a:r>
            <a:r>
              <a:rPr lang="tr-TR" sz="2400" b="1" dirty="0"/>
              <a:t> Göre;</a:t>
            </a:r>
          </a:p>
          <a:p>
            <a:pPr eaLnBrk="0" hangingPunct="0"/>
            <a:endParaRPr lang="tr-TR" sz="2400" b="1" dirty="0"/>
          </a:p>
          <a:p>
            <a:pPr marL="1905000" lvl="2" eaLnBrk="0" hangingPunct="0"/>
            <a:r>
              <a:rPr lang="tr-TR" sz="2400" b="1" dirty="0"/>
              <a:t>1 - 49		: Küçük</a:t>
            </a:r>
          </a:p>
          <a:p>
            <a:pPr marL="1905000" lvl="2" eaLnBrk="0" hangingPunct="0"/>
            <a:r>
              <a:rPr lang="tr-TR" sz="2400" b="1" dirty="0">
                <a:cs typeface="Times New Roman" pitchFamily="18" charset="0"/>
              </a:rPr>
              <a:t>50 - 149	</a:t>
            </a:r>
            <a:r>
              <a:rPr lang="tr-TR" sz="2400" b="1" dirty="0"/>
              <a:t>: Orta</a:t>
            </a:r>
          </a:p>
          <a:p>
            <a:pPr marL="1905000" lvl="2" eaLnBrk="0" hangingPunct="0"/>
            <a:r>
              <a:rPr lang="tr-TR" sz="2400" b="1" dirty="0"/>
              <a:t>150 +		: Büyük İşletme</a:t>
            </a:r>
          </a:p>
          <a:p>
            <a:pPr eaLnBrk="0" hangingPunct="0"/>
            <a:endParaRPr lang="tr-TR" sz="2400" b="1" dirty="0"/>
          </a:p>
          <a:p>
            <a:pPr eaLnBrk="0" hangingPunct="0"/>
            <a:r>
              <a:rPr lang="tr-TR" sz="2400" b="1" dirty="0"/>
              <a:t>Kobi’ </a:t>
            </a:r>
            <a:r>
              <a:rPr lang="tr-TR" sz="2400" b="1" dirty="0" err="1"/>
              <a:t>Lerin</a:t>
            </a:r>
            <a:r>
              <a:rPr lang="tr-TR" sz="2400" b="1" dirty="0"/>
              <a:t> Tanımlanması Ve Gruplandırılması, Kobi‘ </a:t>
            </a:r>
            <a:r>
              <a:rPr lang="tr-TR" sz="2400" b="1" dirty="0" err="1"/>
              <a:t>Lerin</a:t>
            </a:r>
            <a:r>
              <a:rPr lang="tr-TR" sz="2400" b="1" dirty="0"/>
              <a:t> En Serbest Ekonomi Ortamlarında Bile Çeşitli Desteklerden Yararlanması İçin Gereklidir</a:t>
            </a:r>
            <a:r>
              <a:rPr lang="tr-TR" b="1" dirty="0"/>
              <a:t>. </a:t>
            </a:r>
            <a:endParaRPr lang="en-AU" sz="2800" b="1" dirty="0">
              <a:latin typeface="Times New Roman" pitchFamily="18" charset="0"/>
            </a:endParaRPr>
          </a:p>
        </p:txBody>
      </p:sp>
      <p:sp>
        <p:nvSpPr>
          <p:cNvPr id="5" name="4 Slayt Numarası Yer Tutucusu"/>
          <p:cNvSpPr>
            <a:spLocks noGrp="1"/>
          </p:cNvSpPr>
          <p:nvPr>
            <p:ph type="sldNum" sz="quarter" idx="12"/>
          </p:nvPr>
        </p:nvSpPr>
        <p:spPr/>
        <p:txBody>
          <a:bodyPr/>
          <a:lstStyle/>
          <a:p>
            <a:fld id="{BD66B42C-8221-4704-9260-3421D6CE5A9F}" type="slidenum">
              <a:rPr lang="tr-TR" smtClean="0"/>
              <a:pPr/>
              <a:t>27</a:t>
            </a:fld>
            <a:endParaRPr lang="tr-T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lvl="1" algn="l" rtl="0">
              <a:spcBef>
                <a:spcPct val="0"/>
              </a:spcBef>
            </a:pPr>
            <a:r>
              <a:rPr lang="tr-TR" sz="2800" b="1" dirty="0">
                <a:solidFill>
                  <a:srgbClr val="0000A4"/>
                </a:solidFill>
                <a:latin typeface="Tahoma" pitchFamily="34" charset="0"/>
              </a:rPr>
              <a:t>Ücretli Çalışmanın Avantajları</a:t>
            </a:r>
            <a:r>
              <a:rPr lang="en-AU" sz="2800" dirty="0">
                <a:latin typeface="Tahoma" pitchFamily="34" charset="0"/>
              </a:rPr>
              <a:t/>
            </a:r>
            <a:br>
              <a:rPr lang="en-AU" sz="2800" dirty="0">
                <a:latin typeface="Tahoma" pitchFamily="34" charset="0"/>
              </a:rPr>
            </a:br>
            <a:endParaRPr lang="tr-TR" dirty="0"/>
          </a:p>
        </p:txBody>
      </p:sp>
      <p:sp>
        <p:nvSpPr>
          <p:cNvPr id="5" name="Slayt Numarası Yer Tutucusu 4"/>
          <p:cNvSpPr>
            <a:spLocks noGrp="1"/>
          </p:cNvSpPr>
          <p:nvPr>
            <p:ph type="sldNum" sz="quarter" idx="12"/>
          </p:nvPr>
        </p:nvSpPr>
        <p:spPr/>
        <p:txBody>
          <a:bodyPr/>
          <a:lstStyle/>
          <a:p>
            <a:fld id="{BD66B42C-8221-4704-9260-3421D6CE5A9F}" type="slidenum">
              <a:rPr lang="tr-TR" smtClean="0"/>
              <a:pPr/>
              <a:t>28</a:t>
            </a:fld>
            <a:endParaRPr lang="tr-TR"/>
          </a:p>
        </p:txBody>
      </p:sp>
      <p:sp>
        <p:nvSpPr>
          <p:cNvPr id="6" name="İçerik Yer Tutucusu 5"/>
          <p:cNvSpPr>
            <a:spLocks noGrp="1"/>
          </p:cNvSpPr>
          <p:nvPr>
            <p:ph sz="quarter" idx="1"/>
          </p:nvPr>
        </p:nvSpPr>
        <p:spPr/>
        <p:txBody>
          <a:bodyPr>
            <a:normAutofit fontScale="85000" lnSpcReduction="20000"/>
          </a:bodyPr>
          <a:lstStyle/>
          <a:p>
            <a:pPr>
              <a:lnSpc>
                <a:spcPct val="200000"/>
              </a:lnSpc>
            </a:pPr>
            <a:r>
              <a:rPr lang="tr-TR" sz="2800" b="1" dirty="0"/>
              <a:t>Belirlenmiş Sınırlı Sorumluluklar</a:t>
            </a:r>
          </a:p>
          <a:p>
            <a:pPr>
              <a:lnSpc>
                <a:spcPct val="200000"/>
              </a:lnSpc>
            </a:pPr>
            <a:r>
              <a:rPr lang="tr-TR" sz="2800" b="1" dirty="0"/>
              <a:t>Düzenli Gelir</a:t>
            </a:r>
          </a:p>
          <a:p>
            <a:pPr>
              <a:lnSpc>
                <a:spcPct val="200000"/>
              </a:lnSpc>
            </a:pPr>
            <a:r>
              <a:rPr lang="tr-TR" sz="2800" b="1" dirty="0"/>
              <a:t>Düzenli Ve Belirli Çalışma Saatleri</a:t>
            </a:r>
          </a:p>
          <a:p>
            <a:pPr>
              <a:lnSpc>
                <a:spcPct val="200000"/>
              </a:lnSpc>
            </a:pPr>
            <a:r>
              <a:rPr lang="tr-TR" sz="2800" b="1" dirty="0"/>
              <a:t>Daha Belirli Bir Gelecek</a:t>
            </a:r>
          </a:p>
          <a:p>
            <a:pPr>
              <a:lnSpc>
                <a:spcPct val="200000"/>
              </a:lnSpc>
            </a:pPr>
            <a:r>
              <a:rPr lang="tr-TR" sz="2800" b="1" dirty="0"/>
              <a:t>Az Risk</a:t>
            </a:r>
          </a:p>
          <a:p>
            <a:pPr>
              <a:lnSpc>
                <a:spcPct val="200000"/>
              </a:lnSpc>
            </a:pPr>
            <a:r>
              <a:rPr lang="tr-TR" sz="2800" b="1" dirty="0"/>
              <a:t>Sınırlı Kontrol Görevi</a:t>
            </a:r>
          </a:p>
          <a:p>
            <a:endParaRPr lang="tr-TR" dirty="0"/>
          </a:p>
        </p:txBody>
      </p:sp>
    </p:spTree>
    <p:extLst>
      <p:ext uri="{BB962C8B-B14F-4D97-AF65-F5344CB8AC3E}">
        <p14:creationId xmlns:p14="http://schemas.microsoft.com/office/powerpoint/2010/main" val="33864144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a:solidFill>
                  <a:srgbClr val="0000A4"/>
                </a:solidFill>
                <a:latin typeface="Tahoma" pitchFamily="34" charset="0"/>
              </a:rPr>
              <a:t>Ücretli Çalışmanın Zorlukları</a:t>
            </a:r>
            <a:r>
              <a:rPr lang="en-AU" dirty="0">
                <a:latin typeface="Tahoma" pitchFamily="34" charset="0"/>
              </a:rPr>
              <a:t/>
            </a:r>
            <a:br>
              <a:rPr lang="en-AU" dirty="0">
                <a:latin typeface="Tahoma" pitchFamily="34" charset="0"/>
              </a:rPr>
            </a:br>
            <a:endParaRPr lang="tr-TR" dirty="0"/>
          </a:p>
        </p:txBody>
      </p:sp>
      <p:sp>
        <p:nvSpPr>
          <p:cNvPr id="5" name="Slayt Numarası Yer Tutucusu 4"/>
          <p:cNvSpPr>
            <a:spLocks noGrp="1"/>
          </p:cNvSpPr>
          <p:nvPr>
            <p:ph type="sldNum" sz="quarter" idx="12"/>
          </p:nvPr>
        </p:nvSpPr>
        <p:spPr/>
        <p:txBody>
          <a:bodyPr/>
          <a:lstStyle/>
          <a:p>
            <a:fld id="{BD66B42C-8221-4704-9260-3421D6CE5A9F}" type="slidenum">
              <a:rPr lang="tr-TR" smtClean="0"/>
              <a:pPr/>
              <a:t>29</a:t>
            </a:fld>
            <a:endParaRPr lang="tr-TR"/>
          </a:p>
        </p:txBody>
      </p:sp>
      <p:sp>
        <p:nvSpPr>
          <p:cNvPr id="6" name="İçerik Yer Tutucusu 5"/>
          <p:cNvSpPr>
            <a:spLocks noGrp="1"/>
          </p:cNvSpPr>
          <p:nvPr>
            <p:ph sz="quarter" idx="1"/>
          </p:nvPr>
        </p:nvSpPr>
        <p:spPr/>
        <p:txBody>
          <a:bodyPr/>
          <a:lstStyle/>
          <a:p>
            <a:pPr>
              <a:lnSpc>
                <a:spcPct val="150000"/>
              </a:lnSpc>
            </a:pPr>
            <a:r>
              <a:rPr lang="tr-TR" sz="2800" b="1" dirty="0"/>
              <a:t>Emirleri Uygulama Zorunluluğu</a:t>
            </a:r>
          </a:p>
          <a:p>
            <a:pPr>
              <a:lnSpc>
                <a:spcPct val="150000"/>
              </a:lnSpc>
            </a:pPr>
            <a:r>
              <a:rPr lang="tr-TR" sz="2800" b="1" dirty="0"/>
              <a:t>Yeteneklerin Kolayca Anlaşılmaması</a:t>
            </a:r>
          </a:p>
          <a:p>
            <a:pPr>
              <a:lnSpc>
                <a:spcPct val="150000"/>
              </a:lnSpc>
            </a:pPr>
            <a:r>
              <a:rPr lang="tr-TR" sz="2800" b="1" dirty="0"/>
              <a:t>Sabit Ücret</a:t>
            </a:r>
          </a:p>
          <a:p>
            <a:pPr>
              <a:lnSpc>
                <a:spcPct val="150000"/>
              </a:lnSpc>
            </a:pPr>
            <a:r>
              <a:rPr lang="tr-TR" sz="2800" b="1" dirty="0"/>
              <a:t>Sınırlı Sorumluluk/Sınırlı Yetki</a:t>
            </a:r>
          </a:p>
          <a:p>
            <a:pPr>
              <a:lnSpc>
                <a:spcPct val="150000"/>
              </a:lnSpc>
            </a:pPr>
            <a:r>
              <a:rPr lang="tr-TR" sz="2800" b="1" dirty="0"/>
              <a:t>Yeni Fikirleri Kolaylıkla Uygulayamama</a:t>
            </a:r>
          </a:p>
          <a:p>
            <a:pPr>
              <a:lnSpc>
                <a:spcPct val="150000"/>
              </a:lnSpc>
            </a:pPr>
            <a:r>
              <a:rPr lang="tr-TR" sz="2800" b="1" dirty="0"/>
              <a:t>İşverene Bağımlılık</a:t>
            </a:r>
          </a:p>
          <a:p>
            <a:endParaRPr lang="tr-TR" dirty="0"/>
          </a:p>
        </p:txBody>
      </p:sp>
    </p:spTree>
    <p:extLst>
      <p:ext uri="{BB962C8B-B14F-4D97-AF65-F5344CB8AC3E}">
        <p14:creationId xmlns:p14="http://schemas.microsoft.com/office/powerpoint/2010/main" val="1809461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en-GB" altLang="tr-TR" b="1" dirty="0" err="1">
                <a:solidFill>
                  <a:srgbClr val="0000A4"/>
                </a:solidFill>
              </a:rPr>
              <a:t>Yenilikçilik</a:t>
            </a:r>
            <a:endParaRPr lang="tr-TR" b="1" dirty="0">
              <a:solidFill>
                <a:srgbClr val="0000A4"/>
              </a:solidFill>
            </a:endParaRPr>
          </a:p>
        </p:txBody>
      </p:sp>
      <p:sp>
        <p:nvSpPr>
          <p:cNvPr id="5" name="Slayt Numarası Yer Tutucusu 4"/>
          <p:cNvSpPr>
            <a:spLocks noGrp="1"/>
          </p:cNvSpPr>
          <p:nvPr>
            <p:ph type="sldNum" sz="quarter" idx="12"/>
          </p:nvPr>
        </p:nvSpPr>
        <p:spPr/>
        <p:txBody>
          <a:bodyPr/>
          <a:lstStyle/>
          <a:p>
            <a:fld id="{BD66B42C-8221-4704-9260-3421D6CE5A9F}" type="slidenum">
              <a:rPr lang="tr-TR" smtClean="0"/>
              <a:pPr/>
              <a:t>3</a:t>
            </a:fld>
            <a:endParaRPr lang="tr-TR"/>
          </a:p>
        </p:txBody>
      </p:sp>
      <p:sp>
        <p:nvSpPr>
          <p:cNvPr id="6" name="İçerik Yer Tutucusu 5"/>
          <p:cNvSpPr>
            <a:spLocks noGrp="1"/>
          </p:cNvSpPr>
          <p:nvPr>
            <p:ph sz="quarter" idx="1"/>
          </p:nvPr>
        </p:nvSpPr>
        <p:spPr/>
        <p:txBody>
          <a:bodyPr/>
          <a:lstStyle/>
          <a:p>
            <a:pPr>
              <a:lnSpc>
                <a:spcPct val="150000"/>
              </a:lnSpc>
            </a:pPr>
            <a:r>
              <a:rPr lang="en-GB" altLang="tr-TR" sz="3200" b="1" dirty="0" err="1"/>
              <a:t>Pazara</a:t>
            </a:r>
            <a:r>
              <a:rPr lang="en-GB" altLang="tr-TR" sz="3200" b="1" dirty="0"/>
              <a:t> </a:t>
            </a:r>
            <a:r>
              <a:rPr lang="en-GB" altLang="tr-TR" sz="3200" b="1" dirty="0" err="1"/>
              <a:t>Standart</a:t>
            </a:r>
            <a:r>
              <a:rPr lang="en-GB" altLang="tr-TR" sz="3200" b="1" dirty="0"/>
              <a:t> </a:t>
            </a:r>
            <a:r>
              <a:rPr lang="en-GB" altLang="tr-TR" sz="3200" b="1" dirty="0" err="1"/>
              <a:t>Ürünler</a:t>
            </a:r>
            <a:r>
              <a:rPr lang="en-GB" altLang="tr-TR" sz="3200" b="1" dirty="0"/>
              <a:t> </a:t>
            </a:r>
            <a:r>
              <a:rPr lang="en-GB" altLang="tr-TR" sz="3200" b="1" dirty="0" err="1"/>
              <a:t>Yerine</a:t>
            </a:r>
            <a:r>
              <a:rPr lang="en-GB" altLang="tr-TR" sz="3200" b="1" dirty="0"/>
              <a:t> </a:t>
            </a:r>
            <a:endParaRPr lang="tr-TR" altLang="tr-TR" sz="3200" b="1" dirty="0"/>
          </a:p>
          <a:p>
            <a:pPr>
              <a:lnSpc>
                <a:spcPct val="150000"/>
              </a:lnSpc>
            </a:pPr>
            <a:r>
              <a:rPr lang="en-GB" altLang="tr-TR" sz="3200" b="1" dirty="0" err="1"/>
              <a:t>Yeni</a:t>
            </a:r>
            <a:r>
              <a:rPr lang="en-GB" altLang="tr-TR" sz="3200" b="1" dirty="0"/>
              <a:t> </a:t>
            </a:r>
            <a:r>
              <a:rPr lang="tr-TR" altLang="tr-TR" sz="3200" b="1" dirty="0" err="1"/>
              <a:t>v</a:t>
            </a:r>
            <a:r>
              <a:rPr lang="en-GB" altLang="tr-TR" sz="3200" b="1" dirty="0"/>
              <a:t>e </a:t>
            </a:r>
            <a:r>
              <a:rPr lang="en-GB" altLang="tr-TR" sz="3200" b="1" dirty="0" err="1"/>
              <a:t>Farklı</a:t>
            </a:r>
            <a:r>
              <a:rPr lang="en-GB" altLang="tr-TR" sz="3200" b="1" dirty="0"/>
              <a:t> </a:t>
            </a:r>
            <a:r>
              <a:rPr lang="en-GB" altLang="tr-TR" sz="3200" b="1" dirty="0" err="1"/>
              <a:t>Malzeme</a:t>
            </a:r>
            <a:r>
              <a:rPr lang="en-GB" altLang="tr-TR" sz="3200" b="1" dirty="0"/>
              <a:t> </a:t>
            </a:r>
            <a:r>
              <a:rPr lang="tr-TR" altLang="tr-TR" sz="3200" b="1" dirty="0"/>
              <a:t>v</a:t>
            </a:r>
            <a:r>
              <a:rPr lang="en-GB" altLang="tr-TR" sz="3200" b="1" dirty="0"/>
              <a:t>e </a:t>
            </a:r>
            <a:r>
              <a:rPr lang="en-GB" altLang="tr-TR" sz="3200" b="1" dirty="0" err="1"/>
              <a:t>Süreçlerle</a:t>
            </a:r>
            <a:r>
              <a:rPr lang="en-GB" altLang="tr-TR" sz="3200" b="1" dirty="0"/>
              <a:t> </a:t>
            </a:r>
            <a:r>
              <a:rPr lang="en-GB" altLang="tr-TR" sz="3200" b="1" dirty="0" err="1"/>
              <a:t>Üretilmiş</a:t>
            </a:r>
            <a:r>
              <a:rPr lang="en-GB" altLang="tr-TR" sz="3200" b="1" dirty="0"/>
              <a:t> </a:t>
            </a:r>
            <a:endParaRPr lang="tr-TR" altLang="tr-TR" sz="3200" b="1" dirty="0"/>
          </a:p>
          <a:p>
            <a:pPr>
              <a:lnSpc>
                <a:spcPct val="150000"/>
              </a:lnSpc>
            </a:pPr>
            <a:r>
              <a:rPr lang="en-GB" altLang="tr-TR" sz="3200" b="1" dirty="0" err="1"/>
              <a:t>Farklı</a:t>
            </a:r>
            <a:r>
              <a:rPr lang="en-GB" altLang="tr-TR" sz="3200" b="1" dirty="0"/>
              <a:t> </a:t>
            </a:r>
            <a:r>
              <a:rPr lang="en-GB" altLang="tr-TR" sz="3200" b="1" dirty="0" err="1"/>
              <a:t>İşlev</a:t>
            </a:r>
            <a:r>
              <a:rPr lang="en-GB" altLang="tr-TR" sz="3200" b="1" dirty="0"/>
              <a:t> </a:t>
            </a:r>
            <a:r>
              <a:rPr lang="tr-TR" altLang="tr-TR" sz="3200" b="1" dirty="0"/>
              <a:t>v</a:t>
            </a:r>
            <a:r>
              <a:rPr lang="en-GB" altLang="tr-TR" sz="3200" b="1" dirty="0"/>
              <a:t>e </a:t>
            </a:r>
            <a:r>
              <a:rPr lang="en-GB" altLang="tr-TR" sz="3200" b="1" dirty="0" err="1"/>
              <a:t>Görüntüde</a:t>
            </a:r>
            <a:r>
              <a:rPr lang="en-GB" altLang="tr-TR" sz="3200" b="1" dirty="0"/>
              <a:t> </a:t>
            </a:r>
            <a:endParaRPr lang="tr-TR" altLang="tr-TR" sz="3200" b="1" dirty="0"/>
          </a:p>
          <a:p>
            <a:pPr>
              <a:lnSpc>
                <a:spcPct val="150000"/>
              </a:lnSpc>
            </a:pPr>
            <a:r>
              <a:rPr lang="en-GB" altLang="tr-TR" sz="3200" b="1" dirty="0" err="1"/>
              <a:t>Ürün</a:t>
            </a:r>
            <a:r>
              <a:rPr lang="en-GB" altLang="tr-TR" sz="3200" b="1" dirty="0"/>
              <a:t> </a:t>
            </a:r>
            <a:r>
              <a:rPr lang="en-GB" altLang="tr-TR" sz="3200" b="1" dirty="0" err="1"/>
              <a:t>Ve</a:t>
            </a:r>
            <a:r>
              <a:rPr lang="en-GB" altLang="tr-TR" sz="3200" b="1" dirty="0"/>
              <a:t> </a:t>
            </a:r>
            <a:r>
              <a:rPr lang="en-GB" altLang="tr-TR" sz="3200" b="1" dirty="0" err="1"/>
              <a:t>Hizmetler</a:t>
            </a:r>
            <a:r>
              <a:rPr lang="en-GB" altLang="tr-TR" sz="3200" b="1" dirty="0"/>
              <a:t> </a:t>
            </a:r>
            <a:r>
              <a:rPr lang="en-GB" altLang="tr-TR" sz="3200" b="1" dirty="0" err="1"/>
              <a:t>Sunmak</a:t>
            </a:r>
            <a:endParaRPr lang="en-GB" altLang="tr-TR" sz="3200" b="1" dirty="0"/>
          </a:p>
          <a:p>
            <a:endParaRPr lang="tr-TR" dirty="0"/>
          </a:p>
        </p:txBody>
      </p:sp>
    </p:spTree>
    <p:extLst>
      <p:ext uri="{BB962C8B-B14F-4D97-AF65-F5344CB8AC3E}">
        <p14:creationId xmlns:p14="http://schemas.microsoft.com/office/powerpoint/2010/main" val="4151898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895350" y="548680"/>
            <a:ext cx="7772400" cy="1143000"/>
          </a:xfrm>
        </p:spPr>
        <p:txBody>
          <a:bodyPr>
            <a:normAutofit fontScale="90000"/>
          </a:bodyPr>
          <a:lstStyle/>
          <a:p>
            <a:pPr eaLnBrk="1" hangingPunct="1">
              <a:defRPr/>
            </a:pPr>
            <a:r>
              <a:rPr lang="tr-TR" b="1" dirty="0">
                <a:solidFill>
                  <a:srgbClr val="0000A4"/>
                </a:solidFill>
              </a:rPr>
              <a:t>Bir Girişimcinin Kendi İşini Kurabilmesi İçin Gerekli Bilgiler</a:t>
            </a:r>
          </a:p>
        </p:txBody>
      </p:sp>
      <p:sp>
        <p:nvSpPr>
          <p:cNvPr id="29699" name="Rectangle 3"/>
          <p:cNvSpPr>
            <a:spLocks noGrp="1" noChangeArrowheads="1"/>
          </p:cNvSpPr>
          <p:nvPr>
            <p:ph type="body" idx="1"/>
          </p:nvPr>
        </p:nvSpPr>
        <p:spPr/>
        <p:txBody>
          <a:bodyPr/>
          <a:lstStyle/>
          <a:p>
            <a:pPr algn="ctr" eaLnBrk="1" hangingPunct="1">
              <a:buFont typeface="Symbol" pitchFamily="18" charset="2"/>
              <a:buChar char="·"/>
            </a:pPr>
            <a:endParaRPr lang="tr-TR" dirty="0">
              <a:solidFill>
                <a:schemeClr val="tx1"/>
              </a:solidFill>
            </a:endParaRPr>
          </a:p>
          <a:p>
            <a:pPr algn="ctr" eaLnBrk="1" hangingPunct="1">
              <a:buFont typeface="Symbol" pitchFamily="18" charset="2"/>
              <a:buChar char="·"/>
            </a:pPr>
            <a:r>
              <a:rPr lang="tr-TR" b="1" dirty="0">
                <a:solidFill>
                  <a:schemeClr val="tx1"/>
                </a:solidFill>
              </a:rPr>
              <a:t>Teknik ve İşlevsel Bilgiler</a:t>
            </a:r>
            <a:br>
              <a:rPr lang="tr-TR" b="1" dirty="0">
                <a:solidFill>
                  <a:schemeClr val="tx1"/>
                </a:solidFill>
              </a:rPr>
            </a:br>
            <a:endParaRPr lang="tr-TR" b="1" dirty="0">
              <a:solidFill>
                <a:schemeClr val="tx1"/>
              </a:solidFill>
            </a:endParaRPr>
          </a:p>
          <a:p>
            <a:pPr algn="ctr" eaLnBrk="1" hangingPunct="1">
              <a:buFont typeface="Symbol" pitchFamily="18" charset="2"/>
              <a:buChar char="·"/>
            </a:pPr>
            <a:r>
              <a:rPr lang="tr-TR" b="1" dirty="0">
                <a:solidFill>
                  <a:schemeClr val="tx1"/>
                </a:solidFill>
              </a:rPr>
              <a:t>Planlama Bilgileri</a:t>
            </a:r>
            <a:br>
              <a:rPr lang="tr-TR" b="1" dirty="0">
                <a:solidFill>
                  <a:schemeClr val="tx1"/>
                </a:solidFill>
              </a:rPr>
            </a:br>
            <a:endParaRPr lang="tr-TR" b="1" dirty="0">
              <a:solidFill>
                <a:schemeClr val="tx1"/>
              </a:solidFill>
            </a:endParaRPr>
          </a:p>
          <a:p>
            <a:pPr algn="ctr" eaLnBrk="1" hangingPunct="1">
              <a:buFont typeface="Symbol" pitchFamily="18" charset="2"/>
              <a:buChar char="·"/>
            </a:pPr>
            <a:r>
              <a:rPr lang="tr-TR" b="1" dirty="0">
                <a:solidFill>
                  <a:schemeClr val="tx1"/>
                </a:solidFill>
              </a:rPr>
              <a:t>Yönetim Bilgileri</a:t>
            </a:r>
            <a:endParaRPr lang="en-AU" b="1" dirty="0">
              <a:solidFill>
                <a:schemeClr val="tx1"/>
              </a:solidFill>
            </a:endParaRPr>
          </a:p>
          <a:p>
            <a:pPr eaLnBrk="1" hangingPunct="1"/>
            <a:endParaRPr lang="tr-TR" dirty="0">
              <a:solidFill>
                <a:schemeClr val="tx1"/>
              </a:solidFill>
            </a:endParaRPr>
          </a:p>
        </p:txBody>
      </p:sp>
      <p:pic>
        <p:nvPicPr>
          <p:cNvPr id="29700" name="Picture 4" descr="PE01561_"/>
          <p:cNvPicPr>
            <a:picLocks noChangeAspect="1" noChangeArrowheads="1"/>
          </p:cNvPicPr>
          <p:nvPr/>
        </p:nvPicPr>
        <p:blipFill>
          <a:blip r:embed="rId2"/>
          <a:srcRect/>
          <a:stretch>
            <a:fillRect/>
          </a:stretch>
        </p:blipFill>
        <p:spPr bwMode="auto">
          <a:xfrm>
            <a:off x="1619250" y="3141663"/>
            <a:ext cx="1762125" cy="1079500"/>
          </a:xfrm>
          <a:prstGeom prst="rect">
            <a:avLst/>
          </a:prstGeom>
          <a:noFill/>
          <a:ln w="9525">
            <a:noFill/>
            <a:miter lim="800000"/>
            <a:headEnd/>
            <a:tailEnd/>
          </a:ln>
        </p:spPr>
      </p:pic>
      <p:pic>
        <p:nvPicPr>
          <p:cNvPr id="29701" name="Picture 5" descr="PE02002_"/>
          <p:cNvPicPr>
            <a:picLocks noChangeAspect="1" noChangeArrowheads="1"/>
          </p:cNvPicPr>
          <p:nvPr/>
        </p:nvPicPr>
        <p:blipFill>
          <a:blip r:embed="rId3"/>
          <a:srcRect/>
          <a:stretch>
            <a:fillRect/>
          </a:stretch>
        </p:blipFill>
        <p:spPr bwMode="auto">
          <a:xfrm>
            <a:off x="7380288" y="2492375"/>
            <a:ext cx="1168400" cy="1079500"/>
          </a:xfrm>
          <a:prstGeom prst="rect">
            <a:avLst/>
          </a:prstGeom>
          <a:noFill/>
          <a:ln w="9525">
            <a:noFill/>
            <a:miter lim="800000"/>
            <a:headEnd/>
            <a:tailEnd/>
          </a:ln>
        </p:spPr>
      </p:pic>
      <p:pic>
        <p:nvPicPr>
          <p:cNvPr id="29702" name="Picture 6" descr="BD04956_"/>
          <p:cNvPicPr>
            <a:picLocks noChangeAspect="1" noChangeArrowheads="1"/>
          </p:cNvPicPr>
          <p:nvPr/>
        </p:nvPicPr>
        <p:blipFill>
          <a:blip r:embed="rId4"/>
          <a:srcRect/>
          <a:stretch>
            <a:fillRect/>
          </a:stretch>
        </p:blipFill>
        <p:spPr bwMode="auto">
          <a:xfrm>
            <a:off x="6948488" y="5013325"/>
            <a:ext cx="1719262" cy="1077913"/>
          </a:xfrm>
          <a:prstGeom prst="rect">
            <a:avLst/>
          </a:prstGeom>
          <a:noFill/>
          <a:ln w="9525">
            <a:noFill/>
            <a:miter lim="800000"/>
            <a:headEnd/>
            <a:tailEnd/>
          </a:ln>
        </p:spPr>
      </p:pic>
      <p:sp>
        <p:nvSpPr>
          <p:cNvPr id="8" name="7 Slayt Numarası Yer Tutucusu"/>
          <p:cNvSpPr>
            <a:spLocks noGrp="1"/>
          </p:cNvSpPr>
          <p:nvPr>
            <p:ph type="sldNum" sz="quarter" idx="12"/>
          </p:nvPr>
        </p:nvSpPr>
        <p:spPr/>
        <p:txBody>
          <a:bodyPr/>
          <a:lstStyle/>
          <a:p>
            <a:fld id="{BD66B42C-8221-4704-9260-3421D6CE5A9F}" type="slidenum">
              <a:rPr lang="tr-TR" smtClean="0"/>
              <a:pPr/>
              <a:t>30</a:t>
            </a:fld>
            <a:endParaRPr lang="tr-T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defRPr/>
            </a:pPr>
            <a:r>
              <a:rPr lang="tr-TR" sz="2800" b="1" dirty="0">
                <a:solidFill>
                  <a:srgbClr val="0000A4"/>
                </a:solidFill>
              </a:rPr>
              <a:t>Teknik ve İşlevsel Bilgiler</a:t>
            </a:r>
          </a:p>
        </p:txBody>
      </p:sp>
      <p:sp>
        <p:nvSpPr>
          <p:cNvPr id="30723" name="Rectangle 3"/>
          <p:cNvSpPr>
            <a:spLocks noGrp="1" noChangeArrowheads="1"/>
          </p:cNvSpPr>
          <p:nvPr>
            <p:ph type="body" sz="half" idx="1"/>
          </p:nvPr>
        </p:nvSpPr>
        <p:spPr>
          <a:xfrm>
            <a:off x="1447800" y="2292350"/>
            <a:ext cx="3771900" cy="4148138"/>
          </a:xfrm>
        </p:spPr>
        <p:txBody>
          <a:bodyPr/>
          <a:lstStyle/>
          <a:p>
            <a:pPr eaLnBrk="1" hangingPunct="1">
              <a:spcBef>
                <a:spcPts val="600"/>
              </a:spcBef>
              <a:spcAft>
                <a:spcPts val="600"/>
              </a:spcAft>
              <a:buFont typeface="Symbol" pitchFamily="18" charset="2"/>
              <a:buChar char="·"/>
            </a:pPr>
            <a:r>
              <a:rPr lang="tr-TR" b="1" dirty="0">
                <a:solidFill>
                  <a:schemeClr val="tx1"/>
                </a:solidFill>
              </a:rPr>
              <a:t>Ürün Tasarımı</a:t>
            </a:r>
          </a:p>
          <a:p>
            <a:pPr eaLnBrk="1" hangingPunct="1">
              <a:spcBef>
                <a:spcPts val="600"/>
              </a:spcBef>
              <a:spcAft>
                <a:spcPts val="600"/>
              </a:spcAft>
              <a:buFont typeface="Symbol" pitchFamily="18" charset="2"/>
              <a:buChar char="·"/>
            </a:pPr>
            <a:r>
              <a:rPr lang="tr-TR" b="1" dirty="0">
                <a:solidFill>
                  <a:schemeClr val="tx1"/>
                </a:solidFill>
              </a:rPr>
              <a:t>Makine Ekipman İhtiyacı</a:t>
            </a:r>
          </a:p>
          <a:p>
            <a:pPr eaLnBrk="1" hangingPunct="1">
              <a:spcBef>
                <a:spcPts val="600"/>
              </a:spcBef>
              <a:spcAft>
                <a:spcPts val="600"/>
              </a:spcAft>
              <a:buFont typeface="Symbol" pitchFamily="18" charset="2"/>
              <a:buChar char="·"/>
            </a:pPr>
            <a:r>
              <a:rPr lang="tr-TR" b="1" dirty="0">
                <a:solidFill>
                  <a:schemeClr val="tx1"/>
                </a:solidFill>
              </a:rPr>
              <a:t>Malzeme Yönetimi</a:t>
            </a:r>
          </a:p>
          <a:p>
            <a:pPr eaLnBrk="1" hangingPunct="1">
              <a:spcBef>
                <a:spcPts val="600"/>
              </a:spcBef>
              <a:spcAft>
                <a:spcPts val="600"/>
              </a:spcAft>
              <a:buFont typeface="Symbol" pitchFamily="18" charset="2"/>
              <a:buChar char="·"/>
            </a:pPr>
            <a:r>
              <a:rPr lang="tr-TR" b="1" dirty="0">
                <a:solidFill>
                  <a:schemeClr val="tx1"/>
                </a:solidFill>
              </a:rPr>
              <a:t>Proje Planlama Ve Kontrol</a:t>
            </a:r>
          </a:p>
        </p:txBody>
      </p:sp>
      <p:sp>
        <p:nvSpPr>
          <p:cNvPr id="30724" name="Rectangle 4"/>
          <p:cNvSpPr>
            <a:spLocks noGrp="1" noChangeArrowheads="1"/>
          </p:cNvSpPr>
          <p:nvPr>
            <p:ph type="body" sz="half" idx="2"/>
          </p:nvPr>
        </p:nvSpPr>
        <p:spPr>
          <a:xfrm>
            <a:off x="5372100" y="2292350"/>
            <a:ext cx="3771900" cy="4148138"/>
          </a:xfrm>
        </p:spPr>
        <p:txBody>
          <a:bodyPr/>
          <a:lstStyle/>
          <a:p>
            <a:pPr eaLnBrk="1" hangingPunct="1">
              <a:spcBef>
                <a:spcPts val="600"/>
              </a:spcBef>
              <a:spcAft>
                <a:spcPts val="600"/>
              </a:spcAft>
              <a:buFont typeface="Symbol" pitchFamily="18" charset="2"/>
              <a:buChar char="·"/>
            </a:pPr>
            <a:r>
              <a:rPr lang="tr-TR" b="1" dirty="0">
                <a:solidFill>
                  <a:schemeClr val="tx1"/>
                </a:solidFill>
              </a:rPr>
              <a:t>Pazarlama</a:t>
            </a:r>
          </a:p>
          <a:p>
            <a:pPr eaLnBrk="1" hangingPunct="1">
              <a:spcBef>
                <a:spcPts val="600"/>
              </a:spcBef>
              <a:spcAft>
                <a:spcPts val="600"/>
              </a:spcAft>
              <a:buFont typeface="Symbol" pitchFamily="18" charset="2"/>
              <a:buChar char="·"/>
            </a:pPr>
            <a:r>
              <a:rPr lang="tr-TR" b="1" dirty="0">
                <a:solidFill>
                  <a:schemeClr val="tx1"/>
                </a:solidFill>
              </a:rPr>
              <a:t>Satış</a:t>
            </a:r>
          </a:p>
          <a:p>
            <a:pPr eaLnBrk="1" hangingPunct="1">
              <a:spcBef>
                <a:spcPts val="600"/>
              </a:spcBef>
              <a:spcAft>
                <a:spcPts val="600"/>
              </a:spcAft>
              <a:buFont typeface="Symbol" pitchFamily="18" charset="2"/>
              <a:buChar char="·"/>
            </a:pPr>
            <a:r>
              <a:rPr lang="tr-TR" b="1" dirty="0">
                <a:solidFill>
                  <a:schemeClr val="tx1"/>
                </a:solidFill>
              </a:rPr>
              <a:t>Personel Yönetimi </a:t>
            </a:r>
          </a:p>
          <a:p>
            <a:pPr eaLnBrk="1" hangingPunct="1">
              <a:spcBef>
                <a:spcPts val="600"/>
              </a:spcBef>
              <a:spcAft>
                <a:spcPts val="600"/>
              </a:spcAft>
              <a:buFont typeface="Symbol" pitchFamily="18" charset="2"/>
              <a:buChar char="·"/>
            </a:pPr>
            <a:r>
              <a:rPr lang="tr-TR" b="1" dirty="0">
                <a:solidFill>
                  <a:schemeClr val="tx1"/>
                </a:solidFill>
              </a:rPr>
              <a:t>İdari İşler</a:t>
            </a:r>
          </a:p>
          <a:p>
            <a:pPr eaLnBrk="1" hangingPunct="1">
              <a:spcBef>
                <a:spcPts val="600"/>
              </a:spcBef>
              <a:spcAft>
                <a:spcPts val="600"/>
              </a:spcAft>
              <a:buFont typeface="Symbol" pitchFamily="18" charset="2"/>
              <a:buChar char="·"/>
            </a:pPr>
            <a:r>
              <a:rPr lang="tr-TR" b="1" dirty="0">
                <a:solidFill>
                  <a:schemeClr val="tx1"/>
                </a:solidFill>
              </a:rPr>
              <a:t>Finansman Yönetimi</a:t>
            </a:r>
          </a:p>
          <a:p>
            <a:pPr eaLnBrk="1" hangingPunct="1">
              <a:buFontTx/>
              <a:buNone/>
            </a:pPr>
            <a:endParaRPr lang="tr-TR" dirty="0">
              <a:solidFill>
                <a:schemeClr val="tx1"/>
              </a:solidFill>
            </a:endParaRPr>
          </a:p>
        </p:txBody>
      </p:sp>
      <p:pic>
        <p:nvPicPr>
          <p:cNvPr id="30725" name="Picture 5" descr="PE02002_"/>
          <p:cNvPicPr>
            <a:picLocks noChangeAspect="1" noChangeArrowheads="1"/>
          </p:cNvPicPr>
          <p:nvPr/>
        </p:nvPicPr>
        <p:blipFill>
          <a:blip r:embed="rId2"/>
          <a:srcRect/>
          <a:stretch>
            <a:fillRect/>
          </a:stretch>
        </p:blipFill>
        <p:spPr bwMode="auto">
          <a:xfrm>
            <a:off x="7885113" y="46038"/>
            <a:ext cx="1168400" cy="1079500"/>
          </a:xfrm>
          <a:prstGeom prst="rect">
            <a:avLst/>
          </a:prstGeom>
          <a:noFill/>
          <a:ln w="9525">
            <a:noFill/>
            <a:miter lim="800000"/>
            <a:headEnd/>
            <a:tailEnd/>
          </a:ln>
        </p:spPr>
      </p:pic>
      <p:sp>
        <p:nvSpPr>
          <p:cNvPr id="7" name="6 Slayt Numarası Yer Tutucusu"/>
          <p:cNvSpPr>
            <a:spLocks noGrp="1"/>
          </p:cNvSpPr>
          <p:nvPr>
            <p:ph type="sldNum" sz="quarter" idx="12"/>
          </p:nvPr>
        </p:nvSpPr>
        <p:spPr/>
        <p:txBody>
          <a:bodyPr/>
          <a:lstStyle/>
          <a:p>
            <a:fld id="{BD66B42C-8221-4704-9260-3421D6CE5A9F}" type="slidenum">
              <a:rPr lang="tr-TR" smtClean="0"/>
              <a:pPr/>
              <a:t>31</a:t>
            </a:fld>
            <a:endParaRPr lang="tr-T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defRPr/>
            </a:pPr>
            <a:r>
              <a:rPr lang="tr-TR" sz="3200" b="1" dirty="0">
                <a:solidFill>
                  <a:srgbClr val="0000A4"/>
                </a:solidFill>
              </a:rPr>
              <a:t>Planlama Bilgileri</a:t>
            </a:r>
          </a:p>
        </p:txBody>
      </p:sp>
      <p:sp>
        <p:nvSpPr>
          <p:cNvPr id="31747" name="Rectangle 3"/>
          <p:cNvSpPr>
            <a:spLocks noGrp="1" noChangeArrowheads="1"/>
          </p:cNvSpPr>
          <p:nvPr>
            <p:ph type="body" sz="half" idx="1"/>
          </p:nvPr>
        </p:nvSpPr>
        <p:spPr/>
        <p:txBody>
          <a:bodyPr/>
          <a:lstStyle/>
          <a:p>
            <a:pPr eaLnBrk="1" hangingPunct="1">
              <a:lnSpc>
                <a:spcPct val="90000"/>
              </a:lnSpc>
              <a:spcBef>
                <a:spcPts val="600"/>
              </a:spcBef>
              <a:spcAft>
                <a:spcPts val="600"/>
              </a:spcAft>
              <a:buFont typeface="Symbol" pitchFamily="18" charset="2"/>
              <a:buChar char="·"/>
            </a:pPr>
            <a:r>
              <a:rPr lang="tr-TR" b="1" dirty="0">
                <a:solidFill>
                  <a:schemeClr val="tx1"/>
                </a:solidFill>
              </a:rPr>
              <a:t>İş Hacminin Tahmin Edilmesi</a:t>
            </a:r>
          </a:p>
          <a:p>
            <a:pPr eaLnBrk="1" hangingPunct="1">
              <a:lnSpc>
                <a:spcPct val="90000"/>
              </a:lnSpc>
              <a:spcBef>
                <a:spcPts val="600"/>
              </a:spcBef>
              <a:spcAft>
                <a:spcPts val="600"/>
              </a:spcAft>
              <a:buFont typeface="Symbol" pitchFamily="18" charset="2"/>
              <a:buChar char="·"/>
            </a:pPr>
            <a:r>
              <a:rPr lang="tr-TR" b="1" dirty="0">
                <a:solidFill>
                  <a:schemeClr val="tx1"/>
                </a:solidFill>
              </a:rPr>
              <a:t>Fırsatların Ve Olası Sorunların Belirlenmesi</a:t>
            </a:r>
          </a:p>
          <a:p>
            <a:pPr eaLnBrk="1" hangingPunct="1">
              <a:lnSpc>
                <a:spcPct val="90000"/>
              </a:lnSpc>
              <a:spcBef>
                <a:spcPts val="600"/>
              </a:spcBef>
              <a:spcAft>
                <a:spcPts val="600"/>
              </a:spcAft>
              <a:buFont typeface="Symbol" pitchFamily="18" charset="2"/>
              <a:buChar char="·"/>
            </a:pPr>
            <a:r>
              <a:rPr lang="tr-TR" b="1" dirty="0">
                <a:solidFill>
                  <a:schemeClr val="tx1"/>
                </a:solidFill>
              </a:rPr>
              <a:t>İşin Gelişme Eğiliminin Tahmin Edilmesi</a:t>
            </a:r>
          </a:p>
          <a:p>
            <a:pPr eaLnBrk="1" hangingPunct="1">
              <a:lnSpc>
                <a:spcPct val="90000"/>
              </a:lnSpc>
              <a:spcBef>
                <a:spcPts val="600"/>
              </a:spcBef>
              <a:spcAft>
                <a:spcPts val="600"/>
              </a:spcAft>
              <a:buFont typeface="Symbol" pitchFamily="18" charset="2"/>
              <a:buChar char="·"/>
            </a:pPr>
            <a:r>
              <a:rPr lang="tr-TR" b="1" dirty="0">
                <a:solidFill>
                  <a:schemeClr val="tx1"/>
                </a:solidFill>
              </a:rPr>
              <a:t>İşin Genel Stratejisinin Belirlenmesi</a:t>
            </a:r>
          </a:p>
        </p:txBody>
      </p:sp>
      <p:sp>
        <p:nvSpPr>
          <p:cNvPr id="31748" name="Rectangle 4"/>
          <p:cNvSpPr>
            <a:spLocks noGrp="1" noChangeArrowheads="1"/>
          </p:cNvSpPr>
          <p:nvPr>
            <p:ph type="body" sz="half" idx="2"/>
          </p:nvPr>
        </p:nvSpPr>
        <p:spPr/>
        <p:txBody>
          <a:bodyPr>
            <a:normAutofit lnSpcReduction="10000"/>
          </a:bodyPr>
          <a:lstStyle/>
          <a:p>
            <a:pPr eaLnBrk="1" hangingPunct="1">
              <a:spcBef>
                <a:spcPts val="600"/>
              </a:spcBef>
              <a:spcAft>
                <a:spcPts val="600"/>
              </a:spcAft>
              <a:buFont typeface="Symbol" pitchFamily="18" charset="2"/>
              <a:buChar char="·"/>
            </a:pPr>
            <a:r>
              <a:rPr lang="tr-TR" b="1" dirty="0">
                <a:solidFill>
                  <a:schemeClr val="tx1"/>
                </a:solidFill>
              </a:rPr>
              <a:t>Hedeflerin Belirlenmesi</a:t>
            </a:r>
          </a:p>
          <a:p>
            <a:pPr eaLnBrk="1" hangingPunct="1">
              <a:spcBef>
                <a:spcPts val="600"/>
              </a:spcBef>
              <a:spcAft>
                <a:spcPts val="600"/>
              </a:spcAft>
              <a:buFont typeface="Symbol" pitchFamily="18" charset="2"/>
              <a:buChar char="·"/>
            </a:pPr>
            <a:r>
              <a:rPr lang="tr-TR" b="1" dirty="0">
                <a:solidFill>
                  <a:schemeClr val="tx1"/>
                </a:solidFill>
              </a:rPr>
              <a:t>Gerçekleşen Sonuçların İzlenmesi</a:t>
            </a:r>
          </a:p>
          <a:p>
            <a:pPr eaLnBrk="1" hangingPunct="1">
              <a:spcBef>
                <a:spcPts val="600"/>
              </a:spcBef>
              <a:spcAft>
                <a:spcPts val="600"/>
              </a:spcAft>
              <a:buFont typeface="Symbol" pitchFamily="18" charset="2"/>
              <a:buChar char="·"/>
            </a:pPr>
            <a:r>
              <a:rPr lang="tr-TR" b="1" dirty="0">
                <a:solidFill>
                  <a:schemeClr val="tx1"/>
                </a:solidFill>
              </a:rPr>
              <a:t>Planlanan İle Gerçekleşenlerin Karşılaştırılması</a:t>
            </a:r>
          </a:p>
          <a:p>
            <a:pPr eaLnBrk="1" hangingPunct="1">
              <a:spcBef>
                <a:spcPts val="600"/>
              </a:spcBef>
              <a:spcAft>
                <a:spcPts val="600"/>
              </a:spcAft>
              <a:buFont typeface="Symbol" pitchFamily="18" charset="2"/>
              <a:buChar char="·"/>
            </a:pPr>
            <a:r>
              <a:rPr lang="tr-TR" b="1" dirty="0">
                <a:solidFill>
                  <a:schemeClr val="tx1"/>
                </a:solidFill>
              </a:rPr>
              <a:t>Planlanan Gelir-gider İle Gerçekleşen Gelir-giderin Karşılaştırılması</a:t>
            </a:r>
          </a:p>
        </p:txBody>
      </p:sp>
      <p:pic>
        <p:nvPicPr>
          <p:cNvPr id="31749" name="Picture 5" descr="PE01561_"/>
          <p:cNvPicPr>
            <a:picLocks noChangeAspect="1" noChangeArrowheads="1"/>
          </p:cNvPicPr>
          <p:nvPr/>
        </p:nvPicPr>
        <p:blipFill>
          <a:blip r:embed="rId2"/>
          <a:srcRect/>
          <a:stretch>
            <a:fillRect/>
          </a:stretch>
        </p:blipFill>
        <p:spPr bwMode="auto">
          <a:xfrm>
            <a:off x="7202488" y="115888"/>
            <a:ext cx="1762125" cy="1079500"/>
          </a:xfrm>
          <a:prstGeom prst="rect">
            <a:avLst/>
          </a:prstGeom>
          <a:noFill/>
          <a:ln w="9525">
            <a:noFill/>
            <a:miter lim="800000"/>
            <a:headEnd/>
            <a:tailEnd/>
          </a:ln>
        </p:spPr>
      </p:pic>
      <p:sp>
        <p:nvSpPr>
          <p:cNvPr id="7" name="6 Slayt Numarası Yer Tutucusu"/>
          <p:cNvSpPr>
            <a:spLocks noGrp="1"/>
          </p:cNvSpPr>
          <p:nvPr>
            <p:ph type="sldNum" sz="quarter" idx="12"/>
          </p:nvPr>
        </p:nvSpPr>
        <p:spPr/>
        <p:txBody>
          <a:bodyPr/>
          <a:lstStyle/>
          <a:p>
            <a:fld id="{BD66B42C-8221-4704-9260-3421D6CE5A9F}" type="slidenum">
              <a:rPr lang="tr-TR" smtClean="0"/>
              <a:pPr/>
              <a:t>32</a:t>
            </a:fld>
            <a:endParaRPr lang="tr-T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5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kumimoji="1" sz="3200">
                <a:solidFill>
                  <a:schemeClr val="tx1"/>
                </a:solidFill>
                <a:latin typeface="Tahoma" pitchFamily="34" charset="0"/>
              </a:defRPr>
            </a:lvl1pPr>
            <a:lvl2pPr marL="742950" indent="-285750" algn="l">
              <a:spcBef>
                <a:spcPct val="20000"/>
              </a:spcBef>
              <a:buChar char="–"/>
              <a:defRPr kumimoji="1" sz="2800">
                <a:solidFill>
                  <a:schemeClr val="tx1"/>
                </a:solidFill>
                <a:latin typeface="Tahoma" pitchFamily="34" charset="0"/>
              </a:defRPr>
            </a:lvl2pPr>
            <a:lvl3pPr marL="1143000" indent="-228600" algn="l">
              <a:spcBef>
                <a:spcPct val="20000"/>
              </a:spcBef>
              <a:buChar char="•"/>
              <a:defRPr kumimoji="1" sz="2400">
                <a:solidFill>
                  <a:schemeClr val="tx1"/>
                </a:solidFill>
                <a:latin typeface="Tahoma" pitchFamily="34" charset="0"/>
              </a:defRPr>
            </a:lvl3pPr>
            <a:lvl4pPr marL="1600200" indent="-228600" algn="l">
              <a:spcBef>
                <a:spcPct val="20000"/>
              </a:spcBef>
              <a:buChar char="–"/>
              <a:defRPr kumimoji="1" sz="2000">
                <a:solidFill>
                  <a:schemeClr val="tx1"/>
                </a:solidFill>
                <a:latin typeface="Tahoma" pitchFamily="34" charset="0"/>
              </a:defRPr>
            </a:lvl4pPr>
            <a:lvl5pPr marL="2057400" indent="-228600" algn="l">
              <a:spcBef>
                <a:spcPct val="20000"/>
              </a:spcBef>
              <a:buChar char="»"/>
              <a:defRPr kumimoji="1" sz="2000">
                <a:solidFill>
                  <a:schemeClr val="tx1"/>
                </a:solidFill>
                <a:latin typeface="Tahoma" pitchFamily="34" charset="0"/>
              </a:defRPr>
            </a:lvl5pPr>
            <a:lvl6pPr marL="2514600" indent="-228600" eaLnBrk="0" fontAlgn="base" hangingPunct="0">
              <a:spcBef>
                <a:spcPct val="20000"/>
              </a:spcBef>
              <a:spcAft>
                <a:spcPct val="0"/>
              </a:spcAft>
              <a:buChar char="»"/>
              <a:defRPr kumimoji="1" sz="2000">
                <a:solidFill>
                  <a:schemeClr val="tx1"/>
                </a:solidFill>
                <a:latin typeface="Tahoma" pitchFamily="34" charset="0"/>
              </a:defRPr>
            </a:lvl6pPr>
            <a:lvl7pPr marL="2971800" indent="-228600" eaLnBrk="0" fontAlgn="base" hangingPunct="0">
              <a:spcBef>
                <a:spcPct val="20000"/>
              </a:spcBef>
              <a:spcAft>
                <a:spcPct val="0"/>
              </a:spcAft>
              <a:buChar char="»"/>
              <a:defRPr kumimoji="1" sz="2000">
                <a:solidFill>
                  <a:schemeClr val="tx1"/>
                </a:solidFill>
                <a:latin typeface="Tahoma" pitchFamily="34" charset="0"/>
              </a:defRPr>
            </a:lvl7pPr>
            <a:lvl8pPr marL="3429000" indent="-228600" eaLnBrk="0" fontAlgn="base" hangingPunct="0">
              <a:spcBef>
                <a:spcPct val="20000"/>
              </a:spcBef>
              <a:spcAft>
                <a:spcPct val="0"/>
              </a:spcAft>
              <a:buChar char="»"/>
              <a:defRPr kumimoji="1" sz="2000">
                <a:solidFill>
                  <a:schemeClr val="tx1"/>
                </a:solidFill>
                <a:latin typeface="Tahoma" pitchFamily="34" charset="0"/>
              </a:defRPr>
            </a:lvl8pPr>
            <a:lvl9pPr marL="3886200" indent="-228600" eaLnBrk="0" fontAlgn="base" hangingPunct="0">
              <a:spcBef>
                <a:spcPct val="20000"/>
              </a:spcBef>
              <a:spcAft>
                <a:spcPct val="0"/>
              </a:spcAft>
              <a:buChar char="»"/>
              <a:defRPr kumimoji="1" sz="2000">
                <a:solidFill>
                  <a:schemeClr val="tx1"/>
                </a:solidFill>
                <a:latin typeface="Tahoma" pitchFamily="34" charset="0"/>
              </a:defRPr>
            </a:lvl9pPr>
          </a:lstStyle>
          <a:p>
            <a:pPr algn="r">
              <a:spcBef>
                <a:spcPct val="50000"/>
              </a:spcBef>
              <a:buFontTx/>
              <a:buNone/>
            </a:pPr>
            <a:fld id="{298A3EA4-ABC4-4BF3-97AB-8EFE797F9FAC}" type="slidenum">
              <a:rPr kumimoji="0" lang="tr-TR" altLang="tr-TR" sz="1400" smtClean="0">
                <a:solidFill>
                  <a:schemeClr val="folHlink"/>
                </a:solidFill>
              </a:rPr>
              <a:pPr algn="r">
                <a:spcBef>
                  <a:spcPct val="50000"/>
                </a:spcBef>
                <a:buFontTx/>
                <a:buNone/>
              </a:pPr>
              <a:t>33</a:t>
            </a:fld>
            <a:endParaRPr kumimoji="0" lang="tr-TR" altLang="tr-TR" sz="1400">
              <a:solidFill>
                <a:schemeClr val="folHlink"/>
              </a:solidFill>
            </a:endParaRPr>
          </a:p>
        </p:txBody>
      </p:sp>
      <p:sp>
        <p:nvSpPr>
          <p:cNvPr id="119811" name="Rectangle 2"/>
          <p:cNvSpPr>
            <a:spLocks noGrp="1" noChangeArrowheads="1"/>
          </p:cNvSpPr>
          <p:nvPr>
            <p:ph type="title"/>
          </p:nvPr>
        </p:nvSpPr>
        <p:spPr>
          <a:xfrm>
            <a:off x="852488" y="152400"/>
            <a:ext cx="8520112" cy="1143000"/>
          </a:xfrm>
        </p:spPr>
        <p:txBody>
          <a:bodyPr/>
          <a:lstStyle/>
          <a:p>
            <a:r>
              <a:rPr lang="tr-TR" altLang="tr-TR" sz="3000" b="1" dirty="0">
                <a:solidFill>
                  <a:srgbClr val="0000A4"/>
                </a:solidFill>
              </a:rPr>
              <a:t>Plan Kısa Olmalı ve Aşağıdakileri İçermelidir:</a:t>
            </a:r>
            <a:br>
              <a:rPr lang="tr-TR" altLang="tr-TR" sz="3000" b="1" dirty="0">
                <a:solidFill>
                  <a:srgbClr val="0000A4"/>
                </a:solidFill>
              </a:rPr>
            </a:br>
            <a:endParaRPr lang="tr-TR" altLang="tr-TR" sz="3000" b="1" dirty="0">
              <a:solidFill>
                <a:srgbClr val="0000A4"/>
              </a:solidFill>
            </a:endParaRPr>
          </a:p>
        </p:txBody>
      </p:sp>
      <p:sp>
        <p:nvSpPr>
          <p:cNvPr id="119812" name="Rectangle 3"/>
          <p:cNvSpPr>
            <a:spLocks noGrp="1" noChangeArrowheads="1"/>
          </p:cNvSpPr>
          <p:nvPr>
            <p:ph type="body" idx="1"/>
          </p:nvPr>
        </p:nvSpPr>
        <p:spPr>
          <a:xfrm>
            <a:off x="457200" y="908721"/>
            <a:ext cx="8382000" cy="5568280"/>
          </a:xfrm>
          <a:noFill/>
        </p:spPr>
        <p:txBody>
          <a:bodyPr/>
          <a:lstStyle/>
          <a:p>
            <a:pPr lvl="2">
              <a:lnSpc>
                <a:spcPct val="150000"/>
              </a:lnSpc>
              <a:spcBef>
                <a:spcPct val="60000"/>
              </a:spcBef>
            </a:pPr>
            <a:r>
              <a:rPr lang="tr-TR" altLang="tr-TR" sz="2800" b="1" dirty="0"/>
              <a:t>Açıkça Ortaya Konmuş Vizyon </a:t>
            </a:r>
          </a:p>
          <a:p>
            <a:pPr lvl="2">
              <a:lnSpc>
                <a:spcPct val="150000"/>
              </a:lnSpc>
              <a:spcBef>
                <a:spcPct val="60000"/>
              </a:spcBef>
            </a:pPr>
            <a:r>
              <a:rPr lang="tr-TR" altLang="tr-TR" sz="2800" b="1" dirty="0"/>
              <a:t>Gerçekçi Finansal Göstergeler</a:t>
            </a:r>
          </a:p>
          <a:p>
            <a:pPr lvl="2">
              <a:lnSpc>
                <a:spcPct val="150000"/>
              </a:lnSpc>
              <a:spcBef>
                <a:spcPct val="60000"/>
              </a:spcBef>
            </a:pPr>
            <a:r>
              <a:rPr lang="tr-TR" altLang="tr-TR" sz="2800" b="1" dirty="0"/>
              <a:t>Endüstri Ve Rakiplere İlişkin Detaylı Bilgi </a:t>
            </a:r>
          </a:p>
          <a:p>
            <a:pPr lvl="2">
              <a:lnSpc>
                <a:spcPct val="150000"/>
              </a:lnSpc>
              <a:spcBef>
                <a:spcPct val="60000"/>
              </a:spcBef>
            </a:pPr>
            <a:r>
              <a:rPr lang="tr-TR" altLang="tr-TR" sz="2800" b="1" dirty="0"/>
              <a:t>Etkin Yöneticilerin Varlığına Yönelik Kanıtlar </a:t>
            </a:r>
          </a:p>
          <a:p>
            <a:pPr lvl="2">
              <a:lnSpc>
                <a:spcPct val="150000"/>
              </a:lnSpc>
              <a:spcBef>
                <a:spcPct val="60000"/>
              </a:spcBef>
            </a:pPr>
            <a:r>
              <a:rPr lang="tr-TR" altLang="tr-TR" sz="2800" b="1" dirty="0"/>
              <a:t>Olası Riskler Ve Engeller </a:t>
            </a:r>
          </a:p>
          <a:p>
            <a:pPr lvl="2">
              <a:lnSpc>
                <a:spcPct val="150000"/>
              </a:lnSpc>
              <a:spcBef>
                <a:spcPct val="60000"/>
              </a:spcBef>
            </a:pPr>
            <a:r>
              <a:rPr lang="tr-TR" altLang="tr-TR" sz="2800" b="1" dirty="0"/>
              <a:t>Mevcut Kaynaklar Ve Fonlar </a:t>
            </a:r>
          </a:p>
          <a:p>
            <a:pPr>
              <a:lnSpc>
                <a:spcPct val="90000"/>
              </a:lnSpc>
            </a:pPr>
            <a:endParaRPr lang="tr-TR" altLang="tr-TR" sz="2400" b="1" dirty="0">
              <a:solidFill>
                <a:srgbClr val="333399"/>
              </a:solidFill>
            </a:endParaRPr>
          </a:p>
        </p:txBody>
      </p:sp>
    </p:spTree>
    <p:extLst>
      <p:ext uri="{BB962C8B-B14F-4D97-AF65-F5344CB8AC3E}">
        <p14:creationId xmlns:p14="http://schemas.microsoft.com/office/powerpoint/2010/main" val="3459188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5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kumimoji="1" sz="3200">
                <a:solidFill>
                  <a:schemeClr val="tx1"/>
                </a:solidFill>
                <a:latin typeface="Tahoma" pitchFamily="34" charset="0"/>
              </a:defRPr>
            </a:lvl1pPr>
            <a:lvl2pPr marL="742950" indent="-285750" algn="l">
              <a:spcBef>
                <a:spcPct val="20000"/>
              </a:spcBef>
              <a:buChar char="–"/>
              <a:defRPr kumimoji="1" sz="2800">
                <a:solidFill>
                  <a:schemeClr val="tx1"/>
                </a:solidFill>
                <a:latin typeface="Tahoma" pitchFamily="34" charset="0"/>
              </a:defRPr>
            </a:lvl2pPr>
            <a:lvl3pPr marL="1143000" indent="-228600" algn="l">
              <a:spcBef>
                <a:spcPct val="20000"/>
              </a:spcBef>
              <a:buChar char="•"/>
              <a:defRPr kumimoji="1" sz="2400">
                <a:solidFill>
                  <a:schemeClr val="tx1"/>
                </a:solidFill>
                <a:latin typeface="Tahoma" pitchFamily="34" charset="0"/>
              </a:defRPr>
            </a:lvl3pPr>
            <a:lvl4pPr marL="1600200" indent="-228600" algn="l">
              <a:spcBef>
                <a:spcPct val="20000"/>
              </a:spcBef>
              <a:buChar char="–"/>
              <a:defRPr kumimoji="1" sz="2000">
                <a:solidFill>
                  <a:schemeClr val="tx1"/>
                </a:solidFill>
                <a:latin typeface="Tahoma" pitchFamily="34" charset="0"/>
              </a:defRPr>
            </a:lvl4pPr>
            <a:lvl5pPr marL="2057400" indent="-228600" algn="l">
              <a:spcBef>
                <a:spcPct val="20000"/>
              </a:spcBef>
              <a:buChar char="»"/>
              <a:defRPr kumimoji="1" sz="2000">
                <a:solidFill>
                  <a:schemeClr val="tx1"/>
                </a:solidFill>
                <a:latin typeface="Tahoma" pitchFamily="34" charset="0"/>
              </a:defRPr>
            </a:lvl5pPr>
            <a:lvl6pPr marL="2514600" indent="-228600" eaLnBrk="0" fontAlgn="base" hangingPunct="0">
              <a:spcBef>
                <a:spcPct val="20000"/>
              </a:spcBef>
              <a:spcAft>
                <a:spcPct val="0"/>
              </a:spcAft>
              <a:buChar char="»"/>
              <a:defRPr kumimoji="1" sz="2000">
                <a:solidFill>
                  <a:schemeClr val="tx1"/>
                </a:solidFill>
                <a:latin typeface="Tahoma" pitchFamily="34" charset="0"/>
              </a:defRPr>
            </a:lvl6pPr>
            <a:lvl7pPr marL="2971800" indent="-228600" eaLnBrk="0" fontAlgn="base" hangingPunct="0">
              <a:spcBef>
                <a:spcPct val="20000"/>
              </a:spcBef>
              <a:spcAft>
                <a:spcPct val="0"/>
              </a:spcAft>
              <a:buChar char="»"/>
              <a:defRPr kumimoji="1" sz="2000">
                <a:solidFill>
                  <a:schemeClr val="tx1"/>
                </a:solidFill>
                <a:latin typeface="Tahoma" pitchFamily="34" charset="0"/>
              </a:defRPr>
            </a:lvl7pPr>
            <a:lvl8pPr marL="3429000" indent="-228600" eaLnBrk="0" fontAlgn="base" hangingPunct="0">
              <a:spcBef>
                <a:spcPct val="20000"/>
              </a:spcBef>
              <a:spcAft>
                <a:spcPct val="0"/>
              </a:spcAft>
              <a:buChar char="»"/>
              <a:defRPr kumimoji="1" sz="2000">
                <a:solidFill>
                  <a:schemeClr val="tx1"/>
                </a:solidFill>
                <a:latin typeface="Tahoma" pitchFamily="34" charset="0"/>
              </a:defRPr>
            </a:lvl8pPr>
            <a:lvl9pPr marL="3886200" indent="-228600" eaLnBrk="0" fontAlgn="base" hangingPunct="0">
              <a:spcBef>
                <a:spcPct val="20000"/>
              </a:spcBef>
              <a:spcAft>
                <a:spcPct val="0"/>
              </a:spcAft>
              <a:buChar char="»"/>
              <a:defRPr kumimoji="1" sz="2000">
                <a:solidFill>
                  <a:schemeClr val="tx1"/>
                </a:solidFill>
                <a:latin typeface="Tahoma" pitchFamily="34" charset="0"/>
              </a:defRPr>
            </a:lvl9pPr>
          </a:lstStyle>
          <a:p>
            <a:pPr algn="r">
              <a:spcBef>
                <a:spcPct val="50000"/>
              </a:spcBef>
              <a:buFontTx/>
              <a:buNone/>
            </a:pPr>
            <a:fld id="{1537C839-7DC4-4AD1-842A-0B091230997A}" type="slidenum">
              <a:rPr kumimoji="0" lang="tr-TR" altLang="tr-TR" sz="1400" smtClean="0">
                <a:solidFill>
                  <a:schemeClr val="folHlink"/>
                </a:solidFill>
              </a:rPr>
              <a:pPr algn="r">
                <a:spcBef>
                  <a:spcPct val="50000"/>
                </a:spcBef>
                <a:buFontTx/>
                <a:buNone/>
              </a:pPr>
              <a:t>34</a:t>
            </a:fld>
            <a:endParaRPr kumimoji="0" lang="tr-TR" altLang="tr-TR" sz="1400">
              <a:solidFill>
                <a:schemeClr val="folHlink"/>
              </a:solidFill>
            </a:endParaRPr>
          </a:p>
        </p:txBody>
      </p:sp>
      <p:sp>
        <p:nvSpPr>
          <p:cNvPr id="761858" name="Rectangle 2"/>
          <p:cNvSpPr>
            <a:spLocks noGrp="1" noChangeArrowheads="1"/>
          </p:cNvSpPr>
          <p:nvPr>
            <p:ph type="title"/>
          </p:nvPr>
        </p:nvSpPr>
        <p:spPr>
          <a:xfrm>
            <a:off x="-322735" y="-243408"/>
            <a:ext cx="9144000" cy="1143000"/>
          </a:xfrm>
        </p:spPr>
        <p:txBody>
          <a:bodyPr>
            <a:normAutofit/>
          </a:bodyPr>
          <a:lstStyle/>
          <a:p>
            <a:pPr algn="ctr">
              <a:defRPr/>
            </a:pPr>
            <a:r>
              <a:rPr lang="tr-TR" sz="3600" dirty="0">
                <a:solidFill>
                  <a:srgbClr val="0000A4"/>
                </a:solidFill>
                <a:latin typeface="Tahoma" pitchFamily="32" charset="0"/>
              </a:rPr>
              <a:t>İş Planının İçeriği</a:t>
            </a:r>
            <a:endParaRPr lang="tr-TR" sz="3600" b="1" dirty="0">
              <a:solidFill>
                <a:srgbClr val="0000A4"/>
              </a:solidFill>
            </a:endParaRPr>
          </a:p>
        </p:txBody>
      </p:sp>
      <p:sp>
        <p:nvSpPr>
          <p:cNvPr id="761859" name="Text Box 3"/>
          <p:cNvSpPr txBox="1">
            <a:spLocks noChangeArrowheads="1"/>
          </p:cNvSpPr>
          <p:nvPr/>
        </p:nvSpPr>
        <p:spPr bwMode="auto">
          <a:xfrm>
            <a:off x="1259632" y="836712"/>
            <a:ext cx="6858000" cy="5632311"/>
          </a:xfrm>
          <a:prstGeom prst="rect">
            <a:avLst/>
          </a:prstGeom>
          <a:noFill/>
          <a:ln w="9525">
            <a:noFill/>
            <a:miter lim="800000"/>
            <a:headEnd/>
            <a:tailEnd/>
          </a:ln>
          <a:effectLst/>
        </p:spPr>
        <p:txBody>
          <a:bodyPr>
            <a:spAutoFit/>
          </a:bodyPr>
          <a:lstStyle/>
          <a:p>
            <a:pPr algn="l">
              <a:lnSpc>
                <a:spcPct val="150000"/>
              </a:lnSpc>
              <a:defRPr/>
            </a:pPr>
            <a:r>
              <a:rPr kumimoji="0" lang="tr-TR" sz="2400" b="1" dirty="0">
                <a:solidFill>
                  <a:schemeClr val="tx1"/>
                </a:solidFill>
                <a:latin typeface="Tahoma" pitchFamily="32" charset="0"/>
              </a:rPr>
              <a:t>1. Giriş</a:t>
            </a:r>
          </a:p>
          <a:p>
            <a:pPr algn="l">
              <a:lnSpc>
                <a:spcPct val="150000"/>
              </a:lnSpc>
              <a:defRPr/>
            </a:pPr>
            <a:r>
              <a:rPr kumimoji="0" lang="tr-TR" sz="2400" b="1" dirty="0">
                <a:solidFill>
                  <a:schemeClr val="tx1"/>
                </a:solidFill>
                <a:latin typeface="Tahoma" pitchFamily="32" charset="0"/>
              </a:rPr>
              <a:t>2. Yönetsel Özet</a:t>
            </a:r>
          </a:p>
          <a:p>
            <a:pPr algn="l">
              <a:lnSpc>
                <a:spcPct val="150000"/>
              </a:lnSpc>
              <a:defRPr/>
            </a:pPr>
            <a:r>
              <a:rPr kumimoji="0" lang="tr-TR" sz="2400" b="1" dirty="0">
                <a:solidFill>
                  <a:schemeClr val="tx1"/>
                </a:solidFill>
                <a:latin typeface="Tahoma" pitchFamily="32" charset="0"/>
              </a:rPr>
              <a:t>3. Endüstri Analizi</a:t>
            </a:r>
          </a:p>
          <a:p>
            <a:pPr algn="l">
              <a:lnSpc>
                <a:spcPct val="150000"/>
              </a:lnSpc>
              <a:defRPr/>
            </a:pPr>
            <a:r>
              <a:rPr kumimoji="0" lang="tr-TR" sz="2400" b="1" dirty="0">
                <a:solidFill>
                  <a:schemeClr val="tx1"/>
                </a:solidFill>
                <a:latin typeface="Tahoma" pitchFamily="32" charset="0"/>
              </a:rPr>
              <a:t>4. Girişimin Tanımlanması </a:t>
            </a:r>
          </a:p>
          <a:p>
            <a:pPr algn="l">
              <a:lnSpc>
                <a:spcPct val="150000"/>
              </a:lnSpc>
              <a:defRPr/>
            </a:pPr>
            <a:r>
              <a:rPr kumimoji="0" lang="tr-TR" sz="2400" b="1" dirty="0">
                <a:solidFill>
                  <a:schemeClr val="tx1"/>
                </a:solidFill>
                <a:latin typeface="Tahoma" pitchFamily="32" charset="0"/>
              </a:rPr>
              <a:t>5. Üretim Planı</a:t>
            </a:r>
          </a:p>
          <a:p>
            <a:pPr algn="l">
              <a:lnSpc>
                <a:spcPct val="150000"/>
              </a:lnSpc>
              <a:defRPr/>
            </a:pPr>
            <a:r>
              <a:rPr kumimoji="0" lang="tr-TR" sz="2400" b="1" dirty="0">
                <a:solidFill>
                  <a:schemeClr val="tx1"/>
                </a:solidFill>
                <a:latin typeface="Tahoma" pitchFamily="32" charset="0"/>
              </a:rPr>
              <a:t>6. Pazarlama Planı</a:t>
            </a:r>
          </a:p>
          <a:p>
            <a:pPr algn="l">
              <a:lnSpc>
                <a:spcPct val="150000"/>
              </a:lnSpc>
              <a:defRPr/>
            </a:pPr>
            <a:r>
              <a:rPr kumimoji="0" lang="tr-TR" sz="2400" b="1" dirty="0">
                <a:solidFill>
                  <a:schemeClr val="tx1"/>
                </a:solidFill>
                <a:latin typeface="Tahoma" pitchFamily="32" charset="0"/>
              </a:rPr>
              <a:t>7. Örgütsel Plan</a:t>
            </a:r>
          </a:p>
          <a:p>
            <a:pPr algn="l">
              <a:lnSpc>
                <a:spcPct val="150000"/>
              </a:lnSpc>
              <a:defRPr/>
            </a:pPr>
            <a:r>
              <a:rPr kumimoji="0" lang="tr-TR" sz="2400" b="1" dirty="0">
                <a:solidFill>
                  <a:schemeClr val="tx1"/>
                </a:solidFill>
                <a:latin typeface="Tahoma" pitchFamily="32" charset="0"/>
              </a:rPr>
              <a:t>8. Riskin Değerlendirilmesi</a:t>
            </a:r>
          </a:p>
          <a:p>
            <a:pPr algn="l">
              <a:lnSpc>
                <a:spcPct val="150000"/>
              </a:lnSpc>
              <a:defRPr/>
            </a:pPr>
            <a:r>
              <a:rPr kumimoji="0" lang="tr-TR" sz="2400" b="1" dirty="0">
                <a:solidFill>
                  <a:schemeClr val="tx1"/>
                </a:solidFill>
                <a:latin typeface="Tahoma" pitchFamily="32" charset="0"/>
              </a:rPr>
              <a:t>9. Finansal Plan</a:t>
            </a:r>
          </a:p>
          <a:p>
            <a:pPr algn="l">
              <a:lnSpc>
                <a:spcPct val="150000"/>
              </a:lnSpc>
              <a:defRPr/>
            </a:pPr>
            <a:r>
              <a:rPr kumimoji="0" lang="tr-TR" sz="2400" b="1" dirty="0">
                <a:solidFill>
                  <a:schemeClr val="tx1"/>
                </a:solidFill>
                <a:latin typeface="Tahoma" pitchFamily="32" charset="0"/>
              </a:rPr>
              <a:t>10. Ekler</a:t>
            </a:r>
          </a:p>
        </p:txBody>
      </p:sp>
    </p:spTree>
    <p:extLst>
      <p:ext uri="{BB962C8B-B14F-4D97-AF65-F5344CB8AC3E}">
        <p14:creationId xmlns:p14="http://schemas.microsoft.com/office/powerpoint/2010/main" val="30789916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defRPr/>
            </a:pPr>
            <a:r>
              <a:rPr lang="tr-TR" sz="3200" b="1" dirty="0">
                <a:solidFill>
                  <a:srgbClr val="0000A4"/>
                </a:solidFill>
              </a:rPr>
              <a:t>Yönetim Bilgileri</a:t>
            </a:r>
          </a:p>
        </p:txBody>
      </p:sp>
      <p:sp>
        <p:nvSpPr>
          <p:cNvPr id="32771" name="Rectangle 3"/>
          <p:cNvSpPr>
            <a:spLocks noGrp="1" noChangeArrowheads="1"/>
          </p:cNvSpPr>
          <p:nvPr>
            <p:ph type="body" sz="half" idx="1"/>
          </p:nvPr>
        </p:nvSpPr>
        <p:spPr>
          <a:xfrm>
            <a:off x="1449388" y="1700213"/>
            <a:ext cx="3770312" cy="4033043"/>
          </a:xfrm>
        </p:spPr>
        <p:txBody>
          <a:bodyPr>
            <a:normAutofit lnSpcReduction="10000"/>
          </a:bodyPr>
          <a:lstStyle/>
          <a:p>
            <a:pPr eaLnBrk="1" hangingPunct="1">
              <a:lnSpc>
                <a:spcPct val="90000"/>
              </a:lnSpc>
              <a:spcBef>
                <a:spcPts val="600"/>
              </a:spcBef>
              <a:spcAft>
                <a:spcPts val="600"/>
              </a:spcAft>
              <a:buFont typeface="Symbol" pitchFamily="18" charset="2"/>
              <a:buChar char="·"/>
            </a:pPr>
            <a:r>
              <a:rPr lang="tr-TR" sz="2400" b="1" dirty="0">
                <a:solidFill>
                  <a:schemeClr val="tx1"/>
                </a:solidFill>
              </a:rPr>
              <a:t>Liderlik</a:t>
            </a:r>
          </a:p>
          <a:p>
            <a:pPr eaLnBrk="1" hangingPunct="1">
              <a:lnSpc>
                <a:spcPct val="90000"/>
              </a:lnSpc>
              <a:spcBef>
                <a:spcPts val="600"/>
              </a:spcBef>
              <a:spcAft>
                <a:spcPts val="600"/>
              </a:spcAft>
              <a:buFont typeface="Symbol" pitchFamily="18" charset="2"/>
              <a:buChar char="·"/>
            </a:pPr>
            <a:r>
              <a:rPr lang="tr-TR" sz="2400" b="1" dirty="0">
                <a:solidFill>
                  <a:schemeClr val="tx1"/>
                </a:solidFill>
              </a:rPr>
              <a:t>İletişim</a:t>
            </a:r>
          </a:p>
          <a:p>
            <a:pPr eaLnBrk="1" hangingPunct="1">
              <a:lnSpc>
                <a:spcPct val="90000"/>
              </a:lnSpc>
              <a:spcBef>
                <a:spcPts val="600"/>
              </a:spcBef>
              <a:spcAft>
                <a:spcPts val="600"/>
              </a:spcAft>
              <a:buFont typeface="Symbol" pitchFamily="18" charset="2"/>
              <a:buChar char="·"/>
            </a:pPr>
            <a:r>
              <a:rPr lang="tr-TR" sz="2400" b="1" dirty="0">
                <a:solidFill>
                  <a:schemeClr val="tx1"/>
                </a:solidFill>
              </a:rPr>
              <a:t>Müşavirlik</a:t>
            </a:r>
          </a:p>
          <a:p>
            <a:pPr eaLnBrk="1" hangingPunct="1">
              <a:lnSpc>
                <a:spcPct val="90000"/>
              </a:lnSpc>
              <a:spcBef>
                <a:spcPts val="600"/>
              </a:spcBef>
              <a:spcAft>
                <a:spcPts val="600"/>
              </a:spcAft>
              <a:buFont typeface="Symbol" pitchFamily="18" charset="2"/>
              <a:buChar char="·"/>
            </a:pPr>
            <a:r>
              <a:rPr lang="tr-TR" sz="2400" b="1" dirty="0">
                <a:solidFill>
                  <a:schemeClr val="tx1"/>
                </a:solidFill>
              </a:rPr>
              <a:t>Görüşme-pazarlık-toplantı</a:t>
            </a:r>
          </a:p>
          <a:p>
            <a:pPr eaLnBrk="1" hangingPunct="1">
              <a:lnSpc>
                <a:spcPct val="90000"/>
              </a:lnSpc>
              <a:spcBef>
                <a:spcPts val="600"/>
              </a:spcBef>
              <a:spcAft>
                <a:spcPts val="600"/>
              </a:spcAft>
              <a:buFont typeface="Symbol" pitchFamily="18" charset="2"/>
              <a:buChar char="·"/>
            </a:pPr>
            <a:r>
              <a:rPr lang="tr-TR" sz="2400" b="1" dirty="0">
                <a:solidFill>
                  <a:schemeClr val="tx1"/>
                </a:solidFill>
              </a:rPr>
              <a:t>Eleman Alma</a:t>
            </a:r>
          </a:p>
          <a:p>
            <a:pPr eaLnBrk="1" hangingPunct="1">
              <a:lnSpc>
                <a:spcPct val="90000"/>
              </a:lnSpc>
              <a:spcBef>
                <a:spcPts val="600"/>
              </a:spcBef>
              <a:spcAft>
                <a:spcPts val="600"/>
              </a:spcAft>
              <a:buFont typeface="Symbol" pitchFamily="18" charset="2"/>
              <a:buChar char="·"/>
            </a:pPr>
            <a:r>
              <a:rPr lang="tr-TR" sz="2400" b="1" dirty="0">
                <a:solidFill>
                  <a:schemeClr val="tx1"/>
                </a:solidFill>
              </a:rPr>
              <a:t>Personel Yetiştirme</a:t>
            </a:r>
          </a:p>
          <a:p>
            <a:pPr eaLnBrk="1" hangingPunct="1">
              <a:lnSpc>
                <a:spcPct val="90000"/>
              </a:lnSpc>
              <a:spcBef>
                <a:spcPts val="600"/>
              </a:spcBef>
              <a:spcAft>
                <a:spcPts val="600"/>
              </a:spcAft>
              <a:buFont typeface="Symbol" pitchFamily="18" charset="2"/>
              <a:buChar char="·"/>
            </a:pPr>
            <a:r>
              <a:rPr lang="tr-TR" sz="2400" b="1" dirty="0">
                <a:solidFill>
                  <a:schemeClr val="tx1"/>
                </a:solidFill>
              </a:rPr>
              <a:t>Personel Değerlendirme, Yönlendirme, Ödüllendirme</a:t>
            </a:r>
          </a:p>
          <a:p>
            <a:pPr eaLnBrk="1" hangingPunct="1">
              <a:lnSpc>
                <a:spcPct val="90000"/>
              </a:lnSpc>
            </a:pPr>
            <a:endParaRPr lang="tr-TR" sz="2000" dirty="0">
              <a:solidFill>
                <a:schemeClr val="tx1"/>
              </a:solidFill>
            </a:endParaRPr>
          </a:p>
        </p:txBody>
      </p:sp>
      <p:sp>
        <p:nvSpPr>
          <p:cNvPr id="32772" name="Rectangle 4"/>
          <p:cNvSpPr>
            <a:spLocks noGrp="1" noChangeArrowheads="1"/>
          </p:cNvSpPr>
          <p:nvPr>
            <p:ph type="body" sz="half" idx="2"/>
          </p:nvPr>
        </p:nvSpPr>
        <p:spPr>
          <a:xfrm>
            <a:off x="5003800" y="1706563"/>
            <a:ext cx="3770313" cy="4026693"/>
          </a:xfrm>
        </p:spPr>
        <p:txBody>
          <a:bodyPr/>
          <a:lstStyle/>
          <a:p>
            <a:pPr eaLnBrk="1" hangingPunct="1">
              <a:lnSpc>
                <a:spcPct val="90000"/>
              </a:lnSpc>
              <a:spcBef>
                <a:spcPts val="600"/>
              </a:spcBef>
              <a:spcAft>
                <a:spcPts val="600"/>
              </a:spcAft>
              <a:buFont typeface="Symbol" pitchFamily="18" charset="2"/>
              <a:buChar char="·"/>
            </a:pPr>
            <a:r>
              <a:rPr lang="tr-TR" sz="2400" b="1" dirty="0">
                <a:solidFill>
                  <a:schemeClr val="tx1"/>
                </a:solidFill>
              </a:rPr>
              <a:t>Teşvik</a:t>
            </a:r>
          </a:p>
          <a:p>
            <a:pPr eaLnBrk="1" hangingPunct="1">
              <a:lnSpc>
                <a:spcPct val="90000"/>
              </a:lnSpc>
              <a:spcBef>
                <a:spcPts val="600"/>
              </a:spcBef>
              <a:spcAft>
                <a:spcPts val="600"/>
              </a:spcAft>
              <a:buFont typeface="Symbol" pitchFamily="18" charset="2"/>
              <a:buChar char="·"/>
            </a:pPr>
            <a:r>
              <a:rPr lang="tr-TR" sz="2400" b="1" dirty="0">
                <a:solidFill>
                  <a:schemeClr val="tx1"/>
                </a:solidFill>
              </a:rPr>
              <a:t>Katılım</a:t>
            </a:r>
          </a:p>
          <a:p>
            <a:pPr eaLnBrk="1" hangingPunct="1">
              <a:lnSpc>
                <a:spcPct val="90000"/>
              </a:lnSpc>
              <a:spcBef>
                <a:spcPts val="600"/>
              </a:spcBef>
              <a:spcAft>
                <a:spcPts val="600"/>
              </a:spcAft>
              <a:buFont typeface="Symbol" pitchFamily="18" charset="2"/>
              <a:buChar char="·"/>
            </a:pPr>
            <a:r>
              <a:rPr lang="tr-TR" sz="2400" b="1" dirty="0">
                <a:solidFill>
                  <a:schemeClr val="tx1"/>
                </a:solidFill>
              </a:rPr>
              <a:t>Sorun Çözme</a:t>
            </a:r>
          </a:p>
          <a:p>
            <a:pPr eaLnBrk="1" hangingPunct="1">
              <a:lnSpc>
                <a:spcPct val="90000"/>
              </a:lnSpc>
              <a:spcBef>
                <a:spcPts val="600"/>
              </a:spcBef>
              <a:spcAft>
                <a:spcPts val="600"/>
              </a:spcAft>
              <a:buFont typeface="Symbol" pitchFamily="18" charset="2"/>
              <a:buChar char="·"/>
            </a:pPr>
            <a:r>
              <a:rPr lang="tr-TR" sz="2400" b="1" dirty="0">
                <a:solidFill>
                  <a:schemeClr val="tx1"/>
                </a:solidFill>
              </a:rPr>
              <a:t>Fırsatların Yakalanması</a:t>
            </a:r>
          </a:p>
          <a:p>
            <a:pPr eaLnBrk="1" hangingPunct="1">
              <a:lnSpc>
                <a:spcPct val="90000"/>
              </a:lnSpc>
              <a:spcBef>
                <a:spcPts val="600"/>
              </a:spcBef>
              <a:spcAft>
                <a:spcPts val="600"/>
              </a:spcAft>
              <a:buFont typeface="Symbol" pitchFamily="18" charset="2"/>
              <a:buChar char="·"/>
            </a:pPr>
            <a:r>
              <a:rPr lang="tr-TR" sz="2400" b="1" dirty="0">
                <a:solidFill>
                  <a:schemeClr val="tx1"/>
                </a:solidFill>
              </a:rPr>
              <a:t>Krizlerle Başa Çıkma</a:t>
            </a:r>
          </a:p>
          <a:p>
            <a:pPr eaLnBrk="1" hangingPunct="1">
              <a:lnSpc>
                <a:spcPct val="90000"/>
              </a:lnSpc>
              <a:spcBef>
                <a:spcPts val="600"/>
              </a:spcBef>
              <a:spcAft>
                <a:spcPts val="600"/>
              </a:spcAft>
              <a:buFont typeface="Symbol" pitchFamily="18" charset="2"/>
              <a:buChar char="·"/>
            </a:pPr>
            <a:r>
              <a:rPr lang="tr-TR" sz="2400" b="1" dirty="0">
                <a:solidFill>
                  <a:schemeClr val="tx1"/>
                </a:solidFill>
              </a:rPr>
              <a:t>Zaman Yönetimi</a:t>
            </a:r>
          </a:p>
          <a:p>
            <a:pPr eaLnBrk="1" hangingPunct="1">
              <a:lnSpc>
                <a:spcPct val="90000"/>
              </a:lnSpc>
              <a:spcBef>
                <a:spcPts val="600"/>
              </a:spcBef>
              <a:spcAft>
                <a:spcPts val="600"/>
              </a:spcAft>
              <a:buFont typeface="Symbol" pitchFamily="18" charset="2"/>
              <a:buChar char="·"/>
            </a:pPr>
            <a:r>
              <a:rPr lang="tr-TR" sz="2400" b="1" dirty="0">
                <a:solidFill>
                  <a:schemeClr val="tx1"/>
                </a:solidFill>
              </a:rPr>
              <a:t>Karar Verme</a:t>
            </a:r>
            <a:endParaRPr lang="en-AU" sz="2400" b="1" dirty="0">
              <a:solidFill>
                <a:schemeClr val="tx1"/>
              </a:solidFill>
            </a:endParaRPr>
          </a:p>
          <a:p>
            <a:pPr eaLnBrk="1" hangingPunct="1">
              <a:lnSpc>
                <a:spcPct val="90000"/>
              </a:lnSpc>
              <a:buFontTx/>
              <a:buNone/>
            </a:pPr>
            <a:endParaRPr lang="tr-TR" sz="2000" dirty="0">
              <a:solidFill>
                <a:schemeClr val="tx1"/>
              </a:solidFill>
            </a:endParaRPr>
          </a:p>
        </p:txBody>
      </p:sp>
      <p:pic>
        <p:nvPicPr>
          <p:cNvPr id="32773" name="Picture 5" descr="BD04956_"/>
          <p:cNvPicPr>
            <a:picLocks noChangeAspect="1" noChangeArrowheads="1"/>
          </p:cNvPicPr>
          <p:nvPr/>
        </p:nvPicPr>
        <p:blipFill>
          <a:blip r:embed="rId2"/>
          <a:srcRect/>
          <a:stretch>
            <a:fillRect/>
          </a:stretch>
        </p:blipFill>
        <p:spPr bwMode="auto">
          <a:xfrm>
            <a:off x="7245350" y="47625"/>
            <a:ext cx="1719263" cy="1077913"/>
          </a:xfrm>
          <a:prstGeom prst="rect">
            <a:avLst/>
          </a:prstGeom>
          <a:noFill/>
          <a:ln w="9525">
            <a:noFill/>
            <a:miter lim="800000"/>
            <a:headEnd/>
            <a:tailEnd/>
          </a:ln>
        </p:spPr>
      </p:pic>
      <p:sp>
        <p:nvSpPr>
          <p:cNvPr id="7" name="6 Slayt Numarası Yer Tutucusu"/>
          <p:cNvSpPr>
            <a:spLocks noGrp="1"/>
          </p:cNvSpPr>
          <p:nvPr>
            <p:ph type="sldNum" sz="quarter" idx="12"/>
          </p:nvPr>
        </p:nvSpPr>
        <p:spPr/>
        <p:txBody>
          <a:bodyPr/>
          <a:lstStyle/>
          <a:p>
            <a:fld id="{BD66B42C-8221-4704-9260-3421D6CE5A9F}" type="slidenum">
              <a:rPr lang="tr-TR" smtClean="0"/>
              <a:pPr/>
              <a:t>35</a:t>
            </a:fld>
            <a:endParaRPr lang="tr-T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defRPr/>
            </a:pPr>
            <a:r>
              <a:rPr lang="tr-TR" sz="2000" b="1" dirty="0">
                <a:solidFill>
                  <a:srgbClr val="0000A4"/>
                </a:solidFill>
              </a:rPr>
              <a:t>Girişimcinin İş Kurma Sürecindeki Temel Adımları</a:t>
            </a:r>
          </a:p>
        </p:txBody>
      </p:sp>
      <p:sp>
        <p:nvSpPr>
          <p:cNvPr id="94212" name="AutoShape 4"/>
          <p:cNvSpPr>
            <a:spLocks noChangeArrowheads="1"/>
          </p:cNvSpPr>
          <p:nvPr/>
        </p:nvSpPr>
        <p:spPr bwMode="auto">
          <a:xfrm>
            <a:off x="0" y="2492375"/>
            <a:ext cx="1452563" cy="296863"/>
          </a:xfrm>
          <a:prstGeom prst="flowChartAlternateProcess">
            <a:avLst/>
          </a:prstGeom>
          <a:solidFill>
            <a:srgbClr val="FFFFFF"/>
          </a:solidFill>
          <a:ln w="9525">
            <a:solidFill>
              <a:srgbClr val="000000"/>
            </a:solidFill>
            <a:miter lim="800000"/>
            <a:headEnd/>
            <a:tailEnd/>
          </a:ln>
        </p:spPr>
        <p:txBody>
          <a:bodyPr/>
          <a:lstStyle/>
          <a:p>
            <a:pPr algn="ctr" eaLnBrk="0" hangingPunct="0">
              <a:spcBef>
                <a:spcPts val="600"/>
              </a:spcBef>
              <a:defRPr/>
            </a:pPr>
            <a:r>
              <a:rPr lang="en-AU" sz="1000" b="0" dirty="0">
                <a:solidFill>
                  <a:schemeClr val="tx2"/>
                </a:solidFill>
                <a:effectLst>
                  <a:outerShdw blurRad="38100" dist="38100" dir="2700000" algn="tl">
                    <a:srgbClr val="C0C0C0"/>
                  </a:outerShdw>
                </a:effectLst>
                <a:latin typeface="Arial" charset="0"/>
              </a:rPr>
              <a:t>MOTİVASYON</a:t>
            </a:r>
          </a:p>
        </p:txBody>
      </p:sp>
      <p:sp>
        <p:nvSpPr>
          <p:cNvPr id="94213" name="AutoShape 5"/>
          <p:cNvSpPr>
            <a:spLocks noChangeArrowheads="1"/>
          </p:cNvSpPr>
          <p:nvPr/>
        </p:nvSpPr>
        <p:spPr bwMode="auto">
          <a:xfrm>
            <a:off x="2352675" y="2492375"/>
            <a:ext cx="1538288" cy="296863"/>
          </a:xfrm>
          <a:prstGeom prst="flowChartAlternateProcess">
            <a:avLst/>
          </a:prstGeom>
          <a:solidFill>
            <a:srgbClr val="FFFFFF"/>
          </a:solidFill>
          <a:ln w="9525">
            <a:solidFill>
              <a:srgbClr val="000000"/>
            </a:solidFill>
            <a:miter lim="800000"/>
            <a:headEnd/>
            <a:tailEnd/>
          </a:ln>
        </p:spPr>
        <p:txBody>
          <a:bodyPr/>
          <a:lstStyle/>
          <a:p>
            <a:pPr algn="ctr" eaLnBrk="0" hangingPunct="0">
              <a:spcBef>
                <a:spcPts val="600"/>
              </a:spcBef>
              <a:defRPr/>
            </a:pPr>
            <a:r>
              <a:rPr lang="en-AU" sz="1000" b="0">
                <a:solidFill>
                  <a:schemeClr val="tx2"/>
                </a:solidFill>
                <a:effectLst>
                  <a:outerShdw blurRad="38100" dist="38100" dir="2700000" algn="tl">
                    <a:srgbClr val="C0C0C0"/>
                  </a:outerShdw>
                </a:effectLst>
                <a:latin typeface="Arial" charset="0"/>
              </a:rPr>
              <a:t>İŞ FİKRİ</a:t>
            </a:r>
          </a:p>
        </p:txBody>
      </p:sp>
      <p:sp>
        <p:nvSpPr>
          <p:cNvPr id="94214" name="AutoShape 6"/>
          <p:cNvSpPr>
            <a:spLocks noChangeArrowheads="1"/>
          </p:cNvSpPr>
          <p:nvPr/>
        </p:nvSpPr>
        <p:spPr bwMode="auto">
          <a:xfrm>
            <a:off x="4792663" y="2492375"/>
            <a:ext cx="1539875" cy="296863"/>
          </a:xfrm>
          <a:prstGeom prst="flowChartAlternateProcess">
            <a:avLst/>
          </a:prstGeom>
          <a:noFill/>
          <a:ln w="9525">
            <a:solidFill>
              <a:srgbClr val="000000"/>
            </a:solidFill>
            <a:miter lim="800000"/>
            <a:headEnd/>
            <a:tailEnd/>
          </a:ln>
        </p:spPr>
        <p:txBody>
          <a:bodyPr/>
          <a:lstStyle/>
          <a:p>
            <a:pPr algn="ctr" eaLnBrk="0" hangingPunct="0">
              <a:defRPr/>
            </a:pPr>
            <a:r>
              <a:rPr lang="en-AU" sz="1000" b="0">
                <a:solidFill>
                  <a:schemeClr val="tx2"/>
                </a:solidFill>
                <a:effectLst>
                  <a:outerShdw blurRad="38100" dist="38100" dir="2700000" algn="tl">
                    <a:srgbClr val="C0C0C0"/>
                  </a:outerShdw>
                </a:effectLst>
                <a:latin typeface="Arial" charset="0"/>
              </a:rPr>
              <a:t>ÇALIŞMA PROGRAMI</a:t>
            </a:r>
          </a:p>
        </p:txBody>
      </p:sp>
      <p:sp>
        <p:nvSpPr>
          <p:cNvPr id="94215" name="AutoShape 7"/>
          <p:cNvSpPr>
            <a:spLocks noChangeArrowheads="1"/>
          </p:cNvSpPr>
          <p:nvPr/>
        </p:nvSpPr>
        <p:spPr bwMode="auto">
          <a:xfrm>
            <a:off x="7235825" y="2470150"/>
            <a:ext cx="1708150" cy="339725"/>
          </a:xfrm>
          <a:prstGeom prst="flowChartAlternateProcess">
            <a:avLst/>
          </a:prstGeom>
          <a:solidFill>
            <a:srgbClr val="FFFFFF"/>
          </a:solidFill>
          <a:ln w="9525">
            <a:solidFill>
              <a:srgbClr val="000000"/>
            </a:solidFill>
            <a:miter lim="800000"/>
            <a:headEnd/>
            <a:tailEnd/>
          </a:ln>
        </p:spPr>
        <p:txBody>
          <a:bodyPr/>
          <a:lstStyle/>
          <a:p>
            <a:pPr algn="ctr" eaLnBrk="0" hangingPunct="0">
              <a:defRPr/>
            </a:pPr>
            <a:r>
              <a:rPr lang="en-AU" sz="1000" b="0">
                <a:solidFill>
                  <a:schemeClr val="tx2"/>
                </a:solidFill>
                <a:effectLst>
                  <a:outerShdw blurRad="38100" dist="38100" dir="2700000" algn="tl">
                    <a:srgbClr val="C0C0C0"/>
                  </a:outerShdw>
                </a:effectLst>
                <a:latin typeface="Arial" charset="0"/>
              </a:rPr>
              <a:t>ÖN DEĞERLENDİRME</a:t>
            </a:r>
          </a:p>
        </p:txBody>
      </p:sp>
      <p:sp>
        <p:nvSpPr>
          <p:cNvPr id="94216" name="AutoShape 8"/>
          <p:cNvSpPr>
            <a:spLocks noChangeArrowheads="1"/>
          </p:cNvSpPr>
          <p:nvPr/>
        </p:nvSpPr>
        <p:spPr bwMode="auto">
          <a:xfrm>
            <a:off x="0" y="4398963"/>
            <a:ext cx="1536700" cy="441325"/>
          </a:xfrm>
          <a:prstGeom prst="flowChartAlternateProcess">
            <a:avLst/>
          </a:prstGeom>
          <a:solidFill>
            <a:srgbClr val="FFFFFF"/>
          </a:solidFill>
          <a:ln w="9525">
            <a:solidFill>
              <a:srgbClr val="000000"/>
            </a:solidFill>
            <a:miter lim="800000"/>
            <a:headEnd/>
            <a:tailEnd/>
          </a:ln>
        </p:spPr>
        <p:txBody>
          <a:bodyPr/>
          <a:lstStyle/>
          <a:p>
            <a:pPr algn="ctr" eaLnBrk="0" hangingPunct="0">
              <a:defRPr/>
            </a:pPr>
            <a:r>
              <a:rPr lang="en-AU" sz="1000" b="0">
                <a:solidFill>
                  <a:schemeClr val="tx2"/>
                </a:solidFill>
                <a:effectLst>
                  <a:outerShdw blurRad="38100" dist="38100" dir="2700000" algn="tl">
                    <a:srgbClr val="C0C0C0"/>
                  </a:outerShdw>
                </a:effectLst>
                <a:latin typeface="Arial" charset="0"/>
              </a:rPr>
              <a:t>YAPILABİLİRLİK ARAŞTIRMASI</a:t>
            </a:r>
          </a:p>
        </p:txBody>
      </p:sp>
      <p:sp>
        <p:nvSpPr>
          <p:cNvPr id="94217" name="AutoShape 9"/>
          <p:cNvSpPr>
            <a:spLocks noChangeArrowheads="1"/>
          </p:cNvSpPr>
          <p:nvPr/>
        </p:nvSpPr>
        <p:spPr bwMode="auto">
          <a:xfrm>
            <a:off x="2411413" y="4471988"/>
            <a:ext cx="1535112" cy="296862"/>
          </a:xfrm>
          <a:prstGeom prst="flowChartAlternateProcess">
            <a:avLst/>
          </a:prstGeom>
          <a:solidFill>
            <a:srgbClr val="FFFFFF"/>
          </a:solidFill>
          <a:ln w="9525">
            <a:solidFill>
              <a:srgbClr val="000000"/>
            </a:solidFill>
            <a:miter lim="800000"/>
            <a:headEnd/>
            <a:tailEnd/>
          </a:ln>
        </p:spPr>
        <p:txBody>
          <a:bodyPr/>
          <a:lstStyle/>
          <a:p>
            <a:pPr algn="ctr" eaLnBrk="0" hangingPunct="0">
              <a:spcBef>
                <a:spcPts val="600"/>
              </a:spcBef>
              <a:defRPr/>
            </a:pPr>
            <a:r>
              <a:rPr lang="en-AU" sz="1000" b="0" dirty="0">
                <a:solidFill>
                  <a:schemeClr val="tx2"/>
                </a:solidFill>
                <a:effectLst>
                  <a:outerShdw blurRad="38100" dist="38100" dir="2700000" algn="tl">
                    <a:srgbClr val="C0C0C0"/>
                  </a:outerShdw>
                </a:effectLst>
                <a:latin typeface="Arial" charset="0"/>
              </a:rPr>
              <a:t>İŞ PLANI</a:t>
            </a:r>
          </a:p>
        </p:txBody>
      </p:sp>
      <p:sp>
        <p:nvSpPr>
          <p:cNvPr id="94218" name="AutoShape 10"/>
          <p:cNvSpPr>
            <a:spLocks noChangeArrowheads="1"/>
          </p:cNvSpPr>
          <p:nvPr/>
        </p:nvSpPr>
        <p:spPr bwMode="auto">
          <a:xfrm>
            <a:off x="4822825" y="4471988"/>
            <a:ext cx="1536700" cy="296862"/>
          </a:xfrm>
          <a:prstGeom prst="flowChartAlternateProcess">
            <a:avLst/>
          </a:prstGeom>
          <a:solidFill>
            <a:srgbClr val="FFFFFF"/>
          </a:solidFill>
          <a:ln w="9525">
            <a:solidFill>
              <a:srgbClr val="000000"/>
            </a:solidFill>
            <a:miter lim="800000"/>
            <a:headEnd/>
            <a:tailEnd/>
          </a:ln>
        </p:spPr>
        <p:txBody>
          <a:bodyPr/>
          <a:lstStyle/>
          <a:p>
            <a:pPr algn="ctr" eaLnBrk="0" hangingPunct="0">
              <a:spcBef>
                <a:spcPts val="600"/>
              </a:spcBef>
              <a:defRPr/>
            </a:pPr>
            <a:r>
              <a:rPr lang="en-AU" sz="1000" b="0">
                <a:solidFill>
                  <a:schemeClr val="tx2"/>
                </a:solidFill>
                <a:effectLst>
                  <a:outerShdw blurRad="38100" dist="38100" dir="2700000" algn="tl">
                    <a:srgbClr val="C0C0C0"/>
                  </a:outerShdw>
                </a:effectLst>
                <a:latin typeface="Arial" charset="0"/>
              </a:rPr>
              <a:t>İŞİ KURMAK</a:t>
            </a:r>
          </a:p>
        </p:txBody>
      </p:sp>
      <p:sp>
        <p:nvSpPr>
          <p:cNvPr id="94219" name="AutoShape 11"/>
          <p:cNvSpPr>
            <a:spLocks noChangeArrowheads="1"/>
          </p:cNvSpPr>
          <p:nvPr/>
        </p:nvSpPr>
        <p:spPr bwMode="auto">
          <a:xfrm>
            <a:off x="7235825" y="4471988"/>
            <a:ext cx="1708150" cy="296862"/>
          </a:xfrm>
          <a:prstGeom prst="flowChartAlternateProcess">
            <a:avLst/>
          </a:prstGeom>
          <a:solidFill>
            <a:srgbClr val="FFFFFF"/>
          </a:solidFill>
          <a:ln w="9525">
            <a:solidFill>
              <a:srgbClr val="000000"/>
            </a:solidFill>
            <a:miter lim="800000"/>
            <a:headEnd/>
            <a:tailEnd/>
          </a:ln>
        </p:spPr>
        <p:txBody>
          <a:bodyPr/>
          <a:lstStyle/>
          <a:p>
            <a:pPr algn="ctr" eaLnBrk="0" hangingPunct="0">
              <a:spcBef>
                <a:spcPts val="600"/>
              </a:spcBef>
              <a:defRPr/>
            </a:pPr>
            <a:r>
              <a:rPr lang="en-AU" sz="1000" b="0">
                <a:solidFill>
                  <a:schemeClr val="tx2"/>
                </a:solidFill>
                <a:effectLst>
                  <a:outerShdw blurRad="38100" dist="38100" dir="2700000" algn="tl">
                    <a:srgbClr val="C0C0C0"/>
                  </a:outerShdw>
                </a:effectLst>
                <a:latin typeface="Arial" charset="0"/>
              </a:rPr>
              <a:t>İŞİ GELİŞTİRMEK</a:t>
            </a:r>
          </a:p>
        </p:txBody>
      </p:sp>
      <p:sp>
        <p:nvSpPr>
          <p:cNvPr id="94220" name="AutoShape 12"/>
          <p:cNvSpPr>
            <a:spLocks noChangeArrowheads="1"/>
          </p:cNvSpPr>
          <p:nvPr/>
        </p:nvSpPr>
        <p:spPr bwMode="auto">
          <a:xfrm rot="16200000" flipH="1">
            <a:off x="1719262" y="2443163"/>
            <a:ext cx="366713" cy="395288"/>
          </a:xfrm>
          <a:prstGeom prst="downArrow">
            <a:avLst>
              <a:gd name="adj1" fmla="val 50000"/>
              <a:gd name="adj2" fmla="val 26948"/>
            </a:avLst>
          </a:prstGeom>
          <a:solidFill>
            <a:schemeClr val="tx1"/>
          </a:solidFill>
          <a:ln w="19050">
            <a:solidFill>
              <a:srgbClr val="000000"/>
            </a:solidFill>
            <a:miter lim="800000"/>
            <a:headEnd/>
            <a:tailEnd/>
          </a:ln>
          <a:effectLst>
            <a:outerShdw dist="35921" dir="2700000" algn="ctr" rotWithShape="0">
              <a:srgbClr val="808080"/>
            </a:outerShdw>
          </a:effectLst>
        </p:spPr>
        <p:txBody>
          <a:bodyPr/>
          <a:lstStyle/>
          <a:p>
            <a:pPr>
              <a:defRPr/>
            </a:pPr>
            <a:endParaRPr lang="tr-TR">
              <a:latin typeface="Arial" charset="0"/>
            </a:endParaRPr>
          </a:p>
        </p:txBody>
      </p:sp>
      <p:sp>
        <p:nvSpPr>
          <p:cNvPr id="94221" name="AutoShape 13"/>
          <p:cNvSpPr>
            <a:spLocks noChangeArrowheads="1"/>
          </p:cNvSpPr>
          <p:nvPr/>
        </p:nvSpPr>
        <p:spPr bwMode="auto">
          <a:xfrm rot="16200000" flipH="1">
            <a:off x="6614320" y="4421981"/>
            <a:ext cx="366712" cy="396875"/>
          </a:xfrm>
          <a:prstGeom prst="downArrow">
            <a:avLst>
              <a:gd name="adj1" fmla="val 50000"/>
              <a:gd name="adj2" fmla="val 27056"/>
            </a:avLst>
          </a:prstGeom>
          <a:solidFill>
            <a:schemeClr val="tx1"/>
          </a:solidFill>
          <a:ln w="19050">
            <a:solidFill>
              <a:srgbClr val="000000"/>
            </a:solidFill>
            <a:miter lim="800000"/>
            <a:headEnd/>
            <a:tailEnd/>
          </a:ln>
          <a:effectLst>
            <a:outerShdw dist="35921" dir="2700000" algn="ctr" rotWithShape="0">
              <a:srgbClr val="808080"/>
            </a:outerShdw>
          </a:effectLst>
        </p:spPr>
        <p:txBody>
          <a:bodyPr/>
          <a:lstStyle/>
          <a:p>
            <a:pPr>
              <a:defRPr/>
            </a:pPr>
            <a:endParaRPr lang="tr-TR">
              <a:latin typeface="Arial" charset="0"/>
            </a:endParaRPr>
          </a:p>
        </p:txBody>
      </p:sp>
      <p:sp>
        <p:nvSpPr>
          <p:cNvPr id="94222" name="AutoShape 14"/>
          <p:cNvSpPr>
            <a:spLocks noChangeArrowheads="1"/>
          </p:cNvSpPr>
          <p:nvPr/>
        </p:nvSpPr>
        <p:spPr bwMode="auto">
          <a:xfrm rot="16200000" flipH="1">
            <a:off x="4201320" y="4421981"/>
            <a:ext cx="366712" cy="396875"/>
          </a:xfrm>
          <a:prstGeom prst="downArrow">
            <a:avLst>
              <a:gd name="adj1" fmla="val 50000"/>
              <a:gd name="adj2" fmla="val 27056"/>
            </a:avLst>
          </a:prstGeom>
          <a:solidFill>
            <a:schemeClr val="tx1"/>
          </a:solidFill>
          <a:ln w="19050">
            <a:solidFill>
              <a:srgbClr val="000000"/>
            </a:solidFill>
            <a:miter lim="800000"/>
            <a:headEnd/>
            <a:tailEnd/>
          </a:ln>
          <a:effectLst>
            <a:outerShdw dist="35921" dir="2700000" algn="ctr" rotWithShape="0">
              <a:srgbClr val="808080"/>
            </a:outerShdw>
          </a:effectLst>
        </p:spPr>
        <p:txBody>
          <a:bodyPr/>
          <a:lstStyle/>
          <a:p>
            <a:pPr>
              <a:defRPr/>
            </a:pPr>
            <a:endParaRPr lang="tr-TR">
              <a:latin typeface="Arial" charset="0"/>
            </a:endParaRPr>
          </a:p>
        </p:txBody>
      </p:sp>
      <p:sp>
        <p:nvSpPr>
          <p:cNvPr id="94223" name="AutoShape 15"/>
          <p:cNvSpPr>
            <a:spLocks noChangeArrowheads="1"/>
          </p:cNvSpPr>
          <p:nvPr/>
        </p:nvSpPr>
        <p:spPr bwMode="auto">
          <a:xfrm rot="16200000" flipH="1">
            <a:off x="1789907" y="4421981"/>
            <a:ext cx="366712" cy="396875"/>
          </a:xfrm>
          <a:prstGeom prst="downArrow">
            <a:avLst>
              <a:gd name="adj1" fmla="val 50000"/>
              <a:gd name="adj2" fmla="val 27056"/>
            </a:avLst>
          </a:prstGeom>
          <a:solidFill>
            <a:schemeClr val="tx1"/>
          </a:solidFill>
          <a:ln w="19050">
            <a:solidFill>
              <a:srgbClr val="000000"/>
            </a:solidFill>
            <a:miter lim="800000"/>
            <a:headEnd/>
            <a:tailEnd/>
          </a:ln>
          <a:effectLst>
            <a:outerShdw dist="35921" dir="2700000" algn="ctr" rotWithShape="0">
              <a:srgbClr val="808080"/>
            </a:outerShdw>
          </a:effectLst>
        </p:spPr>
        <p:txBody>
          <a:bodyPr/>
          <a:lstStyle/>
          <a:p>
            <a:pPr>
              <a:defRPr/>
            </a:pPr>
            <a:endParaRPr lang="tr-TR">
              <a:latin typeface="Arial" charset="0"/>
            </a:endParaRPr>
          </a:p>
        </p:txBody>
      </p:sp>
      <p:sp>
        <p:nvSpPr>
          <p:cNvPr id="94224" name="AutoShape 16"/>
          <p:cNvSpPr>
            <a:spLocks noChangeArrowheads="1"/>
          </p:cNvSpPr>
          <p:nvPr/>
        </p:nvSpPr>
        <p:spPr bwMode="auto">
          <a:xfrm rot="16200000" flipH="1">
            <a:off x="6600032" y="2440781"/>
            <a:ext cx="366712" cy="396875"/>
          </a:xfrm>
          <a:prstGeom prst="downArrow">
            <a:avLst>
              <a:gd name="adj1" fmla="val 50000"/>
              <a:gd name="adj2" fmla="val 27056"/>
            </a:avLst>
          </a:prstGeom>
          <a:solidFill>
            <a:schemeClr val="tx1"/>
          </a:solidFill>
          <a:ln w="19050">
            <a:solidFill>
              <a:srgbClr val="000000"/>
            </a:solidFill>
            <a:miter lim="800000"/>
            <a:headEnd/>
            <a:tailEnd/>
          </a:ln>
          <a:effectLst>
            <a:outerShdw dist="35921" dir="2700000" algn="ctr" rotWithShape="0">
              <a:srgbClr val="808080"/>
            </a:outerShdw>
          </a:effectLst>
        </p:spPr>
        <p:txBody>
          <a:bodyPr/>
          <a:lstStyle/>
          <a:p>
            <a:pPr>
              <a:defRPr/>
            </a:pPr>
            <a:endParaRPr lang="tr-TR">
              <a:latin typeface="Arial" charset="0"/>
            </a:endParaRPr>
          </a:p>
        </p:txBody>
      </p:sp>
      <p:sp>
        <p:nvSpPr>
          <p:cNvPr id="94225" name="AutoShape 17"/>
          <p:cNvSpPr>
            <a:spLocks noChangeArrowheads="1"/>
          </p:cNvSpPr>
          <p:nvPr/>
        </p:nvSpPr>
        <p:spPr bwMode="auto">
          <a:xfrm rot="16200000" flipH="1">
            <a:off x="4158456" y="2442369"/>
            <a:ext cx="366713" cy="396875"/>
          </a:xfrm>
          <a:prstGeom prst="downArrow">
            <a:avLst>
              <a:gd name="adj1" fmla="val 50000"/>
              <a:gd name="adj2" fmla="val 27056"/>
            </a:avLst>
          </a:prstGeom>
          <a:solidFill>
            <a:schemeClr val="tx1"/>
          </a:solidFill>
          <a:ln w="19050">
            <a:solidFill>
              <a:srgbClr val="000000"/>
            </a:solidFill>
            <a:miter lim="800000"/>
            <a:headEnd/>
            <a:tailEnd/>
          </a:ln>
          <a:effectLst>
            <a:outerShdw dist="35921" dir="2700000" algn="ctr" rotWithShape="0">
              <a:srgbClr val="808080"/>
            </a:outerShdw>
          </a:effectLst>
        </p:spPr>
        <p:txBody>
          <a:bodyPr/>
          <a:lstStyle/>
          <a:p>
            <a:pPr>
              <a:defRPr/>
            </a:pPr>
            <a:endParaRPr lang="tr-TR">
              <a:latin typeface="Arial" charset="0"/>
            </a:endParaRPr>
          </a:p>
        </p:txBody>
      </p:sp>
      <p:pic>
        <p:nvPicPr>
          <p:cNvPr id="34833" name="Picture 18" descr="j0290840"/>
          <p:cNvPicPr>
            <a:picLocks noChangeAspect="1" noChangeArrowheads="1"/>
          </p:cNvPicPr>
          <p:nvPr/>
        </p:nvPicPr>
        <p:blipFill>
          <a:blip r:embed="rId2"/>
          <a:srcRect/>
          <a:stretch>
            <a:fillRect/>
          </a:stretch>
        </p:blipFill>
        <p:spPr bwMode="auto">
          <a:xfrm>
            <a:off x="250825" y="2924175"/>
            <a:ext cx="827088" cy="1258888"/>
          </a:xfrm>
          <a:prstGeom prst="rect">
            <a:avLst/>
          </a:prstGeom>
          <a:noFill/>
          <a:ln w="9525">
            <a:noFill/>
            <a:miter lim="800000"/>
            <a:headEnd/>
            <a:tailEnd/>
          </a:ln>
        </p:spPr>
      </p:pic>
      <p:pic>
        <p:nvPicPr>
          <p:cNvPr id="34834" name="Picture 19" descr="BD04924_"/>
          <p:cNvPicPr>
            <a:picLocks noChangeAspect="1" noChangeArrowheads="1"/>
          </p:cNvPicPr>
          <p:nvPr/>
        </p:nvPicPr>
        <p:blipFill>
          <a:blip r:embed="rId3"/>
          <a:srcRect/>
          <a:stretch>
            <a:fillRect/>
          </a:stretch>
        </p:blipFill>
        <p:spPr bwMode="auto">
          <a:xfrm>
            <a:off x="2484438" y="2924175"/>
            <a:ext cx="1012825" cy="1260475"/>
          </a:xfrm>
          <a:prstGeom prst="rect">
            <a:avLst/>
          </a:prstGeom>
          <a:noFill/>
          <a:ln w="9525">
            <a:noFill/>
            <a:miter lim="800000"/>
            <a:headEnd/>
            <a:tailEnd/>
          </a:ln>
        </p:spPr>
      </p:pic>
      <p:pic>
        <p:nvPicPr>
          <p:cNvPr id="34835" name="Picture 20" descr="co01p"/>
          <p:cNvPicPr>
            <a:picLocks noChangeAspect="1" noChangeArrowheads="1"/>
          </p:cNvPicPr>
          <p:nvPr/>
        </p:nvPicPr>
        <p:blipFill>
          <a:blip r:embed="rId4">
            <a:lum bright="18000"/>
          </a:blip>
          <a:srcRect/>
          <a:stretch>
            <a:fillRect/>
          </a:stretch>
        </p:blipFill>
        <p:spPr bwMode="auto">
          <a:xfrm>
            <a:off x="4787900" y="2997200"/>
            <a:ext cx="1747838" cy="1257300"/>
          </a:xfrm>
          <a:prstGeom prst="rect">
            <a:avLst/>
          </a:prstGeom>
          <a:noFill/>
          <a:ln w="9525">
            <a:noFill/>
            <a:miter lim="800000"/>
            <a:headEnd/>
            <a:tailEnd/>
          </a:ln>
        </p:spPr>
      </p:pic>
      <p:pic>
        <p:nvPicPr>
          <p:cNvPr id="34836" name="Picture 21" descr="j0363682"/>
          <p:cNvPicPr>
            <a:picLocks noChangeAspect="1" noChangeArrowheads="1"/>
          </p:cNvPicPr>
          <p:nvPr/>
        </p:nvPicPr>
        <p:blipFill>
          <a:blip r:embed="rId5">
            <a:lum bright="6000"/>
          </a:blip>
          <a:srcRect/>
          <a:stretch>
            <a:fillRect/>
          </a:stretch>
        </p:blipFill>
        <p:spPr bwMode="auto">
          <a:xfrm>
            <a:off x="7380288" y="2997200"/>
            <a:ext cx="1363662" cy="1258888"/>
          </a:xfrm>
          <a:prstGeom prst="rect">
            <a:avLst/>
          </a:prstGeom>
          <a:noFill/>
          <a:ln w="9525">
            <a:noFill/>
            <a:miter lim="800000"/>
            <a:headEnd/>
            <a:tailEnd/>
          </a:ln>
        </p:spPr>
      </p:pic>
      <p:pic>
        <p:nvPicPr>
          <p:cNvPr id="34837" name="Picture 22" descr="monument"/>
          <p:cNvPicPr>
            <a:picLocks noChangeAspect="1" noChangeArrowheads="1"/>
          </p:cNvPicPr>
          <p:nvPr/>
        </p:nvPicPr>
        <p:blipFill>
          <a:blip r:embed="rId6" cstate="print"/>
          <a:srcRect/>
          <a:stretch>
            <a:fillRect/>
          </a:stretch>
        </p:blipFill>
        <p:spPr bwMode="auto">
          <a:xfrm>
            <a:off x="0" y="5157788"/>
            <a:ext cx="1898650" cy="1258887"/>
          </a:xfrm>
          <a:prstGeom prst="rect">
            <a:avLst/>
          </a:prstGeom>
          <a:noFill/>
          <a:ln w="9525">
            <a:noFill/>
            <a:miter lim="800000"/>
            <a:headEnd/>
            <a:tailEnd/>
          </a:ln>
        </p:spPr>
      </p:pic>
      <p:pic>
        <p:nvPicPr>
          <p:cNvPr id="34838" name="Picture 23" descr="path"/>
          <p:cNvPicPr>
            <a:picLocks noChangeAspect="1" noChangeArrowheads="1"/>
          </p:cNvPicPr>
          <p:nvPr/>
        </p:nvPicPr>
        <p:blipFill>
          <a:blip r:embed="rId7"/>
          <a:srcRect/>
          <a:stretch>
            <a:fillRect/>
          </a:stretch>
        </p:blipFill>
        <p:spPr bwMode="auto">
          <a:xfrm>
            <a:off x="2476500" y="5181600"/>
            <a:ext cx="2006600" cy="1258888"/>
          </a:xfrm>
          <a:prstGeom prst="rect">
            <a:avLst/>
          </a:prstGeom>
          <a:noFill/>
          <a:ln w="9525">
            <a:noFill/>
            <a:miter lim="800000"/>
            <a:headEnd/>
            <a:tailEnd/>
          </a:ln>
        </p:spPr>
      </p:pic>
      <p:pic>
        <p:nvPicPr>
          <p:cNvPr id="34839" name="Picture 24" descr="BD05297_"/>
          <p:cNvPicPr>
            <a:picLocks noChangeAspect="1" noChangeArrowheads="1"/>
          </p:cNvPicPr>
          <p:nvPr/>
        </p:nvPicPr>
        <p:blipFill>
          <a:blip r:embed="rId8"/>
          <a:srcRect/>
          <a:stretch>
            <a:fillRect/>
          </a:stretch>
        </p:blipFill>
        <p:spPr bwMode="auto">
          <a:xfrm>
            <a:off x="4859338" y="5157788"/>
            <a:ext cx="1457325" cy="1258887"/>
          </a:xfrm>
          <a:prstGeom prst="rect">
            <a:avLst/>
          </a:prstGeom>
          <a:noFill/>
          <a:ln w="9525">
            <a:noFill/>
            <a:miter lim="800000"/>
            <a:headEnd/>
            <a:tailEnd/>
          </a:ln>
        </p:spPr>
      </p:pic>
      <p:pic>
        <p:nvPicPr>
          <p:cNvPr id="34840" name="Picture 25" descr="BD04972_"/>
          <p:cNvPicPr>
            <a:picLocks noChangeAspect="1" noChangeArrowheads="1"/>
          </p:cNvPicPr>
          <p:nvPr/>
        </p:nvPicPr>
        <p:blipFill>
          <a:blip r:embed="rId9"/>
          <a:srcRect/>
          <a:stretch>
            <a:fillRect/>
          </a:stretch>
        </p:blipFill>
        <p:spPr bwMode="auto">
          <a:xfrm>
            <a:off x="7092950" y="5157788"/>
            <a:ext cx="1817688" cy="1258887"/>
          </a:xfrm>
          <a:prstGeom prst="rect">
            <a:avLst/>
          </a:prstGeom>
          <a:noFill/>
          <a:ln w="9525">
            <a:noFill/>
            <a:miter lim="800000"/>
            <a:headEnd/>
            <a:tailEnd/>
          </a:ln>
        </p:spPr>
      </p:pic>
      <p:sp>
        <p:nvSpPr>
          <p:cNvPr id="26" name="25 Slayt Numarası Yer Tutucusu"/>
          <p:cNvSpPr>
            <a:spLocks noGrp="1"/>
          </p:cNvSpPr>
          <p:nvPr>
            <p:ph type="sldNum" sz="quarter" idx="12"/>
          </p:nvPr>
        </p:nvSpPr>
        <p:spPr/>
        <p:txBody>
          <a:bodyPr/>
          <a:lstStyle/>
          <a:p>
            <a:fld id="{BD66B42C-8221-4704-9260-3421D6CE5A9F}" type="slidenum">
              <a:rPr lang="tr-TR" smtClean="0"/>
              <a:pPr/>
              <a:t>36</a:t>
            </a:fld>
            <a:endParaRPr lang="tr-T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8" name="Rectangle 2"/>
          <p:cNvSpPr>
            <a:spLocks noChangeArrowheads="1"/>
          </p:cNvSpPr>
          <p:nvPr/>
        </p:nvSpPr>
        <p:spPr bwMode="auto">
          <a:xfrm>
            <a:off x="0" y="0"/>
            <a:ext cx="8713788" cy="976313"/>
          </a:xfrm>
          <a:prstGeom prst="rect">
            <a:avLst/>
          </a:prstGeom>
          <a:noFill/>
          <a:ln w="9525">
            <a:noFill/>
            <a:miter lim="800000"/>
            <a:headEnd/>
            <a:tailEnd/>
          </a:ln>
          <a:effectLst/>
        </p:spPr>
        <p:txBody>
          <a:bodyPr lIns="90488" tIns="44450" rIns="90488" bIns="44450" anchor="ctr"/>
          <a:lstStyle/>
          <a:p>
            <a:pPr defTabSz="892175">
              <a:defRPr/>
            </a:pPr>
            <a:r>
              <a:rPr kumimoji="0" lang="tr-TR" sz="4000">
                <a:solidFill>
                  <a:schemeClr val="tx2"/>
                </a:solidFill>
                <a:effectLst>
                  <a:outerShdw blurRad="38100" dist="38100" dir="2700000" algn="tl">
                    <a:srgbClr val="000000"/>
                  </a:outerShdw>
                </a:effectLst>
                <a:latin typeface="Copperplate Gothic Bold" pitchFamily="34" charset="0"/>
              </a:rPr>
              <a:t>Girişim Süreci</a:t>
            </a:r>
            <a:endParaRPr kumimoji="0" lang="en-US" sz="4000">
              <a:solidFill>
                <a:schemeClr val="tx2"/>
              </a:solidFill>
              <a:effectLst>
                <a:outerShdw blurRad="38100" dist="38100" dir="2700000" algn="tl">
                  <a:srgbClr val="000000"/>
                </a:outerShdw>
              </a:effectLst>
              <a:latin typeface="Copperplate Gothic Bold" pitchFamily="34" charset="0"/>
            </a:endParaRPr>
          </a:p>
        </p:txBody>
      </p:sp>
      <p:sp>
        <p:nvSpPr>
          <p:cNvPr id="148483" name="Rectangle 6"/>
          <p:cNvSpPr>
            <a:spLocks noChangeArrowheads="1"/>
          </p:cNvSpPr>
          <p:nvPr/>
        </p:nvSpPr>
        <p:spPr bwMode="auto">
          <a:xfrm>
            <a:off x="4932363" y="1557338"/>
            <a:ext cx="3960812" cy="2592387"/>
          </a:xfrm>
          <a:prstGeom prst="rect">
            <a:avLst/>
          </a:prstGeom>
          <a:solidFill>
            <a:srgbClr val="008080">
              <a:alpha val="56078"/>
            </a:srgbClr>
          </a:solidFill>
          <a:ln w="25400">
            <a:solidFill>
              <a:schemeClr val="tx2"/>
            </a:solidFill>
            <a:miter lim="800000"/>
            <a:headEnd/>
            <a:tailEnd/>
          </a:ln>
        </p:spPr>
        <p:txBody>
          <a:bodyPr lIns="90488" tIns="44450" rIns="90488" bIns="44450"/>
          <a:lstStyle>
            <a:lvl1pPr marL="342900" indent="-342900" algn="l">
              <a:spcBef>
                <a:spcPct val="20000"/>
              </a:spcBef>
              <a:buChar char="•"/>
              <a:defRPr kumimoji="1" sz="3200">
                <a:solidFill>
                  <a:schemeClr val="tx1"/>
                </a:solidFill>
                <a:latin typeface="Tahoma" pitchFamily="34" charset="0"/>
              </a:defRPr>
            </a:lvl1pPr>
            <a:lvl2pPr marL="742950" indent="-285750" algn="l">
              <a:spcBef>
                <a:spcPct val="20000"/>
              </a:spcBef>
              <a:buChar char="–"/>
              <a:defRPr kumimoji="1" sz="2800">
                <a:solidFill>
                  <a:schemeClr val="tx1"/>
                </a:solidFill>
                <a:latin typeface="Tahoma" pitchFamily="34" charset="0"/>
              </a:defRPr>
            </a:lvl2pPr>
            <a:lvl3pPr marL="1143000" indent="-228600" algn="l">
              <a:spcBef>
                <a:spcPct val="20000"/>
              </a:spcBef>
              <a:buChar char="•"/>
              <a:defRPr kumimoji="1" sz="2400">
                <a:solidFill>
                  <a:schemeClr val="tx1"/>
                </a:solidFill>
                <a:latin typeface="Tahoma" pitchFamily="34" charset="0"/>
              </a:defRPr>
            </a:lvl3pPr>
            <a:lvl4pPr marL="1600200" indent="-228600" algn="l">
              <a:spcBef>
                <a:spcPct val="20000"/>
              </a:spcBef>
              <a:buChar char="–"/>
              <a:defRPr kumimoji="1" sz="2000">
                <a:solidFill>
                  <a:schemeClr val="tx1"/>
                </a:solidFill>
                <a:latin typeface="Tahoma" pitchFamily="34" charset="0"/>
              </a:defRPr>
            </a:lvl4pPr>
            <a:lvl5pPr marL="2057400" indent="-228600" algn="l">
              <a:spcBef>
                <a:spcPct val="20000"/>
              </a:spcBef>
              <a:buChar char="»"/>
              <a:defRPr kumimoji="1" sz="2000">
                <a:solidFill>
                  <a:schemeClr val="tx1"/>
                </a:solidFill>
                <a:latin typeface="Tahoma" pitchFamily="34" charset="0"/>
              </a:defRPr>
            </a:lvl5pPr>
            <a:lvl6pPr marL="2514600" indent="-228600" eaLnBrk="0" fontAlgn="base" hangingPunct="0">
              <a:spcBef>
                <a:spcPct val="20000"/>
              </a:spcBef>
              <a:spcAft>
                <a:spcPct val="0"/>
              </a:spcAft>
              <a:buChar char="»"/>
              <a:defRPr kumimoji="1" sz="2000">
                <a:solidFill>
                  <a:schemeClr val="tx1"/>
                </a:solidFill>
                <a:latin typeface="Tahoma" pitchFamily="34" charset="0"/>
              </a:defRPr>
            </a:lvl6pPr>
            <a:lvl7pPr marL="2971800" indent="-228600" eaLnBrk="0" fontAlgn="base" hangingPunct="0">
              <a:spcBef>
                <a:spcPct val="20000"/>
              </a:spcBef>
              <a:spcAft>
                <a:spcPct val="0"/>
              </a:spcAft>
              <a:buChar char="»"/>
              <a:defRPr kumimoji="1" sz="2000">
                <a:solidFill>
                  <a:schemeClr val="tx1"/>
                </a:solidFill>
                <a:latin typeface="Tahoma" pitchFamily="34" charset="0"/>
              </a:defRPr>
            </a:lvl7pPr>
            <a:lvl8pPr marL="3429000" indent="-228600" eaLnBrk="0" fontAlgn="base" hangingPunct="0">
              <a:spcBef>
                <a:spcPct val="20000"/>
              </a:spcBef>
              <a:spcAft>
                <a:spcPct val="0"/>
              </a:spcAft>
              <a:buChar char="»"/>
              <a:defRPr kumimoji="1" sz="2000">
                <a:solidFill>
                  <a:schemeClr val="tx1"/>
                </a:solidFill>
                <a:latin typeface="Tahoma" pitchFamily="34" charset="0"/>
              </a:defRPr>
            </a:lvl8pPr>
            <a:lvl9pPr marL="3886200" indent="-228600" eaLnBrk="0" fontAlgn="base" hangingPunct="0">
              <a:spcBef>
                <a:spcPct val="20000"/>
              </a:spcBef>
              <a:spcAft>
                <a:spcPct val="0"/>
              </a:spcAft>
              <a:buChar char="»"/>
              <a:defRPr kumimoji="1" sz="2000">
                <a:solidFill>
                  <a:schemeClr val="tx1"/>
                </a:solidFill>
                <a:latin typeface="Tahoma" pitchFamily="34" charset="0"/>
              </a:defRPr>
            </a:lvl9pPr>
          </a:lstStyle>
          <a:p>
            <a:pPr>
              <a:lnSpc>
                <a:spcPct val="120000"/>
              </a:lnSpc>
              <a:buFontTx/>
              <a:buNone/>
            </a:pPr>
            <a:r>
              <a:rPr kumimoji="0" lang="tr-TR" altLang="tr-TR" sz="2000" u="sng">
                <a:solidFill>
                  <a:srgbClr val="EBFFEB"/>
                </a:solidFill>
                <a:latin typeface="Arial" charset="0"/>
              </a:rPr>
              <a:t>İşi Yönetmek:</a:t>
            </a:r>
            <a:endParaRPr kumimoji="0" lang="en-US" altLang="tr-TR" sz="2000">
              <a:solidFill>
                <a:srgbClr val="EBFFEB"/>
              </a:solidFill>
              <a:latin typeface="Arial" charset="0"/>
            </a:endParaRPr>
          </a:p>
          <a:p>
            <a:pPr lvl="1">
              <a:lnSpc>
                <a:spcPct val="120000"/>
              </a:lnSpc>
              <a:buClr>
                <a:schemeClr val="tx1"/>
              </a:buClr>
              <a:buSzPct val="75000"/>
              <a:buFont typeface="Monotype Sorts" pitchFamily="2" charset="2"/>
              <a:buChar char="p"/>
            </a:pPr>
            <a:r>
              <a:rPr kumimoji="0" lang="tr-TR" altLang="tr-TR" sz="2000">
                <a:solidFill>
                  <a:srgbClr val="EBFFEB"/>
                </a:solidFill>
                <a:latin typeface="Arial" charset="0"/>
              </a:rPr>
              <a:t>Süreçleri yönetmek</a:t>
            </a:r>
          </a:p>
          <a:p>
            <a:pPr lvl="1">
              <a:lnSpc>
                <a:spcPct val="120000"/>
              </a:lnSpc>
              <a:buClr>
                <a:schemeClr val="tx1"/>
              </a:buClr>
              <a:buSzPct val="75000"/>
              <a:buFont typeface="Monotype Sorts" pitchFamily="2" charset="2"/>
              <a:buChar char="p"/>
            </a:pPr>
            <a:r>
              <a:rPr kumimoji="0" lang="tr-TR" altLang="tr-TR" sz="2000">
                <a:solidFill>
                  <a:srgbClr val="EBFFEB"/>
                </a:solidFill>
                <a:latin typeface="Arial" charset="0"/>
              </a:rPr>
              <a:t>İnsanları yönetmek</a:t>
            </a:r>
            <a:endParaRPr kumimoji="0" lang="en-US" altLang="tr-TR" sz="2000">
              <a:solidFill>
                <a:srgbClr val="EBFFEB"/>
              </a:solidFill>
              <a:latin typeface="Arial" charset="0"/>
            </a:endParaRPr>
          </a:p>
          <a:p>
            <a:pPr lvl="1">
              <a:lnSpc>
                <a:spcPct val="120000"/>
              </a:lnSpc>
              <a:buClr>
                <a:schemeClr val="tx1"/>
              </a:buClr>
              <a:buSzPct val="75000"/>
              <a:buFont typeface="Monotype Sorts" pitchFamily="2" charset="2"/>
              <a:buChar char="p"/>
            </a:pPr>
            <a:r>
              <a:rPr kumimoji="0" lang="tr-TR" altLang="tr-TR" sz="2000">
                <a:solidFill>
                  <a:srgbClr val="EBFFEB"/>
                </a:solidFill>
                <a:latin typeface="Arial" charset="0"/>
              </a:rPr>
              <a:t>Büyümeyi yönetmek</a:t>
            </a:r>
            <a:endParaRPr kumimoji="0" lang="en-US" altLang="tr-TR" sz="2000">
              <a:solidFill>
                <a:srgbClr val="EBFFEB"/>
              </a:solidFill>
              <a:latin typeface="Arial" charset="0"/>
            </a:endParaRPr>
          </a:p>
          <a:p>
            <a:pPr lvl="1">
              <a:lnSpc>
                <a:spcPct val="120000"/>
              </a:lnSpc>
              <a:buClr>
                <a:schemeClr val="tx1"/>
              </a:buClr>
              <a:buSzPct val="75000"/>
              <a:buFont typeface="Monotype Sorts" pitchFamily="2" charset="2"/>
              <a:buChar char="p"/>
            </a:pPr>
            <a:r>
              <a:rPr kumimoji="0" lang="tr-TR" altLang="tr-TR" sz="2000">
                <a:solidFill>
                  <a:srgbClr val="EBFFEB"/>
                </a:solidFill>
                <a:latin typeface="Arial" charset="0"/>
              </a:rPr>
              <a:t>Finans ve Pazarlama</a:t>
            </a:r>
            <a:endParaRPr kumimoji="0" lang="en-US" altLang="tr-TR" sz="2000">
              <a:solidFill>
                <a:srgbClr val="EBFFEB"/>
              </a:solidFill>
              <a:latin typeface="Arial" charset="0"/>
            </a:endParaRPr>
          </a:p>
          <a:p>
            <a:pPr>
              <a:lnSpc>
                <a:spcPct val="120000"/>
              </a:lnSpc>
              <a:buClr>
                <a:schemeClr val="tx1"/>
              </a:buClr>
              <a:buSzPct val="75000"/>
              <a:buFont typeface="Monotype Sorts" pitchFamily="2" charset="2"/>
              <a:buChar char="p"/>
            </a:pPr>
            <a:endParaRPr kumimoji="0" lang="en-US" altLang="tr-TR" sz="2000">
              <a:solidFill>
                <a:srgbClr val="EBFFEB"/>
              </a:solidFill>
              <a:latin typeface="Arial" charset="0"/>
            </a:endParaRPr>
          </a:p>
        </p:txBody>
      </p:sp>
      <p:graphicFrame>
        <p:nvGraphicFramePr>
          <p:cNvPr id="148484" name="Object 10"/>
          <p:cNvGraphicFramePr>
            <a:graphicFrameLocks/>
          </p:cNvGraphicFramePr>
          <p:nvPr/>
        </p:nvGraphicFramePr>
        <p:xfrm>
          <a:off x="1993900" y="4219575"/>
          <a:ext cx="4883150" cy="2305050"/>
        </p:xfrm>
        <a:graphic>
          <a:graphicData uri="http://schemas.openxmlformats.org/presentationml/2006/ole">
            <mc:AlternateContent xmlns:mc="http://schemas.openxmlformats.org/markup-compatibility/2006">
              <mc:Choice xmlns:v="urn:schemas-microsoft-com:vml" Requires="v">
                <p:oleObj spid="_x0000_s1125" name="Clip" r:id="rId4" imgW="4883150" imgH="2305050" progId="">
                  <p:embed/>
                </p:oleObj>
              </mc:Choice>
              <mc:Fallback>
                <p:oleObj name="Clip" r:id="rId4" imgW="4883150" imgH="2305050" progId="">
                  <p:embed/>
                  <p:pic>
                    <p:nvPicPr>
                      <p:cNvPr id="0" name="Picture 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3900" y="4219575"/>
                        <a:ext cx="488315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8485" name="Rectangle 12"/>
          <p:cNvSpPr>
            <a:spLocks noChangeArrowheads="1"/>
          </p:cNvSpPr>
          <p:nvPr/>
        </p:nvSpPr>
        <p:spPr bwMode="auto">
          <a:xfrm>
            <a:off x="250825" y="1557338"/>
            <a:ext cx="4343400" cy="2592387"/>
          </a:xfrm>
          <a:prstGeom prst="rect">
            <a:avLst/>
          </a:prstGeom>
          <a:solidFill>
            <a:srgbClr val="008080">
              <a:alpha val="56078"/>
            </a:srgbClr>
          </a:solidFill>
          <a:ln w="25400">
            <a:solidFill>
              <a:schemeClr val="tx2"/>
            </a:solidFill>
            <a:miter lim="800000"/>
            <a:headEnd/>
            <a:tailEnd/>
          </a:ln>
        </p:spPr>
        <p:txBody>
          <a:bodyPr lIns="90488" tIns="44450" rIns="90488" bIns="44450"/>
          <a:lstStyle>
            <a:lvl1pPr marL="342900" indent="-342900" algn="l">
              <a:spcBef>
                <a:spcPct val="20000"/>
              </a:spcBef>
              <a:buChar char="•"/>
              <a:defRPr kumimoji="1" sz="3200">
                <a:solidFill>
                  <a:schemeClr val="tx1"/>
                </a:solidFill>
                <a:latin typeface="Tahoma" pitchFamily="34" charset="0"/>
              </a:defRPr>
            </a:lvl1pPr>
            <a:lvl2pPr marL="742950" indent="-285750" algn="l">
              <a:spcBef>
                <a:spcPct val="20000"/>
              </a:spcBef>
              <a:buChar char="–"/>
              <a:defRPr kumimoji="1" sz="2800">
                <a:solidFill>
                  <a:schemeClr val="tx1"/>
                </a:solidFill>
                <a:latin typeface="Tahoma" pitchFamily="34" charset="0"/>
              </a:defRPr>
            </a:lvl2pPr>
            <a:lvl3pPr marL="1143000" indent="-228600" algn="l">
              <a:spcBef>
                <a:spcPct val="20000"/>
              </a:spcBef>
              <a:buChar char="•"/>
              <a:defRPr kumimoji="1" sz="2400">
                <a:solidFill>
                  <a:schemeClr val="tx1"/>
                </a:solidFill>
                <a:latin typeface="Tahoma" pitchFamily="34" charset="0"/>
              </a:defRPr>
            </a:lvl3pPr>
            <a:lvl4pPr marL="1600200" indent="-228600" algn="l">
              <a:spcBef>
                <a:spcPct val="20000"/>
              </a:spcBef>
              <a:buChar char="–"/>
              <a:defRPr kumimoji="1" sz="2000">
                <a:solidFill>
                  <a:schemeClr val="tx1"/>
                </a:solidFill>
                <a:latin typeface="Tahoma" pitchFamily="34" charset="0"/>
              </a:defRPr>
            </a:lvl4pPr>
            <a:lvl5pPr marL="2057400" indent="-228600" algn="l">
              <a:spcBef>
                <a:spcPct val="20000"/>
              </a:spcBef>
              <a:buChar char="»"/>
              <a:defRPr kumimoji="1" sz="2000">
                <a:solidFill>
                  <a:schemeClr val="tx1"/>
                </a:solidFill>
                <a:latin typeface="Tahoma" pitchFamily="34" charset="0"/>
              </a:defRPr>
            </a:lvl5pPr>
            <a:lvl6pPr marL="2514600" indent="-228600" eaLnBrk="0" fontAlgn="base" hangingPunct="0">
              <a:spcBef>
                <a:spcPct val="20000"/>
              </a:spcBef>
              <a:spcAft>
                <a:spcPct val="0"/>
              </a:spcAft>
              <a:buChar char="»"/>
              <a:defRPr kumimoji="1" sz="2000">
                <a:solidFill>
                  <a:schemeClr val="tx1"/>
                </a:solidFill>
                <a:latin typeface="Tahoma" pitchFamily="34" charset="0"/>
              </a:defRPr>
            </a:lvl6pPr>
            <a:lvl7pPr marL="2971800" indent="-228600" eaLnBrk="0" fontAlgn="base" hangingPunct="0">
              <a:spcBef>
                <a:spcPct val="20000"/>
              </a:spcBef>
              <a:spcAft>
                <a:spcPct val="0"/>
              </a:spcAft>
              <a:buChar char="»"/>
              <a:defRPr kumimoji="1" sz="2000">
                <a:solidFill>
                  <a:schemeClr val="tx1"/>
                </a:solidFill>
                <a:latin typeface="Tahoma" pitchFamily="34" charset="0"/>
              </a:defRPr>
            </a:lvl7pPr>
            <a:lvl8pPr marL="3429000" indent="-228600" eaLnBrk="0" fontAlgn="base" hangingPunct="0">
              <a:spcBef>
                <a:spcPct val="20000"/>
              </a:spcBef>
              <a:spcAft>
                <a:spcPct val="0"/>
              </a:spcAft>
              <a:buChar char="»"/>
              <a:defRPr kumimoji="1" sz="2000">
                <a:solidFill>
                  <a:schemeClr val="tx1"/>
                </a:solidFill>
                <a:latin typeface="Tahoma" pitchFamily="34" charset="0"/>
              </a:defRPr>
            </a:lvl8pPr>
            <a:lvl9pPr marL="3886200" indent="-228600" eaLnBrk="0" fontAlgn="base" hangingPunct="0">
              <a:spcBef>
                <a:spcPct val="20000"/>
              </a:spcBef>
              <a:spcAft>
                <a:spcPct val="0"/>
              </a:spcAft>
              <a:buChar char="»"/>
              <a:defRPr kumimoji="1" sz="2000">
                <a:solidFill>
                  <a:schemeClr val="tx1"/>
                </a:solidFill>
                <a:latin typeface="Tahoma" pitchFamily="34" charset="0"/>
              </a:defRPr>
            </a:lvl9pPr>
          </a:lstStyle>
          <a:p>
            <a:pPr>
              <a:lnSpc>
                <a:spcPct val="120000"/>
              </a:lnSpc>
              <a:buFontTx/>
              <a:buNone/>
            </a:pPr>
            <a:r>
              <a:rPr kumimoji="0" lang="tr-TR" altLang="tr-TR" sz="2000" u="sng" dirty="0">
                <a:solidFill>
                  <a:srgbClr val="EBFFEB"/>
                </a:solidFill>
                <a:latin typeface="Arial" charset="0"/>
              </a:rPr>
              <a:t>İşe Başlamak:</a:t>
            </a:r>
            <a:endParaRPr kumimoji="0" lang="en-US" altLang="tr-TR" sz="2000" dirty="0">
              <a:solidFill>
                <a:srgbClr val="EBFFEB"/>
              </a:solidFill>
              <a:latin typeface="Arial" charset="0"/>
            </a:endParaRPr>
          </a:p>
          <a:p>
            <a:pPr lvl="1">
              <a:lnSpc>
                <a:spcPct val="120000"/>
              </a:lnSpc>
              <a:buClr>
                <a:schemeClr val="tx1"/>
              </a:buClr>
              <a:buSzPct val="75000"/>
              <a:buFont typeface="Monotype Sorts" pitchFamily="2" charset="2"/>
              <a:buChar char="p"/>
            </a:pPr>
            <a:r>
              <a:rPr kumimoji="0" lang="tr-TR" altLang="tr-TR" sz="2000" dirty="0">
                <a:solidFill>
                  <a:srgbClr val="EBFFEB"/>
                </a:solidFill>
                <a:latin typeface="Arial" charset="0"/>
              </a:rPr>
              <a:t>Olanakları araştırmak</a:t>
            </a:r>
            <a:endParaRPr kumimoji="0" lang="en-US" altLang="tr-TR" sz="2000" dirty="0">
              <a:solidFill>
                <a:srgbClr val="EBFFEB"/>
              </a:solidFill>
              <a:latin typeface="Arial" charset="0"/>
            </a:endParaRPr>
          </a:p>
          <a:p>
            <a:pPr lvl="1">
              <a:lnSpc>
                <a:spcPct val="120000"/>
              </a:lnSpc>
              <a:buClr>
                <a:schemeClr val="tx1"/>
              </a:buClr>
              <a:buSzPct val="75000"/>
              <a:buFont typeface="Monotype Sorts" pitchFamily="2" charset="2"/>
              <a:buChar char="p"/>
            </a:pPr>
            <a:r>
              <a:rPr kumimoji="0" lang="tr-TR" altLang="tr-TR" sz="2000" dirty="0">
                <a:solidFill>
                  <a:srgbClr val="EBFFEB"/>
                </a:solidFill>
                <a:latin typeface="Arial" charset="0"/>
              </a:rPr>
              <a:t>İşi planlamak</a:t>
            </a:r>
            <a:endParaRPr kumimoji="0" lang="en-US" altLang="tr-TR" sz="2000" dirty="0">
              <a:solidFill>
                <a:srgbClr val="EBFFEB"/>
              </a:solidFill>
              <a:latin typeface="Arial" charset="0"/>
            </a:endParaRPr>
          </a:p>
          <a:p>
            <a:pPr lvl="1">
              <a:lnSpc>
                <a:spcPct val="120000"/>
              </a:lnSpc>
              <a:buClr>
                <a:schemeClr val="tx1"/>
              </a:buClr>
              <a:buSzPct val="75000"/>
              <a:buFont typeface="Monotype Sorts" pitchFamily="2" charset="2"/>
              <a:buChar char="p"/>
            </a:pPr>
            <a:r>
              <a:rPr kumimoji="0" lang="tr-TR" altLang="tr-TR" sz="2000" dirty="0">
                <a:solidFill>
                  <a:srgbClr val="EBFFEB"/>
                </a:solidFill>
                <a:latin typeface="Arial" charset="0"/>
              </a:rPr>
              <a:t>İşi organize etmek</a:t>
            </a:r>
            <a:endParaRPr kumimoji="0" lang="en-US" altLang="tr-TR" sz="2000" dirty="0">
              <a:solidFill>
                <a:srgbClr val="EBFFEB"/>
              </a:solidFill>
              <a:latin typeface="Arial" charset="0"/>
            </a:endParaRPr>
          </a:p>
          <a:p>
            <a:pPr lvl="1">
              <a:lnSpc>
                <a:spcPct val="120000"/>
              </a:lnSpc>
              <a:buClr>
                <a:schemeClr val="tx1"/>
              </a:buClr>
              <a:buSzPct val="75000"/>
              <a:buFont typeface="Monotype Sorts" pitchFamily="2" charset="2"/>
              <a:buChar char="p"/>
            </a:pPr>
            <a:r>
              <a:rPr kumimoji="0" lang="tr-TR" altLang="tr-TR" sz="2000" dirty="0">
                <a:solidFill>
                  <a:srgbClr val="EBFFEB"/>
                </a:solidFill>
                <a:latin typeface="Arial" charset="0"/>
              </a:rPr>
              <a:t>İşi başlatmak</a:t>
            </a:r>
            <a:endParaRPr kumimoji="0" lang="en-US" altLang="tr-TR" sz="2000" dirty="0">
              <a:solidFill>
                <a:srgbClr val="EBFFEB"/>
              </a:solidFill>
              <a:latin typeface="Arial" charset="0"/>
            </a:endParaRPr>
          </a:p>
          <a:p>
            <a:pPr>
              <a:lnSpc>
                <a:spcPct val="120000"/>
              </a:lnSpc>
              <a:buFontTx/>
              <a:buNone/>
            </a:pPr>
            <a:endParaRPr kumimoji="0" lang="en-US" altLang="tr-TR" sz="1600" dirty="0">
              <a:solidFill>
                <a:srgbClr val="EBFFEB"/>
              </a:solidFill>
              <a:latin typeface="Arial" charset="0"/>
            </a:endParaRPr>
          </a:p>
        </p:txBody>
      </p:sp>
    </p:spTree>
    <p:extLst>
      <p:ext uri="{BB962C8B-B14F-4D97-AF65-F5344CB8AC3E}">
        <p14:creationId xmlns:p14="http://schemas.microsoft.com/office/powerpoint/2010/main" val="11332165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a:solidFill>
                  <a:srgbClr val="0000A4"/>
                </a:solidFill>
              </a:rPr>
              <a:t>Var Olan Bir Firmayı Satın Alma</a:t>
            </a:r>
            <a:r>
              <a:rPr lang="tr-TR" b="1" dirty="0">
                <a:solidFill>
                  <a:srgbClr val="FF3399"/>
                </a:solidFill>
                <a:effectLst>
                  <a:outerShdw blurRad="38100" dist="38100" dir="2700000" algn="tl">
                    <a:srgbClr val="000000"/>
                  </a:outerShdw>
                </a:effectLst>
              </a:rPr>
              <a:t/>
            </a:r>
            <a:br>
              <a:rPr lang="tr-TR" b="1" dirty="0">
                <a:solidFill>
                  <a:srgbClr val="FF3399"/>
                </a:solidFill>
                <a:effectLst>
                  <a:outerShdw blurRad="38100" dist="38100" dir="2700000" algn="tl">
                    <a:srgbClr val="000000"/>
                  </a:outerShdw>
                </a:effectLst>
              </a:rPr>
            </a:br>
            <a:endParaRPr lang="tr-TR" dirty="0"/>
          </a:p>
        </p:txBody>
      </p:sp>
      <p:sp>
        <p:nvSpPr>
          <p:cNvPr id="5" name="Slayt Numarası Yer Tutucusu 4"/>
          <p:cNvSpPr>
            <a:spLocks noGrp="1"/>
          </p:cNvSpPr>
          <p:nvPr>
            <p:ph type="sldNum" sz="quarter" idx="12"/>
          </p:nvPr>
        </p:nvSpPr>
        <p:spPr/>
        <p:txBody>
          <a:bodyPr/>
          <a:lstStyle/>
          <a:p>
            <a:fld id="{BD66B42C-8221-4704-9260-3421D6CE5A9F}" type="slidenum">
              <a:rPr lang="tr-TR" smtClean="0"/>
              <a:pPr/>
              <a:t>38</a:t>
            </a:fld>
            <a:endParaRPr lang="tr-TR"/>
          </a:p>
        </p:txBody>
      </p:sp>
      <p:sp>
        <p:nvSpPr>
          <p:cNvPr id="6" name="İçerik Yer Tutucusu 5"/>
          <p:cNvSpPr>
            <a:spLocks noGrp="1"/>
          </p:cNvSpPr>
          <p:nvPr>
            <p:ph sz="quarter" idx="1"/>
          </p:nvPr>
        </p:nvSpPr>
        <p:spPr/>
        <p:txBody>
          <a:bodyPr>
            <a:normAutofit lnSpcReduction="10000"/>
          </a:bodyPr>
          <a:lstStyle/>
          <a:p>
            <a:pPr>
              <a:lnSpc>
                <a:spcPct val="150000"/>
              </a:lnSpc>
              <a:spcBef>
                <a:spcPct val="25000"/>
              </a:spcBef>
              <a:defRPr/>
            </a:pPr>
            <a:r>
              <a:rPr lang="tr-TR" sz="2800" b="1" dirty="0"/>
              <a:t>Kar Ve Büyüme İçin Beklemekten Kaçınan Girişimciler Hali Hazırda Var Olan Bir İşletmeyi Satın Almak İsteyebilir</a:t>
            </a:r>
            <a:endParaRPr lang="tr-TR" sz="2800" b="1" i="1" dirty="0">
              <a:solidFill>
                <a:srgbClr val="009999"/>
              </a:solidFill>
            </a:endParaRPr>
          </a:p>
          <a:p>
            <a:pPr>
              <a:lnSpc>
                <a:spcPct val="150000"/>
              </a:lnSpc>
              <a:spcBef>
                <a:spcPct val="25000"/>
              </a:spcBef>
              <a:defRPr/>
            </a:pPr>
            <a:r>
              <a:rPr lang="tr-TR" sz="2800" b="1" dirty="0"/>
              <a:t>Satın Alınan İşletme Kar Etmeye Başlamışsa Riskler Daha Düşük Olur</a:t>
            </a:r>
            <a:endParaRPr lang="tr-TR" sz="2800" b="1" i="1" dirty="0">
              <a:solidFill>
                <a:srgbClr val="009999"/>
              </a:solidFill>
            </a:endParaRPr>
          </a:p>
          <a:p>
            <a:pPr>
              <a:lnSpc>
                <a:spcPct val="150000"/>
              </a:lnSpc>
              <a:spcBef>
                <a:spcPct val="25000"/>
              </a:spcBef>
              <a:defRPr/>
            </a:pPr>
            <a:r>
              <a:rPr lang="tr-TR" sz="2800" b="1" dirty="0"/>
              <a:t>Ancak Girişimci Olmak İçin Ödenen Para Daha Fazladır</a:t>
            </a:r>
            <a:endParaRPr lang="tr-TR" sz="2800" b="1" i="1" dirty="0">
              <a:solidFill>
                <a:srgbClr val="009999"/>
              </a:solidFill>
            </a:endParaRPr>
          </a:p>
          <a:p>
            <a:pPr marL="0" indent="0">
              <a:lnSpc>
                <a:spcPct val="150000"/>
              </a:lnSpc>
              <a:buNone/>
            </a:pPr>
            <a:endParaRPr lang="tr-TR" dirty="0"/>
          </a:p>
        </p:txBody>
      </p:sp>
    </p:spTree>
    <p:extLst>
      <p:ext uri="{BB962C8B-B14F-4D97-AF65-F5344CB8AC3E}">
        <p14:creationId xmlns:p14="http://schemas.microsoft.com/office/powerpoint/2010/main" val="19049062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5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kumimoji="1" sz="3200">
                <a:solidFill>
                  <a:schemeClr val="tx1"/>
                </a:solidFill>
                <a:latin typeface="Tahoma" pitchFamily="34" charset="0"/>
              </a:defRPr>
            </a:lvl1pPr>
            <a:lvl2pPr marL="742950" indent="-285750" algn="l">
              <a:spcBef>
                <a:spcPct val="20000"/>
              </a:spcBef>
              <a:buChar char="–"/>
              <a:defRPr kumimoji="1" sz="2800">
                <a:solidFill>
                  <a:schemeClr val="tx1"/>
                </a:solidFill>
                <a:latin typeface="Tahoma" pitchFamily="34" charset="0"/>
              </a:defRPr>
            </a:lvl2pPr>
            <a:lvl3pPr marL="1143000" indent="-228600" algn="l">
              <a:spcBef>
                <a:spcPct val="20000"/>
              </a:spcBef>
              <a:buChar char="•"/>
              <a:defRPr kumimoji="1" sz="2400">
                <a:solidFill>
                  <a:schemeClr val="tx1"/>
                </a:solidFill>
                <a:latin typeface="Tahoma" pitchFamily="34" charset="0"/>
              </a:defRPr>
            </a:lvl3pPr>
            <a:lvl4pPr marL="1600200" indent="-228600" algn="l">
              <a:spcBef>
                <a:spcPct val="20000"/>
              </a:spcBef>
              <a:buChar char="–"/>
              <a:defRPr kumimoji="1" sz="2000">
                <a:solidFill>
                  <a:schemeClr val="tx1"/>
                </a:solidFill>
                <a:latin typeface="Tahoma" pitchFamily="34" charset="0"/>
              </a:defRPr>
            </a:lvl4pPr>
            <a:lvl5pPr marL="2057400" indent="-228600" algn="l">
              <a:spcBef>
                <a:spcPct val="20000"/>
              </a:spcBef>
              <a:buChar char="»"/>
              <a:defRPr kumimoji="1" sz="2000">
                <a:solidFill>
                  <a:schemeClr val="tx1"/>
                </a:solidFill>
                <a:latin typeface="Tahoma" pitchFamily="34" charset="0"/>
              </a:defRPr>
            </a:lvl5pPr>
            <a:lvl6pPr marL="2514600" indent="-228600" eaLnBrk="0" fontAlgn="base" hangingPunct="0">
              <a:spcBef>
                <a:spcPct val="20000"/>
              </a:spcBef>
              <a:spcAft>
                <a:spcPct val="0"/>
              </a:spcAft>
              <a:buChar char="»"/>
              <a:defRPr kumimoji="1" sz="2000">
                <a:solidFill>
                  <a:schemeClr val="tx1"/>
                </a:solidFill>
                <a:latin typeface="Tahoma" pitchFamily="34" charset="0"/>
              </a:defRPr>
            </a:lvl6pPr>
            <a:lvl7pPr marL="2971800" indent="-228600" eaLnBrk="0" fontAlgn="base" hangingPunct="0">
              <a:spcBef>
                <a:spcPct val="20000"/>
              </a:spcBef>
              <a:spcAft>
                <a:spcPct val="0"/>
              </a:spcAft>
              <a:buChar char="»"/>
              <a:defRPr kumimoji="1" sz="2000">
                <a:solidFill>
                  <a:schemeClr val="tx1"/>
                </a:solidFill>
                <a:latin typeface="Tahoma" pitchFamily="34" charset="0"/>
              </a:defRPr>
            </a:lvl7pPr>
            <a:lvl8pPr marL="3429000" indent="-228600" eaLnBrk="0" fontAlgn="base" hangingPunct="0">
              <a:spcBef>
                <a:spcPct val="20000"/>
              </a:spcBef>
              <a:spcAft>
                <a:spcPct val="0"/>
              </a:spcAft>
              <a:buChar char="»"/>
              <a:defRPr kumimoji="1" sz="2000">
                <a:solidFill>
                  <a:schemeClr val="tx1"/>
                </a:solidFill>
                <a:latin typeface="Tahoma" pitchFamily="34" charset="0"/>
              </a:defRPr>
            </a:lvl8pPr>
            <a:lvl9pPr marL="3886200" indent="-228600" eaLnBrk="0" fontAlgn="base" hangingPunct="0">
              <a:spcBef>
                <a:spcPct val="20000"/>
              </a:spcBef>
              <a:spcAft>
                <a:spcPct val="0"/>
              </a:spcAft>
              <a:buChar char="»"/>
              <a:defRPr kumimoji="1" sz="2000">
                <a:solidFill>
                  <a:schemeClr val="tx1"/>
                </a:solidFill>
                <a:latin typeface="Tahoma" pitchFamily="34" charset="0"/>
              </a:defRPr>
            </a:lvl9pPr>
          </a:lstStyle>
          <a:p>
            <a:pPr algn="r">
              <a:spcBef>
                <a:spcPct val="50000"/>
              </a:spcBef>
              <a:buFontTx/>
              <a:buNone/>
            </a:pPr>
            <a:fld id="{8246A293-F780-41E3-ACFB-A392965FE7EE}" type="slidenum">
              <a:rPr kumimoji="0" lang="tr-TR" altLang="tr-TR" sz="1400" smtClean="0">
                <a:solidFill>
                  <a:schemeClr val="folHlink"/>
                </a:solidFill>
              </a:rPr>
              <a:pPr algn="r">
                <a:spcBef>
                  <a:spcPct val="50000"/>
                </a:spcBef>
                <a:buFontTx/>
                <a:buNone/>
              </a:pPr>
              <a:t>39</a:t>
            </a:fld>
            <a:endParaRPr kumimoji="0" lang="tr-TR" altLang="tr-TR" sz="1400">
              <a:solidFill>
                <a:schemeClr val="folHlink"/>
              </a:solidFill>
            </a:endParaRPr>
          </a:p>
        </p:txBody>
      </p:sp>
      <p:sp>
        <p:nvSpPr>
          <p:cNvPr id="151555" name="Rectangle 2"/>
          <p:cNvSpPr>
            <a:spLocks noGrp="1" noChangeArrowheads="1"/>
          </p:cNvSpPr>
          <p:nvPr>
            <p:ph type="title"/>
          </p:nvPr>
        </p:nvSpPr>
        <p:spPr>
          <a:xfrm>
            <a:off x="684213" y="260350"/>
            <a:ext cx="9144000" cy="882650"/>
          </a:xfrm>
        </p:spPr>
        <p:txBody>
          <a:bodyPr/>
          <a:lstStyle/>
          <a:p>
            <a:pPr>
              <a:spcBef>
                <a:spcPct val="25000"/>
              </a:spcBef>
              <a:defRPr/>
            </a:pPr>
            <a:r>
              <a:rPr lang="en-US" sz="3200" b="1" dirty="0" err="1">
                <a:solidFill>
                  <a:srgbClr val="0000A4"/>
                </a:solidFill>
              </a:rPr>
              <a:t>Franch</a:t>
            </a:r>
            <a:r>
              <a:rPr lang="tr-TR" sz="3200" b="1" dirty="0">
                <a:solidFill>
                  <a:srgbClr val="0000A4"/>
                </a:solidFill>
              </a:rPr>
              <a:t>i</a:t>
            </a:r>
            <a:r>
              <a:rPr lang="en-US" sz="3200" b="1" dirty="0">
                <a:solidFill>
                  <a:srgbClr val="0000A4"/>
                </a:solidFill>
              </a:rPr>
              <a:t>se</a:t>
            </a:r>
            <a:r>
              <a:rPr lang="tr-TR" sz="3200" b="1" dirty="0">
                <a:solidFill>
                  <a:srgbClr val="0000A4"/>
                </a:solidFill>
              </a:rPr>
              <a:t> Satın Alma</a:t>
            </a:r>
            <a:endParaRPr lang="en-US" sz="3200" b="1" dirty="0">
              <a:solidFill>
                <a:srgbClr val="0000A4"/>
              </a:solidFill>
            </a:endParaRPr>
          </a:p>
        </p:txBody>
      </p:sp>
      <p:sp>
        <p:nvSpPr>
          <p:cNvPr id="1014787" name="Rectangle 3"/>
          <p:cNvSpPr>
            <a:spLocks noGrp="1" noChangeArrowheads="1"/>
          </p:cNvSpPr>
          <p:nvPr>
            <p:ph type="body" idx="1"/>
          </p:nvPr>
        </p:nvSpPr>
        <p:spPr>
          <a:xfrm>
            <a:off x="152400" y="1340768"/>
            <a:ext cx="8547100" cy="5455320"/>
          </a:xfrm>
        </p:spPr>
        <p:txBody>
          <a:bodyPr/>
          <a:lstStyle/>
          <a:p>
            <a:pPr>
              <a:lnSpc>
                <a:spcPct val="150000"/>
              </a:lnSpc>
              <a:defRPr/>
            </a:pPr>
            <a:r>
              <a:rPr lang="tr-TR" sz="2800" b="1" dirty="0"/>
              <a:t>Yeni Ürün Ve Firma Yaratmaktan Çekinen Girişimciler Ünlü Bir Markanın İsim Hakkını Almayı Tercih Edebilir</a:t>
            </a:r>
            <a:endParaRPr lang="en-US" sz="3600" b="1" dirty="0">
              <a:effectLst>
                <a:outerShdw blurRad="38100" dist="38100" dir="2700000" algn="tl">
                  <a:srgbClr val="000000"/>
                </a:outerShdw>
              </a:effectLst>
            </a:endParaRPr>
          </a:p>
          <a:p>
            <a:pPr>
              <a:lnSpc>
                <a:spcPct val="150000"/>
              </a:lnSpc>
              <a:defRPr/>
            </a:pPr>
            <a:r>
              <a:rPr lang="tr-TR" sz="2800" b="1" dirty="0"/>
              <a:t>Riskler Düşüktür Ancak Faaliyetlerin Yönetimi </a:t>
            </a:r>
            <a:r>
              <a:rPr lang="en-US" sz="2800" b="1" dirty="0"/>
              <a:t>Franchısor</a:t>
            </a:r>
            <a:r>
              <a:rPr lang="tr-TR" sz="2800" b="1" dirty="0"/>
              <a:t> Firma Tarafından Kontrol Edilir</a:t>
            </a:r>
          </a:p>
          <a:p>
            <a:pPr algn="r">
              <a:spcBef>
                <a:spcPct val="0"/>
              </a:spcBef>
              <a:buFontTx/>
              <a:buNone/>
              <a:defRPr/>
            </a:pPr>
            <a:endParaRPr lang="tr-TR" sz="2400" b="1" i="1" dirty="0">
              <a:solidFill>
                <a:srgbClr val="009999"/>
              </a:solidFill>
            </a:endParaRPr>
          </a:p>
        </p:txBody>
      </p:sp>
    </p:spTree>
    <p:extLst>
      <p:ext uri="{BB962C8B-B14F-4D97-AF65-F5344CB8AC3E}">
        <p14:creationId xmlns:p14="http://schemas.microsoft.com/office/powerpoint/2010/main" val="1166972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5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kumimoji="1" sz="3200">
                <a:solidFill>
                  <a:schemeClr val="tx1"/>
                </a:solidFill>
                <a:latin typeface="Tahoma" pitchFamily="34" charset="0"/>
              </a:defRPr>
            </a:lvl1pPr>
            <a:lvl2pPr marL="742950" indent="-285750" algn="l">
              <a:spcBef>
                <a:spcPct val="20000"/>
              </a:spcBef>
              <a:buChar char="–"/>
              <a:defRPr kumimoji="1" sz="2800">
                <a:solidFill>
                  <a:schemeClr val="tx1"/>
                </a:solidFill>
                <a:latin typeface="Tahoma" pitchFamily="34" charset="0"/>
              </a:defRPr>
            </a:lvl2pPr>
            <a:lvl3pPr marL="1143000" indent="-228600" algn="l">
              <a:spcBef>
                <a:spcPct val="20000"/>
              </a:spcBef>
              <a:buChar char="•"/>
              <a:defRPr kumimoji="1" sz="2400">
                <a:solidFill>
                  <a:schemeClr val="tx1"/>
                </a:solidFill>
                <a:latin typeface="Tahoma" pitchFamily="34" charset="0"/>
              </a:defRPr>
            </a:lvl3pPr>
            <a:lvl4pPr marL="1600200" indent="-228600" algn="l">
              <a:spcBef>
                <a:spcPct val="20000"/>
              </a:spcBef>
              <a:buChar char="–"/>
              <a:defRPr kumimoji="1" sz="2000">
                <a:solidFill>
                  <a:schemeClr val="tx1"/>
                </a:solidFill>
                <a:latin typeface="Tahoma" pitchFamily="34" charset="0"/>
              </a:defRPr>
            </a:lvl4pPr>
            <a:lvl5pPr marL="2057400" indent="-228600" algn="l">
              <a:spcBef>
                <a:spcPct val="20000"/>
              </a:spcBef>
              <a:buChar char="»"/>
              <a:defRPr kumimoji="1" sz="2000">
                <a:solidFill>
                  <a:schemeClr val="tx1"/>
                </a:solidFill>
                <a:latin typeface="Tahoma" pitchFamily="34" charset="0"/>
              </a:defRPr>
            </a:lvl5pPr>
            <a:lvl6pPr marL="2514600" indent="-228600" eaLnBrk="0" fontAlgn="base" hangingPunct="0">
              <a:spcBef>
                <a:spcPct val="20000"/>
              </a:spcBef>
              <a:spcAft>
                <a:spcPct val="0"/>
              </a:spcAft>
              <a:buChar char="»"/>
              <a:defRPr kumimoji="1" sz="2000">
                <a:solidFill>
                  <a:schemeClr val="tx1"/>
                </a:solidFill>
                <a:latin typeface="Tahoma" pitchFamily="34" charset="0"/>
              </a:defRPr>
            </a:lvl6pPr>
            <a:lvl7pPr marL="2971800" indent="-228600" eaLnBrk="0" fontAlgn="base" hangingPunct="0">
              <a:spcBef>
                <a:spcPct val="20000"/>
              </a:spcBef>
              <a:spcAft>
                <a:spcPct val="0"/>
              </a:spcAft>
              <a:buChar char="»"/>
              <a:defRPr kumimoji="1" sz="2000">
                <a:solidFill>
                  <a:schemeClr val="tx1"/>
                </a:solidFill>
                <a:latin typeface="Tahoma" pitchFamily="34" charset="0"/>
              </a:defRPr>
            </a:lvl7pPr>
            <a:lvl8pPr marL="3429000" indent="-228600" eaLnBrk="0" fontAlgn="base" hangingPunct="0">
              <a:spcBef>
                <a:spcPct val="20000"/>
              </a:spcBef>
              <a:spcAft>
                <a:spcPct val="0"/>
              </a:spcAft>
              <a:buChar char="»"/>
              <a:defRPr kumimoji="1" sz="2000">
                <a:solidFill>
                  <a:schemeClr val="tx1"/>
                </a:solidFill>
                <a:latin typeface="Tahoma" pitchFamily="34" charset="0"/>
              </a:defRPr>
            </a:lvl8pPr>
            <a:lvl9pPr marL="3886200" indent="-228600" eaLnBrk="0" fontAlgn="base" hangingPunct="0">
              <a:spcBef>
                <a:spcPct val="20000"/>
              </a:spcBef>
              <a:spcAft>
                <a:spcPct val="0"/>
              </a:spcAft>
              <a:buChar char="»"/>
              <a:defRPr kumimoji="1" sz="2000">
                <a:solidFill>
                  <a:schemeClr val="tx1"/>
                </a:solidFill>
                <a:latin typeface="Tahoma" pitchFamily="34" charset="0"/>
              </a:defRPr>
            </a:lvl9pPr>
          </a:lstStyle>
          <a:p>
            <a:pPr algn="r">
              <a:spcBef>
                <a:spcPct val="50000"/>
              </a:spcBef>
              <a:buFontTx/>
              <a:buNone/>
            </a:pPr>
            <a:fld id="{DCC646B1-5F1D-4627-A636-37C85C0FF144}" type="slidenum">
              <a:rPr kumimoji="0" lang="tr-TR" altLang="tr-TR" sz="1400" smtClean="0">
                <a:solidFill>
                  <a:schemeClr val="folHlink"/>
                </a:solidFill>
              </a:rPr>
              <a:pPr algn="r">
                <a:spcBef>
                  <a:spcPct val="50000"/>
                </a:spcBef>
                <a:buFontTx/>
                <a:buNone/>
              </a:pPr>
              <a:t>4</a:t>
            </a:fld>
            <a:endParaRPr kumimoji="0" lang="tr-TR" altLang="tr-TR" sz="1400">
              <a:solidFill>
                <a:schemeClr val="folHlink"/>
              </a:solidFill>
            </a:endParaRPr>
          </a:p>
        </p:txBody>
      </p:sp>
      <p:sp>
        <p:nvSpPr>
          <p:cNvPr id="43011" name="Rectangle 2"/>
          <p:cNvSpPr>
            <a:spLocks noGrp="1" noChangeArrowheads="1"/>
          </p:cNvSpPr>
          <p:nvPr>
            <p:ph type="title"/>
          </p:nvPr>
        </p:nvSpPr>
        <p:spPr>
          <a:xfrm>
            <a:off x="685800" y="585333"/>
            <a:ext cx="8315325" cy="710067"/>
          </a:xfrm>
        </p:spPr>
        <p:txBody>
          <a:bodyPr lIns="90000" tIns="46800" rIns="90000" bIns="46800">
            <a:spAutoFit/>
          </a:bodyPr>
          <a:lstStyle/>
          <a:p>
            <a:pPr defTabSz="449263"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tr-TR" sz="4000" b="1" dirty="0" err="1">
                <a:solidFill>
                  <a:srgbClr val="0000A4"/>
                </a:solidFill>
              </a:rPr>
              <a:t>Yaratıcılığın</a:t>
            </a:r>
            <a:r>
              <a:rPr lang="en-GB" altLang="tr-TR" sz="4000" b="1" dirty="0">
                <a:solidFill>
                  <a:srgbClr val="0000A4"/>
                </a:solidFill>
              </a:rPr>
              <a:t> </a:t>
            </a:r>
            <a:r>
              <a:rPr lang="en-GB" altLang="tr-TR" sz="4000" b="1" dirty="0" err="1">
                <a:solidFill>
                  <a:srgbClr val="0000A4"/>
                </a:solidFill>
              </a:rPr>
              <a:t>Özellikleri</a:t>
            </a:r>
            <a:r>
              <a:rPr lang="en-GB" altLang="tr-TR" sz="4000" b="1" dirty="0">
                <a:solidFill>
                  <a:srgbClr val="0000A4"/>
                </a:solidFill>
              </a:rPr>
              <a:t> </a:t>
            </a:r>
          </a:p>
        </p:txBody>
      </p:sp>
      <p:sp>
        <p:nvSpPr>
          <p:cNvPr id="43012" name="Rectangle 3"/>
          <p:cNvSpPr>
            <a:spLocks noGrp="1" noChangeArrowheads="1"/>
          </p:cNvSpPr>
          <p:nvPr>
            <p:ph type="body" idx="1"/>
          </p:nvPr>
        </p:nvSpPr>
        <p:spPr>
          <a:xfrm>
            <a:off x="1266825" y="1981200"/>
            <a:ext cx="7773988" cy="3718583"/>
          </a:xfrm>
        </p:spPr>
        <p:txBody>
          <a:bodyPr lIns="90000" tIns="46800" rIns="90000" bIns="46800">
            <a:spAutoFit/>
          </a:bodyPr>
          <a:lstStyle/>
          <a:p>
            <a:pPr marL="333375" indent="-323850" defTabSz="449263" eaLnBrk="1" hangingPunct="1">
              <a:lnSpc>
                <a:spcPct val="150000"/>
              </a:lnSpc>
              <a:spcBef>
                <a:spcPts val="1925"/>
              </a:spcBef>
              <a:tabLst>
                <a:tab pos="903288" algn="l"/>
                <a:tab pos="1817688" algn="l"/>
                <a:tab pos="2732088" algn="l"/>
                <a:tab pos="3646488" algn="l"/>
                <a:tab pos="4560888" algn="l"/>
                <a:tab pos="5475288" algn="l"/>
                <a:tab pos="6389688" algn="l"/>
                <a:tab pos="7304088" algn="l"/>
                <a:tab pos="8218488" algn="l"/>
                <a:tab pos="9132888" algn="l"/>
                <a:tab pos="10047288" algn="l"/>
              </a:tabLst>
            </a:pPr>
            <a:r>
              <a:rPr lang="en-GB" altLang="tr-TR" sz="3200" b="1" dirty="0" err="1"/>
              <a:t>Az</a:t>
            </a:r>
            <a:r>
              <a:rPr lang="en-GB" altLang="tr-TR" sz="3200" b="1" dirty="0"/>
              <a:t> </a:t>
            </a:r>
            <a:r>
              <a:rPr lang="en-GB" altLang="tr-TR" sz="3200" b="1" dirty="0" err="1"/>
              <a:t>Bulunurluk</a:t>
            </a:r>
            <a:r>
              <a:rPr lang="en-GB" altLang="tr-TR" sz="3200" b="1" dirty="0"/>
              <a:t> (</a:t>
            </a:r>
            <a:r>
              <a:rPr lang="en-GB" altLang="tr-TR" sz="3200" b="1" dirty="0" err="1"/>
              <a:t>Orijinal</a:t>
            </a:r>
            <a:r>
              <a:rPr lang="en-GB" altLang="tr-TR" sz="3200" b="1" dirty="0"/>
              <a:t>)</a:t>
            </a:r>
          </a:p>
          <a:p>
            <a:pPr marL="333375" indent="-323850" defTabSz="449263" eaLnBrk="1" hangingPunct="1">
              <a:lnSpc>
                <a:spcPct val="150000"/>
              </a:lnSpc>
              <a:spcBef>
                <a:spcPts val="1925"/>
              </a:spcBef>
              <a:tabLst>
                <a:tab pos="903288" algn="l"/>
                <a:tab pos="1817688" algn="l"/>
                <a:tab pos="2732088" algn="l"/>
                <a:tab pos="3646488" algn="l"/>
                <a:tab pos="4560888" algn="l"/>
                <a:tab pos="5475288" algn="l"/>
                <a:tab pos="6389688" algn="l"/>
                <a:tab pos="7304088" algn="l"/>
                <a:tab pos="8218488" algn="l"/>
                <a:tab pos="9132888" algn="l"/>
                <a:tab pos="10047288" algn="l"/>
              </a:tabLst>
            </a:pPr>
            <a:r>
              <a:rPr lang="en-GB" altLang="tr-TR" sz="3200" b="1" dirty="0" err="1"/>
              <a:t>Önem</a:t>
            </a:r>
            <a:r>
              <a:rPr lang="en-GB" altLang="tr-TR" sz="3200" b="1" dirty="0"/>
              <a:t> (</a:t>
            </a:r>
            <a:r>
              <a:rPr lang="en-GB" altLang="tr-TR" sz="3200" b="1" dirty="0" err="1"/>
              <a:t>Faydalı</a:t>
            </a:r>
            <a:r>
              <a:rPr lang="en-GB" altLang="tr-TR" sz="3200" b="1" dirty="0"/>
              <a:t> - </a:t>
            </a:r>
            <a:r>
              <a:rPr lang="en-GB" altLang="tr-TR" sz="3200" b="1" dirty="0" err="1"/>
              <a:t>İşlevsel</a:t>
            </a:r>
            <a:r>
              <a:rPr lang="en-GB" altLang="tr-TR" sz="3200" b="1" dirty="0"/>
              <a:t>)</a:t>
            </a:r>
          </a:p>
          <a:p>
            <a:pPr marL="333375" indent="-323850" defTabSz="449263" eaLnBrk="1" hangingPunct="1">
              <a:lnSpc>
                <a:spcPct val="150000"/>
              </a:lnSpc>
              <a:spcBef>
                <a:spcPts val="1925"/>
              </a:spcBef>
              <a:tabLst>
                <a:tab pos="903288" algn="l"/>
                <a:tab pos="1817688" algn="l"/>
                <a:tab pos="2732088" algn="l"/>
                <a:tab pos="3646488" algn="l"/>
                <a:tab pos="4560888" algn="l"/>
                <a:tab pos="5475288" algn="l"/>
                <a:tab pos="6389688" algn="l"/>
                <a:tab pos="7304088" algn="l"/>
                <a:tab pos="8218488" algn="l"/>
                <a:tab pos="9132888" algn="l"/>
                <a:tab pos="10047288" algn="l"/>
              </a:tabLst>
            </a:pPr>
            <a:r>
              <a:rPr lang="en-GB" altLang="tr-TR" sz="3200" b="1" dirty="0" err="1"/>
              <a:t>Niyet</a:t>
            </a:r>
            <a:r>
              <a:rPr lang="en-GB" altLang="tr-TR" sz="3200" b="1" dirty="0"/>
              <a:t> (</a:t>
            </a:r>
            <a:r>
              <a:rPr lang="en-GB" altLang="tr-TR" sz="3200" b="1" dirty="0" err="1"/>
              <a:t>Amaca</a:t>
            </a:r>
            <a:r>
              <a:rPr lang="en-GB" altLang="tr-TR" sz="3200" b="1" dirty="0"/>
              <a:t> </a:t>
            </a:r>
            <a:r>
              <a:rPr lang="en-GB" altLang="tr-TR" sz="3200" b="1" dirty="0" err="1"/>
              <a:t>Yönelik</a:t>
            </a:r>
            <a:r>
              <a:rPr lang="en-GB" altLang="tr-TR" sz="3200" b="1" dirty="0"/>
              <a:t>)</a:t>
            </a:r>
          </a:p>
          <a:p>
            <a:pPr marL="333375" indent="-323850" defTabSz="449263" eaLnBrk="1" hangingPunct="1">
              <a:lnSpc>
                <a:spcPct val="150000"/>
              </a:lnSpc>
              <a:spcBef>
                <a:spcPts val="1925"/>
              </a:spcBef>
              <a:tabLst>
                <a:tab pos="903288" algn="l"/>
                <a:tab pos="1817688" algn="l"/>
                <a:tab pos="2732088" algn="l"/>
                <a:tab pos="3646488" algn="l"/>
                <a:tab pos="4560888" algn="l"/>
                <a:tab pos="5475288" algn="l"/>
                <a:tab pos="6389688" algn="l"/>
                <a:tab pos="7304088" algn="l"/>
                <a:tab pos="8218488" algn="l"/>
                <a:tab pos="9132888" algn="l"/>
                <a:tab pos="10047288" algn="l"/>
              </a:tabLst>
            </a:pPr>
            <a:r>
              <a:rPr lang="en-GB" altLang="tr-TR" sz="3200" b="1" dirty="0" err="1"/>
              <a:t>Süreklilik</a:t>
            </a:r>
            <a:r>
              <a:rPr lang="en-GB" altLang="tr-TR" sz="3200" b="1" dirty="0"/>
              <a:t> (</a:t>
            </a:r>
            <a:r>
              <a:rPr lang="en-GB" altLang="tr-TR" sz="3200" b="1" dirty="0" err="1"/>
              <a:t>Uygulama</a:t>
            </a:r>
            <a:r>
              <a:rPr lang="en-GB" altLang="tr-TR" sz="3200" b="1" dirty="0"/>
              <a:t> </a:t>
            </a:r>
            <a:r>
              <a:rPr lang="en-GB" altLang="tr-TR" sz="3200" b="1" dirty="0" err="1"/>
              <a:t>Mükemmeliyeti</a:t>
            </a:r>
            <a:r>
              <a:rPr lang="en-GB" altLang="tr-TR" sz="3200" b="1" dirty="0"/>
              <a:t>)</a:t>
            </a:r>
          </a:p>
        </p:txBody>
      </p:sp>
    </p:spTree>
    <p:extLst>
      <p:ext uri="{BB962C8B-B14F-4D97-AF65-F5344CB8AC3E}">
        <p14:creationId xmlns:p14="http://schemas.microsoft.com/office/powerpoint/2010/main" val="29871792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5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kumimoji="1" sz="3200">
                <a:solidFill>
                  <a:schemeClr val="tx1"/>
                </a:solidFill>
                <a:latin typeface="Tahoma" pitchFamily="34" charset="0"/>
              </a:defRPr>
            </a:lvl1pPr>
            <a:lvl2pPr marL="742950" indent="-285750" algn="l">
              <a:spcBef>
                <a:spcPct val="20000"/>
              </a:spcBef>
              <a:buChar char="–"/>
              <a:defRPr kumimoji="1" sz="2800">
                <a:solidFill>
                  <a:schemeClr val="tx1"/>
                </a:solidFill>
                <a:latin typeface="Tahoma" pitchFamily="34" charset="0"/>
              </a:defRPr>
            </a:lvl2pPr>
            <a:lvl3pPr marL="1143000" indent="-228600" algn="l">
              <a:spcBef>
                <a:spcPct val="20000"/>
              </a:spcBef>
              <a:buChar char="•"/>
              <a:defRPr kumimoji="1" sz="2400">
                <a:solidFill>
                  <a:schemeClr val="tx1"/>
                </a:solidFill>
                <a:latin typeface="Tahoma" pitchFamily="34" charset="0"/>
              </a:defRPr>
            </a:lvl3pPr>
            <a:lvl4pPr marL="1600200" indent="-228600" algn="l">
              <a:spcBef>
                <a:spcPct val="20000"/>
              </a:spcBef>
              <a:buChar char="–"/>
              <a:defRPr kumimoji="1" sz="2000">
                <a:solidFill>
                  <a:schemeClr val="tx1"/>
                </a:solidFill>
                <a:latin typeface="Tahoma" pitchFamily="34" charset="0"/>
              </a:defRPr>
            </a:lvl4pPr>
            <a:lvl5pPr marL="2057400" indent="-228600" algn="l">
              <a:spcBef>
                <a:spcPct val="20000"/>
              </a:spcBef>
              <a:buChar char="»"/>
              <a:defRPr kumimoji="1" sz="2000">
                <a:solidFill>
                  <a:schemeClr val="tx1"/>
                </a:solidFill>
                <a:latin typeface="Tahoma" pitchFamily="34" charset="0"/>
              </a:defRPr>
            </a:lvl5pPr>
            <a:lvl6pPr marL="2514600" indent="-228600" eaLnBrk="0" fontAlgn="base" hangingPunct="0">
              <a:spcBef>
                <a:spcPct val="20000"/>
              </a:spcBef>
              <a:spcAft>
                <a:spcPct val="0"/>
              </a:spcAft>
              <a:buChar char="»"/>
              <a:defRPr kumimoji="1" sz="2000">
                <a:solidFill>
                  <a:schemeClr val="tx1"/>
                </a:solidFill>
                <a:latin typeface="Tahoma" pitchFamily="34" charset="0"/>
              </a:defRPr>
            </a:lvl6pPr>
            <a:lvl7pPr marL="2971800" indent="-228600" eaLnBrk="0" fontAlgn="base" hangingPunct="0">
              <a:spcBef>
                <a:spcPct val="20000"/>
              </a:spcBef>
              <a:spcAft>
                <a:spcPct val="0"/>
              </a:spcAft>
              <a:buChar char="»"/>
              <a:defRPr kumimoji="1" sz="2000">
                <a:solidFill>
                  <a:schemeClr val="tx1"/>
                </a:solidFill>
                <a:latin typeface="Tahoma" pitchFamily="34" charset="0"/>
              </a:defRPr>
            </a:lvl7pPr>
            <a:lvl8pPr marL="3429000" indent="-228600" eaLnBrk="0" fontAlgn="base" hangingPunct="0">
              <a:spcBef>
                <a:spcPct val="20000"/>
              </a:spcBef>
              <a:spcAft>
                <a:spcPct val="0"/>
              </a:spcAft>
              <a:buChar char="»"/>
              <a:defRPr kumimoji="1" sz="2000">
                <a:solidFill>
                  <a:schemeClr val="tx1"/>
                </a:solidFill>
                <a:latin typeface="Tahoma" pitchFamily="34" charset="0"/>
              </a:defRPr>
            </a:lvl8pPr>
            <a:lvl9pPr marL="3886200" indent="-228600" eaLnBrk="0" fontAlgn="base" hangingPunct="0">
              <a:spcBef>
                <a:spcPct val="20000"/>
              </a:spcBef>
              <a:spcAft>
                <a:spcPct val="0"/>
              </a:spcAft>
              <a:buChar char="»"/>
              <a:defRPr kumimoji="1" sz="2000">
                <a:solidFill>
                  <a:schemeClr val="tx1"/>
                </a:solidFill>
                <a:latin typeface="Tahoma" pitchFamily="34" charset="0"/>
              </a:defRPr>
            </a:lvl9pPr>
          </a:lstStyle>
          <a:p>
            <a:pPr algn="r">
              <a:spcBef>
                <a:spcPct val="50000"/>
              </a:spcBef>
              <a:buFontTx/>
              <a:buNone/>
            </a:pPr>
            <a:fld id="{5C59AAD4-0A88-4829-B3FB-58D3E029572A}" type="slidenum">
              <a:rPr kumimoji="0" lang="tr-TR" altLang="tr-TR" sz="1400" smtClean="0">
                <a:solidFill>
                  <a:schemeClr val="folHlink"/>
                </a:solidFill>
              </a:rPr>
              <a:pPr algn="r">
                <a:spcBef>
                  <a:spcPct val="50000"/>
                </a:spcBef>
                <a:buFontTx/>
                <a:buNone/>
              </a:pPr>
              <a:t>40</a:t>
            </a:fld>
            <a:endParaRPr kumimoji="0" lang="tr-TR" altLang="tr-TR" sz="1400">
              <a:solidFill>
                <a:schemeClr val="folHlink"/>
              </a:solidFill>
            </a:endParaRPr>
          </a:p>
        </p:txBody>
      </p:sp>
      <p:sp>
        <p:nvSpPr>
          <p:cNvPr id="152579" name="Rectangle 2"/>
          <p:cNvSpPr>
            <a:spLocks noGrp="1" noChangeArrowheads="1"/>
          </p:cNvSpPr>
          <p:nvPr>
            <p:ph type="title"/>
          </p:nvPr>
        </p:nvSpPr>
        <p:spPr>
          <a:xfrm>
            <a:off x="467544" y="0"/>
            <a:ext cx="9144000" cy="1143000"/>
          </a:xfrm>
        </p:spPr>
        <p:txBody>
          <a:bodyPr/>
          <a:lstStyle/>
          <a:p>
            <a:r>
              <a:rPr lang="tr-TR" sz="3200" b="1" dirty="0">
                <a:solidFill>
                  <a:srgbClr val="0000A4"/>
                </a:solidFill>
              </a:rPr>
              <a:t>Büyük Bir Kuluçka Merkezine Katılma</a:t>
            </a:r>
            <a:endParaRPr lang="tr-TR" altLang="tr-TR" sz="3000" b="1" dirty="0">
              <a:solidFill>
                <a:srgbClr val="0000A4"/>
              </a:solidFill>
            </a:endParaRPr>
          </a:p>
        </p:txBody>
      </p:sp>
      <p:sp>
        <p:nvSpPr>
          <p:cNvPr id="1016835" name="Rectangle 3"/>
          <p:cNvSpPr>
            <a:spLocks noGrp="1" noChangeArrowheads="1"/>
          </p:cNvSpPr>
          <p:nvPr>
            <p:ph type="body" idx="1"/>
          </p:nvPr>
        </p:nvSpPr>
        <p:spPr>
          <a:xfrm>
            <a:off x="900113" y="1211263"/>
            <a:ext cx="7559675" cy="5026025"/>
          </a:xfrm>
        </p:spPr>
        <p:txBody>
          <a:bodyPr/>
          <a:lstStyle/>
          <a:p>
            <a:pPr>
              <a:lnSpc>
                <a:spcPct val="150000"/>
              </a:lnSpc>
              <a:spcBef>
                <a:spcPct val="25000"/>
              </a:spcBef>
              <a:defRPr/>
            </a:pPr>
            <a:r>
              <a:rPr lang="tr-TR" sz="2800" b="1" dirty="0"/>
              <a:t>Yüksek Teknoloji Ağırlıklı İş Fikirlerine Sahip Girişimciler Üniversite Kampüsü İçerisinde Kurulu Olan Bir Ar-ge Ve Yenilik Merkezinin Parçası Olmayı Tercih Ederler</a:t>
            </a:r>
            <a:endParaRPr lang="en-US" sz="2800" b="1" dirty="0"/>
          </a:p>
          <a:p>
            <a:pPr>
              <a:lnSpc>
                <a:spcPct val="150000"/>
              </a:lnSpc>
              <a:spcBef>
                <a:spcPct val="25000"/>
              </a:spcBef>
              <a:defRPr/>
            </a:pPr>
            <a:r>
              <a:rPr lang="tr-TR" sz="2800" b="1" dirty="0"/>
              <a:t>Bunlara Laboratuvar, Ofis Ve Bilimsel Bilgi Paylaşımı Gibi İmkanlar Sağlanır</a:t>
            </a:r>
            <a:endParaRPr lang="en-US" sz="2800" b="1" dirty="0"/>
          </a:p>
          <a:p>
            <a:pPr algn="r">
              <a:spcBef>
                <a:spcPct val="25000"/>
              </a:spcBef>
              <a:buFontTx/>
              <a:buNone/>
              <a:defRPr/>
            </a:pPr>
            <a:endParaRPr lang="tr-TR" b="1" dirty="0">
              <a:solidFill>
                <a:srgbClr val="FF3399"/>
              </a:solidFill>
              <a:effectLst>
                <a:outerShdw blurRad="38100" dist="38100" dir="2700000" algn="tl">
                  <a:srgbClr val="000000"/>
                </a:outerShdw>
              </a:effectLst>
            </a:endParaRPr>
          </a:p>
        </p:txBody>
      </p:sp>
    </p:spTree>
    <p:extLst>
      <p:ext uri="{BB962C8B-B14F-4D97-AF65-F5344CB8AC3E}">
        <p14:creationId xmlns:p14="http://schemas.microsoft.com/office/powerpoint/2010/main" val="24326083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lstStyle/>
          <a:p>
            <a:r>
              <a:rPr lang="tr-TR" dirty="0"/>
              <a:t>SÜRDÜRÜLEBİLİR KALKINMA</a:t>
            </a:r>
          </a:p>
        </p:txBody>
      </p:sp>
    </p:spTree>
    <p:extLst>
      <p:ext uri="{BB962C8B-B14F-4D97-AF65-F5344CB8AC3E}">
        <p14:creationId xmlns:p14="http://schemas.microsoft.com/office/powerpoint/2010/main" val="10521250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043608" y="836712"/>
            <a:ext cx="6686550" cy="4824536"/>
          </a:xfrm>
        </p:spPr>
        <p:txBody>
          <a:bodyPr>
            <a:noAutofit/>
          </a:bodyPr>
          <a:lstStyle/>
          <a:p>
            <a:r>
              <a:rPr lang="tr-TR" sz="2000" b="1" dirty="0"/>
              <a:t>Sürdürülebilirlik;</a:t>
            </a:r>
            <a:r>
              <a:rPr lang="tr-TR" sz="2000" dirty="0"/>
              <a:t> daimi olma yeteneği olarak adlandırılmaktadır</a:t>
            </a:r>
          </a:p>
          <a:p>
            <a:pPr marL="0" indent="0">
              <a:buNone/>
            </a:pPr>
            <a:endParaRPr lang="tr-TR" sz="2000" dirty="0"/>
          </a:p>
          <a:p>
            <a:pPr algn="just"/>
            <a:r>
              <a:rPr lang="tr-TR" sz="2000" dirty="0">
                <a:hlinkClick r:id="rId2" tooltip="Birleşmiş Milletler Çevre ve Kalkınma Komisyonu"/>
              </a:rPr>
              <a:t>Sürdürülebilirlik Birleşmiş Milletler Çevre ve Kalkınma Komisyonu</a:t>
            </a:r>
            <a:r>
              <a:rPr lang="tr-TR" sz="2000" dirty="0"/>
              <a:t>’nun 1987 yılı Ortak Geleceğimiz başlıklı raporunda, "İnsanlık, gelecek kuşakların gereksinimlerine cevap verme yeteneğini tehlikeye atmadan, günlük ihtiyaçlarını temin ederek, kalkınmayı </a:t>
            </a:r>
            <a:r>
              <a:rPr lang="tr-TR" sz="2000" dirty="0">
                <a:solidFill>
                  <a:srgbClr val="FF0000"/>
                </a:solidFill>
              </a:rPr>
              <a:t>sürdürülebilir</a:t>
            </a:r>
            <a:r>
              <a:rPr lang="tr-TR" sz="2000" dirty="0"/>
              <a:t> kılma yeteneğine sahiptir.</a:t>
            </a:r>
          </a:p>
          <a:p>
            <a:pPr algn="just"/>
            <a:endParaRPr lang="tr-TR" sz="1800" dirty="0"/>
          </a:p>
        </p:txBody>
      </p:sp>
      <p:sp>
        <p:nvSpPr>
          <p:cNvPr id="5" name="Dikdörtgen 4"/>
          <p:cNvSpPr/>
          <p:nvPr/>
        </p:nvSpPr>
        <p:spPr>
          <a:xfrm>
            <a:off x="1331640" y="4797152"/>
            <a:ext cx="6336704" cy="400110"/>
          </a:xfrm>
          <a:prstGeom prst="rect">
            <a:avLst/>
          </a:prstGeom>
        </p:spPr>
        <p:txBody>
          <a:bodyPr wrap="square">
            <a:spAutoFit/>
          </a:bodyPr>
          <a:lstStyle/>
          <a:p>
            <a:r>
              <a:rPr lang="tr-TR" sz="2000" dirty="0" err="1">
                <a:solidFill>
                  <a:srgbClr val="FF0000"/>
                </a:solidFill>
              </a:rPr>
              <a:t>Sustainability</a:t>
            </a:r>
            <a:r>
              <a:rPr lang="tr-TR" dirty="0">
                <a:solidFill>
                  <a:srgbClr val="FF0000"/>
                </a:solidFill>
              </a:rPr>
              <a:t> = </a:t>
            </a:r>
            <a:r>
              <a:rPr lang="tr-TR" i="1" dirty="0" err="1">
                <a:solidFill>
                  <a:srgbClr val="FF0000"/>
                </a:solidFill>
              </a:rPr>
              <a:t>sustain</a:t>
            </a:r>
            <a:r>
              <a:rPr lang="tr-TR" dirty="0">
                <a:solidFill>
                  <a:srgbClr val="FF0000"/>
                </a:solidFill>
              </a:rPr>
              <a:t> + </a:t>
            </a:r>
            <a:r>
              <a:rPr lang="tr-TR" i="1" dirty="0" err="1">
                <a:solidFill>
                  <a:srgbClr val="FF0000"/>
                </a:solidFill>
              </a:rPr>
              <a:t>ability</a:t>
            </a:r>
            <a:r>
              <a:rPr lang="tr-TR" i="1" dirty="0">
                <a:solidFill>
                  <a:srgbClr val="FF0000"/>
                </a:solidFill>
              </a:rPr>
              <a:t> = devam ettirme becerisi </a:t>
            </a:r>
            <a:endParaRPr lang="tr-TR" dirty="0">
              <a:solidFill>
                <a:srgbClr val="FF0000"/>
              </a:solidFill>
            </a:endParaRPr>
          </a:p>
        </p:txBody>
      </p:sp>
      <p:sp>
        <p:nvSpPr>
          <p:cNvPr id="4" name="Metin kutusu 3"/>
          <p:cNvSpPr txBox="1"/>
          <p:nvPr/>
        </p:nvSpPr>
        <p:spPr>
          <a:xfrm>
            <a:off x="1043608" y="3573016"/>
            <a:ext cx="6686550" cy="1015663"/>
          </a:xfrm>
          <a:prstGeom prst="rect">
            <a:avLst/>
          </a:prstGeom>
          <a:noFill/>
        </p:spPr>
        <p:txBody>
          <a:bodyPr wrap="square" rtlCol="0">
            <a:spAutoFit/>
          </a:bodyPr>
          <a:lstStyle/>
          <a:p>
            <a:pPr marL="257175" indent="-257175" algn="just">
              <a:buFont typeface="Arial" panose="020B0604020202020204" pitchFamily="34" charset="0"/>
              <a:buChar char="•"/>
            </a:pPr>
            <a:r>
              <a:rPr lang="tr-TR" sz="2000" dirty="0">
                <a:solidFill>
                  <a:srgbClr val="000000"/>
                </a:solidFill>
              </a:rPr>
              <a:t>Sürdürülebilir kalkınma, gelecek nesillerin ihtiyaçlarını karşılama olanaklarını ellerinden almadan; şimdiki neslin ihtiyaçlarının karşılanabildiği gelişme sürecidir</a:t>
            </a:r>
          </a:p>
        </p:txBody>
      </p:sp>
    </p:spTree>
    <p:extLst>
      <p:ext uri="{BB962C8B-B14F-4D97-AF65-F5344CB8AC3E}">
        <p14:creationId xmlns:p14="http://schemas.microsoft.com/office/powerpoint/2010/main" val="34169885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220153" y="1007345"/>
            <a:ext cx="6695899" cy="650006"/>
          </a:xfrm>
          <a:solidFill>
            <a:schemeClr val="bg1"/>
          </a:solidFill>
        </p:spPr>
        <p:txBody>
          <a:bodyPr>
            <a:normAutofit fontScale="90000"/>
          </a:bodyPr>
          <a:lstStyle/>
          <a:p>
            <a:r>
              <a:rPr lang="tr-TR" dirty="0"/>
              <a:t>Sürdürülebilirlik Kavramı</a:t>
            </a:r>
          </a:p>
        </p:txBody>
      </p:sp>
      <p:sp>
        <p:nvSpPr>
          <p:cNvPr id="13" name="Rectangle 4"/>
          <p:cNvSpPr>
            <a:spLocks noChangeArrowheads="1"/>
          </p:cNvSpPr>
          <p:nvPr/>
        </p:nvSpPr>
        <p:spPr bwMode="auto">
          <a:xfrm>
            <a:off x="1323024" y="2142920"/>
            <a:ext cx="65" cy="15587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514350" eaLnBrk="0" hangingPunct="0"/>
            <a:endParaRPr lang="tr-TR" altLang="tr-TR" sz="1013" dirty="0">
              <a:latin typeface="Arial" panose="020B0604020202020204" pitchFamily="34" charset="0"/>
            </a:endParaRPr>
          </a:p>
        </p:txBody>
      </p:sp>
      <p:sp>
        <p:nvSpPr>
          <p:cNvPr id="8" name="Dikdörtgen 7"/>
          <p:cNvSpPr/>
          <p:nvPr/>
        </p:nvSpPr>
        <p:spPr>
          <a:xfrm>
            <a:off x="1274402" y="1761800"/>
            <a:ext cx="3038076" cy="300082"/>
          </a:xfrm>
          <a:prstGeom prst="rect">
            <a:avLst/>
          </a:prstGeom>
        </p:spPr>
        <p:txBody>
          <a:bodyPr wrap="none">
            <a:spAutoFit/>
          </a:bodyPr>
          <a:lstStyle/>
          <a:p>
            <a:r>
              <a:rPr lang="tr-TR" sz="1350" b="1" dirty="0" err="1">
                <a:solidFill>
                  <a:srgbClr val="000000"/>
                </a:solidFill>
                <a:latin typeface="Times New Roman" panose="02020603050405020304" pitchFamily="18" charset="0"/>
              </a:rPr>
              <a:t>Hart’a</a:t>
            </a:r>
            <a:r>
              <a:rPr lang="tr-TR" sz="1350" b="1" dirty="0">
                <a:solidFill>
                  <a:srgbClr val="000000"/>
                </a:solidFill>
                <a:latin typeface="Times New Roman" panose="02020603050405020304" pitchFamily="18" charset="0"/>
              </a:rPr>
              <a:t> göre sürdürülebilirliğin tanımı </a:t>
            </a:r>
            <a:endParaRPr lang="tr-TR" sz="1350" dirty="0"/>
          </a:p>
        </p:txBody>
      </p:sp>
      <p:sp>
        <p:nvSpPr>
          <p:cNvPr id="15" name="İçerik Yer Tutucusu 2"/>
          <p:cNvSpPr txBox="1">
            <a:spLocks/>
          </p:cNvSpPr>
          <p:nvPr/>
        </p:nvSpPr>
        <p:spPr bwMode="gray">
          <a:xfrm>
            <a:off x="1143000" y="4671681"/>
            <a:ext cx="6515100" cy="12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defRPr>
            </a:lvl2pPr>
            <a:lvl3pPr marL="1143000" indent="-228600" algn="l" rtl="0" eaLnBrk="1" fontAlgn="base" hangingPunct="1">
              <a:spcBef>
                <a:spcPct val="20000"/>
              </a:spcBef>
              <a:spcAft>
                <a:spcPct val="0"/>
              </a:spcAft>
              <a:buChar char="•"/>
              <a:defRPr sz="2400">
                <a:solidFill>
                  <a:srgbClr val="000000"/>
                </a:solidFill>
                <a:latin typeface="+mn-lt"/>
              </a:defRPr>
            </a:lvl3pPr>
            <a:lvl4pPr marL="1600200" indent="-228600" algn="l" rtl="0" eaLnBrk="1" fontAlgn="base" hangingPunct="1">
              <a:spcBef>
                <a:spcPct val="20000"/>
              </a:spcBef>
              <a:spcAft>
                <a:spcPct val="0"/>
              </a:spcAft>
              <a:buChar char="–"/>
              <a:defRPr sz="2000">
                <a:solidFill>
                  <a:srgbClr val="000000"/>
                </a:solidFill>
                <a:latin typeface="+mn-lt"/>
              </a:defRPr>
            </a:lvl4pPr>
            <a:lvl5pPr marL="2057400" indent="-228600" algn="l" rtl="0" eaLnBrk="1" fontAlgn="base" hangingPunct="1">
              <a:spcBef>
                <a:spcPct val="20000"/>
              </a:spcBef>
              <a:spcAft>
                <a:spcPct val="0"/>
              </a:spcAft>
              <a:buChar char="»"/>
              <a:defRPr sz="2000">
                <a:solidFill>
                  <a:srgbClr val="000000"/>
                </a:solidFill>
                <a:latin typeface="+mn-lt"/>
              </a:defRPr>
            </a:lvl5pPr>
            <a:lvl6pPr marL="2514600" indent="-228600" algn="l" rtl="0" eaLnBrk="1" fontAlgn="base" hangingPunct="1">
              <a:spcBef>
                <a:spcPct val="20000"/>
              </a:spcBef>
              <a:spcAft>
                <a:spcPct val="0"/>
              </a:spcAft>
              <a:buChar char="»"/>
              <a:defRPr sz="2000">
                <a:solidFill>
                  <a:srgbClr val="000000"/>
                </a:solidFill>
                <a:latin typeface="+mn-lt"/>
              </a:defRPr>
            </a:lvl6pPr>
            <a:lvl7pPr marL="2971800" indent="-228600" algn="l" rtl="0" eaLnBrk="1" fontAlgn="base" hangingPunct="1">
              <a:spcBef>
                <a:spcPct val="20000"/>
              </a:spcBef>
              <a:spcAft>
                <a:spcPct val="0"/>
              </a:spcAft>
              <a:buChar char="»"/>
              <a:defRPr sz="2000">
                <a:solidFill>
                  <a:srgbClr val="000000"/>
                </a:solidFill>
                <a:latin typeface="+mn-lt"/>
              </a:defRPr>
            </a:lvl7pPr>
            <a:lvl8pPr marL="3429000" indent="-228600" algn="l" rtl="0" eaLnBrk="1" fontAlgn="base" hangingPunct="1">
              <a:spcBef>
                <a:spcPct val="20000"/>
              </a:spcBef>
              <a:spcAft>
                <a:spcPct val="0"/>
              </a:spcAft>
              <a:buChar char="»"/>
              <a:defRPr sz="2000">
                <a:solidFill>
                  <a:srgbClr val="000000"/>
                </a:solidFill>
                <a:latin typeface="+mn-lt"/>
              </a:defRPr>
            </a:lvl8pPr>
            <a:lvl9pPr marL="3886200" indent="-228600" algn="l" rtl="0" eaLnBrk="1" fontAlgn="base" hangingPunct="1">
              <a:spcBef>
                <a:spcPct val="20000"/>
              </a:spcBef>
              <a:spcAft>
                <a:spcPct val="0"/>
              </a:spcAft>
              <a:buChar char="»"/>
              <a:defRPr sz="2000">
                <a:solidFill>
                  <a:srgbClr val="000000"/>
                </a:solidFill>
                <a:latin typeface="+mn-lt"/>
              </a:defRPr>
            </a:lvl9pPr>
          </a:lstStyle>
          <a:p>
            <a:pPr marL="0" indent="0" algn="just">
              <a:buNone/>
            </a:pPr>
            <a:r>
              <a:rPr lang="tr-TR" sz="1500" kern="0" dirty="0"/>
              <a:t>Sürdürülebilirlik kavramı, </a:t>
            </a:r>
            <a:r>
              <a:rPr lang="tr-TR" sz="1500" kern="0" dirty="0">
                <a:solidFill>
                  <a:srgbClr val="FF0000"/>
                </a:solidFill>
              </a:rPr>
              <a:t>Hart (1999) </a:t>
            </a:r>
            <a:r>
              <a:rPr lang="tr-TR" sz="1500" kern="0" dirty="0"/>
              <a:t>tarafından farklı bir gösterim ile tanımlanmıştır. </a:t>
            </a:r>
            <a:r>
              <a:rPr lang="tr-TR" sz="1500" kern="0" dirty="0" err="1"/>
              <a:t>Hart’a</a:t>
            </a:r>
            <a:r>
              <a:rPr lang="tr-TR" sz="1500" kern="0" dirty="0"/>
              <a:t> göre </a:t>
            </a:r>
            <a:r>
              <a:rPr lang="da-DK" sz="1500" kern="0" dirty="0"/>
              <a:t>ekonomi toplumun içinde yer almaktadır. Toplum ise ekonomi</a:t>
            </a:r>
            <a:r>
              <a:rPr lang="tr-TR" sz="1500" kern="0" dirty="0"/>
              <a:t> ile birlikte çevrenin içinde var olmaktadır. </a:t>
            </a:r>
          </a:p>
          <a:p>
            <a:pPr marL="0" indent="0" algn="just">
              <a:buNone/>
            </a:pPr>
            <a:r>
              <a:rPr lang="tr-TR" sz="1500" kern="0" dirty="0">
                <a:solidFill>
                  <a:srgbClr val="FF0000"/>
                </a:solidFill>
              </a:rPr>
              <a:t>Sürdürülebilirliğe ulaşmanın yolu, çevre, toplum ve ekonominin bir bütün olarak ele alındığı çözümlerle mümkün olmaktadır.</a:t>
            </a:r>
          </a:p>
        </p:txBody>
      </p:sp>
      <p:pic>
        <p:nvPicPr>
          <p:cNvPr id="9" name="Resim 8"/>
          <p:cNvPicPr>
            <a:picLocks noChangeAspect="1"/>
          </p:cNvPicPr>
          <p:nvPr/>
        </p:nvPicPr>
        <p:blipFill>
          <a:blip r:embed="rId2"/>
          <a:stretch>
            <a:fillRect/>
          </a:stretch>
        </p:blipFill>
        <p:spPr>
          <a:xfrm rot="5400000">
            <a:off x="1441012" y="1827239"/>
            <a:ext cx="1728788" cy="2314575"/>
          </a:xfrm>
          <a:prstGeom prst="rect">
            <a:avLst/>
          </a:prstGeom>
        </p:spPr>
      </p:pic>
      <p:sp>
        <p:nvSpPr>
          <p:cNvPr id="16" name="Sağ Ok 15"/>
          <p:cNvSpPr/>
          <p:nvPr/>
        </p:nvSpPr>
        <p:spPr>
          <a:xfrm>
            <a:off x="3610424" y="3036321"/>
            <a:ext cx="1783001" cy="285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a:p>
        </p:txBody>
      </p:sp>
      <p:pic>
        <p:nvPicPr>
          <p:cNvPr id="18" name="Resim 17"/>
          <p:cNvPicPr>
            <a:picLocks noChangeAspect="1"/>
          </p:cNvPicPr>
          <p:nvPr/>
        </p:nvPicPr>
        <p:blipFill>
          <a:blip r:embed="rId3"/>
          <a:stretch>
            <a:fillRect/>
          </a:stretch>
        </p:blipFill>
        <p:spPr>
          <a:xfrm>
            <a:off x="4266329" y="2308500"/>
            <a:ext cx="649672" cy="630994"/>
          </a:xfrm>
          <a:prstGeom prst="rect">
            <a:avLst/>
          </a:prstGeom>
        </p:spPr>
      </p:pic>
      <p:sp>
        <p:nvSpPr>
          <p:cNvPr id="17" name="Metin kutusu 16"/>
          <p:cNvSpPr txBox="1"/>
          <p:nvPr/>
        </p:nvSpPr>
        <p:spPr>
          <a:xfrm>
            <a:off x="3387987" y="3303148"/>
            <a:ext cx="2137498" cy="507831"/>
          </a:xfrm>
          <a:prstGeom prst="rect">
            <a:avLst/>
          </a:prstGeom>
          <a:noFill/>
        </p:spPr>
        <p:txBody>
          <a:bodyPr wrap="square" rtlCol="0">
            <a:spAutoFit/>
          </a:bodyPr>
          <a:lstStyle/>
          <a:p>
            <a:pPr algn="just"/>
            <a:r>
              <a:rPr lang="tr-TR" sz="1350" dirty="0">
                <a:solidFill>
                  <a:srgbClr val="FF0000"/>
                </a:solidFill>
              </a:rPr>
              <a:t>İhtiyaçlar ve çevre arasındaki dengeli ilişki nasıl kurulmalıdır</a:t>
            </a:r>
          </a:p>
        </p:txBody>
      </p:sp>
      <p:sp>
        <p:nvSpPr>
          <p:cNvPr id="20" name="Metin kutusu 19"/>
          <p:cNvSpPr txBox="1"/>
          <p:nvPr/>
        </p:nvSpPr>
        <p:spPr>
          <a:xfrm>
            <a:off x="5156617" y="1894435"/>
            <a:ext cx="2826470" cy="1223412"/>
          </a:xfrm>
          <a:prstGeom prst="rect">
            <a:avLst/>
          </a:prstGeom>
          <a:noFill/>
        </p:spPr>
        <p:txBody>
          <a:bodyPr wrap="square" rtlCol="0">
            <a:spAutoFit/>
          </a:bodyPr>
          <a:lstStyle/>
          <a:p>
            <a:pPr algn="ctr"/>
            <a:r>
              <a:rPr lang="tr-TR" sz="1350" dirty="0">
                <a:solidFill>
                  <a:srgbClr val="FF0000"/>
                </a:solidFill>
                <a:latin typeface="+mj-lt"/>
              </a:rPr>
              <a:t>«ÇEVRESEL ADALET» </a:t>
            </a:r>
            <a:endParaRPr lang="tr-TR" sz="1350" dirty="0">
              <a:solidFill>
                <a:srgbClr val="333333"/>
              </a:solidFill>
              <a:latin typeface="+mj-lt"/>
            </a:endParaRPr>
          </a:p>
          <a:p>
            <a:pPr algn="r"/>
            <a:r>
              <a:rPr lang="tr-TR" altLang="tr-TR" sz="1200" dirty="0">
                <a:solidFill>
                  <a:srgbClr val="333333"/>
                </a:solidFill>
                <a:latin typeface="+mj-lt"/>
              </a:rPr>
              <a:t>* Çevrenin </a:t>
            </a:r>
            <a:r>
              <a:rPr lang="tr-TR" altLang="tr-TR" sz="1200" dirty="0">
                <a:solidFill>
                  <a:srgbClr val="212121"/>
                </a:solidFill>
                <a:latin typeface="+mj-lt"/>
              </a:rPr>
              <a:t>mevcut ve gelecekteki ihtiyaçlarını karşılama kabiliyetini etkileyen sınırlamalar</a:t>
            </a:r>
          </a:p>
          <a:p>
            <a:pPr algn="r"/>
            <a:r>
              <a:rPr lang="tr-TR" altLang="tr-TR" sz="1200" dirty="0">
                <a:solidFill>
                  <a:srgbClr val="212121"/>
                </a:solidFill>
                <a:latin typeface="+mj-lt"/>
              </a:rPr>
              <a:t>* Biyosferin insan faaliyetlerinin etkilerini </a:t>
            </a:r>
            <a:r>
              <a:rPr lang="tr-TR" altLang="tr-TR" sz="1200" dirty="0" err="1">
                <a:solidFill>
                  <a:srgbClr val="212121"/>
                </a:solidFill>
                <a:latin typeface="+mj-lt"/>
              </a:rPr>
              <a:t>absorbe</a:t>
            </a:r>
            <a:r>
              <a:rPr lang="tr-TR" altLang="tr-TR" sz="1200" dirty="0">
                <a:solidFill>
                  <a:srgbClr val="212121"/>
                </a:solidFill>
                <a:latin typeface="+mj-lt"/>
              </a:rPr>
              <a:t> etme kabiliyeti</a:t>
            </a:r>
            <a:r>
              <a:rPr lang="tr-TR" altLang="tr-TR" sz="1200" dirty="0">
                <a:latin typeface="+mj-lt"/>
              </a:rPr>
              <a:t> </a:t>
            </a:r>
            <a:r>
              <a:rPr lang="tr-TR" altLang="tr-TR" sz="788" dirty="0"/>
              <a:t>: </a:t>
            </a:r>
            <a:endParaRPr lang="tr-TR" altLang="tr-TR" sz="2025" dirty="0">
              <a:latin typeface="Arial" panose="020B0604020202020204" pitchFamily="34" charset="0"/>
            </a:endParaRPr>
          </a:p>
        </p:txBody>
      </p:sp>
      <p:sp>
        <p:nvSpPr>
          <p:cNvPr id="21" name="Metin kutusu 20"/>
          <p:cNvSpPr txBox="1"/>
          <p:nvPr/>
        </p:nvSpPr>
        <p:spPr>
          <a:xfrm>
            <a:off x="5467029" y="3303148"/>
            <a:ext cx="2494288" cy="1269578"/>
          </a:xfrm>
          <a:prstGeom prst="rect">
            <a:avLst/>
          </a:prstGeom>
          <a:noFill/>
        </p:spPr>
        <p:txBody>
          <a:bodyPr wrap="square" rtlCol="0">
            <a:spAutoFit/>
          </a:bodyPr>
          <a:lstStyle/>
          <a:p>
            <a:pPr algn="ctr"/>
            <a:r>
              <a:rPr lang="tr-TR" sz="1350" dirty="0">
                <a:solidFill>
                  <a:srgbClr val="FF0000"/>
                </a:solidFill>
                <a:latin typeface="+mj-lt"/>
              </a:rPr>
              <a:t>«KÜRESEL ADALET» </a:t>
            </a:r>
          </a:p>
          <a:p>
            <a:pPr algn="r"/>
            <a:r>
              <a:rPr lang="tr-TR" sz="1500" dirty="0">
                <a:solidFill>
                  <a:srgbClr val="FF0000"/>
                </a:solidFill>
                <a:latin typeface="+mj-lt"/>
              </a:rPr>
              <a:t> *</a:t>
            </a:r>
            <a:r>
              <a:rPr lang="tr-TR" altLang="tr-TR" sz="1200" dirty="0">
                <a:solidFill>
                  <a:srgbClr val="212121"/>
                </a:solidFill>
                <a:latin typeface="+mj-lt"/>
              </a:rPr>
              <a:t>yoksullarının temel ihtiyaçları</a:t>
            </a:r>
            <a:r>
              <a:rPr lang="tr-TR" altLang="tr-TR" sz="1200" dirty="0">
                <a:latin typeface="+mj-lt"/>
              </a:rPr>
              <a:t> </a:t>
            </a:r>
          </a:p>
          <a:p>
            <a:pPr algn="r"/>
            <a:endParaRPr lang="tr-TR" altLang="tr-TR" sz="1200" dirty="0">
              <a:latin typeface="+mj-lt"/>
            </a:endParaRPr>
          </a:p>
          <a:p>
            <a:pPr algn="r"/>
            <a:r>
              <a:rPr lang="tr-TR" sz="1200" dirty="0">
                <a:solidFill>
                  <a:srgbClr val="333333"/>
                </a:solidFill>
                <a:latin typeface="+mj-lt"/>
              </a:rPr>
              <a:t>* çevrenin “herkesin</a:t>
            </a:r>
          </a:p>
          <a:p>
            <a:pPr algn="r"/>
            <a:r>
              <a:rPr lang="tr-TR" sz="1200" dirty="0">
                <a:solidFill>
                  <a:srgbClr val="333333"/>
                </a:solidFill>
                <a:latin typeface="+mj-lt"/>
              </a:rPr>
              <a:t>ortak varlığı” olduğu temeline dayalı “eşitlik” ilkesinde gelişen bir haktır.</a:t>
            </a:r>
          </a:p>
        </p:txBody>
      </p:sp>
    </p:spTree>
    <p:extLst>
      <p:ext uri="{BB962C8B-B14F-4D97-AF65-F5344CB8AC3E}">
        <p14:creationId xmlns:p14="http://schemas.microsoft.com/office/powerpoint/2010/main" val="16401278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328553" y="1022966"/>
            <a:ext cx="6553747" cy="520085"/>
          </a:xfrm>
          <a:solidFill>
            <a:schemeClr val="bg1"/>
          </a:solidFill>
        </p:spPr>
        <p:txBody>
          <a:bodyPr>
            <a:normAutofit fontScale="90000"/>
          </a:bodyPr>
          <a:lstStyle/>
          <a:p>
            <a:r>
              <a:rPr lang="tr-TR" dirty="0"/>
              <a:t>Sürdürülebilirliğin üç boyutu </a:t>
            </a:r>
          </a:p>
        </p:txBody>
      </p:sp>
      <p:sp>
        <p:nvSpPr>
          <p:cNvPr id="4" name="Dikdörtgen 3"/>
          <p:cNvSpPr/>
          <p:nvPr/>
        </p:nvSpPr>
        <p:spPr>
          <a:xfrm>
            <a:off x="1314450" y="3200400"/>
            <a:ext cx="2743200" cy="1592744"/>
          </a:xfrm>
          <a:prstGeom prst="rect">
            <a:avLst/>
          </a:prstGeom>
        </p:spPr>
        <p:txBody>
          <a:bodyPr wrap="square">
            <a:spAutoFit/>
          </a:bodyPr>
          <a:lstStyle/>
          <a:p>
            <a:pPr algn="just"/>
            <a:endParaRPr lang="tr-TR" sz="1350" dirty="0">
              <a:solidFill>
                <a:srgbClr val="212121"/>
              </a:solidFill>
            </a:endParaRPr>
          </a:p>
          <a:p>
            <a:pPr algn="just"/>
            <a:r>
              <a:rPr lang="tr-TR" sz="1400" u="sng" dirty="0">
                <a:solidFill>
                  <a:srgbClr val="212121"/>
                </a:solidFill>
              </a:rPr>
              <a:t>2.Çevresel koruma: </a:t>
            </a:r>
            <a:r>
              <a:rPr lang="tr-TR" sz="1400" dirty="0">
                <a:solidFill>
                  <a:srgbClr val="212121"/>
                </a:solidFill>
              </a:rPr>
              <a:t>Yaşayan sistemlerin birbirlerine bağımlılığını, farklılığı, dünya ekosisteminin ürettiği mal ve hizmetleri ile bunlara ait atıkların oluşturduğu sonuçları kabul eder.</a:t>
            </a:r>
          </a:p>
          <a:p>
            <a:pPr algn="just"/>
            <a:endParaRPr lang="tr-TR" sz="1400" dirty="0">
              <a:solidFill>
                <a:srgbClr val="212121"/>
              </a:solidFill>
            </a:endParaRPr>
          </a:p>
        </p:txBody>
      </p:sp>
      <p:pic>
        <p:nvPicPr>
          <p:cNvPr id="7"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2419" y="3118515"/>
            <a:ext cx="3055062" cy="1880038"/>
          </a:xfrm>
          <a:prstGeom prst="rect">
            <a:avLst/>
          </a:prstGeom>
        </p:spPr>
      </p:pic>
      <p:sp>
        <p:nvSpPr>
          <p:cNvPr id="8" name="Metin kutusu 7"/>
          <p:cNvSpPr txBox="1"/>
          <p:nvPr/>
        </p:nvSpPr>
        <p:spPr>
          <a:xfrm>
            <a:off x="1200150" y="1764953"/>
            <a:ext cx="6572250" cy="715581"/>
          </a:xfrm>
          <a:prstGeom prst="rect">
            <a:avLst/>
          </a:prstGeom>
          <a:noFill/>
        </p:spPr>
        <p:txBody>
          <a:bodyPr wrap="square" rtlCol="0">
            <a:spAutoFit/>
          </a:bodyPr>
          <a:lstStyle/>
          <a:p>
            <a:pPr algn="just"/>
            <a:r>
              <a:rPr lang="tr-TR" sz="1350" dirty="0">
                <a:solidFill>
                  <a:srgbClr val="000000"/>
                </a:solidFill>
              </a:rPr>
              <a:t>Sürdürülebilir kalkınma, ekonomik, çevresel ve sosyal olmak üzere üç boyutu kapsamakta olup, birbirini tamamlayan farklı boyutlar arasındaki ilişkiyi ve bunlar arasında denge kurmak zorunluluğunu ifade etmektedir</a:t>
            </a:r>
          </a:p>
        </p:txBody>
      </p:sp>
      <p:sp>
        <p:nvSpPr>
          <p:cNvPr id="3" name="Metin kutusu 2"/>
          <p:cNvSpPr txBox="1"/>
          <p:nvPr/>
        </p:nvSpPr>
        <p:spPr>
          <a:xfrm>
            <a:off x="1328551" y="4972051"/>
            <a:ext cx="6100949" cy="923330"/>
          </a:xfrm>
          <a:prstGeom prst="rect">
            <a:avLst/>
          </a:prstGeom>
          <a:noFill/>
        </p:spPr>
        <p:txBody>
          <a:bodyPr wrap="square" rtlCol="0">
            <a:spAutoFit/>
          </a:bodyPr>
          <a:lstStyle/>
          <a:p>
            <a:r>
              <a:rPr lang="tr-TR" sz="1350" u="sng" dirty="0">
                <a:solidFill>
                  <a:srgbClr val="212121"/>
                </a:solidFill>
              </a:rPr>
              <a:t>3. Sosyal kalkınma : </a:t>
            </a:r>
            <a:r>
              <a:rPr lang="tr-TR" sz="1350" dirty="0">
                <a:solidFill>
                  <a:srgbClr val="212121"/>
                </a:solidFill>
              </a:rPr>
              <a:t>Kurumları, insanları ve insani değerleri, arzuları, refahı, ahlaki değerleri açığa vuran fonksiyonlar </a:t>
            </a:r>
            <a:r>
              <a:rPr lang="tr-TR" sz="1400" dirty="0">
                <a:solidFill>
                  <a:srgbClr val="212121"/>
                </a:solidFill>
              </a:rPr>
              <a:t>arasındaki</a:t>
            </a:r>
            <a:r>
              <a:rPr lang="tr-TR" sz="1350" dirty="0">
                <a:solidFill>
                  <a:srgbClr val="212121"/>
                </a:solidFill>
              </a:rPr>
              <a:t> ilişkiyle birlikte ortak hareket etmekle ilgili karar alma ortamını ifade eder.</a:t>
            </a:r>
          </a:p>
          <a:p>
            <a:endParaRPr lang="tr-TR" sz="1350" dirty="0"/>
          </a:p>
        </p:txBody>
      </p:sp>
      <p:sp>
        <p:nvSpPr>
          <p:cNvPr id="5" name="Metin kutusu 4"/>
          <p:cNvSpPr txBox="1"/>
          <p:nvPr/>
        </p:nvSpPr>
        <p:spPr>
          <a:xfrm>
            <a:off x="1314450" y="2430237"/>
            <a:ext cx="6457950" cy="923330"/>
          </a:xfrm>
          <a:prstGeom prst="rect">
            <a:avLst/>
          </a:prstGeom>
          <a:noFill/>
        </p:spPr>
        <p:txBody>
          <a:bodyPr wrap="square" rtlCol="0">
            <a:spAutoFit/>
          </a:bodyPr>
          <a:lstStyle/>
          <a:p>
            <a:r>
              <a:rPr lang="tr-TR" sz="1400" u="sng" dirty="0">
                <a:solidFill>
                  <a:srgbClr val="212121"/>
                </a:solidFill>
              </a:rPr>
              <a:t>1.Ekonomik</a:t>
            </a:r>
            <a:r>
              <a:rPr lang="tr-TR" sz="1350" u="sng" dirty="0">
                <a:solidFill>
                  <a:srgbClr val="212121"/>
                </a:solidFill>
              </a:rPr>
              <a:t> kalkınma: </a:t>
            </a:r>
            <a:r>
              <a:rPr lang="tr-TR" sz="1350" dirty="0">
                <a:solidFill>
                  <a:srgbClr val="212121"/>
                </a:solidFill>
              </a:rPr>
              <a:t>Finansal piyasalarda sermaye akımı ile bireylerin sahip oldukları, bilgiyi, yeteneği, yeterliliği ve diğer özellikleri de içeren ticaretin kolaylaştırılması ve ekonomik faaliyetlerle ilgili alınan kararların, çerçevesini tanımlar.</a:t>
            </a:r>
          </a:p>
          <a:p>
            <a:endParaRPr lang="tr-TR" sz="1350" dirty="0"/>
          </a:p>
        </p:txBody>
      </p:sp>
    </p:spTree>
    <p:extLst>
      <p:ext uri="{BB962C8B-B14F-4D97-AF65-F5344CB8AC3E}">
        <p14:creationId xmlns:p14="http://schemas.microsoft.com/office/powerpoint/2010/main" val="10146762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van 1"/>
          <p:cNvSpPr>
            <a:spLocks noGrp="1"/>
          </p:cNvSpPr>
          <p:nvPr>
            <p:ph type="title"/>
          </p:nvPr>
        </p:nvSpPr>
        <p:spPr>
          <a:xfrm>
            <a:off x="1135323" y="971124"/>
            <a:ext cx="6865677" cy="1029126"/>
          </a:xfrm>
          <a:solidFill>
            <a:schemeClr val="bg1"/>
          </a:solidFill>
        </p:spPr>
        <p:txBody>
          <a:bodyPr/>
          <a:lstStyle/>
          <a:p>
            <a:r>
              <a:rPr lang="tr-TR" sz="2700" dirty="0"/>
              <a:t>Sürdürülebilir kalkınma için uluslararası platformlarda atılan adımlar…</a:t>
            </a:r>
          </a:p>
        </p:txBody>
      </p:sp>
      <p:pic>
        <p:nvPicPr>
          <p:cNvPr id="9" name="Resim 8"/>
          <p:cNvPicPr>
            <a:picLocks noChangeAspect="1"/>
          </p:cNvPicPr>
          <p:nvPr/>
        </p:nvPicPr>
        <p:blipFill rotWithShape="1">
          <a:blip r:embed="rId2"/>
          <a:srcRect r="4220"/>
          <a:stretch/>
        </p:blipFill>
        <p:spPr>
          <a:xfrm>
            <a:off x="1212945" y="2057401"/>
            <a:ext cx="1587405" cy="3479006"/>
          </a:xfrm>
          <a:prstGeom prst="rect">
            <a:avLst/>
          </a:prstGeom>
        </p:spPr>
      </p:pic>
      <p:sp>
        <p:nvSpPr>
          <p:cNvPr id="10" name="Dikdörtgen 9"/>
          <p:cNvSpPr/>
          <p:nvPr/>
        </p:nvSpPr>
        <p:spPr>
          <a:xfrm>
            <a:off x="2914650" y="2686050"/>
            <a:ext cx="5016405" cy="2585323"/>
          </a:xfrm>
          <a:prstGeom prst="rect">
            <a:avLst/>
          </a:prstGeom>
        </p:spPr>
        <p:txBody>
          <a:bodyPr wrap="square">
            <a:spAutoFit/>
          </a:bodyPr>
          <a:lstStyle/>
          <a:p>
            <a:pPr algn="just"/>
            <a:r>
              <a:rPr lang="tr-TR" sz="1350" dirty="0">
                <a:solidFill>
                  <a:srgbClr val="000000"/>
                </a:solidFill>
                <a:latin typeface="+mj-lt"/>
              </a:rPr>
              <a:t>Çevrenin korunması ve geliştirilmesi konusunun </a:t>
            </a:r>
            <a:r>
              <a:rPr lang="tr-TR" sz="1350" b="1" dirty="0">
                <a:solidFill>
                  <a:srgbClr val="000000"/>
                </a:solidFill>
                <a:latin typeface="+mj-lt"/>
              </a:rPr>
              <a:t>ilk kez </a:t>
            </a:r>
            <a:r>
              <a:rPr lang="tr-TR" sz="1350" dirty="0">
                <a:solidFill>
                  <a:srgbClr val="000000"/>
                </a:solidFill>
                <a:latin typeface="+mj-lt"/>
              </a:rPr>
              <a:t>tartışıldığı BM Konferansı, 113 ülkenin katılımı ile Haziran 1972’de </a:t>
            </a:r>
            <a:r>
              <a:rPr lang="tr-TR" sz="1350" dirty="0" err="1">
                <a:solidFill>
                  <a:srgbClr val="000000"/>
                </a:solidFill>
                <a:latin typeface="+mj-lt"/>
              </a:rPr>
              <a:t>Stockholm’da</a:t>
            </a:r>
            <a:r>
              <a:rPr lang="tr-TR" sz="1350" dirty="0">
                <a:solidFill>
                  <a:srgbClr val="000000"/>
                </a:solidFill>
                <a:latin typeface="+mj-lt"/>
              </a:rPr>
              <a:t> düzenlenmiştir. </a:t>
            </a:r>
          </a:p>
          <a:p>
            <a:pPr algn="just"/>
            <a:endParaRPr lang="tr-TR" sz="1350" dirty="0">
              <a:solidFill>
                <a:srgbClr val="000000"/>
              </a:solidFill>
              <a:latin typeface="+mj-lt"/>
            </a:endParaRPr>
          </a:p>
          <a:p>
            <a:pPr algn="just"/>
            <a:r>
              <a:rPr lang="tr-TR" sz="1350" dirty="0">
                <a:solidFill>
                  <a:srgbClr val="000000"/>
                </a:solidFill>
                <a:latin typeface="+mj-lt"/>
              </a:rPr>
              <a:t>Bu konferansta, çevre sorunlarının çoğunun gelişmekte olan ülkelerde </a:t>
            </a:r>
            <a:r>
              <a:rPr lang="tr-TR" sz="1350" dirty="0">
                <a:solidFill>
                  <a:srgbClr val="FF0000"/>
                </a:solidFill>
                <a:latin typeface="+mj-lt"/>
              </a:rPr>
              <a:t>az gelişmişlikten kaynaklandığı</a:t>
            </a:r>
            <a:r>
              <a:rPr lang="tr-TR" sz="1350" dirty="0">
                <a:solidFill>
                  <a:srgbClr val="000000"/>
                </a:solidFill>
                <a:latin typeface="+mj-lt"/>
              </a:rPr>
              <a:t>; bunun yanında gelişmiş ülkelerdeki çevre sorunlarının ise, genellikle </a:t>
            </a:r>
            <a:r>
              <a:rPr lang="tr-TR" sz="1350" dirty="0">
                <a:solidFill>
                  <a:srgbClr val="FF0000"/>
                </a:solidFill>
                <a:latin typeface="+mj-lt"/>
              </a:rPr>
              <a:t>endüstrileşme ve teknolojik ilerlemelerden kaynaklandığı </a:t>
            </a:r>
            <a:r>
              <a:rPr lang="tr-TR" sz="1350" dirty="0">
                <a:solidFill>
                  <a:srgbClr val="000000"/>
                </a:solidFill>
                <a:latin typeface="+mj-lt"/>
              </a:rPr>
              <a:t>belirtilmiştir. </a:t>
            </a:r>
          </a:p>
          <a:p>
            <a:pPr algn="just"/>
            <a:endParaRPr lang="tr-TR" sz="1350" dirty="0">
              <a:solidFill>
                <a:srgbClr val="000000"/>
              </a:solidFill>
              <a:latin typeface="+mj-lt"/>
            </a:endParaRPr>
          </a:p>
          <a:p>
            <a:pPr algn="just"/>
            <a:r>
              <a:rPr lang="tr-TR" sz="1350" dirty="0">
                <a:solidFill>
                  <a:srgbClr val="000000"/>
                </a:solidFill>
                <a:latin typeface="+mj-lt"/>
              </a:rPr>
              <a:t>Dolayısıyla, gelişmekte olan ülkelerin tüm çabalarını kalkınmaya yöneltirken çevreyi korumayı ve geliştirmeyi de ihmal etmemesi gerekliliği vurgulanmıştır </a:t>
            </a:r>
          </a:p>
        </p:txBody>
      </p:sp>
      <p:sp>
        <p:nvSpPr>
          <p:cNvPr id="12" name="Metin kutusu 11"/>
          <p:cNvSpPr txBox="1"/>
          <p:nvPr/>
        </p:nvSpPr>
        <p:spPr>
          <a:xfrm>
            <a:off x="3241343" y="2256264"/>
            <a:ext cx="4572000" cy="30008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tr-TR" sz="1350" b="1" i="1" dirty="0"/>
              <a:t>Birleşmiş Milletler Stockholm Konferansı, 1972 </a:t>
            </a:r>
          </a:p>
        </p:txBody>
      </p:sp>
    </p:spTree>
    <p:extLst>
      <p:ext uri="{BB962C8B-B14F-4D97-AF65-F5344CB8AC3E}">
        <p14:creationId xmlns:p14="http://schemas.microsoft.com/office/powerpoint/2010/main" val="33382175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85900" y="1035845"/>
            <a:ext cx="6457950" cy="651272"/>
          </a:xfrm>
          <a:solidFill>
            <a:schemeClr val="bg1"/>
          </a:solidFill>
        </p:spPr>
        <p:txBody>
          <a:bodyPr>
            <a:normAutofit fontScale="90000"/>
          </a:bodyPr>
          <a:lstStyle/>
          <a:p>
            <a:r>
              <a:rPr lang="tr-TR" dirty="0"/>
              <a:t>Küresel Sorunlar … </a:t>
            </a:r>
          </a:p>
        </p:txBody>
      </p:sp>
      <p:sp>
        <p:nvSpPr>
          <p:cNvPr id="3" name="İçerik Yer Tutucusu 2"/>
          <p:cNvSpPr>
            <a:spLocks noGrp="1"/>
          </p:cNvSpPr>
          <p:nvPr>
            <p:ph idx="1"/>
          </p:nvPr>
        </p:nvSpPr>
        <p:spPr>
          <a:xfrm>
            <a:off x="1169044" y="1788401"/>
            <a:ext cx="3706735" cy="1720559"/>
          </a:xfrm>
        </p:spPr>
        <p:txBody>
          <a:bodyPr/>
          <a:lstStyle/>
          <a:p>
            <a:pPr algn="just"/>
            <a:r>
              <a:rPr lang="tr-TR" sz="1350" dirty="0"/>
              <a:t>Dünyada 1 milyardan fazla insan günlük 1 </a:t>
            </a:r>
            <a:r>
              <a:rPr lang="tr-TR" sz="1350" dirty="0" err="1"/>
              <a:t>USD’den</a:t>
            </a:r>
            <a:r>
              <a:rPr lang="tr-TR" sz="1350" dirty="0"/>
              <a:t> daha az gelirle yaşamaya çalışmaktadır. </a:t>
            </a:r>
          </a:p>
          <a:p>
            <a:pPr algn="just"/>
            <a:r>
              <a:rPr lang="tr-TR" sz="1350" dirty="0"/>
              <a:t>Bu insanların %70’i kırsal alanda yaşamaktadır ve doğal kaynaklara olan ihtiyaçları oldukça yüksektir. Kuraklık tüm dünyada yaklaşık 2 milyon insanı etkilemektedir.</a:t>
            </a:r>
          </a:p>
        </p:txBody>
      </p:sp>
      <p:pic>
        <p:nvPicPr>
          <p:cNvPr id="4" name="Resim 3"/>
          <p:cNvPicPr>
            <a:picLocks noChangeAspect="1"/>
          </p:cNvPicPr>
          <p:nvPr/>
        </p:nvPicPr>
        <p:blipFill>
          <a:blip r:embed="rId2"/>
          <a:stretch>
            <a:fillRect/>
          </a:stretch>
        </p:blipFill>
        <p:spPr>
          <a:xfrm>
            <a:off x="4999860" y="1784784"/>
            <a:ext cx="2943990" cy="1834859"/>
          </a:xfrm>
          <a:prstGeom prst="rect">
            <a:avLst/>
          </a:prstGeom>
        </p:spPr>
      </p:pic>
      <p:sp>
        <p:nvSpPr>
          <p:cNvPr id="5" name="Metin kutusu 4"/>
          <p:cNvSpPr txBox="1"/>
          <p:nvPr/>
        </p:nvSpPr>
        <p:spPr>
          <a:xfrm>
            <a:off x="1257300" y="3829050"/>
            <a:ext cx="6629400" cy="1546577"/>
          </a:xfrm>
          <a:prstGeom prst="rect">
            <a:avLst/>
          </a:prstGeom>
          <a:noFill/>
        </p:spPr>
        <p:txBody>
          <a:bodyPr wrap="square" rtlCol="0">
            <a:spAutoFit/>
          </a:bodyPr>
          <a:lstStyle/>
          <a:p>
            <a:pPr marL="214313" indent="-214313" algn="just">
              <a:buFont typeface="Arial" panose="020B0604020202020204" pitchFamily="34" charset="0"/>
              <a:buChar char="•"/>
            </a:pPr>
            <a:r>
              <a:rPr lang="tr-TR" sz="1350" dirty="0">
                <a:solidFill>
                  <a:srgbClr val="000000"/>
                </a:solidFill>
              </a:rPr>
              <a:t>1950’den itibaren </a:t>
            </a:r>
            <a:r>
              <a:rPr lang="tr-TR" sz="1350" dirty="0">
                <a:solidFill>
                  <a:srgbClr val="FF0000"/>
                </a:solidFill>
              </a:rPr>
              <a:t>30 yıl içerisinde tarım arazisine çevrilen toprak miktarı 1700-1850 arasında geçen 150 yıllık süreçtekinden çok daha fazladır. </a:t>
            </a:r>
          </a:p>
          <a:p>
            <a:pPr marL="214313" indent="-214313" algn="just">
              <a:buFont typeface="Arial" panose="020B0604020202020204" pitchFamily="34" charset="0"/>
              <a:buChar char="•"/>
            </a:pPr>
            <a:r>
              <a:rPr lang="tr-TR" sz="1350" dirty="0">
                <a:solidFill>
                  <a:srgbClr val="000000"/>
                </a:solidFill>
              </a:rPr>
              <a:t>Son on yıllık süre içerisinde </a:t>
            </a:r>
            <a:r>
              <a:rPr lang="tr-TR" sz="1350" dirty="0">
                <a:solidFill>
                  <a:srgbClr val="FF0000"/>
                </a:solidFill>
              </a:rPr>
              <a:t>mercan resiflerinin %20’si kaybedilmiştir </a:t>
            </a:r>
            <a:r>
              <a:rPr lang="tr-TR" sz="1350" dirty="0">
                <a:solidFill>
                  <a:srgbClr val="000000"/>
                </a:solidFill>
              </a:rPr>
              <a:t>ve %20’sinin de kalitesi azalmıştır. 1960 yılından bu yana nehir ve göllerdeki geri çekilme ise iki misline çıkmıştır. </a:t>
            </a:r>
          </a:p>
          <a:p>
            <a:pPr marL="214313" indent="-214313" algn="just">
              <a:buFont typeface="Arial" panose="020B0604020202020204" pitchFamily="34" charset="0"/>
              <a:buChar char="•"/>
            </a:pPr>
            <a:r>
              <a:rPr lang="tr-TR" sz="1350" dirty="0">
                <a:solidFill>
                  <a:srgbClr val="000000"/>
                </a:solidFill>
              </a:rPr>
              <a:t>Küresel ısınma ise kendini iyiden iyiye belli etmeye başlamıştır. Böyle bir ortamda çevrenin “</a:t>
            </a:r>
            <a:r>
              <a:rPr lang="tr-TR" sz="1350" dirty="0">
                <a:solidFill>
                  <a:srgbClr val="FF0000"/>
                </a:solidFill>
              </a:rPr>
              <a:t>yalnızca bir hammadde kaynağı</a:t>
            </a:r>
            <a:r>
              <a:rPr lang="tr-TR" sz="1350" dirty="0">
                <a:solidFill>
                  <a:srgbClr val="000000"/>
                </a:solidFill>
              </a:rPr>
              <a:t>” olmadığı ve </a:t>
            </a:r>
            <a:r>
              <a:rPr lang="tr-TR" sz="1350" dirty="0">
                <a:solidFill>
                  <a:srgbClr val="FF0000"/>
                </a:solidFill>
              </a:rPr>
              <a:t>sürdürülebilir kalkınmanın olmazsa olmaz bir parçası olduğu görülmektedir. </a:t>
            </a:r>
          </a:p>
        </p:txBody>
      </p:sp>
    </p:spTree>
    <p:extLst>
      <p:ext uri="{BB962C8B-B14F-4D97-AF65-F5344CB8AC3E}">
        <p14:creationId xmlns:p14="http://schemas.microsoft.com/office/powerpoint/2010/main" val="18263607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26"/>
          <p:cNvSpPr txBox="1">
            <a:spLocks noChangeArrowheads="1"/>
          </p:cNvSpPr>
          <p:nvPr/>
        </p:nvSpPr>
        <p:spPr>
          <a:xfrm>
            <a:off x="1257301" y="1020139"/>
            <a:ext cx="6622576" cy="655250"/>
          </a:xfrm>
          <a:prstGeom prst="rect">
            <a:avLst/>
          </a:prstGeom>
          <a:solidFill>
            <a:schemeClr val="bg1"/>
          </a:solidFill>
        </p:spPr>
        <p:txBody>
          <a:bodyPr anchor="b"/>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3300" b="1" dirty="0">
                <a:solidFill>
                  <a:srgbClr val="FFFFFF"/>
                </a:solidFill>
              </a:rPr>
              <a:t>Çevresel</a:t>
            </a:r>
            <a:r>
              <a:rPr lang="tr-TR" sz="2700" dirty="0"/>
              <a:t> </a:t>
            </a:r>
            <a:r>
              <a:rPr lang="tr-TR" sz="3300" b="1" dirty="0">
                <a:solidFill>
                  <a:srgbClr val="FFFFFF"/>
                </a:solidFill>
              </a:rPr>
              <a:t>sorunlar</a:t>
            </a:r>
            <a:endParaRPr lang="tr-TR" altLang="en-US" sz="3300" b="1" dirty="0">
              <a:solidFill>
                <a:srgbClr val="FFFFFF"/>
              </a:solidFill>
            </a:endParaRPr>
          </a:p>
        </p:txBody>
      </p:sp>
      <p:grpSp>
        <p:nvGrpSpPr>
          <p:cNvPr id="13" name="Grup 12"/>
          <p:cNvGrpSpPr/>
          <p:nvPr/>
        </p:nvGrpSpPr>
        <p:grpSpPr>
          <a:xfrm>
            <a:off x="1368188" y="1943100"/>
            <a:ext cx="6400800" cy="3543300"/>
            <a:chOff x="152400" y="1524000"/>
            <a:chExt cx="6469717" cy="3913496"/>
          </a:xfrm>
        </p:grpSpPr>
        <p:pic>
          <p:nvPicPr>
            <p:cNvPr id="3" name="Picture 6" descr="01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52400" y="1524000"/>
              <a:ext cx="6469717" cy="391349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491658" y="1524000"/>
              <a:ext cx="5791200" cy="33143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tr-TR" altLang="en-US" sz="1350" dirty="0">
                  <a:solidFill>
                    <a:srgbClr val="000000"/>
                  </a:solidFill>
                </a:rPr>
                <a:t>İnsanlar doğal kaynakları bozmaktadır</a:t>
              </a:r>
            </a:p>
          </p:txBody>
        </p:sp>
        <p:sp>
          <p:nvSpPr>
            <p:cNvPr id="6" name="Metin kutusu 5"/>
            <p:cNvSpPr txBox="1"/>
            <p:nvPr/>
          </p:nvSpPr>
          <p:spPr>
            <a:xfrm>
              <a:off x="304800" y="2736250"/>
              <a:ext cx="1478507" cy="33143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tr-TR" sz="1350" dirty="0"/>
                <a:t>Hava kirliliği</a:t>
              </a:r>
            </a:p>
          </p:txBody>
        </p:sp>
        <p:sp>
          <p:nvSpPr>
            <p:cNvPr id="7" name="Metin kutusu 6"/>
            <p:cNvSpPr txBox="1"/>
            <p:nvPr/>
          </p:nvSpPr>
          <p:spPr>
            <a:xfrm>
              <a:off x="945106" y="2333932"/>
              <a:ext cx="1676400" cy="33143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tr-TR" sz="1350" dirty="0"/>
                <a:t>İklim değişikliği</a:t>
              </a:r>
            </a:p>
          </p:txBody>
        </p:sp>
        <p:sp>
          <p:nvSpPr>
            <p:cNvPr id="8" name="Metin kutusu 7"/>
            <p:cNvSpPr txBox="1"/>
            <p:nvPr/>
          </p:nvSpPr>
          <p:spPr>
            <a:xfrm>
              <a:off x="5383174" y="3564470"/>
              <a:ext cx="1126861" cy="33143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tr-TR" sz="1350" dirty="0"/>
                <a:t>Su kirliliği</a:t>
              </a:r>
            </a:p>
          </p:txBody>
        </p:sp>
        <p:sp>
          <p:nvSpPr>
            <p:cNvPr id="9" name="Metin kutusu 8"/>
            <p:cNvSpPr txBox="1"/>
            <p:nvPr/>
          </p:nvSpPr>
          <p:spPr>
            <a:xfrm>
              <a:off x="1661614" y="3296082"/>
              <a:ext cx="959893" cy="56088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tr-TR" sz="1350" dirty="0"/>
                <a:t>Toprak erozyonu</a:t>
              </a:r>
            </a:p>
          </p:txBody>
        </p:sp>
        <p:sp>
          <p:nvSpPr>
            <p:cNvPr id="10" name="Metin kutusu 9"/>
            <p:cNvSpPr txBox="1"/>
            <p:nvPr/>
          </p:nvSpPr>
          <p:spPr>
            <a:xfrm>
              <a:off x="2826222" y="4201215"/>
              <a:ext cx="1295400" cy="56088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tr-TR" sz="1350" dirty="0"/>
                <a:t>Yer altı suların tükenmesi</a:t>
              </a:r>
            </a:p>
          </p:txBody>
        </p:sp>
        <p:sp>
          <p:nvSpPr>
            <p:cNvPr id="11" name="Metin kutusu 10"/>
            <p:cNvSpPr txBox="1"/>
            <p:nvPr/>
          </p:nvSpPr>
          <p:spPr>
            <a:xfrm>
              <a:off x="4768302" y="4034746"/>
              <a:ext cx="1337377" cy="56088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tr-TR" sz="1350" dirty="0"/>
                <a:t>Balık çeşitliliğin </a:t>
              </a:r>
            </a:p>
            <a:p>
              <a:pPr algn="ctr"/>
              <a:r>
                <a:rPr lang="tr-TR" sz="1350" dirty="0"/>
                <a:t>azalması</a:t>
              </a:r>
            </a:p>
          </p:txBody>
        </p:sp>
        <p:sp>
          <p:nvSpPr>
            <p:cNvPr id="12" name="Metin kutusu 11"/>
            <p:cNvSpPr txBox="1"/>
            <p:nvPr/>
          </p:nvSpPr>
          <p:spPr>
            <a:xfrm>
              <a:off x="2908449" y="2289201"/>
              <a:ext cx="1750326" cy="56088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tr-TR" sz="1350" dirty="0"/>
                <a:t>Yaban hayatın azalması</a:t>
              </a:r>
            </a:p>
            <a:p>
              <a:r>
                <a:rPr lang="tr-TR" sz="1350" dirty="0"/>
                <a:t>Türlerin yok olması</a:t>
              </a:r>
            </a:p>
          </p:txBody>
        </p:sp>
      </p:grpSp>
    </p:spTree>
    <p:extLst>
      <p:ext uri="{BB962C8B-B14F-4D97-AF65-F5344CB8AC3E}">
        <p14:creationId xmlns:p14="http://schemas.microsoft.com/office/powerpoint/2010/main" val="8122874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293978" y="942409"/>
            <a:ext cx="6400800" cy="651272"/>
          </a:xfrm>
          <a:solidFill>
            <a:schemeClr val="bg1"/>
          </a:solidFill>
        </p:spPr>
        <p:txBody>
          <a:bodyPr>
            <a:normAutofit fontScale="90000"/>
          </a:bodyPr>
          <a:lstStyle/>
          <a:p>
            <a:r>
              <a:rPr lang="tr-TR" dirty="0"/>
              <a:t>Sürdürülebilir Kalkınma Modeli </a:t>
            </a:r>
          </a:p>
        </p:txBody>
      </p:sp>
      <p:sp>
        <p:nvSpPr>
          <p:cNvPr id="3" name="İçerik Yer Tutucusu 2"/>
          <p:cNvSpPr>
            <a:spLocks noGrp="1"/>
          </p:cNvSpPr>
          <p:nvPr>
            <p:ph idx="1"/>
          </p:nvPr>
        </p:nvSpPr>
        <p:spPr>
          <a:xfrm>
            <a:off x="1153513" y="1634014"/>
            <a:ext cx="6697085" cy="692944"/>
          </a:xfrm>
        </p:spPr>
        <p:style>
          <a:lnRef idx="2">
            <a:schemeClr val="accent2"/>
          </a:lnRef>
          <a:fillRef idx="1">
            <a:schemeClr val="lt1"/>
          </a:fillRef>
          <a:effectRef idx="0">
            <a:schemeClr val="accent2"/>
          </a:effectRef>
          <a:fontRef idx="minor">
            <a:schemeClr val="dk1"/>
          </a:fontRef>
        </p:style>
        <p:txBody>
          <a:bodyPr>
            <a:normAutofit lnSpcReduction="10000"/>
          </a:bodyPr>
          <a:lstStyle/>
          <a:p>
            <a:pPr marL="0" indent="0" algn="just">
              <a:buNone/>
            </a:pPr>
            <a:r>
              <a:rPr lang="tr-TR" sz="1350" dirty="0">
                <a:latin typeface="Arial" charset="0"/>
              </a:rPr>
              <a:t>Sürdürülebilir yaklaşımlar, ekonomik kalkınma, turizm, tarım, endüstri, kentleşme/yapılaşma, ekosistem yönetimi, su kaynakları ve kirlilik yönetimi gibi sorunlarda ele alınmaktadır </a:t>
            </a:r>
          </a:p>
        </p:txBody>
      </p:sp>
      <p:sp>
        <p:nvSpPr>
          <p:cNvPr id="4" name="Metin kutusu 3"/>
          <p:cNvSpPr txBox="1"/>
          <p:nvPr/>
        </p:nvSpPr>
        <p:spPr>
          <a:xfrm>
            <a:off x="1236827" y="2339650"/>
            <a:ext cx="3265227" cy="3208571"/>
          </a:xfrm>
          <a:prstGeom prst="rect">
            <a:avLst/>
          </a:prstGeom>
          <a:noFill/>
        </p:spPr>
        <p:txBody>
          <a:bodyPr wrap="square" rtlCol="0">
            <a:spAutoFit/>
          </a:bodyPr>
          <a:lstStyle/>
          <a:p>
            <a:pPr algn="just"/>
            <a:r>
              <a:rPr lang="tr-TR" sz="1350" dirty="0">
                <a:solidFill>
                  <a:srgbClr val="000000"/>
                </a:solidFill>
              </a:rPr>
              <a:t>Fransa’da hazırlanan </a:t>
            </a:r>
            <a:r>
              <a:rPr lang="tr-TR" sz="1350" dirty="0">
                <a:solidFill>
                  <a:srgbClr val="FF0000"/>
                </a:solidFill>
              </a:rPr>
              <a:t>Sürdürülebilir Gelişme Raporu’nda dört madde altında </a:t>
            </a:r>
            <a:r>
              <a:rPr lang="tr-TR" sz="1350" dirty="0">
                <a:solidFill>
                  <a:srgbClr val="000000"/>
                </a:solidFill>
              </a:rPr>
              <a:t>şöyle açıklanmıştır.</a:t>
            </a:r>
          </a:p>
          <a:p>
            <a:pPr algn="just"/>
            <a:endParaRPr lang="tr-TR" sz="1350" dirty="0">
              <a:solidFill>
                <a:srgbClr val="000000"/>
              </a:solidFill>
            </a:endParaRPr>
          </a:p>
          <a:p>
            <a:pPr algn="just"/>
            <a:r>
              <a:rPr lang="tr-TR" sz="1350" dirty="0">
                <a:solidFill>
                  <a:srgbClr val="000000"/>
                </a:solidFill>
              </a:rPr>
              <a:t>1. Sürdürülebilir kalkınma, ekonomik kalkınma ile </a:t>
            </a:r>
            <a:r>
              <a:rPr lang="tr-TR" sz="1350" dirty="0">
                <a:solidFill>
                  <a:srgbClr val="FF0000"/>
                </a:solidFill>
              </a:rPr>
              <a:t>gelişme fikrini kapsar</a:t>
            </a:r>
            <a:r>
              <a:rPr lang="tr-TR" sz="1350" dirty="0">
                <a:solidFill>
                  <a:srgbClr val="000000"/>
                </a:solidFill>
              </a:rPr>
              <a:t>; </a:t>
            </a:r>
          </a:p>
          <a:p>
            <a:pPr algn="just"/>
            <a:endParaRPr lang="tr-TR" sz="1350" dirty="0">
              <a:solidFill>
                <a:srgbClr val="000000"/>
              </a:solidFill>
            </a:endParaRPr>
          </a:p>
          <a:p>
            <a:pPr algn="just"/>
            <a:r>
              <a:rPr lang="tr-TR" sz="1350" dirty="0">
                <a:solidFill>
                  <a:srgbClr val="000000"/>
                </a:solidFill>
              </a:rPr>
              <a:t>2. Sürdürülebilir kalkınma insanoğlunun </a:t>
            </a:r>
            <a:r>
              <a:rPr lang="tr-TR" sz="1350" dirty="0">
                <a:solidFill>
                  <a:srgbClr val="FF0000"/>
                </a:solidFill>
              </a:rPr>
              <a:t>yaşamını olumsuz olarak </a:t>
            </a:r>
            <a:r>
              <a:rPr lang="tr-TR" sz="1350" dirty="0">
                <a:solidFill>
                  <a:srgbClr val="000000"/>
                </a:solidFill>
              </a:rPr>
              <a:t>etkilememelidir. </a:t>
            </a:r>
          </a:p>
          <a:p>
            <a:pPr algn="just"/>
            <a:endParaRPr lang="tr-TR" sz="1350" dirty="0">
              <a:solidFill>
                <a:srgbClr val="000000"/>
              </a:solidFill>
            </a:endParaRPr>
          </a:p>
          <a:p>
            <a:pPr algn="just"/>
            <a:r>
              <a:rPr lang="tr-TR" sz="1350" dirty="0">
                <a:solidFill>
                  <a:srgbClr val="000000"/>
                </a:solidFill>
              </a:rPr>
              <a:t>3. Aynı zamanda </a:t>
            </a:r>
            <a:r>
              <a:rPr lang="tr-TR" sz="1350" dirty="0">
                <a:solidFill>
                  <a:srgbClr val="FF0000"/>
                </a:solidFill>
              </a:rPr>
              <a:t>doğal ve kültürel mirası </a:t>
            </a:r>
            <a:r>
              <a:rPr lang="tr-TR" sz="1350" dirty="0">
                <a:solidFill>
                  <a:srgbClr val="000000"/>
                </a:solidFill>
              </a:rPr>
              <a:t>da göz önünde bulundurmalı, </a:t>
            </a:r>
          </a:p>
          <a:p>
            <a:pPr algn="just"/>
            <a:r>
              <a:rPr lang="tr-TR" sz="1350" dirty="0">
                <a:solidFill>
                  <a:srgbClr val="000000"/>
                </a:solidFill>
              </a:rPr>
              <a:t> </a:t>
            </a:r>
          </a:p>
          <a:p>
            <a:pPr algn="just"/>
            <a:r>
              <a:rPr lang="tr-TR" sz="1350" dirty="0">
                <a:solidFill>
                  <a:srgbClr val="000000"/>
                </a:solidFill>
              </a:rPr>
              <a:t>4. Şimdiki ve gelecekteki nesillerin dayanışmasını </a:t>
            </a:r>
            <a:r>
              <a:rPr lang="tr-TR" sz="1350" dirty="0">
                <a:solidFill>
                  <a:srgbClr val="FF0000"/>
                </a:solidFill>
              </a:rPr>
              <a:t>garanti etmeye </a:t>
            </a:r>
            <a:r>
              <a:rPr lang="tr-TR" sz="1350" dirty="0">
                <a:solidFill>
                  <a:srgbClr val="000000"/>
                </a:solidFill>
              </a:rPr>
              <a:t>çalışmalıdır</a:t>
            </a:r>
          </a:p>
        </p:txBody>
      </p:sp>
      <p:grpSp>
        <p:nvGrpSpPr>
          <p:cNvPr id="15" name="Grup 14"/>
          <p:cNvGrpSpPr/>
          <p:nvPr/>
        </p:nvGrpSpPr>
        <p:grpSpPr>
          <a:xfrm>
            <a:off x="4561498" y="2367290"/>
            <a:ext cx="3361913" cy="3200400"/>
            <a:chOff x="4479403" y="1976532"/>
            <a:chExt cx="4482551" cy="4267200"/>
          </a:xfrm>
        </p:grpSpPr>
        <p:pic>
          <p:nvPicPr>
            <p:cNvPr id="5" name="Resim 4"/>
            <p:cNvPicPr>
              <a:picLocks noChangeAspect="1"/>
            </p:cNvPicPr>
            <p:nvPr/>
          </p:nvPicPr>
          <p:blipFill>
            <a:blip r:embed="rId2"/>
            <a:stretch>
              <a:fillRect/>
            </a:stretch>
          </p:blipFill>
          <p:spPr>
            <a:xfrm>
              <a:off x="4479403" y="1976532"/>
              <a:ext cx="4482551" cy="4267200"/>
            </a:xfrm>
            <a:prstGeom prst="rect">
              <a:avLst/>
            </a:prstGeom>
            <a:ln w="57150">
              <a:solidFill>
                <a:schemeClr val="accent2">
                  <a:lumMod val="75000"/>
                </a:schemeClr>
              </a:solidFill>
            </a:ln>
          </p:spPr>
        </p:pic>
        <p:cxnSp>
          <p:nvCxnSpPr>
            <p:cNvPr id="7" name="Düz Bağlayıcı 6"/>
            <p:cNvCxnSpPr/>
            <p:nvPr/>
          </p:nvCxnSpPr>
          <p:spPr>
            <a:xfrm>
              <a:off x="7239000" y="3352800"/>
              <a:ext cx="134430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6100113" y="2494745"/>
              <a:ext cx="685800"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a:p>
          </p:txBody>
        </p:sp>
        <p:sp>
          <p:nvSpPr>
            <p:cNvPr id="9" name="Oval 8"/>
            <p:cNvSpPr/>
            <p:nvPr/>
          </p:nvSpPr>
          <p:spPr>
            <a:xfrm>
              <a:off x="6100113" y="3590636"/>
              <a:ext cx="6858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a:p>
          </p:txBody>
        </p:sp>
        <p:sp>
          <p:nvSpPr>
            <p:cNvPr id="10" name="Oval 9"/>
            <p:cNvSpPr/>
            <p:nvPr/>
          </p:nvSpPr>
          <p:spPr>
            <a:xfrm>
              <a:off x="6100113" y="4495800"/>
              <a:ext cx="685800" cy="53340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a:p>
          </p:txBody>
        </p:sp>
        <p:cxnSp>
          <p:nvCxnSpPr>
            <p:cNvPr id="13" name="Düz Bağlayıcı 12"/>
            <p:cNvCxnSpPr/>
            <p:nvPr/>
          </p:nvCxnSpPr>
          <p:spPr>
            <a:xfrm>
              <a:off x="7086600" y="4267200"/>
              <a:ext cx="134430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Düz Bağlayıcı 13"/>
            <p:cNvCxnSpPr/>
            <p:nvPr/>
          </p:nvCxnSpPr>
          <p:spPr>
            <a:xfrm>
              <a:off x="7113896" y="5181600"/>
              <a:ext cx="1344304"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714011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85900" y="1035845"/>
            <a:ext cx="6286500" cy="651272"/>
          </a:xfrm>
          <a:solidFill>
            <a:schemeClr val="bg1"/>
          </a:solidFill>
        </p:spPr>
        <p:txBody>
          <a:bodyPr>
            <a:normAutofit fontScale="90000"/>
          </a:bodyPr>
          <a:lstStyle/>
          <a:p>
            <a:r>
              <a:rPr lang="tr-TR" dirty="0"/>
              <a:t>Sürdürülebilirlik Göstergeleri</a:t>
            </a:r>
          </a:p>
        </p:txBody>
      </p:sp>
      <p:sp>
        <p:nvSpPr>
          <p:cNvPr id="3" name="İçerik Yer Tutucusu 2"/>
          <p:cNvSpPr>
            <a:spLocks noGrp="1"/>
          </p:cNvSpPr>
          <p:nvPr>
            <p:ph idx="1"/>
          </p:nvPr>
        </p:nvSpPr>
        <p:spPr>
          <a:xfrm>
            <a:off x="1305920" y="1828800"/>
            <a:ext cx="6457950" cy="3714750"/>
          </a:xfrm>
        </p:spPr>
        <p:txBody>
          <a:bodyPr/>
          <a:lstStyle/>
          <a:p>
            <a:pPr algn="just"/>
            <a:r>
              <a:rPr lang="tr-TR" sz="1500" dirty="0"/>
              <a:t>Birleşmiş Milletler Sürdürülebilir Kalkınma Komisyonu (UNCSD) tarafından “</a:t>
            </a:r>
            <a:r>
              <a:rPr lang="tr-TR" sz="1500" dirty="0">
                <a:solidFill>
                  <a:srgbClr val="FF0000"/>
                </a:solidFill>
              </a:rPr>
              <a:t>Sürdürülebilirlik Göstergeleri</a:t>
            </a:r>
            <a:r>
              <a:rPr lang="tr-TR" sz="1500" dirty="0"/>
              <a:t>” oluşturulmuştur. </a:t>
            </a:r>
          </a:p>
          <a:p>
            <a:pPr algn="just"/>
            <a:r>
              <a:rPr lang="tr-TR" sz="1500" dirty="0"/>
              <a:t>Çevresel, ekonomik ve sosyal yönlerden sürdürülebilir gelişmeyi sağlama yolunda karar alma sürecine yardımcı olan bu göstergeler, </a:t>
            </a:r>
            <a:r>
              <a:rPr lang="tr-TR" sz="1500" dirty="0">
                <a:solidFill>
                  <a:srgbClr val="FF0000"/>
                </a:solidFill>
              </a:rPr>
              <a:t>sürdürülebilirlik konusunda ne kadar ilerleme kaydedildiğini, hedeflere ne ölçüde ulaşıldığını ölçmeyi amaçlamaktadır</a:t>
            </a:r>
          </a:p>
          <a:p>
            <a:pPr algn="just"/>
            <a:r>
              <a:rPr lang="tr-TR" sz="1500" dirty="0"/>
              <a:t>Kalkınmanın sürdürülebilirliğinin belirlenmesi, sürdürülebilir kalkınma göstergelerinin oluşturulmasını gündeme getirmektedir. Planlama, gerçekleştirme, başarı ve desteklemeye yönelik olarak gerekli bilgiler ile alınan kararlar arasındaki etkin rolü sayesinde sürdürülebilir kalkınma göstergeleri tüm dünyada oldukça geniş bir çalışma alanına sahiptir. </a:t>
            </a:r>
            <a:r>
              <a:rPr lang="tr-TR" sz="1500" dirty="0">
                <a:solidFill>
                  <a:srgbClr val="FF0000"/>
                </a:solidFill>
              </a:rPr>
              <a:t>Politikalarla </a:t>
            </a:r>
            <a:r>
              <a:rPr lang="tr-TR" sz="1500" dirty="0" err="1">
                <a:solidFill>
                  <a:srgbClr val="FF0000"/>
                </a:solidFill>
              </a:rPr>
              <a:t>ilgililik</a:t>
            </a:r>
            <a:r>
              <a:rPr lang="tr-TR" sz="1500" dirty="0">
                <a:solidFill>
                  <a:srgbClr val="FF0000"/>
                </a:solidFill>
              </a:rPr>
              <a:t>, analitik uygunluk ve </a:t>
            </a:r>
            <a:r>
              <a:rPr lang="tr-TR" sz="1500" dirty="0" err="1">
                <a:solidFill>
                  <a:srgbClr val="FF0000"/>
                </a:solidFill>
              </a:rPr>
              <a:t>ölçülebilirlik</a:t>
            </a:r>
            <a:r>
              <a:rPr lang="tr-TR" sz="1500" dirty="0">
                <a:solidFill>
                  <a:srgbClr val="FF0000"/>
                </a:solidFill>
              </a:rPr>
              <a:t> durumlarına göre göstergeleri gruplamak mümkündür. </a:t>
            </a:r>
            <a:r>
              <a:rPr lang="tr-TR" sz="1500" dirty="0"/>
              <a:t>Gösterge gruplarından kimisi çevresel alıcı sistemler üzerindeki baskılarla ilgili olanlarla bunların ekonomik, toplumsal ve çevreseldir</a:t>
            </a:r>
          </a:p>
          <a:p>
            <a:pPr algn="just"/>
            <a:r>
              <a:rPr lang="tr-TR" sz="1500" dirty="0"/>
              <a:t> </a:t>
            </a:r>
          </a:p>
        </p:txBody>
      </p:sp>
    </p:spTree>
    <p:extLst>
      <p:ext uri="{BB962C8B-B14F-4D97-AF65-F5344CB8AC3E}">
        <p14:creationId xmlns:p14="http://schemas.microsoft.com/office/powerpoint/2010/main" val="1090179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5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kumimoji="1" sz="3200">
                <a:solidFill>
                  <a:schemeClr val="tx1"/>
                </a:solidFill>
                <a:latin typeface="Tahoma" pitchFamily="34" charset="0"/>
              </a:defRPr>
            </a:lvl1pPr>
            <a:lvl2pPr marL="742950" indent="-285750" algn="l">
              <a:spcBef>
                <a:spcPct val="20000"/>
              </a:spcBef>
              <a:buChar char="–"/>
              <a:defRPr kumimoji="1" sz="2800">
                <a:solidFill>
                  <a:schemeClr val="tx1"/>
                </a:solidFill>
                <a:latin typeface="Tahoma" pitchFamily="34" charset="0"/>
              </a:defRPr>
            </a:lvl2pPr>
            <a:lvl3pPr marL="1143000" indent="-228600" algn="l">
              <a:spcBef>
                <a:spcPct val="20000"/>
              </a:spcBef>
              <a:buChar char="•"/>
              <a:defRPr kumimoji="1" sz="2400">
                <a:solidFill>
                  <a:schemeClr val="tx1"/>
                </a:solidFill>
                <a:latin typeface="Tahoma" pitchFamily="34" charset="0"/>
              </a:defRPr>
            </a:lvl3pPr>
            <a:lvl4pPr marL="1600200" indent="-228600" algn="l">
              <a:spcBef>
                <a:spcPct val="20000"/>
              </a:spcBef>
              <a:buChar char="–"/>
              <a:defRPr kumimoji="1" sz="2000">
                <a:solidFill>
                  <a:schemeClr val="tx1"/>
                </a:solidFill>
                <a:latin typeface="Tahoma" pitchFamily="34" charset="0"/>
              </a:defRPr>
            </a:lvl4pPr>
            <a:lvl5pPr marL="2057400" indent="-228600" algn="l">
              <a:spcBef>
                <a:spcPct val="20000"/>
              </a:spcBef>
              <a:buChar char="»"/>
              <a:defRPr kumimoji="1" sz="2000">
                <a:solidFill>
                  <a:schemeClr val="tx1"/>
                </a:solidFill>
                <a:latin typeface="Tahoma" pitchFamily="34" charset="0"/>
              </a:defRPr>
            </a:lvl5pPr>
            <a:lvl6pPr marL="2514600" indent="-228600" eaLnBrk="0" fontAlgn="base" hangingPunct="0">
              <a:spcBef>
                <a:spcPct val="20000"/>
              </a:spcBef>
              <a:spcAft>
                <a:spcPct val="0"/>
              </a:spcAft>
              <a:buChar char="»"/>
              <a:defRPr kumimoji="1" sz="2000">
                <a:solidFill>
                  <a:schemeClr val="tx1"/>
                </a:solidFill>
                <a:latin typeface="Tahoma" pitchFamily="34" charset="0"/>
              </a:defRPr>
            </a:lvl6pPr>
            <a:lvl7pPr marL="2971800" indent="-228600" eaLnBrk="0" fontAlgn="base" hangingPunct="0">
              <a:spcBef>
                <a:spcPct val="20000"/>
              </a:spcBef>
              <a:spcAft>
                <a:spcPct val="0"/>
              </a:spcAft>
              <a:buChar char="»"/>
              <a:defRPr kumimoji="1" sz="2000">
                <a:solidFill>
                  <a:schemeClr val="tx1"/>
                </a:solidFill>
                <a:latin typeface="Tahoma" pitchFamily="34" charset="0"/>
              </a:defRPr>
            </a:lvl7pPr>
            <a:lvl8pPr marL="3429000" indent="-228600" eaLnBrk="0" fontAlgn="base" hangingPunct="0">
              <a:spcBef>
                <a:spcPct val="20000"/>
              </a:spcBef>
              <a:spcAft>
                <a:spcPct val="0"/>
              </a:spcAft>
              <a:buChar char="»"/>
              <a:defRPr kumimoji="1" sz="2000">
                <a:solidFill>
                  <a:schemeClr val="tx1"/>
                </a:solidFill>
                <a:latin typeface="Tahoma" pitchFamily="34" charset="0"/>
              </a:defRPr>
            </a:lvl8pPr>
            <a:lvl9pPr marL="3886200" indent="-228600" eaLnBrk="0" fontAlgn="base" hangingPunct="0">
              <a:spcBef>
                <a:spcPct val="20000"/>
              </a:spcBef>
              <a:spcAft>
                <a:spcPct val="0"/>
              </a:spcAft>
              <a:buChar char="»"/>
              <a:defRPr kumimoji="1" sz="2000">
                <a:solidFill>
                  <a:schemeClr val="tx1"/>
                </a:solidFill>
                <a:latin typeface="Tahoma" pitchFamily="34" charset="0"/>
              </a:defRPr>
            </a:lvl9pPr>
          </a:lstStyle>
          <a:p>
            <a:pPr algn="r">
              <a:spcBef>
                <a:spcPct val="50000"/>
              </a:spcBef>
              <a:buFontTx/>
              <a:buNone/>
            </a:pPr>
            <a:fld id="{7314DFC0-87AA-4132-B651-915F2C1442CD}" type="slidenum">
              <a:rPr kumimoji="0" lang="tr-TR" altLang="tr-TR" sz="1400" smtClean="0">
                <a:solidFill>
                  <a:schemeClr val="folHlink"/>
                </a:solidFill>
              </a:rPr>
              <a:pPr algn="r">
                <a:spcBef>
                  <a:spcPct val="50000"/>
                </a:spcBef>
                <a:buFontTx/>
                <a:buNone/>
              </a:pPr>
              <a:t>5</a:t>
            </a:fld>
            <a:endParaRPr kumimoji="0" lang="tr-TR" altLang="tr-TR" sz="1400">
              <a:solidFill>
                <a:schemeClr val="folHlink"/>
              </a:solidFill>
            </a:endParaRPr>
          </a:p>
        </p:txBody>
      </p:sp>
      <p:pic>
        <p:nvPicPr>
          <p:cNvPr id="44035" name="Picture 6" descr="https://www.facebook.com/mahshar.g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3563" y="0"/>
            <a:ext cx="3500437" cy="521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3"/>
          <p:cNvSpPr>
            <a:spLocks noGrp="1" noChangeArrowheads="1"/>
          </p:cNvSpPr>
          <p:nvPr>
            <p:ph type="body" idx="1"/>
          </p:nvPr>
        </p:nvSpPr>
        <p:spPr>
          <a:xfrm>
            <a:off x="428625" y="980728"/>
            <a:ext cx="5214938" cy="5119223"/>
          </a:xfrm>
        </p:spPr>
        <p:txBody>
          <a:bodyPr lIns="90000" tIns="46800" rIns="90000" bIns="46800">
            <a:spAutoFit/>
          </a:bodyPr>
          <a:lstStyle/>
          <a:p>
            <a:pPr marL="341313" indent="-341313" defTabSz="449263" eaLnBrk="1" hangingPunct="1">
              <a:lnSpc>
                <a:spcPct val="80000"/>
              </a:lnSpc>
              <a:spcBef>
                <a:spcPts val="725"/>
              </a:spcBef>
              <a:buClr>
                <a:srgbClr val="FF0066"/>
              </a:buClr>
              <a:buFont typeface="Wingdings" pitchFamily="2" charset="2"/>
              <a:buChar char="v"/>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tr-TR" sz="2800" b="1" dirty="0" err="1"/>
              <a:t>Zek</a:t>
            </a:r>
            <a:r>
              <a:rPr lang="tr-TR" altLang="tr-TR" sz="2800" b="1" dirty="0"/>
              <a:t>a</a:t>
            </a:r>
            <a:endParaRPr lang="en-GB" altLang="tr-TR" sz="2800" b="1" dirty="0"/>
          </a:p>
          <a:p>
            <a:pPr marL="341313" indent="-341313" defTabSz="449263" eaLnBrk="1" hangingPunct="1">
              <a:lnSpc>
                <a:spcPct val="80000"/>
              </a:lnSpc>
              <a:spcBef>
                <a:spcPts val="725"/>
              </a:spcBef>
              <a:buClr>
                <a:srgbClr val="FF0066"/>
              </a:buClr>
              <a:buFont typeface="Wingdings" pitchFamily="2" charset="2"/>
              <a:buChar char="v"/>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tr-TR" sz="2800" b="1" dirty="0" err="1"/>
              <a:t>Esnek</a:t>
            </a:r>
            <a:r>
              <a:rPr lang="en-GB" altLang="tr-TR" sz="2800" b="1" dirty="0"/>
              <a:t> </a:t>
            </a:r>
            <a:r>
              <a:rPr lang="en-GB" altLang="tr-TR" sz="2800" b="1" dirty="0" err="1"/>
              <a:t>Düşün</a:t>
            </a:r>
            <a:r>
              <a:rPr lang="tr-TR" altLang="tr-TR" sz="2800" b="1" dirty="0"/>
              <a:t>ce</a:t>
            </a:r>
            <a:endParaRPr lang="en-GB" altLang="tr-TR" sz="2800" b="1" dirty="0"/>
          </a:p>
          <a:p>
            <a:pPr marL="341313" indent="-341313" defTabSz="449263" eaLnBrk="1" hangingPunct="1">
              <a:lnSpc>
                <a:spcPct val="80000"/>
              </a:lnSpc>
              <a:spcBef>
                <a:spcPts val="725"/>
              </a:spcBef>
              <a:buClr>
                <a:srgbClr val="0000FF"/>
              </a:buClr>
              <a:buFont typeface="Wingdings" pitchFamily="2" charset="2"/>
              <a:buChar char="v"/>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tr-TR" sz="2800" b="1" dirty="0" err="1"/>
              <a:t>Geniş</a:t>
            </a:r>
            <a:r>
              <a:rPr lang="en-GB" altLang="tr-TR" sz="2800" b="1" dirty="0"/>
              <a:t> </a:t>
            </a:r>
            <a:r>
              <a:rPr lang="en-GB" altLang="tr-TR" sz="2800" b="1" dirty="0" err="1"/>
              <a:t>Hayal</a:t>
            </a:r>
            <a:r>
              <a:rPr lang="en-GB" altLang="tr-TR" sz="2800" b="1" dirty="0"/>
              <a:t> </a:t>
            </a:r>
            <a:r>
              <a:rPr lang="en-GB" altLang="tr-TR" sz="2800" b="1" dirty="0" err="1"/>
              <a:t>Gücü</a:t>
            </a:r>
            <a:endParaRPr lang="en-GB" altLang="tr-TR" sz="2800" b="1" dirty="0"/>
          </a:p>
          <a:p>
            <a:pPr marL="341313" indent="-341313" defTabSz="449263" eaLnBrk="1" hangingPunct="1">
              <a:lnSpc>
                <a:spcPct val="80000"/>
              </a:lnSpc>
              <a:spcBef>
                <a:spcPts val="725"/>
              </a:spcBef>
              <a:buClr>
                <a:srgbClr val="0000FF"/>
              </a:buClr>
              <a:buFont typeface="Wingdings" pitchFamily="2" charset="2"/>
              <a:buChar char="v"/>
              <a:tabLst>
                <a:tab pos="911225" algn="l"/>
                <a:tab pos="1825625" algn="l"/>
                <a:tab pos="2740025" algn="l"/>
                <a:tab pos="3654425" algn="l"/>
                <a:tab pos="4568825" algn="l"/>
                <a:tab pos="5483225" algn="l"/>
                <a:tab pos="6397625" algn="l"/>
                <a:tab pos="7312025" algn="l"/>
                <a:tab pos="8226425" algn="l"/>
                <a:tab pos="9140825" algn="l"/>
                <a:tab pos="10055225" algn="l"/>
              </a:tabLst>
            </a:pPr>
            <a:r>
              <a:rPr lang="tr-TR" altLang="tr-TR" sz="2800" b="1" dirty="0"/>
              <a:t>Kendine Güven</a:t>
            </a:r>
            <a:endParaRPr lang="en-GB" altLang="tr-TR" sz="2800" b="1" dirty="0"/>
          </a:p>
          <a:p>
            <a:pPr marL="341313" indent="-341313" defTabSz="449263" eaLnBrk="1" hangingPunct="1">
              <a:lnSpc>
                <a:spcPct val="80000"/>
              </a:lnSpc>
              <a:spcBef>
                <a:spcPts val="725"/>
              </a:spcBef>
              <a:buClr>
                <a:srgbClr val="FF0066"/>
              </a:buClr>
              <a:buFont typeface="Wingdings" pitchFamily="2" charset="2"/>
              <a:buChar char="v"/>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tr-TR" sz="2800" b="1" dirty="0" err="1"/>
              <a:t>Zorluklardan</a:t>
            </a:r>
            <a:r>
              <a:rPr lang="en-GB" altLang="tr-TR" sz="2800" b="1" dirty="0"/>
              <a:t> </a:t>
            </a:r>
            <a:r>
              <a:rPr lang="tr-TR" altLang="tr-TR" sz="2800" b="1" dirty="0"/>
              <a:t>Yılmama</a:t>
            </a:r>
            <a:endParaRPr lang="en-GB" altLang="tr-TR" sz="2800" b="1" dirty="0"/>
          </a:p>
          <a:p>
            <a:pPr marL="341313" indent="-341313" defTabSz="449263" eaLnBrk="1" hangingPunct="1">
              <a:lnSpc>
                <a:spcPct val="80000"/>
              </a:lnSpc>
              <a:spcBef>
                <a:spcPts val="725"/>
              </a:spcBef>
              <a:buClr>
                <a:srgbClr val="FF0066"/>
              </a:buClr>
              <a:buFont typeface="Wingdings" pitchFamily="2" charset="2"/>
              <a:buChar char="v"/>
              <a:tabLst>
                <a:tab pos="911225" algn="l"/>
                <a:tab pos="1825625" algn="l"/>
                <a:tab pos="2740025" algn="l"/>
                <a:tab pos="3654425" algn="l"/>
                <a:tab pos="4568825" algn="l"/>
                <a:tab pos="5483225" algn="l"/>
                <a:tab pos="6397625" algn="l"/>
                <a:tab pos="7312025" algn="l"/>
                <a:tab pos="8226425" algn="l"/>
                <a:tab pos="9140825" algn="l"/>
                <a:tab pos="10055225" algn="l"/>
              </a:tabLst>
            </a:pPr>
            <a:r>
              <a:rPr lang="tr-TR" altLang="tr-TR" sz="2800" b="1" dirty="0"/>
              <a:t>D</a:t>
            </a:r>
            <a:r>
              <a:rPr lang="en-GB" altLang="tr-TR" sz="2800" b="1" dirty="0" err="1"/>
              <a:t>uyarlı</a:t>
            </a:r>
            <a:r>
              <a:rPr lang="tr-TR" altLang="tr-TR" sz="2800" b="1" dirty="0"/>
              <a:t> ve Dışa Dönük</a:t>
            </a:r>
            <a:endParaRPr lang="en-GB" altLang="tr-TR" sz="2800" b="1" dirty="0"/>
          </a:p>
          <a:p>
            <a:pPr marL="341313" indent="-341313" defTabSz="449263" eaLnBrk="1" hangingPunct="1">
              <a:lnSpc>
                <a:spcPct val="80000"/>
              </a:lnSpc>
              <a:spcBef>
                <a:spcPts val="725"/>
              </a:spcBef>
              <a:buClr>
                <a:srgbClr val="0000FF"/>
              </a:buClr>
              <a:buFont typeface="Wingdings" pitchFamily="2" charset="2"/>
              <a:buChar char="v"/>
              <a:tabLst>
                <a:tab pos="911225" algn="l"/>
                <a:tab pos="1825625" algn="l"/>
                <a:tab pos="2740025" algn="l"/>
                <a:tab pos="3654425" algn="l"/>
                <a:tab pos="4568825" algn="l"/>
                <a:tab pos="5483225" algn="l"/>
                <a:tab pos="6397625" algn="l"/>
                <a:tab pos="7312025" algn="l"/>
                <a:tab pos="8226425" algn="l"/>
                <a:tab pos="9140825" algn="l"/>
                <a:tab pos="10055225" algn="l"/>
              </a:tabLst>
            </a:pPr>
            <a:r>
              <a:rPr lang="tr-TR" altLang="tr-TR" sz="2800" b="1" dirty="0"/>
              <a:t>D</a:t>
            </a:r>
            <a:r>
              <a:rPr lang="en-GB" altLang="tr-TR" sz="2800" b="1" dirty="0" err="1"/>
              <a:t>etaylar</a:t>
            </a:r>
            <a:r>
              <a:rPr lang="tr-TR" altLang="tr-TR" sz="2800" b="1" dirty="0"/>
              <a:t>a Takılmadan Büyük Resmi Görebilme</a:t>
            </a:r>
            <a:r>
              <a:rPr lang="en-GB" altLang="tr-TR" sz="2800" b="1" dirty="0"/>
              <a:t> </a:t>
            </a:r>
            <a:endParaRPr lang="tr-TR" altLang="tr-TR" sz="2800" b="1" dirty="0"/>
          </a:p>
          <a:p>
            <a:pPr marL="341313" indent="-341313" defTabSz="449263" eaLnBrk="1" hangingPunct="1">
              <a:lnSpc>
                <a:spcPct val="80000"/>
              </a:lnSpc>
              <a:spcBef>
                <a:spcPts val="725"/>
              </a:spcBef>
              <a:buClr>
                <a:srgbClr val="0000FF"/>
              </a:buClr>
              <a:buFont typeface="Wingdings" pitchFamily="2" charset="2"/>
              <a:buChar char="v"/>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tr-TR" sz="2800" b="1" dirty="0" err="1"/>
              <a:t>Hızla</a:t>
            </a:r>
            <a:r>
              <a:rPr lang="en-GB" altLang="tr-TR" sz="2800" b="1" dirty="0"/>
              <a:t> </a:t>
            </a:r>
            <a:r>
              <a:rPr lang="tr-TR" altLang="tr-TR" sz="2800" b="1" dirty="0"/>
              <a:t>Çözüm</a:t>
            </a:r>
            <a:r>
              <a:rPr lang="en-GB" altLang="tr-TR" sz="2800" b="1" dirty="0"/>
              <a:t> </a:t>
            </a:r>
            <a:r>
              <a:rPr lang="tr-TR" altLang="tr-TR" sz="2800" b="1" dirty="0"/>
              <a:t>Alternatifleri </a:t>
            </a:r>
            <a:r>
              <a:rPr lang="en-GB" altLang="tr-TR" sz="2800" b="1" dirty="0" err="1"/>
              <a:t>Üret</a:t>
            </a:r>
            <a:r>
              <a:rPr lang="tr-TR" altLang="tr-TR" sz="2800" b="1" dirty="0" err="1"/>
              <a:t>ebilme</a:t>
            </a:r>
            <a:endParaRPr lang="tr-TR" altLang="tr-TR" sz="2800" b="1" dirty="0"/>
          </a:p>
          <a:p>
            <a:pPr marL="341313" indent="-341313" defTabSz="449263" eaLnBrk="1" hangingPunct="1">
              <a:lnSpc>
                <a:spcPct val="80000"/>
              </a:lnSpc>
              <a:spcBef>
                <a:spcPts val="725"/>
              </a:spcBef>
              <a:buClr>
                <a:srgbClr val="0000FF"/>
              </a:buClr>
              <a:buFont typeface="Wingdings" pitchFamily="2" charset="2"/>
              <a:buChar char="v"/>
              <a:tabLst>
                <a:tab pos="911225" algn="l"/>
                <a:tab pos="1825625" algn="l"/>
                <a:tab pos="2740025" algn="l"/>
                <a:tab pos="3654425" algn="l"/>
                <a:tab pos="4568825" algn="l"/>
                <a:tab pos="5483225" algn="l"/>
                <a:tab pos="6397625" algn="l"/>
                <a:tab pos="7312025" algn="l"/>
                <a:tab pos="8226425" algn="l"/>
                <a:tab pos="9140825" algn="l"/>
                <a:tab pos="10055225" algn="l"/>
              </a:tabLst>
            </a:pPr>
            <a:r>
              <a:rPr lang="tr-TR" altLang="tr-TR" sz="2800" b="1" dirty="0"/>
              <a:t>Eksik Veri ile Çözüme Gidebilme</a:t>
            </a:r>
          </a:p>
        </p:txBody>
      </p:sp>
      <p:sp>
        <p:nvSpPr>
          <p:cNvPr id="44037" name="Rectangle 2"/>
          <p:cNvSpPr>
            <a:spLocks noGrp="1" noChangeArrowheads="1"/>
          </p:cNvSpPr>
          <p:nvPr>
            <p:ph type="title"/>
          </p:nvPr>
        </p:nvSpPr>
        <p:spPr>
          <a:xfrm>
            <a:off x="71438" y="71438"/>
            <a:ext cx="9144000" cy="647700"/>
          </a:xfrm>
        </p:spPr>
        <p:txBody>
          <a:bodyPr lIns="90000" tIns="46800" rIns="90000" bIns="46800">
            <a:spAutoFit/>
          </a:bodyPr>
          <a:lstStyle/>
          <a:p>
            <a:pPr algn="ctr" defTabSz="449263" eaLnBrk="1" hangingPunct="1">
              <a:buClr>
                <a:srgbClr val="009999"/>
              </a:buClr>
              <a:buFont typeface="Arial Black"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tr-TR" sz="3600" b="1" dirty="0" err="1">
                <a:solidFill>
                  <a:srgbClr val="0000A4"/>
                </a:solidFill>
              </a:rPr>
              <a:t>Yaratıcı</a:t>
            </a:r>
            <a:r>
              <a:rPr lang="en-GB" altLang="tr-TR" sz="3600" b="1" dirty="0">
                <a:solidFill>
                  <a:srgbClr val="0000A4"/>
                </a:solidFill>
              </a:rPr>
              <a:t> </a:t>
            </a:r>
            <a:r>
              <a:rPr lang="en-GB" altLang="tr-TR" sz="3600" b="1" dirty="0" err="1">
                <a:solidFill>
                  <a:srgbClr val="0000A4"/>
                </a:solidFill>
              </a:rPr>
              <a:t>Kişilerin</a:t>
            </a:r>
            <a:r>
              <a:rPr lang="en-GB" altLang="tr-TR" sz="3600" b="1" dirty="0">
                <a:solidFill>
                  <a:srgbClr val="0000A4"/>
                </a:solidFill>
              </a:rPr>
              <a:t> </a:t>
            </a:r>
            <a:r>
              <a:rPr lang="en-GB" altLang="tr-TR" sz="3600" b="1" dirty="0" err="1">
                <a:solidFill>
                  <a:srgbClr val="0000A4"/>
                </a:solidFill>
              </a:rPr>
              <a:t>Özellikleri</a:t>
            </a:r>
            <a:endParaRPr lang="en-GB" altLang="tr-TR" sz="3600" b="1" dirty="0">
              <a:solidFill>
                <a:srgbClr val="0000A4"/>
              </a:solidFill>
            </a:endParaRPr>
          </a:p>
        </p:txBody>
      </p:sp>
      <p:sp>
        <p:nvSpPr>
          <p:cNvPr id="44038" name="5 Metin kutusu"/>
          <p:cNvSpPr txBox="1">
            <a:spLocks noChangeArrowheads="1"/>
          </p:cNvSpPr>
          <p:nvPr/>
        </p:nvSpPr>
        <p:spPr bwMode="auto">
          <a:xfrm>
            <a:off x="5643563" y="4071938"/>
            <a:ext cx="3500437" cy="23082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kumimoji="1" sz="3200">
                <a:solidFill>
                  <a:schemeClr val="tx1"/>
                </a:solidFill>
                <a:latin typeface="Tahoma" pitchFamily="34" charset="0"/>
              </a:defRPr>
            </a:lvl1pPr>
            <a:lvl2pPr marL="742950" indent="-285750" algn="l">
              <a:spcBef>
                <a:spcPct val="20000"/>
              </a:spcBef>
              <a:buChar char="–"/>
              <a:defRPr kumimoji="1" sz="2800">
                <a:solidFill>
                  <a:schemeClr val="tx1"/>
                </a:solidFill>
                <a:latin typeface="Tahoma" pitchFamily="34" charset="0"/>
              </a:defRPr>
            </a:lvl2pPr>
            <a:lvl3pPr marL="1143000" indent="-228600" algn="l">
              <a:spcBef>
                <a:spcPct val="20000"/>
              </a:spcBef>
              <a:buChar char="•"/>
              <a:defRPr kumimoji="1" sz="2400">
                <a:solidFill>
                  <a:schemeClr val="tx1"/>
                </a:solidFill>
                <a:latin typeface="Tahoma" pitchFamily="34" charset="0"/>
              </a:defRPr>
            </a:lvl3pPr>
            <a:lvl4pPr marL="1600200" indent="-228600" algn="l">
              <a:spcBef>
                <a:spcPct val="20000"/>
              </a:spcBef>
              <a:buChar char="–"/>
              <a:defRPr kumimoji="1" sz="2000">
                <a:solidFill>
                  <a:schemeClr val="tx1"/>
                </a:solidFill>
                <a:latin typeface="Tahoma" pitchFamily="34" charset="0"/>
              </a:defRPr>
            </a:lvl4pPr>
            <a:lvl5pPr marL="2057400" indent="-228600" algn="l">
              <a:spcBef>
                <a:spcPct val="20000"/>
              </a:spcBef>
              <a:buChar char="»"/>
              <a:defRPr kumimoji="1" sz="2000">
                <a:solidFill>
                  <a:schemeClr val="tx1"/>
                </a:solidFill>
                <a:latin typeface="Tahoma" pitchFamily="34" charset="0"/>
              </a:defRPr>
            </a:lvl5pPr>
            <a:lvl6pPr marL="2514600" indent="-228600" eaLnBrk="0" fontAlgn="base" hangingPunct="0">
              <a:spcBef>
                <a:spcPct val="20000"/>
              </a:spcBef>
              <a:spcAft>
                <a:spcPct val="0"/>
              </a:spcAft>
              <a:buChar char="»"/>
              <a:defRPr kumimoji="1" sz="2000">
                <a:solidFill>
                  <a:schemeClr val="tx1"/>
                </a:solidFill>
                <a:latin typeface="Tahoma" pitchFamily="34" charset="0"/>
              </a:defRPr>
            </a:lvl6pPr>
            <a:lvl7pPr marL="2971800" indent="-228600" eaLnBrk="0" fontAlgn="base" hangingPunct="0">
              <a:spcBef>
                <a:spcPct val="20000"/>
              </a:spcBef>
              <a:spcAft>
                <a:spcPct val="0"/>
              </a:spcAft>
              <a:buChar char="»"/>
              <a:defRPr kumimoji="1" sz="2000">
                <a:solidFill>
                  <a:schemeClr val="tx1"/>
                </a:solidFill>
                <a:latin typeface="Tahoma" pitchFamily="34" charset="0"/>
              </a:defRPr>
            </a:lvl7pPr>
            <a:lvl8pPr marL="3429000" indent="-228600" eaLnBrk="0" fontAlgn="base" hangingPunct="0">
              <a:spcBef>
                <a:spcPct val="20000"/>
              </a:spcBef>
              <a:spcAft>
                <a:spcPct val="0"/>
              </a:spcAft>
              <a:buChar char="»"/>
              <a:defRPr kumimoji="1" sz="2000">
                <a:solidFill>
                  <a:schemeClr val="tx1"/>
                </a:solidFill>
                <a:latin typeface="Tahoma" pitchFamily="34" charset="0"/>
              </a:defRPr>
            </a:lvl8pPr>
            <a:lvl9pPr marL="3886200" indent="-228600" eaLnBrk="0" fontAlgn="base" hangingPunct="0">
              <a:spcBef>
                <a:spcPct val="20000"/>
              </a:spcBef>
              <a:spcAft>
                <a:spcPct val="0"/>
              </a:spcAft>
              <a:buChar char="»"/>
              <a:defRPr kumimoji="1" sz="2000">
                <a:solidFill>
                  <a:schemeClr val="tx1"/>
                </a:solidFill>
                <a:latin typeface="Tahoma" pitchFamily="34" charset="0"/>
              </a:defRPr>
            </a:lvl9pPr>
          </a:lstStyle>
          <a:p>
            <a:pPr algn="ctr">
              <a:spcBef>
                <a:spcPct val="0"/>
              </a:spcBef>
              <a:buFontTx/>
              <a:buNone/>
            </a:pPr>
            <a:r>
              <a:rPr lang="tr-TR" altLang="tr-TR" sz="3600">
                <a:solidFill>
                  <a:srgbClr val="CC0066"/>
                </a:solidFill>
                <a:latin typeface="Segoe Script" pitchFamily="34" charset="0"/>
              </a:rPr>
              <a:t>Dehanın %1’i ilham, %99’u terlemedir</a:t>
            </a:r>
            <a:endParaRPr lang="en-US" altLang="tr-TR" sz="3600">
              <a:solidFill>
                <a:srgbClr val="CC0066"/>
              </a:solidFill>
              <a:latin typeface="Segoe Script" pitchFamily="34" charset="0"/>
            </a:endParaRPr>
          </a:p>
        </p:txBody>
      </p:sp>
    </p:spTree>
    <p:extLst>
      <p:ext uri="{BB962C8B-B14F-4D97-AF65-F5344CB8AC3E}">
        <p14:creationId xmlns:p14="http://schemas.microsoft.com/office/powerpoint/2010/main" val="24555172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43050" y="1028701"/>
            <a:ext cx="6400800" cy="651272"/>
          </a:xfrm>
          <a:solidFill>
            <a:schemeClr val="bg1"/>
          </a:solidFill>
        </p:spPr>
        <p:txBody>
          <a:bodyPr>
            <a:normAutofit fontScale="90000"/>
          </a:bodyPr>
          <a:lstStyle/>
          <a:p>
            <a:endParaRPr lang="tr-TR" dirty="0"/>
          </a:p>
        </p:txBody>
      </p:sp>
      <p:pic>
        <p:nvPicPr>
          <p:cNvPr id="4" name="Resim 3"/>
          <p:cNvPicPr>
            <a:picLocks noChangeAspect="1"/>
          </p:cNvPicPr>
          <p:nvPr/>
        </p:nvPicPr>
        <p:blipFill>
          <a:blip r:embed="rId2"/>
          <a:stretch>
            <a:fillRect/>
          </a:stretch>
        </p:blipFill>
        <p:spPr>
          <a:xfrm>
            <a:off x="2267744" y="500899"/>
            <a:ext cx="5126310" cy="5975517"/>
          </a:xfrm>
          <a:prstGeom prst="rect">
            <a:avLst/>
          </a:prstGeom>
          <a:ln w="28575">
            <a:solidFill>
              <a:srgbClr val="FF0000"/>
            </a:solidFill>
          </a:ln>
        </p:spPr>
      </p:pic>
    </p:spTree>
    <p:extLst>
      <p:ext uri="{BB962C8B-B14F-4D97-AF65-F5344CB8AC3E}">
        <p14:creationId xmlns:p14="http://schemas.microsoft.com/office/powerpoint/2010/main" val="35682869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85900" y="1035845"/>
            <a:ext cx="6457950" cy="651272"/>
          </a:xfrm>
          <a:solidFill>
            <a:schemeClr val="bg1"/>
          </a:solidFill>
        </p:spPr>
        <p:txBody>
          <a:bodyPr>
            <a:normAutofit fontScale="90000"/>
          </a:bodyPr>
          <a:lstStyle/>
          <a:p>
            <a:endParaRPr lang="tr-TR"/>
          </a:p>
        </p:txBody>
      </p:sp>
      <p:pic>
        <p:nvPicPr>
          <p:cNvPr id="5" name="İçerik Yer Tutucusu 4"/>
          <p:cNvPicPr>
            <a:picLocks noGrp="1" noChangeAspect="1"/>
          </p:cNvPicPr>
          <p:nvPr>
            <p:ph idx="1"/>
          </p:nvPr>
        </p:nvPicPr>
        <p:blipFill>
          <a:blip r:embed="rId2"/>
          <a:stretch>
            <a:fillRect/>
          </a:stretch>
        </p:blipFill>
        <p:spPr>
          <a:xfrm>
            <a:off x="1557167" y="1916832"/>
            <a:ext cx="6386683" cy="3905323"/>
          </a:xfrm>
          <a:prstGeom prst="rect">
            <a:avLst/>
          </a:prstGeom>
          <a:ln w="12700">
            <a:solidFill>
              <a:srgbClr val="FF0000"/>
            </a:solidFill>
          </a:ln>
        </p:spPr>
      </p:pic>
    </p:spTree>
    <p:extLst>
      <p:ext uri="{BB962C8B-B14F-4D97-AF65-F5344CB8AC3E}">
        <p14:creationId xmlns:p14="http://schemas.microsoft.com/office/powerpoint/2010/main" val="22659212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85900" y="1035845"/>
            <a:ext cx="6457950" cy="651272"/>
          </a:xfrm>
          <a:solidFill>
            <a:schemeClr val="bg1"/>
          </a:solidFill>
        </p:spPr>
        <p:txBody>
          <a:bodyPr>
            <a:normAutofit fontScale="90000"/>
          </a:bodyPr>
          <a:lstStyle/>
          <a:p>
            <a:endParaRPr lang="tr-TR" dirty="0"/>
          </a:p>
        </p:txBody>
      </p:sp>
      <p:pic>
        <p:nvPicPr>
          <p:cNvPr id="6" name="Resim 5"/>
          <p:cNvPicPr>
            <a:picLocks noChangeAspect="1"/>
          </p:cNvPicPr>
          <p:nvPr/>
        </p:nvPicPr>
        <p:blipFill>
          <a:blip r:embed="rId2"/>
          <a:stretch>
            <a:fillRect/>
          </a:stretch>
        </p:blipFill>
        <p:spPr>
          <a:xfrm>
            <a:off x="2051720" y="659099"/>
            <a:ext cx="5437212" cy="5539801"/>
          </a:xfrm>
          <a:prstGeom prst="rect">
            <a:avLst/>
          </a:prstGeom>
          <a:ln w="19050">
            <a:solidFill>
              <a:srgbClr val="FF0000"/>
            </a:solidFill>
          </a:ln>
        </p:spPr>
      </p:pic>
    </p:spTree>
    <p:extLst>
      <p:ext uri="{BB962C8B-B14F-4D97-AF65-F5344CB8AC3E}">
        <p14:creationId xmlns:p14="http://schemas.microsoft.com/office/powerpoint/2010/main" val="17160459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85900" y="1035845"/>
            <a:ext cx="6400800" cy="651272"/>
          </a:xfrm>
          <a:solidFill>
            <a:schemeClr val="bg1"/>
          </a:solidFill>
        </p:spPr>
        <p:txBody>
          <a:bodyPr>
            <a:normAutofit fontScale="90000"/>
          </a:bodyPr>
          <a:lstStyle/>
          <a:p>
            <a:endParaRPr lang="tr-TR" dirty="0"/>
          </a:p>
        </p:txBody>
      </p:sp>
      <p:pic>
        <p:nvPicPr>
          <p:cNvPr id="4" name="Resim 3"/>
          <p:cNvPicPr>
            <a:picLocks noChangeAspect="1"/>
          </p:cNvPicPr>
          <p:nvPr/>
        </p:nvPicPr>
        <p:blipFill>
          <a:blip r:embed="rId2"/>
          <a:stretch>
            <a:fillRect/>
          </a:stretch>
        </p:blipFill>
        <p:spPr>
          <a:xfrm>
            <a:off x="611560" y="908720"/>
            <a:ext cx="4163922" cy="5331734"/>
          </a:xfrm>
          <a:prstGeom prst="rect">
            <a:avLst/>
          </a:prstGeom>
          <a:ln w="28575">
            <a:solidFill>
              <a:srgbClr val="FF0000"/>
            </a:solidFill>
            <a:prstDash val="lgDash"/>
          </a:ln>
        </p:spPr>
      </p:pic>
      <p:sp>
        <p:nvSpPr>
          <p:cNvPr id="3" name="Sağ Ok 2"/>
          <p:cNvSpPr/>
          <p:nvPr/>
        </p:nvSpPr>
        <p:spPr>
          <a:xfrm>
            <a:off x="5029200" y="2914650"/>
            <a:ext cx="2857500" cy="1714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b="1" dirty="0">
                <a:solidFill>
                  <a:schemeClr val="tx2"/>
                </a:solidFill>
              </a:rPr>
              <a:t>YENİLENEBİLİR ENERJİ SİSTEMLERİ</a:t>
            </a:r>
          </a:p>
        </p:txBody>
      </p:sp>
    </p:spTree>
    <p:extLst>
      <p:ext uri="{BB962C8B-B14F-4D97-AF65-F5344CB8AC3E}">
        <p14:creationId xmlns:p14="http://schemas.microsoft.com/office/powerpoint/2010/main" val="24306709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281828" y="1085850"/>
            <a:ext cx="6686550" cy="745629"/>
          </a:xfrm>
          <a:solidFill>
            <a:schemeClr val="bg1"/>
          </a:solidFill>
        </p:spPr>
        <p:txBody>
          <a:bodyPr/>
          <a:lstStyle/>
          <a:p>
            <a:r>
              <a:rPr lang="tr-TR" sz="2700" dirty="0"/>
              <a:t>2030 Sürdürülebilir kalkınma hedefleri</a:t>
            </a:r>
          </a:p>
        </p:txBody>
      </p:sp>
      <p:sp>
        <p:nvSpPr>
          <p:cNvPr id="6" name="Metin kutusu 5"/>
          <p:cNvSpPr txBox="1"/>
          <p:nvPr/>
        </p:nvSpPr>
        <p:spPr>
          <a:xfrm>
            <a:off x="971600" y="1747949"/>
            <a:ext cx="7394627" cy="3008516"/>
          </a:xfrm>
          <a:prstGeom prst="rect">
            <a:avLst/>
          </a:prstGeom>
          <a:noFill/>
        </p:spPr>
        <p:txBody>
          <a:bodyPr wrap="square" rtlCol="0">
            <a:spAutoFit/>
          </a:bodyPr>
          <a:lstStyle/>
          <a:p>
            <a:endParaRPr lang="tr-TR" sz="1350" dirty="0">
              <a:solidFill>
                <a:srgbClr val="000000"/>
              </a:solidFill>
            </a:endParaRPr>
          </a:p>
          <a:p>
            <a:pPr algn="just"/>
            <a:r>
              <a:rPr lang="tr-TR" sz="1600" b="1" dirty="0">
                <a:solidFill>
                  <a:srgbClr val="000000"/>
                </a:solidFill>
              </a:rPr>
              <a:t>New York’taki Birleşmiş Milletler Genel Merkezinde 25-27 Eylül tarihlerinde gerçekleştirilen BM Sürdürülebilir Kalkınma Zirvesinde 2030 Sürdürülebilir Kalkınma Hedefleri 193 ülkenin imzası ile kabul edildi. </a:t>
            </a:r>
          </a:p>
          <a:p>
            <a:pPr algn="just"/>
            <a:endParaRPr lang="tr-TR" sz="1600" b="1" dirty="0">
              <a:solidFill>
                <a:srgbClr val="000000"/>
              </a:solidFill>
            </a:endParaRPr>
          </a:p>
          <a:p>
            <a:pPr algn="just"/>
            <a:endParaRPr lang="tr-TR" sz="1600" dirty="0">
              <a:solidFill>
                <a:srgbClr val="000000"/>
              </a:solidFill>
            </a:endParaRPr>
          </a:p>
          <a:p>
            <a:pPr algn="just"/>
            <a:r>
              <a:rPr lang="tr-TR" sz="1600" dirty="0">
                <a:solidFill>
                  <a:srgbClr val="000000"/>
                </a:solidFill>
              </a:rPr>
              <a:t>Bu yeni gündem insanlar, gezegen ve refah için bir eylem planıdır, aynı zamanda daha geniş özgürlük anlayışı içerisinde dünya barışını güçlendirmeyi amaçlamaktadır. Her boyutuyla yoksulluğun ortadan kaldırılması sürdürülebilir kalkınma için vazgeçilmez bir gerekliliktir. Tüm ülkeler ve paydaşlar işbirliği içinde hareket ederek bu planı uygulamaya koyacaktır. Yayınlanan 17 Sürdürülebilir Kalkınma Hedefleri ve 169 alt başlığı yeni Küresel Gündemin amaç ve boyutlarını göstermektedir. </a:t>
            </a:r>
          </a:p>
        </p:txBody>
      </p:sp>
      <p:sp>
        <p:nvSpPr>
          <p:cNvPr id="3" name="Metin kutusu 2"/>
          <p:cNvSpPr txBox="1"/>
          <p:nvPr/>
        </p:nvSpPr>
        <p:spPr>
          <a:xfrm>
            <a:off x="1403648" y="5090205"/>
            <a:ext cx="6057900" cy="715581"/>
          </a:xfrm>
          <a:prstGeom prst="rect">
            <a:avLst/>
          </a:prstGeom>
          <a:noFill/>
        </p:spPr>
        <p:txBody>
          <a:bodyPr wrap="square" rtlCol="0">
            <a:spAutoFit/>
          </a:bodyPr>
          <a:lstStyle/>
          <a:p>
            <a:pPr algn="ctr"/>
            <a:r>
              <a:rPr lang="tr-TR" sz="1350" dirty="0">
                <a:solidFill>
                  <a:srgbClr val="000000"/>
                </a:solidFill>
              </a:rPr>
              <a:t>Yararlı olabilmek için, sürdürülebilirlik ilkeleri: </a:t>
            </a:r>
          </a:p>
          <a:p>
            <a:pPr algn="ctr"/>
            <a:endParaRPr lang="tr-TR" sz="1350" dirty="0">
              <a:solidFill>
                <a:srgbClr val="000000"/>
              </a:solidFill>
            </a:endParaRPr>
          </a:p>
          <a:p>
            <a:pPr algn="ctr"/>
            <a:r>
              <a:rPr lang="tr-TR" sz="1350" dirty="0">
                <a:solidFill>
                  <a:srgbClr val="000000"/>
                </a:solidFill>
              </a:rPr>
              <a:t>HERKES İÇİN GECERLİ OLMALI </a:t>
            </a:r>
            <a:endParaRPr lang="tr-TR" sz="1350" dirty="0"/>
          </a:p>
        </p:txBody>
      </p:sp>
    </p:spTree>
    <p:extLst>
      <p:ext uri="{BB962C8B-B14F-4D97-AF65-F5344CB8AC3E}">
        <p14:creationId xmlns:p14="http://schemas.microsoft.com/office/powerpoint/2010/main" val="10319027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12290" name="Picture 2" descr="https://sustainabledevelopment.un.org/content/sdgs/large/Goal-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29978" y="857250"/>
            <a:ext cx="3270572" cy="2523131"/>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s://sustainabledevelopment.un.org/content/sdgs/large/Goal-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4799" y="885938"/>
            <a:ext cx="3257550" cy="2513085"/>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p:cNvPicPr>
            <a:picLocks noChangeAspect="1"/>
          </p:cNvPicPr>
          <p:nvPr/>
        </p:nvPicPr>
        <p:blipFill>
          <a:blip r:embed="rId4"/>
          <a:stretch>
            <a:fillRect/>
          </a:stretch>
        </p:blipFill>
        <p:spPr>
          <a:xfrm>
            <a:off x="1136329" y="3570750"/>
            <a:ext cx="3264221" cy="2430000"/>
          </a:xfrm>
          <a:prstGeom prst="rect">
            <a:avLst/>
          </a:prstGeom>
        </p:spPr>
      </p:pic>
      <p:pic>
        <p:nvPicPr>
          <p:cNvPr id="5" name="Resim 4"/>
          <p:cNvPicPr>
            <a:picLocks noChangeAspect="1"/>
          </p:cNvPicPr>
          <p:nvPr/>
        </p:nvPicPr>
        <p:blipFill>
          <a:blip r:embed="rId5"/>
          <a:stretch>
            <a:fillRect/>
          </a:stretch>
        </p:blipFill>
        <p:spPr>
          <a:xfrm>
            <a:off x="4692516" y="3549776"/>
            <a:ext cx="3149853" cy="2430000"/>
          </a:xfrm>
          <a:prstGeom prst="rect">
            <a:avLst/>
          </a:prstGeom>
        </p:spPr>
      </p:pic>
      <p:sp>
        <p:nvSpPr>
          <p:cNvPr id="3" name="Dikdörtgen 2"/>
          <p:cNvSpPr/>
          <p:nvPr/>
        </p:nvSpPr>
        <p:spPr>
          <a:xfrm>
            <a:off x="1084349" y="2118817"/>
            <a:ext cx="3429000" cy="507831"/>
          </a:xfrm>
          <a:prstGeom prst="rect">
            <a:avLst/>
          </a:prstGeom>
          <a:solidFill>
            <a:srgbClr val="FFFFFF"/>
          </a:solidFill>
        </p:spPr>
        <p:txBody>
          <a:bodyPr>
            <a:spAutoFit/>
          </a:bodyPr>
          <a:lstStyle/>
          <a:p>
            <a:r>
              <a:rPr lang="tr-TR" sz="1350" dirty="0">
                <a:solidFill>
                  <a:srgbClr val="000000"/>
                </a:solidFill>
                <a:latin typeface="+mj-lt"/>
              </a:rPr>
              <a:t>Hedef 1. Her tür yoksulluğu, nerede olursa olsun sona erdirmek </a:t>
            </a:r>
          </a:p>
        </p:txBody>
      </p:sp>
      <p:sp>
        <p:nvSpPr>
          <p:cNvPr id="6" name="Dikdörtgen 5"/>
          <p:cNvSpPr/>
          <p:nvPr/>
        </p:nvSpPr>
        <p:spPr>
          <a:xfrm>
            <a:off x="4552943" y="1885973"/>
            <a:ext cx="3429000" cy="715581"/>
          </a:xfrm>
          <a:prstGeom prst="rect">
            <a:avLst/>
          </a:prstGeom>
          <a:solidFill>
            <a:srgbClr val="FFFFFF"/>
          </a:solidFill>
        </p:spPr>
        <p:txBody>
          <a:bodyPr>
            <a:spAutoFit/>
          </a:bodyPr>
          <a:lstStyle/>
          <a:p>
            <a:pPr algn="just"/>
            <a:r>
              <a:rPr lang="tr-TR" sz="1350" dirty="0">
                <a:solidFill>
                  <a:srgbClr val="000000"/>
                </a:solidFill>
                <a:latin typeface="+mj-lt"/>
              </a:rPr>
              <a:t>Hedef 2. Açlığı bitirmek, gıda güvenliğini sağlamak, beslenme imkânlarını geliştirmek ve sürdürülebilir tarımı desteklemek </a:t>
            </a:r>
          </a:p>
        </p:txBody>
      </p:sp>
      <p:sp>
        <p:nvSpPr>
          <p:cNvPr id="7" name="Metin kutusu 6"/>
          <p:cNvSpPr txBox="1"/>
          <p:nvPr/>
        </p:nvSpPr>
        <p:spPr>
          <a:xfrm>
            <a:off x="1189911" y="4609589"/>
            <a:ext cx="3116626" cy="715581"/>
          </a:xfrm>
          <a:prstGeom prst="rect">
            <a:avLst/>
          </a:prstGeom>
          <a:solidFill>
            <a:srgbClr val="FFFFFF"/>
          </a:solidFill>
        </p:spPr>
        <p:txBody>
          <a:bodyPr wrap="square" rtlCol="0">
            <a:spAutoFit/>
          </a:bodyPr>
          <a:lstStyle/>
          <a:p>
            <a:pPr algn="just"/>
            <a:r>
              <a:rPr lang="tr-TR" sz="1350" dirty="0">
                <a:solidFill>
                  <a:srgbClr val="000000"/>
                </a:solidFill>
              </a:rPr>
              <a:t>Hedef 3. İnsanların sağlıklı bir yaşam sürmelerini ve herkesin her yaşta refahını sağlamak </a:t>
            </a:r>
          </a:p>
        </p:txBody>
      </p:sp>
      <p:sp>
        <p:nvSpPr>
          <p:cNvPr id="8" name="Metin kutusu 7"/>
          <p:cNvSpPr txBox="1"/>
          <p:nvPr/>
        </p:nvSpPr>
        <p:spPr>
          <a:xfrm>
            <a:off x="4505185" y="4609589"/>
            <a:ext cx="3426278" cy="715581"/>
          </a:xfrm>
          <a:prstGeom prst="rect">
            <a:avLst/>
          </a:prstGeom>
          <a:solidFill>
            <a:srgbClr val="FFFFFF"/>
          </a:solidFill>
        </p:spPr>
        <p:txBody>
          <a:bodyPr wrap="square" rtlCol="0">
            <a:spAutoFit/>
          </a:bodyPr>
          <a:lstStyle/>
          <a:p>
            <a:pPr algn="just"/>
            <a:r>
              <a:rPr lang="tr-TR" sz="1350" dirty="0">
                <a:solidFill>
                  <a:srgbClr val="000000"/>
                </a:solidFill>
              </a:rPr>
              <a:t>Hedef 4. Herkesi kapsayan ve herkese eşit derecede kaliteli eğitim sağlamak ve herkese yaşam boyu eğitim imkânı tanımak </a:t>
            </a:r>
          </a:p>
        </p:txBody>
      </p:sp>
    </p:spTree>
    <p:extLst>
      <p:ext uri="{BB962C8B-B14F-4D97-AF65-F5344CB8AC3E}">
        <p14:creationId xmlns:p14="http://schemas.microsoft.com/office/powerpoint/2010/main" val="28066884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stretch>
            <a:fillRect/>
          </a:stretch>
        </p:blipFill>
        <p:spPr>
          <a:xfrm>
            <a:off x="1143000" y="857250"/>
            <a:ext cx="3111354" cy="2400300"/>
          </a:xfrm>
          <a:prstGeom prst="rect">
            <a:avLst/>
          </a:prstGeom>
        </p:spPr>
      </p:pic>
      <p:pic>
        <p:nvPicPr>
          <p:cNvPr id="5" name="Resim 4"/>
          <p:cNvPicPr>
            <a:picLocks noChangeAspect="1"/>
          </p:cNvPicPr>
          <p:nvPr/>
        </p:nvPicPr>
        <p:blipFill>
          <a:blip r:embed="rId3"/>
          <a:stretch>
            <a:fillRect/>
          </a:stretch>
        </p:blipFill>
        <p:spPr>
          <a:xfrm>
            <a:off x="4609559" y="873578"/>
            <a:ext cx="3149853" cy="2430000"/>
          </a:xfrm>
          <a:prstGeom prst="rect">
            <a:avLst/>
          </a:prstGeom>
        </p:spPr>
      </p:pic>
      <p:pic>
        <p:nvPicPr>
          <p:cNvPr id="6" name="Resim 5"/>
          <p:cNvPicPr>
            <a:picLocks noChangeAspect="1"/>
          </p:cNvPicPr>
          <p:nvPr/>
        </p:nvPicPr>
        <p:blipFill>
          <a:blip r:embed="rId4"/>
          <a:stretch>
            <a:fillRect/>
          </a:stretch>
        </p:blipFill>
        <p:spPr>
          <a:xfrm>
            <a:off x="1202657" y="3333443"/>
            <a:ext cx="3149853" cy="2430000"/>
          </a:xfrm>
          <a:prstGeom prst="rect">
            <a:avLst/>
          </a:prstGeom>
        </p:spPr>
      </p:pic>
      <p:pic>
        <p:nvPicPr>
          <p:cNvPr id="7" name="Resim 6"/>
          <p:cNvPicPr>
            <a:picLocks noChangeAspect="1"/>
          </p:cNvPicPr>
          <p:nvPr/>
        </p:nvPicPr>
        <p:blipFill>
          <a:blip r:embed="rId5"/>
          <a:stretch>
            <a:fillRect/>
          </a:stretch>
        </p:blipFill>
        <p:spPr>
          <a:xfrm>
            <a:off x="4609560" y="3419816"/>
            <a:ext cx="3149852" cy="2430000"/>
          </a:xfrm>
          <a:prstGeom prst="rect">
            <a:avLst/>
          </a:prstGeom>
        </p:spPr>
      </p:pic>
      <p:sp>
        <p:nvSpPr>
          <p:cNvPr id="3" name="Metin kutusu 2"/>
          <p:cNvSpPr txBox="1"/>
          <p:nvPr/>
        </p:nvSpPr>
        <p:spPr>
          <a:xfrm>
            <a:off x="1127775" y="2034202"/>
            <a:ext cx="3126580" cy="715581"/>
          </a:xfrm>
          <a:prstGeom prst="rect">
            <a:avLst/>
          </a:prstGeom>
          <a:solidFill>
            <a:srgbClr val="FFFFFF"/>
          </a:solidFill>
        </p:spPr>
        <p:txBody>
          <a:bodyPr wrap="square" rtlCol="0">
            <a:spAutoFit/>
          </a:bodyPr>
          <a:lstStyle/>
          <a:p>
            <a:pPr algn="just"/>
            <a:r>
              <a:rPr lang="tr-TR" sz="1350" dirty="0">
                <a:solidFill>
                  <a:srgbClr val="000000"/>
                </a:solidFill>
              </a:rPr>
              <a:t>Hedef 5. Toplumsal cinsiyet eşitliğini sağlamak ve kadınların ve kız çocuklarının toplumsal konumlarını güçlendirmek </a:t>
            </a:r>
          </a:p>
        </p:txBody>
      </p:sp>
      <p:sp>
        <p:nvSpPr>
          <p:cNvPr id="8" name="Metin kutusu 7"/>
          <p:cNvSpPr txBox="1"/>
          <p:nvPr/>
        </p:nvSpPr>
        <p:spPr>
          <a:xfrm>
            <a:off x="4609558" y="1985557"/>
            <a:ext cx="3149854" cy="715581"/>
          </a:xfrm>
          <a:prstGeom prst="rect">
            <a:avLst/>
          </a:prstGeom>
          <a:solidFill>
            <a:srgbClr val="FFFFFF"/>
          </a:solidFill>
        </p:spPr>
        <p:txBody>
          <a:bodyPr wrap="square" rtlCol="0">
            <a:spAutoFit/>
          </a:bodyPr>
          <a:lstStyle/>
          <a:p>
            <a:pPr algn="just"/>
            <a:r>
              <a:rPr lang="tr-TR" sz="1350" dirty="0">
                <a:solidFill>
                  <a:srgbClr val="000000"/>
                </a:solidFill>
              </a:rPr>
              <a:t>Hedef 6. Herkes için suya ve sağlık almaya erişimi ve suyun ve sağlık almanın sürdürülebilir yönetimini garanti altına almak </a:t>
            </a:r>
          </a:p>
        </p:txBody>
      </p:sp>
      <p:sp>
        <p:nvSpPr>
          <p:cNvPr id="9" name="Metin kutusu 8"/>
          <p:cNvSpPr txBox="1"/>
          <p:nvPr/>
        </p:nvSpPr>
        <p:spPr>
          <a:xfrm>
            <a:off x="1202657" y="4261369"/>
            <a:ext cx="3149853" cy="507831"/>
          </a:xfrm>
          <a:prstGeom prst="rect">
            <a:avLst/>
          </a:prstGeom>
          <a:solidFill>
            <a:srgbClr val="FFFFFF"/>
          </a:solidFill>
        </p:spPr>
        <p:txBody>
          <a:bodyPr wrap="square" rtlCol="0">
            <a:spAutoFit/>
          </a:bodyPr>
          <a:lstStyle/>
          <a:p>
            <a:pPr algn="just"/>
            <a:r>
              <a:rPr lang="tr-TR" sz="1350" dirty="0">
                <a:solidFill>
                  <a:srgbClr val="000000"/>
                </a:solidFill>
              </a:rPr>
              <a:t> Hedef 7. Herkes için erişilebilir, güvenilir, sürdürülebilir ve modern enerji sağlamak </a:t>
            </a:r>
          </a:p>
        </p:txBody>
      </p:sp>
      <p:sp>
        <p:nvSpPr>
          <p:cNvPr id="10" name="Metin kutusu 9"/>
          <p:cNvSpPr txBox="1"/>
          <p:nvPr/>
        </p:nvSpPr>
        <p:spPr>
          <a:xfrm>
            <a:off x="4517358" y="4607617"/>
            <a:ext cx="3301711" cy="715581"/>
          </a:xfrm>
          <a:prstGeom prst="rect">
            <a:avLst/>
          </a:prstGeom>
          <a:solidFill>
            <a:srgbClr val="FFFFFF"/>
          </a:solidFill>
        </p:spPr>
        <p:txBody>
          <a:bodyPr wrap="square" rtlCol="0">
            <a:spAutoFit/>
          </a:bodyPr>
          <a:lstStyle/>
          <a:p>
            <a:pPr algn="just"/>
            <a:r>
              <a:rPr lang="tr-TR" sz="1350" dirty="0">
                <a:solidFill>
                  <a:srgbClr val="000000"/>
                </a:solidFill>
              </a:rPr>
              <a:t>Hedef 8. Sürdürülebilir ve kapsayıcı ekonomik kalkınmayı sağlamak, tam ve üretici istihdamı ve insan onuruna yakışır işleri sağlamak </a:t>
            </a:r>
          </a:p>
        </p:txBody>
      </p:sp>
    </p:spTree>
    <p:extLst>
      <p:ext uri="{BB962C8B-B14F-4D97-AF65-F5344CB8AC3E}">
        <p14:creationId xmlns:p14="http://schemas.microsoft.com/office/powerpoint/2010/main" val="42147821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030,4 </a:t>
            </a:r>
          </a:p>
        </p:txBody>
      </p:sp>
      <p:pic>
        <p:nvPicPr>
          <p:cNvPr id="4" name="İçerik Yer Tutucusu 3"/>
          <p:cNvPicPr>
            <a:picLocks noGrp="1" noChangeAspect="1"/>
          </p:cNvPicPr>
          <p:nvPr>
            <p:ph idx="1"/>
          </p:nvPr>
        </p:nvPicPr>
        <p:blipFill>
          <a:blip r:embed="rId2"/>
          <a:stretch>
            <a:fillRect/>
          </a:stretch>
        </p:blipFill>
        <p:spPr>
          <a:xfrm>
            <a:off x="1143000" y="971550"/>
            <a:ext cx="3149853" cy="2430000"/>
          </a:xfrm>
          <a:prstGeom prst="rect">
            <a:avLst/>
          </a:prstGeom>
        </p:spPr>
      </p:pic>
      <p:pic>
        <p:nvPicPr>
          <p:cNvPr id="5" name="Resim 4"/>
          <p:cNvPicPr>
            <a:picLocks noChangeAspect="1"/>
          </p:cNvPicPr>
          <p:nvPr/>
        </p:nvPicPr>
        <p:blipFill>
          <a:blip r:embed="rId3"/>
          <a:stretch>
            <a:fillRect/>
          </a:stretch>
        </p:blipFill>
        <p:spPr>
          <a:xfrm>
            <a:off x="4488796" y="876236"/>
            <a:ext cx="3273404" cy="2525315"/>
          </a:xfrm>
          <a:prstGeom prst="rect">
            <a:avLst/>
          </a:prstGeom>
        </p:spPr>
      </p:pic>
      <p:pic>
        <p:nvPicPr>
          <p:cNvPr id="6" name="Resim 5"/>
          <p:cNvPicPr>
            <a:picLocks noChangeAspect="1"/>
          </p:cNvPicPr>
          <p:nvPr/>
        </p:nvPicPr>
        <p:blipFill>
          <a:blip r:embed="rId4"/>
          <a:stretch>
            <a:fillRect/>
          </a:stretch>
        </p:blipFill>
        <p:spPr>
          <a:xfrm>
            <a:off x="1143000" y="3481513"/>
            <a:ext cx="3133635" cy="2417489"/>
          </a:xfrm>
          <a:prstGeom prst="rect">
            <a:avLst/>
          </a:prstGeom>
        </p:spPr>
      </p:pic>
      <p:pic>
        <p:nvPicPr>
          <p:cNvPr id="7" name="Resim 6"/>
          <p:cNvPicPr>
            <a:picLocks noChangeAspect="1"/>
          </p:cNvPicPr>
          <p:nvPr/>
        </p:nvPicPr>
        <p:blipFill>
          <a:blip r:embed="rId5"/>
          <a:stretch>
            <a:fillRect/>
          </a:stretch>
        </p:blipFill>
        <p:spPr>
          <a:xfrm>
            <a:off x="4488796" y="3459496"/>
            <a:ext cx="3169304" cy="2445006"/>
          </a:xfrm>
          <a:prstGeom prst="rect">
            <a:avLst/>
          </a:prstGeom>
        </p:spPr>
      </p:pic>
      <p:sp>
        <p:nvSpPr>
          <p:cNvPr id="3" name="Metin kutusu 2"/>
          <p:cNvSpPr txBox="1"/>
          <p:nvPr/>
        </p:nvSpPr>
        <p:spPr>
          <a:xfrm>
            <a:off x="1102290" y="1636251"/>
            <a:ext cx="3174346" cy="715581"/>
          </a:xfrm>
          <a:prstGeom prst="rect">
            <a:avLst/>
          </a:prstGeom>
          <a:solidFill>
            <a:srgbClr val="FFFFFF"/>
          </a:solidFill>
        </p:spPr>
        <p:txBody>
          <a:bodyPr wrap="square" rtlCol="0">
            <a:spAutoFit/>
          </a:bodyPr>
          <a:lstStyle/>
          <a:p>
            <a:pPr algn="just"/>
            <a:r>
              <a:rPr lang="tr-TR" sz="1350" dirty="0">
                <a:solidFill>
                  <a:srgbClr val="000000"/>
                </a:solidFill>
              </a:rPr>
              <a:t>Hedef 9. Dayanıklı altyapı inşa etmek, sürdürülebilir ve kapsayıcı sanayileşmeyi ve yeni buluşları teşvik etmek </a:t>
            </a:r>
          </a:p>
        </p:txBody>
      </p:sp>
      <p:sp>
        <p:nvSpPr>
          <p:cNvPr id="8" name="Metin kutusu 7"/>
          <p:cNvSpPr txBox="1"/>
          <p:nvPr/>
        </p:nvSpPr>
        <p:spPr>
          <a:xfrm>
            <a:off x="4488796" y="2115862"/>
            <a:ext cx="3273404" cy="507831"/>
          </a:xfrm>
          <a:prstGeom prst="rect">
            <a:avLst/>
          </a:prstGeom>
          <a:solidFill>
            <a:srgbClr val="FFFFFF"/>
          </a:solidFill>
        </p:spPr>
        <p:txBody>
          <a:bodyPr wrap="square" rtlCol="0">
            <a:spAutoFit/>
          </a:bodyPr>
          <a:lstStyle/>
          <a:p>
            <a:pPr algn="just"/>
            <a:r>
              <a:rPr lang="tr-TR" sz="1350" dirty="0">
                <a:solidFill>
                  <a:srgbClr val="000000"/>
                </a:solidFill>
              </a:rPr>
              <a:t>Hedef 10. Ülkelerin içinde ve aralarındaki eşitsizlikleri azaltmak </a:t>
            </a:r>
          </a:p>
        </p:txBody>
      </p:sp>
      <p:sp>
        <p:nvSpPr>
          <p:cNvPr id="9" name="Metin kutusu 8"/>
          <p:cNvSpPr txBox="1"/>
          <p:nvPr/>
        </p:nvSpPr>
        <p:spPr>
          <a:xfrm>
            <a:off x="1122645" y="4697045"/>
            <a:ext cx="3190564" cy="715581"/>
          </a:xfrm>
          <a:prstGeom prst="rect">
            <a:avLst/>
          </a:prstGeom>
          <a:solidFill>
            <a:srgbClr val="FFFFFF"/>
          </a:solidFill>
        </p:spPr>
        <p:txBody>
          <a:bodyPr wrap="square" rtlCol="0">
            <a:spAutoFit/>
          </a:bodyPr>
          <a:lstStyle/>
          <a:p>
            <a:pPr algn="just"/>
            <a:r>
              <a:rPr lang="tr-TR" sz="1350" dirty="0">
                <a:solidFill>
                  <a:srgbClr val="000000"/>
                </a:solidFill>
              </a:rPr>
              <a:t>Hedef 11. Kentleri ve insan yerleşim yerlerini herkesi kucaklayan, güvenli, güçlü ve sürdürülebilir kılmak </a:t>
            </a:r>
          </a:p>
        </p:txBody>
      </p:sp>
      <p:sp>
        <p:nvSpPr>
          <p:cNvPr id="10" name="Metin kutusu 9"/>
          <p:cNvSpPr txBox="1"/>
          <p:nvPr/>
        </p:nvSpPr>
        <p:spPr>
          <a:xfrm>
            <a:off x="4488796" y="4398803"/>
            <a:ext cx="3169304" cy="507831"/>
          </a:xfrm>
          <a:prstGeom prst="rect">
            <a:avLst/>
          </a:prstGeom>
          <a:solidFill>
            <a:srgbClr val="FFFFFF"/>
          </a:solidFill>
        </p:spPr>
        <p:txBody>
          <a:bodyPr wrap="square" rtlCol="0">
            <a:spAutoFit/>
          </a:bodyPr>
          <a:lstStyle/>
          <a:p>
            <a:pPr algn="just"/>
            <a:r>
              <a:rPr lang="tr-TR" sz="1350" dirty="0">
                <a:solidFill>
                  <a:srgbClr val="000000"/>
                </a:solidFill>
              </a:rPr>
              <a:t>Hedef 12. Sürdürülebilir tüketimi ve üretimi sağlamak </a:t>
            </a:r>
          </a:p>
        </p:txBody>
      </p:sp>
    </p:spTree>
    <p:extLst>
      <p:ext uri="{BB962C8B-B14F-4D97-AF65-F5344CB8AC3E}">
        <p14:creationId xmlns:p14="http://schemas.microsoft.com/office/powerpoint/2010/main" val="41966673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1208961" y="974916"/>
            <a:ext cx="3149853" cy="2430000"/>
          </a:xfrm>
          <a:prstGeom prst="rect">
            <a:avLst/>
          </a:prstGeom>
        </p:spPr>
      </p:pic>
      <p:pic>
        <p:nvPicPr>
          <p:cNvPr id="5" name="Resim 4"/>
          <p:cNvPicPr>
            <a:picLocks noChangeAspect="1"/>
          </p:cNvPicPr>
          <p:nvPr/>
        </p:nvPicPr>
        <p:blipFill>
          <a:blip r:embed="rId3"/>
          <a:stretch>
            <a:fillRect/>
          </a:stretch>
        </p:blipFill>
        <p:spPr>
          <a:xfrm>
            <a:off x="4743450" y="974916"/>
            <a:ext cx="3149853" cy="2430000"/>
          </a:xfrm>
          <a:prstGeom prst="rect">
            <a:avLst/>
          </a:prstGeom>
        </p:spPr>
      </p:pic>
      <p:sp>
        <p:nvSpPr>
          <p:cNvPr id="3" name="Metin kutusu 2"/>
          <p:cNvSpPr txBox="1"/>
          <p:nvPr/>
        </p:nvSpPr>
        <p:spPr>
          <a:xfrm>
            <a:off x="1143000" y="1889953"/>
            <a:ext cx="3202434" cy="507831"/>
          </a:xfrm>
          <a:prstGeom prst="rect">
            <a:avLst/>
          </a:prstGeom>
          <a:solidFill>
            <a:srgbClr val="FFFFFF"/>
          </a:solidFill>
        </p:spPr>
        <p:txBody>
          <a:bodyPr wrap="square" rtlCol="0">
            <a:spAutoFit/>
          </a:bodyPr>
          <a:lstStyle/>
          <a:p>
            <a:pPr algn="just"/>
            <a:r>
              <a:rPr lang="tr-TR" sz="1350" dirty="0">
                <a:solidFill>
                  <a:srgbClr val="000000"/>
                </a:solidFill>
              </a:rPr>
              <a:t>Hedef 13. İklim değişikliği ve etkileri ile mücadele için acil olarak adım atmak </a:t>
            </a:r>
          </a:p>
        </p:txBody>
      </p:sp>
      <p:sp>
        <p:nvSpPr>
          <p:cNvPr id="6" name="Metin kutusu 5"/>
          <p:cNvSpPr txBox="1"/>
          <p:nvPr/>
        </p:nvSpPr>
        <p:spPr>
          <a:xfrm>
            <a:off x="4755393" y="1857459"/>
            <a:ext cx="3125969" cy="715581"/>
          </a:xfrm>
          <a:prstGeom prst="rect">
            <a:avLst/>
          </a:prstGeom>
          <a:solidFill>
            <a:srgbClr val="FFFFFF"/>
          </a:solidFill>
        </p:spPr>
        <p:txBody>
          <a:bodyPr wrap="square" rtlCol="0">
            <a:spAutoFit/>
          </a:bodyPr>
          <a:lstStyle/>
          <a:p>
            <a:pPr algn="just"/>
            <a:r>
              <a:rPr lang="tr-TR" sz="1350" dirty="0">
                <a:solidFill>
                  <a:srgbClr val="000000"/>
                </a:solidFill>
              </a:rPr>
              <a:t>Hedef 14. Okyanusları, denizleri ve deniz kaynaklarını sürdürülebilir kalkınma için korumak ve sürdürülebilir şekilde kullanmak </a:t>
            </a:r>
          </a:p>
        </p:txBody>
      </p:sp>
      <p:pic>
        <p:nvPicPr>
          <p:cNvPr id="11" name="Resim 10"/>
          <p:cNvPicPr>
            <a:picLocks noChangeAspect="1"/>
          </p:cNvPicPr>
          <p:nvPr/>
        </p:nvPicPr>
        <p:blipFill>
          <a:blip r:embed="rId4"/>
          <a:stretch>
            <a:fillRect/>
          </a:stretch>
        </p:blipFill>
        <p:spPr>
          <a:xfrm>
            <a:off x="1208961" y="3447655"/>
            <a:ext cx="3136473" cy="2419679"/>
          </a:xfrm>
          <a:prstGeom prst="rect">
            <a:avLst/>
          </a:prstGeom>
        </p:spPr>
      </p:pic>
      <p:sp>
        <p:nvSpPr>
          <p:cNvPr id="12" name="Metin kutusu 11"/>
          <p:cNvSpPr txBox="1"/>
          <p:nvPr/>
        </p:nvSpPr>
        <p:spPr>
          <a:xfrm>
            <a:off x="4363933" y="3895747"/>
            <a:ext cx="3651629" cy="1338828"/>
          </a:xfrm>
          <a:prstGeom prst="rect">
            <a:avLst/>
          </a:prstGeom>
          <a:solidFill>
            <a:srgbClr val="FFFFFF"/>
          </a:solidFill>
        </p:spPr>
        <p:txBody>
          <a:bodyPr wrap="square" rtlCol="0">
            <a:spAutoFit/>
          </a:bodyPr>
          <a:lstStyle/>
          <a:p>
            <a:pPr algn="just"/>
            <a:r>
              <a:rPr lang="tr-TR" sz="1350" dirty="0">
                <a:solidFill>
                  <a:srgbClr val="000000"/>
                </a:solidFill>
              </a:rPr>
              <a:t>Hedef 15. Karasal ekosistemleri korumak, restore etmek ve sürdürülebilir kullanımını sağlamak, ormanların sürdürülebilir kullanımını sağlamak, çölleşme ile mücadele etmek toprakların verimlilik kaybını durdurmak ve geriye çevirmek ve </a:t>
            </a:r>
            <a:r>
              <a:rPr lang="tr-TR" sz="1350" dirty="0" err="1">
                <a:solidFill>
                  <a:srgbClr val="000000"/>
                </a:solidFill>
              </a:rPr>
              <a:t>biyoçeşitlik</a:t>
            </a:r>
            <a:r>
              <a:rPr lang="tr-TR" sz="1350" dirty="0">
                <a:solidFill>
                  <a:srgbClr val="000000"/>
                </a:solidFill>
              </a:rPr>
              <a:t> kaybını durdurmak </a:t>
            </a:r>
          </a:p>
        </p:txBody>
      </p:sp>
    </p:spTree>
    <p:extLst>
      <p:ext uri="{BB962C8B-B14F-4D97-AF65-F5344CB8AC3E}">
        <p14:creationId xmlns:p14="http://schemas.microsoft.com/office/powerpoint/2010/main" val="18015160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85900" y="1035845"/>
            <a:ext cx="6457950" cy="651272"/>
          </a:xfrm>
          <a:solidFill>
            <a:schemeClr val="bg1"/>
          </a:solidFill>
        </p:spPr>
        <p:txBody>
          <a:bodyPr>
            <a:normAutofit fontScale="90000"/>
          </a:bodyPr>
          <a:lstStyle/>
          <a:p>
            <a:endParaRPr lang="tr-TR" dirty="0"/>
          </a:p>
        </p:txBody>
      </p:sp>
      <p:pic>
        <p:nvPicPr>
          <p:cNvPr id="4" name="Resim 3"/>
          <p:cNvPicPr>
            <a:picLocks noChangeAspect="1"/>
          </p:cNvPicPr>
          <p:nvPr/>
        </p:nvPicPr>
        <p:blipFill>
          <a:blip r:embed="rId2"/>
          <a:stretch>
            <a:fillRect/>
          </a:stretch>
        </p:blipFill>
        <p:spPr>
          <a:xfrm>
            <a:off x="1257300" y="1716939"/>
            <a:ext cx="2571750" cy="1984014"/>
          </a:xfrm>
          <a:prstGeom prst="rect">
            <a:avLst/>
          </a:prstGeom>
        </p:spPr>
      </p:pic>
      <p:pic>
        <p:nvPicPr>
          <p:cNvPr id="5" name="Resim 4"/>
          <p:cNvPicPr>
            <a:picLocks noChangeAspect="1"/>
          </p:cNvPicPr>
          <p:nvPr/>
        </p:nvPicPr>
        <p:blipFill>
          <a:blip r:embed="rId3"/>
          <a:stretch>
            <a:fillRect/>
          </a:stretch>
        </p:blipFill>
        <p:spPr>
          <a:xfrm>
            <a:off x="1257300" y="3730776"/>
            <a:ext cx="2571750" cy="1984014"/>
          </a:xfrm>
          <a:prstGeom prst="rect">
            <a:avLst/>
          </a:prstGeom>
        </p:spPr>
      </p:pic>
      <p:sp>
        <p:nvSpPr>
          <p:cNvPr id="6" name="Metin kutusu 5"/>
          <p:cNvSpPr txBox="1"/>
          <p:nvPr/>
        </p:nvSpPr>
        <p:spPr>
          <a:xfrm>
            <a:off x="3829050" y="2067519"/>
            <a:ext cx="4057650" cy="923330"/>
          </a:xfrm>
          <a:prstGeom prst="rect">
            <a:avLst/>
          </a:prstGeom>
          <a:noFill/>
        </p:spPr>
        <p:txBody>
          <a:bodyPr wrap="square" rtlCol="0">
            <a:spAutoFit/>
          </a:bodyPr>
          <a:lstStyle/>
          <a:p>
            <a:pPr algn="just"/>
            <a:r>
              <a:rPr lang="tr-TR" sz="1350" dirty="0">
                <a:solidFill>
                  <a:srgbClr val="000000"/>
                </a:solidFill>
              </a:rPr>
              <a:t>Hedef 16. Sürdürülebilir kalkınma için barışçıl ve herkesi kucaklayan toplumları teşvik etmek, herkesin adalete erişimini sağlamak, her seviyede etkin, hesap verebilir ve kucaklayıcı kurumlar inşa etmek </a:t>
            </a:r>
          </a:p>
        </p:txBody>
      </p:sp>
      <p:sp>
        <p:nvSpPr>
          <p:cNvPr id="7" name="Metin kutusu 6"/>
          <p:cNvSpPr txBox="1"/>
          <p:nvPr/>
        </p:nvSpPr>
        <p:spPr>
          <a:xfrm>
            <a:off x="3886200" y="4376535"/>
            <a:ext cx="3943350" cy="715581"/>
          </a:xfrm>
          <a:prstGeom prst="rect">
            <a:avLst/>
          </a:prstGeom>
          <a:noFill/>
        </p:spPr>
        <p:txBody>
          <a:bodyPr wrap="square" rtlCol="0">
            <a:spAutoFit/>
          </a:bodyPr>
          <a:lstStyle/>
          <a:p>
            <a:pPr algn="just"/>
            <a:r>
              <a:rPr lang="tr-TR" sz="1350" dirty="0">
                <a:solidFill>
                  <a:srgbClr val="000000"/>
                </a:solidFill>
              </a:rPr>
              <a:t>Hedef 17. Sürdürülebilir kalkınma için küresel ortaklığın uygulama araçlarını güçlendirmek ve küresel ortaklığı yeniden canlandırmak </a:t>
            </a:r>
          </a:p>
        </p:txBody>
      </p:sp>
    </p:spTree>
    <p:extLst>
      <p:ext uri="{BB962C8B-B14F-4D97-AF65-F5344CB8AC3E}">
        <p14:creationId xmlns:p14="http://schemas.microsoft.com/office/powerpoint/2010/main" val="2874147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4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kumimoji="1" sz="3200">
                <a:solidFill>
                  <a:schemeClr val="tx1"/>
                </a:solidFill>
                <a:latin typeface="Tahoma" pitchFamily="34" charset="0"/>
              </a:defRPr>
            </a:lvl1pPr>
            <a:lvl2pPr marL="742950" indent="-285750" algn="l">
              <a:spcBef>
                <a:spcPct val="20000"/>
              </a:spcBef>
              <a:buChar char="–"/>
              <a:defRPr kumimoji="1" sz="2800">
                <a:solidFill>
                  <a:schemeClr val="tx1"/>
                </a:solidFill>
                <a:latin typeface="Tahoma" pitchFamily="34" charset="0"/>
              </a:defRPr>
            </a:lvl2pPr>
            <a:lvl3pPr marL="1143000" indent="-228600" algn="l">
              <a:spcBef>
                <a:spcPct val="20000"/>
              </a:spcBef>
              <a:buChar char="•"/>
              <a:defRPr kumimoji="1" sz="2400">
                <a:solidFill>
                  <a:schemeClr val="tx1"/>
                </a:solidFill>
                <a:latin typeface="Tahoma" pitchFamily="34" charset="0"/>
              </a:defRPr>
            </a:lvl3pPr>
            <a:lvl4pPr marL="1600200" indent="-228600" algn="l">
              <a:spcBef>
                <a:spcPct val="20000"/>
              </a:spcBef>
              <a:buChar char="–"/>
              <a:defRPr kumimoji="1" sz="2000">
                <a:solidFill>
                  <a:schemeClr val="tx1"/>
                </a:solidFill>
                <a:latin typeface="Tahoma" pitchFamily="34" charset="0"/>
              </a:defRPr>
            </a:lvl4pPr>
            <a:lvl5pPr marL="2057400" indent="-228600" algn="l">
              <a:spcBef>
                <a:spcPct val="20000"/>
              </a:spcBef>
              <a:buChar char="»"/>
              <a:defRPr kumimoji="1" sz="2000">
                <a:solidFill>
                  <a:schemeClr val="tx1"/>
                </a:solidFill>
                <a:latin typeface="Tahoma" pitchFamily="34" charset="0"/>
              </a:defRPr>
            </a:lvl5pPr>
            <a:lvl6pPr marL="2514600" indent="-228600" eaLnBrk="0" fontAlgn="base" hangingPunct="0">
              <a:spcBef>
                <a:spcPct val="20000"/>
              </a:spcBef>
              <a:spcAft>
                <a:spcPct val="0"/>
              </a:spcAft>
              <a:buChar char="»"/>
              <a:defRPr kumimoji="1" sz="2000">
                <a:solidFill>
                  <a:schemeClr val="tx1"/>
                </a:solidFill>
                <a:latin typeface="Tahoma" pitchFamily="34" charset="0"/>
              </a:defRPr>
            </a:lvl6pPr>
            <a:lvl7pPr marL="2971800" indent="-228600" eaLnBrk="0" fontAlgn="base" hangingPunct="0">
              <a:spcBef>
                <a:spcPct val="20000"/>
              </a:spcBef>
              <a:spcAft>
                <a:spcPct val="0"/>
              </a:spcAft>
              <a:buChar char="»"/>
              <a:defRPr kumimoji="1" sz="2000">
                <a:solidFill>
                  <a:schemeClr val="tx1"/>
                </a:solidFill>
                <a:latin typeface="Tahoma" pitchFamily="34" charset="0"/>
              </a:defRPr>
            </a:lvl7pPr>
            <a:lvl8pPr marL="3429000" indent="-228600" eaLnBrk="0" fontAlgn="base" hangingPunct="0">
              <a:spcBef>
                <a:spcPct val="20000"/>
              </a:spcBef>
              <a:spcAft>
                <a:spcPct val="0"/>
              </a:spcAft>
              <a:buChar char="»"/>
              <a:defRPr kumimoji="1" sz="2000">
                <a:solidFill>
                  <a:schemeClr val="tx1"/>
                </a:solidFill>
                <a:latin typeface="Tahoma" pitchFamily="34" charset="0"/>
              </a:defRPr>
            </a:lvl8pPr>
            <a:lvl9pPr marL="3886200" indent="-228600" eaLnBrk="0" fontAlgn="base" hangingPunct="0">
              <a:spcBef>
                <a:spcPct val="20000"/>
              </a:spcBef>
              <a:spcAft>
                <a:spcPct val="0"/>
              </a:spcAft>
              <a:buChar char="»"/>
              <a:defRPr kumimoji="1" sz="2000">
                <a:solidFill>
                  <a:schemeClr val="tx1"/>
                </a:solidFill>
                <a:latin typeface="Tahoma" pitchFamily="34" charset="0"/>
              </a:defRPr>
            </a:lvl9pPr>
          </a:lstStyle>
          <a:p>
            <a:pPr algn="r">
              <a:spcBef>
                <a:spcPct val="50000"/>
              </a:spcBef>
              <a:buFontTx/>
              <a:buNone/>
            </a:pPr>
            <a:fld id="{52C7DFF9-4ED6-45D4-A852-6DCCA0F30D9C}" type="slidenum">
              <a:rPr kumimoji="0" lang="tr-TR" altLang="tr-TR" sz="1400" smtClean="0">
                <a:solidFill>
                  <a:schemeClr val="folHlink"/>
                </a:solidFill>
              </a:rPr>
              <a:pPr algn="r">
                <a:spcBef>
                  <a:spcPct val="50000"/>
                </a:spcBef>
                <a:buFontTx/>
                <a:buNone/>
              </a:pPr>
              <a:t>6</a:t>
            </a:fld>
            <a:endParaRPr kumimoji="0" lang="tr-TR" altLang="tr-TR" sz="1400">
              <a:solidFill>
                <a:schemeClr val="folHlink"/>
              </a:solidFill>
            </a:endParaRPr>
          </a:p>
        </p:txBody>
      </p:sp>
      <p:sp>
        <p:nvSpPr>
          <p:cNvPr id="45059" name="Rectangle 2"/>
          <p:cNvSpPr>
            <a:spLocks noGrp="1" noChangeArrowheads="1"/>
          </p:cNvSpPr>
          <p:nvPr>
            <p:ph type="title"/>
          </p:nvPr>
        </p:nvSpPr>
        <p:spPr>
          <a:xfrm>
            <a:off x="685800" y="353558"/>
            <a:ext cx="7773988" cy="710067"/>
          </a:xfrm>
        </p:spPr>
        <p:txBody>
          <a:bodyPr lIns="90000" tIns="46800" rIns="90000" bIns="46800">
            <a:spAutoFit/>
          </a:bodyPr>
          <a:lstStyle/>
          <a:p>
            <a:pPr defTabSz="449263"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tr-TR" sz="4000" dirty="0" err="1">
                <a:solidFill>
                  <a:srgbClr val="0000A4"/>
                </a:solidFill>
              </a:rPr>
              <a:t>Yaratıcı</a:t>
            </a:r>
            <a:r>
              <a:rPr lang="en-GB" altLang="tr-TR" sz="4000" dirty="0">
                <a:solidFill>
                  <a:srgbClr val="0000A4"/>
                </a:solidFill>
              </a:rPr>
              <a:t> </a:t>
            </a:r>
            <a:r>
              <a:rPr lang="en-GB" altLang="tr-TR" sz="4000" dirty="0" err="1">
                <a:solidFill>
                  <a:srgbClr val="0000A4"/>
                </a:solidFill>
              </a:rPr>
              <a:t>Olmayı</a:t>
            </a:r>
            <a:r>
              <a:rPr lang="en-GB" altLang="tr-TR" sz="4000" dirty="0">
                <a:solidFill>
                  <a:srgbClr val="0000A4"/>
                </a:solidFill>
              </a:rPr>
              <a:t> </a:t>
            </a:r>
            <a:r>
              <a:rPr lang="en-GB" altLang="tr-TR" sz="4000" dirty="0" err="1">
                <a:solidFill>
                  <a:srgbClr val="0000A4"/>
                </a:solidFill>
              </a:rPr>
              <a:t>Öğrenebilir</a:t>
            </a:r>
            <a:r>
              <a:rPr lang="en-GB" altLang="tr-TR" sz="4000" dirty="0">
                <a:solidFill>
                  <a:srgbClr val="0000A4"/>
                </a:solidFill>
              </a:rPr>
              <a:t> </a:t>
            </a:r>
            <a:r>
              <a:rPr lang="tr-TR" altLang="tr-TR" dirty="0" err="1">
                <a:solidFill>
                  <a:srgbClr val="0000A4"/>
                </a:solidFill>
              </a:rPr>
              <a:t>m</a:t>
            </a:r>
            <a:r>
              <a:rPr lang="en-GB" altLang="tr-TR" sz="4000" dirty="0" err="1">
                <a:solidFill>
                  <a:srgbClr val="0000A4"/>
                </a:solidFill>
              </a:rPr>
              <a:t>iyiz</a:t>
            </a:r>
            <a:r>
              <a:rPr lang="en-GB" altLang="tr-TR" sz="4000" dirty="0">
                <a:solidFill>
                  <a:srgbClr val="0000A4"/>
                </a:solidFill>
              </a:rPr>
              <a:t>?</a:t>
            </a:r>
          </a:p>
        </p:txBody>
      </p:sp>
      <p:sp>
        <p:nvSpPr>
          <p:cNvPr id="1618947" name="AutoShape 3"/>
          <p:cNvSpPr>
            <a:spLocks noChangeArrowheads="1"/>
          </p:cNvSpPr>
          <p:nvPr/>
        </p:nvSpPr>
        <p:spPr bwMode="auto">
          <a:xfrm>
            <a:off x="2051720" y="1412776"/>
            <a:ext cx="6840760" cy="4953000"/>
          </a:xfrm>
          <a:prstGeom prst="cloudCallout">
            <a:avLst>
              <a:gd name="adj1" fmla="val -67718"/>
              <a:gd name="adj2" fmla="val 48528"/>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lstStyle>
            <a:lvl1pPr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Tahoma" pitchFamily="34" charset="0"/>
              </a:defRPr>
            </a:lvl1pPr>
            <a:lvl2pPr marL="742950" indent="-28575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Tahoma" pitchFamily="34" charset="0"/>
              </a:defRPr>
            </a:lvl2pPr>
            <a:lvl3pPr marL="1143000" indent="-22860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Tahoma" pitchFamily="34" charset="0"/>
              </a:defRPr>
            </a:lvl3pPr>
            <a:lvl4pPr marL="1600200" indent="-22860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4pPr>
            <a:lvl5pPr marL="2057400" indent="-22860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9pPr>
          </a:lstStyle>
          <a:p>
            <a:pPr algn="ctr">
              <a:spcBef>
                <a:spcPct val="0"/>
              </a:spcBef>
              <a:buClr>
                <a:srgbClr val="0000FF"/>
              </a:buClr>
              <a:buFont typeface="Times New Roman" pitchFamily="18" charset="0"/>
              <a:buNone/>
            </a:pPr>
            <a:r>
              <a:rPr kumimoji="0" lang="en-GB" altLang="tr-TR" sz="4400" dirty="0">
                <a:solidFill>
                  <a:srgbClr val="0000FF"/>
                </a:solidFill>
                <a:latin typeface="Times New Roman" pitchFamily="18" charset="0"/>
                <a:cs typeface="Lucida Sans Unicode" pitchFamily="34" charset="0"/>
              </a:rPr>
              <a:t>   </a:t>
            </a:r>
            <a:r>
              <a:rPr kumimoji="0" lang="en-GB" altLang="tr-TR" sz="4400" b="1" dirty="0">
                <a:solidFill>
                  <a:srgbClr val="0000A4"/>
                </a:solidFill>
                <a:latin typeface="Times New Roman" pitchFamily="18" charset="0"/>
                <a:cs typeface="Lucida Sans Unicode" pitchFamily="34" charset="0"/>
              </a:rPr>
              <a:t>EVET !!</a:t>
            </a:r>
            <a:r>
              <a:rPr kumimoji="0" lang="tr-TR" altLang="tr-TR" sz="4400" b="1" dirty="0">
                <a:solidFill>
                  <a:srgbClr val="0000A4"/>
                </a:solidFill>
                <a:latin typeface="Times New Roman" pitchFamily="18" charset="0"/>
                <a:cs typeface="Lucida Sans Unicode" pitchFamily="34" charset="0"/>
              </a:rPr>
              <a:t>!</a:t>
            </a:r>
            <a:endParaRPr kumimoji="0" lang="en-GB" altLang="tr-TR" sz="4400" b="1" dirty="0">
              <a:solidFill>
                <a:srgbClr val="0000A4"/>
              </a:solidFill>
              <a:latin typeface="Times New Roman" pitchFamily="18" charset="0"/>
              <a:cs typeface="Lucida Sans Unicode" pitchFamily="34" charset="0"/>
            </a:endParaRPr>
          </a:p>
          <a:p>
            <a:pPr>
              <a:lnSpc>
                <a:spcPct val="150000"/>
              </a:lnSpc>
              <a:spcBef>
                <a:spcPct val="0"/>
              </a:spcBef>
              <a:buClr>
                <a:srgbClr val="0000FF"/>
              </a:buClr>
              <a:buFont typeface="Tahoma" pitchFamily="34" charset="0"/>
              <a:buChar char="•"/>
            </a:pPr>
            <a:r>
              <a:rPr kumimoji="0" lang="en-GB" altLang="tr-TR" sz="2200" dirty="0">
                <a:solidFill>
                  <a:srgbClr val="0000FF"/>
                </a:solidFill>
                <a:cs typeface="Lucida Sans Unicode" pitchFamily="34" charset="0"/>
              </a:rPr>
              <a:t> </a:t>
            </a:r>
            <a:r>
              <a:rPr kumimoji="0" lang="en-GB" altLang="tr-TR" sz="2000" dirty="0" err="1">
                <a:solidFill>
                  <a:srgbClr val="0000FF"/>
                </a:solidFill>
                <a:cs typeface="Lucida Sans Unicode" pitchFamily="34" charset="0"/>
              </a:rPr>
              <a:t>Yeni</a:t>
            </a:r>
            <a:r>
              <a:rPr kumimoji="0" lang="en-GB" altLang="tr-TR" sz="2000" dirty="0">
                <a:solidFill>
                  <a:srgbClr val="0000FF"/>
                </a:solidFill>
                <a:cs typeface="Lucida Sans Unicode" pitchFamily="34" charset="0"/>
              </a:rPr>
              <a:t> </a:t>
            </a:r>
            <a:r>
              <a:rPr kumimoji="0" lang="en-GB" altLang="tr-TR" sz="2000" dirty="0" err="1">
                <a:solidFill>
                  <a:srgbClr val="0000FF"/>
                </a:solidFill>
                <a:cs typeface="Lucida Sans Unicode" pitchFamily="34" charset="0"/>
              </a:rPr>
              <a:t>Ve</a:t>
            </a:r>
            <a:r>
              <a:rPr kumimoji="0" lang="en-GB" altLang="tr-TR" sz="2000" dirty="0">
                <a:solidFill>
                  <a:srgbClr val="0000FF"/>
                </a:solidFill>
                <a:cs typeface="Lucida Sans Unicode" pitchFamily="34" charset="0"/>
              </a:rPr>
              <a:t> </a:t>
            </a:r>
            <a:r>
              <a:rPr kumimoji="0" lang="en-GB" altLang="tr-TR" sz="2000" dirty="0" err="1">
                <a:solidFill>
                  <a:srgbClr val="0000FF"/>
                </a:solidFill>
                <a:cs typeface="Lucida Sans Unicode" pitchFamily="34" charset="0"/>
              </a:rPr>
              <a:t>Farklı</a:t>
            </a:r>
            <a:r>
              <a:rPr kumimoji="0" lang="en-GB" altLang="tr-TR" sz="2000" dirty="0">
                <a:solidFill>
                  <a:srgbClr val="0000FF"/>
                </a:solidFill>
                <a:cs typeface="Lucida Sans Unicode" pitchFamily="34" charset="0"/>
              </a:rPr>
              <a:t> </a:t>
            </a:r>
            <a:r>
              <a:rPr kumimoji="0" lang="en-GB" altLang="tr-TR" sz="2000" dirty="0" err="1">
                <a:solidFill>
                  <a:srgbClr val="0000FF"/>
                </a:solidFill>
                <a:cs typeface="Lucida Sans Unicode" pitchFamily="34" charset="0"/>
              </a:rPr>
              <a:t>Alternatifleri</a:t>
            </a:r>
            <a:r>
              <a:rPr kumimoji="0" lang="en-GB" altLang="tr-TR" sz="2000" dirty="0">
                <a:solidFill>
                  <a:srgbClr val="0000FF"/>
                </a:solidFill>
                <a:cs typeface="Lucida Sans Unicode" pitchFamily="34" charset="0"/>
              </a:rPr>
              <a:t> </a:t>
            </a:r>
            <a:r>
              <a:rPr kumimoji="0" lang="en-GB" altLang="tr-TR" sz="2000" dirty="0" err="1">
                <a:solidFill>
                  <a:srgbClr val="0000FF"/>
                </a:solidFill>
                <a:cs typeface="Lucida Sans Unicode" pitchFamily="34" charset="0"/>
              </a:rPr>
              <a:t>Değerlendirmek</a:t>
            </a:r>
            <a:r>
              <a:rPr kumimoji="0" lang="en-GB" altLang="tr-TR" sz="2000" dirty="0">
                <a:solidFill>
                  <a:srgbClr val="0000FF"/>
                </a:solidFill>
                <a:cs typeface="Lucida Sans Unicode" pitchFamily="34" charset="0"/>
              </a:rPr>
              <a:t> </a:t>
            </a:r>
            <a:r>
              <a:rPr kumimoji="0" lang="en-GB" altLang="tr-TR" sz="2000" dirty="0" err="1">
                <a:solidFill>
                  <a:srgbClr val="0000FF"/>
                </a:solidFill>
                <a:cs typeface="Lucida Sans Unicode" pitchFamily="34" charset="0"/>
              </a:rPr>
              <a:t>Üzere</a:t>
            </a:r>
            <a:r>
              <a:rPr kumimoji="0" lang="en-GB" altLang="tr-TR" sz="2000" dirty="0">
                <a:solidFill>
                  <a:srgbClr val="0000FF"/>
                </a:solidFill>
                <a:cs typeface="Lucida Sans Unicode" pitchFamily="34" charset="0"/>
              </a:rPr>
              <a:t> </a:t>
            </a:r>
            <a:r>
              <a:rPr kumimoji="0" lang="en-GB" altLang="tr-TR" sz="2000" dirty="0" err="1">
                <a:solidFill>
                  <a:srgbClr val="0000FF"/>
                </a:solidFill>
                <a:cs typeface="Lucida Sans Unicode" pitchFamily="34" charset="0"/>
              </a:rPr>
              <a:t>Geleneksel</a:t>
            </a:r>
            <a:r>
              <a:rPr kumimoji="0" lang="en-GB" altLang="tr-TR" sz="2000" dirty="0">
                <a:solidFill>
                  <a:srgbClr val="0000FF"/>
                </a:solidFill>
                <a:cs typeface="Lucida Sans Unicode" pitchFamily="34" charset="0"/>
              </a:rPr>
              <a:t> </a:t>
            </a:r>
            <a:r>
              <a:rPr kumimoji="0" lang="en-GB" altLang="tr-TR" sz="2000" dirty="0" err="1">
                <a:solidFill>
                  <a:srgbClr val="0000FF"/>
                </a:solidFill>
                <a:cs typeface="Lucida Sans Unicode" pitchFamily="34" charset="0"/>
              </a:rPr>
              <a:t>Düşünme</a:t>
            </a:r>
            <a:r>
              <a:rPr kumimoji="0" lang="en-GB" altLang="tr-TR" sz="2000" dirty="0">
                <a:solidFill>
                  <a:srgbClr val="0000FF"/>
                </a:solidFill>
                <a:cs typeface="Lucida Sans Unicode" pitchFamily="34" charset="0"/>
              </a:rPr>
              <a:t> </a:t>
            </a:r>
            <a:r>
              <a:rPr kumimoji="0" lang="tr-TR" altLang="tr-TR" sz="2000" dirty="0">
                <a:solidFill>
                  <a:srgbClr val="0000FF"/>
                </a:solidFill>
                <a:cs typeface="Lucida Sans Unicode" pitchFamily="34" charset="0"/>
              </a:rPr>
              <a:t>Kalıplarından</a:t>
            </a:r>
            <a:r>
              <a:rPr kumimoji="0" lang="en-GB" altLang="tr-TR" sz="2000" dirty="0">
                <a:solidFill>
                  <a:srgbClr val="0000FF"/>
                </a:solidFill>
                <a:cs typeface="Lucida Sans Unicode" pitchFamily="34" charset="0"/>
              </a:rPr>
              <a:t> </a:t>
            </a:r>
            <a:r>
              <a:rPr kumimoji="0" lang="en-GB" altLang="tr-TR" sz="2000" dirty="0" err="1">
                <a:solidFill>
                  <a:srgbClr val="0000FF"/>
                </a:solidFill>
                <a:cs typeface="Lucida Sans Unicode" pitchFamily="34" charset="0"/>
              </a:rPr>
              <a:t>Uzaklaşarak</a:t>
            </a:r>
            <a:r>
              <a:rPr kumimoji="0" lang="en-GB" altLang="tr-TR" sz="2000" dirty="0">
                <a:solidFill>
                  <a:srgbClr val="0000FF"/>
                </a:solidFill>
                <a:cs typeface="Lucida Sans Unicode" pitchFamily="34" charset="0"/>
              </a:rPr>
              <a:t>…</a:t>
            </a:r>
          </a:p>
          <a:p>
            <a:pPr>
              <a:spcBef>
                <a:spcPct val="0"/>
              </a:spcBef>
              <a:buClr>
                <a:srgbClr val="0000FF"/>
              </a:buClr>
              <a:buFont typeface="Tahoma" pitchFamily="34" charset="0"/>
              <a:buNone/>
            </a:pPr>
            <a:endParaRPr kumimoji="0" lang="en-GB" altLang="tr-TR" sz="2000" dirty="0">
              <a:solidFill>
                <a:srgbClr val="0000FF"/>
              </a:solidFill>
              <a:cs typeface="Lucida Sans Unicode" pitchFamily="34" charset="0"/>
            </a:endParaRPr>
          </a:p>
          <a:p>
            <a:pPr>
              <a:lnSpc>
                <a:spcPct val="150000"/>
              </a:lnSpc>
              <a:spcBef>
                <a:spcPct val="0"/>
              </a:spcBef>
              <a:buClr>
                <a:srgbClr val="0000FF"/>
              </a:buClr>
              <a:buFont typeface="Tahoma" pitchFamily="34" charset="0"/>
              <a:buChar char="•"/>
            </a:pPr>
            <a:r>
              <a:rPr kumimoji="0" lang="en-GB" altLang="tr-TR" sz="2000" dirty="0">
                <a:solidFill>
                  <a:srgbClr val="0000FF"/>
                </a:solidFill>
                <a:cs typeface="Lucida Sans Unicode" pitchFamily="34" charset="0"/>
              </a:rPr>
              <a:t> Hem </a:t>
            </a:r>
            <a:r>
              <a:rPr kumimoji="0" lang="en-GB" altLang="tr-TR" sz="2000" dirty="0" err="1">
                <a:solidFill>
                  <a:srgbClr val="0000FF"/>
                </a:solidFill>
                <a:cs typeface="Lucida Sans Unicode" pitchFamily="34" charset="0"/>
              </a:rPr>
              <a:t>Sağ</a:t>
            </a:r>
            <a:r>
              <a:rPr kumimoji="0" lang="en-GB" altLang="tr-TR" sz="2000" dirty="0">
                <a:solidFill>
                  <a:srgbClr val="0000FF"/>
                </a:solidFill>
                <a:cs typeface="Lucida Sans Unicode" pitchFamily="34" charset="0"/>
              </a:rPr>
              <a:t> Hem De Sol </a:t>
            </a:r>
            <a:r>
              <a:rPr kumimoji="0" lang="en-GB" altLang="tr-TR" sz="2000" dirty="0" err="1">
                <a:solidFill>
                  <a:srgbClr val="0000FF"/>
                </a:solidFill>
                <a:cs typeface="Lucida Sans Unicode" pitchFamily="34" charset="0"/>
              </a:rPr>
              <a:t>Beyin</a:t>
            </a:r>
            <a:r>
              <a:rPr kumimoji="0" lang="en-GB" altLang="tr-TR" sz="2000" dirty="0">
                <a:solidFill>
                  <a:srgbClr val="0000FF"/>
                </a:solidFill>
                <a:cs typeface="Lucida Sans Unicode" pitchFamily="34" charset="0"/>
              </a:rPr>
              <a:t> </a:t>
            </a:r>
            <a:r>
              <a:rPr kumimoji="0" lang="en-GB" altLang="tr-TR" sz="2000" dirty="0" err="1">
                <a:solidFill>
                  <a:srgbClr val="0000FF"/>
                </a:solidFill>
                <a:cs typeface="Lucida Sans Unicode" pitchFamily="34" charset="0"/>
              </a:rPr>
              <a:t>Fonksiyonlarını</a:t>
            </a:r>
            <a:r>
              <a:rPr kumimoji="0" lang="en-GB" altLang="tr-TR" sz="2000" dirty="0">
                <a:solidFill>
                  <a:srgbClr val="0000FF"/>
                </a:solidFill>
                <a:cs typeface="Lucida Sans Unicode" pitchFamily="34" charset="0"/>
              </a:rPr>
              <a:t> </a:t>
            </a:r>
            <a:r>
              <a:rPr kumimoji="0" lang="en-GB" altLang="tr-TR" sz="2000" dirty="0" err="1">
                <a:solidFill>
                  <a:srgbClr val="0000FF"/>
                </a:solidFill>
                <a:cs typeface="Lucida Sans Unicode" pitchFamily="34" charset="0"/>
              </a:rPr>
              <a:t>Geliştirerek</a:t>
            </a:r>
            <a:r>
              <a:rPr kumimoji="0" lang="en-GB" altLang="tr-TR" sz="2000" dirty="0">
                <a:solidFill>
                  <a:srgbClr val="0000FF"/>
                </a:solidFill>
                <a:cs typeface="Lucida Sans Unicode" pitchFamily="34" charset="0"/>
              </a:rPr>
              <a:t>…</a:t>
            </a:r>
          </a:p>
          <a:p>
            <a:pPr algn="ctr">
              <a:spcBef>
                <a:spcPct val="0"/>
              </a:spcBef>
              <a:buClr>
                <a:srgbClr val="0000FF"/>
              </a:buClr>
              <a:buFont typeface="Tahoma" pitchFamily="34" charset="0"/>
              <a:buNone/>
            </a:pPr>
            <a:endParaRPr kumimoji="0" lang="en-GB" altLang="tr-TR" sz="2200" dirty="0">
              <a:solidFill>
                <a:srgbClr val="0000FF"/>
              </a:solidFill>
              <a:cs typeface="Lucida Sans Unicode" pitchFamily="34" charset="0"/>
            </a:endParaRPr>
          </a:p>
        </p:txBody>
      </p:sp>
    </p:spTree>
    <p:extLst>
      <p:ext uri="{BB962C8B-B14F-4D97-AF65-F5344CB8AC3E}">
        <p14:creationId xmlns:p14="http://schemas.microsoft.com/office/powerpoint/2010/main" val="3772884080"/>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p:cTn id="6" dur="1" fill="hold">
                                          <p:stCondLst>
                                            <p:cond delay="0"/>
                                          </p:stCondLst>
                                        </p:cTn>
                                        <p:tgtEl>
                                          <p:spTgt spid="16189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314450" y="1028701"/>
            <a:ext cx="6515100" cy="651272"/>
          </a:xfrm>
          <a:solidFill>
            <a:schemeClr val="bg1"/>
          </a:solidFill>
        </p:spPr>
        <p:txBody>
          <a:bodyPr>
            <a:normAutofit fontScale="90000"/>
          </a:bodyPr>
          <a:lstStyle/>
          <a:p>
            <a:r>
              <a:rPr lang="tr-TR" sz="2100" dirty="0"/>
              <a:t>TÜRKİYE’DE SÜRDÜRÜLEBİLİR KALKINMA YAKLAŞIMLARI </a:t>
            </a:r>
          </a:p>
        </p:txBody>
      </p:sp>
      <p:sp>
        <p:nvSpPr>
          <p:cNvPr id="3" name="İçerik Yer Tutucusu 2"/>
          <p:cNvSpPr>
            <a:spLocks noGrp="1"/>
          </p:cNvSpPr>
          <p:nvPr>
            <p:ph idx="1"/>
          </p:nvPr>
        </p:nvSpPr>
        <p:spPr>
          <a:xfrm>
            <a:off x="1314450" y="1828800"/>
            <a:ext cx="6515100" cy="1543050"/>
          </a:xfrm>
        </p:spPr>
        <p:txBody>
          <a:bodyPr/>
          <a:lstStyle/>
          <a:p>
            <a:pPr algn="just"/>
            <a:r>
              <a:rPr lang="tr-TR" sz="1500" dirty="0"/>
              <a:t>Türkiye’de sürdürülebilirlik uygulamaları, çevre ve ekolojik duyarlılık anlayışları toplumda yeni yeni yeşermektedir. </a:t>
            </a:r>
          </a:p>
          <a:p>
            <a:pPr algn="just"/>
            <a:r>
              <a:rPr lang="tr-TR" sz="1500" dirty="0"/>
              <a:t>Türkiye’de çevre konusuna olan ilgi 1970’li yıllara dayanmaktadır. 1978 yılında, çevre ile ilgili ulusal ve uluslararası faaliyetlerle ilgilenmek üzere, Başbakanlık Çevre Müsteşarlığı’nın kurulmasıyla devlet politikasında yerini almıştır. </a:t>
            </a:r>
          </a:p>
        </p:txBody>
      </p:sp>
      <p:sp>
        <p:nvSpPr>
          <p:cNvPr id="4" name="İçerik Yer Tutucusu 2"/>
          <p:cNvSpPr txBox="1">
            <a:spLocks/>
          </p:cNvSpPr>
          <p:nvPr/>
        </p:nvSpPr>
        <p:spPr bwMode="gray">
          <a:xfrm>
            <a:off x="1314451" y="3371850"/>
            <a:ext cx="6665225"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defRPr>
            </a:lvl2pPr>
            <a:lvl3pPr marL="1143000" indent="-228600" algn="l" rtl="0" eaLnBrk="1" fontAlgn="base" hangingPunct="1">
              <a:spcBef>
                <a:spcPct val="20000"/>
              </a:spcBef>
              <a:spcAft>
                <a:spcPct val="0"/>
              </a:spcAft>
              <a:buChar char="•"/>
              <a:defRPr sz="2400">
                <a:solidFill>
                  <a:srgbClr val="000000"/>
                </a:solidFill>
                <a:latin typeface="+mn-lt"/>
              </a:defRPr>
            </a:lvl3pPr>
            <a:lvl4pPr marL="1600200" indent="-228600" algn="l" rtl="0" eaLnBrk="1" fontAlgn="base" hangingPunct="1">
              <a:spcBef>
                <a:spcPct val="20000"/>
              </a:spcBef>
              <a:spcAft>
                <a:spcPct val="0"/>
              </a:spcAft>
              <a:buChar char="–"/>
              <a:defRPr sz="2000">
                <a:solidFill>
                  <a:srgbClr val="000000"/>
                </a:solidFill>
                <a:latin typeface="+mn-lt"/>
              </a:defRPr>
            </a:lvl4pPr>
            <a:lvl5pPr marL="2057400" indent="-228600" algn="l" rtl="0" eaLnBrk="1" fontAlgn="base" hangingPunct="1">
              <a:spcBef>
                <a:spcPct val="20000"/>
              </a:spcBef>
              <a:spcAft>
                <a:spcPct val="0"/>
              </a:spcAft>
              <a:buChar char="»"/>
              <a:defRPr sz="2000">
                <a:solidFill>
                  <a:srgbClr val="000000"/>
                </a:solidFill>
                <a:latin typeface="+mn-lt"/>
              </a:defRPr>
            </a:lvl5pPr>
            <a:lvl6pPr marL="2514600" indent="-228600" algn="l" rtl="0" eaLnBrk="1" fontAlgn="base" hangingPunct="1">
              <a:spcBef>
                <a:spcPct val="20000"/>
              </a:spcBef>
              <a:spcAft>
                <a:spcPct val="0"/>
              </a:spcAft>
              <a:buChar char="»"/>
              <a:defRPr sz="2000">
                <a:solidFill>
                  <a:srgbClr val="000000"/>
                </a:solidFill>
                <a:latin typeface="+mn-lt"/>
              </a:defRPr>
            </a:lvl6pPr>
            <a:lvl7pPr marL="2971800" indent="-228600" algn="l" rtl="0" eaLnBrk="1" fontAlgn="base" hangingPunct="1">
              <a:spcBef>
                <a:spcPct val="20000"/>
              </a:spcBef>
              <a:spcAft>
                <a:spcPct val="0"/>
              </a:spcAft>
              <a:buChar char="»"/>
              <a:defRPr sz="2000">
                <a:solidFill>
                  <a:srgbClr val="000000"/>
                </a:solidFill>
                <a:latin typeface="+mn-lt"/>
              </a:defRPr>
            </a:lvl7pPr>
            <a:lvl8pPr marL="3429000" indent="-228600" algn="l" rtl="0" eaLnBrk="1" fontAlgn="base" hangingPunct="1">
              <a:spcBef>
                <a:spcPct val="20000"/>
              </a:spcBef>
              <a:spcAft>
                <a:spcPct val="0"/>
              </a:spcAft>
              <a:buChar char="»"/>
              <a:defRPr sz="2000">
                <a:solidFill>
                  <a:srgbClr val="000000"/>
                </a:solidFill>
                <a:latin typeface="+mn-lt"/>
              </a:defRPr>
            </a:lvl8pPr>
            <a:lvl9pPr marL="3886200" indent="-228600" algn="l" rtl="0" eaLnBrk="1" fontAlgn="base" hangingPunct="1">
              <a:spcBef>
                <a:spcPct val="20000"/>
              </a:spcBef>
              <a:spcAft>
                <a:spcPct val="0"/>
              </a:spcAft>
              <a:buChar char="»"/>
              <a:defRPr sz="2000">
                <a:solidFill>
                  <a:srgbClr val="000000"/>
                </a:solidFill>
                <a:latin typeface="+mn-lt"/>
              </a:defRPr>
            </a:lvl9pPr>
          </a:lstStyle>
          <a:p>
            <a:pPr algn="just"/>
            <a:r>
              <a:rPr lang="tr-TR" sz="1500" kern="0" dirty="0"/>
              <a:t>Türkiye’de çevre ve çevrenin korunması ile ilgili başta Anayasa olmak üzere, çok sayıda yasa, tüzük ve yönetmelik yürürlükte bulunmaktadır. </a:t>
            </a:r>
          </a:p>
          <a:p>
            <a:pPr algn="just"/>
            <a:r>
              <a:rPr lang="tr-TR" sz="1500" kern="0" dirty="0"/>
              <a:t>T.C. 1982 Anayasası’nın kabulü ile çevre koruması kavramı ilk defa anayasaya girmiştir. </a:t>
            </a:r>
            <a:r>
              <a:rPr lang="tr-TR" sz="1500" kern="0" dirty="0">
                <a:solidFill>
                  <a:srgbClr val="FF0000"/>
                </a:solidFill>
              </a:rPr>
              <a:t>Ancak, bu anayasada çevre sağlığı ve dengesinin önemi vurgulanırken, ideal çevrenin nasıl olması gerektiği veya hangi unsurları barındırması gerektiğine dair herhangi bir düzenleme bulunulmamaktadır. </a:t>
            </a:r>
            <a:r>
              <a:rPr lang="tr-TR" sz="1500" kern="0" dirty="0"/>
              <a:t>Dolayısıyla, çevrenin hukuken korunan alanı anayasal olarak belirlenmediği gibi “sürdürülebilir kalkınma” ilkesinin de 1982 Anayasası’nda açıkça ifade edilmediği görülmektedir.</a:t>
            </a:r>
          </a:p>
        </p:txBody>
      </p:sp>
    </p:spTree>
    <p:extLst>
      <p:ext uri="{BB962C8B-B14F-4D97-AF65-F5344CB8AC3E}">
        <p14:creationId xmlns:p14="http://schemas.microsoft.com/office/powerpoint/2010/main" val="4349880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257300" y="1035845"/>
            <a:ext cx="6629400" cy="651272"/>
          </a:xfrm>
          <a:solidFill>
            <a:schemeClr val="bg1"/>
          </a:solidFill>
          <a:ln>
            <a:solidFill>
              <a:schemeClr val="accent1"/>
            </a:solidFill>
          </a:ln>
        </p:spPr>
        <p:txBody>
          <a:bodyPr>
            <a:normAutofit fontScale="90000"/>
          </a:bodyPr>
          <a:lstStyle/>
          <a:p>
            <a:r>
              <a:rPr lang="tr-TR" dirty="0"/>
              <a:t>Ulusal yönetmelikler</a:t>
            </a:r>
          </a:p>
        </p:txBody>
      </p:sp>
      <p:sp>
        <p:nvSpPr>
          <p:cNvPr id="3" name="İçerik Yer Tutucusu 2"/>
          <p:cNvSpPr>
            <a:spLocks noGrp="1"/>
          </p:cNvSpPr>
          <p:nvPr>
            <p:ph idx="1"/>
          </p:nvPr>
        </p:nvSpPr>
        <p:spPr>
          <a:xfrm>
            <a:off x="1257300" y="2228850"/>
            <a:ext cx="6400800" cy="2686050"/>
          </a:xfrm>
        </p:spPr>
        <p:txBody>
          <a:bodyPr/>
          <a:lstStyle/>
          <a:p>
            <a:pPr algn="just"/>
            <a:r>
              <a:rPr lang="tr-TR" sz="1500" dirty="0"/>
              <a:t>1983 yılında yürürlüğe giren </a:t>
            </a:r>
            <a:r>
              <a:rPr lang="tr-TR" sz="1500" dirty="0">
                <a:solidFill>
                  <a:srgbClr val="FF0000"/>
                </a:solidFill>
              </a:rPr>
              <a:t>Çevre Kanunu</a:t>
            </a:r>
            <a:r>
              <a:rPr lang="tr-TR" sz="1500" dirty="0"/>
              <a:t>’nun amacı, çevreyi bir bütün olarak ele alıp, sadece çevresel kirliliği önlemeyi değil, aynı zamanda da </a:t>
            </a:r>
            <a:r>
              <a:rPr lang="tr-TR" sz="1500" dirty="0">
                <a:solidFill>
                  <a:srgbClr val="FF0000"/>
                </a:solidFill>
              </a:rPr>
              <a:t>doğal kaynakların ve toprağın yönetimine </a:t>
            </a:r>
            <a:r>
              <a:rPr lang="tr-TR" sz="1500" dirty="0"/>
              <a:t>de izin vermektir. </a:t>
            </a:r>
          </a:p>
          <a:p>
            <a:pPr marL="0" indent="0" algn="just">
              <a:buNone/>
            </a:pPr>
            <a:endParaRPr lang="tr-TR" sz="1500" dirty="0"/>
          </a:p>
          <a:p>
            <a:pPr algn="just"/>
            <a:r>
              <a:rPr lang="tr-TR" sz="1500" dirty="0"/>
              <a:t>Bunun devamında, 1986’da Hava Kalitesi Kontrol, Gürültü Kontrolü, 1988’de Su Kalitesi Kontrolü, 1991’de Katı Atık Kontrolü, 1992’de Çevresel Etki Değerlendirme, 1993’te Tıbbi Atık Kontrolü, </a:t>
            </a:r>
            <a:r>
              <a:rPr lang="tr-TR" sz="1500" dirty="0" err="1"/>
              <a:t>Toksik</a:t>
            </a:r>
            <a:r>
              <a:rPr lang="tr-TR" sz="1500" dirty="0"/>
              <a:t> Kimyasal Ürünler ve Maddelerin Kontrolü ve Zararlı Atık Kontrolü Yönetmelikleri yayınlanmıştır. </a:t>
            </a:r>
          </a:p>
          <a:p>
            <a:pPr algn="just"/>
            <a:endParaRPr lang="tr-TR" sz="1500" dirty="0"/>
          </a:p>
        </p:txBody>
      </p:sp>
    </p:spTree>
    <p:extLst>
      <p:ext uri="{BB962C8B-B14F-4D97-AF65-F5344CB8AC3E}">
        <p14:creationId xmlns:p14="http://schemas.microsoft.com/office/powerpoint/2010/main" val="4268355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 </a:t>
            </a:r>
          </a:p>
        </p:txBody>
      </p:sp>
      <p:sp>
        <p:nvSpPr>
          <p:cNvPr id="3" name="İçerik Yer Tutucusu 2"/>
          <p:cNvSpPr>
            <a:spLocks noGrp="1"/>
          </p:cNvSpPr>
          <p:nvPr>
            <p:ph idx="1"/>
          </p:nvPr>
        </p:nvSpPr>
        <p:spPr>
          <a:xfrm>
            <a:off x="914400" y="2348880"/>
            <a:ext cx="7372350" cy="3150394"/>
          </a:xfrm>
        </p:spPr>
        <p:txBody>
          <a:bodyPr>
            <a:noAutofit/>
          </a:bodyPr>
          <a:lstStyle/>
          <a:p>
            <a:pPr algn="just"/>
            <a:r>
              <a:rPr lang="tr-TR" sz="1800" dirty="0"/>
              <a:t>Dünya Kültürel ve Doğal Mirasının Korunmasına Dair Sözleşme,</a:t>
            </a:r>
          </a:p>
          <a:p>
            <a:pPr algn="just"/>
            <a:r>
              <a:rPr lang="tr-TR" sz="1800" dirty="0"/>
              <a:t>Ozon Tabakasını İncelten Maddelerle İlgili Protokol (Montreal),</a:t>
            </a:r>
          </a:p>
          <a:p>
            <a:pPr algn="just"/>
            <a:r>
              <a:rPr lang="tr-TR" sz="1800" dirty="0"/>
              <a:t>Tehlikeli Atıkların </a:t>
            </a:r>
            <a:r>
              <a:rPr lang="tr-TR" sz="1800" dirty="0" err="1"/>
              <a:t>Sınırlarötesi</a:t>
            </a:r>
            <a:r>
              <a:rPr lang="tr-TR" sz="1800" dirty="0"/>
              <a:t> </a:t>
            </a:r>
            <a:r>
              <a:rPr lang="tr-TR" sz="1800" dirty="0" err="1"/>
              <a:t>Taşınımının</a:t>
            </a:r>
            <a:r>
              <a:rPr lang="tr-TR" sz="1800" dirty="0"/>
              <a:t> ve </a:t>
            </a:r>
            <a:r>
              <a:rPr lang="tr-TR" sz="1800" dirty="0" err="1"/>
              <a:t>Bertarafının</a:t>
            </a:r>
            <a:r>
              <a:rPr lang="tr-TR" sz="1800" dirty="0"/>
              <a:t> Kontrolü Sözleşmesi (Basel), </a:t>
            </a:r>
          </a:p>
          <a:p>
            <a:pPr algn="just"/>
            <a:r>
              <a:rPr lang="tr-TR" sz="1800" dirty="0"/>
              <a:t>Nesli Tehlikede Olan Yaban Hayvan ve Bitki Türlerinin Uluslararası Ticaretine İlişkin Sözleşme (CITES), </a:t>
            </a:r>
          </a:p>
          <a:p>
            <a:pPr algn="just"/>
            <a:r>
              <a:rPr lang="tr-TR" sz="1800" dirty="0"/>
              <a:t>Biyolojik Çeşitlilik Sözleşmesi ve Çölleşmeyle Mücadele Sözleşmesi’dir. </a:t>
            </a:r>
          </a:p>
          <a:p>
            <a:pPr algn="just"/>
            <a:r>
              <a:rPr lang="tr-TR" sz="1800" dirty="0"/>
              <a:t>Bölgesel hukuki düzenlemelerden bazıları ise, Akdeniz’in Kirliliğe Karşı Korunması Sözleşmesi </a:t>
            </a:r>
          </a:p>
          <a:p>
            <a:pPr algn="just"/>
            <a:r>
              <a:rPr lang="tr-TR" sz="1800" dirty="0"/>
              <a:t>Avrupa Yaban Hayatını ve Yaşama Ortamlarını Koruma Sözleşmesi’dir</a:t>
            </a:r>
          </a:p>
        </p:txBody>
      </p:sp>
      <p:sp>
        <p:nvSpPr>
          <p:cNvPr id="4" name="Unvan 1"/>
          <p:cNvSpPr txBox="1">
            <a:spLocks/>
          </p:cNvSpPr>
          <p:nvPr/>
        </p:nvSpPr>
        <p:spPr bwMode="gray">
          <a:xfrm>
            <a:off x="1314450" y="1028701"/>
            <a:ext cx="6515100" cy="65127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bodyPr>
          <a:lst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charset="0"/>
              </a:defRPr>
            </a:lvl2pPr>
            <a:lvl3pPr algn="l" rtl="0" eaLnBrk="1" fontAlgn="base" hangingPunct="1">
              <a:spcBef>
                <a:spcPct val="0"/>
              </a:spcBef>
              <a:spcAft>
                <a:spcPct val="0"/>
              </a:spcAft>
              <a:defRPr sz="4400" b="1">
                <a:solidFill>
                  <a:srgbClr val="FFFFFF"/>
                </a:solidFill>
                <a:latin typeface="Arial" charset="0"/>
              </a:defRPr>
            </a:lvl3pPr>
            <a:lvl4pPr algn="l" rtl="0" eaLnBrk="1" fontAlgn="base" hangingPunct="1">
              <a:spcBef>
                <a:spcPct val="0"/>
              </a:spcBef>
              <a:spcAft>
                <a:spcPct val="0"/>
              </a:spcAft>
              <a:defRPr sz="4400" b="1">
                <a:solidFill>
                  <a:srgbClr val="FFFFFF"/>
                </a:solidFill>
                <a:latin typeface="Arial" charset="0"/>
              </a:defRPr>
            </a:lvl4pPr>
            <a:lvl5pPr algn="l" rtl="0" eaLnBrk="1" fontAlgn="base" hangingPunct="1">
              <a:spcBef>
                <a:spcPct val="0"/>
              </a:spcBef>
              <a:spcAft>
                <a:spcPct val="0"/>
              </a:spcAft>
              <a:defRPr sz="4400" b="1">
                <a:solidFill>
                  <a:srgbClr val="FFFFFF"/>
                </a:solidFill>
                <a:latin typeface="Arial" charset="0"/>
              </a:defRPr>
            </a:lvl5pPr>
            <a:lvl6pPr marL="457200" algn="l" rtl="0" eaLnBrk="1" fontAlgn="base" hangingPunct="1">
              <a:spcBef>
                <a:spcPct val="0"/>
              </a:spcBef>
              <a:spcAft>
                <a:spcPct val="0"/>
              </a:spcAft>
              <a:defRPr sz="4400" b="1">
                <a:solidFill>
                  <a:srgbClr val="FFFFFF"/>
                </a:solidFill>
                <a:latin typeface="Arial" charset="0"/>
              </a:defRPr>
            </a:lvl6pPr>
            <a:lvl7pPr marL="914400" algn="l" rtl="0" eaLnBrk="1" fontAlgn="base" hangingPunct="1">
              <a:spcBef>
                <a:spcPct val="0"/>
              </a:spcBef>
              <a:spcAft>
                <a:spcPct val="0"/>
              </a:spcAft>
              <a:defRPr sz="4400" b="1">
                <a:solidFill>
                  <a:srgbClr val="FFFFFF"/>
                </a:solidFill>
                <a:latin typeface="Arial" charset="0"/>
              </a:defRPr>
            </a:lvl7pPr>
            <a:lvl8pPr marL="1371600" algn="l" rtl="0" eaLnBrk="1" fontAlgn="base" hangingPunct="1">
              <a:spcBef>
                <a:spcPct val="0"/>
              </a:spcBef>
              <a:spcAft>
                <a:spcPct val="0"/>
              </a:spcAft>
              <a:defRPr sz="4400" b="1">
                <a:solidFill>
                  <a:srgbClr val="FFFFFF"/>
                </a:solidFill>
                <a:latin typeface="Arial" charset="0"/>
              </a:defRPr>
            </a:lvl8pPr>
            <a:lvl9pPr marL="1828800" algn="l" rtl="0" eaLnBrk="1" fontAlgn="base" hangingPunct="1">
              <a:spcBef>
                <a:spcPct val="0"/>
              </a:spcBef>
              <a:spcAft>
                <a:spcPct val="0"/>
              </a:spcAft>
              <a:defRPr sz="4400" b="1">
                <a:solidFill>
                  <a:srgbClr val="FFFFFF"/>
                </a:solidFill>
                <a:latin typeface="Arial" charset="0"/>
              </a:defRPr>
            </a:lvl9pPr>
          </a:lstStyle>
          <a:p>
            <a:r>
              <a:rPr lang="tr-TR" sz="2100" dirty="0"/>
              <a:t>Ulusallar arası düzenlemeler/sözleşmeler</a:t>
            </a:r>
            <a:endParaRPr lang="tr-TR" sz="2100" kern="0" dirty="0"/>
          </a:p>
        </p:txBody>
      </p:sp>
    </p:spTree>
    <p:extLst>
      <p:ext uri="{BB962C8B-B14F-4D97-AF65-F5344CB8AC3E}">
        <p14:creationId xmlns:p14="http://schemas.microsoft.com/office/powerpoint/2010/main" val="37788608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 </a:t>
            </a:r>
          </a:p>
        </p:txBody>
      </p:sp>
      <p:sp>
        <p:nvSpPr>
          <p:cNvPr id="4" name="Dikdörtgen 3"/>
          <p:cNvSpPr/>
          <p:nvPr/>
        </p:nvSpPr>
        <p:spPr>
          <a:xfrm>
            <a:off x="914400" y="1819412"/>
            <a:ext cx="7595227" cy="4016484"/>
          </a:xfrm>
          <a:prstGeom prst="rect">
            <a:avLst/>
          </a:prstGeom>
        </p:spPr>
        <p:txBody>
          <a:bodyPr wrap="square">
            <a:spAutoFit/>
          </a:bodyPr>
          <a:lstStyle/>
          <a:p>
            <a:pPr algn="just"/>
            <a:r>
              <a:rPr lang="tr-TR" sz="1700" dirty="0">
                <a:solidFill>
                  <a:srgbClr val="000000"/>
                </a:solidFill>
                <a:latin typeface="+mj-lt"/>
              </a:rPr>
              <a:t>Türkiye’de sürdürülebilirliğin işletmelerin bireysel çabalarıyla başarabilecekleri bir amaç olmadığı, ancak küresel anlamda devletler, işletmeler, sivil toplum örgütleri ve bireylerin işbirliği ile sürdürülebilirlik hedefine ulaşılabileceği gerçeğinden yola çıkarak oluşturulan bir diğer örgütlenme de,  Sürdürülebilir Gelişme İçin Çevre Platformu’dur. </a:t>
            </a:r>
          </a:p>
          <a:p>
            <a:pPr algn="just"/>
            <a:endParaRPr lang="tr-TR" sz="1700" dirty="0">
              <a:solidFill>
                <a:srgbClr val="000000"/>
              </a:solidFill>
              <a:latin typeface="+mj-lt"/>
            </a:endParaRPr>
          </a:p>
          <a:p>
            <a:pPr algn="just"/>
            <a:r>
              <a:rPr lang="tr-TR" sz="1700" dirty="0">
                <a:solidFill>
                  <a:srgbClr val="000000"/>
                </a:solidFill>
                <a:latin typeface="+mj-lt"/>
              </a:rPr>
              <a:t>Bu platform 2003 yılında, çevre ile uyumlu sürdürülebilir bir gelişmenin gerçekleşmesine katkıda bulunma amacıyla, Çevre Koruma ve Ambalaj Atıkları Değerlendirme Vakfı, </a:t>
            </a:r>
            <a:r>
              <a:rPr lang="tr-TR" sz="1700" dirty="0" err="1">
                <a:solidFill>
                  <a:srgbClr val="000000"/>
                </a:solidFill>
                <a:latin typeface="+mj-lt"/>
              </a:rPr>
              <a:t>Deniztemiz</a:t>
            </a:r>
            <a:r>
              <a:rPr lang="tr-TR" sz="1700" dirty="0">
                <a:solidFill>
                  <a:srgbClr val="000000"/>
                </a:solidFill>
                <a:latin typeface="+mj-lt"/>
              </a:rPr>
              <a:t> Derneği, İstanbul Sanayi Odası, Türkiye Kalite Derneği, Türkiye Kimya Sanayicileri Derneği, TEMA ve TÜSİAD tarafından kurulmuştur. Ayrıca, Ankara’da 2004 yılında faaliyete geçen Bölgesel Çevre Merkezi (REC), Türkiye’nin AB’ye katılım sürecini kolaylaştırarak ve Rio Dünya Zirvesi’nde kabul edilen 6. Çevre Eylem Planı sözleşme ve tavsiyelerinde belirtildiği şekilde bölgedeki sürdürülebilir kalkınma çalışmalarını teşvik ederek desteklemektedir.</a:t>
            </a:r>
            <a:endParaRPr lang="tr-TR" sz="1700" dirty="0">
              <a:latin typeface="+mj-lt"/>
            </a:endParaRPr>
          </a:p>
        </p:txBody>
      </p:sp>
      <p:sp>
        <p:nvSpPr>
          <p:cNvPr id="5" name="Unvan 1"/>
          <p:cNvSpPr txBox="1">
            <a:spLocks/>
          </p:cNvSpPr>
          <p:nvPr/>
        </p:nvSpPr>
        <p:spPr bwMode="gray">
          <a:xfrm>
            <a:off x="1314450" y="1028701"/>
            <a:ext cx="6629400" cy="65127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bodyPr>
          <a:lst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charset="0"/>
              </a:defRPr>
            </a:lvl2pPr>
            <a:lvl3pPr algn="l" rtl="0" eaLnBrk="1" fontAlgn="base" hangingPunct="1">
              <a:spcBef>
                <a:spcPct val="0"/>
              </a:spcBef>
              <a:spcAft>
                <a:spcPct val="0"/>
              </a:spcAft>
              <a:defRPr sz="4400" b="1">
                <a:solidFill>
                  <a:srgbClr val="FFFFFF"/>
                </a:solidFill>
                <a:latin typeface="Arial" charset="0"/>
              </a:defRPr>
            </a:lvl3pPr>
            <a:lvl4pPr algn="l" rtl="0" eaLnBrk="1" fontAlgn="base" hangingPunct="1">
              <a:spcBef>
                <a:spcPct val="0"/>
              </a:spcBef>
              <a:spcAft>
                <a:spcPct val="0"/>
              </a:spcAft>
              <a:defRPr sz="4400" b="1">
                <a:solidFill>
                  <a:srgbClr val="FFFFFF"/>
                </a:solidFill>
                <a:latin typeface="Arial" charset="0"/>
              </a:defRPr>
            </a:lvl4pPr>
            <a:lvl5pPr algn="l" rtl="0" eaLnBrk="1" fontAlgn="base" hangingPunct="1">
              <a:spcBef>
                <a:spcPct val="0"/>
              </a:spcBef>
              <a:spcAft>
                <a:spcPct val="0"/>
              </a:spcAft>
              <a:defRPr sz="4400" b="1">
                <a:solidFill>
                  <a:srgbClr val="FFFFFF"/>
                </a:solidFill>
                <a:latin typeface="Arial" charset="0"/>
              </a:defRPr>
            </a:lvl5pPr>
            <a:lvl6pPr marL="457200" algn="l" rtl="0" eaLnBrk="1" fontAlgn="base" hangingPunct="1">
              <a:spcBef>
                <a:spcPct val="0"/>
              </a:spcBef>
              <a:spcAft>
                <a:spcPct val="0"/>
              </a:spcAft>
              <a:defRPr sz="4400" b="1">
                <a:solidFill>
                  <a:srgbClr val="FFFFFF"/>
                </a:solidFill>
                <a:latin typeface="Arial" charset="0"/>
              </a:defRPr>
            </a:lvl6pPr>
            <a:lvl7pPr marL="914400" algn="l" rtl="0" eaLnBrk="1" fontAlgn="base" hangingPunct="1">
              <a:spcBef>
                <a:spcPct val="0"/>
              </a:spcBef>
              <a:spcAft>
                <a:spcPct val="0"/>
              </a:spcAft>
              <a:defRPr sz="4400" b="1">
                <a:solidFill>
                  <a:srgbClr val="FFFFFF"/>
                </a:solidFill>
                <a:latin typeface="Arial" charset="0"/>
              </a:defRPr>
            </a:lvl7pPr>
            <a:lvl8pPr marL="1371600" algn="l" rtl="0" eaLnBrk="1" fontAlgn="base" hangingPunct="1">
              <a:spcBef>
                <a:spcPct val="0"/>
              </a:spcBef>
              <a:spcAft>
                <a:spcPct val="0"/>
              </a:spcAft>
              <a:defRPr sz="4400" b="1">
                <a:solidFill>
                  <a:srgbClr val="FFFFFF"/>
                </a:solidFill>
                <a:latin typeface="Arial" charset="0"/>
              </a:defRPr>
            </a:lvl8pPr>
            <a:lvl9pPr marL="1828800" algn="l" rtl="0" eaLnBrk="1" fontAlgn="base" hangingPunct="1">
              <a:spcBef>
                <a:spcPct val="0"/>
              </a:spcBef>
              <a:spcAft>
                <a:spcPct val="0"/>
              </a:spcAft>
              <a:defRPr sz="4400" b="1">
                <a:solidFill>
                  <a:srgbClr val="FFFFFF"/>
                </a:solidFill>
                <a:latin typeface="Arial" charset="0"/>
              </a:defRPr>
            </a:lvl9pPr>
          </a:lstStyle>
          <a:p>
            <a:r>
              <a:rPr lang="tr-TR" sz="2100" dirty="0"/>
              <a:t>Sürdürülebilir Gelişme İçin Çevre Platformu</a:t>
            </a:r>
            <a:endParaRPr lang="tr-TR" sz="2100" kern="0" dirty="0"/>
          </a:p>
        </p:txBody>
      </p:sp>
    </p:spTree>
    <p:extLst>
      <p:ext uri="{BB962C8B-B14F-4D97-AF65-F5344CB8AC3E}">
        <p14:creationId xmlns:p14="http://schemas.microsoft.com/office/powerpoint/2010/main" val="6130043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17125" y="1069211"/>
            <a:ext cx="6429375" cy="651272"/>
          </a:xfrm>
          <a:solidFill>
            <a:schemeClr val="bg1"/>
          </a:solidFill>
        </p:spPr>
        <p:txBody>
          <a:bodyPr>
            <a:normAutofit fontScale="90000"/>
          </a:bodyPr>
          <a:lstStyle/>
          <a:p>
            <a:r>
              <a:rPr lang="tr-TR" dirty="0"/>
              <a:t>Kaynaklar</a:t>
            </a:r>
          </a:p>
        </p:txBody>
      </p:sp>
      <p:sp>
        <p:nvSpPr>
          <p:cNvPr id="5" name="Dikdörtgen 4"/>
          <p:cNvSpPr/>
          <p:nvPr/>
        </p:nvSpPr>
        <p:spPr>
          <a:xfrm>
            <a:off x="1148971" y="2033697"/>
            <a:ext cx="6743700" cy="507831"/>
          </a:xfrm>
          <a:prstGeom prst="rect">
            <a:avLst/>
          </a:prstGeom>
        </p:spPr>
        <p:txBody>
          <a:bodyPr wrap="square">
            <a:spAutoFit/>
          </a:bodyPr>
          <a:lstStyle/>
          <a:p>
            <a:pPr algn="just"/>
            <a:r>
              <a:rPr lang="tr-TR" sz="1350" dirty="0">
                <a:solidFill>
                  <a:srgbClr val="000000"/>
                </a:solidFill>
              </a:rPr>
              <a:t>Sürdürülebilir Kalkınma için Yenilenebilir Enerji, </a:t>
            </a:r>
            <a:r>
              <a:rPr lang="tr-TR" sz="1350" dirty="0" err="1">
                <a:solidFill>
                  <a:srgbClr val="000000"/>
                </a:solidFill>
              </a:rPr>
              <a:t>Renewable</a:t>
            </a:r>
            <a:r>
              <a:rPr lang="tr-TR" sz="1350" dirty="0">
                <a:solidFill>
                  <a:srgbClr val="000000"/>
                </a:solidFill>
              </a:rPr>
              <a:t> </a:t>
            </a:r>
            <a:r>
              <a:rPr lang="tr-TR" sz="1350" dirty="0" err="1">
                <a:solidFill>
                  <a:srgbClr val="000000"/>
                </a:solidFill>
              </a:rPr>
              <a:t>Energy</a:t>
            </a:r>
            <a:r>
              <a:rPr lang="tr-TR" sz="1350" dirty="0">
                <a:solidFill>
                  <a:srgbClr val="000000"/>
                </a:solidFill>
              </a:rPr>
              <a:t> </a:t>
            </a:r>
            <a:r>
              <a:rPr lang="tr-TR" sz="1350" dirty="0" err="1">
                <a:solidFill>
                  <a:srgbClr val="000000"/>
                </a:solidFill>
              </a:rPr>
              <a:t>for</a:t>
            </a:r>
            <a:r>
              <a:rPr lang="tr-TR" sz="1350" dirty="0">
                <a:solidFill>
                  <a:srgbClr val="000000"/>
                </a:solidFill>
              </a:rPr>
              <a:t> </a:t>
            </a:r>
            <a:r>
              <a:rPr lang="tr-TR" sz="1350" dirty="0" err="1">
                <a:solidFill>
                  <a:srgbClr val="000000"/>
                </a:solidFill>
              </a:rPr>
              <a:t>Sustainable</a:t>
            </a:r>
            <a:r>
              <a:rPr lang="tr-TR" sz="1350" dirty="0">
                <a:solidFill>
                  <a:srgbClr val="000000"/>
                </a:solidFill>
              </a:rPr>
              <a:t> Development, Hatice </a:t>
            </a:r>
            <a:r>
              <a:rPr lang="tr-TR" sz="1350" dirty="0" err="1">
                <a:solidFill>
                  <a:srgbClr val="000000"/>
                </a:solidFill>
              </a:rPr>
              <a:t>Selcen</a:t>
            </a:r>
            <a:r>
              <a:rPr lang="tr-TR" sz="1350" dirty="0">
                <a:solidFill>
                  <a:srgbClr val="000000"/>
                </a:solidFill>
              </a:rPr>
              <a:t> </a:t>
            </a:r>
            <a:r>
              <a:rPr lang="tr-TR" sz="1350" dirty="0" err="1">
                <a:solidFill>
                  <a:srgbClr val="000000"/>
                </a:solidFill>
              </a:rPr>
              <a:t>Seydioğulları</a:t>
            </a:r>
            <a:r>
              <a:rPr lang="tr-TR" sz="1350" dirty="0">
                <a:solidFill>
                  <a:srgbClr val="000000"/>
                </a:solidFill>
              </a:rPr>
              <a:t>, </a:t>
            </a:r>
            <a:r>
              <a:rPr lang="pt-BR" sz="1350" i="1" dirty="0">
                <a:solidFill>
                  <a:srgbClr val="000000"/>
                </a:solidFill>
              </a:rPr>
              <a:t>Planlama 2013;23(1):19-25 doi: 10.5505/planlama.2013.14633</a:t>
            </a:r>
            <a:endParaRPr lang="tr-TR" sz="1350" dirty="0">
              <a:solidFill>
                <a:srgbClr val="000000"/>
              </a:solidFill>
            </a:endParaRPr>
          </a:p>
        </p:txBody>
      </p:sp>
      <p:sp>
        <p:nvSpPr>
          <p:cNvPr id="6" name="Metin kutusu 5"/>
          <p:cNvSpPr txBox="1"/>
          <p:nvPr/>
        </p:nvSpPr>
        <p:spPr>
          <a:xfrm>
            <a:off x="1148971" y="2997943"/>
            <a:ext cx="6708728" cy="300082"/>
          </a:xfrm>
          <a:prstGeom prst="rect">
            <a:avLst/>
          </a:prstGeom>
          <a:noFill/>
        </p:spPr>
        <p:txBody>
          <a:bodyPr wrap="square" rtlCol="0">
            <a:spAutoFit/>
          </a:bodyPr>
          <a:lstStyle/>
          <a:p>
            <a:r>
              <a:rPr lang="tr-TR" sz="1350" dirty="0">
                <a:solidFill>
                  <a:srgbClr val="000000"/>
                </a:solidFill>
              </a:rPr>
              <a:t>Sürdürülebilir Kalkınmanın Temel Prensipleri, Yazar: </a:t>
            </a:r>
            <a:r>
              <a:rPr lang="tr-TR" sz="1350" dirty="0" err="1">
                <a:solidFill>
                  <a:srgbClr val="000000"/>
                </a:solidFill>
              </a:rPr>
              <a:t>Jonathan</a:t>
            </a:r>
            <a:r>
              <a:rPr lang="tr-TR" sz="1350" dirty="0">
                <a:solidFill>
                  <a:srgbClr val="000000"/>
                </a:solidFill>
              </a:rPr>
              <a:t> M. Harris Çeviren: Emine </a:t>
            </a:r>
            <a:r>
              <a:rPr lang="tr-TR" sz="1350" dirty="0" err="1">
                <a:solidFill>
                  <a:srgbClr val="000000"/>
                </a:solidFill>
              </a:rPr>
              <a:t>Özmete</a:t>
            </a:r>
            <a:endParaRPr lang="tr-TR" sz="1350" dirty="0">
              <a:solidFill>
                <a:srgbClr val="000000"/>
              </a:solidFill>
            </a:endParaRPr>
          </a:p>
        </p:txBody>
      </p:sp>
      <p:sp>
        <p:nvSpPr>
          <p:cNvPr id="7" name="Metin kutusu 6"/>
          <p:cNvSpPr txBox="1"/>
          <p:nvPr/>
        </p:nvSpPr>
        <p:spPr>
          <a:xfrm>
            <a:off x="1198871" y="3829051"/>
            <a:ext cx="6572250" cy="507831"/>
          </a:xfrm>
          <a:prstGeom prst="rect">
            <a:avLst/>
          </a:prstGeom>
          <a:noFill/>
        </p:spPr>
        <p:txBody>
          <a:bodyPr wrap="square" rtlCol="0">
            <a:spAutoFit/>
          </a:bodyPr>
          <a:lstStyle/>
          <a:p>
            <a:r>
              <a:rPr lang="tr-TR" sz="1350" dirty="0">
                <a:solidFill>
                  <a:srgbClr val="000000"/>
                </a:solidFill>
              </a:rPr>
              <a:t>RIO 20 + : </a:t>
            </a:r>
            <a:r>
              <a:rPr lang="en-US" sz="1350" dirty="0">
                <a:solidFill>
                  <a:srgbClr val="000000"/>
                </a:solidFill>
              </a:rPr>
              <a:t>Rio Declaration on Environment and Development </a:t>
            </a:r>
            <a:r>
              <a:rPr lang="tr-TR" sz="1350" dirty="0">
                <a:solidFill>
                  <a:srgbClr val="000000"/>
                </a:solidFill>
              </a:rPr>
              <a:t>(https://sustainabledevelopment.un.org/content/documents/4538pressowg13.pdf)</a:t>
            </a:r>
          </a:p>
        </p:txBody>
      </p:sp>
      <p:sp>
        <p:nvSpPr>
          <p:cNvPr id="8" name="Dikdörtgen 7"/>
          <p:cNvSpPr/>
          <p:nvPr/>
        </p:nvSpPr>
        <p:spPr>
          <a:xfrm>
            <a:off x="1186076" y="4521769"/>
            <a:ext cx="6564573" cy="421334"/>
          </a:xfrm>
          <a:prstGeom prst="rect">
            <a:avLst/>
          </a:prstGeom>
        </p:spPr>
        <p:txBody>
          <a:bodyPr wrap="square">
            <a:spAutoFit/>
          </a:bodyPr>
          <a:lstStyle/>
          <a:p>
            <a:pPr algn="just"/>
            <a:endParaRPr lang="tr-TR" sz="788" dirty="0">
              <a:solidFill>
                <a:srgbClr val="000000"/>
              </a:solidFill>
              <a:latin typeface="Calibri" panose="020F0502020204030204" pitchFamily="34" charset="0"/>
            </a:endParaRPr>
          </a:p>
          <a:p>
            <a:pPr algn="just"/>
            <a:r>
              <a:rPr lang="tr-TR" sz="788" dirty="0">
                <a:solidFill>
                  <a:srgbClr val="000000"/>
                </a:solidFill>
                <a:latin typeface="Calibri" panose="020F0502020204030204" pitchFamily="34" charset="0"/>
              </a:rPr>
              <a:t> </a:t>
            </a:r>
            <a:r>
              <a:rPr lang="tr-TR" sz="1350" dirty="0">
                <a:solidFill>
                  <a:srgbClr val="000000"/>
                </a:solidFill>
                <a:latin typeface="+mj-lt"/>
              </a:rPr>
              <a:t>Sürdürülebilir Kalkınma Ve Çevre, Güney Ege Kalkınma Ajansı, Ceren Aksu, 2011 </a:t>
            </a:r>
            <a:endParaRPr lang="tr-TR" sz="1350" b="1" dirty="0">
              <a:solidFill>
                <a:srgbClr val="000000"/>
              </a:solidFill>
              <a:latin typeface="+mj-lt"/>
            </a:endParaRPr>
          </a:p>
        </p:txBody>
      </p:sp>
      <p:sp>
        <p:nvSpPr>
          <p:cNvPr id="9" name="Dikdörtgen 8"/>
          <p:cNvSpPr/>
          <p:nvPr/>
        </p:nvSpPr>
        <p:spPr>
          <a:xfrm>
            <a:off x="1209107" y="5214376"/>
            <a:ext cx="6551778" cy="300082"/>
          </a:xfrm>
          <a:prstGeom prst="rect">
            <a:avLst/>
          </a:prstGeom>
        </p:spPr>
        <p:txBody>
          <a:bodyPr wrap="square">
            <a:spAutoFit/>
          </a:bodyPr>
          <a:lstStyle/>
          <a:p>
            <a:pPr algn="just"/>
            <a:r>
              <a:rPr lang="tr-TR" sz="1350" dirty="0">
                <a:solidFill>
                  <a:srgbClr val="000000"/>
                </a:solidFill>
                <a:latin typeface="+mj-lt"/>
              </a:rPr>
              <a:t>Dünyada Ve Türkiye Sürdürülebilir Kalkınma Yaklaşımları , Dr. </a:t>
            </a:r>
            <a:r>
              <a:rPr lang="tr-TR" sz="1350" dirty="0" err="1">
                <a:solidFill>
                  <a:srgbClr val="000000"/>
                </a:solidFill>
                <a:latin typeface="+mj-lt"/>
              </a:rPr>
              <a:t>Ecehan</a:t>
            </a:r>
            <a:r>
              <a:rPr lang="tr-TR" sz="1350" dirty="0">
                <a:solidFill>
                  <a:srgbClr val="000000"/>
                </a:solidFill>
                <a:latin typeface="+mj-lt"/>
              </a:rPr>
              <a:t> OZMEHMET </a:t>
            </a:r>
          </a:p>
        </p:txBody>
      </p:sp>
    </p:spTree>
    <p:extLst>
      <p:ext uri="{BB962C8B-B14F-4D97-AF65-F5344CB8AC3E}">
        <p14:creationId xmlns:p14="http://schemas.microsoft.com/office/powerpoint/2010/main" val="735154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3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kumimoji="1" sz="3200">
                <a:solidFill>
                  <a:schemeClr val="tx1"/>
                </a:solidFill>
                <a:latin typeface="Tahoma" pitchFamily="34" charset="0"/>
              </a:defRPr>
            </a:lvl1pPr>
            <a:lvl2pPr marL="742950" indent="-285750" algn="l">
              <a:spcBef>
                <a:spcPct val="20000"/>
              </a:spcBef>
              <a:buChar char="–"/>
              <a:defRPr kumimoji="1" sz="2800">
                <a:solidFill>
                  <a:schemeClr val="tx1"/>
                </a:solidFill>
                <a:latin typeface="Tahoma" pitchFamily="34" charset="0"/>
              </a:defRPr>
            </a:lvl2pPr>
            <a:lvl3pPr marL="1143000" indent="-228600" algn="l">
              <a:spcBef>
                <a:spcPct val="20000"/>
              </a:spcBef>
              <a:buChar char="•"/>
              <a:defRPr kumimoji="1" sz="2400">
                <a:solidFill>
                  <a:schemeClr val="tx1"/>
                </a:solidFill>
                <a:latin typeface="Tahoma" pitchFamily="34" charset="0"/>
              </a:defRPr>
            </a:lvl3pPr>
            <a:lvl4pPr marL="1600200" indent="-228600" algn="l">
              <a:spcBef>
                <a:spcPct val="20000"/>
              </a:spcBef>
              <a:buChar char="–"/>
              <a:defRPr kumimoji="1" sz="2000">
                <a:solidFill>
                  <a:schemeClr val="tx1"/>
                </a:solidFill>
                <a:latin typeface="Tahoma" pitchFamily="34" charset="0"/>
              </a:defRPr>
            </a:lvl4pPr>
            <a:lvl5pPr marL="2057400" indent="-228600" algn="l">
              <a:spcBef>
                <a:spcPct val="20000"/>
              </a:spcBef>
              <a:buChar char="»"/>
              <a:defRPr kumimoji="1" sz="2000">
                <a:solidFill>
                  <a:schemeClr val="tx1"/>
                </a:solidFill>
                <a:latin typeface="Tahoma" pitchFamily="34" charset="0"/>
              </a:defRPr>
            </a:lvl5pPr>
            <a:lvl6pPr marL="2514600" indent="-228600" eaLnBrk="0" fontAlgn="base" hangingPunct="0">
              <a:spcBef>
                <a:spcPct val="20000"/>
              </a:spcBef>
              <a:spcAft>
                <a:spcPct val="0"/>
              </a:spcAft>
              <a:buChar char="»"/>
              <a:defRPr kumimoji="1" sz="2000">
                <a:solidFill>
                  <a:schemeClr val="tx1"/>
                </a:solidFill>
                <a:latin typeface="Tahoma" pitchFamily="34" charset="0"/>
              </a:defRPr>
            </a:lvl6pPr>
            <a:lvl7pPr marL="2971800" indent="-228600" eaLnBrk="0" fontAlgn="base" hangingPunct="0">
              <a:spcBef>
                <a:spcPct val="20000"/>
              </a:spcBef>
              <a:spcAft>
                <a:spcPct val="0"/>
              </a:spcAft>
              <a:buChar char="»"/>
              <a:defRPr kumimoji="1" sz="2000">
                <a:solidFill>
                  <a:schemeClr val="tx1"/>
                </a:solidFill>
                <a:latin typeface="Tahoma" pitchFamily="34" charset="0"/>
              </a:defRPr>
            </a:lvl7pPr>
            <a:lvl8pPr marL="3429000" indent="-228600" eaLnBrk="0" fontAlgn="base" hangingPunct="0">
              <a:spcBef>
                <a:spcPct val="20000"/>
              </a:spcBef>
              <a:spcAft>
                <a:spcPct val="0"/>
              </a:spcAft>
              <a:buChar char="»"/>
              <a:defRPr kumimoji="1" sz="2000">
                <a:solidFill>
                  <a:schemeClr val="tx1"/>
                </a:solidFill>
                <a:latin typeface="Tahoma" pitchFamily="34" charset="0"/>
              </a:defRPr>
            </a:lvl8pPr>
            <a:lvl9pPr marL="3886200" indent="-228600" eaLnBrk="0" fontAlgn="base" hangingPunct="0">
              <a:spcBef>
                <a:spcPct val="20000"/>
              </a:spcBef>
              <a:spcAft>
                <a:spcPct val="0"/>
              </a:spcAft>
              <a:buChar char="»"/>
              <a:defRPr kumimoji="1" sz="2000">
                <a:solidFill>
                  <a:schemeClr val="tx1"/>
                </a:solidFill>
                <a:latin typeface="Tahoma" pitchFamily="34" charset="0"/>
              </a:defRPr>
            </a:lvl9pPr>
          </a:lstStyle>
          <a:p>
            <a:pPr algn="r">
              <a:spcBef>
                <a:spcPct val="50000"/>
              </a:spcBef>
              <a:buFontTx/>
              <a:buNone/>
            </a:pPr>
            <a:fld id="{BEB7B681-D607-48D5-9FDF-0E030C4A9575}" type="slidenum">
              <a:rPr kumimoji="0" lang="tr-TR" altLang="tr-TR" sz="1400" smtClean="0">
                <a:solidFill>
                  <a:schemeClr val="folHlink"/>
                </a:solidFill>
              </a:rPr>
              <a:pPr algn="r">
                <a:spcBef>
                  <a:spcPct val="50000"/>
                </a:spcBef>
                <a:buFontTx/>
                <a:buNone/>
              </a:pPr>
              <a:t>7</a:t>
            </a:fld>
            <a:endParaRPr kumimoji="0" lang="tr-TR" altLang="tr-TR" sz="1400">
              <a:solidFill>
                <a:schemeClr val="folHlink"/>
              </a:solidFill>
            </a:endParaRPr>
          </a:p>
        </p:txBody>
      </p:sp>
      <p:sp>
        <p:nvSpPr>
          <p:cNvPr id="46083" name="Rectangle 2"/>
          <p:cNvSpPr>
            <a:spLocks noChangeArrowheads="1"/>
          </p:cNvSpPr>
          <p:nvPr/>
        </p:nvSpPr>
        <p:spPr bwMode="auto">
          <a:xfrm>
            <a:off x="0" y="981075"/>
            <a:ext cx="9144000" cy="5876925"/>
          </a:xfrm>
          <a:prstGeom prst="rect">
            <a:avLst/>
          </a:prstGeom>
          <a:solidFill>
            <a:srgbClr val="FFD2D2"/>
          </a:solidFill>
          <a:ln w="9360">
            <a:solidFill>
              <a:srgbClr val="000066"/>
            </a:solidFill>
            <a:miter lim="800000"/>
            <a:headEnd/>
            <a:tailEnd/>
          </a:ln>
        </p:spPr>
        <p:txBody>
          <a:bodyPr wrap="none" anchor="ctr"/>
          <a:lstStyle>
            <a:lvl1pPr algn="l">
              <a:spcBef>
                <a:spcPct val="20000"/>
              </a:spcBef>
              <a:buChar char="•"/>
              <a:defRPr kumimoji="1" sz="3200">
                <a:solidFill>
                  <a:schemeClr val="tx1"/>
                </a:solidFill>
                <a:latin typeface="Tahoma" pitchFamily="34" charset="0"/>
              </a:defRPr>
            </a:lvl1pPr>
            <a:lvl2pPr marL="742950" indent="-285750" algn="l">
              <a:spcBef>
                <a:spcPct val="20000"/>
              </a:spcBef>
              <a:buChar char="–"/>
              <a:defRPr kumimoji="1" sz="2800">
                <a:solidFill>
                  <a:schemeClr val="tx1"/>
                </a:solidFill>
                <a:latin typeface="Tahoma" pitchFamily="34" charset="0"/>
              </a:defRPr>
            </a:lvl2pPr>
            <a:lvl3pPr marL="1143000" indent="-228600" algn="l">
              <a:spcBef>
                <a:spcPct val="20000"/>
              </a:spcBef>
              <a:buChar char="•"/>
              <a:defRPr kumimoji="1" sz="2400">
                <a:solidFill>
                  <a:schemeClr val="tx1"/>
                </a:solidFill>
                <a:latin typeface="Tahoma" pitchFamily="34" charset="0"/>
              </a:defRPr>
            </a:lvl3pPr>
            <a:lvl4pPr marL="1600200" indent="-228600" algn="l">
              <a:spcBef>
                <a:spcPct val="20000"/>
              </a:spcBef>
              <a:buChar char="–"/>
              <a:defRPr kumimoji="1" sz="2000">
                <a:solidFill>
                  <a:schemeClr val="tx1"/>
                </a:solidFill>
                <a:latin typeface="Tahoma" pitchFamily="34" charset="0"/>
              </a:defRPr>
            </a:lvl4pPr>
            <a:lvl5pPr marL="2057400" indent="-228600" algn="l">
              <a:spcBef>
                <a:spcPct val="20000"/>
              </a:spcBef>
              <a:buChar char="»"/>
              <a:defRPr kumimoji="1" sz="2000">
                <a:solidFill>
                  <a:schemeClr val="tx1"/>
                </a:solidFill>
                <a:latin typeface="Tahoma" pitchFamily="34" charset="0"/>
              </a:defRPr>
            </a:lvl5pPr>
            <a:lvl6pPr marL="2514600" indent="-228600" eaLnBrk="0" fontAlgn="base" hangingPunct="0">
              <a:spcBef>
                <a:spcPct val="20000"/>
              </a:spcBef>
              <a:spcAft>
                <a:spcPct val="0"/>
              </a:spcAft>
              <a:buChar char="»"/>
              <a:defRPr kumimoji="1" sz="2000">
                <a:solidFill>
                  <a:schemeClr val="tx1"/>
                </a:solidFill>
                <a:latin typeface="Tahoma" pitchFamily="34" charset="0"/>
              </a:defRPr>
            </a:lvl6pPr>
            <a:lvl7pPr marL="2971800" indent="-228600" eaLnBrk="0" fontAlgn="base" hangingPunct="0">
              <a:spcBef>
                <a:spcPct val="20000"/>
              </a:spcBef>
              <a:spcAft>
                <a:spcPct val="0"/>
              </a:spcAft>
              <a:buChar char="»"/>
              <a:defRPr kumimoji="1" sz="2000">
                <a:solidFill>
                  <a:schemeClr val="tx1"/>
                </a:solidFill>
                <a:latin typeface="Tahoma" pitchFamily="34" charset="0"/>
              </a:defRPr>
            </a:lvl7pPr>
            <a:lvl8pPr marL="3429000" indent="-228600" eaLnBrk="0" fontAlgn="base" hangingPunct="0">
              <a:spcBef>
                <a:spcPct val="20000"/>
              </a:spcBef>
              <a:spcAft>
                <a:spcPct val="0"/>
              </a:spcAft>
              <a:buChar char="»"/>
              <a:defRPr kumimoji="1" sz="2000">
                <a:solidFill>
                  <a:schemeClr val="tx1"/>
                </a:solidFill>
                <a:latin typeface="Tahoma" pitchFamily="34" charset="0"/>
              </a:defRPr>
            </a:lvl8pPr>
            <a:lvl9pPr marL="3886200" indent="-228600" eaLnBrk="0" fontAlgn="base" hangingPunct="0">
              <a:spcBef>
                <a:spcPct val="20000"/>
              </a:spcBef>
              <a:spcAft>
                <a:spcPct val="0"/>
              </a:spcAft>
              <a:buChar char="»"/>
              <a:defRPr kumimoji="1" sz="2000">
                <a:solidFill>
                  <a:schemeClr val="tx1"/>
                </a:solidFill>
                <a:latin typeface="Tahoma" pitchFamily="34" charset="0"/>
              </a:defRPr>
            </a:lvl9pPr>
          </a:lstStyle>
          <a:p>
            <a:pPr algn="ctr">
              <a:spcBef>
                <a:spcPct val="0"/>
              </a:spcBef>
              <a:buFontTx/>
              <a:buNone/>
            </a:pPr>
            <a:endParaRPr lang="tr-TR" altLang="tr-TR" sz="3600">
              <a:solidFill>
                <a:srgbClr val="CC0066"/>
              </a:solidFill>
            </a:endParaRPr>
          </a:p>
        </p:txBody>
      </p:sp>
      <p:sp>
        <p:nvSpPr>
          <p:cNvPr id="1620995" name="Rectangle 3"/>
          <p:cNvSpPr>
            <a:spLocks noChangeArrowheads="1"/>
          </p:cNvSpPr>
          <p:nvPr/>
        </p:nvSpPr>
        <p:spPr bwMode="auto">
          <a:xfrm>
            <a:off x="0" y="0"/>
            <a:ext cx="9144000" cy="1143000"/>
          </a:xfrm>
          <a:prstGeom prst="rect">
            <a:avLst/>
          </a:prstGeom>
          <a:solidFill>
            <a:srgbClr val="F9F5F7"/>
          </a:solidFill>
          <a:ln w="9525">
            <a:noFill/>
            <a:round/>
            <a:headEnd/>
            <a:tailEnd/>
          </a:ln>
          <a:effectLst/>
        </p:spPr>
        <p:txBody>
          <a:bodyPr lIns="90360" tIns="44280" rIns="90360" bIns="44280" anchor="ctr"/>
          <a:lstStyle>
            <a:lvl1pPr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Tahoma" pitchFamily="34" charset="0"/>
              </a:defRPr>
            </a:lvl1pPr>
            <a:lvl2pPr marL="742950" indent="-28575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Tahoma" pitchFamily="34" charset="0"/>
              </a:defRPr>
            </a:lvl2pPr>
            <a:lvl3pPr marL="1143000" indent="-22860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Tahoma" pitchFamily="34" charset="0"/>
              </a:defRPr>
            </a:lvl3pPr>
            <a:lvl4pPr marL="1600200" indent="-22860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4pPr>
            <a:lvl5pPr marL="2057400" indent="-22860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9pPr>
          </a:lstStyle>
          <a:p>
            <a:pPr algn="ctr">
              <a:spcBef>
                <a:spcPct val="0"/>
              </a:spcBef>
              <a:buClr>
                <a:srgbClr val="0000CC"/>
              </a:buClr>
              <a:buFontTx/>
              <a:buNone/>
            </a:pPr>
            <a:r>
              <a:rPr kumimoji="0" lang="en-GB" altLang="tr-TR" sz="4000" dirty="0" err="1">
                <a:solidFill>
                  <a:srgbClr val="0000A4"/>
                </a:solidFill>
                <a:latin typeface="Arial" charset="0"/>
                <a:cs typeface="Lucida Sans Unicode" pitchFamily="34" charset="0"/>
              </a:rPr>
              <a:t>Girişimci</a:t>
            </a:r>
            <a:r>
              <a:rPr kumimoji="0" lang="tr-TR" altLang="tr-TR" sz="4000" dirty="0" err="1">
                <a:solidFill>
                  <a:srgbClr val="0000A4"/>
                </a:solidFill>
                <a:latin typeface="Arial" charset="0"/>
                <a:cs typeface="Lucida Sans Unicode" pitchFamily="34" charset="0"/>
              </a:rPr>
              <a:t>likte</a:t>
            </a:r>
            <a:r>
              <a:rPr kumimoji="0" lang="en-GB" altLang="tr-TR" sz="4000" dirty="0">
                <a:solidFill>
                  <a:srgbClr val="0000A4"/>
                </a:solidFill>
                <a:latin typeface="Arial" charset="0"/>
                <a:cs typeface="Lucida Sans Unicode" pitchFamily="34" charset="0"/>
              </a:rPr>
              <a:t> </a:t>
            </a:r>
            <a:r>
              <a:rPr kumimoji="0" lang="en-GB" altLang="tr-TR" sz="4000" dirty="0" err="1">
                <a:solidFill>
                  <a:srgbClr val="0000A4"/>
                </a:solidFill>
                <a:latin typeface="Arial" charset="0"/>
                <a:cs typeface="Lucida Sans Unicode" pitchFamily="34" charset="0"/>
              </a:rPr>
              <a:t>Beynin</a:t>
            </a:r>
            <a:r>
              <a:rPr kumimoji="0" lang="en-GB" altLang="tr-TR" sz="4000" dirty="0">
                <a:solidFill>
                  <a:srgbClr val="0000A4"/>
                </a:solidFill>
                <a:latin typeface="Arial" charset="0"/>
                <a:cs typeface="Lucida Sans Unicode" pitchFamily="34" charset="0"/>
              </a:rPr>
              <a:t> </a:t>
            </a:r>
            <a:r>
              <a:rPr kumimoji="0" lang="en-GB" altLang="tr-TR" sz="4000" dirty="0" err="1">
                <a:solidFill>
                  <a:srgbClr val="0000A4"/>
                </a:solidFill>
                <a:latin typeface="Arial" charset="0"/>
                <a:cs typeface="Lucida Sans Unicode" pitchFamily="34" charset="0"/>
              </a:rPr>
              <a:t>Rolü</a:t>
            </a:r>
            <a:endParaRPr kumimoji="0" lang="en-GB" altLang="tr-TR" sz="4000" dirty="0">
              <a:solidFill>
                <a:srgbClr val="0000A4"/>
              </a:solidFill>
              <a:latin typeface="Arial" charset="0"/>
              <a:cs typeface="Lucida Sans Unicode" pitchFamily="34" charset="0"/>
            </a:endParaRPr>
          </a:p>
        </p:txBody>
      </p:sp>
      <p:grpSp>
        <p:nvGrpSpPr>
          <p:cNvPr id="46085" name="Group 4"/>
          <p:cNvGrpSpPr>
            <a:grpSpLocks/>
          </p:cNvGrpSpPr>
          <p:nvPr/>
        </p:nvGrpSpPr>
        <p:grpSpPr bwMode="auto">
          <a:xfrm>
            <a:off x="250825" y="1552575"/>
            <a:ext cx="8642350" cy="5219700"/>
            <a:chOff x="158" y="978"/>
            <a:chExt cx="5444" cy="3288"/>
          </a:xfrm>
        </p:grpSpPr>
        <p:sp>
          <p:nvSpPr>
            <p:cNvPr id="46086" name="Line 5"/>
            <p:cNvSpPr>
              <a:spLocks noChangeShapeType="1"/>
            </p:cNvSpPr>
            <p:nvPr/>
          </p:nvSpPr>
          <p:spPr bwMode="auto">
            <a:xfrm>
              <a:off x="3070" y="3553"/>
              <a:ext cx="1" cy="335"/>
            </a:xfrm>
            <a:prstGeom prst="line">
              <a:avLst/>
            </a:prstGeom>
            <a:noFill/>
            <a:ln w="38160">
              <a:solidFill>
                <a:srgbClr val="339966"/>
              </a:solidFill>
              <a:miter lim="800000"/>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46087" name="Line 6"/>
            <p:cNvSpPr>
              <a:spLocks noChangeShapeType="1"/>
            </p:cNvSpPr>
            <p:nvPr/>
          </p:nvSpPr>
          <p:spPr bwMode="auto">
            <a:xfrm>
              <a:off x="3934" y="2876"/>
              <a:ext cx="1" cy="191"/>
            </a:xfrm>
            <a:prstGeom prst="line">
              <a:avLst/>
            </a:prstGeom>
            <a:noFill/>
            <a:ln w="38160">
              <a:solidFill>
                <a:srgbClr val="008000"/>
              </a:solidFill>
              <a:miter lim="800000"/>
              <a:headEnd/>
              <a:tailEnd/>
            </a:ln>
            <a:extLst>
              <a:ext uri="{909E8E84-426E-40DD-AFC4-6F175D3DCCD1}">
                <a14:hiddenFill xmlns:a14="http://schemas.microsoft.com/office/drawing/2010/main">
                  <a:noFill/>
                </a14:hiddenFill>
              </a:ext>
            </a:extLst>
          </p:spPr>
          <p:txBody>
            <a:bodyPr/>
            <a:lstStyle/>
            <a:p>
              <a:endParaRPr lang="tr-TR"/>
            </a:p>
          </p:txBody>
        </p:sp>
        <p:sp>
          <p:nvSpPr>
            <p:cNvPr id="46088" name="Rectangle 7"/>
            <p:cNvSpPr>
              <a:spLocks noChangeArrowheads="1"/>
            </p:cNvSpPr>
            <p:nvPr/>
          </p:nvSpPr>
          <p:spPr bwMode="auto">
            <a:xfrm>
              <a:off x="910" y="978"/>
              <a:ext cx="1440" cy="780"/>
            </a:xfrm>
            <a:prstGeom prst="rect">
              <a:avLst/>
            </a:prstGeom>
            <a:solidFill>
              <a:srgbClr val="008080"/>
            </a:solidFill>
            <a:ln w="12600">
              <a:solidFill>
                <a:srgbClr val="000066"/>
              </a:solidFill>
              <a:miter lim="800000"/>
              <a:headEnd/>
              <a:tailEnd/>
            </a:ln>
          </p:spPr>
          <p:txBody>
            <a:bodyPr lIns="92160" tIns="46080" rIns="92160" bIns="46080">
              <a:spAutoFit/>
            </a:bodyPr>
            <a:lstStyle>
              <a:lvl1pPr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Tahoma" pitchFamily="34" charset="0"/>
                </a:defRPr>
              </a:lvl1pPr>
              <a:lvl2pPr marL="742950" indent="-28575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Tahoma" pitchFamily="34" charset="0"/>
                </a:defRPr>
              </a:lvl2pPr>
              <a:lvl3pPr marL="1143000" indent="-22860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Tahoma" pitchFamily="34" charset="0"/>
                </a:defRPr>
              </a:lvl3pPr>
              <a:lvl4pPr marL="1600200" indent="-22860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4pPr>
              <a:lvl5pPr marL="2057400" indent="-22860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9pPr>
            </a:lstStyle>
            <a:p>
              <a:pPr algn="ctr">
                <a:lnSpc>
                  <a:spcPct val="90000"/>
                </a:lnSpc>
                <a:spcBef>
                  <a:spcPts val="1125"/>
                </a:spcBef>
                <a:buClr>
                  <a:srgbClr val="FFFFCC"/>
                </a:buClr>
                <a:buFontTx/>
                <a:buNone/>
              </a:pPr>
              <a:r>
                <a:rPr kumimoji="0" lang="tr-TR" altLang="tr-TR" sz="1800" b="0">
                  <a:solidFill>
                    <a:srgbClr val="FFFFCC"/>
                  </a:solidFill>
                  <a:latin typeface="Arial" charset="0"/>
                  <a:cs typeface="Lucida Sans Unicode" pitchFamily="34" charset="0"/>
                </a:rPr>
                <a:t>TARAMA</a:t>
              </a:r>
              <a:endParaRPr kumimoji="0" lang="en-GB" altLang="tr-TR" sz="1800" b="0">
                <a:solidFill>
                  <a:srgbClr val="FFFFCC"/>
                </a:solidFill>
                <a:latin typeface="Arial" charset="0"/>
                <a:cs typeface="Lucida Sans Unicode" pitchFamily="34" charset="0"/>
              </a:endParaRPr>
            </a:p>
            <a:p>
              <a:pPr algn="ctr">
                <a:lnSpc>
                  <a:spcPct val="90000"/>
                </a:lnSpc>
                <a:spcBef>
                  <a:spcPts val="1125"/>
                </a:spcBef>
                <a:buClr>
                  <a:srgbClr val="FFFFCC"/>
                </a:buClr>
                <a:buFontTx/>
                <a:buNone/>
              </a:pPr>
              <a:r>
                <a:rPr kumimoji="0" lang="en-GB" altLang="tr-TR" sz="1800" b="0">
                  <a:solidFill>
                    <a:srgbClr val="FFFFCC"/>
                  </a:solidFill>
                  <a:latin typeface="Arial" charset="0"/>
                  <a:cs typeface="Lucida Sans Unicode" pitchFamily="34" charset="0"/>
                </a:rPr>
                <a:t>Sosyal, politik, ekonomik alandaki fırsatlar</a:t>
              </a:r>
            </a:p>
          </p:txBody>
        </p:sp>
        <p:sp>
          <p:nvSpPr>
            <p:cNvPr id="46089" name="Rectangle 8"/>
            <p:cNvSpPr>
              <a:spLocks noChangeArrowheads="1"/>
            </p:cNvSpPr>
            <p:nvPr/>
          </p:nvSpPr>
          <p:spPr bwMode="auto">
            <a:xfrm>
              <a:off x="3380" y="984"/>
              <a:ext cx="1440" cy="624"/>
            </a:xfrm>
            <a:prstGeom prst="rect">
              <a:avLst/>
            </a:prstGeom>
            <a:solidFill>
              <a:srgbClr val="008080"/>
            </a:solidFill>
            <a:ln w="12600">
              <a:solidFill>
                <a:srgbClr val="000066"/>
              </a:solidFill>
              <a:miter lim="800000"/>
              <a:headEnd/>
              <a:tailEnd/>
            </a:ln>
          </p:spPr>
          <p:txBody>
            <a:bodyPr lIns="92160" tIns="46080" rIns="92160" bIns="46080">
              <a:spAutoFit/>
            </a:bodyPr>
            <a:lstStyle>
              <a:lvl1pPr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Tahoma" pitchFamily="34" charset="0"/>
                </a:defRPr>
              </a:lvl1pPr>
              <a:lvl2pPr marL="742950" indent="-28575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Tahoma" pitchFamily="34" charset="0"/>
                </a:defRPr>
              </a:lvl2pPr>
              <a:lvl3pPr marL="1143000" indent="-22860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Tahoma" pitchFamily="34" charset="0"/>
                </a:defRPr>
              </a:lvl3pPr>
              <a:lvl4pPr marL="1600200" indent="-22860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4pPr>
              <a:lvl5pPr marL="2057400" indent="-22860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9pPr>
            </a:lstStyle>
            <a:p>
              <a:pPr algn="ctr">
                <a:lnSpc>
                  <a:spcPct val="90000"/>
                </a:lnSpc>
                <a:spcBef>
                  <a:spcPts val="1125"/>
                </a:spcBef>
                <a:buClr>
                  <a:srgbClr val="FFFFCC"/>
                </a:buClr>
                <a:buFontTx/>
                <a:buNone/>
              </a:pPr>
              <a:r>
                <a:rPr kumimoji="0" lang="en-GB" altLang="tr-TR" sz="1800" b="0" dirty="0">
                  <a:solidFill>
                    <a:srgbClr val="FFFFCC"/>
                  </a:solidFill>
                  <a:latin typeface="Arial" charset="0"/>
                  <a:cs typeface="Lucida Sans Unicode" pitchFamily="34" charset="0"/>
                </a:rPr>
                <a:t>SAHİP OLMA</a:t>
              </a:r>
            </a:p>
            <a:p>
              <a:pPr algn="ctr">
                <a:lnSpc>
                  <a:spcPct val="90000"/>
                </a:lnSpc>
                <a:spcBef>
                  <a:spcPts val="1125"/>
                </a:spcBef>
                <a:buClr>
                  <a:srgbClr val="FFFFCC"/>
                </a:buClr>
                <a:buFontTx/>
                <a:buNone/>
              </a:pPr>
              <a:r>
                <a:rPr kumimoji="0" lang="en-GB" altLang="tr-TR" sz="1800" b="0" dirty="0" err="1">
                  <a:solidFill>
                    <a:srgbClr val="FFFFCC"/>
                  </a:solidFill>
                  <a:latin typeface="Arial" charset="0"/>
                  <a:cs typeface="Lucida Sans Unicode" pitchFamily="34" charset="0"/>
                </a:rPr>
                <a:t>Kişisel</a:t>
              </a:r>
              <a:r>
                <a:rPr kumimoji="0" lang="en-GB" altLang="tr-TR" sz="1800" b="0" dirty="0">
                  <a:solidFill>
                    <a:srgbClr val="FFFFCC"/>
                  </a:solidFill>
                  <a:latin typeface="Arial" charset="0"/>
                  <a:cs typeface="Lucida Sans Unicode" pitchFamily="34" charset="0"/>
                </a:rPr>
                <a:t> </a:t>
              </a:r>
              <a:r>
                <a:rPr kumimoji="0" lang="en-GB" altLang="tr-TR" sz="1800" b="0" dirty="0" err="1">
                  <a:solidFill>
                    <a:srgbClr val="FFFFCC"/>
                  </a:solidFill>
                  <a:latin typeface="Arial" charset="0"/>
                  <a:cs typeface="Lucida Sans Unicode" pitchFamily="34" charset="0"/>
                </a:rPr>
                <a:t>bilgi</a:t>
              </a:r>
              <a:r>
                <a:rPr kumimoji="0" lang="en-GB" altLang="tr-TR" sz="1800" b="0" dirty="0">
                  <a:solidFill>
                    <a:srgbClr val="FFFFCC"/>
                  </a:solidFill>
                  <a:latin typeface="Arial" charset="0"/>
                  <a:cs typeface="Lucida Sans Unicode" pitchFamily="34" charset="0"/>
                </a:rPr>
                <a:t>, </a:t>
              </a:r>
              <a:r>
                <a:rPr kumimoji="0" lang="en-GB" altLang="tr-TR" sz="1800" b="0" dirty="0" err="1">
                  <a:solidFill>
                    <a:srgbClr val="FFFFCC"/>
                  </a:solidFill>
                  <a:latin typeface="Arial" charset="0"/>
                  <a:cs typeface="Lucida Sans Unicode" pitchFamily="34" charset="0"/>
                </a:rPr>
                <a:t>beceri</a:t>
              </a:r>
              <a:r>
                <a:rPr kumimoji="0" lang="en-GB" altLang="tr-TR" sz="1800" b="0" dirty="0">
                  <a:solidFill>
                    <a:srgbClr val="FFFFCC"/>
                  </a:solidFill>
                  <a:latin typeface="Arial" charset="0"/>
                  <a:cs typeface="Lucida Sans Unicode" pitchFamily="34" charset="0"/>
                </a:rPr>
                <a:t>, </a:t>
              </a:r>
              <a:r>
                <a:rPr kumimoji="0" lang="en-GB" altLang="tr-TR" sz="1800" b="0" dirty="0" err="1">
                  <a:solidFill>
                    <a:srgbClr val="FFFFCC"/>
                  </a:solidFill>
                  <a:latin typeface="Arial" charset="0"/>
                  <a:cs typeface="Lucida Sans Unicode" pitchFamily="34" charset="0"/>
                </a:rPr>
                <a:t>yetenek</a:t>
              </a:r>
              <a:endParaRPr kumimoji="0" lang="en-GB" altLang="tr-TR" sz="1800" b="0" dirty="0">
                <a:solidFill>
                  <a:srgbClr val="FFFFCC"/>
                </a:solidFill>
                <a:latin typeface="Arial" charset="0"/>
                <a:cs typeface="Lucida Sans Unicode" pitchFamily="34" charset="0"/>
              </a:endParaRPr>
            </a:p>
          </p:txBody>
        </p:sp>
        <p:sp>
          <p:nvSpPr>
            <p:cNvPr id="46090" name="Rectangle 9"/>
            <p:cNvSpPr>
              <a:spLocks noChangeArrowheads="1"/>
            </p:cNvSpPr>
            <p:nvPr/>
          </p:nvSpPr>
          <p:spPr bwMode="auto">
            <a:xfrm>
              <a:off x="976" y="2250"/>
              <a:ext cx="1902" cy="624"/>
            </a:xfrm>
            <a:prstGeom prst="rect">
              <a:avLst/>
            </a:prstGeom>
            <a:solidFill>
              <a:srgbClr val="008080"/>
            </a:solidFill>
            <a:ln w="12600">
              <a:solidFill>
                <a:srgbClr val="000066"/>
              </a:solidFill>
              <a:miter lim="800000"/>
              <a:headEnd/>
              <a:tailEnd/>
            </a:ln>
          </p:spPr>
          <p:txBody>
            <a:bodyPr lIns="92160" tIns="46080" rIns="92160" bIns="46080">
              <a:spAutoFit/>
            </a:bodyPr>
            <a:lstStyle>
              <a:lvl1pPr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Tahoma" pitchFamily="34" charset="0"/>
                </a:defRPr>
              </a:lvl1pPr>
              <a:lvl2pPr marL="742950" indent="-28575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Tahoma" pitchFamily="34" charset="0"/>
                </a:defRPr>
              </a:lvl2pPr>
              <a:lvl3pPr marL="1143000" indent="-22860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Tahoma" pitchFamily="34" charset="0"/>
                </a:defRPr>
              </a:lvl3pPr>
              <a:lvl4pPr marL="1600200" indent="-22860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4pPr>
              <a:lvl5pPr marL="2057400" indent="-22860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9pPr>
            </a:lstStyle>
            <a:p>
              <a:pPr algn="ctr">
                <a:lnSpc>
                  <a:spcPct val="90000"/>
                </a:lnSpc>
                <a:spcBef>
                  <a:spcPts val="1125"/>
                </a:spcBef>
                <a:buClr>
                  <a:srgbClr val="FFFFCC"/>
                </a:buClr>
                <a:buFontTx/>
                <a:buNone/>
              </a:pPr>
              <a:r>
                <a:rPr kumimoji="0" lang="en-GB" altLang="tr-TR" sz="1800" b="0">
                  <a:solidFill>
                    <a:srgbClr val="FFFFCC"/>
                  </a:solidFill>
                  <a:latin typeface="Arial" charset="0"/>
                  <a:cs typeface="Lucida Sans Unicode" pitchFamily="34" charset="0"/>
                </a:rPr>
                <a:t>DÜŞÜNME</a:t>
              </a:r>
              <a:r>
                <a:rPr kumimoji="0" lang="tr-TR" altLang="tr-TR" sz="1800" b="0">
                  <a:solidFill>
                    <a:srgbClr val="FFFFCC"/>
                  </a:solidFill>
                  <a:latin typeface="Arial" charset="0"/>
                  <a:cs typeface="Lucida Sans Unicode" pitchFamily="34" charset="0"/>
                </a:rPr>
                <a:t> TARZI</a:t>
              </a:r>
              <a:r>
                <a:rPr kumimoji="0" lang="en-GB" altLang="tr-TR" sz="1800" b="0">
                  <a:solidFill>
                    <a:srgbClr val="FFFFCC"/>
                  </a:solidFill>
                  <a:latin typeface="Arial" charset="0"/>
                  <a:cs typeface="Lucida Sans Unicode" pitchFamily="34" charset="0"/>
                </a:rPr>
                <a:t> </a:t>
              </a:r>
            </a:p>
            <a:p>
              <a:pPr algn="ctr">
                <a:lnSpc>
                  <a:spcPct val="90000"/>
                </a:lnSpc>
                <a:spcBef>
                  <a:spcPts val="1125"/>
                </a:spcBef>
                <a:buClr>
                  <a:srgbClr val="FFFFCC"/>
                </a:buClr>
                <a:buFontTx/>
                <a:buNone/>
              </a:pPr>
              <a:r>
                <a:rPr kumimoji="0" lang="en-GB" altLang="tr-TR" sz="1800" b="0">
                  <a:solidFill>
                    <a:srgbClr val="FFFFCC"/>
                  </a:solidFill>
                  <a:latin typeface="Arial" charset="0"/>
                  <a:cs typeface="Lucida Sans Unicode" pitchFamily="34" charset="0"/>
                </a:rPr>
                <a:t>Belirli bir amaca yönelik, akılcı ve analitik</a:t>
              </a:r>
            </a:p>
          </p:txBody>
        </p:sp>
        <p:sp>
          <p:nvSpPr>
            <p:cNvPr id="46091" name="Rectangle 10"/>
            <p:cNvSpPr>
              <a:spLocks noChangeArrowheads="1"/>
            </p:cNvSpPr>
            <p:nvPr/>
          </p:nvSpPr>
          <p:spPr bwMode="auto">
            <a:xfrm>
              <a:off x="3166" y="2250"/>
              <a:ext cx="1801" cy="624"/>
            </a:xfrm>
            <a:prstGeom prst="rect">
              <a:avLst/>
            </a:prstGeom>
            <a:solidFill>
              <a:srgbClr val="008080"/>
            </a:solidFill>
            <a:ln w="12600">
              <a:solidFill>
                <a:srgbClr val="000066"/>
              </a:solidFill>
              <a:miter lim="800000"/>
              <a:headEnd/>
              <a:tailEnd/>
            </a:ln>
          </p:spPr>
          <p:txBody>
            <a:bodyPr lIns="92160" tIns="46080" rIns="92160" bIns="46080">
              <a:spAutoFit/>
            </a:bodyPr>
            <a:lstStyle>
              <a:lvl1pPr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Tahoma" pitchFamily="34" charset="0"/>
                </a:defRPr>
              </a:lvl1pPr>
              <a:lvl2pPr marL="742950" indent="-28575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Tahoma" pitchFamily="34" charset="0"/>
                </a:defRPr>
              </a:lvl2pPr>
              <a:lvl3pPr marL="1143000" indent="-22860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Tahoma" pitchFamily="34" charset="0"/>
                </a:defRPr>
              </a:lvl3pPr>
              <a:lvl4pPr marL="1600200" indent="-22860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4pPr>
              <a:lvl5pPr marL="2057400" indent="-22860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9pPr>
            </a:lstStyle>
            <a:p>
              <a:pPr algn="ctr">
                <a:lnSpc>
                  <a:spcPct val="90000"/>
                </a:lnSpc>
                <a:spcBef>
                  <a:spcPts val="1125"/>
                </a:spcBef>
                <a:buClr>
                  <a:srgbClr val="FFFFCC"/>
                </a:buClr>
                <a:buFontTx/>
                <a:buNone/>
              </a:pPr>
              <a:r>
                <a:rPr kumimoji="0" lang="en-GB" altLang="tr-TR" sz="1800" b="0">
                  <a:solidFill>
                    <a:srgbClr val="FFFFCC"/>
                  </a:solidFill>
                  <a:latin typeface="Arial" charset="0"/>
                  <a:cs typeface="Lucida Sans Unicode" pitchFamily="34" charset="0"/>
                </a:rPr>
                <a:t>DÜŞÜNME</a:t>
              </a:r>
              <a:r>
                <a:rPr kumimoji="0" lang="tr-TR" altLang="tr-TR" sz="1800" b="0">
                  <a:solidFill>
                    <a:srgbClr val="FFFFCC"/>
                  </a:solidFill>
                  <a:latin typeface="Arial" charset="0"/>
                  <a:cs typeface="Lucida Sans Unicode" pitchFamily="34" charset="0"/>
                </a:rPr>
                <a:t> TARZI</a:t>
              </a:r>
              <a:r>
                <a:rPr kumimoji="0" lang="en-GB" altLang="tr-TR" sz="1800" b="0">
                  <a:solidFill>
                    <a:srgbClr val="FFFFCC"/>
                  </a:solidFill>
                  <a:latin typeface="Arial" charset="0"/>
                  <a:cs typeface="Lucida Sans Unicode" pitchFamily="34" charset="0"/>
                </a:rPr>
                <a:t> </a:t>
              </a:r>
            </a:p>
            <a:p>
              <a:pPr algn="ctr">
                <a:lnSpc>
                  <a:spcPct val="90000"/>
                </a:lnSpc>
                <a:spcBef>
                  <a:spcPts val="1125"/>
                </a:spcBef>
                <a:buClr>
                  <a:srgbClr val="FFFFCC"/>
                </a:buClr>
                <a:buFontTx/>
                <a:buNone/>
              </a:pPr>
              <a:r>
                <a:rPr kumimoji="0" lang="en-GB" altLang="tr-TR" sz="1800" b="0">
                  <a:solidFill>
                    <a:srgbClr val="FFFFCC"/>
                  </a:solidFill>
                  <a:latin typeface="Arial" charset="0"/>
                  <a:cs typeface="Lucida Sans Unicode" pitchFamily="34" charset="0"/>
                </a:rPr>
                <a:t>Sadece vizyona dayalı, sezgisel</a:t>
              </a:r>
              <a:r>
                <a:rPr kumimoji="0" lang="tr-TR" altLang="tr-TR" sz="1800" b="0">
                  <a:solidFill>
                    <a:srgbClr val="FFFFCC"/>
                  </a:solidFill>
                  <a:latin typeface="Arial" charset="0"/>
                  <a:cs typeface="Lucida Sans Unicode" pitchFamily="34" charset="0"/>
                </a:rPr>
                <a:t>, yaratıcı</a:t>
              </a:r>
              <a:endParaRPr kumimoji="0" lang="en-GB" altLang="tr-TR" sz="1800" b="0">
                <a:solidFill>
                  <a:srgbClr val="FFFFCC"/>
                </a:solidFill>
                <a:latin typeface="Arial" charset="0"/>
                <a:cs typeface="Lucida Sans Unicode" pitchFamily="34" charset="0"/>
              </a:endParaRPr>
            </a:p>
          </p:txBody>
        </p:sp>
        <p:sp>
          <p:nvSpPr>
            <p:cNvPr id="46092" name="Rectangle 11"/>
            <p:cNvSpPr>
              <a:spLocks noChangeArrowheads="1"/>
            </p:cNvSpPr>
            <p:nvPr/>
          </p:nvSpPr>
          <p:spPr bwMode="auto">
            <a:xfrm>
              <a:off x="2350" y="3360"/>
              <a:ext cx="1440" cy="222"/>
            </a:xfrm>
            <a:prstGeom prst="rect">
              <a:avLst/>
            </a:prstGeom>
            <a:solidFill>
              <a:srgbClr val="008080"/>
            </a:solidFill>
            <a:ln w="12600">
              <a:solidFill>
                <a:srgbClr val="000066"/>
              </a:solidFill>
              <a:miter lim="800000"/>
              <a:headEnd/>
              <a:tailEnd/>
            </a:ln>
          </p:spPr>
          <p:txBody>
            <a:bodyPr lIns="92160" tIns="46080" rIns="92160" bIns="46080">
              <a:spAutoFit/>
            </a:bodyPr>
            <a:lstStyle>
              <a:lvl1pPr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Tahoma" pitchFamily="34" charset="0"/>
                </a:defRPr>
              </a:lvl1pPr>
              <a:lvl2pPr marL="742950" indent="-28575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Tahoma" pitchFamily="34" charset="0"/>
                </a:defRPr>
              </a:lvl2pPr>
              <a:lvl3pPr marL="1143000" indent="-22860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Tahoma" pitchFamily="34" charset="0"/>
                </a:defRPr>
              </a:lvl3pPr>
              <a:lvl4pPr marL="1600200" indent="-22860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4pPr>
              <a:lvl5pPr marL="2057400" indent="-22860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9pPr>
            </a:lstStyle>
            <a:p>
              <a:pPr algn="ctr">
                <a:lnSpc>
                  <a:spcPct val="90000"/>
                </a:lnSpc>
                <a:spcBef>
                  <a:spcPts val="1125"/>
                </a:spcBef>
                <a:buClr>
                  <a:srgbClr val="FFFFCC"/>
                </a:buClr>
                <a:buFontTx/>
                <a:buNone/>
              </a:pPr>
              <a:r>
                <a:rPr kumimoji="0" lang="en-GB" altLang="tr-TR" sz="1800" b="0">
                  <a:solidFill>
                    <a:srgbClr val="FFFFCC"/>
                  </a:solidFill>
                  <a:latin typeface="Arial" charset="0"/>
                  <a:cs typeface="Lucida Sans Unicode" pitchFamily="34" charset="0"/>
                </a:rPr>
                <a:t>YENİ İŞ FİKRİ</a:t>
              </a:r>
            </a:p>
          </p:txBody>
        </p:sp>
        <p:sp>
          <p:nvSpPr>
            <p:cNvPr id="46093" name="Rectangle 12"/>
            <p:cNvSpPr>
              <a:spLocks noChangeArrowheads="1"/>
            </p:cNvSpPr>
            <p:nvPr/>
          </p:nvSpPr>
          <p:spPr bwMode="auto">
            <a:xfrm>
              <a:off x="2350" y="3888"/>
              <a:ext cx="1440" cy="378"/>
            </a:xfrm>
            <a:prstGeom prst="rect">
              <a:avLst/>
            </a:prstGeom>
            <a:solidFill>
              <a:srgbClr val="008080"/>
            </a:solidFill>
            <a:ln w="12600">
              <a:solidFill>
                <a:srgbClr val="000066"/>
              </a:solidFill>
              <a:miter lim="800000"/>
              <a:headEnd/>
              <a:tailEnd/>
            </a:ln>
          </p:spPr>
          <p:txBody>
            <a:bodyPr lIns="92160" tIns="46080" rIns="92160" bIns="46080">
              <a:spAutoFit/>
            </a:bodyPr>
            <a:lstStyle>
              <a:lvl1pPr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Tahoma" pitchFamily="34" charset="0"/>
                </a:defRPr>
              </a:lvl1pPr>
              <a:lvl2pPr marL="742950" indent="-28575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Tahoma" pitchFamily="34" charset="0"/>
                </a:defRPr>
              </a:lvl2pPr>
              <a:lvl3pPr marL="1143000" indent="-22860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Tahoma" pitchFamily="34" charset="0"/>
                </a:defRPr>
              </a:lvl3pPr>
              <a:lvl4pPr marL="1600200" indent="-22860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4pPr>
              <a:lvl5pPr marL="2057400" indent="-22860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9pPr>
            </a:lstStyle>
            <a:p>
              <a:pPr algn="ctr">
                <a:lnSpc>
                  <a:spcPct val="90000"/>
                </a:lnSpc>
                <a:spcBef>
                  <a:spcPts val="1125"/>
                </a:spcBef>
                <a:buClr>
                  <a:srgbClr val="FFFFCC"/>
                </a:buClr>
                <a:buFontTx/>
                <a:buNone/>
              </a:pPr>
              <a:r>
                <a:rPr kumimoji="0" lang="en-GB" altLang="tr-TR" sz="1800" b="0">
                  <a:solidFill>
                    <a:srgbClr val="FFFFCC"/>
                  </a:solidFill>
                  <a:latin typeface="Arial" charset="0"/>
                  <a:cs typeface="Lucida Sans Unicode" pitchFamily="34" charset="0"/>
                </a:rPr>
                <a:t>PLANLAMA VE UYGULAMA</a:t>
              </a:r>
            </a:p>
          </p:txBody>
        </p:sp>
        <p:sp>
          <p:nvSpPr>
            <p:cNvPr id="46094" name="Line 13"/>
            <p:cNvSpPr>
              <a:spLocks noChangeShapeType="1"/>
            </p:cNvSpPr>
            <p:nvPr/>
          </p:nvSpPr>
          <p:spPr bwMode="auto">
            <a:xfrm>
              <a:off x="1679" y="1974"/>
              <a:ext cx="2735" cy="1"/>
            </a:xfrm>
            <a:prstGeom prst="line">
              <a:avLst/>
            </a:prstGeom>
            <a:noFill/>
            <a:ln w="38160">
              <a:solidFill>
                <a:srgbClr val="008000"/>
              </a:solidFill>
              <a:miter lim="800000"/>
              <a:headEnd/>
              <a:tailEnd/>
            </a:ln>
            <a:extLst>
              <a:ext uri="{909E8E84-426E-40DD-AFC4-6F175D3DCCD1}">
                <a14:hiddenFill xmlns:a14="http://schemas.microsoft.com/office/drawing/2010/main">
                  <a:noFill/>
                </a14:hiddenFill>
              </a:ext>
            </a:extLst>
          </p:spPr>
          <p:txBody>
            <a:bodyPr/>
            <a:lstStyle/>
            <a:p>
              <a:endParaRPr lang="tr-TR"/>
            </a:p>
          </p:txBody>
        </p:sp>
        <p:sp>
          <p:nvSpPr>
            <p:cNvPr id="46095" name="Line 14"/>
            <p:cNvSpPr>
              <a:spLocks noChangeShapeType="1"/>
            </p:cNvSpPr>
            <p:nvPr/>
          </p:nvSpPr>
          <p:spPr bwMode="auto">
            <a:xfrm>
              <a:off x="1678" y="1783"/>
              <a:ext cx="1" cy="191"/>
            </a:xfrm>
            <a:prstGeom prst="line">
              <a:avLst/>
            </a:prstGeom>
            <a:noFill/>
            <a:ln w="38160">
              <a:solidFill>
                <a:srgbClr val="008000"/>
              </a:solidFill>
              <a:miter lim="800000"/>
              <a:headEnd/>
              <a:tailEnd/>
            </a:ln>
            <a:extLst>
              <a:ext uri="{909E8E84-426E-40DD-AFC4-6F175D3DCCD1}">
                <a14:hiddenFill xmlns:a14="http://schemas.microsoft.com/office/drawing/2010/main">
                  <a:noFill/>
                </a14:hiddenFill>
              </a:ext>
            </a:extLst>
          </p:spPr>
          <p:txBody>
            <a:bodyPr/>
            <a:lstStyle/>
            <a:p>
              <a:endParaRPr lang="tr-TR"/>
            </a:p>
          </p:txBody>
        </p:sp>
        <p:sp>
          <p:nvSpPr>
            <p:cNvPr id="46096" name="Line 15"/>
            <p:cNvSpPr>
              <a:spLocks noChangeShapeType="1"/>
            </p:cNvSpPr>
            <p:nvPr/>
          </p:nvSpPr>
          <p:spPr bwMode="auto">
            <a:xfrm>
              <a:off x="4414" y="1783"/>
              <a:ext cx="1" cy="191"/>
            </a:xfrm>
            <a:prstGeom prst="line">
              <a:avLst/>
            </a:prstGeom>
            <a:noFill/>
            <a:ln w="38160">
              <a:solidFill>
                <a:srgbClr val="008000"/>
              </a:solidFill>
              <a:miter lim="800000"/>
              <a:headEnd/>
              <a:tailEnd/>
            </a:ln>
            <a:extLst>
              <a:ext uri="{909E8E84-426E-40DD-AFC4-6F175D3DCCD1}">
                <a14:hiddenFill xmlns:a14="http://schemas.microsoft.com/office/drawing/2010/main">
                  <a:noFill/>
                </a14:hiddenFill>
              </a:ext>
            </a:extLst>
          </p:spPr>
          <p:txBody>
            <a:bodyPr/>
            <a:lstStyle/>
            <a:p>
              <a:endParaRPr lang="tr-TR"/>
            </a:p>
          </p:txBody>
        </p:sp>
        <p:sp>
          <p:nvSpPr>
            <p:cNvPr id="46097" name="Line 16"/>
            <p:cNvSpPr>
              <a:spLocks noChangeShapeType="1"/>
            </p:cNvSpPr>
            <p:nvPr/>
          </p:nvSpPr>
          <p:spPr bwMode="auto">
            <a:xfrm>
              <a:off x="2206" y="1969"/>
              <a:ext cx="1" cy="287"/>
            </a:xfrm>
            <a:prstGeom prst="line">
              <a:avLst/>
            </a:prstGeom>
            <a:noFill/>
            <a:ln w="38160">
              <a:solidFill>
                <a:srgbClr val="008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46098" name="Line 17"/>
            <p:cNvSpPr>
              <a:spLocks noChangeShapeType="1"/>
            </p:cNvSpPr>
            <p:nvPr/>
          </p:nvSpPr>
          <p:spPr bwMode="auto">
            <a:xfrm>
              <a:off x="3934" y="1969"/>
              <a:ext cx="1" cy="287"/>
            </a:xfrm>
            <a:prstGeom prst="line">
              <a:avLst/>
            </a:prstGeom>
            <a:noFill/>
            <a:ln w="38160">
              <a:solidFill>
                <a:srgbClr val="008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46099" name="Line 18"/>
            <p:cNvSpPr>
              <a:spLocks noChangeShapeType="1"/>
            </p:cNvSpPr>
            <p:nvPr/>
          </p:nvSpPr>
          <p:spPr bwMode="auto">
            <a:xfrm>
              <a:off x="2207" y="3067"/>
              <a:ext cx="1727" cy="1"/>
            </a:xfrm>
            <a:prstGeom prst="line">
              <a:avLst/>
            </a:prstGeom>
            <a:noFill/>
            <a:ln w="38160">
              <a:solidFill>
                <a:srgbClr val="008000"/>
              </a:solidFill>
              <a:miter lim="800000"/>
              <a:headEnd/>
              <a:tailEnd/>
            </a:ln>
            <a:extLst>
              <a:ext uri="{909E8E84-426E-40DD-AFC4-6F175D3DCCD1}">
                <a14:hiddenFill xmlns:a14="http://schemas.microsoft.com/office/drawing/2010/main">
                  <a:noFill/>
                </a14:hiddenFill>
              </a:ext>
            </a:extLst>
          </p:spPr>
          <p:txBody>
            <a:bodyPr/>
            <a:lstStyle/>
            <a:p>
              <a:endParaRPr lang="tr-TR"/>
            </a:p>
          </p:txBody>
        </p:sp>
        <p:sp>
          <p:nvSpPr>
            <p:cNvPr id="46100" name="Line 19"/>
            <p:cNvSpPr>
              <a:spLocks noChangeShapeType="1"/>
            </p:cNvSpPr>
            <p:nvPr/>
          </p:nvSpPr>
          <p:spPr bwMode="auto">
            <a:xfrm>
              <a:off x="2206" y="2876"/>
              <a:ext cx="1" cy="191"/>
            </a:xfrm>
            <a:prstGeom prst="line">
              <a:avLst/>
            </a:prstGeom>
            <a:noFill/>
            <a:ln w="38160">
              <a:solidFill>
                <a:srgbClr val="008000"/>
              </a:solidFill>
              <a:miter lim="800000"/>
              <a:headEnd/>
              <a:tailEnd/>
            </a:ln>
            <a:extLst>
              <a:ext uri="{909E8E84-426E-40DD-AFC4-6F175D3DCCD1}">
                <a14:hiddenFill xmlns:a14="http://schemas.microsoft.com/office/drawing/2010/main">
                  <a:noFill/>
                </a14:hiddenFill>
              </a:ext>
            </a:extLst>
          </p:spPr>
          <p:txBody>
            <a:bodyPr/>
            <a:lstStyle/>
            <a:p>
              <a:endParaRPr lang="tr-TR"/>
            </a:p>
          </p:txBody>
        </p:sp>
        <p:sp>
          <p:nvSpPr>
            <p:cNvPr id="46101" name="Line 20"/>
            <p:cNvSpPr>
              <a:spLocks noChangeShapeType="1"/>
            </p:cNvSpPr>
            <p:nvPr/>
          </p:nvSpPr>
          <p:spPr bwMode="auto">
            <a:xfrm>
              <a:off x="3062" y="3067"/>
              <a:ext cx="8" cy="293"/>
            </a:xfrm>
            <a:prstGeom prst="line">
              <a:avLst/>
            </a:prstGeom>
            <a:noFill/>
            <a:ln w="38160">
              <a:solidFill>
                <a:srgbClr val="008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46102" name="Text Box 21"/>
            <p:cNvSpPr txBox="1">
              <a:spLocks noChangeArrowheads="1"/>
            </p:cNvSpPr>
            <p:nvPr/>
          </p:nvSpPr>
          <p:spPr bwMode="auto">
            <a:xfrm>
              <a:off x="158" y="1026"/>
              <a:ext cx="953"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Tahoma" pitchFamily="34" charset="0"/>
                </a:defRPr>
              </a:lvl1pPr>
              <a:lvl2pPr marL="742950" indent="-28575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Tahoma" pitchFamily="34" charset="0"/>
                </a:defRPr>
              </a:lvl2pPr>
              <a:lvl3pPr marL="1143000" indent="-22860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Tahoma" pitchFamily="34" charset="0"/>
                </a:defRPr>
              </a:lvl3pPr>
              <a:lvl4pPr marL="1600200" indent="-22860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4pPr>
              <a:lvl5pPr marL="2057400" indent="-22860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9pPr>
            </a:lstStyle>
            <a:p>
              <a:pPr>
                <a:spcBef>
                  <a:spcPts val="1500"/>
                </a:spcBef>
                <a:buClr>
                  <a:srgbClr val="009999"/>
                </a:buClr>
                <a:buFont typeface="Times New Roman" pitchFamily="18" charset="0"/>
                <a:buNone/>
              </a:pPr>
              <a:r>
                <a:rPr kumimoji="0" lang="en-GB" altLang="tr-TR" sz="2400">
                  <a:solidFill>
                    <a:srgbClr val="009999"/>
                  </a:solidFill>
                  <a:latin typeface="Comic Sans MS" pitchFamily="66" charset="0"/>
                  <a:cs typeface="Lucida Sans Unicode" pitchFamily="34" charset="0"/>
                </a:rPr>
                <a:t>SOL BEYİN</a:t>
              </a:r>
            </a:p>
          </p:txBody>
        </p:sp>
        <p:sp>
          <p:nvSpPr>
            <p:cNvPr id="46103" name="Text Box 22"/>
            <p:cNvSpPr txBox="1">
              <a:spLocks noChangeArrowheads="1"/>
            </p:cNvSpPr>
            <p:nvPr/>
          </p:nvSpPr>
          <p:spPr bwMode="auto">
            <a:xfrm>
              <a:off x="4649" y="1026"/>
              <a:ext cx="953"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Tahoma" pitchFamily="34" charset="0"/>
                </a:defRPr>
              </a:lvl1pPr>
              <a:lvl2pPr marL="742950" indent="-28575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Tahoma" pitchFamily="34" charset="0"/>
                </a:defRPr>
              </a:lvl2pPr>
              <a:lvl3pPr marL="1143000" indent="-22860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Tahoma" pitchFamily="34" charset="0"/>
                </a:defRPr>
              </a:lvl3pPr>
              <a:lvl4pPr marL="1600200" indent="-22860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4pPr>
              <a:lvl5pPr marL="2057400" indent="-228600" algn="l"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ahoma" pitchFamily="34" charset="0"/>
                </a:defRPr>
              </a:lvl9pPr>
            </a:lstStyle>
            <a:p>
              <a:pPr algn="r">
                <a:spcBef>
                  <a:spcPts val="1500"/>
                </a:spcBef>
                <a:buClr>
                  <a:srgbClr val="009999"/>
                </a:buClr>
                <a:buFont typeface="Times New Roman" pitchFamily="18" charset="0"/>
                <a:buNone/>
              </a:pPr>
              <a:r>
                <a:rPr kumimoji="0" lang="en-GB" altLang="tr-TR" sz="2400">
                  <a:solidFill>
                    <a:srgbClr val="009999"/>
                  </a:solidFill>
                  <a:latin typeface="Comic Sans MS" pitchFamily="66" charset="0"/>
                  <a:cs typeface="Lucida Sans Unicode" pitchFamily="34" charset="0"/>
                </a:rPr>
                <a:t>SAĞ BEYİN</a:t>
              </a:r>
            </a:p>
          </p:txBody>
        </p:sp>
      </p:grpSp>
    </p:spTree>
    <p:extLst>
      <p:ext uri="{BB962C8B-B14F-4D97-AF65-F5344CB8AC3E}">
        <p14:creationId xmlns:p14="http://schemas.microsoft.com/office/powerpoint/2010/main" val="25622190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5 Slayt Numarası Yer Tutucusu"/>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kumimoji="1" sz="3200">
                <a:solidFill>
                  <a:schemeClr val="tx1"/>
                </a:solidFill>
                <a:latin typeface="Tahoma" pitchFamily="34" charset="0"/>
              </a:defRPr>
            </a:lvl1pPr>
            <a:lvl2pPr marL="742950" indent="-285750" algn="l">
              <a:spcBef>
                <a:spcPct val="20000"/>
              </a:spcBef>
              <a:buChar char="–"/>
              <a:defRPr kumimoji="1" sz="2800">
                <a:solidFill>
                  <a:schemeClr val="tx1"/>
                </a:solidFill>
                <a:latin typeface="Tahoma" pitchFamily="34" charset="0"/>
              </a:defRPr>
            </a:lvl2pPr>
            <a:lvl3pPr marL="1143000" indent="-228600" algn="l">
              <a:spcBef>
                <a:spcPct val="20000"/>
              </a:spcBef>
              <a:buChar char="•"/>
              <a:defRPr kumimoji="1" sz="2400">
                <a:solidFill>
                  <a:schemeClr val="tx1"/>
                </a:solidFill>
                <a:latin typeface="Tahoma" pitchFamily="34" charset="0"/>
              </a:defRPr>
            </a:lvl3pPr>
            <a:lvl4pPr marL="1600200" indent="-228600" algn="l">
              <a:spcBef>
                <a:spcPct val="20000"/>
              </a:spcBef>
              <a:buChar char="–"/>
              <a:defRPr kumimoji="1" sz="2000">
                <a:solidFill>
                  <a:schemeClr val="tx1"/>
                </a:solidFill>
                <a:latin typeface="Tahoma" pitchFamily="34" charset="0"/>
              </a:defRPr>
            </a:lvl4pPr>
            <a:lvl5pPr marL="2057400" indent="-228600" algn="l">
              <a:spcBef>
                <a:spcPct val="20000"/>
              </a:spcBef>
              <a:buChar char="»"/>
              <a:defRPr kumimoji="1" sz="2000">
                <a:solidFill>
                  <a:schemeClr val="tx1"/>
                </a:solidFill>
                <a:latin typeface="Tahoma" pitchFamily="34" charset="0"/>
              </a:defRPr>
            </a:lvl5pPr>
            <a:lvl6pPr marL="2514600" indent="-228600" eaLnBrk="0" fontAlgn="base" hangingPunct="0">
              <a:spcBef>
                <a:spcPct val="20000"/>
              </a:spcBef>
              <a:spcAft>
                <a:spcPct val="0"/>
              </a:spcAft>
              <a:buChar char="»"/>
              <a:defRPr kumimoji="1" sz="2000">
                <a:solidFill>
                  <a:schemeClr val="tx1"/>
                </a:solidFill>
                <a:latin typeface="Tahoma" pitchFamily="34" charset="0"/>
              </a:defRPr>
            </a:lvl6pPr>
            <a:lvl7pPr marL="2971800" indent="-228600" eaLnBrk="0" fontAlgn="base" hangingPunct="0">
              <a:spcBef>
                <a:spcPct val="20000"/>
              </a:spcBef>
              <a:spcAft>
                <a:spcPct val="0"/>
              </a:spcAft>
              <a:buChar char="»"/>
              <a:defRPr kumimoji="1" sz="2000">
                <a:solidFill>
                  <a:schemeClr val="tx1"/>
                </a:solidFill>
                <a:latin typeface="Tahoma" pitchFamily="34" charset="0"/>
              </a:defRPr>
            </a:lvl7pPr>
            <a:lvl8pPr marL="3429000" indent="-228600" eaLnBrk="0" fontAlgn="base" hangingPunct="0">
              <a:spcBef>
                <a:spcPct val="20000"/>
              </a:spcBef>
              <a:spcAft>
                <a:spcPct val="0"/>
              </a:spcAft>
              <a:buChar char="»"/>
              <a:defRPr kumimoji="1" sz="2000">
                <a:solidFill>
                  <a:schemeClr val="tx1"/>
                </a:solidFill>
                <a:latin typeface="Tahoma" pitchFamily="34" charset="0"/>
              </a:defRPr>
            </a:lvl8pPr>
            <a:lvl9pPr marL="3886200" indent="-228600" eaLnBrk="0" fontAlgn="base" hangingPunct="0">
              <a:spcBef>
                <a:spcPct val="20000"/>
              </a:spcBef>
              <a:spcAft>
                <a:spcPct val="0"/>
              </a:spcAft>
              <a:buChar char="»"/>
              <a:defRPr kumimoji="1" sz="2000">
                <a:solidFill>
                  <a:schemeClr val="tx1"/>
                </a:solidFill>
                <a:latin typeface="Tahoma" pitchFamily="34" charset="0"/>
              </a:defRPr>
            </a:lvl9pPr>
          </a:lstStyle>
          <a:p>
            <a:pPr algn="r">
              <a:spcBef>
                <a:spcPct val="50000"/>
              </a:spcBef>
              <a:buFontTx/>
              <a:buNone/>
            </a:pPr>
            <a:fld id="{53171612-5AB2-40CB-A29B-DB690C6CA53D}" type="slidenum">
              <a:rPr kumimoji="0" lang="tr-TR" altLang="tr-TR" sz="1400" smtClean="0">
                <a:solidFill>
                  <a:schemeClr val="folHlink"/>
                </a:solidFill>
              </a:rPr>
              <a:pPr algn="r">
                <a:spcBef>
                  <a:spcPct val="50000"/>
                </a:spcBef>
                <a:buFontTx/>
                <a:buNone/>
              </a:pPr>
              <a:t>8</a:t>
            </a:fld>
            <a:endParaRPr kumimoji="0" lang="tr-TR" altLang="tr-TR" sz="1400">
              <a:solidFill>
                <a:schemeClr val="folHlink"/>
              </a:solidFill>
            </a:endParaRPr>
          </a:p>
        </p:txBody>
      </p:sp>
      <p:sp>
        <p:nvSpPr>
          <p:cNvPr id="48131" name="Rectangle 2"/>
          <p:cNvSpPr>
            <a:spLocks noGrp="1" noChangeArrowheads="1"/>
          </p:cNvSpPr>
          <p:nvPr>
            <p:ph type="title"/>
          </p:nvPr>
        </p:nvSpPr>
        <p:spPr>
          <a:xfrm>
            <a:off x="755576" y="404664"/>
            <a:ext cx="7621588" cy="1325620"/>
          </a:xfrm>
        </p:spPr>
        <p:txBody>
          <a:bodyPr lIns="90000" tIns="46800" rIns="90000" bIns="46800">
            <a:spAutoFit/>
          </a:bodyPr>
          <a:lstStyle/>
          <a:p>
            <a:pPr defTabSz="449263"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tr-TR" altLang="tr-TR" b="1" dirty="0">
                <a:solidFill>
                  <a:srgbClr val="0000A4"/>
                </a:solidFill>
              </a:rPr>
              <a:t>Girişimcilikte </a:t>
            </a:r>
            <a:r>
              <a:rPr lang="en-GB" altLang="tr-TR" b="1" dirty="0" err="1">
                <a:solidFill>
                  <a:srgbClr val="0000A4"/>
                </a:solidFill>
              </a:rPr>
              <a:t>Sağ</a:t>
            </a:r>
            <a:r>
              <a:rPr lang="en-GB" altLang="tr-TR" b="1" dirty="0">
                <a:solidFill>
                  <a:srgbClr val="0000A4"/>
                </a:solidFill>
              </a:rPr>
              <a:t> </a:t>
            </a:r>
            <a:r>
              <a:rPr lang="en-GB" altLang="tr-TR" b="1" dirty="0" err="1">
                <a:solidFill>
                  <a:srgbClr val="0000A4"/>
                </a:solidFill>
              </a:rPr>
              <a:t>Beyin</a:t>
            </a:r>
            <a:r>
              <a:rPr lang="en-GB" altLang="tr-TR" b="1" dirty="0">
                <a:solidFill>
                  <a:srgbClr val="0000A4"/>
                </a:solidFill>
              </a:rPr>
              <a:t> </a:t>
            </a:r>
            <a:r>
              <a:rPr lang="tr-TR" altLang="tr-TR" b="1" dirty="0" err="1">
                <a:solidFill>
                  <a:srgbClr val="0000A4"/>
                </a:solidFill>
              </a:rPr>
              <a:t>m</a:t>
            </a:r>
            <a:r>
              <a:rPr lang="en-GB" altLang="tr-TR" b="1" dirty="0" err="1">
                <a:solidFill>
                  <a:srgbClr val="0000A4"/>
                </a:solidFill>
              </a:rPr>
              <a:t>i</a:t>
            </a:r>
            <a:r>
              <a:rPr lang="en-GB" altLang="tr-TR" b="1" dirty="0">
                <a:solidFill>
                  <a:srgbClr val="0000A4"/>
                </a:solidFill>
              </a:rPr>
              <a:t>? </a:t>
            </a:r>
            <a:r>
              <a:rPr lang="tr-TR" altLang="tr-TR" b="1" dirty="0">
                <a:solidFill>
                  <a:srgbClr val="0000A4"/>
                </a:solidFill>
              </a:rPr>
              <a:t>Yoksa </a:t>
            </a:r>
            <a:r>
              <a:rPr lang="en-GB" altLang="tr-TR" b="1" dirty="0">
                <a:solidFill>
                  <a:srgbClr val="0000A4"/>
                </a:solidFill>
              </a:rPr>
              <a:t>Sol </a:t>
            </a:r>
            <a:r>
              <a:rPr lang="en-GB" altLang="tr-TR" b="1" dirty="0" err="1">
                <a:solidFill>
                  <a:srgbClr val="0000A4"/>
                </a:solidFill>
              </a:rPr>
              <a:t>Beyin</a:t>
            </a:r>
            <a:r>
              <a:rPr lang="en-GB" altLang="tr-TR" b="1" dirty="0">
                <a:solidFill>
                  <a:srgbClr val="0000A4"/>
                </a:solidFill>
              </a:rPr>
              <a:t> </a:t>
            </a:r>
            <a:r>
              <a:rPr lang="tr-TR" altLang="tr-TR" b="1" dirty="0" err="1">
                <a:solidFill>
                  <a:srgbClr val="0000A4"/>
                </a:solidFill>
              </a:rPr>
              <a:t>m</a:t>
            </a:r>
            <a:r>
              <a:rPr lang="en-GB" altLang="tr-TR" b="1" dirty="0" err="1">
                <a:solidFill>
                  <a:srgbClr val="0000A4"/>
                </a:solidFill>
              </a:rPr>
              <a:t>i</a:t>
            </a:r>
            <a:r>
              <a:rPr lang="tr-TR" altLang="tr-TR" b="1" dirty="0">
                <a:solidFill>
                  <a:srgbClr val="0000A4"/>
                </a:solidFill>
              </a:rPr>
              <a:t> Önemlidir</a:t>
            </a:r>
            <a:r>
              <a:rPr lang="en-GB" altLang="tr-TR" b="1" dirty="0">
                <a:solidFill>
                  <a:srgbClr val="0000A4"/>
                </a:solidFill>
              </a:rPr>
              <a:t>?</a:t>
            </a:r>
          </a:p>
        </p:txBody>
      </p:sp>
      <p:sp>
        <p:nvSpPr>
          <p:cNvPr id="48132" name="Rectangle 3"/>
          <p:cNvSpPr>
            <a:spLocks noGrp="1" noChangeArrowheads="1"/>
          </p:cNvSpPr>
          <p:nvPr>
            <p:ph type="body" idx="1"/>
          </p:nvPr>
        </p:nvSpPr>
        <p:spPr>
          <a:xfrm>
            <a:off x="395536" y="1916832"/>
            <a:ext cx="8058472" cy="2492606"/>
          </a:xfrm>
        </p:spPr>
        <p:txBody>
          <a:bodyPr wrap="square" lIns="90000" tIns="46800" rIns="90000" bIns="46800">
            <a:spAutoFit/>
          </a:bodyPr>
          <a:lstStyle/>
          <a:p>
            <a:pPr marL="790575" lvl="1" indent="-342900" defTabSz="449263">
              <a:lnSpc>
                <a:spcPct val="150000"/>
              </a:lnSpc>
              <a:spcBef>
                <a:spcPts val="1400"/>
              </a:spcBef>
              <a:spcAft>
                <a:spcPts val="525"/>
              </a:spcAft>
              <a:tabLst>
                <a:tab pos="903288" algn="l"/>
                <a:tab pos="1817688" algn="l"/>
                <a:tab pos="2732088" algn="l"/>
                <a:tab pos="3646488" algn="l"/>
                <a:tab pos="4560888" algn="l"/>
                <a:tab pos="5475288" algn="l"/>
                <a:tab pos="6389688" algn="l"/>
                <a:tab pos="7304088" algn="l"/>
                <a:tab pos="8218488" algn="l"/>
                <a:tab pos="9132888" algn="l"/>
                <a:tab pos="10047288" algn="l"/>
              </a:tabLst>
            </a:pPr>
            <a:r>
              <a:rPr lang="en-GB" altLang="tr-TR" sz="3200" b="1" dirty="0" err="1"/>
              <a:t>Sağ</a:t>
            </a:r>
            <a:r>
              <a:rPr lang="en-GB" altLang="tr-TR" sz="3200" b="1" dirty="0"/>
              <a:t> </a:t>
            </a:r>
            <a:r>
              <a:rPr lang="en-GB" altLang="tr-TR" sz="3200" b="1" dirty="0" err="1"/>
              <a:t>Beyinin</a:t>
            </a:r>
            <a:r>
              <a:rPr lang="en-GB" altLang="tr-TR" sz="3200" b="1" dirty="0"/>
              <a:t> </a:t>
            </a:r>
            <a:r>
              <a:rPr lang="en-GB" altLang="tr-TR" sz="3200" b="1" dirty="0" err="1"/>
              <a:t>Yaratıcı</a:t>
            </a:r>
            <a:r>
              <a:rPr lang="en-GB" altLang="tr-TR" sz="3200" b="1" dirty="0"/>
              <a:t> </a:t>
            </a:r>
            <a:r>
              <a:rPr lang="en-GB" altLang="tr-TR" sz="3200" b="1" dirty="0" err="1"/>
              <a:t>Düşün</a:t>
            </a:r>
            <a:r>
              <a:rPr lang="tr-TR" altLang="tr-TR" sz="3200" b="1" dirty="0"/>
              <a:t>me Becerisi</a:t>
            </a:r>
            <a:r>
              <a:rPr lang="en-GB" altLang="tr-TR" sz="3200" b="1" dirty="0"/>
              <a:t> </a:t>
            </a:r>
            <a:r>
              <a:rPr lang="en-GB" altLang="tr-TR" sz="3200" b="1" dirty="0" err="1"/>
              <a:t>Farklı</a:t>
            </a:r>
            <a:r>
              <a:rPr lang="en-GB" altLang="tr-TR" sz="3200" b="1" dirty="0"/>
              <a:t> </a:t>
            </a:r>
            <a:r>
              <a:rPr lang="en-GB" altLang="tr-TR" sz="3200" b="1" dirty="0" err="1"/>
              <a:t>Mantıksal</a:t>
            </a:r>
            <a:r>
              <a:rPr lang="en-GB" altLang="tr-TR" sz="3200" b="1" dirty="0"/>
              <a:t> </a:t>
            </a:r>
            <a:r>
              <a:rPr lang="en-GB" altLang="tr-TR" sz="3200" b="1" dirty="0" err="1"/>
              <a:t>Çıkarımlar</a:t>
            </a:r>
            <a:r>
              <a:rPr lang="en-GB" altLang="tr-TR" sz="3200" b="1" dirty="0"/>
              <a:t> </a:t>
            </a:r>
            <a:r>
              <a:rPr lang="en-GB" altLang="tr-TR" sz="3200" b="1" dirty="0" err="1"/>
              <a:t>Yapmayı</a:t>
            </a:r>
            <a:r>
              <a:rPr lang="en-GB" altLang="tr-TR" sz="3200" b="1" dirty="0"/>
              <a:t>, </a:t>
            </a:r>
            <a:endParaRPr lang="tr-TR" altLang="tr-TR" sz="3200" b="1" dirty="0"/>
          </a:p>
          <a:p>
            <a:pPr marL="790575" lvl="1" indent="-342900" defTabSz="449263">
              <a:lnSpc>
                <a:spcPct val="150000"/>
              </a:lnSpc>
              <a:spcBef>
                <a:spcPts val="1400"/>
              </a:spcBef>
              <a:spcAft>
                <a:spcPts val="525"/>
              </a:spcAft>
              <a:tabLst>
                <a:tab pos="903288" algn="l"/>
                <a:tab pos="1817688" algn="l"/>
                <a:tab pos="2732088" algn="l"/>
                <a:tab pos="3646488" algn="l"/>
                <a:tab pos="4560888" algn="l"/>
                <a:tab pos="5475288" algn="l"/>
                <a:tab pos="6389688" algn="l"/>
                <a:tab pos="7304088" algn="l"/>
                <a:tab pos="8218488" algn="l"/>
                <a:tab pos="9132888" algn="l"/>
                <a:tab pos="10047288" algn="l"/>
              </a:tabLst>
            </a:pPr>
            <a:r>
              <a:rPr lang="en-GB" altLang="tr-TR" sz="3200" b="1" dirty="0" err="1"/>
              <a:t>Farklı</a:t>
            </a:r>
            <a:r>
              <a:rPr lang="en-GB" altLang="tr-TR" sz="3200" b="1" dirty="0"/>
              <a:t> </a:t>
            </a:r>
            <a:r>
              <a:rPr lang="en-GB" altLang="tr-TR" sz="3200" b="1" dirty="0" err="1"/>
              <a:t>Fikirler</a:t>
            </a:r>
            <a:r>
              <a:rPr lang="en-GB" altLang="tr-TR" sz="3200" b="1" dirty="0"/>
              <a:t> </a:t>
            </a:r>
            <a:r>
              <a:rPr lang="en-GB" altLang="tr-TR" sz="3200" b="1" dirty="0" err="1"/>
              <a:t>Yaratma</a:t>
            </a:r>
            <a:r>
              <a:rPr lang="en-GB" altLang="tr-TR" sz="3200" b="1" dirty="0"/>
              <a:t> </a:t>
            </a:r>
            <a:r>
              <a:rPr lang="en-GB" altLang="tr-TR" sz="3200" b="1" dirty="0" err="1"/>
              <a:t>Yeteneğini</a:t>
            </a:r>
            <a:r>
              <a:rPr lang="en-GB" altLang="tr-TR" sz="3200" b="1" dirty="0"/>
              <a:t> </a:t>
            </a:r>
            <a:r>
              <a:rPr lang="tr-TR" altLang="tr-TR" sz="3200" b="1" dirty="0"/>
              <a:t>Üretir</a:t>
            </a:r>
            <a:r>
              <a:rPr lang="en-GB" altLang="tr-TR" sz="3200" b="1" dirty="0"/>
              <a:t>. </a:t>
            </a:r>
          </a:p>
        </p:txBody>
      </p:sp>
    </p:spTree>
    <p:extLst>
      <p:ext uri="{BB962C8B-B14F-4D97-AF65-F5344CB8AC3E}">
        <p14:creationId xmlns:p14="http://schemas.microsoft.com/office/powerpoint/2010/main" val="965666875"/>
      </p:ext>
    </p:extLst>
  </p:cSld>
  <p:clrMapOvr>
    <a:masterClrMapping/>
  </p:clrMapOvr>
  <p:transition>
    <p:pull dir="l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yt Numarası Yer Tutucusu 4"/>
          <p:cNvSpPr>
            <a:spLocks noGrp="1"/>
          </p:cNvSpPr>
          <p:nvPr>
            <p:ph type="sldNum" sz="quarter" idx="12"/>
          </p:nvPr>
        </p:nvSpPr>
        <p:spPr/>
        <p:txBody>
          <a:bodyPr/>
          <a:lstStyle/>
          <a:p>
            <a:fld id="{BD66B42C-8221-4704-9260-3421D6CE5A9F}" type="slidenum">
              <a:rPr lang="tr-TR" smtClean="0"/>
              <a:pPr/>
              <a:t>9</a:t>
            </a:fld>
            <a:endParaRPr lang="tr-TR"/>
          </a:p>
        </p:txBody>
      </p:sp>
      <p:sp>
        <p:nvSpPr>
          <p:cNvPr id="6" name="İçerik Yer Tutucusu 5"/>
          <p:cNvSpPr>
            <a:spLocks noGrp="1"/>
          </p:cNvSpPr>
          <p:nvPr>
            <p:ph sz="quarter" idx="1"/>
          </p:nvPr>
        </p:nvSpPr>
        <p:spPr>
          <a:xfrm>
            <a:off x="914400" y="332656"/>
            <a:ext cx="7772400" cy="5687144"/>
          </a:xfrm>
        </p:spPr>
        <p:txBody>
          <a:bodyPr>
            <a:normAutofit lnSpcReduction="10000"/>
          </a:bodyPr>
          <a:lstStyle/>
          <a:p>
            <a:pPr marL="790575" lvl="1" indent="-342900" defTabSz="449263">
              <a:lnSpc>
                <a:spcPct val="150000"/>
              </a:lnSpc>
              <a:spcBef>
                <a:spcPts val="1400"/>
              </a:spcBef>
              <a:spcAft>
                <a:spcPts val="525"/>
              </a:spcAft>
              <a:tabLst>
                <a:tab pos="903288" algn="l"/>
                <a:tab pos="1817688" algn="l"/>
                <a:tab pos="2732088" algn="l"/>
                <a:tab pos="3646488" algn="l"/>
                <a:tab pos="4560888" algn="l"/>
                <a:tab pos="5475288" algn="l"/>
                <a:tab pos="6389688" algn="l"/>
                <a:tab pos="7304088" algn="l"/>
                <a:tab pos="8218488" algn="l"/>
                <a:tab pos="9132888" algn="l"/>
                <a:tab pos="10047288" algn="l"/>
              </a:tabLst>
            </a:pPr>
            <a:r>
              <a:rPr lang="en-GB" altLang="tr-TR" sz="3200" b="1" dirty="0"/>
              <a:t>Sol </a:t>
            </a:r>
            <a:r>
              <a:rPr lang="en-GB" altLang="tr-TR" sz="3200" b="1" dirty="0" err="1"/>
              <a:t>Beyinin</a:t>
            </a:r>
            <a:r>
              <a:rPr lang="en-GB" altLang="tr-TR" sz="3200" b="1" dirty="0"/>
              <a:t> </a:t>
            </a:r>
            <a:r>
              <a:rPr lang="en-GB" altLang="tr-TR" sz="3200" b="1" dirty="0" err="1"/>
              <a:t>Akılcı</a:t>
            </a:r>
            <a:r>
              <a:rPr lang="en-GB" altLang="tr-TR" sz="3200" b="1" dirty="0"/>
              <a:t> </a:t>
            </a:r>
            <a:r>
              <a:rPr lang="en-GB" altLang="tr-TR" sz="3200" b="1" dirty="0" err="1"/>
              <a:t>Düşün</a:t>
            </a:r>
            <a:r>
              <a:rPr lang="tr-TR" altLang="tr-TR" sz="3200" b="1" dirty="0"/>
              <a:t>me Becerisi</a:t>
            </a:r>
            <a:r>
              <a:rPr lang="en-GB" altLang="tr-TR" sz="3200" b="1" dirty="0"/>
              <a:t> </a:t>
            </a:r>
            <a:r>
              <a:rPr lang="tr-TR" altLang="tr-TR" sz="3200" b="1" dirty="0"/>
              <a:t>İsabetli</a:t>
            </a:r>
            <a:r>
              <a:rPr lang="en-GB" altLang="tr-TR" sz="3200" b="1" dirty="0"/>
              <a:t> </a:t>
            </a:r>
            <a:r>
              <a:rPr lang="en-GB" altLang="tr-TR" sz="3200" b="1" dirty="0" err="1"/>
              <a:t>Seçimler</a:t>
            </a:r>
            <a:r>
              <a:rPr lang="en-GB" altLang="tr-TR" sz="3200" b="1" dirty="0"/>
              <a:t> </a:t>
            </a:r>
            <a:r>
              <a:rPr lang="en-GB" altLang="tr-TR" sz="3200" b="1" dirty="0" err="1"/>
              <a:t>Yapmayı</a:t>
            </a:r>
            <a:r>
              <a:rPr lang="en-GB" altLang="tr-TR" sz="3200" b="1" dirty="0"/>
              <a:t>, </a:t>
            </a:r>
            <a:endParaRPr lang="tr-TR" altLang="tr-TR" sz="3200" b="1" dirty="0"/>
          </a:p>
          <a:p>
            <a:pPr marL="790575" lvl="1" indent="-342900" defTabSz="449263">
              <a:lnSpc>
                <a:spcPct val="150000"/>
              </a:lnSpc>
              <a:spcBef>
                <a:spcPts val="1400"/>
              </a:spcBef>
              <a:spcAft>
                <a:spcPts val="525"/>
              </a:spcAft>
              <a:tabLst>
                <a:tab pos="903288" algn="l"/>
                <a:tab pos="1817688" algn="l"/>
                <a:tab pos="2732088" algn="l"/>
                <a:tab pos="3646488" algn="l"/>
                <a:tab pos="4560888" algn="l"/>
                <a:tab pos="5475288" algn="l"/>
                <a:tab pos="6389688" algn="l"/>
                <a:tab pos="7304088" algn="l"/>
                <a:tab pos="8218488" algn="l"/>
                <a:tab pos="9132888" algn="l"/>
                <a:tab pos="10047288" algn="l"/>
              </a:tabLst>
            </a:pPr>
            <a:r>
              <a:rPr lang="en-GB" altLang="tr-TR" sz="3200" b="1" dirty="0" err="1"/>
              <a:t>Farklı</a:t>
            </a:r>
            <a:r>
              <a:rPr lang="en-GB" altLang="tr-TR" sz="3200" b="1" dirty="0"/>
              <a:t> </a:t>
            </a:r>
            <a:r>
              <a:rPr lang="en-GB" altLang="tr-TR" sz="3200" b="1" dirty="0" err="1"/>
              <a:t>Fikirleri</a:t>
            </a:r>
            <a:r>
              <a:rPr lang="en-GB" altLang="tr-TR" sz="3200" b="1" dirty="0"/>
              <a:t> </a:t>
            </a:r>
            <a:r>
              <a:rPr lang="en-GB" altLang="tr-TR" sz="3200" b="1" dirty="0" err="1"/>
              <a:t>Değerlendirerek</a:t>
            </a:r>
            <a:r>
              <a:rPr lang="en-GB" altLang="tr-TR" sz="3200" b="1" dirty="0"/>
              <a:t> </a:t>
            </a:r>
            <a:r>
              <a:rPr lang="en-GB" altLang="tr-TR" sz="3200" b="1" dirty="0" err="1"/>
              <a:t>Bunlardan</a:t>
            </a:r>
            <a:r>
              <a:rPr lang="en-GB" altLang="tr-TR" sz="3200" b="1" dirty="0"/>
              <a:t> </a:t>
            </a:r>
            <a:r>
              <a:rPr lang="en-GB" altLang="tr-TR" sz="3200" b="1" dirty="0" err="1"/>
              <a:t>En</a:t>
            </a:r>
            <a:r>
              <a:rPr lang="en-GB" altLang="tr-TR" sz="3200" b="1" dirty="0"/>
              <a:t> </a:t>
            </a:r>
            <a:r>
              <a:rPr lang="en-GB" altLang="tr-TR" sz="3200" b="1" dirty="0" err="1"/>
              <a:t>İyisini</a:t>
            </a:r>
            <a:r>
              <a:rPr lang="en-GB" altLang="tr-TR" sz="3200" b="1" dirty="0"/>
              <a:t> </a:t>
            </a:r>
            <a:r>
              <a:rPr lang="en-GB" altLang="tr-TR" sz="3200" b="1" dirty="0" err="1"/>
              <a:t>Seçebilme</a:t>
            </a:r>
            <a:r>
              <a:rPr lang="en-GB" altLang="tr-TR" sz="3200" b="1" dirty="0"/>
              <a:t> </a:t>
            </a:r>
            <a:r>
              <a:rPr lang="en-GB" altLang="tr-TR" sz="3200" b="1" dirty="0" err="1"/>
              <a:t>Yeteneğini</a:t>
            </a:r>
            <a:r>
              <a:rPr lang="en-GB" altLang="tr-TR" sz="3200" b="1" dirty="0"/>
              <a:t> </a:t>
            </a:r>
            <a:r>
              <a:rPr lang="tr-TR" altLang="tr-TR" sz="3200" b="1" dirty="0"/>
              <a:t>Üretir</a:t>
            </a:r>
            <a:r>
              <a:rPr lang="en-GB" altLang="tr-TR" sz="3200" b="1" dirty="0"/>
              <a:t>.</a:t>
            </a:r>
            <a:endParaRPr lang="tr-TR" altLang="tr-TR" sz="3200" b="1" dirty="0"/>
          </a:p>
          <a:p>
            <a:pPr defTabSz="449263">
              <a:lnSpc>
                <a:spcPct val="150000"/>
              </a:lnSpc>
              <a:spcBef>
                <a:spcPts val="1600"/>
              </a:spcBef>
              <a:spcAft>
                <a:spcPts val="600"/>
              </a:spcAft>
              <a:tabLst>
                <a:tab pos="903288" algn="l"/>
                <a:tab pos="1817688" algn="l"/>
                <a:tab pos="2732088" algn="l"/>
                <a:tab pos="3646488" algn="l"/>
                <a:tab pos="4560888" algn="l"/>
                <a:tab pos="5475288" algn="l"/>
                <a:tab pos="6389688" algn="l"/>
                <a:tab pos="7304088" algn="l"/>
                <a:tab pos="8218488" algn="l"/>
                <a:tab pos="9132888" algn="l"/>
                <a:tab pos="10047288" algn="l"/>
              </a:tabLst>
            </a:pPr>
            <a:r>
              <a:rPr lang="en-GB" altLang="tr-TR" sz="3200" b="1" dirty="0" err="1">
                <a:solidFill>
                  <a:srgbClr val="0000A4"/>
                </a:solidFill>
              </a:rPr>
              <a:t>Girişimcilik</a:t>
            </a:r>
            <a:r>
              <a:rPr lang="en-GB" altLang="tr-TR" sz="3200" b="1" dirty="0">
                <a:solidFill>
                  <a:srgbClr val="0000A4"/>
                </a:solidFill>
              </a:rPr>
              <a:t> Hem </a:t>
            </a:r>
            <a:r>
              <a:rPr lang="en-GB" altLang="tr-TR" sz="3200" b="1" dirty="0" err="1">
                <a:solidFill>
                  <a:srgbClr val="0000A4"/>
                </a:solidFill>
              </a:rPr>
              <a:t>Sağ</a:t>
            </a:r>
            <a:r>
              <a:rPr lang="en-GB" altLang="tr-TR" sz="3200" b="1" dirty="0">
                <a:solidFill>
                  <a:srgbClr val="0000A4"/>
                </a:solidFill>
              </a:rPr>
              <a:t> Hem De Sol </a:t>
            </a:r>
            <a:r>
              <a:rPr lang="en-GB" altLang="tr-TR" sz="3200" b="1" dirty="0" err="1">
                <a:solidFill>
                  <a:srgbClr val="0000A4"/>
                </a:solidFill>
              </a:rPr>
              <a:t>Beyinle</a:t>
            </a:r>
            <a:r>
              <a:rPr lang="en-GB" altLang="tr-TR" sz="3200" b="1" dirty="0">
                <a:solidFill>
                  <a:srgbClr val="0000A4"/>
                </a:solidFill>
              </a:rPr>
              <a:t> </a:t>
            </a:r>
            <a:r>
              <a:rPr lang="tr-TR" altLang="tr-TR" sz="3200" b="1" dirty="0">
                <a:solidFill>
                  <a:srgbClr val="0000A4"/>
                </a:solidFill>
              </a:rPr>
              <a:t>	</a:t>
            </a:r>
            <a:r>
              <a:rPr lang="en-GB" altLang="tr-TR" sz="3200" b="1" dirty="0" err="1">
                <a:solidFill>
                  <a:srgbClr val="0000A4"/>
                </a:solidFill>
              </a:rPr>
              <a:t>Düşünmeyi</a:t>
            </a:r>
            <a:r>
              <a:rPr lang="en-GB" altLang="tr-TR" sz="3200" b="1" dirty="0">
                <a:solidFill>
                  <a:srgbClr val="0000A4"/>
                </a:solidFill>
              </a:rPr>
              <a:t> </a:t>
            </a:r>
            <a:r>
              <a:rPr lang="en-GB" altLang="tr-TR" sz="3200" b="1" dirty="0" err="1">
                <a:solidFill>
                  <a:srgbClr val="0000A4"/>
                </a:solidFill>
              </a:rPr>
              <a:t>Gerektirir</a:t>
            </a:r>
            <a:r>
              <a:rPr lang="en-GB" altLang="tr-TR" sz="3200" b="1" dirty="0">
                <a:solidFill>
                  <a:srgbClr val="0000A4"/>
                </a:solidFill>
              </a:rPr>
              <a:t>.   </a:t>
            </a:r>
          </a:p>
          <a:p>
            <a:endParaRPr lang="tr-TR" dirty="0"/>
          </a:p>
        </p:txBody>
      </p:sp>
    </p:spTree>
    <p:extLst>
      <p:ext uri="{BB962C8B-B14F-4D97-AF65-F5344CB8AC3E}">
        <p14:creationId xmlns:p14="http://schemas.microsoft.com/office/powerpoint/2010/main" val="160815030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isse Senedi">
  <a:themeElements>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Hisse Senedi">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Hisse Senedi">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1275</TotalTime>
  <Words>2853</Words>
  <Application>Microsoft Office PowerPoint</Application>
  <PresentationFormat>On-screen Show (4:3)</PresentationFormat>
  <Paragraphs>435</Paragraphs>
  <Slides>64</Slides>
  <Notes>14</Notes>
  <HiddenSlides>0</HiddenSlides>
  <MMClips>0</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83" baseType="lpstr">
      <vt:lpstr>Arial</vt:lpstr>
      <vt:lpstr>Arial Black</vt:lpstr>
      <vt:lpstr>Calibri</vt:lpstr>
      <vt:lpstr>Comic Sans MS</vt:lpstr>
      <vt:lpstr>Copperplate Gothic Bold</vt:lpstr>
      <vt:lpstr>Franklin Gothic Book</vt:lpstr>
      <vt:lpstr>Lucida Sans Unicode</vt:lpstr>
      <vt:lpstr>Monotype Sorts</vt:lpstr>
      <vt:lpstr>Perpetua</vt:lpstr>
      <vt:lpstr>Segoe Script</vt:lpstr>
      <vt:lpstr>StarSymbol</vt:lpstr>
      <vt:lpstr>Symbol</vt:lpstr>
      <vt:lpstr>Tahoma</vt:lpstr>
      <vt:lpstr>Times New Roman</vt:lpstr>
      <vt:lpstr>Trebuchet MS</vt:lpstr>
      <vt:lpstr>Wingdings</vt:lpstr>
      <vt:lpstr>Wingdings 2</vt:lpstr>
      <vt:lpstr>Hisse Senedi</vt:lpstr>
      <vt:lpstr>Clip</vt:lpstr>
      <vt:lpstr>Girişimcilikte Yaratıcılık</vt:lpstr>
      <vt:lpstr>Yaratıcılık</vt:lpstr>
      <vt:lpstr>Yenilikçilik</vt:lpstr>
      <vt:lpstr>Yaratıcılığın Özellikleri </vt:lpstr>
      <vt:lpstr>Yaratıcı Kişilerin Özellikleri</vt:lpstr>
      <vt:lpstr>Yaratıcı Olmayı Öğrenebilir miyiz?</vt:lpstr>
      <vt:lpstr>PowerPoint Presentation</vt:lpstr>
      <vt:lpstr>Girişimcilikte Sağ Beyin mi? Yoksa Sol Beyin mi Önemlidir?</vt:lpstr>
      <vt:lpstr>PowerPoint Presentation</vt:lpstr>
      <vt:lpstr>Yaratıcılığın Önündeki Engeller</vt:lpstr>
      <vt:lpstr>İyi Bir İş Fikri Neden Önemlidir?</vt:lpstr>
      <vt:lpstr>Yaratıcılığın Gerçekleşmesini Sağlayan Faktörler</vt:lpstr>
      <vt:lpstr>Örgütsel Yaratıcılıkta Yönetsel Tutum ve Davranışlar</vt:lpstr>
      <vt:lpstr>Motivasyon </vt:lpstr>
      <vt:lpstr>Yaratıcılık Motivasyonunu Arttıran Uygulamalar</vt:lpstr>
      <vt:lpstr>PowerPoint Presentation</vt:lpstr>
      <vt:lpstr>Dışsal Motivasyon </vt:lpstr>
      <vt:lpstr>İçsel Motivasyon</vt:lpstr>
      <vt:lpstr>PowerPoint Presentation</vt:lpstr>
      <vt:lpstr>PowerPoint Presentation</vt:lpstr>
      <vt:lpstr>Tutum, Davranış ve Ortamlar Bireysel Yaratıcılıkta Tutum ve Davranışlar</vt:lpstr>
      <vt:lpstr>PowerPoint Presentation</vt:lpstr>
      <vt:lpstr>PowerPoint Presentation</vt:lpstr>
      <vt:lpstr>2. Birikimli (Incremental) Yenilik</vt:lpstr>
      <vt:lpstr>PowerPoint Presentation</vt:lpstr>
      <vt:lpstr>Girişimcilik ve İş Kurma Süreçleri</vt:lpstr>
      <vt:lpstr>KOBİ’ ler</vt:lpstr>
      <vt:lpstr>Ücretli Çalışmanın Avantajları </vt:lpstr>
      <vt:lpstr>Ücretli Çalışmanın Zorlukları </vt:lpstr>
      <vt:lpstr>Bir Girişimcinin Kendi İşini Kurabilmesi İçin Gerekli Bilgiler</vt:lpstr>
      <vt:lpstr>Teknik ve İşlevsel Bilgiler</vt:lpstr>
      <vt:lpstr>Planlama Bilgileri</vt:lpstr>
      <vt:lpstr>Plan Kısa Olmalı ve Aşağıdakileri İçermelidir: </vt:lpstr>
      <vt:lpstr>İş Planının İçeriği</vt:lpstr>
      <vt:lpstr>Yönetim Bilgileri</vt:lpstr>
      <vt:lpstr>Girişimcinin İş Kurma Sürecindeki Temel Adımları</vt:lpstr>
      <vt:lpstr>PowerPoint Presentation</vt:lpstr>
      <vt:lpstr>Var Olan Bir Firmayı Satın Alma </vt:lpstr>
      <vt:lpstr>Franchise Satın Alma</vt:lpstr>
      <vt:lpstr>Büyük Bir Kuluçka Merkezine Katılma</vt:lpstr>
      <vt:lpstr>SÜRDÜRÜLEBİLİR KALKINMA</vt:lpstr>
      <vt:lpstr>PowerPoint Presentation</vt:lpstr>
      <vt:lpstr>Sürdürülebilirlik Kavramı</vt:lpstr>
      <vt:lpstr>Sürdürülebilirliğin üç boyutu </vt:lpstr>
      <vt:lpstr>Sürdürülebilir kalkınma için uluslararası platformlarda atılan adımlar…</vt:lpstr>
      <vt:lpstr>Küresel Sorunlar … </vt:lpstr>
      <vt:lpstr>PowerPoint Presentation</vt:lpstr>
      <vt:lpstr>Sürdürülebilir Kalkınma Modeli </vt:lpstr>
      <vt:lpstr>Sürdürülebilirlik Göstergeleri</vt:lpstr>
      <vt:lpstr>PowerPoint Presentation</vt:lpstr>
      <vt:lpstr>PowerPoint Presentation</vt:lpstr>
      <vt:lpstr>PowerPoint Presentation</vt:lpstr>
      <vt:lpstr>PowerPoint Presentation</vt:lpstr>
      <vt:lpstr>2030 Sürdürülebilir kalkınma hedefleri</vt:lpstr>
      <vt:lpstr>PowerPoint Presentation</vt:lpstr>
      <vt:lpstr>PowerPoint Presentation</vt:lpstr>
      <vt:lpstr>030,4 </vt:lpstr>
      <vt:lpstr>PowerPoint Presentation</vt:lpstr>
      <vt:lpstr>PowerPoint Presentation</vt:lpstr>
      <vt:lpstr>TÜRKİYE’DE SÜRDÜRÜLEBİLİR KALKINMA YAKLAŞIMLARI </vt:lpstr>
      <vt:lpstr>Ulusal yönetmelikler</vt:lpstr>
      <vt:lpstr> </vt:lpstr>
      <vt:lpstr> </vt:lpstr>
      <vt:lpstr>Kaynaklar</vt:lpstr>
    </vt:vector>
  </TitlesOfParts>
  <Company>PATRON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İş Güvenliği ve Hizmetleri Sınav Soruları</dc:title>
  <dc:creator>Öğr. Gör. Adem ALTAY</dc:creator>
  <cp:lastModifiedBy>Osman İsmail</cp:lastModifiedBy>
  <cp:revision>176</cp:revision>
  <cp:lastPrinted>2017-03-20T10:06:04Z</cp:lastPrinted>
  <dcterms:created xsi:type="dcterms:W3CDTF">2012-09-15T18:02:21Z</dcterms:created>
  <dcterms:modified xsi:type="dcterms:W3CDTF">2020-10-22T14:57:27Z</dcterms:modified>
</cp:coreProperties>
</file>