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51100" y="1041907"/>
            <a:ext cx="7289799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58367" y="3505657"/>
            <a:ext cx="9875265" cy="848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23720" y="1998217"/>
            <a:ext cx="93345" cy="372110"/>
          </a:xfrm>
          <a:custGeom>
            <a:avLst/>
            <a:gdLst/>
            <a:ahLst/>
            <a:cxnLst/>
            <a:rect l="l" t="t" r="r" b="b"/>
            <a:pathLst>
              <a:path w="93344" h="372110">
                <a:moveTo>
                  <a:pt x="0" y="371855"/>
                </a:moveTo>
                <a:lnTo>
                  <a:pt x="92963" y="371855"/>
                </a:lnTo>
                <a:lnTo>
                  <a:pt x="92963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916683" y="1998217"/>
            <a:ext cx="307975" cy="372110"/>
          </a:xfrm>
          <a:custGeom>
            <a:avLst/>
            <a:gdLst/>
            <a:ahLst/>
            <a:cxnLst/>
            <a:rect l="l" t="t" r="r" b="b"/>
            <a:pathLst>
              <a:path w="307975" h="372110">
                <a:moveTo>
                  <a:pt x="0" y="371855"/>
                </a:moveTo>
                <a:lnTo>
                  <a:pt x="307848" y="371855"/>
                </a:lnTo>
                <a:lnTo>
                  <a:pt x="307848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224532" y="1998217"/>
            <a:ext cx="113030" cy="372110"/>
          </a:xfrm>
          <a:custGeom>
            <a:avLst/>
            <a:gdLst/>
            <a:ahLst/>
            <a:cxnLst/>
            <a:rect l="l" t="t" r="r" b="b"/>
            <a:pathLst>
              <a:path w="113030" h="372110">
                <a:moveTo>
                  <a:pt x="0" y="371855"/>
                </a:moveTo>
                <a:lnTo>
                  <a:pt x="112775" y="371855"/>
                </a:lnTo>
                <a:lnTo>
                  <a:pt x="112775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337307" y="1998217"/>
            <a:ext cx="599440" cy="372110"/>
          </a:xfrm>
          <a:custGeom>
            <a:avLst/>
            <a:gdLst/>
            <a:ahLst/>
            <a:cxnLst/>
            <a:rect l="l" t="t" r="r" b="b"/>
            <a:pathLst>
              <a:path w="599439" h="372110">
                <a:moveTo>
                  <a:pt x="0" y="371855"/>
                </a:moveTo>
                <a:lnTo>
                  <a:pt x="598932" y="371855"/>
                </a:lnTo>
                <a:lnTo>
                  <a:pt x="598932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936239" y="1998217"/>
            <a:ext cx="113030" cy="372110"/>
          </a:xfrm>
          <a:custGeom>
            <a:avLst/>
            <a:gdLst/>
            <a:ahLst/>
            <a:cxnLst/>
            <a:rect l="l" t="t" r="r" b="b"/>
            <a:pathLst>
              <a:path w="113030" h="372110">
                <a:moveTo>
                  <a:pt x="0" y="371855"/>
                </a:moveTo>
                <a:lnTo>
                  <a:pt x="112775" y="371855"/>
                </a:lnTo>
                <a:lnTo>
                  <a:pt x="112775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049016" y="1998217"/>
            <a:ext cx="615950" cy="372110"/>
          </a:xfrm>
          <a:custGeom>
            <a:avLst/>
            <a:gdLst/>
            <a:ahLst/>
            <a:cxnLst/>
            <a:rect l="l" t="t" r="r" b="b"/>
            <a:pathLst>
              <a:path w="615950" h="372110">
                <a:moveTo>
                  <a:pt x="0" y="371855"/>
                </a:moveTo>
                <a:lnTo>
                  <a:pt x="615695" y="371855"/>
                </a:lnTo>
                <a:lnTo>
                  <a:pt x="615695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664711" y="1998217"/>
            <a:ext cx="93345" cy="372110"/>
          </a:xfrm>
          <a:custGeom>
            <a:avLst/>
            <a:gdLst/>
            <a:ahLst/>
            <a:cxnLst/>
            <a:rect l="l" t="t" r="r" b="b"/>
            <a:pathLst>
              <a:path w="93345" h="372110">
                <a:moveTo>
                  <a:pt x="0" y="371855"/>
                </a:moveTo>
                <a:lnTo>
                  <a:pt x="92963" y="371855"/>
                </a:lnTo>
                <a:lnTo>
                  <a:pt x="92963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757676" y="1998217"/>
            <a:ext cx="113030" cy="372110"/>
          </a:xfrm>
          <a:custGeom>
            <a:avLst/>
            <a:gdLst/>
            <a:ahLst/>
            <a:cxnLst/>
            <a:rect l="l" t="t" r="r" b="b"/>
            <a:pathLst>
              <a:path w="113029" h="372110">
                <a:moveTo>
                  <a:pt x="0" y="371855"/>
                </a:moveTo>
                <a:lnTo>
                  <a:pt x="112775" y="371855"/>
                </a:lnTo>
                <a:lnTo>
                  <a:pt x="112775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186164" y="2656585"/>
            <a:ext cx="93345" cy="372110"/>
          </a:xfrm>
          <a:custGeom>
            <a:avLst/>
            <a:gdLst/>
            <a:ahLst/>
            <a:cxnLst/>
            <a:rect l="l" t="t" r="r" b="b"/>
            <a:pathLst>
              <a:path w="93345" h="372110">
                <a:moveTo>
                  <a:pt x="0" y="371856"/>
                </a:moveTo>
                <a:lnTo>
                  <a:pt x="92964" y="371856"/>
                </a:lnTo>
                <a:lnTo>
                  <a:pt x="92964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9279128" y="2656585"/>
            <a:ext cx="307975" cy="372110"/>
          </a:xfrm>
          <a:custGeom>
            <a:avLst/>
            <a:gdLst/>
            <a:ahLst/>
            <a:cxnLst/>
            <a:rect l="l" t="t" r="r" b="b"/>
            <a:pathLst>
              <a:path w="307975" h="372110">
                <a:moveTo>
                  <a:pt x="0" y="371856"/>
                </a:moveTo>
                <a:lnTo>
                  <a:pt x="307848" y="371856"/>
                </a:lnTo>
                <a:lnTo>
                  <a:pt x="307848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586976" y="2656585"/>
            <a:ext cx="213360" cy="372110"/>
          </a:xfrm>
          <a:custGeom>
            <a:avLst/>
            <a:gdLst/>
            <a:ahLst/>
            <a:cxnLst/>
            <a:rect l="l" t="t" r="r" b="b"/>
            <a:pathLst>
              <a:path w="213359" h="372110">
                <a:moveTo>
                  <a:pt x="0" y="371856"/>
                </a:moveTo>
                <a:lnTo>
                  <a:pt x="213359" y="371856"/>
                </a:lnTo>
                <a:lnTo>
                  <a:pt x="213359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800335" y="2656585"/>
            <a:ext cx="701040" cy="372110"/>
          </a:xfrm>
          <a:custGeom>
            <a:avLst/>
            <a:gdLst/>
            <a:ahLst/>
            <a:cxnLst/>
            <a:rect l="l" t="t" r="r" b="b"/>
            <a:pathLst>
              <a:path w="701040" h="372110">
                <a:moveTo>
                  <a:pt x="0" y="371856"/>
                </a:moveTo>
                <a:lnTo>
                  <a:pt x="701040" y="371856"/>
                </a:lnTo>
                <a:lnTo>
                  <a:pt x="701040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501376" y="2656585"/>
            <a:ext cx="215265" cy="372110"/>
          </a:xfrm>
          <a:custGeom>
            <a:avLst/>
            <a:gdLst/>
            <a:ahLst/>
            <a:cxnLst/>
            <a:rect l="l" t="t" r="r" b="b"/>
            <a:pathLst>
              <a:path w="215265" h="372110">
                <a:moveTo>
                  <a:pt x="0" y="371856"/>
                </a:moveTo>
                <a:lnTo>
                  <a:pt x="214883" y="371856"/>
                </a:lnTo>
                <a:lnTo>
                  <a:pt x="214883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0716259" y="2656585"/>
            <a:ext cx="614680" cy="372110"/>
          </a:xfrm>
          <a:custGeom>
            <a:avLst/>
            <a:gdLst/>
            <a:ahLst/>
            <a:cxnLst/>
            <a:rect l="l" t="t" r="r" b="b"/>
            <a:pathLst>
              <a:path w="614679" h="372110">
                <a:moveTo>
                  <a:pt x="0" y="371856"/>
                </a:moveTo>
                <a:lnTo>
                  <a:pt x="614172" y="371856"/>
                </a:lnTo>
                <a:lnTo>
                  <a:pt x="614172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1330431" y="2656585"/>
            <a:ext cx="93345" cy="372110"/>
          </a:xfrm>
          <a:custGeom>
            <a:avLst/>
            <a:gdLst/>
            <a:ahLst/>
            <a:cxnLst/>
            <a:rect l="l" t="t" r="r" b="b"/>
            <a:pathLst>
              <a:path w="93345" h="372110">
                <a:moveTo>
                  <a:pt x="0" y="371856"/>
                </a:moveTo>
                <a:lnTo>
                  <a:pt x="92964" y="371856"/>
                </a:lnTo>
                <a:lnTo>
                  <a:pt x="92964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1456923" y="2656585"/>
            <a:ext cx="0" cy="372110"/>
          </a:xfrm>
          <a:custGeom>
            <a:avLst/>
            <a:gdLst/>
            <a:ahLst/>
            <a:cxnLst/>
            <a:rect l="l" t="t" r="r" b="b"/>
            <a:pathLst>
              <a:path h="372110">
                <a:moveTo>
                  <a:pt x="0" y="0"/>
                </a:moveTo>
                <a:lnTo>
                  <a:pt x="0" y="371856"/>
                </a:lnTo>
              </a:path>
            </a:pathLst>
          </a:custGeom>
          <a:ln w="670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9385" y="513664"/>
            <a:ext cx="9933228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1006" y="1231877"/>
            <a:ext cx="10209987" cy="3965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471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GİRİŞİMCİLİK </a:t>
            </a:r>
            <a:r>
              <a:rPr spc="-25" dirty="0"/>
              <a:t>VE </a:t>
            </a:r>
            <a:r>
              <a:rPr spc="-65" dirty="0"/>
              <a:t>PROJE</a:t>
            </a:r>
            <a:r>
              <a:rPr spc="-300" dirty="0"/>
              <a:t> </a:t>
            </a:r>
            <a:r>
              <a:rPr spc="-70" dirty="0"/>
              <a:t>YÖNETİMİ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0921" y="6045200"/>
            <a:ext cx="22656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20</a:t>
            </a:r>
            <a:r>
              <a:rPr lang="tr-TR" sz="1800" spc="-5" dirty="0">
                <a:latin typeface="Calibri"/>
                <a:cs typeface="Calibri"/>
              </a:rPr>
              <a:t>20</a:t>
            </a:r>
            <a:r>
              <a:rPr sz="1800" spc="-5" dirty="0">
                <a:latin typeface="Calibri"/>
                <a:cs typeface="Calibri"/>
              </a:rPr>
              <a:t>- </a:t>
            </a:r>
            <a:r>
              <a:rPr sz="1800" dirty="0">
                <a:latin typeface="Calibri"/>
                <a:cs typeface="Calibri"/>
              </a:rPr>
              <a:t>202</a:t>
            </a:r>
            <a:r>
              <a:rPr lang="tr-TR" dirty="0">
                <a:latin typeface="Calibri"/>
                <a:cs typeface="Calibri"/>
              </a:rPr>
              <a:t>1</a:t>
            </a:r>
            <a:r>
              <a:rPr sz="1800" dirty="0">
                <a:latin typeface="Calibri"/>
                <a:cs typeface="Calibri"/>
              </a:rPr>
              <a:t> Güz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Dönemi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7195" algn="ctr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KİMYA</a:t>
            </a:r>
            <a:r>
              <a:rPr spc="-5" dirty="0"/>
              <a:t> MÜHENDİSLİĞİ</a:t>
            </a:r>
          </a:p>
          <a:p>
            <a:pPr marL="414655" algn="ctr">
              <a:lnSpc>
                <a:spcPct val="100000"/>
              </a:lnSpc>
            </a:pPr>
            <a:r>
              <a:rPr spc="-40" dirty="0"/>
              <a:t>METALÜRJİ </a:t>
            </a:r>
            <a:r>
              <a:rPr spc="-5" dirty="0"/>
              <a:t>VE MALZEME</a:t>
            </a:r>
            <a:r>
              <a:rPr spc="5" dirty="0"/>
              <a:t> </a:t>
            </a:r>
            <a:r>
              <a:rPr spc="-5" dirty="0"/>
              <a:t>MÜHENDİSLİĞİ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D44ED54B-8F84-4A97-B56A-B1D828D5D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50" y="914400"/>
            <a:ext cx="1134110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899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E0162F92-2E2D-4F97-95BD-FA449383B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647700"/>
            <a:ext cx="82296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79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76485C5D-E3BF-4175-93FB-27C70C2B7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33400"/>
            <a:ext cx="9753505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317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A8137D17-8BBA-4B86-A239-A40A734E3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81000"/>
            <a:ext cx="9677400" cy="618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228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833CA01F-0CD6-4124-B274-1CEF6CDEC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618887"/>
            <a:ext cx="8839200" cy="562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12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2994885F-4E39-4BE3-A2F4-F6FE6E4D9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95400"/>
            <a:ext cx="9215438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04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E372C6D3-688A-465C-AD6C-68E4ADEE64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143000"/>
            <a:ext cx="10668000" cy="2554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algn="just">
              <a:lnSpc>
                <a:spcPts val="2740"/>
              </a:lnSpc>
              <a:spcBef>
                <a:spcPts val="100"/>
              </a:spcBef>
              <a:tabLst>
                <a:tab pos="241300" algn="l"/>
              </a:tabLst>
            </a:pPr>
            <a:r>
              <a:rPr lang="tr-TR" sz="36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Ö</a:t>
            </a:r>
            <a:r>
              <a:rPr sz="3600" b="1" spc="-5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rnek</a:t>
            </a:r>
            <a:r>
              <a:rPr sz="36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destek programları </a:t>
            </a:r>
            <a:r>
              <a:rPr sz="3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aşağıda </a:t>
            </a:r>
            <a:r>
              <a:rPr sz="3600" b="1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verildiği</a:t>
            </a:r>
            <a:r>
              <a:rPr sz="3600" b="1" spc="-4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600" b="1" spc="-5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gibidir</a:t>
            </a:r>
            <a:r>
              <a:rPr sz="36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lang="tr-TR" sz="3600" b="1" spc="-5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12065" algn="just">
              <a:lnSpc>
                <a:spcPts val="2740"/>
              </a:lnSpc>
              <a:spcBef>
                <a:spcPts val="100"/>
              </a:spcBef>
              <a:tabLst>
                <a:tab pos="241300" algn="l"/>
              </a:tabLst>
            </a:pPr>
            <a:endParaRPr sz="36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Calibri"/>
                <a:cs typeface="Calibri"/>
              </a:rPr>
              <a:t>1. </a:t>
            </a:r>
            <a:r>
              <a:rPr sz="2400" spc="-10" dirty="0">
                <a:latin typeface="Calibri"/>
                <a:cs typeface="Calibri"/>
              </a:rPr>
              <a:t>YTÜ-BAP Proje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Destekleri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Calibri"/>
                <a:cs typeface="Calibri"/>
              </a:rPr>
              <a:t>2. </a:t>
            </a:r>
            <a:r>
              <a:rPr sz="2400" spc="-25" dirty="0">
                <a:latin typeface="Calibri"/>
                <a:cs typeface="Calibri"/>
              </a:rPr>
              <a:t>KOSGEB </a:t>
            </a:r>
            <a:r>
              <a:rPr sz="2400" dirty="0">
                <a:latin typeface="Calibri"/>
                <a:cs typeface="Calibri"/>
              </a:rPr>
              <a:t>Girişimcilik </a:t>
            </a:r>
            <a:r>
              <a:rPr sz="2400" spc="-10" dirty="0">
                <a:latin typeface="Calibri"/>
                <a:cs typeface="Calibri"/>
              </a:rPr>
              <a:t>Destek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Programı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Calibri"/>
                <a:cs typeface="Calibri"/>
              </a:rPr>
              <a:t>3. </a:t>
            </a:r>
            <a:r>
              <a:rPr sz="2400" spc="-35" dirty="0">
                <a:latin typeface="Calibri"/>
                <a:cs typeface="Calibri"/>
              </a:rPr>
              <a:t>TÜBİTAK </a:t>
            </a:r>
            <a:r>
              <a:rPr sz="2400" spc="-10" dirty="0">
                <a:latin typeface="Calibri"/>
                <a:cs typeface="Calibri"/>
              </a:rPr>
              <a:t>2209-A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spc="-15" dirty="0">
                <a:latin typeface="Calibri"/>
                <a:cs typeface="Calibri"/>
              </a:rPr>
              <a:t>Üniversite </a:t>
            </a:r>
            <a:r>
              <a:rPr sz="2400" spc="-5" dirty="0">
                <a:latin typeface="Calibri"/>
                <a:cs typeface="Calibri"/>
              </a:rPr>
              <a:t>Öğrencileri </a:t>
            </a:r>
            <a:r>
              <a:rPr sz="2400" spc="-10" dirty="0">
                <a:latin typeface="Calibri"/>
                <a:cs typeface="Calibri"/>
              </a:rPr>
              <a:t>Araştırma Projeleri </a:t>
            </a:r>
            <a:r>
              <a:rPr sz="2400" spc="-5" dirty="0">
                <a:latin typeface="Calibri"/>
                <a:cs typeface="Calibri"/>
              </a:rPr>
              <a:t>Destekleme</a:t>
            </a:r>
            <a:r>
              <a:rPr sz="2400" spc="9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Programı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Calibri"/>
                <a:cs typeface="Calibri"/>
              </a:rPr>
              <a:t>4. </a:t>
            </a:r>
            <a:r>
              <a:rPr sz="2400" spc="-35" dirty="0">
                <a:latin typeface="Calibri"/>
                <a:cs typeface="Calibri"/>
              </a:rPr>
              <a:t>TÜBİTAK </a:t>
            </a:r>
            <a:r>
              <a:rPr sz="2400" spc="-5" dirty="0">
                <a:latin typeface="Calibri"/>
                <a:cs typeface="Calibri"/>
              </a:rPr>
              <a:t>2209-B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spc="-10" dirty="0">
                <a:latin typeface="Calibri"/>
                <a:cs typeface="Calibri"/>
              </a:rPr>
              <a:t>Sanayi </a:t>
            </a:r>
            <a:r>
              <a:rPr sz="2400" spc="-5" dirty="0">
                <a:latin typeface="Calibri"/>
                <a:cs typeface="Calibri"/>
              </a:rPr>
              <a:t>Odaklı Lisans </a:t>
            </a:r>
            <a:r>
              <a:rPr sz="2400" dirty="0">
                <a:latin typeface="Calibri"/>
                <a:cs typeface="Calibri"/>
              </a:rPr>
              <a:t>Bitirme </a:t>
            </a:r>
            <a:r>
              <a:rPr sz="2400" spc="-65" dirty="0">
                <a:latin typeface="Calibri"/>
                <a:cs typeface="Calibri"/>
              </a:rPr>
              <a:t>Tezi </a:t>
            </a:r>
            <a:r>
              <a:rPr sz="2400" spc="-10" dirty="0">
                <a:latin typeface="Calibri"/>
                <a:cs typeface="Calibri"/>
              </a:rPr>
              <a:t>Destekleme</a:t>
            </a:r>
            <a:r>
              <a:rPr sz="2400" spc="8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Programı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08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D10B39-089E-48BB-B7FE-2E0BE558C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514600"/>
            <a:ext cx="10209987" cy="830997"/>
          </a:xfrm>
        </p:spPr>
        <p:txBody>
          <a:bodyPr/>
          <a:lstStyle/>
          <a:p>
            <a:r>
              <a:rPr lang="tr-TR" sz="5400" b="1" dirty="0">
                <a:solidFill>
                  <a:srgbClr val="FF0000"/>
                </a:solidFill>
              </a:rPr>
              <a:t>ÖRNEK PROJE YAZIM FORMATI</a:t>
            </a:r>
          </a:p>
        </p:txBody>
      </p:sp>
    </p:spTree>
    <p:extLst>
      <p:ext uri="{BB962C8B-B14F-4D97-AF65-F5344CB8AC3E}">
        <p14:creationId xmlns:p14="http://schemas.microsoft.com/office/powerpoint/2010/main" val="3489037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B0408BE3-18CC-497B-9975-2FAAC544A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92886"/>
            <a:ext cx="9296400" cy="667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9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39DAD6B2-2834-4BE9-8DE7-BD7A36F11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762000"/>
            <a:ext cx="1018398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32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CD6B9B86-8C61-4A94-98CC-50AA0EA98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440" y="381000"/>
            <a:ext cx="929312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69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CF5166E6-A2EB-429E-B323-4DC914607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772" y="381000"/>
            <a:ext cx="933645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34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6B40C372-947E-49A9-A2E2-6C0A3B00D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2" y="628650"/>
            <a:ext cx="10506075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12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8085F617-64AA-43DC-A3F6-3A1381690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825" y="299680"/>
            <a:ext cx="7191375" cy="642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98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63</Words>
  <Application>Microsoft Office PowerPoint</Application>
  <PresentationFormat>Widescreen</PresentationFormat>
  <Paragraphs>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KİMYA MÜHENDİSLİĞİ METALÜRJİ VE MALZEME MÜHENDİSLİĞİ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SAĞLIĞI VE GÜVENLİĞİ-1</dc:title>
  <dc:creator>nilburak</dc:creator>
  <cp:lastModifiedBy>Osman İsmail</cp:lastModifiedBy>
  <cp:revision>9</cp:revision>
  <dcterms:created xsi:type="dcterms:W3CDTF">2020-09-01T10:13:28Z</dcterms:created>
  <dcterms:modified xsi:type="dcterms:W3CDTF">2022-11-29T13:01:34Z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2020-09-01T00:00:00Z</vt:filetime>
  </property>
</Properties>
</file>