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6"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8" r:id="rId22"/>
    <p:sldId id="279" r:id="rId23"/>
    <p:sldId id="276" r:id="rId24"/>
    <p:sldId id="277" r:id="rId25"/>
    <p:sldId id="280" r:id="rId26"/>
    <p:sldId id="281"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19" autoAdjust="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86C6E-1687-4794-9D66-596FCDAE267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E8ED645-23F5-481C-B201-7D803752EC65}">
      <dgm:prSet phldrT="[Text]" custT="1"/>
      <dgm:spPr/>
      <dgm:t>
        <a:bodyPr/>
        <a:lstStyle/>
        <a:p>
          <a:r>
            <a:rPr lang="en-US" sz="1400" dirty="0" err="1" smtClean="0"/>
            <a:t>Karbürleme</a:t>
          </a:r>
          <a:r>
            <a:rPr lang="en-US" sz="1400" dirty="0" smtClean="0"/>
            <a:t> </a:t>
          </a:r>
        </a:p>
        <a:p>
          <a:r>
            <a:rPr lang="en-US" sz="1400" dirty="0" smtClean="0"/>
            <a:t>(870-1065</a:t>
          </a:r>
          <a:r>
            <a:rPr lang="en-US" sz="1400" strike="noStrike" baseline="30000" dirty="0" smtClean="0"/>
            <a:t>o</a:t>
          </a:r>
          <a:r>
            <a:rPr lang="en-US" sz="1400" dirty="0" smtClean="0"/>
            <a:t>C)</a:t>
          </a:r>
          <a:endParaRPr lang="en-US" sz="1400" dirty="0"/>
        </a:p>
      </dgm:t>
    </dgm:pt>
    <dgm:pt modelId="{9B19230E-7EE0-47F6-8629-799864DD8051}" type="parTrans" cxnId="{B7B440B4-CFD5-4154-BE59-163AEDA129E9}">
      <dgm:prSet/>
      <dgm:spPr/>
      <dgm:t>
        <a:bodyPr/>
        <a:lstStyle/>
        <a:p>
          <a:endParaRPr lang="en-US"/>
        </a:p>
      </dgm:t>
    </dgm:pt>
    <dgm:pt modelId="{68B17D9A-DB31-4E93-B8B8-C4E01EA5D990}" type="sibTrans" cxnId="{B7B440B4-CFD5-4154-BE59-163AEDA129E9}">
      <dgm:prSet/>
      <dgm:spPr/>
      <dgm:t>
        <a:bodyPr/>
        <a:lstStyle/>
        <a:p>
          <a:endParaRPr lang="en-US"/>
        </a:p>
      </dgm:t>
    </dgm:pt>
    <dgm:pt modelId="{6A2D5EA3-75A0-4A54-9DEC-602C92510949}">
      <dgm:prSet phldrT="[Text]"/>
      <dgm:spPr/>
      <dgm:t>
        <a:bodyPr/>
        <a:lstStyle/>
        <a:p>
          <a:r>
            <a:rPr lang="en-US" dirty="0" err="1" smtClean="0"/>
            <a:t>Gaz</a:t>
          </a:r>
          <a:endParaRPr lang="en-US" dirty="0"/>
        </a:p>
      </dgm:t>
    </dgm:pt>
    <dgm:pt modelId="{F1222BC4-92AC-4B25-83DF-5E5AC2AC9912}" type="parTrans" cxnId="{526E18C2-7E4E-4594-A2B5-4A7CEA21868F}">
      <dgm:prSet/>
      <dgm:spPr/>
      <dgm:t>
        <a:bodyPr/>
        <a:lstStyle/>
        <a:p>
          <a:endParaRPr lang="en-US"/>
        </a:p>
      </dgm:t>
    </dgm:pt>
    <dgm:pt modelId="{F719D28F-0F5E-46FD-BEF2-036030F3D508}" type="sibTrans" cxnId="{526E18C2-7E4E-4594-A2B5-4A7CEA21868F}">
      <dgm:prSet/>
      <dgm:spPr/>
      <dgm:t>
        <a:bodyPr/>
        <a:lstStyle/>
        <a:p>
          <a:endParaRPr lang="en-US"/>
        </a:p>
      </dgm:t>
    </dgm:pt>
    <dgm:pt modelId="{59E95D6C-668E-4F17-8D42-7B2F58140799}">
      <dgm:prSet phldrT="[Text]" custT="1"/>
      <dgm:spPr/>
      <dgm:t>
        <a:bodyPr/>
        <a:lstStyle/>
        <a:p>
          <a:r>
            <a:rPr lang="en-US" sz="1400" dirty="0" err="1" smtClean="0"/>
            <a:t>Borlama</a:t>
          </a:r>
          <a:r>
            <a:rPr lang="en-US" sz="1400" dirty="0" smtClean="0"/>
            <a:t> </a:t>
          </a:r>
        </a:p>
        <a:p>
          <a:r>
            <a:rPr lang="en-US" sz="1400" dirty="0" smtClean="0"/>
            <a:t>(760-1095</a:t>
          </a:r>
          <a:r>
            <a:rPr lang="en-US" sz="1400" strike="noStrike" baseline="30000" dirty="0" smtClean="0"/>
            <a:t>o</a:t>
          </a:r>
          <a:r>
            <a:rPr lang="en-US" sz="1400" dirty="0" smtClean="0"/>
            <a:t>C)</a:t>
          </a:r>
          <a:endParaRPr lang="en-US" sz="1400" dirty="0"/>
        </a:p>
      </dgm:t>
    </dgm:pt>
    <dgm:pt modelId="{63BDABDA-BAAB-42E7-9E5B-B19621756A6A}" type="parTrans" cxnId="{D0F10CDE-6452-4D33-BFA4-83441A4DC3A0}">
      <dgm:prSet/>
      <dgm:spPr/>
      <dgm:t>
        <a:bodyPr/>
        <a:lstStyle/>
        <a:p>
          <a:endParaRPr lang="en-US"/>
        </a:p>
      </dgm:t>
    </dgm:pt>
    <dgm:pt modelId="{EA305412-5B19-47E1-B22B-EB729761B340}" type="sibTrans" cxnId="{D0F10CDE-6452-4D33-BFA4-83441A4DC3A0}">
      <dgm:prSet/>
      <dgm:spPr/>
      <dgm:t>
        <a:bodyPr/>
        <a:lstStyle/>
        <a:p>
          <a:endParaRPr lang="en-US"/>
        </a:p>
      </dgm:t>
    </dgm:pt>
    <dgm:pt modelId="{3676E466-5C5F-4E29-BFF0-76200FC056DD}">
      <dgm:prSet phldrT="[Text]" custT="1"/>
      <dgm:spPr/>
      <dgm:t>
        <a:bodyPr/>
        <a:lstStyle/>
        <a:p>
          <a:r>
            <a:rPr lang="en-US" sz="1400" dirty="0" err="1" smtClean="0"/>
            <a:t>Nitrürleme</a:t>
          </a:r>
          <a:r>
            <a:rPr lang="en-US" sz="1400" dirty="0" smtClean="0"/>
            <a:t> </a:t>
          </a:r>
        </a:p>
        <a:p>
          <a:r>
            <a:rPr lang="en-US" sz="1400" dirty="0" smtClean="0"/>
            <a:t>(315-590</a:t>
          </a:r>
          <a:r>
            <a:rPr lang="en-US" sz="1400" baseline="30000" dirty="0" smtClean="0"/>
            <a:t>o</a:t>
          </a:r>
          <a:r>
            <a:rPr lang="en-US" sz="1400" dirty="0" smtClean="0"/>
            <a:t>C)</a:t>
          </a:r>
          <a:endParaRPr lang="en-US" sz="1400" dirty="0"/>
        </a:p>
      </dgm:t>
    </dgm:pt>
    <dgm:pt modelId="{3D299020-06AE-4C93-8947-B1AA26B89AE3}" type="parTrans" cxnId="{375998C1-50BA-41CA-B2DB-1E568750767F}">
      <dgm:prSet/>
      <dgm:spPr/>
      <dgm:t>
        <a:bodyPr/>
        <a:lstStyle/>
        <a:p>
          <a:endParaRPr lang="en-US"/>
        </a:p>
      </dgm:t>
    </dgm:pt>
    <dgm:pt modelId="{D5924AA6-7042-4000-945E-142345154A23}" type="sibTrans" cxnId="{375998C1-50BA-41CA-B2DB-1E568750767F}">
      <dgm:prSet/>
      <dgm:spPr/>
      <dgm:t>
        <a:bodyPr/>
        <a:lstStyle/>
        <a:p>
          <a:endParaRPr lang="en-US"/>
        </a:p>
      </dgm:t>
    </dgm:pt>
    <dgm:pt modelId="{6BDB819D-EE95-41A5-B877-DC1910783E50}">
      <dgm:prSet phldrT="[Text]" custT="1"/>
      <dgm:spPr/>
      <dgm:t>
        <a:bodyPr/>
        <a:lstStyle/>
        <a:p>
          <a:r>
            <a:rPr lang="en-US" sz="1400" dirty="0" err="1" smtClean="0"/>
            <a:t>Nitrokarbürleme</a:t>
          </a:r>
          <a:r>
            <a:rPr lang="en-US" sz="1400" dirty="0" smtClean="0"/>
            <a:t> </a:t>
          </a:r>
        </a:p>
        <a:p>
          <a:r>
            <a:rPr lang="en-US" sz="1400" dirty="0" smtClean="0"/>
            <a:t>(565-700</a:t>
          </a:r>
          <a:r>
            <a:rPr lang="en-US" sz="1400" strike="noStrike" baseline="30000" dirty="0" smtClean="0"/>
            <a:t>o</a:t>
          </a:r>
          <a:r>
            <a:rPr lang="en-US" sz="1400" dirty="0" smtClean="0"/>
            <a:t>C)</a:t>
          </a:r>
          <a:endParaRPr lang="en-US" sz="1400" dirty="0"/>
        </a:p>
      </dgm:t>
    </dgm:pt>
    <dgm:pt modelId="{A2BC413B-3020-442E-9AD0-82E3C006A24D}" type="parTrans" cxnId="{F80399D9-E92B-43C7-9950-89C749CB6534}">
      <dgm:prSet/>
      <dgm:spPr/>
      <dgm:t>
        <a:bodyPr/>
        <a:lstStyle/>
        <a:p>
          <a:endParaRPr lang="en-US"/>
        </a:p>
      </dgm:t>
    </dgm:pt>
    <dgm:pt modelId="{1BC390D7-E68D-453C-99F1-BB8F96C69BA9}" type="sibTrans" cxnId="{F80399D9-E92B-43C7-9950-89C749CB6534}">
      <dgm:prSet/>
      <dgm:spPr/>
      <dgm:t>
        <a:bodyPr/>
        <a:lstStyle/>
        <a:p>
          <a:endParaRPr lang="en-US"/>
        </a:p>
      </dgm:t>
    </dgm:pt>
    <dgm:pt modelId="{F4988E7D-A0AB-40B0-A4B4-A6A3BE9EDCD7}">
      <dgm:prSet phldrT="[Text]" custT="1"/>
      <dgm:spPr/>
      <dgm:t>
        <a:bodyPr/>
        <a:lstStyle/>
        <a:p>
          <a:r>
            <a:rPr lang="en-US" sz="1400" dirty="0" err="1" smtClean="0"/>
            <a:t>Karbonitrürleme</a:t>
          </a:r>
          <a:r>
            <a:rPr lang="en-US" sz="1400" dirty="0" smtClean="0"/>
            <a:t> </a:t>
          </a:r>
        </a:p>
        <a:p>
          <a:r>
            <a:rPr lang="en-US" sz="1400" dirty="0" smtClean="0"/>
            <a:t>(845-900</a:t>
          </a:r>
          <a:r>
            <a:rPr lang="en-US" sz="1400" strike="noStrike" baseline="30000" dirty="0" smtClean="0"/>
            <a:t>o</a:t>
          </a:r>
          <a:r>
            <a:rPr lang="en-US" sz="1400" dirty="0" smtClean="0"/>
            <a:t>C)</a:t>
          </a:r>
          <a:endParaRPr lang="en-US" sz="1400" dirty="0"/>
        </a:p>
      </dgm:t>
    </dgm:pt>
    <dgm:pt modelId="{1313D136-D9CC-40E5-AE02-8A3F48291F6F}" type="parTrans" cxnId="{D1C9CB3A-34B3-444D-85B4-B2D3068C98EE}">
      <dgm:prSet/>
      <dgm:spPr/>
      <dgm:t>
        <a:bodyPr/>
        <a:lstStyle/>
        <a:p>
          <a:endParaRPr lang="en-US"/>
        </a:p>
      </dgm:t>
    </dgm:pt>
    <dgm:pt modelId="{3C236EB5-F309-4E1F-BF7A-3B6B36FACCAB}" type="sibTrans" cxnId="{D1C9CB3A-34B3-444D-85B4-B2D3068C98EE}">
      <dgm:prSet/>
      <dgm:spPr/>
      <dgm:t>
        <a:bodyPr/>
        <a:lstStyle/>
        <a:p>
          <a:endParaRPr lang="en-US"/>
        </a:p>
      </dgm:t>
    </dgm:pt>
    <dgm:pt modelId="{C64A1429-6629-417E-A155-62965D3CCD1D}">
      <dgm:prSet phldrT="[Text]"/>
      <dgm:spPr/>
      <dgm:t>
        <a:bodyPr/>
        <a:lstStyle/>
        <a:p>
          <a:r>
            <a:rPr lang="en-US" dirty="0" err="1" smtClean="0"/>
            <a:t>Gaz</a:t>
          </a:r>
          <a:endParaRPr lang="en-US" dirty="0" smtClean="0"/>
        </a:p>
      </dgm:t>
    </dgm:pt>
    <dgm:pt modelId="{6BE13836-F17D-4DA1-AEA3-E045DB937AA4}" type="parTrans" cxnId="{B4CCA57C-DC13-4658-91E5-1534398C2FA2}">
      <dgm:prSet/>
      <dgm:spPr/>
      <dgm:t>
        <a:bodyPr/>
        <a:lstStyle/>
        <a:p>
          <a:endParaRPr lang="en-US"/>
        </a:p>
      </dgm:t>
    </dgm:pt>
    <dgm:pt modelId="{B36C3E86-5D60-49D8-AF56-F1F9F916D0B5}" type="sibTrans" cxnId="{B4CCA57C-DC13-4658-91E5-1534398C2FA2}">
      <dgm:prSet/>
      <dgm:spPr/>
      <dgm:t>
        <a:bodyPr/>
        <a:lstStyle/>
        <a:p>
          <a:endParaRPr lang="en-US"/>
        </a:p>
      </dgm:t>
    </dgm:pt>
    <dgm:pt modelId="{1E6D3F2D-EF96-4D44-ABDA-CD246D2B4AC3}">
      <dgm:prSet phldrT="[Text]"/>
      <dgm:spPr/>
      <dgm:t>
        <a:bodyPr/>
        <a:lstStyle/>
        <a:p>
          <a:r>
            <a:rPr lang="en-US" dirty="0" err="1" smtClean="0"/>
            <a:t>Plazma</a:t>
          </a:r>
          <a:endParaRPr lang="en-US" dirty="0"/>
        </a:p>
      </dgm:t>
    </dgm:pt>
    <dgm:pt modelId="{0B663AF5-A13B-4799-B780-C771BB74D595}" type="parTrans" cxnId="{6A48FD3D-D14D-440D-9352-452CDCA714EF}">
      <dgm:prSet/>
      <dgm:spPr/>
      <dgm:t>
        <a:bodyPr/>
        <a:lstStyle/>
        <a:p>
          <a:endParaRPr lang="en-US"/>
        </a:p>
      </dgm:t>
    </dgm:pt>
    <dgm:pt modelId="{B56258A7-DE04-4975-8FCC-912C289F0605}" type="sibTrans" cxnId="{6A48FD3D-D14D-440D-9352-452CDCA714EF}">
      <dgm:prSet/>
      <dgm:spPr/>
      <dgm:t>
        <a:bodyPr/>
        <a:lstStyle/>
        <a:p>
          <a:endParaRPr lang="en-US"/>
        </a:p>
      </dgm:t>
    </dgm:pt>
    <dgm:pt modelId="{170EEF3A-572F-40A6-AAEE-21075A5E9D0C}">
      <dgm:prSet phldrT="[Text]"/>
      <dgm:spPr/>
      <dgm:t>
        <a:bodyPr/>
        <a:lstStyle/>
        <a:p>
          <a:r>
            <a:rPr lang="en-US" dirty="0" err="1" smtClean="0"/>
            <a:t>Gaz</a:t>
          </a:r>
          <a:endParaRPr lang="en-US" dirty="0"/>
        </a:p>
      </dgm:t>
    </dgm:pt>
    <dgm:pt modelId="{A76754F8-A3F8-436F-B88B-42480F2EF9C4}" type="parTrans" cxnId="{41BAF3E1-0E6B-4624-950E-91B7729F5ED0}">
      <dgm:prSet/>
      <dgm:spPr/>
      <dgm:t>
        <a:bodyPr/>
        <a:lstStyle/>
        <a:p>
          <a:endParaRPr lang="en-US"/>
        </a:p>
      </dgm:t>
    </dgm:pt>
    <dgm:pt modelId="{C2D9E76C-2F7A-4D66-B575-28E0A4D6F2C0}" type="sibTrans" cxnId="{41BAF3E1-0E6B-4624-950E-91B7729F5ED0}">
      <dgm:prSet/>
      <dgm:spPr/>
      <dgm:t>
        <a:bodyPr/>
        <a:lstStyle/>
        <a:p>
          <a:endParaRPr lang="en-US"/>
        </a:p>
      </dgm:t>
    </dgm:pt>
    <dgm:pt modelId="{EFEC42AC-A33C-45FA-825F-B0D51F2CFB2B}">
      <dgm:prSet phldrT="[Text]"/>
      <dgm:spPr/>
      <dgm:t>
        <a:bodyPr/>
        <a:lstStyle/>
        <a:p>
          <a:r>
            <a:rPr lang="en-US" dirty="0" err="1" smtClean="0"/>
            <a:t>Tuz</a:t>
          </a:r>
          <a:r>
            <a:rPr lang="en-US" dirty="0" smtClean="0"/>
            <a:t> </a:t>
          </a:r>
          <a:r>
            <a:rPr lang="en-US" dirty="0" err="1" smtClean="0"/>
            <a:t>banyosu</a:t>
          </a:r>
          <a:endParaRPr lang="en-US" dirty="0"/>
        </a:p>
      </dgm:t>
    </dgm:pt>
    <dgm:pt modelId="{24F92A7C-BE62-442C-9A15-FC8FE5C6C106}" type="parTrans" cxnId="{454A629B-2E47-4216-9A90-EA132F8901ED}">
      <dgm:prSet/>
      <dgm:spPr/>
      <dgm:t>
        <a:bodyPr/>
        <a:lstStyle/>
        <a:p>
          <a:endParaRPr lang="en-US"/>
        </a:p>
      </dgm:t>
    </dgm:pt>
    <dgm:pt modelId="{3455D1DB-331F-4668-96F2-ADB872A49785}" type="sibTrans" cxnId="{454A629B-2E47-4216-9A90-EA132F8901ED}">
      <dgm:prSet/>
      <dgm:spPr/>
      <dgm:t>
        <a:bodyPr/>
        <a:lstStyle/>
        <a:p>
          <a:endParaRPr lang="en-US"/>
        </a:p>
      </dgm:t>
    </dgm:pt>
    <dgm:pt modelId="{37E45137-4C74-49D1-900F-5DE10589F979}">
      <dgm:prSet phldrT="[Text]"/>
      <dgm:spPr/>
      <dgm:t>
        <a:bodyPr/>
        <a:lstStyle/>
        <a:p>
          <a:r>
            <a:rPr lang="en-US" dirty="0" err="1" smtClean="0"/>
            <a:t>İyon</a:t>
          </a:r>
          <a:endParaRPr lang="en-US" dirty="0"/>
        </a:p>
      </dgm:t>
    </dgm:pt>
    <dgm:pt modelId="{931CE353-0001-432C-B115-58403B8CB424}" type="parTrans" cxnId="{F186106E-BAFB-4C6C-A5B7-C1697A53B889}">
      <dgm:prSet/>
      <dgm:spPr/>
      <dgm:t>
        <a:bodyPr/>
        <a:lstStyle/>
        <a:p>
          <a:endParaRPr lang="en-US"/>
        </a:p>
      </dgm:t>
    </dgm:pt>
    <dgm:pt modelId="{D65BBAA7-6F56-4265-8C04-F04F22C7398E}" type="sibTrans" cxnId="{F186106E-BAFB-4C6C-A5B7-C1697A53B889}">
      <dgm:prSet/>
      <dgm:spPr/>
      <dgm:t>
        <a:bodyPr/>
        <a:lstStyle/>
        <a:p>
          <a:endParaRPr lang="en-US"/>
        </a:p>
      </dgm:t>
    </dgm:pt>
    <dgm:pt modelId="{E62C3201-48EF-4AA4-A764-3F132C90631B}">
      <dgm:prSet phldrT="[Text]"/>
      <dgm:spPr/>
      <dgm:t>
        <a:bodyPr/>
        <a:lstStyle/>
        <a:p>
          <a:r>
            <a:rPr lang="en-US" dirty="0" err="1" smtClean="0"/>
            <a:t>Tuz</a:t>
          </a:r>
          <a:r>
            <a:rPr lang="en-US" dirty="0" smtClean="0"/>
            <a:t> </a:t>
          </a:r>
          <a:r>
            <a:rPr lang="en-US" dirty="0" err="1" smtClean="0"/>
            <a:t>banyosu</a:t>
          </a:r>
          <a:endParaRPr lang="en-US" dirty="0" smtClean="0"/>
        </a:p>
      </dgm:t>
    </dgm:pt>
    <dgm:pt modelId="{EFAF8EFD-570F-4490-9FD5-CE73AE1BA177}" type="parTrans" cxnId="{8A0CFB24-D997-41C7-9E7D-1BA1A4F9D2DA}">
      <dgm:prSet/>
      <dgm:spPr/>
      <dgm:t>
        <a:bodyPr/>
        <a:lstStyle/>
        <a:p>
          <a:endParaRPr lang="en-US"/>
        </a:p>
      </dgm:t>
    </dgm:pt>
    <dgm:pt modelId="{8E2F7576-1B70-4021-957E-1183CD7688EF}" type="sibTrans" cxnId="{8A0CFB24-D997-41C7-9E7D-1BA1A4F9D2DA}">
      <dgm:prSet/>
      <dgm:spPr/>
      <dgm:t>
        <a:bodyPr/>
        <a:lstStyle/>
        <a:p>
          <a:endParaRPr lang="en-US"/>
        </a:p>
      </dgm:t>
    </dgm:pt>
    <dgm:pt modelId="{2A59AFBB-7737-49A2-9080-31673AE8CBDA}">
      <dgm:prSet phldrT="[Text]"/>
      <dgm:spPr/>
      <dgm:t>
        <a:bodyPr/>
        <a:lstStyle/>
        <a:p>
          <a:r>
            <a:rPr lang="en-US" dirty="0" err="1" smtClean="0"/>
            <a:t>İyon</a:t>
          </a:r>
          <a:endParaRPr lang="en-US" dirty="0" smtClean="0"/>
        </a:p>
      </dgm:t>
    </dgm:pt>
    <dgm:pt modelId="{3F81C367-177D-428D-89E2-3707CCD483CF}" type="parTrans" cxnId="{D685F61E-CD52-4F4F-B342-0FE128AF8505}">
      <dgm:prSet/>
      <dgm:spPr/>
      <dgm:t>
        <a:bodyPr/>
        <a:lstStyle/>
        <a:p>
          <a:endParaRPr lang="en-US"/>
        </a:p>
      </dgm:t>
    </dgm:pt>
    <dgm:pt modelId="{4F94D329-3DB7-4022-BE1A-F6C2E9E802F0}" type="sibTrans" cxnId="{D685F61E-CD52-4F4F-B342-0FE128AF8505}">
      <dgm:prSet/>
      <dgm:spPr/>
      <dgm:t>
        <a:bodyPr/>
        <a:lstStyle/>
        <a:p>
          <a:endParaRPr lang="en-US"/>
        </a:p>
      </dgm:t>
    </dgm:pt>
    <dgm:pt modelId="{17D9C4AB-020B-40E8-B589-F89A1C7F1286}">
      <dgm:prSet phldrT="[Text]"/>
      <dgm:spPr/>
      <dgm:t>
        <a:bodyPr/>
        <a:lstStyle/>
        <a:p>
          <a:r>
            <a:rPr lang="en-US" dirty="0" err="1" smtClean="0"/>
            <a:t>Tuz</a:t>
          </a:r>
          <a:r>
            <a:rPr lang="en-US" dirty="0" smtClean="0"/>
            <a:t> </a:t>
          </a:r>
          <a:r>
            <a:rPr lang="en-US" dirty="0" err="1" smtClean="0"/>
            <a:t>banyosu</a:t>
          </a:r>
          <a:endParaRPr lang="en-US" dirty="0"/>
        </a:p>
      </dgm:t>
    </dgm:pt>
    <dgm:pt modelId="{00F0913D-1046-4CAD-A49E-50DA8043E906}" type="parTrans" cxnId="{4D8AD629-06FB-4C10-B396-35B8C783B84B}">
      <dgm:prSet/>
      <dgm:spPr/>
      <dgm:t>
        <a:bodyPr/>
        <a:lstStyle/>
        <a:p>
          <a:endParaRPr lang="en-US"/>
        </a:p>
      </dgm:t>
    </dgm:pt>
    <dgm:pt modelId="{82DE0DEE-B3A3-4145-B507-6E9AEE58DFB8}" type="sibTrans" cxnId="{4D8AD629-06FB-4C10-B396-35B8C783B84B}">
      <dgm:prSet/>
      <dgm:spPr/>
      <dgm:t>
        <a:bodyPr/>
        <a:lstStyle/>
        <a:p>
          <a:endParaRPr lang="en-US"/>
        </a:p>
      </dgm:t>
    </dgm:pt>
    <dgm:pt modelId="{CFED002C-5B99-4E5C-B501-99AC5985BF82}">
      <dgm:prSet phldrT="[Text]"/>
      <dgm:spPr/>
      <dgm:t>
        <a:bodyPr/>
        <a:lstStyle/>
        <a:p>
          <a:r>
            <a:rPr lang="en-US" dirty="0" err="1" smtClean="0"/>
            <a:t>İyon</a:t>
          </a:r>
          <a:endParaRPr lang="en-US" dirty="0"/>
        </a:p>
      </dgm:t>
    </dgm:pt>
    <dgm:pt modelId="{4CF03F33-FE97-4405-8D0E-754C8CE13E4F}" type="parTrans" cxnId="{23FD7497-F380-44D1-A35D-F48833A38DA0}">
      <dgm:prSet/>
      <dgm:spPr/>
      <dgm:t>
        <a:bodyPr/>
        <a:lstStyle/>
        <a:p>
          <a:endParaRPr lang="en-US"/>
        </a:p>
      </dgm:t>
    </dgm:pt>
    <dgm:pt modelId="{53449B2F-7E73-49A1-A764-CBBC62CE05F6}" type="sibTrans" cxnId="{23FD7497-F380-44D1-A35D-F48833A38DA0}">
      <dgm:prSet/>
      <dgm:spPr/>
      <dgm:t>
        <a:bodyPr/>
        <a:lstStyle/>
        <a:p>
          <a:endParaRPr lang="en-US"/>
        </a:p>
      </dgm:t>
    </dgm:pt>
    <dgm:pt modelId="{5D9A1478-730F-430B-9C0F-7896A3B95EF0}">
      <dgm:prSet phldrT="[Text]"/>
      <dgm:spPr/>
      <dgm:t>
        <a:bodyPr/>
        <a:lstStyle/>
        <a:p>
          <a:r>
            <a:rPr lang="en-US" dirty="0" err="1" smtClean="0"/>
            <a:t>Plazma</a:t>
          </a:r>
          <a:endParaRPr lang="en-US" dirty="0"/>
        </a:p>
      </dgm:t>
    </dgm:pt>
    <dgm:pt modelId="{D999219A-5D7B-4DD4-B893-63A12DA9C3DB}" type="parTrans" cxnId="{AC084F58-8C64-4190-B8F7-60093BEA4D61}">
      <dgm:prSet/>
      <dgm:spPr/>
      <dgm:t>
        <a:bodyPr/>
        <a:lstStyle/>
        <a:p>
          <a:endParaRPr lang="en-US"/>
        </a:p>
      </dgm:t>
    </dgm:pt>
    <dgm:pt modelId="{F8999038-C647-4868-B392-79F8A264D2CC}" type="sibTrans" cxnId="{AC084F58-8C64-4190-B8F7-60093BEA4D61}">
      <dgm:prSet/>
      <dgm:spPr/>
      <dgm:t>
        <a:bodyPr/>
        <a:lstStyle/>
        <a:p>
          <a:endParaRPr lang="en-US"/>
        </a:p>
      </dgm:t>
    </dgm:pt>
    <dgm:pt modelId="{6D9671A8-0B32-4865-83C3-6F1D6625EA8B}">
      <dgm:prSet phldrT="[Text]"/>
      <dgm:spPr/>
      <dgm:t>
        <a:bodyPr/>
        <a:lstStyle/>
        <a:p>
          <a:r>
            <a:rPr lang="en-US" dirty="0" err="1" smtClean="0"/>
            <a:t>İyon</a:t>
          </a:r>
          <a:endParaRPr lang="en-US" dirty="0"/>
        </a:p>
      </dgm:t>
    </dgm:pt>
    <dgm:pt modelId="{A4CCB6D7-BA76-41E9-8E86-F841E88AB89A}" type="parTrans" cxnId="{9ED5B475-0996-4A63-826F-193ECE1439F1}">
      <dgm:prSet/>
      <dgm:spPr/>
      <dgm:t>
        <a:bodyPr/>
        <a:lstStyle/>
        <a:p>
          <a:endParaRPr lang="en-US"/>
        </a:p>
      </dgm:t>
    </dgm:pt>
    <dgm:pt modelId="{7669053A-8768-4369-853C-1AF9273D4616}" type="sibTrans" cxnId="{9ED5B475-0996-4A63-826F-193ECE1439F1}">
      <dgm:prSet/>
      <dgm:spPr/>
      <dgm:t>
        <a:bodyPr/>
        <a:lstStyle/>
        <a:p>
          <a:endParaRPr lang="en-US"/>
        </a:p>
      </dgm:t>
    </dgm:pt>
    <dgm:pt modelId="{2C7CBF6B-522B-4005-B3BA-0B471AE65CAA}">
      <dgm:prSet phldrT="[Text]"/>
      <dgm:spPr/>
      <dgm:t>
        <a:bodyPr/>
        <a:lstStyle/>
        <a:p>
          <a:r>
            <a:rPr lang="en-US" dirty="0" err="1" smtClean="0"/>
            <a:t>Plazma</a:t>
          </a:r>
          <a:endParaRPr lang="en-US" dirty="0"/>
        </a:p>
      </dgm:t>
    </dgm:pt>
    <dgm:pt modelId="{45070276-8C70-4F21-A839-C45A59AEE523}" type="parTrans" cxnId="{CF16BC7C-EE7D-4AD4-BE53-D699AA494EFA}">
      <dgm:prSet/>
      <dgm:spPr/>
      <dgm:t>
        <a:bodyPr/>
        <a:lstStyle/>
        <a:p>
          <a:endParaRPr lang="en-US"/>
        </a:p>
      </dgm:t>
    </dgm:pt>
    <dgm:pt modelId="{86EFDAA4-383C-4CDD-8EB8-5280DE96642E}" type="sibTrans" cxnId="{CF16BC7C-EE7D-4AD4-BE53-D699AA494EFA}">
      <dgm:prSet/>
      <dgm:spPr/>
      <dgm:t>
        <a:bodyPr/>
        <a:lstStyle/>
        <a:p>
          <a:endParaRPr lang="en-US"/>
        </a:p>
      </dgm:t>
    </dgm:pt>
    <dgm:pt modelId="{A6AAA99C-684E-496A-8FD0-E651666EF6E9}">
      <dgm:prSet phldrT="[Text]"/>
      <dgm:spPr/>
      <dgm:t>
        <a:bodyPr/>
        <a:lstStyle/>
        <a:p>
          <a:r>
            <a:rPr lang="en-US" dirty="0" err="1" smtClean="0"/>
            <a:t>Gaz</a:t>
          </a:r>
          <a:endParaRPr lang="en-US" dirty="0"/>
        </a:p>
      </dgm:t>
    </dgm:pt>
    <dgm:pt modelId="{04040390-C810-481F-A5FB-6735B10FB334}" type="parTrans" cxnId="{4A8E853F-5F5E-49E8-A68E-2437E4936654}">
      <dgm:prSet/>
      <dgm:spPr/>
      <dgm:t>
        <a:bodyPr/>
        <a:lstStyle/>
        <a:p>
          <a:endParaRPr lang="en-US"/>
        </a:p>
      </dgm:t>
    </dgm:pt>
    <dgm:pt modelId="{D0C2F1BD-CF36-4F44-99BA-12DD4F444AF4}" type="sibTrans" cxnId="{4A8E853F-5F5E-49E8-A68E-2437E4936654}">
      <dgm:prSet/>
      <dgm:spPr/>
      <dgm:t>
        <a:bodyPr/>
        <a:lstStyle/>
        <a:p>
          <a:endParaRPr lang="en-US"/>
        </a:p>
      </dgm:t>
    </dgm:pt>
    <dgm:pt modelId="{036EDA5F-01C7-4518-9C43-6D6AA93387F7}">
      <dgm:prSet phldrT="[Text]"/>
      <dgm:spPr/>
      <dgm:t>
        <a:bodyPr/>
        <a:lstStyle/>
        <a:p>
          <a:r>
            <a:rPr lang="en-US" dirty="0" err="1" smtClean="0"/>
            <a:t>Tuz</a:t>
          </a:r>
          <a:r>
            <a:rPr lang="en-US" dirty="0" smtClean="0"/>
            <a:t> </a:t>
          </a:r>
          <a:r>
            <a:rPr lang="en-US" dirty="0" err="1" smtClean="0"/>
            <a:t>banyosu</a:t>
          </a:r>
          <a:endParaRPr lang="en-US" dirty="0"/>
        </a:p>
      </dgm:t>
    </dgm:pt>
    <dgm:pt modelId="{860C585D-5BDE-4485-860A-04CA05CF516E}" type="parTrans" cxnId="{6FF0F599-1BF4-42C8-95E9-AF61E4906A2F}">
      <dgm:prSet/>
      <dgm:spPr/>
      <dgm:t>
        <a:bodyPr/>
        <a:lstStyle/>
        <a:p>
          <a:endParaRPr lang="en-US"/>
        </a:p>
      </dgm:t>
    </dgm:pt>
    <dgm:pt modelId="{B0E8D7D0-AB0A-467D-BACB-E0607725ACC3}" type="sibTrans" cxnId="{6FF0F599-1BF4-42C8-95E9-AF61E4906A2F}">
      <dgm:prSet/>
      <dgm:spPr/>
      <dgm:t>
        <a:bodyPr/>
        <a:lstStyle/>
        <a:p>
          <a:endParaRPr lang="en-US"/>
        </a:p>
      </dgm:t>
    </dgm:pt>
    <dgm:pt modelId="{9610E14E-A88C-4D2C-9D86-4692E4F0EDCF}">
      <dgm:prSet phldrT="[Text]"/>
      <dgm:spPr/>
      <dgm:t>
        <a:bodyPr/>
        <a:lstStyle/>
        <a:p>
          <a:r>
            <a:rPr lang="en-US" dirty="0" err="1" smtClean="0"/>
            <a:t>İyon</a:t>
          </a:r>
          <a:endParaRPr lang="en-US" dirty="0"/>
        </a:p>
      </dgm:t>
    </dgm:pt>
    <dgm:pt modelId="{67B9B9B6-1105-44B6-8D0E-D3E4539186F6}" type="parTrans" cxnId="{3ACA2375-17C9-487B-B621-EFCA2FFC8031}">
      <dgm:prSet/>
      <dgm:spPr/>
      <dgm:t>
        <a:bodyPr/>
        <a:lstStyle/>
        <a:p>
          <a:endParaRPr lang="en-US"/>
        </a:p>
      </dgm:t>
    </dgm:pt>
    <dgm:pt modelId="{BA687D74-6C88-49B9-A8DB-8866480B7519}" type="sibTrans" cxnId="{3ACA2375-17C9-487B-B621-EFCA2FFC8031}">
      <dgm:prSet/>
      <dgm:spPr/>
      <dgm:t>
        <a:bodyPr/>
        <a:lstStyle/>
        <a:p>
          <a:endParaRPr lang="en-US"/>
        </a:p>
      </dgm:t>
    </dgm:pt>
    <dgm:pt modelId="{CEB94FA1-12E0-4F19-95F3-57BCDA4AF14A}" type="pres">
      <dgm:prSet presAssocID="{2DA86C6E-1687-4794-9D66-596FCDAE2671}" presName="diagram" presStyleCnt="0">
        <dgm:presLayoutVars>
          <dgm:chPref val="1"/>
          <dgm:dir/>
          <dgm:animOne val="branch"/>
          <dgm:animLvl val="lvl"/>
          <dgm:resizeHandles/>
        </dgm:presLayoutVars>
      </dgm:prSet>
      <dgm:spPr/>
      <dgm:t>
        <a:bodyPr/>
        <a:lstStyle/>
        <a:p>
          <a:endParaRPr lang="tr-TR"/>
        </a:p>
      </dgm:t>
    </dgm:pt>
    <dgm:pt modelId="{A46499F9-95B3-4D76-8969-5046B7B8419D}" type="pres">
      <dgm:prSet presAssocID="{6E8ED645-23F5-481C-B201-7D803752EC65}" presName="root" presStyleCnt="0"/>
      <dgm:spPr/>
    </dgm:pt>
    <dgm:pt modelId="{B1ED1557-8499-4E6D-A87F-AD8E6E20CAD4}" type="pres">
      <dgm:prSet presAssocID="{6E8ED645-23F5-481C-B201-7D803752EC65}" presName="rootComposite" presStyleCnt="0"/>
      <dgm:spPr/>
    </dgm:pt>
    <dgm:pt modelId="{FFFA0A6A-A1FF-4F14-8D45-6515374244FA}" type="pres">
      <dgm:prSet presAssocID="{6E8ED645-23F5-481C-B201-7D803752EC65}" presName="rootText" presStyleLbl="node1" presStyleIdx="0" presStyleCnt="5" custScaleX="122570" custScaleY="147084" custLinFactNeighborX="19259" custLinFactNeighborY="-5517"/>
      <dgm:spPr/>
      <dgm:t>
        <a:bodyPr/>
        <a:lstStyle/>
        <a:p>
          <a:endParaRPr lang="en-US"/>
        </a:p>
      </dgm:t>
    </dgm:pt>
    <dgm:pt modelId="{BF189D2B-982E-4891-BD23-1EA975524642}" type="pres">
      <dgm:prSet presAssocID="{6E8ED645-23F5-481C-B201-7D803752EC65}" presName="rootConnector" presStyleLbl="node1" presStyleIdx="0" presStyleCnt="5"/>
      <dgm:spPr/>
      <dgm:t>
        <a:bodyPr/>
        <a:lstStyle/>
        <a:p>
          <a:endParaRPr lang="tr-TR"/>
        </a:p>
      </dgm:t>
    </dgm:pt>
    <dgm:pt modelId="{AD2E9F34-7927-44C2-92FE-BBE53C02B692}" type="pres">
      <dgm:prSet presAssocID="{6E8ED645-23F5-481C-B201-7D803752EC65}" presName="childShape" presStyleCnt="0"/>
      <dgm:spPr/>
    </dgm:pt>
    <dgm:pt modelId="{9365A179-E84A-4E5A-B0A4-FF3B327BF9CD}" type="pres">
      <dgm:prSet presAssocID="{0B663AF5-A13B-4799-B780-C771BB74D595}" presName="Name13" presStyleLbl="parChTrans1D2" presStyleIdx="0" presStyleCnt="16"/>
      <dgm:spPr/>
      <dgm:t>
        <a:bodyPr/>
        <a:lstStyle/>
        <a:p>
          <a:endParaRPr lang="tr-TR"/>
        </a:p>
      </dgm:t>
    </dgm:pt>
    <dgm:pt modelId="{EBA213D9-70A5-433A-BFEA-43DC2FAB15B4}" type="pres">
      <dgm:prSet presAssocID="{1E6D3F2D-EF96-4D44-ABDA-CD246D2B4AC3}" presName="childText" presStyleLbl="bgAcc1" presStyleIdx="0" presStyleCnt="16" custScaleX="98914" custScaleY="68200" custLinFactNeighborX="42601" custLinFactNeighborY="2221">
        <dgm:presLayoutVars>
          <dgm:bulletEnabled val="1"/>
        </dgm:presLayoutVars>
      </dgm:prSet>
      <dgm:spPr/>
      <dgm:t>
        <a:bodyPr/>
        <a:lstStyle/>
        <a:p>
          <a:endParaRPr lang="tr-TR"/>
        </a:p>
      </dgm:t>
    </dgm:pt>
    <dgm:pt modelId="{A35D20E8-7540-43D0-B1F6-853A89AFF8CF}" type="pres">
      <dgm:prSet presAssocID="{A76754F8-A3F8-436F-B88B-42480F2EF9C4}" presName="Name13" presStyleLbl="parChTrans1D2" presStyleIdx="1" presStyleCnt="16"/>
      <dgm:spPr/>
      <dgm:t>
        <a:bodyPr/>
        <a:lstStyle/>
        <a:p>
          <a:endParaRPr lang="tr-TR"/>
        </a:p>
      </dgm:t>
    </dgm:pt>
    <dgm:pt modelId="{4F43C996-BC75-4D91-A11F-0C0532270F85}" type="pres">
      <dgm:prSet presAssocID="{170EEF3A-572F-40A6-AAEE-21075A5E9D0C}" presName="childText" presStyleLbl="bgAcc1" presStyleIdx="1" presStyleCnt="16" custScaleX="98914" custScaleY="68200" custLinFactNeighborX="42601" custLinFactNeighborY="2221">
        <dgm:presLayoutVars>
          <dgm:bulletEnabled val="1"/>
        </dgm:presLayoutVars>
      </dgm:prSet>
      <dgm:spPr/>
      <dgm:t>
        <a:bodyPr/>
        <a:lstStyle/>
        <a:p>
          <a:endParaRPr lang="tr-TR"/>
        </a:p>
      </dgm:t>
    </dgm:pt>
    <dgm:pt modelId="{F6347CEF-037F-4607-B4D0-588D2E65D79B}" type="pres">
      <dgm:prSet presAssocID="{24F92A7C-BE62-442C-9A15-FC8FE5C6C106}" presName="Name13" presStyleLbl="parChTrans1D2" presStyleIdx="2" presStyleCnt="16"/>
      <dgm:spPr/>
      <dgm:t>
        <a:bodyPr/>
        <a:lstStyle/>
        <a:p>
          <a:endParaRPr lang="tr-TR"/>
        </a:p>
      </dgm:t>
    </dgm:pt>
    <dgm:pt modelId="{0FCD1A45-87EB-4A68-8FF8-0563070BC658}" type="pres">
      <dgm:prSet presAssocID="{EFEC42AC-A33C-45FA-825F-B0D51F2CFB2B}" presName="childText" presStyleLbl="bgAcc1" presStyleIdx="2" presStyleCnt="16" custScaleX="98914" custScaleY="68200" custLinFactNeighborX="42601" custLinFactNeighborY="2221">
        <dgm:presLayoutVars>
          <dgm:bulletEnabled val="1"/>
        </dgm:presLayoutVars>
      </dgm:prSet>
      <dgm:spPr/>
      <dgm:t>
        <a:bodyPr/>
        <a:lstStyle/>
        <a:p>
          <a:endParaRPr lang="tr-TR"/>
        </a:p>
      </dgm:t>
    </dgm:pt>
    <dgm:pt modelId="{A8B16BF6-114C-4265-93B3-EFE58186D630}" type="pres">
      <dgm:prSet presAssocID="{931CE353-0001-432C-B115-58403B8CB424}" presName="Name13" presStyleLbl="parChTrans1D2" presStyleIdx="3" presStyleCnt="16"/>
      <dgm:spPr/>
      <dgm:t>
        <a:bodyPr/>
        <a:lstStyle/>
        <a:p>
          <a:endParaRPr lang="tr-TR"/>
        </a:p>
      </dgm:t>
    </dgm:pt>
    <dgm:pt modelId="{1B3F0749-2830-4843-B58E-F4B5BF92E190}" type="pres">
      <dgm:prSet presAssocID="{37E45137-4C74-49D1-900F-5DE10589F979}" presName="childText" presStyleLbl="bgAcc1" presStyleIdx="3" presStyleCnt="16" custScaleX="98914" custScaleY="68200" custLinFactNeighborX="42601" custLinFactNeighborY="2221">
        <dgm:presLayoutVars>
          <dgm:bulletEnabled val="1"/>
        </dgm:presLayoutVars>
      </dgm:prSet>
      <dgm:spPr/>
      <dgm:t>
        <a:bodyPr/>
        <a:lstStyle/>
        <a:p>
          <a:endParaRPr lang="tr-TR"/>
        </a:p>
      </dgm:t>
    </dgm:pt>
    <dgm:pt modelId="{57B122AC-1CB7-460E-869C-AC10A788557D}" type="pres">
      <dgm:prSet presAssocID="{F4988E7D-A0AB-40B0-A4B4-A6A3BE9EDCD7}" presName="root" presStyleCnt="0"/>
      <dgm:spPr/>
    </dgm:pt>
    <dgm:pt modelId="{BA77BEE2-CAF5-4ADB-A2C5-93E56B065547}" type="pres">
      <dgm:prSet presAssocID="{F4988E7D-A0AB-40B0-A4B4-A6A3BE9EDCD7}" presName="rootComposite" presStyleCnt="0"/>
      <dgm:spPr/>
    </dgm:pt>
    <dgm:pt modelId="{FD6E5127-EE22-4D2E-B02B-9D363B0EEDF9}" type="pres">
      <dgm:prSet presAssocID="{F4988E7D-A0AB-40B0-A4B4-A6A3BE9EDCD7}" presName="rootText" presStyleLbl="node1" presStyleIdx="1" presStyleCnt="5" custScaleX="122570" custScaleY="147084" custLinFactNeighborX="12175" custLinFactNeighborY="-5517"/>
      <dgm:spPr/>
      <dgm:t>
        <a:bodyPr/>
        <a:lstStyle/>
        <a:p>
          <a:endParaRPr lang="en-US"/>
        </a:p>
      </dgm:t>
    </dgm:pt>
    <dgm:pt modelId="{44571049-D597-4716-8CD0-85D83EB142D8}" type="pres">
      <dgm:prSet presAssocID="{F4988E7D-A0AB-40B0-A4B4-A6A3BE9EDCD7}" presName="rootConnector" presStyleLbl="node1" presStyleIdx="1" presStyleCnt="5"/>
      <dgm:spPr/>
      <dgm:t>
        <a:bodyPr/>
        <a:lstStyle/>
        <a:p>
          <a:endParaRPr lang="tr-TR"/>
        </a:p>
      </dgm:t>
    </dgm:pt>
    <dgm:pt modelId="{8D196D7E-52C6-4C3D-9238-FF09F485DB5C}" type="pres">
      <dgm:prSet presAssocID="{F4988E7D-A0AB-40B0-A4B4-A6A3BE9EDCD7}" presName="childShape" presStyleCnt="0"/>
      <dgm:spPr/>
    </dgm:pt>
    <dgm:pt modelId="{AD42ED49-A1AB-415B-A2FF-1EC8542E66E2}" type="pres">
      <dgm:prSet presAssocID="{6BE13836-F17D-4DA1-AEA3-E045DB937AA4}" presName="Name13" presStyleLbl="parChTrans1D2" presStyleIdx="4" presStyleCnt="16"/>
      <dgm:spPr/>
      <dgm:t>
        <a:bodyPr/>
        <a:lstStyle/>
        <a:p>
          <a:endParaRPr lang="tr-TR"/>
        </a:p>
      </dgm:t>
    </dgm:pt>
    <dgm:pt modelId="{64940777-08C7-499F-B23D-22D5AFD563BA}" type="pres">
      <dgm:prSet presAssocID="{C64A1429-6629-417E-A155-62965D3CCD1D}" presName="childText" presStyleLbl="bgAcc1" presStyleIdx="4" presStyleCnt="16" custScaleX="98914" custScaleY="68200" custLinFactNeighborX="26722" custLinFactNeighborY="2221">
        <dgm:presLayoutVars>
          <dgm:bulletEnabled val="1"/>
        </dgm:presLayoutVars>
      </dgm:prSet>
      <dgm:spPr/>
      <dgm:t>
        <a:bodyPr/>
        <a:lstStyle/>
        <a:p>
          <a:endParaRPr lang="en-US"/>
        </a:p>
      </dgm:t>
    </dgm:pt>
    <dgm:pt modelId="{57AF1696-A134-45E9-9A6D-CF6405C5F885}" type="pres">
      <dgm:prSet presAssocID="{EFAF8EFD-570F-4490-9FD5-CE73AE1BA177}" presName="Name13" presStyleLbl="parChTrans1D2" presStyleIdx="5" presStyleCnt="16"/>
      <dgm:spPr/>
      <dgm:t>
        <a:bodyPr/>
        <a:lstStyle/>
        <a:p>
          <a:endParaRPr lang="tr-TR"/>
        </a:p>
      </dgm:t>
    </dgm:pt>
    <dgm:pt modelId="{10CEFEFD-F372-4897-8CDE-9D2408F779A0}" type="pres">
      <dgm:prSet presAssocID="{E62C3201-48EF-4AA4-A764-3F132C90631B}" presName="childText" presStyleLbl="bgAcc1" presStyleIdx="5" presStyleCnt="16" custScaleX="98914" custScaleY="68200" custLinFactNeighborX="26722" custLinFactNeighborY="2221">
        <dgm:presLayoutVars>
          <dgm:bulletEnabled val="1"/>
        </dgm:presLayoutVars>
      </dgm:prSet>
      <dgm:spPr/>
      <dgm:t>
        <a:bodyPr/>
        <a:lstStyle/>
        <a:p>
          <a:endParaRPr lang="tr-TR"/>
        </a:p>
      </dgm:t>
    </dgm:pt>
    <dgm:pt modelId="{A69745FE-CB6C-4BFA-A4C3-6070D21BC1D4}" type="pres">
      <dgm:prSet presAssocID="{3F81C367-177D-428D-89E2-3707CCD483CF}" presName="Name13" presStyleLbl="parChTrans1D2" presStyleIdx="6" presStyleCnt="16"/>
      <dgm:spPr/>
      <dgm:t>
        <a:bodyPr/>
        <a:lstStyle/>
        <a:p>
          <a:endParaRPr lang="tr-TR"/>
        </a:p>
      </dgm:t>
    </dgm:pt>
    <dgm:pt modelId="{A0C37BA9-0A74-45B6-BB4F-F9FEEF2E8D5A}" type="pres">
      <dgm:prSet presAssocID="{2A59AFBB-7737-49A2-9080-31673AE8CBDA}" presName="childText" presStyleLbl="bgAcc1" presStyleIdx="6" presStyleCnt="16" custScaleX="98914" custScaleY="68200" custLinFactNeighborX="26722" custLinFactNeighborY="2221">
        <dgm:presLayoutVars>
          <dgm:bulletEnabled val="1"/>
        </dgm:presLayoutVars>
      </dgm:prSet>
      <dgm:spPr/>
      <dgm:t>
        <a:bodyPr/>
        <a:lstStyle/>
        <a:p>
          <a:endParaRPr lang="tr-TR"/>
        </a:p>
      </dgm:t>
    </dgm:pt>
    <dgm:pt modelId="{0E69D0B2-1733-495B-BC8A-4E7CE191758D}" type="pres">
      <dgm:prSet presAssocID="{6BDB819D-EE95-41A5-B877-DC1910783E50}" presName="root" presStyleCnt="0"/>
      <dgm:spPr/>
    </dgm:pt>
    <dgm:pt modelId="{CC0F34C0-E47B-4BF8-98E7-8F4030B4FB0B}" type="pres">
      <dgm:prSet presAssocID="{6BDB819D-EE95-41A5-B877-DC1910783E50}" presName="rootComposite" presStyleCnt="0"/>
      <dgm:spPr/>
    </dgm:pt>
    <dgm:pt modelId="{9A90B4D8-310B-4A82-B78C-D9C255D1638F}" type="pres">
      <dgm:prSet presAssocID="{6BDB819D-EE95-41A5-B877-DC1910783E50}" presName="rootText" presStyleLbl="node1" presStyleIdx="2" presStyleCnt="5" custScaleX="122570" custScaleY="147084" custLinFactNeighborX="5091" custLinFactNeighborY="-5517"/>
      <dgm:spPr/>
      <dgm:t>
        <a:bodyPr/>
        <a:lstStyle/>
        <a:p>
          <a:endParaRPr lang="en-US"/>
        </a:p>
      </dgm:t>
    </dgm:pt>
    <dgm:pt modelId="{A8438257-D931-420A-B0D3-08F121AD9C7E}" type="pres">
      <dgm:prSet presAssocID="{6BDB819D-EE95-41A5-B877-DC1910783E50}" presName="rootConnector" presStyleLbl="node1" presStyleIdx="2" presStyleCnt="5"/>
      <dgm:spPr/>
      <dgm:t>
        <a:bodyPr/>
        <a:lstStyle/>
        <a:p>
          <a:endParaRPr lang="tr-TR"/>
        </a:p>
      </dgm:t>
    </dgm:pt>
    <dgm:pt modelId="{36A546C1-698C-4383-9B67-FDAC75E0B9B5}" type="pres">
      <dgm:prSet presAssocID="{6BDB819D-EE95-41A5-B877-DC1910783E50}" presName="childShape" presStyleCnt="0"/>
      <dgm:spPr/>
    </dgm:pt>
    <dgm:pt modelId="{89AA3480-7F5B-4D41-AA00-FE688A19EDE1}" type="pres">
      <dgm:prSet presAssocID="{F1222BC4-92AC-4B25-83DF-5E5AC2AC9912}" presName="Name13" presStyleLbl="parChTrans1D2" presStyleIdx="7" presStyleCnt="16"/>
      <dgm:spPr/>
      <dgm:t>
        <a:bodyPr/>
        <a:lstStyle/>
        <a:p>
          <a:endParaRPr lang="tr-TR"/>
        </a:p>
      </dgm:t>
    </dgm:pt>
    <dgm:pt modelId="{F90DCFBF-3F97-4615-A6CD-27B15B143E72}" type="pres">
      <dgm:prSet presAssocID="{6A2D5EA3-75A0-4A54-9DEC-602C92510949}" presName="childText" presStyleLbl="bgAcc1" presStyleIdx="7" presStyleCnt="16" custScaleX="98914" custScaleY="68200" custLinFactNeighborX="17867" custLinFactNeighborY="2221">
        <dgm:presLayoutVars>
          <dgm:bulletEnabled val="1"/>
        </dgm:presLayoutVars>
      </dgm:prSet>
      <dgm:spPr/>
      <dgm:t>
        <a:bodyPr/>
        <a:lstStyle/>
        <a:p>
          <a:endParaRPr lang="en-US"/>
        </a:p>
      </dgm:t>
    </dgm:pt>
    <dgm:pt modelId="{0747A260-D92D-4032-958F-FC059D162EF4}" type="pres">
      <dgm:prSet presAssocID="{00F0913D-1046-4CAD-A49E-50DA8043E906}" presName="Name13" presStyleLbl="parChTrans1D2" presStyleIdx="8" presStyleCnt="16"/>
      <dgm:spPr/>
      <dgm:t>
        <a:bodyPr/>
        <a:lstStyle/>
        <a:p>
          <a:endParaRPr lang="tr-TR"/>
        </a:p>
      </dgm:t>
    </dgm:pt>
    <dgm:pt modelId="{CE006B89-80CF-47B9-A283-44770DB2C0C8}" type="pres">
      <dgm:prSet presAssocID="{17D9C4AB-020B-40E8-B589-F89A1C7F1286}" presName="childText" presStyleLbl="bgAcc1" presStyleIdx="8" presStyleCnt="16" custScaleX="98914" custScaleY="68200" custLinFactNeighborX="17867" custLinFactNeighborY="2221">
        <dgm:presLayoutVars>
          <dgm:bulletEnabled val="1"/>
        </dgm:presLayoutVars>
      </dgm:prSet>
      <dgm:spPr/>
      <dgm:t>
        <a:bodyPr/>
        <a:lstStyle/>
        <a:p>
          <a:endParaRPr lang="en-US"/>
        </a:p>
      </dgm:t>
    </dgm:pt>
    <dgm:pt modelId="{B6FBAA4E-C693-46EB-A176-5521CA1E8929}" type="pres">
      <dgm:prSet presAssocID="{4CF03F33-FE97-4405-8D0E-754C8CE13E4F}" presName="Name13" presStyleLbl="parChTrans1D2" presStyleIdx="9" presStyleCnt="16"/>
      <dgm:spPr/>
      <dgm:t>
        <a:bodyPr/>
        <a:lstStyle/>
        <a:p>
          <a:endParaRPr lang="tr-TR"/>
        </a:p>
      </dgm:t>
    </dgm:pt>
    <dgm:pt modelId="{524C8105-F9F5-405E-A55A-D329DAF13303}" type="pres">
      <dgm:prSet presAssocID="{CFED002C-5B99-4E5C-B501-99AC5985BF82}" presName="childText" presStyleLbl="bgAcc1" presStyleIdx="9" presStyleCnt="16" custScaleX="98914" custScaleY="68200" custLinFactNeighborX="17867" custLinFactNeighborY="2221">
        <dgm:presLayoutVars>
          <dgm:bulletEnabled val="1"/>
        </dgm:presLayoutVars>
      </dgm:prSet>
      <dgm:spPr/>
      <dgm:t>
        <a:bodyPr/>
        <a:lstStyle/>
        <a:p>
          <a:endParaRPr lang="tr-TR"/>
        </a:p>
      </dgm:t>
    </dgm:pt>
    <dgm:pt modelId="{6661DDA2-5B61-4191-BD71-2D5BB99E3995}" type="pres">
      <dgm:prSet presAssocID="{59E95D6C-668E-4F17-8D42-7B2F58140799}" presName="root" presStyleCnt="0"/>
      <dgm:spPr/>
    </dgm:pt>
    <dgm:pt modelId="{0E65E0FF-3DAF-48AA-BD3D-FCA5B37DD1E4}" type="pres">
      <dgm:prSet presAssocID="{59E95D6C-668E-4F17-8D42-7B2F58140799}" presName="rootComposite" presStyleCnt="0"/>
      <dgm:spPr/>
    </dgm:pt>
    <dgm:pt modelId="{B439493D-9330-4CA1-B04D-7FD187D5E195}" type="pres">
      <dgm:prSet presAssocID="{59E95D6C-668E-4F17-8D42-7B2F58140799}" presName="rootText" presStyleLbl="node1" presStyleIdx="3" presStyleCnt="5" custScaleX="122570" custScaleY="147084" custLinFactNeighborX="-1993" custLinFactNeighborY="-5517"/>
      <dgm:spPr/>
      <dgm:t>
        <a:bodyPr/>
        <a:lstStyle/>
        <a:p>
          <a:endParaRPr lang="en-US"/>
        </a:p>
      </dgm:t>
    </dgm:pt>
    <dgm:pt modelId="{B36CFE31-8650-4F01-A296-F0B5EBA31A3D}" type="pres">
      <dgm:prSet presAssocID="{59E95D6C-668E-4F17-8D42-7B2F58140799}" presName="rootConnector" presStyleLbl="node1" presStyleIdx="3" presStyleCnt="5"/>
      <dgm:spPr/>
      <dgm:t>
        <a:bodyPr/>
        <a:lstStyle/>
        <a:p>
          <a:endParaRPr lang="tr-TR"/>
        </a:p>
      </dgm:t>
    </dgm:pt>
    <dgm:pt modelId="{60A9FB8A-E177-4A8F-A124-269BE70E8D1D}" type="pres">
      <dgm:prSet presAssocID="{59E95D6C-668E-4F17-8D42-7B2F58140799}" presName="childShape" presStyleCnt="0"/>
      <dgm:spPr/>
    </dgm:pt>
    <dgm:pt modelId="{5E09C791-94B9-48C8-8A1B-CBFE1D2EDA44}" type="pres">
      <dgm:prSet presAssocID="{D999219A-5D7B-4DD4-B893-63A12DA9C3DB}" presName="Name13" presStyleLbl="parChTrans1D2" presStyleIdx="10" presStyleCnt="16"/>
      <dgm:spPr/>
      <dgm:t>
        <a:bodyPr/>
        <a:lstStyle/>
        <a:p>
          <a:endParaRPr lang="tr-TR"/>
        </a:p>
      </dgm:t>
    </dgm:pt>
    <dgm:pt modelId="{89882194-12E5-4BE6-8101-5FB88B943399}" type="pres">
      <dgm:prSet presAssocID="{5D9A1478-730F-430B-9C0F-7896A3B95EF0}" presName="childText" presStyleLbl="bgAcc1" presStyleIdx="10" presStyleCnt="16" custScaleX="98914" custScaleY="68200" custLinFactNeighborX="9011" custLinFactNeighborY="2221">
        <dgm:presLayoutVars>
          <dgm:bulletEnabled val="1"/>
        </dgm:presLayoutVars>
      </dgm:prSet>
      <dgm:spPr/>
      <dgm:t>
        <a:bodyPr/>
        <a:lstStyle/>
        <a:p>
          <a:endParaRPr lang="tr-TR"/>
        </a:p>
      </dgm:t>
    </dgm:pt>
    <dgm:pt modelId="{CDD0D311-9A57-45D5-A5C6-6FE95B1AF3E6}" type="pres">
      <dgm:prSet presAssocID="{A4CCB6D7-BA76-41E9-8E86-F841E88AB89A}" presName="Name13" presStyleLbl="parChTrans1D2" presStyleIdx="11" presStyleCnt="16"/>
      <dgm:spPr/>
      <dgm:t>
        <a:bodyPr/>
        <a:lstStyle/>
        <a:p>
          <a:endParaRPr lang="tr-TR"/>
        </a:p>
      </dgm:t>
    </dgm:pt>
    <dgm:pt modelId="{52E7137E-76E7-4758-B404-030E950F40A9}" type="pres">
      <dgm:prSet presAssocID="{6D9671A8-0B32-4865-83C3-6F1D6625EA8B}" presName="childText" presStyleLbl="bgAcc1" presStyleIdx="11" presStyleCnt="16" custScaleX="98914" custScaleY="68200" custLinFactNeighborX="9011" custLinFactNeighborY="-1068">
        <dgm:presLayoutVars>
          <dgm:bulletEnabled val="1"/>
        </dgm:presLayoutVars>
      </dgm:prSet>
      <dgm:spPr/>
      <dgm:t>
        <a:bodyPr/>
        <a:lstStyle/>
        <a:p>
          <a:endParaRPr lang="en-US"/>
        </a:p>
      </dgm:t>
    </dgm:pt>
    <dgm:pt modelId="{957E9D0C-EA55-4301-8721-067F984657F8}" type="pres">
      <dgm:prSet presAssocID="{3676E466-5C5F-4E29-BFF0-76200FC056DD}" presName="root" presStyleCnt="0"/>
      <dgm:spPr/>
    </dgm:pt>
    <dgm:pt modelId="{FF1BFE95-A56C-4E13-B2D7-8D506608CB6B}" type="pres">
      <dgm:prSet presAssocID="{3676E466-5C5F-4E29-BFF0-76200FC056DD}" presName="rootComposite" presStyleCnt="0"/>
      <dgm:spPr/>
    </dgm:pt>
    <dgm:pt modelId="{BADF7EDC-35A5-4A18-8B76-5BE393E81DEF}" type="pres">
      <dgm:prSet presAssocID="{3676E466-5C5F-4E29-BFF0-76200FC056DD}" presName="rootText" presStyleLbl="node1" presStyleIdx="4" presStyleCnt="5" custScaleX="122570" custScaleY="147084" custLinFactNeighborX="-14164" custLinFactNeighborY="-5517"/>
      <dgm:spPr/>
      <dgm:t>
        <a:bodyPr/>
        <a:lstStyle/>
        <a:p>
          <a:endParaRPr lang="en-US"/>
        </a:p>
      </dgm:t>
    </dgm:pt>
    <dgm:pt modelId="{EB5BD80F-3272-4337-B11B-F2C0F34959F5}" type="pres">
      <dgm:prSet presAssocID="{3676E466-5C5F-4E29-BFF0-76200FC056DD}" presName="rootConnector" presStyleLbl="node1" presStyleIdx="4" presStyleCnt="5"/>
      <dgm:spPr/>
      <dgm:t>
        <a:bodyPr/>
        <a:lstStyle/>
        <a:p>
          <a:endParaRPr lang="tr-TR"/>
        </a:p>
      </dgm:t>
    </dgm:pt>
    <dgm:pt modelId="{06B7CAB7-3325-4D72-B831-AE8FCB16A6D1}" type="pres">
      <dgm:prSet presAssocID="{3676E466-5C5F-4E29-BFF0-76200FC056DD}" presName="childShape" presStyleCnt="0"/>
      <dgm:spPr/>
    </dgm:pt>
    <dgm:pt modelId="{5C09CA33-6518-464D-9AFB-F0235424A8C3}" type="pres">
      <dgm:prSet presAssocID="{45070276-8C70-4F21-A839-C45A59AEE523}" presName="Name13" presStyleLbl="parChTrans1D2" presStyleIdx="12" presStyleCnt="16"/>
      <dgm:spPr/>
      <dgm:t>
        <a:bodyPr/>
        <a:lstStyle/>
        <a:p>
          <a:endParaRPr lang="tr-TR"/>
        </a:p>
      </dgm:t>
    </dgm:pt>
    <dgm:pt modelId="{48CEDF6D-D2EF-48F4-86AF-B90331C8F0B9}" type="pres">
      <dgm:prSet presAssocID="{2C7CBF6B-522B-4005-B3BA-0B471AE65CAA}" presName="childText" presStyleLbl="bgAcc1" presStyleIdx="12" presStyleCnt="16" custScaleX="98914" custScaleY="68200">
        <dgm:presLayoutVars>
          <dgm:bulletEnabled val="1"/>
        </dgm:presLayoutVars>
      </dgm:prSet>
      <dgm:spPr/>
      <dgm:t>
        <a:bodyPr/>
        <a:lstStyle/>
        <a:p>
          <a:endParaRPr lang="tr-TR"/>
        </a:p>
      </dgm:t>
    </dgm:pt>
    <dgm:pt modelId="{74BD45FE-07C4-40C9-AF67-45A1A1B795DA}" type="pres">
      <dgm:prSet presAssocID="{04040390-C810-481F-A5FB-6735B10FB334}" presName="Name13" presStyleLbl="parChTrans1D2" presStyleIdx="13" presStyleCnt="16"/>
      <dgm:spPr/>
      <dgm:t>
        <a:bodyPr/>
        <a:lstStyle/>
        <a:p>
          <a:endParaRPr lang="tr-TR"/>
        </a:p>
      </dgm:t>
    </dgm:pt>
    <dgm:pt modelId="{172D7816-934F-4C06-92B3-7D6CD902899C}" type="pres">
      <dgm:prSet presAssocID="{A6AAA99C-684E-496A-8FD0-E651666EF6E9}" presName="childText" presStyleLbl="bgAcc1" presStyleIdx="13" presStyleCnt="16" custScaleX="98914" custScaleY="68200">
        <dgm:presLayoutVars>
          <dgm:bulletEnabled val="1"/>
        </dgm:presLayoutVars>
      </dgm:prSet>
      <dgm:spPr/>
      <dgm:t>
        <a:bodyPr/>
        <a:lstStyle/>
        <a:p>
          <a:endParaRPr lang="tr-TR"/>
        </a:p>
      </dgm:t>
    </dgm:pt>
    <dgm:pt modelId="{5905A2CB-BBEB-41F5-9281-E3A7F6F4A641}" type="pres">
      <dgm:prSet presAssocID="{860C585D-5BDE-4485-860A-04CA05CF516E}" presName="Name13" presStyleLbl="parChTrans1D2" presStyleIdx="14" presStyleCnt="16"/>
      <dgm:spPr/>
      <dgm:t>
        <a:bodyPr/>
        <a:lstStyle/>
        <a:p>
          <a:endParaRPr lang="tr-TR"/>
        </a:p>
      </dgm:t>
    </dgm:pt>
    <dgm:pt modelId="{8522ADEE-D6E2-41A0-9DDC-014C4251E63D}" type="pres">
      <dgm:prSet presAssocID="{036EDA5F-01C7-4518-9C43-6D6AA93387F7}" presName="childText" presStyleLbl="bgAcc1" presStyleIdx="14" presStyleCnt="16" custScaleX="98914" custScaleY="68200">
        <dgm:presLayoutVars>
          <dgm:bulletEnabled val="1"/>
        </dgm:presLayoutVars>
      </dgm:prSet>
      <dgm:spPr/>
      <dgm:t>
        <a:bodyPr/>
        <a:lstStyle/>
        <a:p>
          <a:endParaRPr lang="tr-TR"/>
        </a:p>
      </dgm:t>
    </dgm:pt>
    <dgm:pt modelId="{5B717A87-607C-4FBE-84AB-B8817C1376E6}" type="pres">
      <dgm:prSet presAssocID="{67B9B9B6-1105-44B6-8D0E-D3E4539186F6}" presName="Name13" presStyleLbl="parChTrans1D2" presStyleIdx="15" presStyleCnt="16"/>
      <dgm:spPr/>
      <dgm:t>
        <a:bodyPr/>
        <a:lstStyle/>
        <a:p>
          <a:endParaRPr lang="tr-TR"/>
        </a:p>
      </dgm:t>
    </dgm:pt>
    <dgm:pt modelId="{D77D7FC4-788A-4AD6-8207-3A90B3EB1D19}" type="pres">
      <dgm:prSet presAssocID="{9610E14E-A88C-4D2C-9D86-4692E4F0EDCF}" presName="childText" presStyleLbl="bgAcc1" presStyleIdx="15" presStyleCnt="16" custScaleX="98914" custScaleY="68200">
        <dgm:presLayoutVars>
          <dgm:bulletEnabled val="1"/>
        </dgm:presLayoutVars>
      </dgm:prSet>
      <dgm:spPr/>
      <dgm:t>
        <a:bodyPr/>
        <a:lstStyle/>
        <a:p>
          <a:endParaRPr lang="tr-TR"/>
        </a:p>
      </dgm:t>
    </dgm:pt>
  </dgm:ptLst>
  <dgm:cxnLst>
    <dgm:cxn modelId="{750FA798-DDB2-4C6B-A6EC-2E1D3B420998}" type="presOf" srcId="{3676E466-5C5F-4E29-BFF0-76200FC056DD}" destId="{BADF7EDC-35A5-4A18-8B76-5BE393E81DEF}" srcOrd="0" destOrd="0" presId="urn:microsoft.com/office/officeart/2005/8/layout/hierarchy3"/>
    <dgm:cxn modelId="{09094541-6C41-4F71-9FF0-27E59DE24397}" type="presOf" srcId="{04040390-C810-481F-A5FB-6735B10FB334}" destId="{74BD45FE-07C4-40C9-AF67-45A1A1B795DA}" srcOrd="0" destOrd="0" presId="urn:microsoft.com/office/officeart/2005/8/layout/hierarchy3"/>
    <dgm:cxn modelId="{4EB5B1A9-1C16-4AD3-8CC9-2475FF9388C8}" type="presOf" srcId="{59E95D6C-668E-4F17-8D42-7B2F58140799}" destId="{B439493D-9330-4CA1-B04D-7FD187D5E195}" srcOrd="0" destOrd="0" presId="urn:microsoft.com/office/officeart/2005/8/layout/hierarchy3"/>
    <dgm:cxn modelId="{454A629B-2E47-4216-9A90-EA132F8901ED}" srcId="{6E8ED645-23F5-481C-B201-7D803752EC65}" destId="{EFEC42AC-A33C-45FA-825F-B0D51F2CFB2B}" srcOrd="2" destOrd="0" parTransId="{24F92A7C-BE62-442C-9A15-FC8FE5C6C106}" sibTransId="{3455D1DB-331F-4668-96F2-ADB872A49785}"/>
    <dgm:cxn modelId="{1E357F3B-2DE0-4A64-9AA1-C50D6BC062E9}" type="presOf" srcId="{3676E466-5C5F-4E29-BFF0-76200FC056DD}" destId="{EB5BD80F-3272-4337-B11B-F2C0F34959F5}" srcOrd="1" destOrd="0" presId="urn:microsoft.com/office/officeart/2005/8/layout/hierarchy3"/>
    <dgm:cxn modelId="{B507F3CB-AC3F-4119-BB50-B4E32A8AF45E}" type="presOf" srcId="{F4988E7D-A0AB-40B0-A4B4-A6A3BE9EDCD7}" destId="{44571049-D597-4716-8CD0-85D83EB142D8}" srcOrd="1" destOrd="0" presId="urn:microsoft.com/office/officeart/2005/8/layout/hierarchy3"/>
    <dgm:cxn modelId="{130719BA-20BF-47BA-8963-E11B5EDD111A}" type="presOf" srcId="{A76754F8-A3F8-436F-B88B-42480F2EF9C4}" destId="{A35D20E8-7540-43D0-B1F6-853A89AFF8CF}" srcOrd="0" destOrd="0" presId="urn:microsoft.com/office/officeart/2005/8/layout/hierarchy3"/>
    <dgm:cxn modelId="{61C77106-7F0D-4840-8A92-181F538EDD75}" type="presOf" srcId="{67B9B9B6-1105-44B6-8D0E-D3E4539186F6}" destId="{5B717A87-607C-4FBE-84AB-B8817C1376E6}" srcOrd="0" destOrd="0" presId="urn:microsoft.com/office/officeart/2005/8/layout/hierarchy3"/>
    <dgm:cxn modelId="{35FEFD1A-3FF3-4052-B87A-49F63CA81F6F}" type="presOf" srcId="{6A2D5EA3-75A0-4A54-9DEC-602C92510949}" destId="{F90DCFBF-3F97-4615-A6CD-27B15B143E72}" srcOrd="0" destOrd="0" presId="urn:microsoft.com/office/officeart/2005/8/layout/hierarchy3"/>
    <dgm:cxn modelId="{4D5D3216-D115-454B-998C-9E485DEF5F5F}" type="presOf" srcId="{D999219A-5D7B-4DD4-B893-63A12DA9C3DB}" destId="{5E09C791-94B9-48C8-8A1B-CBFE1D2EDA44}" srcOrd="0" destOrd="0" presId="urn:microsoft.com/office/officeart/2005/8/layout/hierarchy3"/>
    <dgm:cxn modelId="{D0F10CDE-6452-4D33-BFA4-83441A4DC3A0}" srcId="{2DA86C6E-1687-4794-9D66-596FCDAE2671}" destId="{59E95D6C-668E-4F17-8D42-7B2F58140799}" srcOrd="3" destOrd="0" parTransId="{63BDABDA-BAAB-42E7-9E5B-B19621756A6A}" sibTransId="{EA305412-5B19-47E1-B22B-EB729761B340}"/>
    <dgm:cxn modelId="{3F92BEF5-E924-4403-903B-ED36AA19F6AF}" type="presOf" srcId="{45070276-8C70-4F21-A839-C45A59AEE523}" destId="{5C09CA33-6518-464D-9AFB-F0235424A8C3}" srcOrd="0" destOrd="0" presId="urn:microsoft.com/office/officeart/2005/8/layout/hierarchy3"/>
    <dgm:cxn modelId="{6741A7A1-73C8-4C9D-BBEC-6D3646FB7B4D}" type="presOf" srcId="{5D9A1478-730F-430B-9C0F-7896A3B95EF0}" destId="{89882194-12E5-4BE6-8101-5FB88B943399}" srcOrd="0" destOrd="0" presId="urn:microsoft.com/office/officeart/2005/8/layout/hierarchy3"/>
    <dgm:cxn modelId="{6D61CA91-9083-47DE-B5E3-F7053BB6022E}" type="presOf" srcId="{6E8ED645-23F5-481C-B201-7D803752EC65}" destId="{BF189D2B-982E-4891-BD23-1EA975524642}" srcOrd="1" destOrd="0" presId="urn:microsoft.com/office/officeart/2005/8/layout/hierarchy3"/>
    <dgm:cxn modelId="{26848BA0-B239-4C38-9213-C9A1A17082D0}" type="presOf" srcId="{59E95D6C-668E-4F17-8D42-7B2F58140799}" destId="{B36CFE31-8650-4F01-A296-F0B5EBA31A3D}" srcOrd="1" destOrd="0" presId="urn:microsoft.com/office/officeart/2005/8/layout/hierarchy3"/>
    <dgm:cxn modelId="{41BAF3E1-0E6B-4624-950E-91B7729F5ED0}" srcId="{6E8ED645-23F5-481C-B201-7D803752EC65}" destId="{170EEF3A-572F-40A6-AAEE-21075A5E9D0C}" srcOrd="1" destOrd="0" parTransId="{A76754F8-A3F8-436F-B88B-42480F2EF9C4}" sibTransId="{C2D9E76C-2F7A-4D66-B575-28E0A4D6F2C0}"/>
    <dgm:cxn modelId="{32D920FC-6BCE-4411-9D69-581ACA4248E9}" type="presOf" srcId="{CFED002C-5B99-4E5C-B501-99AC5985BF82}" destId="{524C8105-F9F5-405E-A55A-D329DAF13303}" srcOrd="0" destOrd="0" presId="urn:microsoft.com/office/officeart/2005/8/layout/hierarchy3"/>
    <dgm:cxn modelId="{5AB12899-68E7-413B-8A27-F1C6911469C4}" type="presOf" srcId="{EFEC42AC-A33C-45FA-825F-B0D51F2CFB2B}" destId="{0FCD1A45-87EB-4A68-8FF8-0563070BC658}" srcOrd="0" destOrd="0" presId="urn:microsoft.com/office/officeart/2005/8/layout/hierarchy3"/>
    <dgm:cxn modelId="{2126222D-6DB8-4461-B2DC-2B39FD899FAA}" type="presOf" srcId="{4CF03F33-FE97-4405-8D0E-754C8CE13E4F}" destId="{B6FBAA4E-C693-46EB-A176-5521CA1E8929}" srcOrd="0" destOrd="0" presId="urn:microsoft.com/office/officeart/2005/8/layout/hierarchy3"/>
    <dgm:cxn modelId="{F8FB1421-4E47-406E-9E1A-58632AEA62CB}" type="presOf" srcId="{9610E14E-A88C-4D2C-9D86-4692E4F0EDCF}" destId="{D77D7FC4-788A-4AD6-8207-3A90B3EB1D19}" srcOrd="0" destOrd="0" presId="urn:microsoft.com/office/officeart/2005/8/layout/hierarchy3"/>
    <dgm:cxn modelId="{515DE19B-8C9D-4F32-A162-CD9E7FEA7A7E}" type="presOf" srcId="{6BDB819D-EE95-41A5-B877-DC1910783E50}" destId="{A8438257-D931-420A-B0D3-08F121AD9C7E}" srcOrd="1" destOrd="0" presId="urn:microsoft.com/office/officeart/2005/8/layout/hierarchy3"/>
    <dgm:cxn modelId="{2F177D79-06C6-4D70-B725-3860F8D53787}" type="presOf" srcId="{036EDA5F-01C7-4518-9C43-6D6AA93387F7}" destId="{8522ADEE-D6E2-41A0-9DDC-014C4251E63D}" srcOrd="0" destOrd="0" presId="urn:microsoft.com/office/officeart/2005/8/layout/hierarchy3"/>
    <dgm:cxn modelId="{D2D97C26-B1EE-47F0-A851-B9050EA1E593}" type="presOf" srcId="{F1222BC4-92AC-4B25-83DF-5E5AC2AC9912}" destId="{89AA3480-7F5B-4D41-AA00-FE688A19EDE1}" srcOrd="0" destOrd="0" presId="urn:microsoft.com/office/officeart/2005/8/layout/hierarchy3"/>
    <dgm:cxn modelId="{6A751BFF-F5FF-4D08-9B80-DCF4259F8B91}" type="presOf" srcId="{A4CCB6D7-BA76-41E9-8E86-F841E88AB89A}" destId="{CDD0D311-9A57-45D5-A5C6-6FE95B1AF3E6}" srcOrd="0" destOrd="0" presId="urn:microsoft.com/office/officeart/2005/8/layout/hierarchy3"/>
    <dgm:cxn modelId="{0EC88E58-1259-447D-ADF3-BB58C793D17F}" type="presOf" srcId="{24F92A7C-BE62-442C-9A15-FC8FE5C6C106}" destId="{F6347CEF-037F-4607-B4D0-588D2E65D79B}" srcOrd="0" destOrd="0" presId="urn:microsoft.com/office/officeart/2005/8/layout/hierarchy3"/>
    <dgm:cxn modelId="{3ACA2375-17C9-487B-B621-EFCA2FFC8031}" srcId="{3676E466-5C5F-4E29-BFF0-76200FC056DD}" destId="{9610E14E-A88C-4D2C-9D86-4692E4F0EDCF}" srcOrd="3" destOrd="0" parTransId="{67B9B9B6-1105-44B6-8D0E-D3E4539186F6}" sibTransId="{BA687D74-6C88-49B9-A8DB-8866480B7519}"/>
    <dgm:cxn modelId="{BB5ECD5B-F834-4347-8ACE-18DFC1F8583C}" type="presOf" srcId="{00F0913D-1046-4CAD-A49E-50DA8043E906}" destId="{0747A260-D92D-4032-958F-FC059D162EF4}" srcOrd="0" destOrd="0" presId="urn:microsoft.com/office/officeart/2005/8/layout/hierarchy3"/>
    <dgm:cxn modelId="{C83BC005-FE39-4897-A32F-7CA6A2CF737E}" type="presOf" srcId="{F4988E7D-A0AB-40B0-A4B4-A6A3BE9EDCD7}" destId="{FD6E5127-EE22-4D2E-B02B-9D363B0EEDF9}" srcOrd="0" destOrd="0" presId="urn:microsoft.com/office/officeart/2005/8/layout/hierarchy3"/>
    <dgm:cxn modelId="{526E18C2-7E4E-4594-A2B5-4A7CEA21868F}" srcId="{6BDB819D-EE95-41A5-B877-DC1910783E50}" destId="{6A2D5EA3-75A0-4A54-9DEC-602C92510949}" srcOrd="0" destOrd="0" parTransId="{F1222BC4-92AC-4B25-83DF-5E5AC2AC9912}" sibTransId="{F719D28F-0F5E-46FD-BEF2-036030F3D508}"/>
    <dgm:cxn modelId="{9ED5B475-0996-4A63-826F-193ECE1439F1}" srcId="{59E95D6C-668E-4F17-8D42-7B2F58140799}" destId="{6D9671A8-0B32-4865-83C3-6F1D6625EA8B}" srcOrd="1" destOrd="0" parTransId="{A4CCB6D7-BA76-41E9-8E86-F841E88AB89A}" sibTransId="{7669053A-8768-4369-853C-1AF9273D4616}"/>
    <dgm:cxn modelId="{C27D94AB-2352-462E-BE82-EFB7F40C0BEA}" type="presOf" srcId="{EFAF8EFD-570F-4490-9FD5-CE73AE1BA177}" destId="{57AF1696-A134-45E9-9A6D-CF6405C5F885}" srcOrd="0" destOrd="0" presId="urn:microsoft.com/office/officeart/2005/8/layout/hierarchy3"/>
    <dgm:cxn modelId="{02D48EB9-756D-4EC9-86C8-6F6DCADC7085}" type="presOf" srcId="{2A59AFBB-7737-49A2-9080-31673AE8CBDA}" destId="{A0C37BA9-0A74-45B6-BB4F-F9FEEF2E8D5A}" srcOrd="0" destOrd="0" presId="urn:microsoft.com/office/officeart/2005/8/layout/hierarchy3"/>
    <dgm:cxn modelId="{5A310E01-2B00-4565-BBF9-7F9CF05E55E5}" type="presOf" srcId="{2DA86C6E-1687-4794-9D66-596FCDAE2671}" destId="{CEB94FA1-12E0-4F19-95F3-57BCDA4AF14A}" srcOrd="0" destOrd="0" presId="urn:microsoft.com/office/officeart/2005/8/layout/hierarchy3"/>
    <dgm:cxn modelId="{B7B440B4-CFD5-4154-BE59-163AEDA129E9}" srcId="{2DA86C6E-1687-4794-9D66-596FCDAE2671}" destId="{6E8ED645-23F5-481C-B201-7D803752EC65}" srcOrd="0" destOrd="0" parTransId="{9B19230E-7EE0-47F6-8629-799864DD8051}" sibTransId="{68B17D9A-DB31-4E93-B8B8-C4E01EA5D990}"/>
    <dgm:cxn modelId="{B4CCA57C-DC13-4658-91E5-1534398C2FA2}" srcId="{F4988E7D-A0AB-40B0-A4B4-A6A3BE9EDCD7}" destId="{C64A1429-6629-417E-A155-62965D3CCD1D}" srcOrd="0" destOrd="0" parTransId="{6BE13836-F17D-4DA1-AEA3-E045DB937AA4}" sibTransId="{B36C3E86-5D60-49D8-AF56-F1F9F916D0B5}"/>
    <dgm:cxn modelId="{CC45614E-EC76-44AB-A79F-03D5A2311900}" type="presOf" srcId="{931CE353-0001-432C-B115-58403B8CB424}" destId="{A8B16BF6-114C-4265-93B3-EFE58186D630}" srcOrd="0" destOrd="0" presId="urn:microsoft.com/office/officeart/2005/8/layout/hierarchy3"/>
    <dgm:cxn modelId="{D3B31356-C086-4DF6-90F2-83ED67D4982D}" type="presOf" srcId="{6D9671A8-0B32-4865-83C3-6F1D6625EA8B}" destId="{52E7137E-76E7-4758-B404-030E950F40A9}" srcOrd="0" destOrd="0" presId="urn:microsoft.com/office/officeart/2005/8/layout/hierarchy3"/>
    <dgm:cxn modelId="{D685F61E-CD52-4F4F-B342-0FE128AF8505}" srcId="{F4988E7D-A0AB-40B0-A4B4-A6A3BE9EDCD7}" destId="{2A59AFBB-7737-49A2-9080-31673AE8CBDA}" srcOrd="2" destOrd="0" parTransId="{3F81C367-177D-428D-89E2-3707CCD483CF}" sibTransId="{4F94D329-3DB7-4022-BE1A-F6C2E9E802F0}"/>
    <dgm:cxn modelId="{6D00CF11-7406-438D-94AD-1A32B11C02C4}" type="presOf" srcId="{6BDB819D-EE95-41A5-B877-DC1910783E50}" destId="{9A90B4D8-310B-4A82-B78C-D9C255D1638F}" srcOrd="0" destOrd="0" presId="urn:microsoft.com/office/officeart/2005/8/layout/hierarchy3"/>
    <dgm:cxn modelId="{375998C1-50BA-41CA-B2DB-1E568750767F}" srcId="{2DA86C6E-1687-4794-9D66-596FCDAE2671}" destId="{3676E466-5C5F-4E29-BFF0-76200FC056DD}" srcOrd="4" destOrd="0" parTransId="{3D299020-06AE-4C93-8947-B1AA26B89AE3}" sibTransId="{D5924AA6-7042-4000-945E-142345154A23}"/>
    <dgm:cxn modelId="{33CC3647-46CF-47AF-AA44-476BF54FB8CE}" type="presOf" srcId="{17D9C4AB-020B-40E8-B589-F89A1C7F1286}" destId="{CE006B89-80CF-47B9-A283-44770DB2C0C8}" srcOrd="0" destOrd="0" presId="urn:microsoft.com/office/officeart/2005/8/layout/hierarchy3"/>
    <dgm:cxn modelId="{23FD7497-F380-44D1-A35D-F48833A38DA0}" srcId="{6BDB819D-EE95-41A5-B877-DC1910783E50}" destId="{CFED002C-5B99-4E5C-B501-99AC5985BF82}" srcOrd="2" destOrd="0" parTransId="{4CF03F33-FE97-4405-8D0E-754C8CE13E4F}" sibTransId="{53449B2F-7E73-49A1-A764-CBBC62CE05F6}"/>
    <dgm:cxn modelId="{4A8E853F-5F5E-49E8-A68E-2437E4936654}" srcId="{3676E466-5C5F-4E29-BFF0-76200FC056DD}" destId="{A6AAA99C-684E-496A-8FD0-E651666EF6E9}" srcOrd="1" destOrd="0" parTransId="{04040390-C810-481F-A5FB-6735B10FB334}" sibTransId="{D0C2F1BD-CF36-4F44-99BA-12DD4F444AF4}"/>
    <dgm:cxn modelId="{3FB9DD91-D606-4F92-98FC-521E5AB1B324}" type="presOf" srcId="{37E45137-4C74-49D1-900F-5DE10589F979}" destId="{1B3F0749-2830-4843-B58E-F4B5BF92E190}" srcOrd="0" destOrd="0" presId="urn:microsoft.com/office/officeart/2005/8/layout/hierarchy3"/>
    <dgm:cxn modelId="{6A48FD3D-D14D-440D-9352-452CDCA714EF}" srcId="{6E8ED645-23F5-481C-B201-7D803752EC65}" destId="{1E6D3F2D-EF96-4D44-ABDA-CD246D2B4AC3}" srcOrd="0" destOrd="0" parTransId="{0B663AF5-A13B-4799-B780-C771BB74D595}" sibTransId="{B56258A7-DE04-4975-8FCC-912C289F0605}"/>
    <dgm:cxn modelId="{CF16BC7C-EE7D-4AD4-BE53-D699AA494EFA}" srcId="{3676E466-5C5F-4E29-BFF0-76200FC056DD}" destId="{2C7CBF6B-522B-4005-B3BA-0B471AE65CAA}" srcOrd="0" destOrd="0" parTransId="{45070276-8C70-4F21-A839-C45A59AEE523}" sibTransId="{86EFDAA4-383C-4CDD-8EB8-5280DE96642E}"/>
    <dgm:cxn modelId="{F80399D9-E92B-43C7-9950-89C749CB6534}" srcId="{2DA86C6E-1687-4794-9D66-596FCDAE2671}" destId="{6BDB819D-EE95-41A5-B877-DC1910783E50}" srcOrd="2" destOrd="0" parTransId="{A2BC413B-3020-442E-9AD0-82E3C006A24D}" sibTransId="{1BC390D7-E68D-453C-99F1-BB8F96C69BA9}"/>
    <dgm:cxn modelId="{F186106E-BAFB-4C6C-A5B7-C1697A53B889}" srcId="{6E8ED645-23F5-481C-B201-7D803752EC65}" destId="{37E45137-4C74-49D1-900F-5DE10589F979}" srcOrd="3" destOrd="0" parTransId="{931CE353-0001-432C-B115-58403B8CB424}" sibTransId="{D65BBAA7-6F56-4265-8C04-F04F22C7398E}"/>
    <dgm:cxn modelId="{9B7462EB-D66D-4A21-994E-C74FC06A4C60}" type="presOf" srcId="{3F81C367-177D-428D-89E2-3707CCD483CF}" destId="{A69745FE-CB6C-4BFA-A4C3-6070D21BC1D4}" srcOrd="0" destOrd="0" presId="urn:microsoft.com/office/officeart/2005/8/layout/hierarchy3"/>
    <dgm:cxn modelId="{AC084F58-8C64-4190-B8F7-60093BEA4D61}" srcId="{59E95D6C-668E-4F17-8D42-7B2F58140799}" destId="{5D9A1478-730F-430B-9C0F-7896A3B95EF0}" srcOrd="0" destOrd="0" parTransId="{D999219A-5D7B-4DD4-B893-63A12DA9C3DB}" sibTransId="{F8999038-C647-4868-B392-79F8A264D2CC}"/>
    <dgm:cxn modelId="{78060797-40CA-4B7E-8810-20A56646D913}" type="presOf" srcId="{A6AAA99C-684E-496A-8FD0-E651666EF6E9}" destId="{172D7816-934F-4C06-92B3-7D6CD902899C}" srcOrd="0" destOrd="0" presId="urn:microsoft.com/office/officeart/2005/8/layout/hierarchy3"/>
    <dgm:cxn modelId="{08330AA3-7505-4C51-B966-E914D811E21E}" type="presOf" srcId="{6E8ED645-23F5-481C-B201-7D803752EC65}" destId="{FFFA0A6A-A1FF-4F14-8D45-6515374244FA}" srcOrd="0" destOrd="0" presId="urn:microsoft.com/office/officeart/2005/8/layout/hierarchy3"/>
    <dgm:cxn modelId="{FF0D2497-69D9-4266-B867-A704247CEA23}" type="presOf" srcId="{170EEF3A-572F-40A6-AAEE-21075A5E9D0C}" destId="{4F43C996-BC75-4D91-A11F-0C0532270F85}" srcOrd="0" destOrd="0" presId="urn:microsoft.com/office/officeart/2005/8/layout/hierarchy3"/>
    <dgm:cxn modelId="{8A0CFB24-D997-41C7-9E7D-1BA1A4F9D2DA}" srcId="{F4988E7D-A0AB-40B0-A4B4-A6A3BE9EDCD7}" destId="{E62C3201-48EF-4AA4-A764-3F132C90631B}" srcOrd="1" destOrd="0" parTransId="{EFAF8EFD-570F-4490-9FD5-CE73AE1BA177}" sibTransId="{8E2F7576-1B70-4021-957E-1183CD7688EF}"/>
    <dgm:cxn modelId="{D1C9CB3A-34B3-444D-85B4-B2D3068C98EE}" srcId="{2DA86C6E-1687-4794-9D66-596FCDAE2671}" destId="{F4988E7D-A0AB-40B0-A4B4-A6A3BE9EDCD7}" srcOrd="1" destOrd="0" parTransId="{1313D136-D9CC-40E5-AE02-8A3F48291F6F}" sibTransId="{3C236EB5-F309-4E1F-BF7A-3B6B36FACCAB}"/>
    <dgm:cxn modelId="{EB41F4E6-CDC6-4744-8D67-A3D2277BDEEA}" type="presOf" srcId="{E62C3201-48EF-4AA4-A764-3F132C90631B}" destId="{10CEFEFD-F372-4897-8CDE-9D2408F779A0}" srcOrd="0" destOrd="0" presId="urn:microsoft.com/office/officeart/2005/8/layout/hierarchy3"/>
    <dgm:cxn modelId="{169E1FF6-F809-4393-9B73-8D575A7365E1}" type="presOf" srcId="{1E6D3F2D-EF96-4D44-ABDA-CD246D2B4AC3}" destId="{EBA213D9-70A5-433A-BFEA-43DC2FAB15B4}" srcOrd="0" destOrd="0" presId="urn:microsoft.com/office/officeart/2005/8/layout/hierarchy3"/>
    <dgm:cxn modelId="{73FF26AD-DE3F-4159-A562-670436718F3F}" type="presOf" srcId="{860C585D-5BDE-4485-860A-04CA05CF516E}" destId="{5905A2CB-BBEB-41F5-9281-E3A7F6F4A641}" srcOrd="0" destOrd="0" presId="urn:microsoft.com/office/officeart/2005/8/layout/hierarchy3"/>
    <dgm:cxn modelId="{4BA42277-2FBC-4776-9D98-E9EDF65446C0}" type="presOf" srcId="{2C7CBF6B-522B-4005-B3BA-0B471AE65CAA}" destId="{48CEDF6D-D2EF-48F4-86AF-B90331C8F0B9}" srcOrd="0" destOrd="0" presId="urn:microsoft.com/office/officeart/2005/8/layout/hierarchy3"/>
    <dgm:cxn modelId="{B4761832-951A-4EDC-9671-00A2967ACE41}" type="presOf" srcId="{6BE13836-F17D-4DA1-AEA3-E045DB937AA4}" destId="{AD42ED49-A1AB-415B-A2FF-1EC8542E66E2}" srcOrd="0" destOrd="0" presId="urn:microsoft.com/office/officeart/2005/8/layout/hierarchy3"/>
    <dgm:cxn modelId="{61C75A79-C05C-4CB3-AA2A-056610325B2F}" type="presOf" srcId="{C64A1429-6629-417E-A155-62965D3CCD1D}" destId="{64940777-08C7-499F-B23D-22D5AFD563BA}" srcOrd="0" destOrd="0" presId="urn:microsoft.com/office/officeart/2005/8/layout/hierarchy3"/>
    <dgm:cxn modelId="{6FF0F599-1BF4-42C8-95E9-AF61E4906A2F}" srcId="{3676E466-5C5F-4E29-BFF0-76200FC056DD}" destId="{036EDA5F-01C7-4518-9C43-6D6AA93387F7}" srcOrd="2" destOrd="0" parTransId="{860C585D-5BDE-4485-860A-04CA05CF516E}" sibTransId="{B0E8D7D0-AB0A-467D-BACB-E0607725ACC3}"/>
    <dgm:cxn modelId="{D1AF277E-0AE7-4176-B201-97F909F8361E}" type="presOf" srcId="{0B663AF5-A13B-4799-B780-C771BB74D595}" destId="{9365A179-E84A-4E5A-B0A4-FF3B327BF9CD}" srcOrd="0" destOrd="0" presId="urn:microsoft.com/office/officeart/2005/8/layout/hierarchy3"/>
    <dgm:cxn modelId="{4D8AD629-06FB-4C10-B396-35B8C783B84B}" srcId="{6BDB819D-EE95-41A5-B877-DC1910783E50}" destId="{17D9C4AB-020B-40E8-B589-F89A1C7F1286}" srcOrd="1" destOrd="0" parTransId="{00F0913D-1046-4CAD-A49E-50DA8043E906}" sibTransId="{82DE0DEE-B3A3-4145-B507-6E9AEE58DFB8}"/>
    <dgm:cxn modelId="{035D12E4-81E7-49AB-8F2E-9DB055F743A9}" type="presParOf" srcId="{CEB94FA1-12E0-4F19-95F3-57BCDA4AF14A}" destId="{A46499F9-95B3-4D76-8969-5046B7B8419D}" srcOrd="0" destOrd="0" presId="urn:microsoft.com/office/officeart/2005/8/layout/hierarchy3"/>
    <dgm:cxn modelId="{E254665B-0C5C-4DDE-9D26-E01C2B31D16A}" type="presParOf" srcId="{A46499F9-95B3-4D76-8969-5046B7B8419D}" destId="{B1ED1557-8499-4E6D-A87F-AD8E6E20CAD4}" srcOrd="0" destOrd="0" presId="urn:microsoft.com/office/officeart/2005/8/layout/hierarchy3"/>
    <dgm:cxn modelId="{3C4C20D2-2EB5-4BCD-9669-FAD767DC6A1B}" type="presParOf" srcId="{B1ED1557-8499-4E6D-A87F-AD8E6E20CAD4}" destId="{FFFA0A6A-A1FF-4F14-8D45-6515374244FA}" srcOrd="0" destOrd="0" presId="urn:microsoft.com/office/officeart/2005/8/layout/hierarchy3"/>
    <dgm:cxn modelId="{2F340701-1F36-4C84-BED6-C050A622CC3B}" type="presParOf" srcId="{B1ED1557-8499-4E6D-A87F-AD8E6E20CAD4}" destId="{BF189D2B-982E-4891-BD23-1EA975524642}" srcOrd="1" destOrd="0" presId="urn:microsoft.com/office/officeart/2005/8/layout/hierarchy3"/>
    <dgm:cxn modelId="{346A3892-11CE-4049-AB4C-E2E3C38E54B5}" type="presParOf" srcId="{A46499F9-95B3-4D76-8969-5046B7B8419D}" destId="{AD2E9F34-7927-44C2-92FE-BBE53C02B692}" srcOrd="1" destOrd="0" presId="urn:microsoft.com/office/officeart/2005/8/layout/hierarchy3"/>
    <dgm:cxn modelId="{A988917B-D3E8-4345-A282-B6C6335730FF}" type="presParOf" srcId="{AD2E9F34-7927-44C2-92FE-BBE53C02B692}" destId="{9365A179-E84A-4E5A-B0A4-FF3B327BF9CD}" srcOrd="0" destOrd="0" presId="urn:microsoft.com/office/officeart/2005/8/layout/hierarchy3"/>
    <dgm:cxn modelId="{4E22C1CB-6293-4D89-A1CE-C1B895F34046}" type="presParOf" srcId="{AD2E9F34-7927-44C2-92FE-BBE53C02B692}" destId="{EBA213D9-70A5-433A-BFEA-43DC2FAB15B4}" srcOrd="1" destOrd="0" presId="urn:microsoft.com/office/officeart/2005/8/layout/hierarchy3"/>
    <dgm:cxn modelId="{EBC9B615-4B24-421C-8414-2948CE01C196}" type="presParOf" srcId="{AD2E9F34-7927-44C2-92FE-BBE53C02B692}" destId="{A35D20E8-7540-43D0-B1F6-853A89AFF8CF}" srcOrd="2" destOrd="0" presId="urn:microsoft.com/office/officeart/2005/8/layout/hierarchy3"/>
    <dgm:cxn modelId="{C7BE53FE-1581-4273-855C-AE16CACB4325}" type="presParOf" srcId="{AD2E9F34-7927-44C2-92FE-BBE53C02B692}" destId="{4F43C996-BC75-4D91-A11F-0C0532270F85}" srcOrd="3" destOrd="0" presId="urn:microsoft.com/office/officeart/2005/8/layout/hierarchy3"/>
    <dgm:cxn modelId="{9F2D9DEB-5892-445A-A6E4-3A72D5C7CC69}" type="presParOf" srcId="{AD2E9F34-7927-44C2-92FE-BBE53C02B692}" destId="{F6347CEF-037F-4607-B4D0-588D2E65D79B}" srcOrd="4" destOrd="0" presId="urn:microsoft.com/office/officeart/2005/8/layout/hierarchy3"/>
    <dgm:cxn modelId="{B2E37312-99E6-4AC5-BCFB-6CADBF12ABFC}" type="presParOf" srcId="{AD2E9F34-7927-44C2-92FE-BBE53C02B692}" destId="{0FCD1A45-87EB-4A68-8FF8-0563070BC658}" srcOrd="5" destOrd="0" presId="urn:microsoft.com/office/officeart/2005/8/layout/hierarchy3"/>
    <dgm:cxn modelId="{BD668937-92DF-4E8F-A4B4-DA49D0D087AD}" type="presParOf" srcId="{AD2E9F34-7927-44C2-92FE-BBE53C02B692}" destId="{A8B16BF6-114C-4265-93B3-EFE58186D630}" srcOrd="6" destOrd="0" presId="urn:microsoft.com/office/officeart/2005/8/layout/hierarchy3"/>
    <dgm:cxn modelId="{D81B44AD-F5C3-4E9F-81BD-1AA169EFE53A}" type="presParOf" srcId="{AD2E9F34-7927-44C2-92FE-BBE53C02B692}" destId="{1B3F0749-2830-4843-B58E-F4B5BF92E190}" srcOrd="7" destOrd="0" presId="urn:microsoft.com/office/officeart/2005/8/layout/hierarchy3"/>
    <dgm:cxn modelId="{37441E1A-5235-4563-A04C-FE179FE9FA18}" type="presParOf" srcId="{CEB94FA1-12E0-4F19-95F3-57BCDA4AF14A}" destId="{57B122AC-1CB7-460E-869C-AC10A788557D}" srcOrd="1" destOrd="0" presId="urn:microsoft.com/office/officeart/2005/8/layout/hierarchy3"/>
    <dgm:cxn modelId="{7B0C1715-CEFB-4E89-BFAC-8A74AC988BA0}" type="presParOf" srcId="{57B122AC-1CB7-460E-869C-AC10A788557D}" destId="{BA77BEE2-CAF5-4ADB-A2C5-93E56B065547}" srcOrd="0" destOrd="0" presId="urn:microsoft.com/office/officeart/2005/8/layout/hierarchy3"/>
    <dgm:cxn modelId="{E68DD997-BF1D-46C1-88A9-095E6E5B997C}" type="presParOf" srcId="{BA77BEE2-CAF5-4ADB-A2C5-93E56B065547}" destId="{FD6E5127-EE22-4D2E-B02B-9D363B0EEDF9}" srcOrd="0" destOrd="0" presId="urn:microsoft.com/office/officeart/2005/8/layout/hierarchy3"/>
    <dgm:cxn modelId="{93831BE2-60E9-43D5-9C17-2390C43EE95E}" type="presParOf" srcId="{BA77BEE2-CAF5-4ADB-A2C5-93E56B065547}" destId="{44571049-D597-4716-8CD0-85D83EB142D8}" srcOrd="1" destOrd="0" presId="urn:microsoft.com/office/officeart/2005/8/layout/hierarchy3"/>
    <dgm:cxn modelId="{05101684-0C3A-48A2-B194-9F2F97A12A36}" type="presParOf" srcId="{57B122AC-1CB7-460E-869C-AC10A788557D}" destId="{8D196D7E-52C6-4C3D-9238-FF09F485DB5C}" srcOrd="1" destOrd="0" presId="urn:microsoft.com/office/officeart/2005/8/layout/hierarchy3"/>
    <dgm:cxn modelId="{49404C7A-E18A-46D1-9209-042021615B59}" type="presParOf" srcId="{8D196D7E-52C6-4C3D-9238-FF09F485DB5C}" destId="{AD42ED49-A1AB-415B-A2FF-1EC8542E66E2}" srcOrd="0" destOrd="0" presId="urn:microsoft.com/office/officeart/2005/8/layout/hierarchy3"/>
    <dgm:cxn modelId="{6B46C9F8-850A-40C2-8512-E02CBEC87AFA}" type="presParOf" srcId="{8D196D7E-52C6-4C3D-9238-FF09F485DB5C}" destId="{64940777-08C7-499F-B23D-22D5AFD563BA}" srcOrd="1" destOrd="0" presId="urn:microsoft.com/office/officeart/2005/8/layout/hierarchy3"/>
    <dgm:cxn modelId="{8AE86073-0EFA-4134-97A8-ED4B0DFFA839}" type="presParOf" srcId="{8D196D7E-52C6-4C3D-9238-FF09F485DB5C}" destId="{57AF1696-A134-45E9-9A6D-CF6405C5F885}" srcOrd="2" destOrd="0" presId="urn:microsoft.com/office/officeart/2005/8/layout/hierarchy3"/>
    <dgm:cxn modelId="{BA14E3AD-D269-4F63-AF3B-85405DF320BC}" type="presParOf" srcId="{8D196D7E-52C6-4C3D-9238-FF09F485DB5C}" destId="{10CEFEFD-F372-4897-8CDE-9D2408F779A0}" srcOrd="3" destOrd="0" presId="urn:microsoft.com/office/officeart/2005/8/layout/hierarchy3"/>
    <dgm:cxn modelId="{DB68B3A2-210B-424A-B54B-1E7E1183B59C}" type="presParOf" srcId="{8D196D7E-52C6-4C3D-9238-FF09F485DB5C}" destId="{A69745FE-CB6C-4BFA-A4C3-6070D21BC1D4}" srcOrd="4" destOrd="0" presId="urn:microsoft.com/office/officeart/2005/8/layout/hierarchy3"/>
    <dgm:cxn modelId="{A5957BBC-8EE3-4FE4-9E19-CAF48927DC73}" type="presParOf" srcId="{8D196D7E-52C6-4C3D-9238-FF09F485DB5C}" destId="{A0C37BA9-0A74-45B6-BB4F-F9FEEF2E8D5A}" srcOrd="5" destOrd="0" presId="urn:microsoft.com/office/officeart/2005/8/layout/hierarchy3"/>
    <dgm:cxn modelId="{9D7BB595-AB85-4328-9880-5CA6E2365F34}" type="presParOf" srcId="{CEB94FA1-12E0-4F19-95F3-57BCDA4AF14A}" destId="{0E69D0B2-1733-495B-BC8A-4E7CE191758D}" srcOrd="2" destOrd="0" presId="urn:microsoft.com/office/officeart/2005/8/layout/hierarchy3"/>
    <dgm:cxn modelId="{A88E44E2-5908-439C-AA8F-7EDAF423082A}" type="presParOf" srcId="{0E69D0B2-1733-495B-BC8A-4E7CE191758D}" destId="{CC0F34C0-E47B-4BF8-98E7-8F4030B4FB0B}" srcOrd="0" destOrd="0" presId="urn:microsoft.com/office/officeart/2005/8/layout/hierarchy3"/>
    <dgm:cxn modelId="{91A478D0-6FEF-4649-9BAC-19C4FF469BC9}" type="presParOf" srcId="{CC0F34C0-E47B-4BF8-98E7-8F4030B4FB0B}" destId="{9A90B4D8-310B-4A82-B78C-D9C255D1638F}" srcOrd="0" destOrd="0" presId="urn:microsoft.com/office/officeart/2005/8/layout/hierarchy3"/>
    <dgm:cxn modelId="{27586A59-6F5C-489F-ABD7-793171813D69}" type="presParOf" srcId="{CC0F34C0-E47B-4BF8-98E7-8F4030B4FB0B}" destId="{A8438257-D931-420A-B0D3-08F121AD9C7E}" srcOrd="1" destOrd="0" presId="urn:microsoft.com/office/officeart/2005/8/layout/hierarchy3"/>
    <dgm:cxn modelId="{4C797C12-96C2-4DC1-A85B-FAE9B657CFD6}" type="presParOf" srcId="{0E69D0B2-1733-495B-BC8A-4E7CE191758D}" destId="{36A546C1-698C-4383-9B67-FDAC75E0B9B5}" srcOrd="1" destOrd="0" presId="urn:microsoft.com/office/officeart/2005/8/layout/hierarchy3"/>
    <dgm:cxn modelId="{E2CB77A0-6D53-49AD-BC93-DF67BA418A09}" type="presParOf" srcId="{36A546C1-698C-4383-9B67-FDAC75E0B9B5}" destId="{89AA3480-7F5B-4D41-AA00-FE688A19EDE1}" srcOrd="0" destOrd="0" presId="urn:microsoft.com/office/officeart/2005/8/layout/hierarchy3"/>
    <dgm:cxn modelId="{83C032F5-6D22-4E5A-BD7A-DD16460A0522}" type="presParOf" srcId="{36A546C1-698C-4383-9B67-FDAC75E0B9B5}" destId="{F90DCFBF-3F97-4615-A6CD-27B15B143E72}" srcOrd="1" destOrd="0" presId="urn:microsoft.com/office/officeart/2005/8/layout/hierarchy3"/>
    <dgm:cxn modelId="{A1B9010B-A48E-4737-BA97-C903497B9EFF}" type="presParOf" srcId="{36A546C1-698C-4383-9B67-FDAC75E0B9B5}" destId="{0747A260-D92D-4032-958F-FC059D162EF4}" srcOrd="2" destOrd="0" presId="urn:microsoft.com/office/officeart/2005/8/layout/hierarchy3"/>
    <dgm:cxn modelId="{645E9112-C560-4A06-A92C-AC6594C6CA08}" type="presParOf" srcId="{36A546C1-698C-4383-9B67-FDAC75E0B9B5}" destId="{CE006B89-80CF-47B9-A283-44770DB2C0C8}" srcOrd="3" destOrd="0" presId="urn:microsoft.com/office/officeart/2005/8/layout/hierarchy3"/>
    <dgm:cxn modelId="{DA9124AD-C0F2-4FB9-8EB9-12C6B292CA0B}" type="presParOf" srcId="{36A546C1-698C-4383-9B67-FDAC75E0B9B5}" destId="{B6FBAA4E-C693-46EB-A176-5521CA1E8929}" srcOrd="4" destOrd="0" presId="urn:microsoft.com/office/officeart/2005/8/layout/hierarchy3"/>
    <dgm:cxn modelId="{423413E8-1586-4BBD-87F7-DC61CFBCA63C}" type="presParOf" srcId="{36A546C1-698C-4383-9B67-FDAC75E0B9B5}" destId="{524C8105-F9F5-405E-A55A-D329DAF13303}" srcOrd="5" destOrd="0" presId="urn:microsoft.com/office/officeart/2005/8/layout/hierarchy3"/>
    <dgm:cxn modelId="{43B8BE2E-7F71-4069-8BD9-929A3E3AA5BE}" type="presParOf" srcId="{CEB94FA1-12E0-4F19-95F3-57BCDA4AF14A}" destId="{6661DDA2-5B61-4191-BD71-2D5BB99E3995}" srcOrd="3" destOrd="0" presId="urn:microsoft.com/office/officeart/2005/8/layout/hierarchy3"/>
    <dgm:cxn modelId="{72487D3C-2B24-43DB-80D1-F2F2853D88F7}" type="presParOf" srcId="{6661DDA2-5B61-4191-BD71-2D5BB99E3995}" destId="{0E65E0FF-3DAF-48AA-BD3D-FCA5B37DD1E4}" srcOrd="0" destOrd="0" presId="urn:microsoft.com/office/officeart/2005/8/layout/hierarchy3"/>
    <dgm:cxn modelId="{BDD3AA53-D428-4639-B547-C13091CC7EF5}" type="presParOf" srcId="{0E65E0FF-3DAF-48AA-BD3D-FCA5B37DD1E4}" destId="{B439493D-9330-4CA1-B04D-7FD187D5E195}" srcOrd="0" destOrd="0" presId="urn:microsoft.com/office/officeart/2005/8/layout/hierarchy3"/>
    <dgm:cxn modelId="{37F2352C-9E7F-4DCE-AB15-4E6B7919E1E0}" type="presParOf" srcId="{0E65E0FF-3DAF-48AA-BD3D-FCA5B37DD1E4}" destId="{B36CFE31-8650-4F01-A296-F0B5EBA31A3D}" srcOrd="1" destOrd="0" presId="urn:microsoft.com/office/officeart/2005/8/layout/hierarchy3"/>
    <dgm:cxn modelId="{40980B36-1B61-4D7C-89C4-D2F044B00FD9}" type="presParOf" srcId="{6661DDA2-5B61-4191-BD71-2D5BB99E3995}" destId="{60A9FB8A-E177-4A8F-A124-269BE70E8D1D}" srcOrd="1" destOrd="0" presId="urn:microsoft.com/office/officeart/2005/8/layout/hierarchy3"/>
    <dgm:cxn modelId="{B850A154-B047-4E9C-B742-329FAD12F772}" type="presParOf" srcId="{60A9FB8A-E177-4A8F-A124-269BE70E8D1D}" destId="{5E09C791-94B9-48C8-8A1B-CBFE1D2EDA44}" srcOrd="0" destOrd="0" presId="urn:microsoft.com/office/officeart/2005/8/layout/hierarchy3"/>
    <dgm:cxn modelId="{B01B2CBD-CE30-4A39-A6CF-CF4337D98ACF}" type="presParOf" srcId="{60A9FB8A-E177-4A8F-A124-269BE70E8D1D}" destId="{89882194-12E5-4BE6-8101-5FB88B943399}" srcOrd="1" destOrd="0" presId="urn:microsoft.com/office/officeart/2005/8/layout/hierarchy3"/>
    <dgm:cxn modelId="{07F3D7DD-F087-4CB5-BD63-7F53B6FF928D}" type="presParOf" srcId="{60A9FB8A-E177-4A8F-A124-269BE70E8D1D}" destId="{CDD0D311-9A57-45D5-A5C6-6FE95B1AF3E6}" srcOrd="2" destOrd="0" presId="urn:microsoft.com/office/officeart/2005/8/layout/hierarchy3"/>
    <dgm:cxn modelId="{6C08A186-8238-40D9-AF70-F651CFEE3141}" type="presParOf" srcId="{60A9FB8A-E177-4A8F-A124-269BE70E8D1D}" destId="{52E7137E-76E7-4758-B404-030E950F40A9}" srcOrd="3" destOrd="0" presId="urn:microsoft.com/office/officeart/2005/8/layout/hierarchy3"/>
    <dgm:cxn modelId="{8B6BB667-68C2-4026-AE32-355D6D2C4E69}" type="presParOf" srcId="{CEB94FA1-12E0-4F19-95F3-57BCDA4AF14A}" destId="{957E9D0C-EA55-4301-8721-067F984657F8}" srcOrd="4" destOrd="0" presId="urn:microsoft.com/office/officeart/2005/8/layout/hierarchy3"/>
    <dgm:cxn modelId="{71FF79F4-2F66-4399-BE92-F3129BE1ED7B}" type="presParOf" srcId="{957E9D0C-EA55-4301-8721-067F984657F8}" destId="{FF1BFE95-A56C-4E13-B2D7-8D506608CB6B}" srcOrd="0" destOrd="0" presId="urn:microsoft.com/office/officeart/2005/8/layout/hierarchy3"/>
    <dgm:cxn modelId="{03D68AFB-6E33-49A9-9C72-1B86B66D825F}" type="presParOf" srcId="{FF1BFE95-A56C-4E13-B2D7-8D506608CB6B}" destId="{BADF7EDC-35A5-4A18-8B76-5BE393E81DEF}" srcOrd="0" destOrd="0" presId="urn:microsoft.com/office/officeart/2005/8/layout/hierarchy3"/>
    <dgm:cxn modelId="{21EABCFC-298B-4ADB-BB70-3EC4D0F60F0C}" type="presParOf" srcId="{FF1BFE95-A56C-4E13-B2D7-8D506608CB6B}" destId="{EB5BD80F-3272-4337-B11B-F2C0F34959F5}" srcOrd="1" destOrd="0" presId="urn:microsoft.com/office/officeart/2005/8/layout/hierarchy3"/>
    <dgm:cxn modelId="{08B88B80-F310-46DA-A26E-3041292B65EC}" type="presParOf" srcId="{957E9D0C-EA55-4301-8721-067F984657F8}" destId="{06B7CAB7-3325-4D72-B831-AE8FCB16A6D1}" srcOrd="1" destOrd="0" presId="urn:microsoft.com/office/officeart/2005/8/layout/hierarchy3"/>
    <dgm:cxn modelId="{7F7EF960-99C5-4D9B-9B07-03A91A8E1028}" type="presParOf" srcId="{06B7CAB7-3325-4D72-B831-AE8FCB16A6D1}" destId="{5C09CA33-6518-464D-9AFB-F0235424A8C3}" srcOrd="0" destOrd="0" presId="urn:microsoft.com/office/officeart/2005/8/layout/hierarchy3"/>
    <dgm:cxn modelId="{6FA9D6C2-2D65-452A-A74C-7B954AA935ED}" type="presParOf" srcId="{06B7CAB7-3325-4D72-B831-AE8FCB16A6D1}" destId="{48CEDF6D-D2EF-48F4-86AF-B90331C8F0B9}" srcOrd="1" destOrd="0" presId="urn:microsoft.com/office/officeart/2005/8/layout/hierarchy3"/>
    <dgm:cxn modelId="{F68F43C0-C2F4-470A-B87C-EB1149CAE1F7}" type="presParOf" srcId="{06B7CAB7-3325-4D72-B831-AE8FCB16A6D1}" destId="{74BD45FE-07C4-40C9-AF67-45A1A1B795DA}" srcOrd="2" destOrd="0" presId="urn:microsoft.com/office/officeart/2005/8/layout/hierarchy3"/>
    <dgm:cxn modelId="{3ACEFF6F-5F8D-4702-A032-179FA3E28046}" type="presParOf" srcId="{06B7CAB7-3325-4D72-B831-AE8FCB16A6D1}" destId="{172D7816-934F-4C06-92B3-7D6CD902899C}" srcOrd="3" destOrd="0" presId="urn:microsoft.com/office/officeart/2005/8/layout/hierarchy3"/>
    <dgm:cxn modelId="{FB07A8D9-4C85-47E8-AC9D-8E31FEC63039}" type="presParOf" srcId="{06B7CAB7-3325-4D72-B831-AE8FCB16A6D1}" destId="{5905A2CB-BBEB-41F5-9281-E3A7F6F4A641}" srcOrd="4" destOrd="0" presId="urn:microsoft.com/office/officeart/2005/8/layout/hierarchy3"/>
    <dgm:cxn modelId="{29EC699C-877F-4B3C-80A0-C2E1C3BB9FF9}" type="presParOf" srcId="{06B7CAB7-3325-4D72-B831-AE8FCB16A6D1}" destId="{8522ADEE-D6E2-41A0-9DDC-014C4251E63D}" srcOrd="5" destOrd="0" presId="urn:microsoft.com/office/officeart/2005/8/layout/hierarchy3"/>
    <dgm:cxn modelId="{5B665229-24BE-4856-B228-922D757BB927}" type="presParOf" srcId="{06B7CAB7-3325-4D72-B831-AE8FCB16A6D1}" destId="{5B717A87-607C-4FBE-84AB-B8817C1376E6}" srcOrd="6" destOrd="0" presId="urn:microsoft.com/office/officeart/2005/8/layout/hierarchy3"/>
    <dgm:cxn modelId="{D0A75F13-60B4-4D13-99B2-19A0C7AB2649}" type="presParOf" srcId="{06B7CAB7-3325-4D72-B831-AE8FCB16A6D1}" destId="{D77D7FC4-788A-4AD6-8207-3A90B3EB1D19}"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A0A6A-A1FF-4F14-8D45-6515374244FA}">
      <dsp:nvSpPr>
        <dsp:cNvPr id="0" name=""/>
        <dsp:cNvSpPr/>
      </dsp:nvSpPr>
      <dsp:spPr>
        <a:xfrm>
          <a:off x="251520" y="1728190"/>
          <a:ext cx="1570624" cy="942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Karbürleme</a:t>
          </a:r>
          <a:r>
            <a:rPr lang="en-US" sz="1400" kern="1200" dirty="0" smtClean="0"/>
            <a:t> </a:t>
          </a:r>
        </a:p>
        <a:p>
          <a:pPr lvl="0" algn="ctr" defTabSz="622300">
            <a:lnSpc>
              <a:spcPct val="90000"/>
            </a:lnSpc>
            <a:spcBef>
              <a:spcPct val="0"/>
            </a:spcBef>
            <a:spcAft>
              <a:spcPct val="35000"/>
            </a:spcAft>
          </a:pPr>
          <a:r>
            <a:rPr lang="en-US" sz="1400" kern="1200" dirty="0" smtClean="0"/>
            <a:t>(870-1065</a:t>
          </a:r>
          <a:r>
            <a:rPr lang="en-US" sz="1400" strike="noStrike" kern="1200" baseline="30000" dirty="0" smtClean="0"/>
            <a:t>o</a:t>
          </a:r>
          <a:r>
            <a:rPr lang="en-US" sz="1400" kern="1200" dirty="0" smtClean="0"/>
            <a:t>C)</a:t>
          </a:r>
          <a:endParaRPr lang="en-US" sz="1400" kern="1200" dirty="0"/>
        </a:p>
      </dsp:txBody>
      <dsp:txXfrm>
        <a:off x="279121" y="1755791"/>
        <a:ext cx="1515422" cy="887172"/>
      </dsp:txXfrm>
    </dsp:sp>
    <dsp:sp modelId="{9365A179-E84A-4E5A-B0A4-FF3B327BF9CD}">
      <dsp:nvSpPr>
        <dsp:cNvPr id="0" name=""/>
        <dsp:cNvSpPr/>
      </dsp:nvSpPr>
      <dsp:spPr>
        <a:xfrm>
          <a:off x="408583" y="2670565"/>
          <a:ext cx="346990" cy="428234"/>
        </a:xfrm>
        <a:custGeom>
          <a:avLst/>
          <a:gdLst/>
          <a:ahLst/>
          <a:cxnLst/>
          <a:rect l="0" t="0" r="0" b="0"/>
          <a:pathLst>
            <a:path>
              <a:moveTo>
                <a:pt x="0" y="0"/>
              </a:moveTo>
              <a:lnTo>
                <a:pt x="0" y="428234"/>
              </a:lnTo>
              <a:lnTo>
                <a:pt x="346990" y="428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A213D9-70A5-433A-BFEA-43DC2FAB15B4}">
      <dsp:nvSpPr>
        <dsp:cNvPr id="0" name=""/>
        <dsp:cNvSpPr/>
      </dsp:nvSpPr>
      <dsp:spPr>
        <a:xfrm>
          <a:off x="755573" y="2880319"/>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Plazma</a:t>
          </a:r>
          <a:endParaRPr lang="en-US" sz="1400" kern="1200" dirty="0"/>
        </a:p>
      </dsp:txBody>
      <dsp:txXfrm>
        <a:off x="768371" y="2893117"/>
        <a:ext cx="988399" cy="411364"/>
      </dsp:txXfrm>
    </dsp:sp>
    <dsp:sp modelId="{A35D20E8-7540-43D0-B1F6-853A89AFF8CF}">
      <dsp:nvSpPr>
        <dsp:cNvPr id="0" name=""/>
        <dsp:cNvSpPr/>
      </dsp:nvSpPr>
      <dsp:spPr>
        <a:xfrm>
          <a:off x="408583" y="2670565"/>
          <a:ext cx="346990" cy="1025371"/>
        </a:xfrm>
        <a:custGeom>
          <a:avLst/>
          <a:gdLst/>
          <a:ahLst/>
          <a:cxnLst/>
          <a:rect l="0" t="0" r="0" b="0"/>
          <a:pathLst>
            <a:path>
              <a:moveTo>
                <a:pt x="0" y="0"/>
              </a:moveTo>
              <a:lnTo>
                <a:pt x="0" y="1025371"/>
              </a:lnTo>
              <a:lnTo>
                <a:pt x="346990" y="10253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43C996-BC75-4D91-A11F-0C0532270F85}">
      <dsp:nvSpPr>
        <dsp:cNvPr id="0" name=""/>
        <dsp:cNvSpPr/>
      </dsp:nvSpPr>
      <dsp:spPr>
        <a:xfrm>
          <a:off x="755573" y="3477456"/>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Gaz</a:t>
          </a:r>
          <a:endParaRPr lang="en-US" sz="1400" kern="1200" dirty="0"/>
        </a:p>
      </dsp:txBody>
      <dsp:txXfrm>
        <a:off x="768371" y="3490254"/>
        <a:ext cx="988399" cy="411364"/>
      </dsp:txXfrm>
    </dsp:sp>
    <dsp:sp modelId="{F6347CEF-037F-4607-B4D0-588D2E65D79B}">
      <dsp:nvSpPr>
        <dsp:cNvPr id="0" name=""/>
        <dsp:cNvSpPr/>
      </dsp:nvSpPr>
      <dsp:spPr>
        <a:xfrm>
          <a:off x="408583" y="2670565"/>
          <a:ext cx="346990" cy="1622508"/>
        </a:xfrm>
        <a:custGeom>
          <a:avLst/>
          <a:gdLst/>
          <a:ahLst/>
          <a:cxnLst/>
          <a:rect l="0" t="0" r="0" b="0"/>
          <a:pathLst>
            <a:path>
              <a:moveTo>
                <a:pt x="0" y="0"/>
              </a:moveTo>
              <a:lnTo>
                <a:pt x="0" y="1622508"/>
              </a:lnTo>
              <a:lnTo>
                <a:pt x="346990" y="16225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CD1A45-87EB-4A68-8FF8-0563070BC658}">
      <dsp:nvSpPr>
        <dsp:cNvPr id="0" name=""/>
        <dsp:cNvSpPr/>
      </dsp:nvSpPr>
      <dsp:spPr>
        <a:xfrm>
          <a:off x="755573" y="4074593"/>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Tuz</a:t>
          </a:r>
          <a:r>
            <a:rPr lang="en-US" sz="1400" kern="1200" dirty="0" smtClean="0"/>
            <a:t> </a:t>
          </a:r>
          <a:r>
            <a:rPr lang="en-US" sz="1400" kern="1200" dirty="0" err="1" smtClean="0"/>
            <a:t>banyosu</a:t>
          </a:r>
          <a:endParaRPr lang="en-US" sz="1400" kern="1200" dirty="0"/>
        </a:p>
      </dsp:txBody>
      <dsp:txXfrm>
        <a:off x="768371" y="4087391"/>
        <a:ext cx="988399" cy="411364"/>
      </dsp:txXfrm>
    </dsp:sp>
    <dsp:sp modelId="{A8B16BF6-114C-4265-93B3-EFE58186D630}">
      <dsp:nvSpPr>
        <dsp:cNvPr id="0" name=""/>
        <dsp:cNvSpPr/>
      </dsp:nvSpPr>
      <dsp:spPr>
        <a:xfrm>
          <a:off x="408583" y="2670565"/>
          <a:ext cx="346990" cy="2219645"/>
        </a:xfrm>
        <a:custGeom>
          <a:avLst/>
          <a:gdLst/>
          <a:ahLst/>
          <a:cxnLst/>
          <a:rect l="0" t="0" r="0" b="0"/>
          <a:pathLst>
            <a:path>
              <a:moveTo>
                <a:pt x="0" y="0"/>
              </a:moveTo>
              <a:lnTo>
                <a:pt x="0" y="2219645"/>
              </a:lnTo>
              <a:lnTo>
                <a:pt x="346990" y="22196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3F0749-2830-4843-B58E-F4B5BF92E190}">
      <dsp:nvSpPr>
        <dsp:cNvPr id="0" name=""/>
        <dsp:cNvSpPr/>
      </dsp:nvSpPr>
      <dsp:spPr>
        <a:xfrm>
          <a:off x="755573" y="4671730"/>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İyon</a:t>
          </a:r>
          <a:endParaRPr lang="en-US" sz="1400" kern="1200" dirty="0"/>
        </a:p>
      </dsp:txBody>
      <dsp:txXfrm>
        <a:off x="768371" y="4684528"/>
        <a:ext cx="988399" cy="411364"/>
      </dsp:txXfrm>
    </dsp:sp>
    <dsp:sp modelId="{FD6E5127-EE22-4D2E-B02B-9D363B0EEDF9}">
      <dsp:nvSpPr>
        <dsp:cNvPr id="0" name=""/>
        <dsp:cNvSpPr/>
      </dsp:nvSpPr>
      <dsp:spPr>
        <a:xfrm>
          <a:off x="2051722" y="1728190"/>
          <a:ext cx="1570624" cy="942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Karbonitrürleme</a:t>
          </a:r>
          <a:r>
            <a:rPr lang="en-US" sz="1400" kern="1200" dirty="0" smtClean="0"/>
            <a:t> </a:t>
          </a:r>
        </a:p>
        <a:p>
          <a:pPr lvl="0" algn="ctr" defTabSz="622300">
            <a:lnSpc>
              <a:spcPct val="90000"/>
            </a:lnSpc>
            <a:spcBef>
              <a:spcPct val="0"/>
            </a:spcBef>
            <a:spcAft>
              <a:spcPct val="35000"/>
            </a:spcAft>
          </a:pPr>
          <a:r>
            <a:rPr lang="en-US" sz="1400" kern="1200" dirty="0" smtClean="0"/>
            <a:t>(845-900</a:t>
          </a:r>
          <a:r>
            <a:rPr lang="en-US" sz="1400" strike="noStrike" kern="1200" baseline="30000" dirty="0" smtClean="0"/>
            <a:t>o</a:t>
          </a:r>
          <a:r>
            <a:rPr lang="en-US" sz="1400" kern="1200" dirty="0" smtClean="0"/>
            <a:t>C)</a:t>
          </a:r>
          <a:endParaRPr lang="en-US" sz="1400" kern="1200" dirty="0"/>
        </a:p>
      </dsp:txBody>
      <dsp:txXfrm>
        <a:off x="2079323" y="1755791"/>
        <a:ext cx="1515422" cy="887172"/>
      </dsp:txXfrm>
    </dsp:sp>
    <dsp:sp modelId="{AD42ED49-A1AB-415B-A2FF-1EC8542E66E2}">
      <dsp:nvSpPr>
        <dsp:cNvPr id="0" name=""/>
        <dsp:cNvSpPr/>
      </dsp:nvSpPr>
      <dsp:spPr>
        <a:xfrm>
          <a:off x="2208784" y="2670565"/>
          <a:ext cx="274985" cy="428234"/>
        </a:xfrm>
        <a:custGeom>
          <a:avLst/>
          <a:gdLst/>
          <a:ahLst/>
          <a:cxnLst/>
          <a:rect l="0" t="0" r="0" b="0"/>
          <a:pathLst>
            <a:path>
              <a:moveTo>
                <a:pt x="0" y="0"/>
              </a:moveTo>
              <a:lnTo>
                <a:pt x="0" y="428234"/>
              </a:lnTo>
              <a:lnTo>
                <a:pt x="274985" y="428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940777-08C7-499F-B23D-22D5AFD563BA}">
      <dsp:nvSpPr>
        <dsp:cNvPr id="0" name=""/>
        <dsp:cNvSpPr/>
      </dsp:nvSpPr>
      <dsp:spPr>
        <a:xfrm>
          <a:off x="2483770" y="2880319"/>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Gaz</a:t>
          </a:r>
          <a:endParaRPr lang="en-US" sz="1400" kern="1200" dirty="0" smtClean="0"/>
        </a:p>
      </dsp:txBody>
      <dsp:txXfrm>
        <a:off x="2496568" y="2893117"/>
        <a:ext cx="988399" cy="411364"/>
      </dsp:txXfrm>
    </dsp:sp>
    <dsp:sp modelId="{57AF1696-A134-45E9-9A6D-CF6405C5F885}">
      <dsp:nvSpPr>
        <dsp:cNvPr id="0" name=""/>
        <dsp:cNvSpPr/>
      </dsp:nvSpPr>
      <dsp:spPr>
        <a:xfrm>
          <a:off x="2208784" y="2670565"/>
          <a:ext cx="274985" cy="1025371"/>
        </a:xfrm>
        <a:custGeom>
          <a:avLst/>
          <a:gdLst/>
          <a:ahLst/>
          <a:cxnLst/>
          <a:rect l="0" t="0" r="0" b="0"/>
          <a:pathLst>
            <a:path>
              <a:moveTo>
                <a:pt x="0" y="0"/>
              </a:moveTo>
              <a:lnTo>
                <a:pt x="0" y="1025371"/>
              </a:lnTo>
              <a:lnTo>
                <a:pt x="274985" y="10253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CEFEFD-F372-4897-8CDE-9D2408F779A0}">
      <dsp:nvSpPr>
        <dsp:cNvPr id="0" name=""/>
        <dsp:cNvSpPr/>
      </dsp:nvSpPr>
      <dsp:spPr>
        <a:xfrm>
          <a:off x="2483770" y="3477456"/>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Tuz</a:t>
          </a:r>
          <a:r>
            <a:rPr lang="en-US" sz="1400" kern="1200" dirty="0" smtClean="0"/>
            <a:t> </a:t>
          </a:r>
          <a:r>
            <a:rPr lang="en-US" sz="1400" kern="1200" dirty="0" err="1" smtClean="0"/>
            <a:t>banyosu</a:t>
          </a:r>
          <a:endParaRPr lang="en-US" sz="1400" kern="1200" dirty="0" smtClean="0"/>
        </a:p>
      </dsp:txBody>
      <dsp:txXfrm>
        <a:off x="2496568" y="3490254"/>
        <a:ext cx="988399" cy="411364"/>
      </dsp:txXfrm>
    </dsp:sp>
    <dsp:sp modelId="{A69745FE-CB6C-4BFA-A4C3-6070D21BC1D4}">
      <dsp:nvSpPr>
        <dsp:cNvPr id="0" name=""/>
        <dsp:cNvSpPr/>
      </dsp:nvSpPr>
      <dsp:spPr>
        <a:xfrm>
          <a:off x="2208784" y="2670565"/>
          <a:ext cx="274985" cy="1622508"/>
        </a:xfrm>
        <a:custGeom>
          <a:avLst/>
          <a:gdLst/>
          <a:ahLst/>
          <a:cxnLst/>
          <a:rect l="0" t="0" r="0" b="0"/>
          <a:pathLst>
            <a:path>
              <a:moveTo>
                <a:pt x="0" y="0"/>
              </a:moveTo>
              <a:lnTo>
                <a:pt x="0" y="1622508"/>
              </a:lnTo>
              <a:lnTo>
                <a:pt x="274985" y="16225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37BA9-0A74-45B6-BB4F-F9FEEF2E8D5A}">
      <dsp:nvSpPr>
        <dsp:cNvPr id="0" name=""/>
        <dsp:cNvSpPr/>
      </dsp:nvSpPr>
      <dsp:spPr>
        <a:xfrm>
          <a:off x="2483770" y="4074593"/>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İyon</a:t>
          </a:r>
          <a:endParaRPr lang="en-US" sz="1400" kern="1200" dirty="0" smtClean="0"/>
        </a:p>
      </dsp:txBody>
      <dsp:txXfrm>
        <a:off x="2496568" y="4087391"/>
        <a:ext cx="988399" cy="411364"/>
      </dsp:txXfrm>
    </dsp:sp>
    <dsp:sp modelId="{9A90B4D8-310B-4A82-B78C-D9C255D1638F}">
      <dsp:nvSpPr>
        <dsp:cNvPr id="0" name=""/>
        <dsp:cNvSpPr/>
      </dsp:nvSpPr>
      <dsp:spPr>
        <a:xfrm>
          <a:off x="3851924" y="1728190"/>
          <a:ext cx="1570624" cy="942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Nitrokarbürleme</a:t>
          </a:r>
          <a:r>
            <a:rPr lang="en-US" sz="1400" kern="1200" dirty="0" smtClean="0"/>
            <a:t> </a:t>
          </a:r>
        </a:p>
        <a:p>
          <a:pPr lvl="0" algn="ctr" defTabSz="622300">
            <a:lnSpc>
              <a:spcPct val="90000"/>
            </a:lnSpc>
            <a:spcBef>
              <a:spcPct val="0"/>
            </a:spcBef>
            <a:spcAft>
              <a:spcPct val="35000"/>
            </a:spcAft>
          </a:pPr>
          <a:r>
            <a:rPr lang="en-US" sz="1400" kern="1200" dirty="0" smtClean="0"/>
            <a:t>(565-700</a:t>
          </a:r>
          <a:r>
            <a:rPr lang="en-US" sz="1400" strike="noStrike" kern="1200" baseline="30000" dirty="0" smtClean="0"/>
            <a:t>o</a:t>
          </a:r>
          <a:r>
            <a:rPr lang="en-US" sz="1400" kern="1200" dirty="0" smtClean="0"/>
            <a:t>C)</a:t>
          </a:r>
          <a:endParaRPr lang="en-US" sz="1400" kern="1200" dirty="0"/>
        </a:p>
      </dsp:txBody>
      <dsp:txXfrm>
        <a:off x="3879525" y="1755791"/>
        <a:ext cx="1515422" cy="887172"/>
      </dsp:txXfrm>
    </dsp:sp>
    <dsp:sp modelId="{89AA3480-7F5B-4D41-AA00-FE688A19EDE1}">
      <dsp:nvSpPr>
        <dsp:cNvPr id="0" name=""/>
        <dsp:cNvSpPr/>
      </dsp:nvSpPr>
      <dsp:spPr>
        <a:xfrm>
          <a:off x="4008986" y="2670565"/>
          <a:ext cx="274985" cy="428234"/>
        </a:xfrm>
        <a:custGeom>
          <a:avLst/>
          <a:gdLst/>
          <a:ahLst/>
          <a:cxnLst/>
          <a:rect l="0" t="0" r="0" b="0"/>
          <a:pathLst>
            <a:path>
              <a:moveTo>
                <a:pt x="0" y="0"/>
              </a:moveTo>
              <a:lnTo>
                <a:pt x="0" y="428234"/>
              </a:lnTo>
              <a:lnTo>
                <a:pt x="274985" y="428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0DCFBF-3F97-4615-A6CD-27B15B143E72}">
      <dsp:nvSpPr>
        <dsp:cNvPr id="0" name=""/>
        <dsp:cNvSpPr/>
      </dsp:nvSpPr>
      <dsp:spPr>
        <a:xfrm>
          <a:off x="4283972" y="2880319"/>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Gaz</a:t>
          </a:r>
          <a:endParaRPr lang="en-US" sz="1400" kern="1200" dirty="0"/>
        </a:p>
      </dsp:txBody>
      <dsp:txXfrm>
        <a:off x="4296770" y="2893117"/>
        <a:ext cx="988399" cy="411364"/>
      </dsp:txXfrm>
    </dsp:sp>
    <dsp:sp modelId="{0747A260-D92D-4032-958F-FC059D162EF4}">
      <dsp:nvSpPr>
        <dsp:cNvPr id="0" name=""/>
        <dsp:cNvSpPr/>
      </dsp:nvSpPr>
      <dsp:spPr>
        <a:xfrm>
          <a:off x="4008986" y="2670565"/>
          <a:ext cx="274985" cy="1025371"/>
        </a:xfrm>
        <a:custGeom>
          <a:avLst/>
          <a:gdLst/>
          <a:ahLst/>
          <a:cxnLst/>
          <a:rect l="0" t="0" r="0" b="0"/>
          <a:pathLst>
            <a:path>
              <a:moveTo>
                <a:pt x="0" y="0"/>
              </a:moveTo>
              <a:lnTo>
                <a:pt x="0" y="1025371"/>
              </a:lnTo>
              <a:lnTo>
                <a:pt x="274985" y="10253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06B89-80CF-47B9-A283-44770DB2C0C8}">
      <dsp:nvSpPr>
        <dsp:cNvPr id="0" name=""/>
        <dsp:cNvSpPr/>
      </dsp:nvSpPr>
      <dsp:spPr>
        <a:xfrm>
          <a:off x="4283972" y="3477456"/>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Tuz</a:t>
          </a:r>
          <a:r>
            <a:rPr lang="en-US" sz="1400" kern="1200" dirty="0" smtClean="0"/>
            <a:t> </a:t>
          </a:r>
          <a:r>
            <a:rPr lang="en-US" sz="1400" kern="1200" dirty="0" err="1" smtClean="0"/>
            <a:t>banyosu</a:t>
          </a:r>
          <a:endParaRPr lang="en-US" sz="1400" kern="1200" dirty="0"/>
        </a:p>
      </dsp:txBody>
      <dsp:txXfrm>
        <a:off x="4296770" y="3490254"/>
        <a:ext cx="988399" cy="411364"/>
      </dsp:txXfrm>
    </dsp:sp>
    <dsp:sp modelId="{B6FBAA4E-C693-46EB-A176-5521CA1E8929}">
      <dsp:nvSpPr>
        <dsp:cNvPr id="0" name=""/>
        <dsp:cNvSpPr/>
      </dsp:nvSpPr>
      <dsp:spPr>
        <a:xfrm>
          <a:off x="4008986" y="2670565"/>
          <a:ext cx="274985" cy="1622508"/>
        </a:xfrm>
        <a:custGeom>
          <a:avLst/>
          <a:gdLst/>
          <a:ahLst/>
          <a:cxnLst/>
          <a:rect l="0" t="0" r="0" b="0"/>
          <a:pathLst>
            <a:path>
              <a:moveTo>
                <a:pt x="0" y="0"/>
              </a:moveTo>
              <a:lnTo>
                <a:pt x="0" y="1622508"/>
              </a:lnTo>
              <a:lnTo>
                <a:pt x="274985" y="16225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4C8105-F9F5-405E-A55A-D329DAF13303}">
      <dsp:nvSpPr>
        <dsp:cNvPr id="0" name=""/>
        <dsp:cNvSpPr/>
      </dsp:nvSpPr>
      <dsp:spPr>
        <a:xfrm>
          <a:off x="4283972" y="4074593"/>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İyon</a:t>
          </a:r>
          <a:endParaRPr lang="en-US" sz="1400" kern="1200" dirty="0"/>
        </a:p>
      </dsp:txBody>
      <dsp:txXfrm>
        <a:off x="4296770" y="4087391"/>
        <a:ext cx="988399" cy="411364"/>
      </dsp:txXfrm>
    </dsp:sp>
    <dsp:sp modelId="{B439493D-9330-4CA1-B04D-7FD187D5E195}">
      <dsp:nvSpPr>
        <dsp:cNvPr id="0" name=""/>
        <dsp:cNvSpPr/>
      </dsp:nvSpPr>
      <dsp:spPr>
        <a:xfrm>
          <a:off x="5652126" y="1728190"/>
          <a:ext cx="1570624" cy="942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Borlama</a:t>
          </a:r>
          <a:r>
            <a:rPr lang="en-US" sz="1400" kern="1200" dirty="0" smtClean="0"/>
            <a:t> </a:t>
          </a:r>
        </a:p>
        <a:p>
          <a:pPr lvl="0" algn="ctr" defTabSz="622300">
            <a:lnSpc>
              <a:spcPct val="90000"/>
            </a:lnSpc>
            <a:spcBef>
              <a:spcPct val="0"/>
            </a:spcBef>
            <a:spcAft>
              <a:spcPct val="35000"/>
            </a:spcAft>
          </a:pPr>
          <a:r>
            <a:rPr lang="en-US" sz="1400" kern="1200" dirty="0" smtClean="0"/>
            <a:t>(760-1095</a:t>
          </a:r>
          <a:r>
            <a:rPr lang="en-US" sz="1400" strike="noStrike" kern="1200" baseline="30000" dirty="0" smtClean="0"/>
            <a:t>o</a:t>
          </a:r>
          <a:r>
            <a:rPr lang="en-US" sz="1400" kern="1200" dirty="0" smtClean="0"/>
            <a:t>C)</a:t>
          </a:r>
          <a:endParaRPr lang="en-US" sz="1400" kern="1200" dirty="0"/>
        </a:p>
      </dsp:txBody>
      <dsp:txXfrm>
        <a:off x="5679727" y="1755791"/>
        <a:ext cx="1515422" cy="887172"/>
      </dsp:txXfrm>
    </dsp:sp>
    <dsp:sp modelId="{5E09C791-94B9-48C8-8A1B-CBFE1D2EDA44}">
      <dsp:nvSpPr>
        <dsp:cNvPr id="0" name=""/>
        <dsp:cNvSpPr/>
      </dsp:nvSpPr>
      <dsp:spPr>
        <a:xfrm>
          <a:off x="5809188" y="2670565"/>
          <a:ext cx="274975" cy="428234"/>
        </a:xfrm>
        <a:custGeom>
          <a:avLst/>
          <a:gdLst/>
          <a:ahLst/>
          <a:cxnLst/>
          <a:rect l="0" t="0" r="0" b="0"/>
          <a:pathLst>
            <a:path>
              <a:moveTo>
                <a:pt x="0" y="0"/>
              </a:moveTo>
              <a:lnTo>
                <a:pt x="0" y="428234"/>
              </a:lnTo>
              <a:lnTo>
                <a:pt x="274975" y="428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882194-12E5-4BE6-8101-5FB88B943399}">
      <dsp:nvSpPr>
        <dsp:cNvPr id="0" name=""/>
        <dsp:cNvSpPr/>
      </dsp:nvSpPr>
      <dsp:spPr>
        <a:xfrm>
          <a:off x="6084163" y="2880319"/>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Plazma</a:t>
          </a:r>
          <a:endParaRPr lang="en-US" sz="1400" kern="1200" dirty="0"/>
        </a:p>
      </dsp:txBody>
      <dsp:txXfrm>
        <a:off x="6096961" y="2893117"/>
        <a:ext cx="988399" cy="411364"/>
      </dsp:txXfrm>
    </dsp:sp>
    <dsp:sp modelId="{CDD0D311-9A57-45D5-A5C6-6FE95B1AF3E6}">
      <dsp:nvSpPr>
        <dsp:cNvPr id="0" name=""/>
        <dsp:cNvSpPr/>
      </dsp:nvSpPr>
      <dsp:spPr>
        <a:xfrm>
          <a:off x="5809188" y="2670565"/>
          <a:ext cx="274975" cy="1004298"/>
        </a:xfrm>
        <a:custGeom>
          <a:avLst/>
          <a:gdLst/>
          <a:ahLst/>
          <a:cxnLst/>
          <a:rect l="0" t="0" r="0" b="0"/>
          <a:pathLst>
            <a:path>
              <a:moveTo>
                <a:pt x="0" y="0"/>
              </a:moveTo>
              <a:lnTo>
                <a:pt x="0" y="1004298"/>
              </a:lnTo>
              <a:lnTo>
                <a:pt x="274975" y="1004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E7137E-76E7-4758-B404-030E950F40A9}">
      <dsp:nvSpPr>
        <dsp:cNvPr id="0" name=""/>
        <dsp:cNvSpPr/>
      </dsp:nvSpPr>
      <dsp:spPr>
        <a:xfrm>
          <a:off x="6084163" y="3456383"/>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İyon</a:t>
          </a:r>
          <a:endParaRPr lang="en-US" sz="1400" kern="1200" dirty="0"/>
        </a:p>
      </dsp:txBody>
      <dsp:txXfrm>
        <a:off x="6096961" y="3469181"/>
        <a:ext cx="988399" cy="411364"/>
      </dsp:txXfrm>
    </dsp:sp>
    <dsp:sp modelId="{BADF7EDC-35A5-4A18-8B76-5BE393E81DEF}">
      <dsp:nvSpPr>
        <dsp:cNvPr id="0" name=""/>
        <dsp:cNvSpPr/>
      </dsp:nvSpPr>
      <dsp:spPr>
        <a:xfrm>
          <a:off x="7387142" y="1728190"/>
          <a:ext cx="1570624" cy="942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Nitrürleme</a:t>
          </a:r>
          <a:r>
            <a:rPr lang="en-US" sz="1400" kern="1200" dirty="0" smtClean="0"/>
            <a:t> </a:t>
          </a:r>
        </a:p>
        <a:p>
          <a:pPr lvl="0" algn="ctr" defTabSz="622300">
            <a:lnSpc>
              <a:spcPct val="90000"/>
            </a:lnSpc>
            <a:spcBef>
              <a:spcPct val="0"/>
            </a:spcBef>
            <a:spcAft>
              <a:spcPct val="35000"/>
            </a:spcAft>
          </a:pPr>
          <a:r>
            <a:rPr lang="en-US" sz="1400" kern="1200" dirty="0" smtClean="0"/>
            <a:t>(315-590</a:t>
          </a:r>
          <a:r>
            <a:rPr lang="en-US" sz="1400" kern="1200" baseline="30000" dirty="0" smtClean="0"/>
            <a:t>o</a:t>
          </a:r>
          <a:r>
            <a:rPr lang="en-US" sz="1400" kern="1200" dirty="0" smtClean="0"/>
            <a:t>C)</a:t>
          </a:r>
          <a:endParaRPr lang="en-US" sz="1400" kern="1200" dirty="0"/>
        </a:p>
      </dsp:txBody>
      <dsp:txXfrm>
        <a:off x="7414743" y="1755791"/>
        <a:ext cx="1515422" cy="887172"/>
      </dsp:txXfrm>
    </dsp:sp>
    <dsp:sp modelId="{5C09CA33-6518-464D-9AFB-F0235424A8C3}">
      <dsp:nvSpPr>
        <dsp:cNvPr id="0" name=""/>
        <dsp:cNvSpPr/>
      </dsp:nvSpPr>
      <dsp:spPr>
        <a:xfrm>
          <a:off x="7544205" y="2670565"/>
          <a:ext cx="338561" cy="414004"/>
        </a:xfrm>
        <a:custGeom>
          <a:avLst/>
          <a:gdLst/>
          <a:ahLst/>
          <a:cxnLst/>
          <a:rect l="0" t="0" r="0" b="0"/>
          <a:pathLst>
            <a:path>
              <a:moveTo>
                <a:pt x="0" y="0"/>
              </a:moveTo>
              <a:lnTo>
                <a:pt x="0" y="414004"/>
              </a:lnTo>
              <a:lnTo>
                <a:pt x="338561" y="4140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CEDF6D-D2EF-48F4-86AF-B90331C8F0B9}">
      <dsp:nvSpPr>
        <dsp:cNvPr id="0" name=""/>
        <dsp:cNvSpPr/>
      </dsp:nvSpPr>
      <dsp:spPr>
        <a:xfrm>
          <a:off x="7882766" y="2866089"/>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Plazma</a:t>
          </a:r>
          <a:endParaRPr lang="en-US" sz="1400" kern="1200" dirty="0"/>
        </a:p>
      </dsp:txBody>
      <dsp:txXfrm>
        <a:off x="7895564" y="2878887"/>
        <a:ext cx="988399" cy="411364"/>
      </dsp:txXfrm>
    </dsp:sp>
    <dsp:sp modelId="{74BD45FE-07C4-40C9-AF67-45A1A1B795DA}">
      <dsp:nvSpPr>
        <dsp:cNvPr id="0" name=""/>
        <dsp:cNvSpPr/>
      </dsp:nvSpPr>
      <dsp:spPr>
        <a:xfrm>
          <a:off x="7544205" y="2670565"/>
          <a:ext cx="338561" cy="1011141"/>
        </a:xfrm>
        <a:custGeom>
          <a:avLst/>
          <a:gdLst/>
          <a:ahLst/>
          <a:cxnLst/>
          <a:rect l="0" t="0" r="0" b="0"/>
          <a:pathLst>
            <a:path>
              <a:moveTo>
                <a:pt x="0" y="0"/>
              </a:moveTo>
              <a:lnTo>
                <a:pt x="0" y="1011141"/>
              </a:lnTo>
              <a:lnTo>
                <a:pt x="338561" y="1011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2D7816-934F-4C06-92B3-7D6CD902899C}">
      <dsp:nvSpPr>
        <dsp:cNvPr id="0" name=""/>
        <dsp:cNvSpPr/>
      </dsp:nvSpPr>
      <dsp:spPr>
        <a:xfrm>
          <a:off x="7882766" y="3463226"/>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Gaz</a:t>
          </a:r>
          <a:endParaRPr lang="en-US" sz="1400" kern="1200" dirty="0"/>
        </a:p>
      </dsp:txBody>
      <dsp:txXfrm>
        <a:off x="7895564" y="3476024"/>
        <a:ext cx="988399" cy="411364"/>
      </dsp:txXfrm>
    </dsp:sp>
    <dsp:sp modelId="{5905A2CB-BBEB-41F5-9281-E3A7F6F4A641}">
      <dsp:nvSpPr>
        <dsp:cNvPr id="0" name=""/>
        <dsp:cNvSpPr/>
      </dsp:nvSpPr>
      <dsp:spPr>
        <a:xfrm>
          <a:off x="7544205" y="2670565"/>
          <a:ext cx="338561" cy="1608278"/>
        </a:xfrm>
        <a:custGeom>
          <a:avLst/>
          <a:gdLst/>
          <a:ahLst/>
          <a:cxnLst/>
          <a:rect l="0" t="0" r="0" b="0"/>
          <a:pathLst>
            <a:path>
              <a:moveTo>
                <a:pt x="0" y="0"/>
              </a:moveTo>
              <a:lnTo>
                <a:pt x="0" y="1608278"/>
              </a:lnTo>
              <a:lnTo>
                <a:pt x="338561" y="16082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22ADEE-D6E2-41A0-9DDC-014C4251E63D}">
      <dsp:nvSpPr>
        <dsp:cNvPr id="0" name=""/>
        <dsp:cNvSpPr/>
      </dsp:nvSpPr>
      <dsp:spPr>
        <a:xfrm>
          <a:off x="7882766" y="4060363"/>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Tuz</a:t>
          </a:r>
          <a:r>
            <a:rPr lang="en-US" sz="1400" kern="1200" dirty="0" smtClean="0"/>
            <a:t> </a:t>
          </a:r>
          <a:r>
            <a:rPr lang="en-US" sz="1400" kern="1200" dirty="0" err="1" smtClean="0"/>
            <a:t>banyosu</a:t>
          </a:r>
          <a:endParaRPr lang="en-US" sz="1400" kern="1200" dirty="0"/>
        </a:p>
      </dsp:txBody>
      <dsp:txXfrm>
        <a:off x="7895564" y="4073161"/>
        <a:ext cx="988399" cy="411364"/>
      </dsp:txXfrm>
    </dsp:sp>
    <dsp:sp modelId="{5B717A87-607C-4FBE-84AB-B8817C1376E6}">
      <dsp:nvSpPr>
        <dsp:cNvPr id="0" name=""/>
        <dsp:cNvSpPr/>
      </dsp:nvSpPr>
      <dsp:spPr>
        <a:xfrm>
          <a:off x="7544205" y="2670565"/>
          <a:ext cx="338561" cy="2205415"/>
        </a:xfrm>
        <a:custGeom>
          <a:avLst/>
          <a:gdLst/>
          <a:ahLst/>
          <a:cxnLst/>
          <a:rect l="0" t="0" r="0" b="0"/>
          <a:pathLst>
            <a:path>
              <a:moveTo>
                <a:pt x="0" y="0"/>
              </a:moveTo>
              <a:lnTo>
                <a:pt x="0" y="2205415"/>
              </a:lnTo>
              <a:lnTo>
                <a:pt x="338561" y="2205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7D7FC4-788A-4AD6-8207-3A90B3EB1D19}">
      <dsp:nvSpPr>
        <dsp:cNvPr id="0" name=""/>
        <dsp:cNvSpPr/>
      </dsp:nvSpPr>
      <dsp:spPr>
        <a:xfrm>
          <a:off x="7882766" y="4657500"/>
          <a:ext cx="1013995" cy="436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İyon</a:t>
          </a:r>
          <a:endParaRPr lang="en-US" sz="1400" kern="1200" dirty="0"/>
        </a:p>
      </dsp:txBody>
      <dsp:txXfrm>
        <a:off x="7895564" y="4670298"/>
        <a:ext cx="988399" cy="4113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6E5E5-6A16-4106-BA46-15921702B2DE}" type="datetimeFigureOut">
              <a:rPr lang="tr-TR" smtClean="0"/>
              <a:t>22.04.2021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51E99-F2F0-473E-926E-B7A408F0D8D5}" type="slidenum">
              <a:rPr lang="tr-TR" smtClean="0"/>
              <a:t>‹#›</a:t>
            </a:fld>
            <a:endParaRPr lang="tr-TR"/>
          </a:p>
        </p:txBody>
      </p:sp>
    </p:spTree>
    <p:extLst>
      <p:ext uri="{BB962C8B-B14F-4D97-AF65-F5344CB8AC3E}">
        <p14:creationId xmlns:p14="http://schemas.microsoft.com/office/powerpoint/2010/main" val="186596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Lazerin temas ettiği yüzeyde sıcaklık artış hızı çok yüksek olduğu için malzemenin geneline etki eden ısıl yük düşüktür. Bu nedenle şekil deformasyonu minimum düzeydedir. Ürünün sadece sertlik alması istenen bölgelerine işlem yapılmasına olanak sağladığı için lazer yüzey sertleştirme, parçanın geri kalan kısmının gereksiz yere işleme dahil olmasının önüne geçer. Lokal sertleştirme sayesinde, büyük parçalar için işlemin ekonomik olması anlamına da gelir. Çok küçük boyutlara ve küçük kütleye sahip değilse, çalışacak ölçülere getirilmiş bir ürün, lazer ısıl işlem sonrası herhangi bir işleme gerek duyulmadan çalıştırılabilir. Bu da üretim süresince önemli bir zaman ve işçilik tasarrufu anlamına gelir.</a:t>
            </a:r>
            <a:endParaRPr lang="tr-TR" dirty="0"/>
          </a:p>
        </p:txBody>
      </p:sp>
      <p:sp>
        <p:nvSpPr>
          <p:cNvPr id="4" name="Slayt Numarası Yer Tutucusu 3"/>
          <p:cNvSpPr>
            <a:spLocks noGrp="1"/>
          </p:cNvSpPr>
          <p:nvPr>
            <p:ph type="sldNum" sz="quarter" idx="10"/>
          </p:nvPr>
        </p:nvSpPr>
        <p:spPr/>
        <p:txBody>
          <a:bodyPr/>
          <a:lstStyle/>
          <a:p>
            <a:fld id="{10551E99-F2F0-473E-926E-B7A408F0D8D5}" type="slidenum">
              <a:rPr lang="tr-TR" smtClean="0"/>
              <a:t>13</a:t>
            </a:fld>
            <a:endParaRPr lang="tr-TR"/>
          </a:p>
        </p:txBody>
      </p:sp>
    </p:spTree>
    <p:extLst>
      <p:ext uri="{BB962C8B-B14F-4D97-AF65-F5344CB8AC3E}">
        <p14:creationId xmlns:p14="http://schemas.microsoft.com/office/powerpoint/2010/main" val="50579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Toz</a:t>
            </a:r>
            <a:r>
              <a:rPr lang="tr-TR" baseline="0" dirty="0" smtClean="0"/>
              <a:t> olması ısı iletimini düşürür ve işlem süresini uzatır. </a:t>
            </a:r>
            <a:endParaRPr lang="tr-TR" dirty="0"/>
          </a:p>
        </p:txBody>
      </p:sp>
      <p:sp>
        <p:nvSpPr>
          <p:cNvPr id="4" name="Slayt Numarası Yer Tutucusu 3"/>
          <p:cNvSpPr>
            <a:spLocks noGrp="1"/>
          </p:cNvSpPr>
          <p:nvPr>
            <p:ph type="sldNum" sz="quarter" idx="10"/>
          </p:nvPr>
        </p:nvSpPr>
        <p:spPr/>
        <p:txBody>
          <a:bodyPr/>
          <a:lstStyle/>
          <a:p>
            <a:fld id="{10551E99-F2F0-473E-926E-B7A408F0D8D5}" type="slidenum">
              <a:rPr lang="tr-TR" smtClean="0"/>
              <a:t>17</a:t>
            </a:fld>
            <a:endParaRPr lang="tr-TR"/>
          </a:p>
        </p:txBody>
      </p:sp>
    </p:spTree>
    <p:extLst>
      <p:ext uri="{BB962C8B-B14F-4D97-AF65-F5344CB8AC3E}">
        <p14:creationId xmlns:p14="http://schemas.microsoft.com/office/powerpoint/2010/main" val="82511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C68358B-C829-4A0A-A89E-106BDF0CEBBA}" type="datetimeFigureOut">
              <a:rPr lang="tr-TR" smtClean="0"/>
              <a:t>22.04.2021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268135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68358B-C829-4A0A-A89E-106BDF0CEBBA}" type="datetimeFigureOut">
              <a:rPr lang="tr-TR" smtClean="0"/>
              <a:t>22.04.2021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341666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68358B-C829-4A0A-A89E-106BDF0CEBBA}" type="datetimeFigureOut">
              <a:rPr lang="tr-TR" smtClean="0"/>
              <a:t>22.04.2021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166923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68358B-C829-4A0A-A89E-106BDF0CEBBA}" type="datetimeFigureOut">
              <a:rPr lang="tr-TR" smtClean="0"/>
              <a:t>22.04.2021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372450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C68358B-C829-4A0A-A89E-106BDF0CEBBA}" type="datetimeFigureOut">
              <a:rPr lang="tr-TR" smtClean="0"/>
              <a:t>22.04.2021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256500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C68358B-C829-4A0A-A89E-106BDF0CEBBA}" type="datetimeFigureOut">
              <a:rPr lang="tr-TR" smtClean="0"/>
              <a:t>22.04.2021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201427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C68358B-C829-4A0A-A89E-106BDF0CEBBA}" type="datetimeFigureOut">
              <a:rPr lang="tr-TR" smtClean="0"/>
              <a:t>22.04.2021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218804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C68358B-C829-4A0A-A89E-106BDF0CEBBA}" type="datetimeFigureOut">
              <a:rPr lang="tr-TR" smtClean="0"/>
              <a:t>22.04.2021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25515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C68358B-C829-4A0A-A89E-106BDF0CEBBA}" type="datetimeFigureOut">
              <a:rPr lang="tr-TR" smtClean="0"/>
              <a:t>22.04.2021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368595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C68358B-C829-4A0A-A89E-106BDF0CEBBA}" type="datetimeFigureOut">
              <a:rPr lang="tr-TR" smtClean="0"/>
              <a:t>22.04.2021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303506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C68358B-C829-4A0A-A89E-106BDF0CEBBA}" type="datetimeFigureOut">
              <a:rPr lang="tr-TR" smtClean="0"/>
              <a:t>22.04.2021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31FE5-556A-46B0-B4A5-57C2466B1290}" type="slidenum">
              <a:rPr lang="tr-TR" smtClean="0"/>
              <a:t>‹#›</a:t>
            </a:fld>
            <a:endParaRPr lang="tr-TR"/>
          </a:p>
        </p:txBody>
      </p:sp>
    </p:spTree>
    <p:extLst>
      <p:ext uri="{BB962C8B-B14F-4D97-AF65-F5344CB8AC3E}">
        <p14:creationId xmlns:p14="http://schemas.microsoft.com/office/powerpoint/2010/main" val="197464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8358B-C829-4A0A-A89E-106BDF0CEBBA}" type="datetimeFigureOut">
              <a:rPr lang="tr-TR" smtClean="0"/>
              <a:t>22.04.2021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31FE5-556A-46B0-B4A5-57C2466B1290}" type="slidenum">
              <a:rPr lang="tr-TR" smtClean="0"/>
              <a:t>‹#›</a:t>
            </a:fld>
            <a:endParaRPr lang="tr-TR"/>
          </a:p>
        </p:txBody>
      </p:sp>
    </p:spTree>
    <p:extLst>
      <p:ext uri="{BB962C8B-B14F-4D97-AF65-F5344CB8AC3E}">
        <p14:creationId xmlns:p14="http://schemas.microsoft.com/office/powerpoint/2010/main" val="163214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90800" y="1892300"/>
            <a:ext cx="6657913" cy="707886"/>
          </a:xfrm>
          <a:prstGeom prst="rect">
            <a:avLst/>
          </a:prstGeom>
          <a:noFill/>
        </p:spPr>
        <p:txBody>
          <a:bodyPr wrap="none" rtlCol="0">
            <a:spAutoFit/>
          </a:bodyPr>
          <a:lstStyle/>
          <a:p>
            <a:r>
              <a:rPr lang="tr-TR" sz="4000" b="1" dirty="0" smtClean="0"/>
              <a:t>Yüzey Sertleştirme Yöntemleri </a:t>
            </a:r>
            <a:endParaRPr lang="tr-TR" sz="4000" b="1" dirty="0"/>
          </a:p>
        </p:txBody>
      </p:sp>
    </p:spTree>
    <p:extLst>
      <p:ext uri="{BB962C8B-B14F-4D97-AF65-F5344CB8AC3E}">
        <p14:creationId xmlns:p14="http://schemas.microsoft.com/office/powerpoint/2010/main" val="519878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nvSpPr>
        <p:spPr bwMode="white">
          <a:xfrm>
            <a:off x="1525587" y="721519"/>
            <a:ext cx="80994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tr-TR" altLang="tr-TR" dirty="0" smtClean="0">
                <a:solidFill>
                  <a:schemeClr val="tx1"/>
                </a:solidFill>
                <a:latin typeface="Arial" panose="020B0604020202020204" pitchFamily="34" charset="0"/>
                <a:cs typeface="Arial" panose="020B0604020202020204" pitchFamily="34" charset="0"/>
              </a:rPr>
              <a:t>İndüksiyon Akımı ile Yüzey Sertleştirme</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1438" y="1709738"/>
            <a:ext cx="5363637"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a:spLocks noChangeArrowheads="1"/>
          </p:cNvSpPr>
          <p:nvPr/>
        </p:nvSpPr>
        <p:spPr bwMode="auto">
          <a:xfrm>
            <a:off x="1231900" y="1524000"/>
            <a:ext cx="3937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spcBef>
                <a:spcPct val="0"/>
              </a:spcBef>
              <a:buClrTx/>
              <a:buFontTx/>
              <a:buNone/>
            </a:pPr>
            <a:r>
              <a:rPr lang="tr-TR" altLang="tr-TR" sz="1800" b="0" dirty="0">
                <a:latin typeface="Arial" panose="020B0604020202020204" pitchFamily="34" charset="0"/>
              </a:rPr>
              <a:t>İşlem yapılacak parçayı saran bobinlerin içerisinden alternatif akım geçirilerek, yüksek frekanslı bir manyetik alan elde edilir. Oluşan yüksek frekanslı akımlar metalin yüzeyinde hareket eder. Metalin bu akımlara karşı gösterdiği direnç nedeniyle parça yüzeyi ısınır. Burada elektrik direkt olarak parçaya verilmez. Parçayı saran yük sargısına (bobine) verilir. Bu sayede indüksiyon yolu ile parçanın yüzeyinde elektrik akımı meydana gelir ve yüzey birkaç saniye içerisinde sertleşme sıcaklığına ulaşır. Böylece bir metal parçanın iç</a:t>
            </a:r>
          </a:p>
          <a:p>
            <a:pPr algn="just">
              <a:spcBef>
                <a:spcPct val="0"/>
              </a:spcBef>
              <a:buClrTx/>
              <a:buFontTx/>
              <a:buNone/>
            </a:pPr>
            <a:r>
              <a:rPr lang="tr-TR" altLang="tr-TR" sz="1800" b="0" dirty="0">
                <a:latin typeface="Arial" panose="020B0604020202020204" pitchFamily="34" charset="0"/>
              </a:rPr>
              <a:t>kısmı ısıtılmadan yüzeyi ısıtılabilir.</a:t>
            </a:r>
          </a:p>
        </p:txBody>
      </p:sp>
    </p:spTree>
    <p:extLst>
      <p:ext uri="{BB962C8B-B14F-4D97-AF65-F5344CB8AC3E}">
        <p14:creationId xmlns:p14="http://schemas.microsoft.com/office/powerpoint/2010/main" val="3943417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732631" y="1164432"/>
            <a:ext cx="86185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FontTx/>
              <a:buNone/>
            </a:pPr>
            <a:r>
              <a:rPr lang="tr-TR" altLang="tr-TR" sz="1800" b="0" dirty="0">
                <a:latin typeface="Arial" panose="020B0604020202020204" pitchFamily="34" charset="0"/>
              </a:rPr>
              <a:t>    </a:t>
            </a:r>
            <a:r>
              <a:rPr lang="tr-TR" altLang="tr-TR" sz="1800" b="1" dirty="0">
                <a:latin typeface="Arial" panose="020B0604020202020204" pitchFamily="34" charset="0"/>
              </a:rPr>
              <a:t>  Avantajları: </a:t>
            </a:r>
          </a:p>
          <a:p>
            <a:pPr>
              <a:spcBef>
                <a:spcPct val="0"/>
              </a:spcBef>
              <a:buClrTx/>
              <a:buFontTx/>
              <a:buNone/>
            </a:pPr>
            <a:r>
              <a:rPr lang="tr-TR" altLang="tr-TR" sz="1800" b="0" dirty="0">
                <a:latin typeface="Arial" panose="020B0604020202020204" pitchFamily="34" charset="0"/>
              </a:rPr>
              <a:t>Sınırlandırılmış bölgesel sertleştirme,</a:t>
            </a:r>
          </a:p>
          <a:p>
            <a:pPr>
              <a:spcBef>
                <a:spcPct val="0"/>
              </a:spcBef>
              <a:buClrTx/>
              <a:buFontTx/>
              <a:buNone/>
            </a:pPr>
            <a:r>
              <a:rPr lang="tr-TR" altLang="tr-TR" sz="1800" b="0" dirty="0">
                <a:latin typeface="Arial" panose="020B0604020202020204" pitchFamily="34" charset="0"/>
              </a:rPr>
              <a:t>Kısa ısıtma süreleri,</a:t>
            </a:r>
          </a:p>
          <a:p>
            <a:pPr>
              <a:spcBef>
                <a:spcPct val="0"/>
              </a:spcBef>
              <a:buClrTx/>
              <a:buFontTx/>
              <a:buNone/>
            </a:pPr>
            <a:r>
              <a:rPr lang="tr-TR" altLang="tr-TR" sz="1800" b="0" dirty="0">
                <a:latin typeface="Arial" panose="020B0604020202020204" pitchFamily="34" charset="0"/>
              </a:rPr>
              <a:t>Minimum yüzey </a:t>
            </a:r>
            <a:r>
              <a:rPr lang="tr-TR" altLang="tr-TR" sz="1800" b="0" dirty="0" err="1">
                <a:latin typeface="Arial" panose="020B0604020202020204" pitchFamily="34" charset="0"/>
              </a:rPr>
              <a:t>dekarbürizasyonu</a:t>
            </a:r>
            <a:r>
              <a:rPr lang="tr-TR" altLang="tr-TR" sz="1800" b="0" dirty="0">
                <a:latin typeface="Arial" panose="020B0604020202020204" pitchFamily="34" charset="0"/>
              </a:rPr>
              <a:t> ve </a:t>
            </a:r>
            <a:r>
              <a:rPr lang="tr-TR" altLang="tr-TR" sz="1800" b="0" dirty="0" err="1">
                <a:latin typeface="Arial" panose="020B0604020202020204" pitchFamily="34" charset="0"/>
              </a:rPr>
              <a:t>oksidasyon</a:t>
            </a:r>
            <a:r>
              <a:rPr lang="tr-TR" altLang="tr-TR" sz="1800" b="0" dirty="0">
                <a:latin typeface="Arial" panose="020B0604020202020204" pitchFamily="34" charset="0"/>
              </a:rPr>
              <a:t>,</a:t>
            </a:r>
          </a:p>
          <a:p>
            <a:pPr>
              <a:spcBef>
                <a:spcPct val="0"/>
              </a:spcBef>
              <a:buClrTx/>
              <a:buFontTx/>
              <a:buNone/>
            </a:pPr>
            <a:r>
              <a:rPr lang="tr-TR" altLang="tr-TR" sz="1800" b="0" dirty="0">
                <a:latin typeface="Arial" panose="020B0604020202020204" pitchFamily="34" charset="0"/>
              </a:rPr>
              <a:t>Sadece hafif deformasyon,</a:t>
            </a:r>
          </a:p>
          <a:p>
            <a:pPr>
              <a:spcBef>
                <a:spcPct val="0"/>
              </a:spcBef>
              <a:buClrTx/>
              <a:buFontTx/>
              <a:buNone/>
            </a:pPr>
            <a:r>
              <a:rPr lang="tr-TR" altLang="tr-TR" sz="1800" b="0" dirty="0">
                <a:latin typeface="Arial" panose="020B0604020202020204" pitchFamily="34" charset="0"/>
              </a:rPr>
              <a:t>Artan yorulma dayanımı,</a:t>
            </a:r>
          </a:p>
          <a:p>
            <a:pPr>
              <a:spcBef>
                <a:spcPct val="0"/>
              </a:spcBef>
              <a:buClrTx/>
              <a:buFontTx/>
              <a:buNone/>
            </a:pPr>
            <a:r>
              <a:rPr lang="tr-TR" altLang="tr-TR" sz="1800" b="0" dirty="0">
                <a:latin typeface="Arial" panose="020B0604020202020204" pitchFamily="34" charset="0"/>
              </a:rPr>
              <a:t>Düşük proses maliyeti.</a:t>
            </a:r>
          </a:p>
          <a:p>
            <a:pPr>
              <a:spcBef>
                <a:spcPct val="0"/>
              </a:spcBef>
              <a:buClrTx/>
              <a:buFontTx/>
              <a:buNone/>
            </a:pPr>
            <a:endParaRPr lang="tr-TR" altLang="tr-TR" sz="1800" b="0" dirty="0">
              <a:latin typeface="Arial" panose="020B0604020202020204" pitchFamily="34" charset="0"/>
            </a:endParaRPr>
          </a:p>
          <a:p>
            <a:pPr>
              <a:spcBef>
                <a:spcPct val="0"/>
              </a:spcBef>
              <a:buClrTx/>
              <a:buFontTx/>
              <a:buNone/>
            </a:pPr>
            <a:r>
              <a:rPr lang="tr-TR" altLang="tr-TR" sz="1800" b="0" dirty="0">
                <a:latin typeface="Arial" panose="020B0604020202020204" pitchFamily="34" charset="0"/>
              </a:rPr>
              <a:t>*Bu proses bir üretim hattıyla birleştirilebilir</a:t>
            </a:r>
          </a:p>
          <a:p>
            <a:pPr>
              <a:spcBef>
                <a:spcPct val="0"/>
              </a:spcBef>
              <a:buClrTx/>
              <a:buFontTx/>
              <a:buNone/>
            </a:pPr>
            <a:endParaRPr lang="tr-TR" altLang="tr-TR" sz="1800" b="0" dirty="0">
              <a:latin typeface="Arial" panose="020B0604020202020204" pitchFamily="34" charset="0"/>
            </a:endParaRPr>
          </a:p>
          <a:p>
            <a:pPr>
              <a:spcBef>
                <a:spcPct val="0"/>
              </a:spcBef>
              <a:buClrTx/>
              <a:buFontTx/>
              <a:buNone/>
            </a:pPr>
            <a:r>
              <a:rPr lang="tr-TR" altLang="tr-TR" sz="1800" b="0" dirty="0">
                <a:latin typeface="Arial" panose="020B0604020202020204" pitchFamily="34" charset="0"/>
              </a:rPr>
              <a:t> </a:t>
            </a:r>
            <a:r>
              <a:rPr lang="tr-TR" altLang="tr-TR" sz="1800" dirty="0">
                <a:latin typeface="Arial" panose="020B0604020202020204" pitchFamily="34" charset="0"/>
              </a:rPr>
              <a:t> </a:t>
            </a:r>
            <a:r>
              <a:rPr lang="tr-TR" altLang="tr-TR" sz="1800" b="1" dirty="0">
                <a:latin typeface="Arial" panose="020B0604020202020204" pitchFamily="34" charset="0"/>
              </a:rPr>
              <a:t>     Dezavantajları:</a:t>
            </a:r>
          </a:p>
          <a:p>
            <a:pPr>
              <a:spcBef>
                <a:spcPct val="0"/>
              </a:spcBef>
              <a:buClrTx/>
              <a:buFontTx/>
              <a:buNone/>
            </a:pPr>
            <a:r>
              <a:rPr lang="tr-TR" altLang="tr-TR" sz="1800" b="0" dirty="0">
                <a:latin typeface="Arial" panose="020B0604020202020204" pitchFamily="34" charset="0"/>
              </a:rPr>
              <a:t>Yüksek kalitede cihaz kullanım gereksiniminden ötürü, yüksek yatırım maliyetleri.</a:t>
            </a:r>
          </a:p>
          <a:p>
            <a:pPr>
              <a:spcBef>
                <a:spcPct val="0"/>
              </a:spcBef>
              <a:buClrTx/>
              <a:buFontTx/>
              <a:buNone/>
            </a:pPr>
            <a:r>
              <a:rPr lang="tr-TR" altLang="tr-TR" sz="1800" b="0" dirty="0">
                <a:latin typeface="Arial" panose="020B0604020202020204" pitchFamily="34" charset="0"/>
              </a:rPr>
              <a:t>Yöntem, indüksiyon sertleştirilmesi için uygun şekle sahip parçalar için sınırlıdır.</a:t>
            </a:r>
          </a:p>
          <a:p>
            <a:pPr>
              <a:spcBef>
                <a:spcPct val="0"/>
              </a:spcBef>
              <a:buClrTx/>
              <a:buFontTx/>
              <a:buNone/>
            </a:pPr>
            <a:r>
              <a:rPr lang="tr-TR" altLang="tr-TR" sz="1800" b="0" dirty="0">
                <a:latin typeface="Arial" panose="020B0604020202020204" pitchFamily="34" charset="0"/>
              </a:rPr>
              <a:t>Sadece belli çelik tipleri indüksiyonla sertleştirilebilir.</a:t>
            </a:r>
          </a:p>
        </p:txBody>
      </p:sp>
    </p:spTree>
    <p:extLst>
      <p:ext uri="{BB962C8B-B14F-4D97-AF65-F5344CB8AC3E}">
        <p14:creationId xmlns:p14="http://schemas.microsoft.com/office/powerpoint/2010/main" val="780610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120900" y="850900"/>
            <a:ext cx="8122288" cy="584775"/>
          </a:xfrm>
          <a:prstGeom prst="rect">
            <a:avLst/>
          </a:prstGeom>
          <a:noFill/>
        </p:spPr>
        <p:txBody>
          <a:bodyPr wrap="none" rtlCol="0">
            <a:spAutoFit/>
          </a:bodyPr>
          <a:lstStyle/>
          <a:p>
            <a:r>
              <a:rPr lang="tr-TR" sz="3200" b="1" dirty="0">
                <a:latin typeface="Arial" panose="020B0604020202020204" pitchFamily="34" charset="0"/>
                <a:ea typeface="+mj-ea"/>
                <a:cs typeface="Arial" panose="020B0604020202020204" pitchFamily="34" charset="0"/>
              </a:rPr>
              <a:t>Daldırma Yöntemi İle Yüzey Sertleştirme </a:t>
            </a:r>
          </a:p>
        </p:txBody>
      </p:sp>
      <p:sp>
        <p:nvSpPr>
          <p:cNvPr id="3" name="Metin kutusu 2"/>
          <p:cNvSpPr txBox="1"/>
          <p:nvPr/>
        </p:nvSpPr>
        <p:spPr>
          <a:xfrm>
            <a:off x="876300" y="2044700"/>
            <a:ext cx="7658100" cy="2031325"/>
          </a:xfrm>
          <a:prstGeom prst="rect">
            <a:avLst/>
          </a:prstGeom>
          <a:noFill/>
        </p:spPr>
        <p:txBody>
          <a:bodyPr wrap="square" rtlCol="0">
            <a:spAutoFit/>
          </a:bodyPr>
          <a:lstStyle/>
          <a:p>
            <a:r>
              <a:rPr lang="tr-TR" dirty="0" smtClean="0"/>
              <a:t>Özellikle karmaşık şekilli parçaların yüzey sertleştirilmesi için kullanılan yöntemdir. </a:t>
            </a:r>
          </a:p>
          <a:p>
            <a:r>
              <a:rPr lang="tr-TR" dirty="0" smtClean="0"/>
              <a:t>Parça, çok yüksek sıcaklıktaki sıvı banyosuna daldırılarak, öngörülen kalınlıktaki yüzey tabakası </a:t>
            </a:r>
            <a:r>
              <a:rPr lang="tr-TR" dirty="0" err="1" smtClean="0"/>
              <a:t>östenitleme</a:t>
            </a:r>
            <a:r>
              <a:rPr lang="tr-TR" dirty="0" smtClean="0"/>
              <a:t> sıcaklığına gelinceye kadar uygun bir süreyle bekletilir. </a:t>
            </a:r>
          </a:p>
          <a:p>
            <a:pPr marL="285750" indent="-285750">
              <a:buFont typeface="Arial" panose="020B0604020202020204" pitchFamily="34" charset="0"/>
              <a:buChar char="•"/>
            </a:pPr>
            <a:r>
              <a:rPr lang="tr-TR" dirty="0" smtClean="0"/>
              <a:t>Isının yüzeye yayılmaması için, ısı iletim katsayısı yüksek olan sıvılar tercih edilir. </a:t>
            </a:r>
            <a:endParaRPr lang="tr-TR" dirty="0"/>
          </a:p>
        </p:txBody>
      </p:sp>
      <p:sp>
        <p:nvSpPr>
          <p:cNvPr id="4" name="Metin kutusu 3"/>
          <p:cNvSpPr txBox="1"/>
          <p:nvPr/>
        </p:nvSpPr>
        <p:spPr>
          <a:xfrm>
            <a:off x="6350000" y="4241800"/>
            <a:ext cx="3766224" cy="646331"/>
          </a:xfrm>
          <a:prstGeom prst="rect">
            <a:avLst/>
          </a:prstGeom>
          <a:noFill/>
        </p:spPr>
        <p:txBody>
          <a:bodyPr wrap="none" rtlCol="0">
            <a:spAutoFit/>
          </a:bodyPr>
          <a:lstStyle/>
          <a:p>
            <a:pPr marL="285750" indent="-285750">
              <a:buFont typeface="Arial" panose="020B0604020202020204" pitchFamily="34" charset="0"/>
              <a:buChar char="•"/>
            </a:pPr>
            <a:r>
              <a:rPr lang="tr-TR" b="1" dirty="0" smtClean="0"/>
              <a:t>Ergimiş metal banyosu (</a:t>
            </a:r>
            <a:r>
              <a:rPr lang="tr-TR" b="1" dirty="0" err="1" smtClean="0"/>
              <a:t>Sn</a:t>
            </a:r>
            <a:r>
              <a:rPr lang="tr-TR" b="1" dirty="0" smtClean="0"/>
              <a:t> bronzu)</a:t>
            </a:r>
          </a:p>
          <a:p>
            <a:pPr marL="285750" indent="-285750">
              <a:buFont typeface="Arial" panose="020B0604020202020204" pitchFamily="34" charset="0"/>
              <a:buChar char="•"/>
            </a:pPr>
            <a:r>
              <a:rPr lang="tr-TR" b="1" dirty="0" smtClean="0"/>
              <a:t>Erimiş tuz banyosu </a:t>
            </a:r>
            <a:endParaRPr lang="tr-TR" b="1" dirty="0"/>
          </a:p>
        </p:txBody>
      </p:sp>
      <p:sp>
        <p:nvSpPr>
          <p:cNvPr id="5" name="Metin kutusu 4"/>
          <p:cNvSpPr txBox="1"/>
          <p:nvPr/>
        </p:nvSpPr>
        <p:spPr>
          <a:xfrm>
            <a:off x="682230" y="4390767"/>
            <a:ext cx="5667770" cy="2585323"/>
          </a:xfrm>
          <a:prstGeom prst="rect">
            <a:avLst/>
          </a:prstGeom>
          <a:noFill/>
        </p:spPr>
        <p:txBody>
          <a:bodyPr wrap="none" rtlCol="0">
            <a:spAutoFit/>
          </a:bodyPr>
          <a:lstStyle/>
          <a:p>
            <a:r>
              <a:rPr lang="tr-TR" b="1" dirty="0" smtClean="0"/>
              <a:t>Avantajları </a:t>
            </a:r>
          </a:p>
          <a:p>
            <a:pPr marL="285750" indent="-285750">
              <a:buFont typeface="Arial" panose="020B0604020202020204" pitchFamily="34" charset="0"/>
              <a:buChar char="•"/>
            </a:pPr>
            <a:r>
              <a:rPr lang="tr-TR" dirty="0" smtClean="0"/>
              <a:t>Karmaşık şekilli parçalarının yüzeylerinin sertleştirilmesi</a:t>
            </a:r>
            <a:endParaRPr lang="tr-TR" dirty="0"/>
          </a:p>
          <a:p>
            <a:pPr marL="285750" indent="-285750">
              <a:buFont typeface="Arial" panose="020B0604020202020204" pitchFamily="34" charset="0"/>
              <a:buChar char="•"/>
            </a:pPr>
            <a:r>
              <a:rPr lang="tr-TR" dirty="0" smtClean="0"/>
              <a:t>Yatırım maliyetinin düşük olması </a:t>
            </a:r>
          </a:p>
          <a:p>
            <a:pPr marL="285750" indent="-285750">
              <a:buFont typeface="Arial" panose="020B0604020202020204" pitchFamily="34" charset="0"/>
              <a:buChar char="•"/>
            </a:pPr>
            <a:r>
              <a:rPr lang="tr-TR" dirty="0" smtClean="0"/>
              <a:t>Hızlı bir işlem olması </a:t>
            </a:r>
          </a:p>
          <a:p>
            <a:r>
              <a:rPr lang="tr-TR" b="1" dirty="0" smtClean="0"/>
              <a:t>Dezavantajları</a:t>
            </a:r>
          </a:p>
          <a:p>
            <a:r>
              <a:rPr lang="tr-TR" dirty="0" smtClean="0"/>
              <a:t>İşlem süresinin ayarlanmasındaki zorluk</a:t>
            </a:r>
          </a:p>
          <a:p>
            <a:r>
              <a:rPr lang="tr-TR" dirty="0" smtClean="0"/>
              <a:t>Yüzeye metal yapışması </a:t>
            </a:r>
          </a:p>
          <a:p>
            <a:r>
              <a:rPr lang="tr-TR" dirty="0" smtClean="0"/>
              <a:t>Yüzeyde karbon azalması</a:t>
            </a:r>
          </a:p>
          <a:p>
            <a:endParaRPr lang="tr-TR" dirty="0" smtClean="0"/>
          </a:p>
        </p:txBody>
      </p:sp>
    </p:spTree>
    <p:extLst>
      <p:ext uri="{BB962C8B-B14F-4D97-AF65-F5344CB8AC3E}">
        <p14:creationId xmlns:p14="http://schemas.microsoft.com/office/powerpoint/2010/main" val="42009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niquetech.com.tr/wp-content/uploads/2017/05/IMG_81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944" y="2118519"/>
            <a:ext cx="48879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Başlık"/>
          <p:cNvSpPr>
            <a:spLocks noGrp="1"/>
          </p:cNvSpPr>
          <p:nvPr/>
        </p:nvSpPr>
        <p:spPr bwMode="white">
          <a:xfrm>
            <a:off x="1576387" y="785019"/>
            <a:ext cx="80994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tr-TR" altLang="tr-TR" dirty="0" err="1" smtClean="0">
                <a:solidFill>
                  <a:schemeClr val="tx1"/>
                </a:solidFill>
                <a:latin typeface="Arial" panose="020B0604020202020204" pitchFamily="34" charset="0"/>
                <a:cs typeface="Arial" panose="020B0604020202020204" pitchFamily="34" charset="0"/>
              </a:rPr>
              <a:t>Laser</a:t>
            </a:r>
            <a:r>
              <a:rPr lang="tr-TR" altLang="tr-TR" dirty="0" smtClean="0">
                <a:solidFill>
                  <a:schemeClr val="tx1"/>
                </a:solidFill>
                <a:latin typeface="Arial" panose="020B0604020202020204" pitchFamily="34" charset="0"/>
                <a:cs typeface="Arial" panose="020B0604020202020204" pitchFamily="34" charset="0"/>
              </a:rPr>
              <a:t> ile Yüzey Sertleştirme</a:t>
            </a:r>
          </a:p>
        </p:txBody>
      </p:sp>
      <p:sp>
        <p:nvSpPr>
          <p:cNvPr id="4" name="Dikdörtgen 3"/>
          <p:cNvSpPr>
            <a:spLocks noChangeArrowheads="1"/>
          </p:cNvSpPr>
          <p:nvPr/>
        </p:nvSpPr>
        <p:spPr bwMode="auto">
          <a:xfrm>
            <a:off x="1197769" y="1762919"/>
            <a:ext cx="372586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spcBef>
                <a:spcPct val="0"/>
              </a:spcBef>
              <a:buClrTx/>
              <a:buFontTx/>
              <a:buNone/>
            </a:pPr>
            <a:r>
              <a:rPr lang="tr-TR" altLang="tr-TR" sz="1800" b="0" dirty="0">
                <a:latin typeface="Arial" panose="020B0604020202020204" pitchFamily="34" charset="0"/>
              </a:rPr>
              <a:t>Açığa çıkan ısı malzeme yüzeyinde ısı tesiri altındaki bölgenin </a:t>
            </a:r>
            <a:r>
              <a:rPr lang="tr-TR" altLang="tr-TR" sz="1800" b="0" dirty="0" err="1">
                <a:latin typeface="Arial" panose="020B0604020202020204" pitchFamily="34" charset="0"/>
              </a:rPr>
              <a:t>östenitlenmesini</a:t>
            </a:r>
            <a:r>
              <a:rPr lang="tr-TR" altLang="tr-TR" sz="1800" b="0" dirty="0">
                <a:latin typeface="Arial" panose="020B0604020202020204" pitchFamily="34" charset="0"/>
              </a:rPr>
              <a:t> sağlar. İş parçasının soğuk olan ana gövdesine doğru meydana gelen çok hızlı ısı iletimi nedeniyle </a:t>
            </a:r>
            <a:r>
              <a:rPr lang="tr-TR" altLang="tr-TR" sz="1800" b="0" dirty="0" err="1">
                <a:latin typeface="Arial" panose="020B0604020202020204" pitchFamily="34" charset="0"/>
              </a:rPr>
              <a:t>östenitlenen</a:t>
            </a:r>
            <a:r>
              <a:rPr lang="tr-TR" altLang="tr-TR" sz="1800" b="0" dirty="0">
                <a:latin typeface="Arial" panose="020B0604020202020204" pitchFamily="34" charset="0"/>
              </a:rPr>
              <a:t> tabakalar </a:t>
            </a:r>
            <a:r>
              <a:rPr lang="tr-TR" altLang="tr-TR" sz="1800" b="0" dirty="0" err="1">
                <a:latin typeface="Arial" panose="020B0604020202020204" pitchFamily="34" charset="0"/>
              </a:rPr>
              <a:t>martenzite</a:t>
            </a:r>
            <a:r>
              <a:rPr lang="tr-TR" altLang="tr-TR" sz="1800" b="0" dirty="0">
                <a:latin typeface="Arial" panose="020B0604020202020204" pitchFamily="34" charset="0"/>
              </a:rPr>
              <a:t> dönüşür. Bu etki kendi kendine su verme olarak bilinir. Elde edilen soğutma hızları, oldukça düşük </a:t>
            </a:r>
            <a:r>
              <a:rPr lang="tr-TR" altLang="tr-TR" sz="1800" b="0" dirty="0" err="1">
                <a:latin typeface="Arial" panose="020B0604020202020204" pitchFamily="34" charset="0"/>
              </a:rPr>
              <a:t>sertleşebilirliğe</a:t>
            </a:r>
            <a:r>
              <a:rPr lang="tr-TR" altLang="tr-TR" sz="1800" b="0" dirty="0">
                <a:latin typeface="Arial" panose="020B0604020202020204" pitchFamily="34" charset="0"/>
              </a:rPr>
              <a:t> sahip çeliklerde bile </a:t>
            </a:r>
            <a:r>
              <a:rPr lang="tr-TR" altLang="tr-TR" sz="1800" b="0" dirty="0" err="1">
                <a:latin typeface="Arial" panose="020B0604020202020204" pitchFamily="34" charset="0"/>
              </a:rPr>
              <a:t>martenzit</a:t>
            </a:r>
            <a:r>
              <a:rPr lang="tr-TR" altLang="tr-TR" sz="1800" b="0" dirty="0">
                <a:latin typeface="Arial" panose="020B0604020202020204" pitchFamily="34" charset="0"/>
              </a:rPr>
              <a:t> oluşumuna izin verecek kadar yüksektir. </a:t>
            </a:r>
          </a:p>
        </p:txBody>
      </p:sp>
    </p:spTree>
    <p:extLst>
      <p:ext uri="{BB962C8B-B14F-4D97-AF65-F5344CB8AC3E}">
        <p14:creationId xmlns:p14="http://schemas.microsoft.com/office/powerpoint/2010/main" val="1794588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1981468" y="311944"/>
            <a:ext cx="7721331" cy="11231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altLang="tr-TR" sz="3200" b="1" dirty="0">
                <a:latin typeface="Arial" panose="020B0604020202020204" pitchFamily="34" charset="0"/>
                <a:cs typeface="Arial" panose="020B0604020202020204" pitchFamily="34" charset="0"/>
              </a:rPr>
              <a:t>Kimyasal Bileşim Değiştirerek Yapılan Sertleştirme İşlemleri</a:t>
            </a:r>
          </a:p>
        </p:txBody>
      </p:sp>
      <p:graphicFrame>
        <p:nvGraphicFramePr>
          <p:cNvPr id="3" name="Diagram 2"/>
          <p:cNvGraphicFramePr/>
          <p:nvPr>
            <p:extLst>
              <p:ext uri="{D42A27DB-BD31-4B8C-83A1-F6EECF244321}">
                <p14:modId xmlns:p14="http://schemas.microsoft.com/office/powerpoint/2010/main" val="2968114406"/>
              </p:ext>
            </p:extLst>
          </p:nvPr>
        </p:nvGraphicFramePr>
        <p:xfrm>
          <a:off x="1435369" y="31194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334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2171700" y="395288"/>
            <a:ext cx="7391400" cy="563562"/>
          </a:xfrm>
        </p:spPr>
        <p:txBody>
          <a:bodyPr>
            <a:normAutofit fontScale="90000"/>
          </a:bodyPr>
          <a:lstStyle/>
          <a:p>
            <a:pPr algn="ctr"/>
            <a:r>
              <a:rPr lang="tr-TR" altLang="tr-TR" dirty="0" err="1" smtClean="0">
                <a:latin typeface="Arial" panose="020B0604020202020204" pitchFamily="34" charset="0"/>
                <a:cs typeface="Arial" panose="020B0604020202020204" pitchFamily="34" charset="0"/>
              </a:rPr>
              <a:t>Sementasyon</a:t>
            </a:r>
            <a:endParaRPr lang="tr-TR" altLang="tr-TR" dirty="0" smtClean="0">
              <a:latin typeface="Arial" panose="020B0604020202020204" pitchFamily="34" charset="0"/>
              <a:cs typeface="Arial" panose="020B0604020202020204" pitchFamily="34" charset="0"/>
            </a:endParaRPr>
          </a:p>
        </p:txBody>
      </p:sp>
      <p:sp>
        <p:nvSpPr>
          <p:cNvPr id="5" name="Dikdörtgen 1"/>
          <p:cNvSpPr>
            <a:spLocks noChangeArrowheads="1"/>
          </p:cNvSpPr>
          <p:nvPr/>
        </p:nvSpPr>
        <p:spPr bwMode="auto">
          <a:xfrm>
            <a:off x="984250" y="1335088"/>
            <a:ext cx="94932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tr-TR" altLang="tr-TR" sz="1800" b="0" dirty="0" smtClean="0">
                <a:latin typeface="Arial" panose="020B0604020202020204" pitchFamily="34" charset="0"/>
              </a:rPr>
              <a:t>Çeliklerin yüzey sertleştirmesinde en çok kullanılan </a:t>
            </a:r>
            <a:r>
              <a:rPr lang="tr-TR" altLang="tr-TR" sz="1800" b="0" dirty="0" err="1" smtClean="0">
                <a:latin typeface="Arial" panose="020B0604020202020204" pitchFamily="34" charset="0"/>
              </a:rPr>
              <a:t>termokimyasal</a:t>
            </a:r>
            <a:r>
              <a:rPr lang="tr-TR" altLang="tr-TR" sz="1800" b="0" dirty="0" smtClean="0">
                <a:latin typeface="Arial" panose="020B0604020202020204" pitchFamily="34" charset="0"/>
              </a:rPr>
              <a:t> işlem </a:t>
            </a:r>
            <a:r>
              <a:rPr lang="tr-TR" altLang="tr-TR" sz="1800" b="0" dirty="0" err="1" smtClean="0">
                <a:latin typeface="Arial" panose="020B0604020202020204" pitchFamily="34" charset="0"/>
              </a:rPr>
              <a:t>karbürlemedir</a:t>
            </a:r>
            <a:r>
              <a:rPr lang="tr-TR" altLang="tr-TR" sz="1800" b="0" dirty="0" smtClean="0">
                <a:latin typeface="Arial" panose="020B0604020202020204" pitchFamily="34" charset="0"/>
              </a:rPr>
              <a:t>. </a:t>
            </a:r>
            <a:r>
              <a:rPr lang="tr-TR" altLang="tr-TR" sz="1800" b="0" dirty="0" err="1" smtClean="0">
                <a:latin typeface="Arial" panose="020B0604020202020204" pitchFamily="34" charset="0"/>
              </a:rPr>
              <a:t>Karbürleme</a:t>
            </a:r>
            <a:r>
              <a:rPr lang="tr-TR" altLang="tr-TR" sz="1800" b="0" dirty="0" smtClean="0">
                <a:latin typeface="Arial" panose="020B0604020202020204" pitchFamily="34" charset="0"/>
              </a:rPr>
              <a:t>, çelik  yüzeyinin karbonla doyurulması işlemidir. Bu şekilde, yorulma dayanımı yüksek, aşınmaya karşı dirençli, çekirdek kısmı tok ve yüzey sertliği yüksek olan parçalar üretilir. </a:t>
            </a:r>
          </a:p>
          <a:p>
            <a:pPr algn="just">
              <a:spcBef>
                <a:spcPct val="0"/>
              </a:spcBef>
              <a:buClrTx/>
              <a:buFontTx/>
              <a:buNone/>
            </a:pPr>
            <a:endParaRPr lang="tr-TR" altLang="tr-TR" sz="1800" b="0" dirty="0" smtClean="0">
              <a:latin typeface="Arial" panose="020B0604020202020204" pitchFamily="34" charset="0"/>
            </a:endParaRPr>
          </a:p>
          <a:p>
            <a:pPr algn="just">
              <a:spcBef>
                <a:spcPct val="0"/>
              </a:spcBef>
              <a:buClrTx/>
              <a:buFontTx/>
              <a:buNone/>
            </a:pPr>
            <a:r>
              <a:rPr lang="tr-TR" altLang="tr-TR" sz="1800" b="0" dirty="0" err="1" smtClean="0">
                <a:latin typeface="Arial" panose="020B0604020202020204" pitchFamily="34" charset="0"/>
              </a:rPr>
              <a:t>Karbürleme</a:t>
            </a:r>
            <a:r>
              <a:rPr lang="tr-TR" altLang="tr-TR" sz="1800" b="0" dirty="0" smtClean="0">
                <a:latin typeface="Arial" panose="020B0604020202020204" pitchFamily="34" charset="0"/>
              </a:rPr>
              <a:t> işlemi, en fazla %0,22 C içeren sade karbonlu ya da düşük alaşımlı çeliklere uygulanmaktadır. İşlem, 900°C ya da daha yüksek sıcaklıklarda </a:t>
            </a:r>
            <a:r>
              <a:rPr lang="tr-TR" altLang="tr-TR" sz="1800" b="0" dirty="0" err="1" smtClean="0">
                <a:latin typeface="Arial" panose="020B0604020202020204" pitchFamily="34" charset="0"/>
              </a:rPr>
              <a:t>östenit</a:t>
            </a:r>
            <a:r>
              <a:rPr lang="tr-TR" altLang="tr-TR" sz="1800" b="0" dirty="0" smtClean="0">
                <a:latin typeface="Arial" panose="020B0604020202020204" pitchFamily="34" charset="0"/>
              </a:rPr>
              <a:t> faz bölgesinde gerçekleştirilir. </a:t>
            </a:r>
            <a:r>
              <a:rPr lang="tr-TR" altLang="tr-TR" sz="1800" b="0" dirty="0" err="1" smtClean="0">
                <a:latin typeface="Arial" panose="020B0604020202020204" pitchFamily="34" charset="0"/>
              </a:rPr>
              <a:t>Karbürleme</a:t>
            </a:r>
            <a:r>
              <a:rPr lang="tr-TR" altLang="tr-TR" sz="1800" b="0" dirty="0" smtClean="0">
                <a:latin typeface="Arial" panose="020B0604020202020204" pitchFamily="34" charset="0"/>
              </a:rPr>
              <a:t> ile elde edilen yüzey tabakasındaki karbon konsantrasyonu %0,7-1,0 C, sertleştirilmiş haldeki maksimum sertlik ise ~ 900 </a:t>
            </a:r>
            <a:r>
              <a:rPr lang="tr-TR" altLang="tr-TR" sz="1800" b="0" dirty="0" err="1" smtClean="0">
                <a:latin typeface="Arial" panose="020B0604020202020204" pitchFamily="34" charset="0"/>
              </a:rPr>
              <a:t>HV’dir</a:t>
            </a:r>
            <a:r>
              <a:rPr lang="tr-TR" altLang="tr-TR" sz="1800" b="0" dirty="0" smtClean="0">
                <a:latin typeface="Arial" panose="020B0604020202020204" pitchFamily="34" charset="0"/>
              </a:rPr>
              <a:t>.</a:t>
            </a:r>
          </a:p>
          <a:p>
            <a:pPr algn="just">
              <a:spcBef>
                <a:spcPct val="0"/>
              </a:spcBef>
              <a:buClrTx/>
              <a:buFontTx/>
              <a:buNone/>
            </a:pPr>
            <a:endParaRPr lang="tr-TR" altLang="tr-TR" sz="1800" b="0" dirty="0" smtClean="0">
              <a:latin typeface="Arial" panose="020B0604020202020204" pitchFamily="34" charset="0"/>
            </a:endParaRPr>
          </a:p>
          <a:p>
            <a:pPr algn="just">
              <a:spcBef>
                <a:spcPct val="0"/>
              </a:spcBef>
              <a:buClrTx/>
              <a:buFontTx/>
              <a:buNone/>
            </a:pPr>
            <a:r>
              <a:rPr lang="tr-TR" altLang="tr-TR" sz="1800" b="0" dirty="0" smtClean="0">
                <a:latin typeface="Arial" panose="020B0604020202020204" pitchFamily="34" charset="0"/>
              </a:rPr>
              <a:t>Yüzeyin karbon içeriği, yüzeye karbon atomlarını sağlayan ortamın aktivitesine, çeliğin kompozisyonuna, tutma süresine ve işlem sıcaklığına bağlıdır. </a:t>
            </a:r>
            <a:endParaRPr lang="tr-TR" altLang="tr-TR" sz="1800" b="0" dirty="0">
              <a:latin typeface="Arial" panose="020B0604020202020204" pitchFamily="34" charset="0"/>
            </a:endParaRPr>
          </a:p>
        </p:txBody>
      </p:sp>
    </p:spTree>
    <p:extLst>
      <p:ext uri="{BB962C8B-B14F-4D97-AF65-F5344CB8AC3E}">
        <p14:creationId xmlns:p14="http://schemas.microsoft.com/office/powerpoint/2010/main" val="2684538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9013" y="714375"/>
            <a:ext cx="7319962"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813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karbürle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760" y="1058862"/>
            <a:ext cx="694848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Başlık"/>
          <p:cNvSpPr>
            <a:spLocks noGrp="1"/>
          </p:cNvSpPr>
          <p:nvPr>
            <p:ph type="title"/>
          </p:nvPr>
        </p:nvSpPr>
        <p:spPr>
          <a:xfrm>
            <a:off x="1863303" y="495300"/>
            <a:ext cx="7391400" cy="563562"/>
          </a:xfrm>
        </p:spPr>
        <p:txBody>
          <a:bodyPr>
            <a:normAutofit fontScale="90000"/>
          </a:bodyPr>
          <a:lstStyle/>
          <a:p>
            <a:r>
              <a:rPr lang="tr-TR" altLang="tr-TR" dirty="0" smtClean="0">
                <a:latin typeface="Arial" panose="020B0604020202020204" pitchFamily="34" charset="0"/>
                <a:cs typeface="Arial" panose="020B0604020202020204" pitchFamily="34" charset="0"/>
              </a:rPr>
              <a:t>Katı Ortamda </a:t>
            </a:r>
            <a:r>
              <a:rPr lang="tr-TR" altLang="tr-TR" dirty="0" err="1" smtClean="0">
                <a:latin typeface="Arial" panose="020B0604020202020204" pitchFamily="34" charset="0"/>
                <a:cs typeface="Arial" panose="020B0604020202020204" pitchFamily="34" charset="0"/>
              </a:rPr>
              <a:t>Sementasyon</a:t>
            </a:r>
            <a:endParaRPr lang="tr-TR" altLang="tr-T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645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22500" y="0"/>
            <a:ext cx="7391400" cy="563562"/>
          </a:xfrm>
        </p:spPr>
        <p:txBody>
          <a:bodyPr>
            <a:normAutofit fontScale="90000"/>
          </a:bodyPr>
          <a:lstStyle/>
          <a:p>
            <a:pPr algn="ctr"/>
            <a:r>
              <a:rPr lang="tr-TR" altLang="tr-TR" dirty="0" smtClean="0">
                <a:latin typeface="Arial" panose="020B0604020202020204" pitchFamily="34" charset="0"/>
                <a:cs typeface="Arial" panose="020B0604020202020204" pitchFamily="34" charset="0"/>
              </a:rPr>
              <a:t>Sıvı Ortamda </a:t>
            </a:r>
            <a:r>
              <a:rPr lang="tr-TR" altLang="tr-TR" dirty="0" err="1" smtClean="0">
                <a:latin typeface="Arial" panose="020B0604020202020204" pitchFamily="34" charset="0"/>
                <a:cs typeface="Arial" panose="020B0604020202020204" pitchFamily="34" charset="0"/>
              </a:rPr>
              <a:t>Sementasyon</a:t>
            </a:r>
            <a:endParaRPr lang="tr-TR" altLang="tr-TR" dirty="0" smtClean="0">
              <a:latin typeface="Arial" panose="020B0604020202020204" pitchFamily="34" charset="0"/>
              <a:cs typeface="Arial" panose="020B0604020202020204" pitchFamily="34" charset="0"/>
            </a:endParaRPr>
          </a:p>
        </p:txBody>
      </p:sp>
      <p:pic>
        <p:nvPicPr>
          <p:cNvPr id="3"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3737" y="541935"/>
            <a:ext cx="8104188"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Başlık"/>
          <p:cNvSpPr txBox="1">
            <a:spLocks/>
          </p:cNvSpPr>
          <p:nvPr/>
        </p:nvSpPr>
        <p:spPr>
          <a:xfrm>
            <a:off x="2320131" y="3804842"/>
            <a:ext cx="7391400" cy="56356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dirty="0" smtClean="0">
                <a:latin typeface="Arial" panose="020B0604020202020204" pitchFamily="34" charset="0"/>
                <a:cs typeface="Arial" panose="020B0604020202020204" pitchFamily="34" charset="0"/>
              </a:rPr>
              <a:t>Gaz Ortamda </a:t>
            </a:r>
            <a:r>
              <a:rPr lang="tr-TR" altLang="tr-TR" dirty="0" err="1" smtClean="0">
                <a:latin typeface="Arial" panose="020B0604020202020204" pitchFamily="34" charset="0"/>
                <a:cs typeface="Arial" panose="020B0604020202020204" pitchFamily="34" charset="0"/>
              </a:rPr>
              <a:t>Sementasyon</a:t>
            </a:r>
            <a:endParaRPr lang="tr-TR" altLang="tr-TR" dirty="0">
              <a:latin typeface="Arial" panose="020B0604020202020204" pitchFamily="34" charset="0"/>
              <a:cs typeface="Arial" panose="020B0604020202020204" pitchFamily="34" charset="0"/>
            </a:endParaRPr>
          </a:p>
        </p:txBody>
      </p:sp>
      <p:sp>
        <p:nvSpPr>
          <p:cNvPr id="6" name="Dikdörtgen 3"/>
          <p:cNvSpPr>
            <a:spLocks noChangeArrowheads="1"/>
          </p:cNvSpPr>
          <p:nvPr/>
        </p:nvSpPr>
        <p:spPr bwMode="auto">
          <a:xfrm>
            <a:off x="2159000" y="4500564"/>
            <a:ext cx="79089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tr-TR" altLang="tr-TR" sz="1800" b="0" dirty="0" err="1">
                <a:latin typeface="Arial" panose="020B0604020202020204" pitchFamily="34" charset="0"/>
              </a:rPr>
              <a:t>Sementasyon</a:t>
            </a:r>
            <a:r>
              <a:rPr lang="tr-TR" altLang="tr-TR" sz="1800" b="0" dirty="0">
                <a:latin typeface="Arial" panose="020B0604020202020204" pitchFamily="34" charset="0"/>
              </a:rPr>
              <a:t> için karbon verici olarak metan (CH</a:t>
            </a:r>
            <a:r>
              <a:rPr lang="tr-TR" altLang="tr-TR" sz="1800" b="0" baseline="-25000" dirty="0">
                <a:latin typeface="Arial" panose="020B0604020202020204" pitchFamily="34" charset="0"/>
              </a:rPr>
              <a:t>4</a:t>
            </a:r>
            <a:r>
              <a:rPr lang="tr-TR" altLang="tr-TR" sz="1800" b="0" dirty="0">
                <a:latin typeface="Arial" panose="020B0604020202020204" pitchFamily="34" charset="0"/>
              </a:rPr>
              <a:t>), </a:t>
            </a:r>
            <a:r>
              <a:rPr lang="tr-TR" altLang="tr-TR" sz="1800" b="0" dirty="0" err="1">
                <a:latin typeface="Arial" panose="020B0604020202020204" pitchFamily="34" charset="0"/>
              </a:rPr>
              <a:t>etan</a:t>
            </a:r>
            <a:r>
              <a:rPr lang="tr-TR" altLang="tr-TR" sz="1800" b="0" dirty="0">
                <a:latin typeface="Arial" panose="020B0604020202020204" pitchFamily="34" charset="0"/>
              </a:rPr>
              <a:t> (C</a:t>
            </a:r>
            <a:r>
              <a:rPr lang="tr-TR" altLang="tr-TR" sz="1800" b="0" baseline="-25000" dirty="0">
                <a:latin typeface="Arial" panose="020B0604020202020204" pitchFamily="34" charset="0"/>
              </a:rPr>
              <a:t>2</a:t>
            </a:r>
            <a:r>
              <a:rPr lang="tr-TR" altLang="tr-TR" sz="1800" b="0" dirty="0">
                <a:latin typeface="Arial" panose="020B0604020202020204" pitchFamily="34" charset="0"/>
              </a:rPr>
              <a:t>H</a:t>
            </a:r>
            <a:r>
              <a:rPr lang="tr-TR" altLang="tr-TR" sz="1800" b="0" baseline="-25000" dirty="0">
                <a:latin typeface="Arial" panose="020B0604020202020204" pitchFamily="34" charset="0"/>
              </a:rPr>
              <a:t>6</a:t>
            </a:r>
            <a:r>
              <a:rPr lang="tr-TR" altLang="tr-TR" sz="1800" b="0" dirty="0">
                <a:latin typeface="Arial" panose="020B0604020202020204" pitchFamily="34" charset="0"/>
              </a:rPr>
              <a:t>) ve </a:t>
            </a:r>
            <a:r>
              <a:rPr lang="tr-TR" altLang="tr-TR" sz="1800" b="0" dirty="0" err="1">
                <a:latin typeface="Arial" panose="020B0604020202020204" pitchFamily="34" charset="0"/>
              </a:rPr>
              <a:t>propan</a:t>
            </a:r>
            <a:endParaRPr lang="tr-TR" altLang="tr-TR" sz="1800" b="0" dirty="0">
              <a:latin typeface="Arial" panose="020B0604020202020204" pitchFamily="34" charset="0"/>
            </a:endParaRPr>
          </a:p>
          <a:p>
            <a:pPr>
              <a:spcBef>
                <a:spcPct val="0"/>
              </a:spcBef>
              <a:buClrTx/>
              <a:buFontTx/>
              <a:buNone/>
            </a:pPr>
            <a:r>
              <a:rPr lang="tr-TR" altLang="tr-TR" sz="1800" b="0" dirty="0">
                <a:latin typeface="Arial" panose="020B0604020202020204" pitchFamily="34" charset="0"/>
              </a:rPr>
              <a:t>(C</a:t>
            </a:r>
            <a:r>
              <a:rPr lang="tr-TR" altLang="tr-TR" sz="1800" b="0" baseline="-25000" dirty="0">
                <a:latin typeface="Arial" panose="020B0604020202020204" pitchFamily="34" charset="0"/>
              </a:rPr>
              <a:t>3</a:t>
            </a:r>
            <a:r>
              <a:rPr lang="tr-TR" altLang="tr-TR" sz="1800" b="0" dirty="0">
                <a:latin typeface="Arial" panose="020B0604020202020204" pitchFamily="34" charset="0"/>
              </a:rPr>
              <a:t>H</a:t>
            </a:r>
            <a:r>
              <a:rPr lang="tr-TR" altLang="tr-TR" sz="1800" b="0" baseline="-25000" dirty="0">
                <a:latin typeface="Arial" panose="020B0604020202020204" pitchFamily="34" charset="0"/>
              </a:rPr>
              <a:t>8</a:t>
            </a:r>
            <a:r>
              <a:rPr lang="tr-TR" altLang="tr-TR" sz="1800" b="0" dirty="0">
                <a:latin typeface="Arial" panose="020B0604020202020204" pitchFamily="34" charset="0"/>
              </a:rPr>
              <a:t>) gibi hidrokarbonlar kullanılır.</a:t>
            </a:r>
          </a:p>
          <a:p>
            <a:pPr>
              <a:spcBef>
                <a:spcPct val="0"/>
              </a:spcBef>
              <a:buClrTx/>
              <a:buFontTx/>
              <a:buNone/>
            </a:pPr>
            <a:endParaRPr lang="tr-TR" altLang="tr-TR" sz="1800" b="0" dirty="0">
              <a:latin typeface="Arial" panose="020B0604020202020204" pitchFamily="34" charset="0"/>
            </a:endParaRPr>
          </a:p>
          <a:p>
            <a:pPr>
              <a:spcBef>
                <a:spcPct val="0"/>
              </a:spcBef>
              <a:buClrTx/>
              <a:buFontTx/>
              <a:buNone/>
            </a:pPr>
            <a:r>
              <a:rPr lang="tr-TR" altLang="tr-TR" sz="1800" b="0" dirty="0" err="1">
                <a:latin typeface="Arial" panose="020B0604020202020204" pitchFamily="34" charset="0"/>
              </a:rPr>
              <a:t>Sementasyon</a:t>
            </a:r>
            <a:r>
              <a:rPr lang="tr-TR" altLang="tr-TR" sz="1800" b="0" dirty="0">
                <a:latin typeface="Arial" panose="020B0604020202020204" pitchFamily="34" charset="0"/>
              </a:rPr>
              <a:t> sıcaklığında aşağıdaki reaksiyonlar gerçekleşir:</a:t>
            </a:r>
          </a:p>
          <a:p>
            <a:pPr>
              <a:spcBef>
                <a:spcPct val="0"/>
              </a:spcBef>
              <a:buClrTx/>
              <a:buFontTx/>
              <a:buNone/>
            </a:pPr>
            <a:endParaRPr lang="tr-TR" altLang="tr-TR" sz="1800" b="0" dirty="0">
              <a:latin typeface="Arial" panose="020B0604020202020204" pitchFamily="34" charset="0"/>
            </a:endParaRPr>
          </a:p>
          <a:p>
            <a:pPr>
              <a:spcBef>
                <a:spcPct val="0"/>
              </a:spcBef>
              <a:buClrTx/>
              <a:buFontTx/>
              <a:buNone/>
            </a:pPr>
            <a:r>
              <a:rPr lang="tr-TR" altLang="tr-TR" sz="1800" b="0" dirty="0">
                <a:latin typeface="Arial" panose="020B0604020202020204" pitchFamily="34" charset="0"/>
              </a:rPr>
              <a:t>2CO = C + CO</a:t>
            </a:r>
            <a:r>
              <a:rPr lang="tr-TR" altLang="tr-TR" sz="1800" b="0" baseline="-25000" dirty="0">
                <a:latin typeface="Arial" panose="020B0604020202020204" pitchFamily="34" charset="0"/>
              </a:rPr>
              <a:t>2</a:t>
            </a:r>
          </a:p>
          <a:p>
            <a:pPr>
              <a:spcBef>
                <a:spcPct val="0"/>
              </a:spcBef>
              <a:buClrTx/>
              <a:buFontTx/>
              <a:buNone/>
            </a:pPr>
            <a:r>
              <a:rPr lang="tr-TR" altLang="tr-TR" sz="1800" b="0" dirty="0">
                <a:latin typeface="Arial" panose="020B0604020202020204" pitchFamily="34" charset="0"/>
              </a:rPr>
              <a:t>CH</a:t>
            </a:r>
            <a:r>
              <a:rPr lang="tr-TR" altLang="tr-TR" sz="1800" b="0" baseline="-25000" dirty="0">
                <a:latin typeface="Arial" panose="020B0604020202020204" pitchFamily="34" charset="0"/>
              </a:rPr>
              <a:t>4</a:t>
            </a:r>
            <a:r>
              <a:rPr lang="tr-TR" altLang="tr-TR" sz="1800" b="0" dirty="0">
                <a:latin typeface="Arial" panose="020B0604020202020204" pitchFamily="34" charset="0"/>
              </a:rPr>
              <a:t> = C + H</a:t>
            </a:r>
            <a:r>
              <a:rPr lang="tr-TR" altLang="tr-TR" sz="1800" b="0" baseline="-25000" dirty="0">
                <a:latin typeface="Arial" panose="020B0604020202020204" pitchFamily="34" charset="0"/>
              </a:rPr>
              <a:t>2</a:t>
            </a:r>
          </a:p>
          <a:p>
            <a:pPr>
              <a:spcBef>
                <a:spcPct val="0"/>
              </a:spcBef>
              <a:buClrTx/>
              <a:buFontTx/>
              <a:buNone/>
            </a:pPr>
            <a:r>
              <a:rPr lang="tr-TR" altLang="tr-TR" sz="1800" b="0" dirty="0">
                <a:latin typeface="Arial" panose="020B0604020202020204" pitchFamily="34" charset="0"/>
              </a:rPr>
              <a:t>CO + H</a:t>
            </a:r>
            <a:r>
              <a:rPr lang="tr-TR" altLang="tr-TR" sz="1800" b="0" baseline="-25000" dirty="0">
                <a:latin typeface="Arial" panose="020B0604020202020204" pitchFamily="34" charset="0"/>
              </a:rPr>
              <a:t>2</a:t>
            </a:r>
            <a:r>
              <a:rPr lang="tr-TR" altLang="tr-TR" sz="1800" b="0" dirty="0">
                <a:latin typeface="Arial" panose="020B0604020202020204" pitchFamily="34" charset="0"/>
              </a:rPr>
              <a:t> = C + H</a:t>
            </a:r>
            <a:r>
              <a:rPr lang="tr-TR" altLang="tr-TR" sz="1800" b="0" baseline="-25000" dirty="0">
                <a:latin typeface="Arial" panose="020B0604020202020204" pitchFamily="34" charset="0"/>
              </a:rPr>
              <a:t>2</a:t>
            </a:r>
            <a:r>
              <a:rPr lang="tr-TR" altLang="tr-TR" sz="1800" b="0" dirty="0">
                <a:latin typeface="Arial" panose="020B0604020202020204" pitchFamily="34" charset="0"/>
              </a:rPr>
              <a:t>O </a:t>
            </a:r>
          </a:p>
          <a:p>
            <a:pPr>
              <a:spcBef>
                <a:spcPct val="0"/>
              </a:spcBef>
              <a:buClrTx/>
              <a:buFontTx/>
              <a:buNone/>
            </a:pPr>
            <a:endParaRPr lang="tr-TR" altLang="tr-TR" sz="1800" b="0" dirty="0">
              <a:latin typeface="Arial" panose="020B0604020202020204" pitchFamily="34" charset="0"/>
            </a:endParaRPr>
          </a:p>
        </p:txBody>
      </p:sp>
    </p:spTree>
    <p:extLst>
      <p:ext uri="{BB962C8B-B14F-4D97-AF65-F5344CB8AC3E}">
        <p14:creationId xmlns:p14="http://schemas.microsoft.com/office/powerpoint/2010/main" val="318068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98700" y="357188"/>
            <a:ext cx="7391400" cy="563562"/>
          </a:xfrm>
        </p:spPr>
        <p:txBody>
          <a:bodyPr>
            <a:normAutofit fontScale="90000"/>
          </a:bodyPr>
          <a:lstStyle/>
          <a:p>
            <a:pPr algn="ctr"/>
            <a:r>
              <a:rPr lang="tr-TR" altLang="tr-TR" dirty="0" err="1" smtClean="0">
                <a:latin typeface="Arial" panose="020B0604020202020204" pitchFamily="34" charset="0"/>
                <a:cs typeface="Arial" panose="020B0604020202020204" pitchFamily="34" charset="0"/>
              </a:rPr>
              <a:t>Sementasyon</a:t>
            </a:r>
            <a:r>
              <a:rPr lang="tr-TR" altLang="tr-TR" dirty="0" smtClean="0">
                <a:latin typeface="Arial" panose="020B0604020202020204" pitchFamily="34" charset="0"/>
                <a:cs typeface="Arial" panose="020B0604020202020204" pitchFamily="34" charset="0"/>
              </a:rPr>
              <a:t> Sonrası İşlemler</a:t>
            </a:r>
          </a:p>
        </p:txBody>
      </p:sp>
      <p:pic>
        <p:nvPicPr>
          <p:cNvPr id="3"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8093" y="1100138"/>
            <a:ext cx="69326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972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0860" y="759460"/>
            <a:ext cx="10530840" cy="646331"/>
          </a:xfrm>
          <a:prstGeom prst="rect">
            <a:avLst/>
          </a:prstGeom>
          <a:noFill/>
        </p:spPr>
        <p:txBody>
          <a:bodyPr wrap="square" rtlCol="0">
            <a:spAutoFit/>
          </a:bodyPr>
          <a:lstStyle/>
          <a:p>
            <a:pPr algn="just"/>
            <a:r>
              <a:rPr lang="tr-TR" dirty="0" smtClean="0"/>
              <a:t>Pek çok mühendislik malzemesi tok bir içi yapı ve çok sert bir yüzey gerektiren alanlarda çalışır. Bu durumda yüzey sertleştirme yöntemlerinin uygulanması gerekir. </a:t>
            </a:r>
            <a:endParaRPr lang="tr-TR" dirty="0"/>
          </a:p>
        </p:txBody>
      </p:sp>
      <p:sp>
        <p:nvSpPr>
          <p:cNvPr id="5" name="Metin kutusu 4"/>
          <p:cNvSpPr txBox="1"/>
          <p:nvPr/>
        </p:nvSpPr>
        <p:spPr>
          <a:xfrm>
            <a:off x="952500" y="2298700"/>
            <a:ext cx="4953000" cy="1754326"/>
          </a:xfrm>
          <a:prstGeom prst="rect">
            <a:avLst/>
          </a:prstGeom>
          <a:noFill/>
        </p:spPr>
        <p:txBody>
          <a:bodyPr wrap="square" rtlCol="0">
            <a:spAutoFit/>
          </a:bodyPr>
          <a:lstStyle/>
          <a:p>
            <a:r>
              <a:rPr lang="tr-TR" b="1" i="1" dirty="0" smtClean="0"/>
              <a:t>Yüzey sertleştirme uygulama sebepleri </a:t>
            </a:r>
            <a:r>
              <a:rPr lang="tr-TR" dirty="0" smtClean="0"/>
              <a:t>;</a:t>
            </a:r>
          </a:p>
          <a:p>
            <a:pPr marL="285750" indent="-285750">
              <a:buFont typeface="Arial" panose="020B0604020202020204" pitchFamily="34" charset="0"/>
              <a:buChar char="•"/>
            </a:pPr>
            <a:r>
              <a:rPr lang="tr-TR" dirty="0" smtClean="0"/>
              <a:t>Aşınma direncini artırmak,</a:t>
            </a:r>
          </a:p>
          <a:p>
            <a:pPr marL="285750" indent="-285750">
              <a:buFont typeface="Arial" panose="020B0604020202020204" pitchFamily="34" charset="0"/>
              <a:buChar char="•"/>
            </a:pPr>
            <a:r>
              <a:rPr lang="tr-TR" dirty="0" smtClean="0"/>
              <a:t>Yüksek temas gerilmelerinde direnci artırmak, </a:t>
            </a:r>
          </a:p>
          <a:p>
            <a:pPr marL="285750" indent="-285750">
              <a:buFont typeface="Arial" panose="020B0604020202020204" pitchFamily="34" charset="0"/>
              <a:buChar char="•"/>
            </a:pPr>
            <a:r>
              <a:rPr lang="tr-TR" dirty="0" smtClean="0"/>
              <a:t>Kırılma tokluğunu artırmak ,</a:t>
            </a:r>
          </a:p>
          <a:p>
            <a:pPr marL="285750" indent="-285750">
              <a:buFont typeface="Arial" panose="020B0604020202020204" pitchFamily="34" charset="0"/>
              <a:buChar char="•"/>
            </a:pPr>
            <a:r>
              <a:rPr lang="tr-TR" dirty="0" smtClean="0"/>
              <a:t>Yorulma direncini artırmak,</a:t>
            </a:r>
          </a:p>
          <a:p>
            <a:pPr marL="285750" indent="-285750">
              <a:buFont typeface="Arial" panose="020B0604020202020204" pitchFamily="34" charset="0"/>
              <a:buChar char="•"/>
            </a:pPr>
            <a:r>
              <a:rPr lang="tr-TR" dirty="0" smtClean="0"/>
              <a:t>Korozyon direncini artırmak.</a:t>
            </a:r>
          </a:p>
        </p:txBody>
      </p:sp>
      <p:sp>
        <p:nvSpPr>
          <p:cNvPr id="6" name="Metin kutusu 5"/>
          <p:cNvSpPr txBox="1"/>
          <p:nvPr/>
        </p:nvSpPr>
        <p:spPr>
          <a:xfrm>
            <a:off x="5905500" y="2120900"/>
            <a:ext cx="5423536" cy="2308324"/>
          </a:xfrm>
          <a:prstGeom prst="rect">
            <a:avLst/>
          </a:prstGeom>
          <a:noFill/>
        </p:spPr>
        <p:txBody>
          <a:bodyPr wrap="none" rtlCol="0">
            <a:spAutoFit/>
          </a:bodyPr>
          <a:lstStyle/>
          <a:p>
            <a:r>
              <a:rPr lang="tr-TR" b="1" i="1" dirty="0" smtClean="0"/>
              <a:t>Yüzey sertleştirme uygulanması gereken </a:t>
            </a:r>
            <a:r>
              <a:rPr lang="tr-TR" b="1" i="1" dirty="0" err="1" smtClean="0"/>
              <a:t>komponentler</a:t>
            </a:r>
            <a:endParaRPr lang="tr-TR" b="1" i="1" dirty="0" smtClean="0"/>
          </a:p>
          <a:p>
            <a:pPr marL="285750" indent="-285750">
              <a:buFont typeface="Arial" panose="020B0604020202020204" pitchFamily="34" charset="0"/>
              <a:buChar char="•"/>
            </a:pPr>
            <a:r>
              <a:rPr lang="tr-TR" dirty="0" smtClean="0"/>
              <a:t>Dişliler</a:t>
            </a:r>
          </a:p>
          <a:p>
            <a:pPr marL="285750" indent="-285750">
              <a:buFont typeface="Arial" panose="020B0604020202020204" pitchFamily="34" charset="0"/>
              <a:buChar char="•"/>
            </a:pPr>
            <a:r>
              <a:rPr lang="tr-TR" dirty="0" smtClean="0"/>
              <a:t>Yataklar</a:t>
            </a:r>
          </a:p>
          <a:p>
            <a:pPr marL="285750" indent="-285750">
              <a:buFont typeface="Arial" panose="020B0604020202020204" pitchFamily="34" charset="0"/>
              <a:buChar char="•"/>
            </a:pPr>
            <a:r>
              <a:rPr lang="tr-TR" dirty="0" smtClean="0"/>
              <a:t>Valfler</a:t>
            </a:r>
          </a:p>
          <a:p>
            <a:pPr marL="285750" indent="-285750">
              <a:buFont typeface="Arial" panose="020B0604020202020204" pitchFamily="34" charset="0"/>
              <a:buChar char="•"/>
            </a:pPr>
            <a:r>
              <a:rPr lang="tr-TR" dirty="0" smtClean="0"/>
              <a:t>Şaftlar</a:t>
            </a:r>
          </a:p>
          <a:p>
            <a:pPr marL="285750" indent="-285750">
              <a:buFont typeface="Arial" panose="020B0604020202020204" pitchFamily="34" charset="0"/>
              <a:buChar char="•"/>
            </a:pPr>
            <a:r>
              <a:rPr lang="tr-TR" dirty="0" smtClean="0"/>
              <a:t>Makine Takımları</a:t>
            </a:r>
          </a:p>
          <a:p>
            <a:pPr marL="285750" indent="-285750">
              <a:buFont typeface="Arial" panose="020B0604020202020204" pitchFamily="34" charset="0"/>
              <a:buChar char="•"/>
            </a:pPr>
            <a:r>
              <a:rPr lang="tr-TR" dirty="0" smtClean="0"/>
              <a:t>Muylu</a:t>
            </a:r>
          </a:p>
          <a:p>
            <a:pPr marL="285750" indent="-285750">
              <a:buFont typeface="Arial" panose="020B0604020202020204" pitchFamily="34" charset="0"/>
              <a:buChar char="•"/>
            </a:pPr>
            <a:r>
              <a:rPr lang="tr-TR" dirty="0" smtClean="0"/>
              <a:t>Mil vb.</a:t>
            </a:r>
            <a:endParaRPr lang="tr-TR" dirty="0"/>
          </a:p>
        </p:txBody>
      </p:sp>
    </p:spTree>
    <p:extLst>
      <p:ext uri="{BB962C8B-B14F-4D97-AF65-F5344CB8AC3E}">
        <p14:creationId xmlns:p14="http://schemas.microsoft.com/office/powerpoint/2010/main" val="15919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9700" y="0"/>
            <a:ext cx="9702800" cy="1230312"/>
          </a:xfrm>
        </p:spPr>
        <p:txBody>
          <a:bodyPr>
            <a:normAutofit/>
          </a:bodyPr>
          <a:lstStyle/>
          <a:p>
            <a:pPr algn="ctr"/>
            <a:r>
              <a:rPr lang="tr-TR" altLang="tr-TR" sz="4000" dirty="0" err="1" smtClean="0">
                <a:latin typeface="Arial" panose="020B0604020202020204" pitchFamily="34" charset="0"/>
                <a:cs typeface="Arial" panose="020B0604020202020204" pitchFamily="34" charset="0"/>
              </a:rPr>
              <a:t>Sementasyon</a:t>
            </a:r>
            <a:r>
              <a:rPr lang="tr-TR" altLang="tr-TR" sz="4000" dirty="0" smtClean="0">
                <a:latin typeface="Arial" panose="020B0604020202020204" pitchFamily="34" charset="0"/>
                <a:cs typeface="Arial" panose="020B0604020202020204" pitchFamily="34" charset="0"/>
              </a:rPr>
              <a:t> Sonucu </a:t>
            </a:r>
            <a:r>
              <a:rPr lang="tr-TR" altLang="tr-TR" sz="4000" dirty="0" err="1" smtClean="0">
                <a:latin typeface="Arial" panose="020B0604020202020204" pitchFamily="34" charset="0"/>
                <a:cs typeface="Arial" panose="020B0604020202020204" pitchFamily="34" charset="0"/>
              </a:rPr>
              <a:t>Mikroyapı</a:t>
            </a:r>
            <a:endParaRPr lang="tr-TR" altLang="tr-TR" sz="4000" dirty="0" smtClean="0">
              <a:latin typeface="Arial" panose="020B0604020202020204" pitchFamily="34" charset="0"/>
              <a:cs typeface="Arial" panose="020B0604020202020204" pitchFamily="34" charset="0"/>
            </a:endParaRPr>
          </a:p>
        </p:txBody>
      </p:sp>
      <p:pic>
        <p:nvPicPr>
          <p:cNvPr id="3" name="Picture 2" descr="https://www.researchgate.net/profile/Nor_Ahamad/publication/236942045/figure/fig7/AS:340411450183689@1458171822893/Fig-7-Cross-section-images-of-SPC-specimens-carburized-at-1-9-10-A4-s-A1-and-diffe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1089025"/>
            <a:ext cx="80962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730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124700" y="1087437"/>
            <a:ext cx="4724400" cy="3619500"/>
          </a:xfrm>
          <a:prstGeom prst="rect">
            <a:avLst/>
          </a:prstGeom>
        </p:spPr>
      </p:pic>
      <p:pic>
        <p:nvPicPr>
          <p:cNvPr id="3" name="Resim 2"/>
          <p:cNvPicPr>
            <a:picLocks noChangeAspect="1"/>
          </p:cNvPicPr>
          <p:nvPr/>
        </p:nvPicPr>
        <p:blipFill>
          <a:blip r:embed="rId3"/>
          <a:stretch>
            <a:fillRect/>
          </a:stretch>
        </p:blipFill>
        <p:spPr>
          <a:xfrm>
            <a:off x="584200" y="906462"/>
            <a:ext cx="6162675" cy="3800475"/>
          </a:xfrm>
          <a:prstGeom prst="rect">
            <a:avLst/>
          </a:prstGeom>
        </p:spPr>
      </p:pic>
    </p:spTree>
    <p:extLst>
      <p:ext uri="{BB962C8B-B14F-4D97-AF65-F5344CB8AC3E}">
        <p14:creationId xmlns:p14="http://schemas.microsoft.com/office/powerpoint/2010/main" val="3818993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92300" y="280988"/>
            <a:ext cx="7391400" cy="563562"/>
          </a:xfrm>
        </p:spPr>
        <p:txBody>
          <a:bodyPr>
            <a:normAutofit fontScale="90000"/>
          </a:bodyPr>
          <a:lstStyle/>
          <a:p>
            <a:pPr algn="ctr"/>
            <a:r>
              <a:rPr lang="en-US" altLang="tr-TR" dirty="0" err="1" smtClean="0">
                <a:latin typeface="Arial" panose="020B0604020202020204" pitchFamily="34" charset="0"/>
                <a:cs typeface="Arial" panose="020B0604020202020204" pitchFamily="34" charset="0"/>
              </a:rPr>
              <a:t>Nitrürleme</a:t>
            </a:r>
            <a:endParaRPr lang="tr-TR" altLang="tr-TR" dirty="0" smtClean="0">
              <a:latin typeface="Arial" panose="020B0604020202020204" pitchFamily="34" charset="0"/>
              <a:cs typeface="Arial" panose="020B0604020202020204" pitchFamily="34" charset="0"/>
            </a:endParaRPr>
          </a:p>
        </p:txBody>
      </p:sp>
      <p:sp>
        <p:nvSpPr>
          <p:cNvPr id="3" name="Rectangle 2"/>
          <p:cNvSpPr/>
          <p:nvPr/>
        </p:nvSpPr>
        <p:spPr>
          <a:xfrm>
            <a:off x="1437481" y="844550"/>
            <a:ext cx="7846219" cy="2185214"/>
          </a:xfrm>
          <a:prstGeom prst="rect">
            <a:avLst/>
          </a:prstGeom>
        </p:spPr>
        <p:txBody>
          <a:bodyPr wrap="square">
            <a:spAutoFit/>
          </a:bodyPr>
          <a:lstStyle/>
          <a:p>
            <a:pPr marL="342900" indent="-342900" eaLnBrk="1" hangingPunct="1">
              <a:buFont typeface="Wingdings" pitchFamily="2" charset="2"/>
              <a:buChar char="Ø"/>
              <a:defRPr/>
            </a:pPr>
            <a:r>
              <a:rPr lang="tr-TR" sz="2000" dirty="0">
                <a:solidFill>
                  <a:schemeClr val="bg2">
                    <a:lumMod val="10000"/>
                  </a:schemeClr>
                </a:solidFill>
              </a:rPr>
              <a:t>Azotun ferrit fazındaki demir içine difüzyonu ile mikroyapı içinde metal-nitrür bileşiklerinin bulunduğu sert bir yüzey tabakası elde etme yöntemidir.</a:t>
            </a:r>
            <a:endParaRPr lang="en-US" sz="2000" dirty="0">
              <a:solidFill>
                <a:schemeClr val="bg2">
                  <a:lumMod val="10000"/>
                </a:schemeClr>
              </a:solidFill>
            </a:endParaRPr>
          </a:p>
          <a:p>
            <a:pPr eaLnBrk="1" hangingPunct="1">
              <a:defRPr/>
            </a:pPr>
            <a:endParaRPr lang="tr-TR" sz="2000" dirty="0">
              <a:solidFill>
                <a:schemeClr val="bg2">
                  <a:lumMod val="10000"/>
                </a:schemeClr>
              </a:solidFill>
            </a:endParaRPr>
          </a:p>
          <a:p>
            <a:pPr eaLnBrk="1" hangingPunct="1">
              <a:defRPr/>
            </a:pPr>
            <a:endParaRPr lang="tr-TR" sz="2000" dirty="0">
              <a:solidFill>
                <a:schemeClr val="bg2">
                  <a:lumMod val="10000"/>
                </a:schemeClr>
              </a:solidFill>
            </a:endParaRPr>
          </a:p>
          <a:p>
            <a:pPr eaLnBrk="1" hangingPunct="1">
              <a:lnSpc>
                <a:spcPct val="150000"/>
              </a:lnSpc>
              <a:defRPr/>
            </a:pPr>
            <a:endParaRPr lang="tr-TR" sz="2400" dirty="0">
              <a:solidFill>
                <a:schemeClr val="bg2">
                  <a:lumMod val="10000"/>
                </a:schemeClr>
              </a:solidFill>
              <a:latin typeface="Arial" charset="0"/>
              <a:cs typeface="+mn-cs"/>
            </a:endParaRPr>
          </a:p>
        </p:txBody>
      </p:sp>
      <p:grpSp>
        <p:nvGrpSpPr>
          <p:cNvPr id="4" name="Grup 3"/>
          <p:cNvGrpSpPr/>
          <p:nvPr/>
        </p:nvGrpSpPr>
        <p:grpSpPr>
          <a:xfrm>
            <a:off x="3922713" y="1885950"/>
            <a:ext cx="3819525" cy="3860800"/>
            <a:chOff x="2843213" y="2457450"/>
            <a:chExt cx="3819525" cy="3860800"/>
          </a:xfrm>
        </p:grpSpPr>
        <p:pic>
          <p:nvPicPr>
            <p:cNvPr id="5" name="Resim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2898775"/>
              <a:ext cx="38195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3432175" y="2457450"/>
              <a:ext cx="2203450" cy="369888"/>
            </a:xfrm>
            <a:prstGeom prst="rect">
              <a:avLst/>
            </a:prstGeom>
          </p:spPr>
          <p:txBody>
            <a:bodyPr wrap="none">
              <a:spAutoFit/>
            </a:bodyPr>
            <a:lstStyle/>
            <a:p>
              <a:pPr>
                <a:defRPr/>
              </a:pPr>
              <a:r>
                <a:rPr lang="tr-TR" dirty="0">
                  <a:solidFill>
                    <a:schemeClr val="bg2">
                      <a:lumMod val="10000"/>
                    </a:schemeClr>
                  </a:solidFill>
                </a:rPr>
                <a:t>2NH</a:t>
              </a:r>
              <a:r>
                <a:rPr lang="tr-TR" baseline="-25000" dirty="0">
                  <a:solidFill>
                    <a:schemeClr val="bg2">
                      <a:lumMod val="10000"/>
                    </a:schemeClr>
                  </a:solidFill>
                </a:rPr>
                <a:t>3</a:t>
              </a:r>
              <a:r>
                <a:rPr lang="tr-TR" dirty="0">
                  <a:solidFill>
                    <a:schemeClr val="bg2">
                      <a:lumMod val="10000"/>
                    </a:schemeClr>
                  </a:solidFill>
                </a:rPr>
                <a:t>         N</a:t>
              </a:r>
              <a:r>
                <a:rPr lang="tr-TR" baseline="-25000" dirty="0">
                  <a:solidFill>
                    <a:schemeClr val="bg2">
                      <a:lumMod val="10000"/>
                    </a:schemeClr>
                  </a:solidFill>
                </a:rPr>
                <a:t>2</a:t>
              </a:r>
              <a:r>
                <a:rPr lang="tr-TR" dirty="0">
                  <a:solidFill>
                    <a:schemeClr val="bg2">
                      <a:lumMod val="10000"/>
                    </a:schemeClr>
                  </a:solidFill>
                </a:rPr>
                <a:t> + 3H</a:t>
              </a:r>
              <a:r>
                <a:rPr lang="tr-TR" baseline="-25000" dirty="0">
                  <a:solidFill>
                    <a:schemeClr val="bg2">
                      <a:lumMod val="10000"/>
                    </a:schemeClr>
                  </a:solidFill>
                </a:rPr>
                <a:t>2</a:t>
              </a:r>
            </a:p>
          </p:txBody>
        </p:sp>
      </p:grpSp>
      <p:sp>
        <p:nvSpPr>
          <p:cNvPr id="7" name="Sağ Ok 6"/>
          <p:cNvSpPr/>
          <p:nvPr/>
        </p:nvSpPr>
        <p:spPr>
          <a:xfrm>
            <a:off x="5156596" y="2070894"/>
            <a:ext cx="407987" cy="44450"/>
          </a:xfrm>
          <a:prstGeom prst="rightArrow">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624454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409575"/>
            <a:ext cx="7759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137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016000" y="730250"/>
            <a:ext cx="8905875" cy="5026859"/>
            <a:chOff x="-127000" y="1758950"/>
            <a:chExt cx="8905875" cy="5026859"/>
          </a:xfrm>
        </p:grpSpPr>
        <p:grpSp>
          <p:nvGrpSpPr>
            <p:cNvPr id="3" name="Grup 2"/>
            <p:cNvGrpSpPr/>
            <p:nvPr/>
          </p:nvGrpSpPr>
          <p:grpSpPr>
            <a:xfrm>
              <a:off x="-127000" y="2997994"/>
              <a:ext cx="4062413" cy="3787815"/>
              <a:chOff x="-127000" y="2997994"/>
              <a:chExt cx="4062413" cy="3787815"/>
            </a:xfrm>
          </p:grpSpPr>
          <p:sp>
            <p:nvSpPr>
              <p:cNvPr id="5" name="Rectangle 7"/>
              <p:cNvSpPr>
                <a:spLocks noChangeArrowheads="1"/>
              </p:cNvSpPr>
              <p:nvPr/>
            </p:nvSpPr>
            <p:spPr bwMode="auto">
              <a:xfrm>
                <a:off x="342900" y="3646488"/>
                <a:ext cx="359251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 typeface="Wingdings" panose="05000000000000000000" pitchFamily="2" charset="2"/>
                  <a:buChar char="Ø"/>
                </a:pPr>
                <a:r>
                  <a:rPr lang="tr-TR" altLang="tr-TR" sz="1800" b="0" dirty="0">
                    <a:solidFill>
                      <a:srgbClr val="001933"/>
                    </a:solidFill>
                    <a:latin typeface="Arial" panose="020B0604020202020204" pitchFamily="34" charset="0"/>
                  </a:rPr>
                  <a:t>Yüksek Yüzey Sertliği</a:t>
                </a:r>
              </a:p>
              <a:p>
                <a:pPr eaLnBrk="1" hangingPunct="1">
                  <a:spcBef>
                    <a:spcPct val="0"/>
                  </a:spcBef>
                  <a:buClrTx/>
                  <a:buFont typeface="Wingdings" panose="05000000000000000000" pitchFamily="2" charset="2"/>
                  <a:buChar char="Ø"/>
                </a:pPr>
                <a:endParaRPr lang="tr-TR" altLang="tr-TR" sz="1800" b="0" dirty="0">
                  <a:solidFill>
                    <a:srgbClr val="001933"/>
                  </a:solidFill>
                  <a:latin typeface="Arial" panose="020B0604020202020204" pitchFamily="34" charset="0"/>
                </a:endParaRPr>
              </a:p>
              <a:p>
                <a:pPr eaLnBrk="1" hangingPunct="1">
                  <a:spcBef>
                    <a:spcPct val="0"/>
                  </a:spcBef>
                  <a:buClrTx/>
                  <a:buFont typeface="Wingdings" panose="05000000000000000000" pitchFamily="2" charset="2"/>
                  <a:buChar char="Ø"/>
                </a:pPr>
                <a:r>
                  <a:rPr lang="tr-TR" altLang="tr-TR" sz="1800" b="0" dirty="0">
                    <a:solidFill>
                      <a:srgbClr val="001933"/>
                    </a:solidFill>
                    <a:latin typeface="Arial" panose="020B0604020202020204" pitchFamily="34" charset="0"/>
                  </a:rPr>
                  <a:t>Artan Aşınma Direnci</a:t>
                </a:r>
              </a:p>
              <a:p>
                <a:pPr eaLnBrk="1" hangingPunct="1">
                  <a:spcBef>
                    <a:spcPct val="0"/>
                  </a:spcBef>
                  <a:buClrTx/>
                  <a:buFont typeface="Wingdings" panose="05000000000000000000" pitchFamily="2" charset="2"/>
                  <a:buChar char="Ø"/>
                </a:pPr>
                <a:endParaRPr lang="tr-TR" altLang="tr-TR" sz="1800" b="0" dirty="0">
                  <a:solidFill>
                    <a:srgbClr val="001933"/>
                  </a:solidFill>
                  <a:latin typeface="Arial" panose="020B0604020202020204" pitchFamily="34" charset="0"/>
                </a:endParaRPr>
              </a:p>
              <a:p>
                <a:pPr eaLnBrk="1" hangingPunct="1">
                  <a:spcBef>
                    <a:spcPct val="0"/>
                  </a:spcBef>
                  <a:buClrTx/>
                  <a:buFont typeface="Wingdings" panose="05000000000000000000" pitchFamily="2" charset="2"/>
                  <a:buChar char="Ø"/>
                </a:pPr>
                <a:r>
                  <a:rPr lang="tr-TR" altLang="tr-TR" sz="1800" b="0" dirty="0">
                    <a:solidFill>
                      <a:srgbClr val="001933"/>
                    </a:solidFill>
                    <a:latin typeface="Arial" panose="020B0604020202020204" pitchFamily="34" charset="0"/>
                  </a:rPr>
                  <a:t>Yorulma Ömründe Artış</a:t>
                </a:r>
              </a:p>
              <a:p>
                <a:pPr eaLnBrk="1" hangingPunct="1">
                  <a:spcBef>
                    <a:spcPct val="0"/>
                  </a:spcBef>
                  <a:buClrTx/>
                  <a:buFont typeface="Wingdings" panose="05000000000000000000" pitchFamily="2" charset="2"/>
                  <a:buChar char="Ø"/>
                </a:pPr>
                <a:endParaRPr lang="tr-TR" altLang="tr-TR" sz="1800" b="0" dirty="0">
                  <a:solidFill>
                    <a:srgbClr val="001933"/>
                  </a:solidFill>
                  <a:latin typeface="Arial" panose="020B0604020202020204" pitchFamily="34" charset="0"/>
                </a:endParaRPr>
              </a:p>
              <a:p>
                <a:pPr eaLnBrk="1" hangingPunct="1">
                  <a:spcBef>
                    <a:spcPct val="0"/>
                  </a:spcBef>
                  <a:buClrTx/>
                  <a:buFont typeface="Wingdings" panose="05000000000000000000" pitchFamily="2" charset="2"/>
                  <a:buChar char="Ø"/>
                </a:pPr>
                <a:r>
                  <a:rPr lang="tr-TR" altLang="tr-TR" sz="1800" b="0" dirty="0">
                    <a:solidFill>
                      <a:srgbClr val="001933"/>
                    </a:solidFill>
                    <a:latin typeface="Arial" panose="020B0604020202020204" pitchFamily="34" charset="0"/>
                  </a:rPr>
                  <a:t>Daha İyi Korozyon </a:t>
                </a:r>
                <a:r>
                  <a:rPr lang="tr-TR" altLang="tr-TR" sz="1800" b="0" dirty="0" smtClean="0">
                    <a:solidFill>
                      <a:srgbClr val="001933"/>
                    </a:solidFill>
                    <a:latin typeface="Arial" panose="020B0604020202020204" pitchFamily="34" charset="0"/>
                  </a:rPr>
                  <a:t>Direnci</a:t>
                </a:r>
              </a:p>
              <a:p>
                <a:pPr eaLnBrk="1" hangingPunct="1">
                  <a:spcBef>
                    <a:spcPct val="0"/>
                  </a:spcBef>
                  <a:buClrTx/>
                  <a:buFont typeface="Wingdings" panose="05000000000000000000" pitchFamily="2" charset="2"/>
                  <a:buChar char="Ø"/>
                </a:pPr>
                <a:endParaRPr lang="tr-TR" altLang="tr-TR" sz="1800" b="0" dirty="0" smtClean="0">
                  <a:solidFill>
                    <a:srgbClr val="001933"/>
                  </a:solidFill>
                  <a:latin typeface="Arial" panose="020B0604020202020204" pitchFamily="34" charset="0"/>
                </a:endParaRPr>
              </a:p>
              <a:p>
                <a:pPr eaLnBrk="1" hangingPunct="1">
                  <a:spcBef>
                    <a:spcPct val="0"/>
                  </a:spcBef>
                  <a:buClrTx/>
                  <a:buFont typeface="Wingdings" panose="05000000000000000000" pitchFamily="2" charset="2"/>
                  <a:buChar char="Ø"/>
                </a:pPr>
                <a:r>
                  <a:rPr lang="tr-TR" altLang="tr-TR" sz="1800" b="0" dirty="0" smtClean="0">
                    <a:solidFill>
                      <a:srgbClr val="001933"/>
                    </a:solidFill>
                    <a:latin typeface="Arial" panose="020B0604020202020204" pitchFamily="34" charset="0"/>
                  </a:rPr>
                  <a:t>Isıl Çarpılma olmaz</a:t>
                </a:r>
              </a:p>
              <a:p>
                <a:pPr eaLnBrk="1" hangingPunct="1">
                  <a:spcBef>
                    <a:spcPct val="0"/>
                  </a:spcBef>
                  <a:buClrTx/>
                  <a:buFont typeface="Wingdings" panose="05000000000000000000" pitchFamily="2" charset="2"/>
                  <a:buChar char="Ø"/>
                </a:pPr>
                <a:endParaRPr lang="tr-TR" altLang="tr-TR" sz="1800" b="0" dirty="0">
                  <a:solidFill>
                    <a:srgbClr val="001933"/>
                  </a:solidFill>
                  <a:latin typeface="Arial" panose="020B0604020202020204" pitchFamily="34" charset="0"/>
                </a:endParaRPr>
              </a:p>
              <a:p>
                <a:pPr eaLnBrk="1" hangingPunct="1">
                  <a:spcBef>
                    <a:spcPct val="0"/>
                  </a:spcBef>
                  <a:buClrTx/>
                  <a:buFont typeface="Wingdings" panose="05000000000000000000" pitchFamily="2" charset="2"/>
                  <a:buChar char="Ø"/>
                </a:pPr>
                <a:r>
                  <a:rPr lang="tr-TR" altLang="tr-TR" sz="1800" b="0" dirty="0" smtClean="0">
                    <a:solidFill>
                      <a:srgbClr val="001933"/>
                    </a:solidFill>
                    <a:latin typeface="Arial" panose="020B0604020202020204" pitchFamily="34" charset="0"/>
                  </a:rPr>
                  <a:t>Düşük ısıl girdisi </a:t>
                </a:r>
                <a:endParaRPr lang="tr-TR" altLang="tr-TR" sz="1800" b="0" dirty="0">
                  <a:solidFill>
                    <a:srgbClr val="001933"/>
                  </a:solidFill>
                  <a:latin typeface="Arial" panose="020B0604020202020204" pitchFamily="34" charset="0"/>
                </a:endParaRPr>
              </a:p>
            </p:txBody>
          </p:sp>
          <p:sp>
            <p:nvSpPr>
              <p:cNvPr id="6" name="Rectangle 9"/>
              <p:cNvSpPr/>
              <p:nvPr/>
            </p:nvSpPr>
            <p:spPr>
              <a:xfrm>
                <a:off x="-127000" y="2997994"/>
                <a:ext cx="3311525" cy="368300"/>
              </a:xfrm>
              <a:prstGeom prst="rect">
                <a:avLst/>
              </a:prstGeom>
            </p:spPr>
            <p:txBody>
              <a:bodyPr>
                <a:spAutoFit/>
              </a:bodyPr>
              <a:lstStyle/>
              <a:p>
                <a:pPr algn="ctr" eaLnBrk="1" hangingPunct="1">
                  <a:defRPr/>
                </a:pPr>
                <a:r>
                  <a:rPr lang="en-US" b="1" u="sng" dirty="0" err="1">
                    <a:solidFill>
                      <a:schemeClr val="tx1">
                        <a:lumMod val="50000"/>
                      </a:schemeClr>
                    </a:solidFill>
                    <a:latin typeface="Arial" charset="0"/>
                    <a:cs typeface="+mn-cs"/>
                  </a:rPr>
                  <a:t>Avantajları</a:t>
                </a:r>
                <a:endParaRPr lang="en-US" u="sng" dirty="0">
                  <a:solidFill>
                    <a:schemeClr val="tx1">
                      <a:lumMod val="50000"/>
                    </a:schemeClr>
                  </a:solidFill>
                  <a:latin typeface="Arial" charset="0"/>
                  <a:cs typeface="+mn-cs"/>
                </a:endParaRPr>
              </a:p>
            </p:txBody>
          </p:sp>
        </p:grpSp>
        <p:pic>
          <p:nvPicPr>
            <p:cNvPr id="4" name="Resim 10" descr="C:\Users\user\Downloads\Tez\Nitrür tabaka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425" y="1758950"/>
              <a:ext cx="51244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4378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727075"/>
            <a:ext cx="59245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2882900"/>
            <a:ext cx="52641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4"/>
          <a:stretch>
            <a:fillRect/>
          </a:stretch>
        </p:blipFill>
        <p:spPr>
          <a:xfrm>
            <a:off x="5553075" y="2457450"/>
            <a:ext cx="6638925" cy="2286000"/>
          </a:xfrm>
          <a:prstGeom prst="rect">
            <a:avLst/>
          </a:prstGeom>
        </p:spPr>
      </p:pic>
    </p:spTree>
    <p:extLst>
      <p:ext uri="{BB962C8B-B14F-4D97-AF65-F5344CB8AC3E}">
        <p14:creationId xmlns:p14="http://schemas.microsoft.com/office/powerpoint/2010/main" val="2966550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3004" y="968374"/>
            <a:ext cx="8895771"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73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9000" y="967939"/>
            <a:ext cx="8369300" cy="2308324"/>
          </a:xfrm>
          <a:prstGeom prst="rect">
            <a:avLst/>
          </a:prstGeom>
        </p:spPr>
        <p:txBody>
          <a:bodyPr wrap="square">
            <a:spAutoFit/>
          </a:bodyPr>
          <a:lstStyle/>
          <a:p>
            <a:pPr>
              <a:spcBef>
                <a:spcPct val="0"/>
              </a:spcBef>
              <a:buClrTx/>
              <a:buFontTx/>
              <a:buNone/>
              <a:defRPr/>
            </a:pPr>
            <a:r>
              <a:rPr lang="tr-TR" b="1" dirty="0">
                <a:latin typeface="Arial" panose="020B0604020202020204" pitchFamily="34" charset="0"/>
              </a:rPr>
              <a:t>Yüzeyin kimyasal bileşiminin değiştirilmediği yöntemler:</a:t>
            </a:r>
          </a:p>
          <a:p>
            <a:pPr marL="342900" indent="-342900">
              <a:spcBef>
                <a:spcPct val="0"/>
              </a:spcBef>
              <a:buClrTx/>
              <a:buFontTx/>
              <a:buAutoNum type="alphaLcParenR"/>
              <a:defRPr/>
            </a:pPr>
            <a:r>
              <a:rPr lang="tr-TR" dirty="0">
                <a:latin typeface="Arial" panose="020B0604020202020204" pitchFamily="34" charset="0"/>
              </a:rPr>
              <a:t>Alevle yüzey sertleştirme b) İndüksiyonla yüzey sertleştirme</a:t>
            </a:r>
          </a:p>
          <a:p>
            <a:pPr>
              <a:spcBef>
                <a:spcPct val="0"/>
              </a:spcBef>
              <a:buClrTx/>
              <a:buFont typeface="Wingdings" panose="05000000000000000000" pitchFamily="2" charset="2"/>
              <a:buNone/>
              <a:defRPr/>
            </a:pPr>
            <a:r>
              <a:rPr lang="tr-TR" dirty="0">
                <a:latin typeface="Arial" panose="020B0604020202020204" pitchFamily="34" charset="0"/>
              </a:rPr>
              <a:t>c)  </a:t>
            </a:r>
            <a:r>
              <a:rPr lang="tr-TR" dirty="0" err="1">
                <a:latin typeface="Arial" panose="020B0604020202020204" pitchFamily="34" charset="0"/>
              </a:rPr>
              <a:t>Laser</a:t>
            </a:r>
            <a:r>
              <a:rPr lang="tr-TR" dirty="0">
                <a:latin typeface="Arial" panose="020B0604020202020204" pitchFamily="34" charset="0"/>
              </a:rPr>
              <a:t> ile yüzey sertleştirme</a:t>
            </a:r>
          </a:p>
          <a:p>
            <a:pPr>
              <a:spcBef>
                <a:spcPct val="0"/>
              </a:spcBef>
              <a:buClrTx/>
              <a:buFontTx/>
              <a:buNone/>
              <a:defRPr/>
            </a:pPr>
            <a:endParaRPr lang="tr-TR" dirty="0">
              <a:latin typeface="Arial" panose="020B0604020202020204" pitchFamily="34" charset="0"/>
            </a:endParaRPr>
          </a:p>
          <a:p>
            <a:pPr>
              <a:spcBef>
                <a:spcPct val="0"/>
              </a:spcBef>
              <a:buClrTx/>
              <a:buFontTx/>
              <a:buNone/>
              <a:defRPr/>
            </a:pPr>
            <a:r>
              <a:rPr lang="tr-TR" dirty="0">
                <a:latin typeface="Arial" panose="020B0604020202020204" pitchFamily="34" charset="0"/>
              </a:rPr>
              <a:t>Bu yöntemler, yüzeyde ısı birikimi esasına dayanırlar.</a:t>
            </a:r>
          </a:p>
          <a:p>
            <a:pPr>
              <a:spcBef>
                <a:spcPct val="0"/>
              </a:spcBef>
              <a:buClrTx/>
              <a:buFontTx/>
              <a:buNone/>
              <a:defRPr/>
            </a:pPr>
            <a:endParaRPr lang="tr-TR" dirty="0">
              <a:latin typeface="Arial" panose="020B0604020202020204" pitchFamily="34" charset="0"/>
            </a:endParaRPr>
          </a:p>
          <a:p>
            <a:pPr>
              <a:spcBef>
                <a:spcPct val="0"/>
              </a:spcBef>
              <a:buClrTx/>
              <a:buFontTx/>
              <a:buNone/>
              <a:defRPr/>
            </a:pPr>
            <a:r>
              <a:rPr lang="tr-TR" b="1" dirty="0">
                <a:latin typeface="Arial" panose="020B0604020202020204" pitchFamily="34" charset="0"/>
              </a:rPr>
              <a:t>Yüzeyin kimyasal bileşiminin değiştirildiği yöntemler:</a:t>
            </a:r>
          </a:p>
          <a:p>
            <a:pPr>
              <a:spcBef>
                <a:spcPct val="0"/>
              </a:spcBef>
              <a:buClrTx/>
              <a:buFontTx/>
              <a:buNone/>
              <a:defRPr/>
            </a:pPr>
            <a:r>
              <a:rPr lang="tr-TR" dirty="0">
                <a:latin typeface="Arial" panose="020B0604020202020204" pitchFamily="34" charset="0"/>
              </a:rPr>
              <a:t>a) </a:t>
            </a:r>
            <a:r>
              <a:rPr lang="tr-TR" dirty="0" err="1">
                <a:latin typeface="Arial" panose="020B0604020202020204" pitchFamily="34" charset="0"/>
              </a:rPr>
              <a:t>Sementasyon</a:t>
            </a:r>
            <a:r>
              <a:rPr lang="tr-TR" dirty="0">
                <a:latin typeface="Arial" panose="020B0604020202020204" pitchFamily="34" charset="0"/>
              </a:rPr>
              <a:t> b) </a:t>
            </a:r>
            <a:r>
              <a:rPr lang="tr-TR" dirty="0" err="1">
                <a:latin typeface="Arial" panose="020B0604020202020204" pitchFamily="34" charset="0"/>
              </a:rPr>
              <a:t>Nitrürleme</a:t>
            </a:r>
            <a:r>
              <a:rPr lang="tr-TR" dirty="0">
                <a:latin typeface="Arial" panose="020B0604020202020204" pitchFamily="34" charset="0"/>
              </a:rPr>
              <a:t> c) </a:t>
            </a:r>
            <a:r>
              <a:rPr lang="tr-TR" dirty="0" err="1">
                <a:latin typeface="Arial" panose="020B0604020202020204" pitchFamily="34" charset="0"/>
              </a:rPr>
              <a:t>Borlama</a:t>
            </a:r>
            <a:r>
              <a:rPr lang="tr-TR" dirty="0">
                <a:latin typeface="Arial" panose="020B0604020202020204" pitchFamily="34" charset="0"/>
              </a:rPr>
              <a:t> vb.</a:t>
            </a:r>
          </a:p>
        </p:txBody>
      </p:sp>
    </p:spTree>
    <p:extLst>
      <p:ext uri="{BB962C8B-B14F-4D97-AF65-F5344CB8AC3E}">
        <p14:creationId xmlns:p14="http://schemas.microsoft.com/office/powerpoint/2010/main" val="136008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692275" y="889794"/>
            <a:ext cx="3530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FontTx/>
              <a:buNone/>
            </a:pPr>
            <a:r>
              <a:rPr lang="tr-TR" altLang="tr-TR" sz="1800" b="0" dirty="0">
                <a:latin typeface="Arial" panose="020B0604020202020204" pitchFamily="34" charset="0"/>
              </a:rPr>
              <a:t>Orta karbonlu çeliklere uygulanan bu yüzey sertleştirme işleminde, parçanın yüzeyi alevle hızla ısıtılıp </a:t>
            </a:r>
            <a:r>
              <a:rPr lang="tr-TR" altLang="tr-TR" sz="1800" b="0" dirty="0" err="1">
                <a:latin typeface="Arial" panose="020B0604020202020204" pitchFamily="34" charset="0"/>
              </a:rPr>
              <a:t>östenitlendikten</a:t>
            </a:r>
            <a:r>
              <a:rPr lang="tr-TR" altLang="tr-TR" sz="1800" b="0" dirty="0">
                <a:latin typeface="Arial" panose="020B0604020202020204" pitchFamily="34" charset="0"/>
              </a:rPr>
              <a:t> sonra, su verilerek sertleştirilir. Su verme genellikle parçaya su püskürtülmesiyle sağlanır. Hızlı ısıtma, bir </a:t>
            </a:r>
            <a:r>
              <a:rPr lang="tr-TR" altLang="tr-TR" sz="1800" b="0" dirty="0" err="1">
                <a:latin typeface="Arial" panose="020B0604020202020204" pitchFamily="34" charset="0"/>
              </a:rPr>
              <a:t>oksi</a:t>
            </a:r>
            <a:r>
              <a:rPr lang="tr-TR" altLang="tr-TR" sz="1800" b="0" dirty="0">
                <a:latin typeface="Arial" panose="020B0604020202020204" pitchFamily="34" charset="0"/>
              </a:rPr>
              <a:t>-asetilen kaynağı ile sağlanır. Bu hızlı ısıtma esnasında yüzey tabakası </a:t>
            </a:r>
            <a:r>
              <a:rPr lang="tr-TR" altLang="tr-TR" sz="1800" b="0" dirty="0" err="1">
                <a:latin typeface="Arial" panose="020B0604020202020204" pitchFamily="34" charset="0"/>
              </a:rPr>
              <a:t>östenit</a:t>
            </a:r>
            <a:r>
              <a:rPr lang="tr-TR" altLang="tr-TR" sz="1800" b="0" dirty="0">
                <a:latin typeface="Arial" panose="020B0604020202020204" pitchFamily="34" charset="0"/>
              </a:rPr>
              <a:t> sıcaklığına ısınırken, iç kısımların A</a:t>
            </a:r>
            <a:r>
              <a:rPr lang="tr-TR" altLang="tr-TR" sz="1800" b="0" baseline="-25000" dirty="0">
                <a:latin typeface="Arial" panose="020B0604020202020204" pitchFamily="34" charset="0"/>
              </a:rPr>
              <a:t>1</a:t>
            </a:r>
            <a:r>
              <a:rPr lang="tr-TR" altLang="tr-TR" sz="1800" b="0" dirty="0">
                <a:latin typeface="Arial" panose="020B0604020202020204" pitchFamily="34" charset="0"/>
              </a:rPr>
              <a:t> sıcaklığının altında kalması gerekir. Bu yöntemle elde edilen sertleşme derinliği 3-6 mm arasındadır. 1.5 mm ’den daha ince derinlik elde etmek mümkün değildir.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7838" y="1012032"/>
            <a:ext cx="4941887"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Başlık"/>
          <p:cNvSpPr>
            <a:spLocks noGrp="1"/>
          </p:cNvSpPr>
          <p:nvPr/>
        </p:nvSpPr>
        <p:spPr bwMode="white">
          <a:xfrm>
            <a:off x="2209800" y="326232"/>
            <a:ext cx="7391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tr-TR" altLang="tr-TR" dirty="0" smtClean="0">
                <a:solidFill>
                  <a:schemeClr val="tx1"/>
                </a:solidFill>
                <a:latin typeface="Arial" panose="020B0604020202020204" pitchFamily="34" charset="0"/>
                <a:cs typeface="Arial" panose="020B0604020202020204" pitchFamily="34" charset="0"/>
              </a:rPr>
              <a:t>Alevle Yüzey Sertleştirme</a:t>
            </a:r>
          </a:p>
        </p:txBody>
      </p:sp>
    </p:spTree>
    <p:extLst>
      <p:ext uri="{BB962C8B-B14F-4D97-AF65-F5344CB8AC3E}">
        <p14:creationId xmlns:p14="http://schemas.microsoft.com/office/powerpoint/2010/main" val="250759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11300" y="1052493"/>
            <a:ext cx="6096000" cy="2677656"/>
          </a:xfrm>
          <a:prstGeom prst="rect">
            <a:avLst/>
          </a:prstGeom>
        </p:spPr>
        <p:txBody>
          <a:bodyPr>
            <a:spAutoFit/>
          </a:bodyPr>
          <a:lstStyle/>
          <a:p>
            <a:r>
              <a:rPr lang="tr-TR" sz="2800" b="1" i="0" u="none" strike="noStrike" baseline="0" dirty="0" smtClean="0">
                <a:solidFill>
                  <a:srgbClr val="000000"/>
                </a:solidFill>
                <a:latin typeface="Arial" panose="020B0604020202020204" pitchFamily="34" charset="0"/>
              </a:rPr>
              <a:t>Alevle yüzey sertleştirme</a:t>
            </a:r>
          </a:p>
          <a:p>
            <a:r>
              <a:rPr lang="sv-SE" sz="2800" i="0" u="none" strike="noStrike" baseline="0" dirty="0" smtClean="0">
                <a:solidFill>
                  <a:srgbClr val="000000"/>
                </a:solidFill>
                <a:latin typeface="Arial" panose="020B0604020202020204" pitchFamily="34" charset="0"/>
              </a:rPr>
              <a:t>Temel olarak dört farklı teknik vardır: </a:t>
            </a:r>
          </a:p>
          <a:p>
            <a:r>
              <a:rPr lang="tr-TR" sz="2800" i="0" u="none" strike="noStrike" baseline="0" dirty="0" smtClean="0">
                <a:solidFill>
                  <a:srgbClr val="000000"/>
                </a:solidFill>
                <a:latin typeface="Arial" panose="020B0604020202020204" pitchFamily="34" charset="0"/>
              </a:rPr>
              <a:t>•Durağan alevle sertleştirme </a:t>
            </a:r>
          </a:p>
          <a:p>
            <a:r>
              <a:rPr lang="tr-TR" sz="2800" i="0" u="none" strike="noStrike" baseline="0" dirty="0" smtClean="0">
                <a:solidFill>
                  <a:srgbClr val="000000"/>
                </a:solidFill>
                <a:latin typeface="Arial" panose="020B0604020202020204" pitchFamily="34" charset="0"/>
              </a:rPr>
              <a:t>•İlerleyen alevle sertleştirme</a:t>
            </a:r>
          </a:p>
          <a:p>
            <a:r>
              <a:rPr lang="tr-TR" sz="2800" i="0" u="none" strike="noStrike" baseline="0" dirty="0" smtClean="0">
                <a:solidFill>
                  <a:srgbClr val="000000"/>
                </a:solidFill>
                <a:latin typeface="Arial" panose="020B0604020202020204" pitchFamily="34" charset="0"/>
              </a:rPr>
              <a:t>•Dönerek sertleştirme </a:t>
            </a:r>
          </a:p>
          <a:p>
            <a:r>
              <a:rPr lang="tr-TR" sz="2800" i="0" u="none" strike="noStrike" baseline="0" dirty="0" smtClean="0">
                <a:solidFill>
                  <a:srgbClr val="000000"/>
                </a:solidFill>
                <a:latin typeface="Arial" panose="020B0604020202020204" pitchFamily="34" charset="0"/>
              </a:rPr>
              <a:t>•Karışık sertleştirme</a:t>
            </a:r>
          </a:p>
        </p:txBody>
      </p:sp>
    </p:spTree>
    <p:extLst>
      <p:ext uri="{BB962C8B-B14F-4D97-AF65-F5344CB8AC3E}">
        <p14:creationId xmlns:p14="http://schemas.microsoft.com/office/powerpoint/2010/main" val="3251669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3100" y="935792"/>
            <a:ext cx="8966200" cy="1077218"/>
          </a:xfrm>
          <a:prstGeom prst="rect">
            <a:avLst/>
          </a:prstGeom>
        </p:spPr>
        <p:txBody>
          <a:bodyPr wrap="square">
            <a:spAutoFit/>
          </a:bodyPr>
          <a:lstStyle/>
          <a:p>
            <a:endParaRPr lang="tr-TR" sz="1000" b="0" i="0" u="none" strike="noStrike" baseline="0" dirty="0" smtClean="0">
              <a:solidFill>
                <a:srgbClr val="000000"/>
              </a:solidFill>
              <a:latin typeface="Arial" panose="020B0604020202020204" pitchFamily="34" charset="0"/>
            </a:endParaRPr>
          </a:p>
          <a:p>
            <a:pPr algn="just"/>
            <a:r>
              <a:rPr lang="tr-TR" b="1" i="0" u="none" strike="noStrike" baseline="0" dirty="0" smtClean="0">
                <a:solidFill>
                  <a:srgbClr val="000000"/>
                </a:solidFill>
                <a:latin typeface="Arial" panose="020B0604020202020204" pitchFamily="34" charset="0"/>
              </a:rPr>
              <a:t>Durağan alevle sertleştirmede </a:t>
            </a:r>
            <a:r>
              <a:rPr lang="tr-TR" b="0" i="0" u="none" strike="noStrike" baseline="0" dirty="0" smtClean="0">
                <a:solidFill>
                  <a:srgbClr val="000000"/>
                </a:solidFill>
                <a:latin typeface="Arial" panose="020B0604020202020204" pitchFamily="34" charset="0"/>
              </a:rPr>
              <a:t>spesifik bir bölgenin ısıtılmasını gerektirir. Sonra, parçaya su verilir. Bu metot özellikle mil uçları, özel çelik döküm konfigürasyonları ve büyük parçalar için uygundur.</a:t>
            </a:r>
          </a:p>
        </p:txBody>
      </p:sp>
      <p:pic>
        <p:nvPicPr>
          <p:cNvPr id="3" name="Resim 2"/>
          <p:cNvPicPr>
            <a:picLocks noChangeAspect="1"/>
          </p:cNvPicPr>
          <p:nvPr/>
        </p:nvPicPr>
        <p:blipFill>
          <a:blip r:embed="rId2"/>
          <a:stretch>
            <a:fillRect/>
          </a:stretch>
        </p:blipFill>
        <p:spPr>
          <a:xfrm>
            <a:off x="2755900" y="2820033"/>
            <a:ext cx="1813177" cy="1700531"/>
          </a:xfrm>
          <a:prstGeom prst="rect">
            <a:avLst/>
          </a:prstGeom>
        </p:spPr>
      </p:pic>
      <p:pic>
        <p:nvPicPr>
          <p:cNvPr id="4" name="Resim 3"/>
          <p:cNvPicPr>
            <a:picLocks noChangeAspect="1"/>
          </p:cNvPicPr>
          <p:nvPr/>
        </p:nvPicPr>
        <p:blipFill>
          <a:blip r:embed="rId3"/>
          <a:stretch>
            <a:fillRect/>
          </a:stretch>
        </p:blipFill>
        <p:spPr>
          <a:xfrm>
            <a:off x="5501712" y="2222849"/>
            <a:ext cx="3629588" cy="2894897"/>
          </a:xfrm>
          <a:prstGeom prst="rect">
            <a:avLst/>
          </a:prstGeom>
        </p:spPr>
      </p:pic>
    </p:spTree>
    <p:extLst>
      <p:ext uri="{BB962C8B-B14F-4D97-AF65-F5344CB8AC3E}">
        <p14:creationId xmlns:p14="http://schemas.microsoft.com/office/powerpoint/2010/main" val="2379629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98500" y="807346"/>
            <a:ext cx="8318500" cy="1638910"/>
          </a:xfrm>
          <a:prstGeom prst="rect">
            <a:avLst/>
          </a:prstGeom>
        </p:spPr>
        <p:txBody>
          <a:bodyPr wrap="square">
            <a:spAutoFit/>
          </a:bodyPr>
          <a:lstStyle/>
          <a:p>
            <a:endParaRPr lang="tr-TR" sz="1050" b="0" i="0" u="none" strike="noStrike" baseline="0" dirty="0" smtClean="0">
              <a:solidFill>
                <a:srgbClr val="000000"/>
              </a:solidFill>
              <a:latin typeface="Arial" panose="020B0604020202020204" pitchFamily="34" charset="0"/>
            </a:endParaRPr>
          </a:p>
          <a:p>
            <a:r>
              <a:rPr lang="tr-TR" b="1" i="0" u="none" strike="noStrike" baseline="0" dirty="0" smtClean="0">
                <a:solidFill>
                  <a:srgbClr val="000000"/>
                </a:solidFill>
                <a:latin typeface="Arial" panose="020B0604020202020204" pitchFamily="34" charset="0"/>
              </a:rPr>
              <a:t>İlerleyen alevle sertleştirme </a:t>
            </a:r>
            <a:endParaRPr lang="tr-TR" b="0" i="0" u="none" strike="noStrike" baseline="0" dirty="0" smtClean="0">
              <a:solidFill>
                <a:srgbClr val="000000"/>
              </a:solidFill>
              <a:latin typeface="Arial" panose="020B0604020202020204" pitchFamily="34" charset="0"/>
            </a:endParaRPr>
          </a:p>
          <a:p>
            <a:r>
              <a:rPr lang="tr-TR" b="0" i="0" u="none" strike="noStrike" baseline="0" dirty="0" smtClean="0">
                <a:solidFill>
                  <a:srgbClr val="000000"/>
                </a:solidFill>
                <a:latin typeface="Arial" panose="020B0604020202020204" pitchFamily="34" charset="0"/>
              </a:rPr>
              <a:t>•Su verme sistemine sahip bir alev başlığı içerir. Isı / su verme başlığı hareketlidir.</a:t>
            </a:r>
          </a:p>
          <a:p>
            <a:r>
              <a:rPr lang="tr-TR" b="0" i="0" u="none" strike="noStrike" baseline="0" dirty="0" smtClean="0">
                <a:solidFill>
                  <a:srgbClr val="000000"/>
                </a:solidFill>
                <a:latin typeface="Arial" panose="020B0604020202020204" pitchFamily="34" charset="0"/>
              </a:rPr>
              <a:t>•Parça boyunca hareket eder.</a:t>
            </a:r>
          </a:p>
          <a:p>
            <a:r>
              <a:rPr lang="tr-TR" b="0" i="0" u="none" strike="noStrike" baseline="0" dirty="0" smtClean="0">
                <a:solidFill>
                  <a:srgbClr val="000000"/>
                </a:solidFill>
                <a:latin typeface="Arial" panose="020B0604020202020204" pitchFamily="34" charset="0"/>
              </a:rPr>
              <a:t>•Isı / su verme başlığını hareket ettirmek için çeşitli araçlar kullanılır. </a:t>
            </a:r>
          </a:p>
        </p:txBody>
      </p:sp>
      <p:pic>
        <p:nvPicPr>
          <p:cNvPr id="3" name="Resim 2"/>
          <p:cNvPicPr>
            <a:picLocks noChangeAspect="1"/>
          </p:cNvPicPr>
          <p:nvPr/>
        </p:nvPicPr>
        <p:blipFill>
          <a:blip r:embed="rId2"/>
          <a:stretch>
            <a:fillRect/>
          </a:stretch>
        </p:blipFill>
        <p:spPr>
          <a:xfrm>
            <a:off x="1722311" y="3457334"/>
            <a:ext cx="2557589" cy="1898433"/>
          </a:xfrm>
          <a:prstGeom prst="rect">
            <a:avLst/>
          </a:prstGeom>
        </p:spPr>
      </p:pic>
      <p:pic>
        <p:nvPicPr>
          <p:cNvPr id="4" name="Resim 3"/>
          <p:cNvPicPr>
            <a:picLocks noChangeAspect="1"/>
          </p:cNvPicPr>
          <p:nvPr/>
        </p:nvPicPr>
        <p:blipFill>
          <a:blip r:embed="rId3"/>
          <a:stretch>
            <a:fillRect/>
          </a:stretch>
        </p:blipFill>
        <p:spPr>
          <a:xfrm>
            <a:off x="5260412" y="2630990"/>
            <a:ext cx="3527988" cy="3551119"/>
          </a:xfrm>
          <a:prstGeom prst="rect">
            <a:avLst/>
          </a:prstGeom>
        </p:spPr>
      </p:pic>
    </p:spTree>
    <p:extLst>
      <p:ext uri="{BB962C8B-B14F-4D97-AF65-F5344CB8AC3E}">
        <p14:creationId xmlns:p14="http://schemas.microsoft.com/office/powerpoint/2010/main" val="198737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4700" y="1026636"/>
            <a:ext cx="9753600" cy="1200329"/>
          </a:xfrm>
          <a:prstGeom prst="rect">
            <a:avLst/>
          </a:prstGeom>
        </p:spPr>
        <p:txBody>
          <a:bodyPr wrap="square">
            <a:spAutoFit/>
          </a:bodyPr>
          <a:lstStyle/>
          <a:p>
            <a:r>
              <a:rPr lang="tr-TR" b="1" i="0" u="none" strike="noStrike" baseline="0" dirty="0" smtClean="0">
                <a:solidFill>
                  <a:srgbClr val="000000"/>
                </a:solidFill>
                <a:latin typeface="Arial" panose="020B0604020202020204" pitchFamily="34" charset="0"/>
              </a:rPr>
              <a:t>Dönel alevle sertleştirme </a:t>
            </a:r>
            <a:endParaRPr lang="tr-TR" b="0" i="0" u="none" strike="noStrike" baseline="0" dirty="0" smtClean="0">
              <a:solidFill>
                <a:srgbClr val="000000"/>
              </a:solidFill>
              <a:latin typeface="Arial" panose="020B0604020202020204" pitchFamily="34" charset="0"/>
            </a:endParaRPr>
          </a:p>
          <a:p>
            <a:r>
              <a:rPr lang="tr-TR" b="0" i="0" u="none" strike="noStrike" baseline="0" dirty="0" smtClean="0">
                <a:solidFill>
                  <a:srgbClr val="000000"/>
                </a:solidFill>
                <a:latin typeface="Arial" panose="020B0604020202020204" pitchFamily="34" charset="0"/>
              </a:rPr>
              <a:t>Spin alev sertleşmesi, belirlenen alanda alev başlıklarının önünde döndürülmesi uygulanır. Daha sonra ise parça su vermek için alınır. Bu yöntem özellikle dişliler ve tekerlekler için çok uygundur.</a:t>
            </a:r>
            <a:endParaRPr lang="tr-TR" dirty="0"/>
          </a:p>
        </p:txBody>
      </p:sp>
      <p:pic>
        <p:nvPicPr>
          <p:cNvPr id="3" name="Resim 2"/>
          <p:cNvPicPr>
            <a:picLocks noChangeAspect="1"/>
          </p:cNvPicPr>
          <p:nvPr/>
        </p:nvPicPr>
        <p:blipFill>
          <a:blip r:embed="rId2"/>
          <a:stretch>
            <a:fillRect/>
          </a:stretch>
        </p:blipFill>
        <p:spPr>
          <a:xfrm>
            <a:off x="1658811" y="2797916"/>
            <a:ext cx="2646489" cy="1964421"/>
          </a:xfrm>
          <a:prstGeom prst="rect">
            <a:avLst/>
          </a:prstGeom>
        </p:spPr>
      </p:pic>
      <p:pic>
        <p:nvPicPr>
          <p:cNvPr id="4" name="Resim 3"/>
          <p:cNvPicPr>
            <a:picLocks noChangeAspect="1"/>
          </p:cNvPicPr>
          <p:nvPr/>
        </p:nvPicPr>
        <p:blipFill>
          <a:blip r:embed="rId3"/>
          <a:stretch>
            <a:fillRect/>
          </a:stretch>
        </p:blipFill>
        <p:spPr>
          <a:xfrm>
            <a:off x="5763742" y="2414106"/>
            <a:ext cx="3999945" cy="3148494"/>
          </a:xfrm>
          <a:prstGeom prst="rect">
            <a:avLst/>
          </a:prstGeom>
        </p:spPr>
      </p:pic>
    </p:spTree>
    <p:extLst>
      <p:ext uri="{BB962C8B-B14F-4D97-AF65-F5344CB8AC3E}">
        <p14:creationId xmlns:p14="http://schemas.microsoft.com/office/powerpoint/2010/main" val="2178250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3300" y="987505"/>
            <a:ext cx="9982200" cy="1661993"/>
          </a:xfrm>
          <a:prstGeom prst="rect">
            <a:avLst/>
          </a:prstGeom>
        </p:spPr>
        <p:txBody>
          <a:bodyPr wrap="square">
            <a:spAutoFit/>
          </a:bodyPr>
          <a:lstStyle/>
          <a:p>
            <a:endParaRPr lang="tr-TR" sz="1200" b="0" i="0" u="none" strike="noStrike" baseline="0" dirty="0" smtClean="0">
              <a:solidFill>
                <a:srgbClr val="000000"/>
              </a:solidFill>
              <a:latin typeface="Arial" panose="020B0604020202020204" pitchFamily="34" charset="0"/>
            </a:endParaRPr>
          </a:p>
          <a:p>
            <a:r>
              <a:rPr lang="tr-TR" b="1" dirty="0">
                <a:solidFill>
                  <a:srgbClr val="000000"/>
                </a:solidFill>
                <a:latin typeface="Arial" panose="020B0604020202020204" pitchFamily="34" charset="0"/>
              </a:rPr>
              <a:t>Karışık –kombine alevle sertleştirme </a:t>
            </a:r>
            <a:endParaRPr lang="tr-TR"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•Kombinasyon alevle sertleştirme, ilerleyen ve dönen yöntemlerin birleşimidir.</a:t>
            </a:r>
          </a:p>
          <a:p>
            <a:r>
              <a:rPr lang="tr-TR" dirty="0">
                <a:solidFill>
                  <a:srgbClr val="000000"/>
                </a:solidFill>
                <a:latin typeface="Arial" panose="020B0604020202020204" pitchFamily="34" charset="0"/>
              </a:rPr>
              <a:t>•İşlem görmüş olan kısım alev / söndürme kafalarının önünde döner ve aynı zamanda alev / su verme kafalarının parça uzunluğu boyunca hareket eder.</a:t>
            </a:r>
          </a:p>
          <a:p>
            <a:r>
              <a:rPr lang="tr-TR" dirty="0">
                <a:solidFill>
                  <a:srgbClr val="000000"/>
                </a:solidFill>
                <a:latin typeface="Arial" panose="020B0604020202020204" pitchFamily="34" charset="0"/>
              </a:rPr>
              <a:t>•Bu yöntem milleri sertleştirmek için idealdir.</a:t>
            </a:r>
          </a:p>
        </p:txBody>
      </p:sp>
      <p:pic>
        <p:nvPicPr>
          <p:cNvPr id="3" name="Resim 2"/>
          <p:cNvPicPr>
            <a:picLocks noChangeAspect="1"/>
          </p:cNvPicPr>
          <p:nvPr/>
        </p:nvPicPr>
        <p:blipFill>
          <a:blip r:embed="rId2"/>
          <a:stretch>
            <a:fillRect/>
          </a:stretch>
        </p:blipFill>
        <p:spPr>
          <a:xfrm>
            <a:off x="1684211" y="3514486"/>
            <a:ext cx="2519489" cy="1870152"/>
          </a:xfrm>
          <a:prstGeom prst="rect">
            <a:avLst/>
          </a:prstGeom>
        </p:spPr>
      </p:pic>
      <p:pic>
        <p:nvPicPr>
          <p:cNvPr id="4" name="Resim 3"/>
          <p:cNvPicPr>
            <a:picLocks noChangeAspect="1"/>
          </p:cNvPicPr>
          <p:nvPr/>
        </p:nvPicPr>
        <p:blipFill>
          <a:blip r:embed="rId3"/>
          <a:stretch>
            <a:fillRect/>
          </a:stretch>
        </p:blipFill>
        <p:spPr>
          <a:xfrm>
            <a:off x="5666812" y="2623100"/>
            <a:ext cx="3604188" cy="3652924"/>
          </a:xfrm>
          <a:prstGeom prst="rect">
            <a:avLst/>
          </a:prstGeom>
        </p:spPr>
      </p:pic>
    </p:spTree>
    <p:extLst>
      <p:ext uri="{BB962C8B-B14F-4D97-AF65-F5344CB8AC3E}">
        <p14:creationId xmlns:p14="http://schemas.microsoft.com/office/powerpoint/2010/main" val="614158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993</Words>
  <Application>Microsoft Office PowerPoint</Application>
  <PresentationFormat>Geniş ekran</PresentationFormat>
  <Paragraphs>145</Paragraphs>
  <Slides>26</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Sementasyon</vt:lpstr>
      <vt:lpstr>PowerPoint Sunusu</vt:lpstr>
      <vt:lpstr>Katı Ortamda Sementasyon</vt:lpstr>
      <vt:lpstr>Sıvı Ortamda Sementasyon</vt:lpstr>
      <vt:lpstr>Sementasyon Sonrası İşlemler</vt:lpstr>
      <vt:lpstr>Sementasyon Sonucu Mikroyapı</vt:lpstr>
      <vt:lpstr>PowerPoint Sunusu</vt:lpstr>
      <vt:lpstr>Nitrürleme</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Ayça Kısasöz</dc:creator>
  <cp:lastModifiedBy>Ayça Kısasöz</cp:lastModifiedBy>
  <cp:revision>15</cp:revision>
  <dcterms:created xsi:type="dcterms:W3CDTF">2021-04-21T20:21:30Z</dcterms:created>
  <dcterms:modified xsi:type="dcterms:W3CDTF">2021-04-22T11:23:27Z</dcterms:modified>
</cp:coreProperties>
</file>