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34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76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97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30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0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0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8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74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1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48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11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5547-3BC4-406E-ABC3-FC8FD244E65D}" type="datetimeFigureOut">
              <a:rPr lang="tr-TR" smtClean="0"/>
              <a:t>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10D2-042B-48CB-9621-2772A8D9A4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99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3" y="846833"/>
            <a:ext cx="5256514" cy="25919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168" y="547544"/>
            <a:ext cx="5634681" cy="23416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74" y="3438825"/>
            <a:ext cx="5820031" cy="113530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555" y="3139536"/>
            <a:ext cx="5097294" cy="231729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65" y="5664253"/>
            <a:ext cx="11186984" cy="92299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725317" y="86498"/>
            <a:ext cx="462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MALZEME BİLİMİ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7773" y="446892"/>
            <a:ext cx="375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 Malzemelerin Sınıflandırılması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9391135" y="172995"/>
            <a:ext cx="231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06.11.2020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0" y="296562"/>
            <a:ext cx="8455761" cy="58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" y="146390"/>
            <a:ext cx="5202195" cy="19787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69958"/>
            <a:ext cx="4930346" cy="35378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8" y="2421924"/>
            <a:ext cx="5310643" cy="36699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920656"/>
            <a:ext cx="4025727" cy="26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4" y="421837"/>
            <a:ext cx="10194324" cy="54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3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2" y="519489"/>
            <a:ext cx="9546868" cy="53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60" y="647360"/>
            <a:ext cx="8785654" cy="45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</Words>
  <Application>Microsoft Office PowerPoint</Application>
  <PresentationFormat>Geniş ekran</PresentationFormat>
  <Paragraphs>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karaaslan</dc:creator>
  <cp:lastModifiedBy>karaaslan</cp:lastModifiedBy>
  <cp:revision>7</cp:revision>
  <dcterms:created xsi:type="dcterms:W3CDTF">2020-10-05T12:02:23Z</dcterms:created>
  <dcterms:modified xsi:type="dcterms:W3CDTF">2020-10-06T11:42:00Z</dcterms:modified>
</cp:coreProperties>
</file>