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2.49017" units="1/cm"/>
          <inkml:channelProperty channel="Y" name="resolution" value="1149.71924" units="1/cm"/>
          <inkml:channelProperty channel="T" name="resolution" value="1" units="1/dev"/>
        </inkml:channelProperties>
      </inkml:inkSource>
      <inkml:timestamp xml:id="ts0" timeString="2020-10-27T11:16:13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15013 890 0,'0'0'0,"0"0"0,0 0 0,0 0 0,0 0 0,0 0 0,0 0 0,0 0 0,0 0 0,0 0 32,0 0-32,0 0 0,0 0 0,0 0 0,0 0 15,0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2.49017" units="1/cm"/>
          <inkml:channelProperty channel="Y" name="resolution" value="1149.71924" units="1/cm"/>
          <inkml:channelProperty channel="T" name="resolution" value="1" units="1/dev"/>
        </inkml:channelProperties>
      </inkml:inkSource>
      <inkml:timestamp xml:id="ts0" timeString="2020-10-27T11:13:09.1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2789 2631 0,'0'0'0,"0"0"0,0 0 0,0 0 0,0 0 0,0 0 0,0 0 0,0 0 0,0 0 16,0 0-16,0 0 0,0 0 15,0 0-15,0 0 0,0 0 0,0 0 16,0 0-16,0 0 0,0 0 0,0 0 15,0 0-15,0 0 0,0 0 0,0 0 16,0 0-16,0 0 0,0 0 0,0 0 16,0 0-16,0 0 0,0 0 0,0 0 15,0 0-15,0 0 0,0 0 16,0 0-16,0 0 0,0 0 0,0 0 16,0 0-16,177 95 0,-161-94 0,-2 0 15,3-1-15,4-1 0,-1 0 0,4 0 16,2 1-16,0-4 0,2 2 0,2-1 15,0 0-15,0-1 0,3 1 0,0 0 16,2-1-16,1 0 0,-1 2 0,2-2 16,1 2-16,4-1 0,2 0 15,-2 2-15,2-1 0,3 2 0,-1 0 16,6 0-16,-1-1 0,-2 1 0,2-2 16,0 2-16,1-3 0,-1 1 0,3-1 15,-3 0-15,3 2 0,0-2 0,4 2 16,-1 0-16,2 0 0,1 0 15,-2 0-15,3 0 0,0 0 0,-1 1 0,1-2 16,2 1-16,2 0 0,0 1 16,3 0-16,-2 1 0,1 0 0,-2 0 15,0 0-15,1-1 0,1 1 0,1 0 16,0 1-16,1 0 0,-3-2 0,1 0 16,-1-1-16,-3 0 0,2-1 0,-2 1 15,0-1-15,-1-1 0,-1 0 0,-5 1 16,-3-1-16,1-1 0,0 2 15,-6-1-15,2-1 0,-5 2 0,-2-1 0,-3 0 16,-4 1-16,-1 0 0,-6 0 16,-1 1-16,-5-2 0,-1 3 0,-5-1 15,-2 0-15,-2-2 0,-6 2 0,-3-2 16,-3 1-16,-2-2 0,-5 0 0,-1 0 16,0 0-16,1 3 0,3 0 0,3 1 15,0 0-15</inkml:trace>
  <inkml:trace contextRef="#ctx0" brushRef="#br0" timeOffset="2002.352">2941 2789 0,'0'0'0,"0"0"0,0 0 0,0 0 16,0 0-16,0 0 0,0 0 0,0 0 15,0 0-15,0 0 0,0 0 0,0 0 16,0 0-16,0 0 0,0 0 0,0 0 16,0 0-16,0 0 0,0 0 0,0 0 15,0 0-15,0 0 0,0 0 0,0 0 16,0 0-16,0 0 0,0 0 0,0 0 16,0 0-16,0 0 0,0 0 15,0 0-15,0 0 0,0 0 0,0 0 16,0 0-16,0 0 0,0 0 0,0 0 15,0 0-15,0 0 0,0 0 0,0 0 16,0 0-16,0 0 0,0 0 0,0 0 16,0 0-16,0 0 0,0 0 0,0 0 15,0 0-15,0 0 0,0 0 0,0 0 16,0 0-16,0 0 0,0 0 16,0 0-16,0 0 0,0 0 0,0 0 15,0 0-15,0 0 0,0 0 0,0 0 16,0 0-16,0 0 0,0 0 0,0 0 15,0 0-15,0 0 0,0 0 0,0 0 16,0 0-16,0 0 0,0 0 0,0 0 16,0 0-16,0 0 0,0 0 0,2 202 15,0-181-15,-2 2 0,-2 1 16,0 0-16,2 3 0,4-1 0,1 0 16,-1-3-16,-3 4 0,-6-1 0,-4 2 15,-1-1-15,1 3 0,2 0 0,1 2 16,5 2-16,-2-3 0,1 0 0,-1 0 15,1 0-15,0 3 0,2 0 0,-2 0 16,-1 0-16,2 0 0,0 1 16,1 1-16,0 0 0,0 3 0,3 0 15,-1 0-15,-4 1 0,-1-3 0,-1 1 16,2 0-16,2 1 0,2-1 0,-4 1 16,0-1-16,2 2 0,0 0 0,1 0 15,2 0-15,1-1 0,-4-1 0,0 0 16,-2-1-16,-2-1 0,3 0 0,4 2 15,1 1-15,-2 2 0,1 0 0,-6 0 16,2-1-16,1 2 0,2 0 0,4 4 16,-3-2-16,-1 0 0,-4 0 15,0-1-15,1 0 0,-1 1 0,2-2 16,-2 1-16,2-2 0,2 2 0,0-1 16,-2 0-16,1-2 0,3 2 0,-4-2 15,2-2-15,1 0 0,-2-2 0,1-2 16,0 0-16,0-2 0,1 2 0,1-3 15,-2 1-15,1-1 0,-1-2 16,2 2-16,1 0 0,-2-2 0,-1-2 16,0 0-16,-2-4 0,3 0 0,-1-1 15,-2-1-15,2-2 0,3-1 0,-1 0 16,-2-4-16,1 1 0,0-1 0,-1-1 16,1 0-16,1-1 0,-2 0 0,0-2 15,-2 0-15,1-3 0,-1-2 0,0 2 16,-1-3-16,1 1 0,0-3 15,0 0-15,0 0 0,0-2 0,0 1 16,0-1-16,0 0 0,-2 0 0,2 0 16,0 0-16,0 0 0,2 0 0,-2 0 15,0 0-15,0-1 16,0 2-16,0-1 0,0-1 0,0 1 16,0-1-16,0 1 0,0 0 0,0-1 15,0 1-15,0 0 0,0 0 0,0-2 16,0 2-16,0 0 0,0 0 0,1-1 15,-1 1-15,0 0 0,0 0 0,0 0 16,0 0-16,0 0 0,2 0 16,-2 0-16,0 0 0,0 0 0,0 0 15,0 0-15,2 0 0,-2 0 0,0 0 16,0 0-16,0 0 0,2 0 0,-2 0 16,0 0-16,3-1 0,1 1 0,2-1 15,1 0-15,2 0 0,2 1 0,3-2 16,-1 0-16,4 0 0,-1-1 0,3-1 15,5 3-15,-1-3 0,0 0 16,3 2-16,0-2 0,2 1 0,2-2 16,-2 1-16,0 2 0,0-1 0,2 0 15,1 0-15,1 0 0,1-1 0,0 1 16,3 1-16,1 0 0,3 1 0,0-1 16,1 0-16,1 0 0,-1-1 0,2 1 15,0-2-15,-1 1 0,3 1 0,3-1 16,-2 2-16,1-1 0,2 1 15,-1-1-15,2-1 0,-2 1 0,-1 0 16,0 1-16,4 0 0,-2-1 0,0 0 16,0 2-16,-1 0 0,-1-1 0,5 0 15,1 0-15,-1-1 0,-1 2 0,-5 0 16,2 2-16,-1-1 0,3 0 0,-2-1 16,4-2-16,-2 0 0,0 0 0,-1 1 15,-5 2-15,1-1 0,-1 0 16,3-1-16,-3 0 0,3-2 0,-5 2 15,1 1-15,2-1 0,-1-1 0,-2 1 16,-2-2-16,-3 2 0,-2-1 0,3 1 16,-3 0-16,0 0 0,-1 1 0,-3-2 15,-1 1-15,-2 0 0,-4 1 0,0 0 16,-2 0-16,-1 0 0,-1 1 16,-3 0-16,-3 0 0,0 0 0,-3-1 15,-1 3-15,-1-3 0,-2 2 0,2-1 16,-4 0-16,0 1 0,-2-2 0,-1 1 15,0-1-15,-2 0 0,0 0 0,0 0 16,0 0-16,0 0 0,-2-1 0,2 1 16,-1 0-16,0 0 0,0 0 0,1-2 15,-2-2-15,2 0 0,-5-4 16,0-4-16,-2-3 0,2-6 0,-1-3 16,2-4-16,1 5 0,1 5 0,2 10 15,0 8-15,0 0 0</inkml:trace>
  <inkml:trace contextRef="#ctx0" brushRef="#br0" timeOffset="3537.6482">6890 2749 0,'0'0'0,"0"0"16,0 0-16,0 0 0,0 0 0,0 0 15,0 0-15,0 0 0,0 0 16,0 0-16,0 0 0,0 0 0,0 0 0,0 0 16,0 0-16,0 0 0,0 0 15,0 0-15,0 0 0,0 0 0,0 0 0,0 0 16,0 0-16,0 0 0,0 0 16,0 0-16,0 0 0,0 0 0,0 0 15,0 0-15,0 0 0,0 0 0,0 0 16,0 0-16,0 0 0,0 0 0,0 0 15,0 0-15,0 0 0,0 0 0,0 0 16,0 0-16,0 0 0,0 0 0,0 0 16,0 0-16,0 0 0,0 0 15,0 0-15,0 0 0,0 0 0,0 0 16,0 0-16,0 0 0,0 0 0,0 0 16,0 0-16,0 0 0,0 0 0,0 0 15,0 0-15,0 0 0,0 0 0,0 0 16,0 0-16,0 0 0,0 0 0,0 0 15,0 0-15,0 0 0,0 0 16,0 0-16,0 0 0,0 0 0,0 0 16,0 0-16,0 0 0,154 122 15,-154-115-15,-4 4 0,1-1 0,1 1 0,-4 1 16,6-1-16,1 2 0,1 2 0,3-2 16,-4 2-16,-1 1 0,-1 0 15,-1 1-15,2 1 0,-3 0 0,2 2 16,0 0-16,2 2 0,-1 1 0,0-1 15,-2 2-15,1-2 0,0 1 0,1 1 16,2 0-16,0 1 0,2 0 0,-4 0 16,2 1-16,0 0 0,-2 0 0,-2 0 15,0-1-15,-2 1 0,3 2 0,1 2 16,1 0-16,-2-1 0,-1 2 16,-1 0-16,1 2 0,0 0 0,3 0 15,2 1-15,-1-1 0,-2 0 0,0 0 16,0-1-16,0 2 0,2 0 0,1 1 15,2-1-15,-4-1 0,-2-1 0,-4-1 16,3 1-16,1 0 0,0 2 16,1-2-16,-1 1 0,-1-1 0,0 0 15,1 0-15,1 0 0,1-2 0,1 1 16,0-1-16,-2 0 0,-2 0 0,0 1 16,1-1-16,1 2 0,-1-1 0,2-1 15,2 1-15,-1-2 0,0 2 0,-2-1 16,-1 2-16,0-1 0,1 1 0,0-1 15,2-1-15,0-2 0,2 3 16,-1 0-16,1 0 0,-2-1 0,1 0 16,1 1-16,0 0 0,-2-1 0,1 2 15,-1 2-15,2-3 0,-3 0 0,0 0 16,1-2-16,0 1 0,7-2 0,2-1 16,0 0-16,-3 4 0,-5-1 0,-3 1 15,-5 0-15,-2-7 0,3-7 16,-4 11-16,11-2 0,4 8 0,0 5 15,2-13-15,-3 0 0,-3-1 0,0 0 16,-6 0-16,0-1 0,3-2 0,3-1 16,0-2-16,1-1 15,-1 5-15,-1-1 0,0 0 0,0 0 16,3-5-16,-4-3 0,0-2 0,-2-1 16,0-2-16,2 0 0,2-3 15,0 0-15,-1-2 0,-2-1 0,0-1 0,0 0 16,0-2-16,0 0 0,0 0 0,0 0 15,0 0-15,-2-2 0,2 2 0,0-2 16,-2 0-16,2 2 0,-1-3 16,0 2-16,-2-4 0,1-3 0,2-4 15,-3-3-15,1-3 0,0 0 0,-2 1 16,1 2-16,1-2 0,-4 3 0,2 2 16,-1 1-16,-1 2 0,-1 2 0,-7 2 15,2 1-15,-6-1 0,-1 1 16,1 4-16,0 0 0,5 0 0,4 3 15,5-2-15,4-1 0,0 0 0</inkml:trace>
  <inkml:trace contextRef="#ctx0" brushRef="#br0" timeOffset="3699.4157">6821 6212 0,'0'0'0,"0"0"0,0 0 0,0 0 16,0 0-16,0 0 0,0 0 0,0 0 15,0 0-15,-185 110 0,162-94 0,1-2 16,3 1-16,-1 1 0,1 1 0,2 0 16,-2-3-16,2 0 0,-2-2 15,0-3-15,-1 0 0,3-3 0,1 1 16,0-3-16,2 0 0,0-1 0,2-2 15,2-1-15,1-2 0,1-2 0,-1-1 16,-2-4-16,3-1 0,1-1 0,4 2 16,1 4-16,2 1 0,0 4 15,0 0-15</inkml:trace>
  <inkml:trace contextRef="#ctx0" brushRef="#br0" timeOffset="4364.8917">6021 6383 0,'0'0'0,"0"0"0,0 0 0,0 0 15,0 0-15,0 0 0,0 0 0,0 0 16,0 0-16,0 0 0,0 0 0,0 0 16,0 0-16,0 0 0,0 0 0,0 0 15,0 0-15,0 0 0,0 0 0,0 0 16,0 0-16,0 0 0,0 0 15,0 0-15,0 0 0,0 0 0,0 0 16,0 0-16,0 0 0,0 0 0,0 0 16,0 0-16,0 0 0,0 0 0,0 0 15,0 0-15,0 0 0,0 0 0,0 0 16,0 0-16,0 0 0,0 0 0,0 0 16,0 0-16,0 0 0,0 0 0,0 0 15,0 0-15,0 0 0,0 0 16,0 0-16,0 0 0,0 0 0,0 0 15,0 0-15,174-86 0,-155 88 0,2-1 16,0 2-16,0 0 0,0 0 0,0-2 16,4 0-16,2 1 0,0-1 0,1 0 15,1-1-15,1 0 0,0-2 16,3 1-16,-1 0 0,3 0 0,-2 1 16,1-1-16,-1 1 0,-3 0 0,-2 1 15,1-1-15,1-1 0,0 1 0,2-2 16,1 2-16,-4-1 0,-1 1 0,0 0 15,0-2-15,2 0 0,0 0 0,-5-1 16,-2 3-16,1-2 0,-2 0 0,3 1 16,-4 0-16,0-2 0,-3 1 15,0 1-15,-2 0 0,-3 1 0,0-1 16,-3 0-16,-1 0 0,-2 0 0,-4 0 16,-1 1-16,1 0 0,-3 1 0,0 0 15,0-1-15,-4 1 0,3 0 0,0-1 16,1 0-16,0 0 0,-2 0 0,0 0 15,-2 0-15,1 0 0,-4 1 16,-3-1-16,2 0 0,0 0 16,-2-1-16,-3 1 0,-3 0 0,-3 0 15,2-2-15,2-1 0,3-4 16,2-3-16,1 1 0,3 3 0,3 2 16,3 4-16,0 0 0</inkml:trace>
  <inkml:trace contextRef="#ctx0" brushRef="#br0" timeOffset="9134.3704">3669 6547 0,'0'0'0,"0"0"0,0 0 0,0 0 0,0 0 16,0 0-16,0 0 0,0 0 16,0 0-16,0 0 0,0 0 0,0 0 15,0 0-15,0 0 0,0 0 0,0 0 16,0 0-16,0 0 0,0 0 0,0 0 15,0 0-15,0 0 0,0 0 0,0 0 16,0 0-16,0 0 0,0 0 0,0 0 16,0 0-16,0 0 0,0 0 15,0 0-15,0 0 0,0 0 0,0 0 16,0 0-16,0 0 0,0 0 0,0 0 16,0 0-16,0 0 0,0 0 0,0 0 15,0 0-15,0 0 0,0 0 0,0 0 16,0 0-16,0 0 0,0 0 0,0 0 15,0 0-15,0 0 0,0 0 16,0 0-16,0 0 0,0 0 0,0 0 16,0 0-16,0 0 0,0 0 0,0 0 15,0 0-15,0 0 0,0 0 0,0 0 16,0 0-16,0 0 0,0 0 0,0 0 16,0 0-16,0 0 0,0 0 0,0 0 15,0 0-15,0 0 0,0 0 0,0 0 16,0 0-16,0 0 0,0 0 15,0 0-15,0 0 0,0 0 0,0 0 16,0 0-16,0 0 0,0 0 0,0 0 16,0 0-16,0 0 0,0 0 0,0 0 15,0 0-15,0 0 0,0 0 0,0 0 16,0 0-16,0 0 0,0 0 0,0 0 16,0 0-16,0 0 0,0 0 0,0 0 15,0 0-15,0 0 0,0 0 16,0 0-16,0 0 0,0 0 0,0 0 15,0 0-15,0 0 0,29-193 0,-29 188 16,-1-1-16,0 1 0,0-1 0,1-1 16,0 2-16,0 0 0,2 0 0,1-1 15,-3-1-15,2-1 0,-2-1 0,0-1 16,-2-2-16,0-1 0,4 2 16,-2-2-16,2 0 0,0 0 0,-2-2 15,-2-2-15,0 2 0,2 0 0,0-1 16,0-1-16,0 1 0,0-2 0,-2 1 15,1 1-15,0-1 0,0-1 0,-1 0 16,2-1-16,2 1 0,1 1 0,-1-1 16,-4-1-16,0 2 0,1-1 0,1 0 15,-2 0-15,0 0 0,-2-1 0,1 3 16,3-1-16,0 3 0,0-3 16,0 3-16,-2-3 0,2 2 0,4 1 15,-4-1-15,0 0 0,-2-2 0,-3 2 16,0-1-16,3 3 0,2 0 0,0-2 15,2 1-15,1-3 0,-1 3 0,3 0 16,-5 1-16,0-1 0,-4-1 16,1 0-16,0-2 0,1 3 0,-2-3 0,1-1 15,1 1-15,-3-1 0,3 2 0,2 0 16,-4 1-16,1-2 0,3-1 16,0 1-16,0 1 0,2 0 0,-1-1 15,-2-1-15,-3 2 0,1 0 16,-2-4-16,1-2 0,1-2 15,1 1-15,2 3 0,2 3 0,-2 0 16,0 1-16,0 1 0,1 0 0,-1-2 16,-1 0-16,2-1 0,-2 0 0,2 1 15,1 0-15,-5 1 0,1-1 16,-2-1-16,1 1 0,1 2 0,2-1 16,2 1-16,1-2 0,1 0 0,1 2 15,-1-3-15,-4-2 0,0 1 0,-2 0 16,2 2-16,2-1 0,0-1 0,-2-1 15,3 2-15,0 0 0,-1 3 0,1-2 16,-1 0-16,-2 1 0,2-1 0,1 2 16,-2-3-16,-1-2 0,0 1 0,-2-2 15,0-1-15,4-1 0,-1-2 0,0 0 16,0 1-16,-1 0 0,0 2 16,0-1-16,-1 1 0,0 3 0,0-1 15,1 2-15,0 3 0,3 1 0,-1 0 16,-5-1-16,1 1 0,-4 0 0,3 1 15,-2 0-15,2 0 0,-3-1 0,1 4 16,1-8-16,8-2 0,3 0 0,-2-3 16,0 2-16,-5 1 0,0 1 15,0 1-15,2 1 0,-2 1 0,0-1 16,0 2-16,3-1 0,-1 2 0,0-3 16,3 1-16,-3-1 0,0 0 0,-2 4 15,-7-1-15,0-2 0,3 1 0,1-2 16,8 1-16,0 1 0,0-2 0,-3-1 15,0 2-15,0-1 0,1-1 0,3 1 16,-3 0-16,-2-2 0,0 1 16,4 1-16,-3 1 0,5 0 0,-4-1 15,1 0-15,0 0 0,0 0 0,0-1 16,-2 1-16,-1 0 0,0 1 0,4 2 16,0 2-16,-1-1 0,0 2 0,-1-3 15,-3 1-15,0-1 0,-2 0 0,4 2 16,-2 1-16,0-2 0,-3 1 0,1 0 15,-2 1-15,1 3 0,3 2 16,1 0-16,1 3 0,-2 0 0,0 1 16,0 2-16,0-1 0,0 1 0,0 0 15,0 0-15,0-2 0,0 2 0,0-2 16,0-1-16,2-3 0,-2 1 0,0-2 16,0 1-16,-2-2 0,2 0 0,-2 1 15,2 0-15,-1 1 0,0 0 0,2 1 16,0 0-16,3 0 0,-2 2 0,1-2 15,-1 1-15,1-2 0,-3 0 16,-3 0-16,3 1 0,-2 0 0,1 0 16,1 2-16,-1 1 0,2 2 0,-1 2 15,1-2-15,-1 0 0,0 1 0,0-1 16,-1 0-16,1 0 0,0 0 0,1 0 16,-1 0-16,-1 1 0,2-1 0,-2 0 15,2 1-15,-1-1 0,0 0 16,-1 0-16,1 0 0,1 0 0,-1 0 15,0 0-15,-1-1 0,0 1 0,0-1 16,1 1-16,0 0 0,0-1 0,0 1 16,-2 0-16,2 0 0,0 1 0,0 0 15,-2-1-15,2 1 0,-4-1 0,-1-1 16,1 0-16,-1 0 0,-3 2 16,1 2-16,0 5 0,-3 1 0,0 0 15,5-1-15,0-5 0,5-3 0,0 0 16</inkml:trace>
  <inkml:trace contextRef="#ctx0" brushRef="#br0" timeOffset="10854.4291">4616 6533 0,'0'0'0,"0"0"0,0 0 0,0 0 15,0 0-15,0 0 0,0 0 16,0 0-16,0 0 0,0 0 0,0 0 16,0 0-16,0 0 0,0 0 0,0 0 15,0 0-15,0 0 0,0 0 0,0 0 16,0 0-16,0 0 0,0 0 0,0 0 16,0 0-16,0 0 0,0 0 0,0 0 15,0 0-15,0 0 0,0 0 0,0 0 16,0 0-16,0 0 0,0 0 15,0 0-15,0 0 0,0 0 0,0 0 16,0 0-16,0 0 0,0 0 0,0 0 16,0 0-16,0 0 0,0 0 0,-54-187 15,56 186-15,0-2 0,1-1 0,2 0 16,-5 1-16,1 0 0,-2 0 0,1 1 16,0 0-16,1-1 0,-1 0 0,0-2 15,0 1-15,-1 0 0,1-2 16,1-1-16,-1 1 0,0-2 0,1-1 15,0-1-15,1-2 0,-2-1 0,2-2 16,-4-2-16,2 1 0,-3-1 0,1 1 16,-3-1-16,2 1 0,-1-2 0,0 1 15,3 0-15,-1-1 0,2 0 0,0-1 16,0-2-16,-4 2 0,1-2 16,1-1-16,0-1 0,0 0 0,-2-1 15,0 1-15,0-1 0,3 2 0,-1-2 16,0-1-16,0-2 0,1 3 0,-1 0 15,0 1-15,0-1 0,-2 0 0,3 1 16,1 1-16,0-1 0,1 1 0,-2 1 16,-4 1-16,0-1 0,-1 0 0,1 0 15,0 0-15,4 1 0,2-1 0,0 0 16,3-2-16,-4 3 16,0-1-16,-2-3 0,-1-6 0,1-6 15,0-2-15,0 1 0,-1 7 0,2 5 16,0-1-16,0 0 0,1 2 15,1 0-15,-2 1 0,-3-1 0,2-1 16,-1-3-16,3 3 0,1 0 16,3 0-16,0-1 0,-2 0 0,-1-1 0,-4-2 15,-3-1-15,3 2 0,-1-3 0,6 2 16,-2 0-16,0 0 0,-7-1 0,-3 0 16,-1 6-16,4 8 15,12-22-15,1 1 0,3-7 0,1-3 16,-10 21-16,-1 3 0,0-3 0,1 2 15,2-2-15,1 0 0,-6-1 0,-1 0 16,-8 0-16,5-2 0,5 0 0,6 1 16,-2-3-16,1 2 0,-1 0 0,-2 0 15,4 2-15,0 0 0,-4-1 0,-2-2 16,1 2-16,2 2 0,3-1 0,-1 3 16,1-2-16,-2 4 0,-2-3 15,4 1-15,-1-1 0,-1 0 0,1 0 16,2 1-16,-1 0 0,1 1 0,-1 0 15,-3-1-15,1 3 0,0 1 0,-4 1 16,1 1-16,0 1 0,3 2 0,4 1 16,2 2-16,-6-2 0,-1 1 0,-1 0 15,0-1-15,2 1 0,2 0 0,-1 0 16,-1-2-16,2 0 0,-2-1 16,1 2-16,-1 1 0,0-1 0,-2-2 15,-2 3-15,0-2 0,0 2 0,2 2 16,2 0-16,0 2 0,0 2 0,-4 0 15,2 2-15,-2 1 0,-1 0 0,3 3 16,-2 0-16,2 1 0,-4-3 0,2 1 16,-1-1-16,1-3 0,0 2 15,2 0-15,-1-1 0,1 0 0,0 0 16,0 2-16,0-1 0,1 0 0,-2 2 16,1 1-16,0-1 0,0 2 0,1 0 15,-1 0-15,2 0 0,-2 2 0,0-2 16,-2 0-16,2 0 0,-1 1 15,0 0-15,1-1 0,-1 1 0,1-1 16,0 1-16,0 1 0,0 0 0,-2-1 16,4 3-16,-4 1 0,2 3 0,2 4 15,-2 2-15,0 3 0,-5 2 0,3-5 16,0-2-16,1-7 0,1-5 0,0 0 16</inkml:trace>
  <inkml:trace contextRef="#ctx0" brushRef="#br0" timeOffset="12178.197">5327 6464 0,'0'0'0,"0"0"16,0 0-16,0 0 0,0 0 0,0 0 15,0 0-15,0 0 0,0 0 0,0 0 16,0 0-16,0 0 0,0 0 0,0 0 16,0 0-16,0 0 0,0 0 0,0 0 15,0 0-15,0 0 0,0 0 16,0 0-16,0 0 0,0 0 0,0 0 15,0 0-15,0 0 0,0 0 0,67-191 16,-63 183-16,2 0 0,-4-1 0,3 0 16,-1 1-16,0-1 0,-1 3 0,-3-2 15,0 2-15,0 1 0,0-1 16,-2 1-16,4 0 0,-2-1 0,0-1 16,-2 1-16,0-2 0,-1 0 0,1 0 15,2-2-15,-2-1 0,0-1 0,1-1 16,-3-1-16,2-2 0,0 0 0,2-1 15,-1-2-15,0-1 0,1-2 0,-2 0 16,0-2-16,-2 1 0,1-3 0,-3 0 16,3-1-16,-1 0 0,1-2 0,-2 0 15,2-2-15,-1 2 0,2 0 16,-3 0-16,1 0 0,-1-4 0,3 2 16,-4-1-16,4-1 0,-2 3 0,-3-1 15,3 0-15,3 0 0,1-1 0,1-1 16,-1 0-16,-3-1 0,-2 1 15,2-1-15,3 1 0,0-1 0,1-2 0,-1 0 16,-3-1-16,-4 1 0,3-3 0,8-1 16,5 0-16,6 1 0,-6 2 15,-4 0-15,0 1 0,2 0 0,-5 2 16,-4 3-16,-2 1 0,-6 2 0,5-1 16,3-1-16,1-1 0,4 0 0,-1 3 15,-2-2-15,2 2 0,-2-2 0,-2-2 16,2-1-16,0 1 0,0 0 0,0-1 15,2 2-15,0 1 0,1 0 16,0 2-16,-1-2 0,-4 2 0,2-1 16,0 0-16,0 2 0,-5-1 0,3 1 15,-3-2-15,3 1 0,1 2 0,1-1 16,-2 1-16,0 1 0,0-1 0,1 0 16,4 0-16,-1-3 0,-2-1 0,-2-1 15,2 0-15,0 0 0,4 0 0,1-1 16,-2 2-16,-2-1 0,2 1 0,0 0 15,2 4-15,-1-1 0,-2 1 16,-1 2-16,0-2 0,2 4 0,-1 2 16,0 0-16,0 3 0,-1 1 0,1 2 15,0 0-15,-2 0 0,0 3 0,4 1 16,0 2-16,-2 0 0,0 2 0,-1 0 16,0 2-16,2 1 0,-1 1 0,0 1 15,-2 0-15,-2 0 0,2 1 16,0 0-16,2 0 0,-2 0 0,0 0 15,0-2-15,0 2 0,-2 0 0,4 0 16,-2 0-16,0 0 0,-2 0 0,2 0 16,0 0-16,0 0 0,0 0 0,2 0 15,-2 0-15,0 0 0,0-1 0,0 1 16,0 0-16,0 0 0,0 0 0,0 0 16,-2 0-16,2 1 0,0-1 15,-2 0-15,2 0 0,0 3 0,-2-2 16,0 2-16,1-1 0,-3 2 0,-1 3 15,0 0-15,0 5 0,3 2 0,4 0 16,-1-5-16,3-4 0,-4-5 0</inkml:trace>
  <inkml:trace contextRef="#ctx0" brushRef="#br0" timeOffset="13879.8257">6228 6370 0,'0'0'0,"0"0"0,0 0 0,0 0 0,0 0 16,0 0-16,0 0 0,0 0 0,0 0 15,0 0-15,0 0 0,0 0 16,0 0-16,0 0 0,0 0 0,0 0 16,0 0-16,0 0 0,0 0 0,0 0 15,0 0-15,0 0 0,0 0 0,0 0 16,0 0-16,0 0 0,0 0 0,0 0 15,0 0-15,0 0 0,0 0 0,0 0 16,0 0-16,0 0 0,0 0 0,0 0 16,0 0-16,0 0 0,0 0 15,0 0-15,0 0 0,0 0 0,0 0 16,0 0-16,0 0 0,0 0 0,0 0 16,0 0-16,0 0 0,0 0 0,0 0 15,0 0-15,0 0 0,0 0 0,0 0 16,0 0-16,0 0 0,0 0 0,0 0 15,0 0-15,0 0 0,0 0 0,0 0 16,0 0-16,0 0 0,0 0 16,0 0-16,0 0 0,0 0 0,0 0 15,0 0-15,0 0 0,0 0 0,0 0 16,78-185-16,-81 167 0,-1-4 0,1 0 16,-2-1-16,0 0 0,-1 0 0,1 0 15,3-1-15,-2 1 0,3-3 0,1 0 16,1 1-16,1-1 0,-2 0 0,0 0 15,0 2-15,-3 0 0,3 0 16,0 1-16,0-3 0,0-1 0,1 1 16,-2 1-16,-1-2 0,0-1 0,-4 2 15,-1-1-15,1 2 0,1-1 16,-1 8-16,2 5 0,12-20 0,-1 0 16,-1-4-16,1-8 0,-7 23 0,0-3 15,0 1-15,1-1 0,6-1 0,-4-1 16,-3 1-16,-5 1 0,-10 3 0,4-3 15,1 1-15,3 0 0,7-2 16,-2 0-16,4 1 0,-2 2 0,0 0 16,0 1-16,0 1 0,2-1 15,-4-7-15,-2-2 0,-3-2 16,0-2-16,4 7 0,3 1 0,3 1 16,-1 1-16,-1 0 0,1 0 0,0 2 15,-2-2-15,0 1 0,0 0 0,0-1 16,0 1-16,0-1 0,2 1 0,1-1 15,-1-2-15,-4 0 0,-3 0 0,1 0 16,-2 0-16,9 1 0,-1 2 0,0-1 16,-3-2-16,-2 0 0,-3-1 15,4-1-15,2 0 0,1 0 0,-1-2 16,2 2-16,0-1 0,-2 2 0,3-1 16,-1 2-16,-2 1 0,0 1 0,0 2 15,-5-1-15,2 3 0,1 0 0,0 0 16,2 2-16,-2-1 0,0 1 0,1 1 15,-1-2-15,0 1 0,0 0 16,2 0-16,2-1 0,-4-1 0,-2 0 0,1 0 16,-2 2-16,2 0 0,1 2 15,0 0-15,-2 3 0,3 0 0,-3 1 16,4-2-16,-2 4 0,2-2 0,0 2 16,0-2-16,-1-1 0,1 1 0,1-1 15,-2-1-15,0 1 0,0 0 0,-1-1 16,2 1-16,0 1 0,3 1 0,-1-2 15,0 2-15,0-3 0,-4 1 16,-1 0-16,2 0 0,0 1 0,-1-1 16,2 2-16,-2-1 0,2 1 0,2 2 15,0 1-15,1 2 0,1 0 0,-2 2 16,0 1-16,-1 1 0,-1 1 0,2 0 16,-2 2-16,0 0 0,0 0 0,0 0 15,0 0-15,0 0 0,0 0 0,0 0 16,2-1-16,-4 1 0,2 0 15,0 1-15,0-1 0,0 0 0,2 0 16,-2 0-16,0 0 0,0 0 0,0 0 16,0 0-16,0 0 0,0-1 0,-2 2 15,4-1-15,-2 0 0,0 0 0,0-1 16,0 1-16,0 0 0,0 0 0,0 0 16,0 0-16,2 0 0,-2 0 15,0 0-15,0 0 0,0 0 0,0 0 16,0 0-16,0 0 0,0 0 0,0 0 15,0 0-15,-2 0 0,2 0 0,0 0 16,0 0-16,0 1 0,-2-1 0,2 0 16,0 0-16,-2 0 0,2 0 15,0 2-15,-2-2 0,1 1 0,-3 0 16,0 3-16,1-1 0,-5 2 0,0 0 16,-2 2-16,-1 1 0,-4 3 0,6-2 15,0-2-15,6-3 0,3-4 0</inkml:trace>
  <inkml:trace contextRef="#ctx0" brushRef="#br0" timeOffset="16490.8339">3011 3578 0,'0'0'0,"0"0"0,0 0 0,0 0 0,0 0 15,0 0-15,0 0 0,0 0 0,0 0 16,0 0-16,0 0 0,0 0 0,0 0 16,0 0-16,0 0 0,0 0 15,0 0-15,0 0 0,0 0 0,0 0 16,0 0-16,0 0 0,0 0 0,0 0 15,0 0-15,0 0 0,0 0 0,0 0 16,0 0-16,0 0 0,0 0 0,0 0 16,0 0-16,0 0 0,0 0 0,0 0 15,0 0-15,0 0 0,0 0 16,0 0-16,0 0 0,0 0 0,0 0 16,0 0-16,0 0 0,0 0 0,0 0 15,0 0-15,0 0 0,0 0 0,0 0 16,0 0-16,0 0 0,0 0 0,0 0 15,0 0-15,0 0 0,0 0 0,0 0 16,0 0-16,0 0 0,0 0 0,0 0 16,0 0-16,0 0 0,0 0 0,0 0 15,0 0-15,0 0 0,0 0 16,0 0-16,0 0 0,0 0 0,219-29 16,-191 28-16,-2-1 0,1 2 0,1-2 15,-1 1-15,2 1 0,3 0 0,1-2 16,2-1-16,1 2 0,-2-2 0,-3 3 15,1 0-15,0 0 0,4-2 0,5 0 16,1 0-16,-2 0 0,1 0 0,2 1 16,-2-1-16,2 1 0,1-1 15,-2 0-15,3 0 0,1-1 0,3 0 16,-3 1-16,1-1 0,-3 1 0,3-1 16,-1 1-16,1 0 0,1 1 0,0-3 15,1 3-15,-5-2 0,-1 2 0,2-3 16,-1 2-16,3 1 0,-3-1 0,3 2 15,-3-1-15,1 0 0,-1 0 0,3 0 16,-1 1-16,-1 0 0,1-1 16,-4 0-16,2 0 0,0 0 0,-2 1 15,0 0-15,-2 0 0,2 0 0,-2 1 16,1 0-16,-1-1 0,0 0 0,-1 0 16,-2-1-16,1 0 0,-1 0 0,1 1 15,-1 0-15,3-2 0,-3 1 0,-2 1 16,-1-1-16,1 0 0,-4-1 0,3 0 15,-3 2-15,1-1 0,-3-2 16,0 3-16,-2-2 0,0 1 0,-1 0 16,0 1-16,-1 0 0,-2 1 0,1 0 15,-2-1-15,0 1 0,-3 0 0,0 0 16,-5 1-16,0-2 0,-5 1 0,0-1 16,-4 1-16,2 0 0,-5 1 0,-1-4 15,-1 2-15,-1 0 0,1 0 0,1 2 16,-1-2-16,0 0 15,0 0-15,-1 0 0,0 0 0,1 0 16,-1 0-16,1 0 0,1 0 0,-1 0 16,0 0-16,0 0 0,0 0 0,1 0 15,-1 0-15,1 0 0,0 0 16,2 0-16,4-2 0,-1 1 0,2 0 16,4 0-16,1-2 0,0 2 0,4-2 15,0 2-15,1-3 0,2 3 0,1-3 16,-1 3-16,1-2 0,1 0 0,0 2 15,-1 0-15,-2-2 0,-1 2 0,-1 0 16,-1 1-16,-2-2 0,-2 2 0,2-1 16,-3 1-16,1 0 0,2 0 15,-2-1-15,0 1 0,-1 0 0,-2 0 16,-1-1-16,-1 1 0,-1 0 0,1 1 16,-4 0-16,1-1 0,-1 1 0,-1-1 15,-1 1-15,-1 0 0,0-1 0,-1 0 16,1 0-16,-2 1 0,2 0 0,-3 0 15,0 2-15,1 0 0,-2 0 0,0-1 16,1 2-16,-2-3 0,1 3 16,-2-3-16,2 2 0,-2-2 0,1 2 15,1-2-15,-1 1 0,1 1 0,0-3 16,4 0-16,-4-5 0,6-3 0,3-1 16,-5 3-16,3 2 0,-3 4 0</inkml:trace>
  <inkml:trace contextRef="#ctx0" brushRef="#br0" timeOffset="17827.1451">2959 4332 0,'0'0'0,"0"0"16,0 0-16,0 0 0,0 0 0,0 0 0,0 0 15,0 0-15,0 0 0,0 0 16,0 0-16,0 0 0,0 0 0,0 0 16,0 0-16,0 0 0,0 0 0,0 0 15,0 0-15,0 0 0,0 0 0,0 0 16,0 0-16,0 0 0,0 0 0,0 0 15,0 0-15,0 0 0,0 0 0,0 0 16,0 0-16,0 0 0,0 0 0,0 0 16,0 0-16,0 0 0,0 0 0,0 0 15,0 0-15,0 0 0,0 0 16,0 0-16,0 0 0,0 0 0,0 0 16,0 0-16,0 0 0,0 0 0,0 0 15,0 0-15,0 0 0,0 0 16,0 0-16,0 0 0,0 0 15,0 0-15,216 25 0,-185-25 0,-7 0 16,1 0-16,1 0 0,-1-1 16,5 1-16,-2-1 0,1 1 0,3-1 0,-2 0 15,0 0-15,3 1 0,0-2 16,3-2-16,0 3 0,-1-2 0,2 0 16,1 0-16,2 1 0,-1-1 0,0 0 15,-2-1-15,4-1 0,-4 0 0,4 2 16,0-2-16,0 1 0,-1-2 0,2 2 15,-3 0-15,-1 0 0,-3 1 16,-10 0-16,-8 0 16,60-6-16,6-3 0,13 0 0,4-1 15,-63 8-15,-5 2 0,-5 1 16,7-1-16,6-1 0,2-1 0,0 0 16,0 1-16,-5-1 0,1 1 0,-1 0 15,-1 0-15,0 2 0,-3-1 0,0 0 16,1 1-16,-1-1 0,-1 1 0,1-1 15,2 1-15,-3 0 0,3-1 0,1 1 16,-3 1-16,1 0 0,1-1 16,-2 1-16,-1 0 0,1-1 0,-3 1 0,1 1 15,1-2-15,-1 1 0,3 0 16,-1-1-16,0 0 0,2 1 0,-2 0 16,0 0-16,-1-1 0,0 2 0,1-1 15,0-1-15,1 0 0,-1 0 0,-2 0 16,1 1-16,-2-2 0,-2 3 0,2-1 15,-2 1-15,3-1 0,-1 1 0,0 0 16,-1 0-16,1 0 0,-2-1 16,-4 1-16,0-2 0,0 2 0,-3 0 15,-1 2-15,0-1 0,-2-1 0,-2 0 16,1 1-16,-3-1 0,2 0 0,-4 0 16,-1 0-16,-1-1 0,-1 1 15,0 0-15,-2-1 0,3-1 0,-1 2 0,-1 0 16,2-1-16,-2 0 0,-1 1 15,1-1-15,0 0 0,-1 0 0,0 1 0,5-2 16,-3 1-16,4 0 0,-2 0 16,2-1-16,-2 2 0,2-2 0,0 1 15,0 0-15,0-1 0,-2 1 0,-1 0 16,-1 0-16,-2 0 0,1 0 16,-2 1-16,-3 0 0,-1-1 0,-2 1 0,0 0 15,0-1-15,0 0 0,0 0 16,0 1-16,-2 0 0,-1-2 0,1 1 0,-5-1 15,-1 1-15,-5-1 0,-6-2 16,-5-2-16,-1 0 0,-2-3 0,1-2 16,7 2-16,8 4 0,6 0 15,5 5-15,0 0 0</inkml:trace>
  <inkml:trace contextRef="#ctx0" brushRef="#br0" timeOffset="18995.0386">3001 5142 0,'0'0'0,"0"0"0,0 0 0,0 0 0,0 0 0,0 0 15,0 0-15,0 0 0,0 0 16,0 0-16,0 0 0,0 0 0,0 0 15,0 0-15,0 0 0,0 0 0,0 0 16,0 0-16,0 0 0,0 0 0,0 0 16,0 0-16,0 0 0,0 0 0,0 0 15,0 0-15,0 0 0,0 0 0,0 0 16,0 0-16,0 0 0,0 0 16,0 0-16,0 0 0,0 0 0,0 0 15,0 0-15,0 0 0,0 0 0,0 0 16,0 0-16,0 0 0,0 0 0,0 0 15,0 0-15,0 0 0,0 0 0,0 0 16,187 65-16,-167-68 0,4 1 0,1-1 16,-1 0-16,1 0 0,3 0 0,2-1 15,1 2-15,3-2 0,0 1 0,-2 1 16,-1 0-16,3 0 0,1-1 16,2 2-16,1-3 0,4 1 0,-2 0 15,1 0-15,-1-1 0,-3 2 0,0-1 16,3 1-16,2 0 0,0 0 0,0-1 15,2-1-15,0 1 0,1 1 0,-3-1 16,3 2-16,-1-2 0,1 1 0,1-2 16,1 0-16,0-1 0,-2 2 0,0 0 15,0-2-15,0 0 0,1 0 16,1 0-16,-3 1 0,1 1 0,1 1 16,-1-2-16,3 1 0,-1 0 0,-3-2 15,1 2-15,-1-1 0,1 1 0,-3 0 16,2-1-16,0 1 0,-2 0 0,-1 1 15,-1 1-15,-4-1 0,-9 1 0,13-1 16,5-2-16,1-2 0,12-1 0,-12 2 16,-4 2-16,3 1 0,1-1 15,-6 2-15,-5 1 0,-5 0 0,-4 1 16,2 1-16,2-2 0,1-1 0,4-1 16,1 1-16,-1-2 0,-2 3 0,-3-2 15,0 1-15,-2 0 0,0 0 0,-1-1 16,0 1-16,-1 0 0,0 0 15,-4-1-15,2 0 0,-1 2 0,-1 0 0,-4 0 16,3 0-16,-5 1 0,3 0 0,-3 1 16,1-2-16,-1 1 0,-2 0 15,-1-1-15,-3 1 0,-1-1 0,-1 2 16,-1-2-16,-2 1 0,-1-1 0,-2 0 16,-1 0-16,-1 0 0,0 0 0,0 0 15,0 0-15,0 1 0,0-1 0,-1 0 16,1 0-16,0 0 0,0 0 15,-2 0-15,2 0 0,0-1 0,-2 1 16,2 0-16,-2 0 0,2 0 0,-1 0 16,0-1-16,0-1 0,-4 1 0,0-1 15,1 0-15,-3-1 0,0-1 0,-1 0 16,-1-2-16,0-1 0,-5-2 0,5 1 16,2 3-16,2 1 0,5 4 0,0 0 15</inkml:trace>
  <inkml:trace contextRef="#ctx0" brushRef="#br0" timeOffset="20243.7431">3039 5868 0,'0'0'0,"0"0"0,0 0 0,0 0 16,0 0-16,0 0 0,0 0 0,0 0 16,0 0-16,0 0 0,0 0 0,0 0 15,0 0-15,0 0 0,0 0 0,0 0 16,0 0-16,0 0 0,0 0 0,0 0 16,0 0-16,0 0 0,0 0 15,0 0-15,0 0 0,0 0 0,0 0 0,0 0 16,0 0-16,0 0 0,0 0 15,0 0-15,0 0 0,0 0 0,0 0 16,0 0-16,0 0 0,0 0 0,0 0 16,0 0-16,0 0 0,0 0 0,0 0 15,0 0-15,0 0 0,0 0 0,0 0 16,0 0-16,0 0 0,0 0 0,0 0 16,0 0-16,0 0 0,0 0 15,0 0-15,0 0 0,0 0 0,0 0 16,0 0-16,200 4 0,-172-6 0,2 0 15,2 2-15,-1 0 0,-1-1 0,1 1 16,3-1-16,1-1 0,3 1 0,-1-2 16,2-1-16,1 2 0,2-2 0,2 0 15,-1 0-15,-1 0 0,1-2 0,2 3 16,-1-2-16,3 1 0,-3-1 0,3 1 16,-1-1-16,4-1 0,-2 1 15,1-1-15,0-1 0,-3 0 0,4 2 16,1-4-16,2 2 0,-3 0 0,2-1 15,-5 3-15,5-2 0,-3 1 0,2 1 16,1-2-16,-4 1 0,1 1 0,-2-2 16,-1 2-16,0 0 0,2-1 15,-2 1-15,3 0 0,-1 0 0,-1 2 16,1-1-16,-2 1 0,-2 1 0,1 0 16,-2 1-16,4-2 0,-5 2 0,1 1 15,0 1-15,-4-1 0,4 1 0,-4-1 16,-1-1-16,4 1 0,-3-1 0,1 1 15,1 0-15,0 0 0,-2 0 0,0 0 16,0 0-16,0 0 0,-2 0 16,2 0-16,1 1 0,0-1 0,-3-1 15,0 1-15,-4-2 0,-1 2 0,-4 0 16,-2 0-16,-7 2 0,-8-2 16,37-3-16,4-3 0,7 1 0,8-2 15,-34 4-15,-2 0 0,1-1 0,-5 2 16,-1 0-16,-7 3 0,-3 1 0,-3-1 15,0 2-15,-1-2 0,-1 1 0,0 0 16,0-2-16,-3 2 0,-1-1 16,-2 0-16,-3 0 0,2-1 0,-3 0 15,0 0-15,-1 0 0,0 1 0,-1-1 16,2 1-16,-1-1 0,0 0 16,0-1-16,0 1 0,-1 1 15,1-1-15,0 1 0,-1-1 0,1 1 16,0-1-16,-1 0 0,2 0 0,-1 0 15,0 0-15,0 0 0,0 0 0,-1 0 16,2 0-16,-1 0 0,1 0 0,-1 0 16,-1 0-16,0 0 0,1-1 0,0 0 15,0 0-15,-1 0 0,1 1 0,-2 0 16,0-2-16,-1-1 0,1 0 16,-4-8-16,-1 0 0,3 2 0,-2 3 15</inkml:trace>
  <inkml:trace contextRef="#ctx0" brushRef="#br0" timeOffset="21967.7263">2798 2610 0,'0'0'0,"0"0"0,0 0 0,0 0 0,0 0 16,0 0-16,0 0 0,0 0 0,0 0 15,0 0-15,0 0 0,0 0 0,0 0 16,0 0-16,0 0 0,0 0 0,0 0 16,0 0-16,0 0 0,0 0 15,0 0-15,0 0 0,0 0 0,0 0 16,0 0-16,0 0 0,0 0 0,0 0 16,0 0-16,0 0 0,0 0 0,0 0 15,-84 183-15,82-170 0,2 5 0,0-1 16,2-2-16,-2 0 0,0 0 0,0 0 15,7 3-15,1 1 0,1-2 0,4-2 16,-2-2-16,2 2 0,4-1 16,-1 1-16,0 0 0,0-1 0,-1-1 15,2-1-15,2 0 0,3-4 0,-4 0 16,-1-1-16,-2-2 0,-2-1 0,2 1 16,0-1-16,-1-1 0,2 1 0,2 0 15,1-1-15,5-2 0,-2-4 0,0 1 16,-1-5-16,-3-2 0,1 0 0,-2-2 15,3-1-15,-1-1 0,-3-1 16,-1-1-16,-2-2 0,-3-3 0,-1 1 16,0-1-16,0-1 0,-1 0 0,-1-1 15,0 2-15,-1-2 0,-6-1 0,0 0 16,-4-2-16,-1 2 0,1 1 0,-1-1 16,-2 2-16,-3 3 0,3 0 0,-4 1 15,-1 2-15,1-1 0,-3 2 0,0-2 16,-8-2-16,0 0 0,-2 0 15,-3 1-15,-1 0 0,1 5 0,-3-2 16,5 6-16,4 0 0,0 4 0,-1 2 16,2 2-16,-3 1 0,1 2 0,1 1 15,3 2-15,-1 1 0,-1 3 0,-1-1 16,9 3-16,0 2 0,3 2 0,2 0 16,-3 1-16,-1-1 0,2 3 0,3 1 15,4 2-15,-2 1 0,3 2 16,4 1-16,-1-1 0,8 0 0,-3 2 15,2-4-15,1-2 0,1-3 0,2-2 16,4-1-16,3-4 0,0-2 0,1-3 16,-5-3-16,-4-3 0,-9-3 0,-2 0 15,-3-1-15,2 3 0,0 1 0,0 0 16</inkml:trace>
  <inkml:trace contextRef="#ctx0" brushRef="#br0" timeOffset="22913.5696">3763 2670 0,'0'0'0,"0"0"0,0 0 0,0 0 0,0 0 16,0 0-16,0 0 0,0 0 16,0 0-16,0 0 0,0 0 0,0 0 0,0 0 15,0 0-15,0 0 0,0 0 16,0 0-16,0 0 0,0 0 0,0 0 16,0 0-16,0 0 0,0 0 0,0 0 15,0 0-15,0 0 0,-116-160 0,113 153 16,6 2-16,-1 1 0,0 2 0,3 3 15,-5-3-15,0-3 0,2-1 0,-2 0 16,0 1-16,2 3 0,-4 3 0,-2 1 16,-6-1-16,3 0 0,0 2 0,1-1 15,1-1-15,-1 2 0,2 0 16,-3 0-16,1 0 0,1 1 0,0 0 16,0 1-16,2 0 0,2 1 0,0 0 15,-1 0-15,0 1 0,-2 1 0,3-1 16,-3 1-16,-1 0 0,1 1 0,-2 0 15,0 2-15,4 1 0,2 4 0,0-1 16,1 0-16,-3 1 0,2-2 0,0 3 16,5-2-16,-1 2 0,2-2 15,-4 0-15,0 0 0,5 1 0,0-1 16,-2 1-16,-1-2 0,1 0 0,-5-1 16,5 0-16,1 2 0,1 0 0,0 0 15,8 0-15,0 0 0,2 0 0,2-1 16,-5 0-16,-3-4 0,4 2 0,0-3 15,2 2-15,-1-1 0,1-1 16,-3-3-16,0-1 0,-5-1 0,3-1 16,-3-2-16,2-1 0,1 0 0,-5-1 15,0 0-15,0-1 0,-2 1 0,7-2 16,-5-1-16,1-1 0,1 0 0,-1 1 16,-1-2-16,-2-2 0,-1 2 0,-2-3 15,-1 0-15,0-2 0,1 1 16,0-1-16,0 0 0,-2-1 0,-2-4 15,0 0-15,-1-2 0,4-1 0,1 0 16,2-2-16,-2 1 0,0 0 0,3 0 16,-5 0-16,-2-2 0,-1 0 0,-1 1 15,-4 0-15,0 0 0,-1-1 0,1 1 16,-2 0-16,1-1 0,0-1 0,-5 0 16,3 2-16,-2-1 0,4 4 15,0 4-15,1 1 0,2 5 0,-3 2 16,0-1-16,-3 2 0,0 1 0,1 2 15,1 1-15,-3 2 0,1 2 0,0 1 16,-1 2-16,2 0 0,-2 3 0,-1 0 16,-3 0-16,-1 1 0,4 0 0,-1 0 15,4 1-15,2 1 0,2 2 16,2 1-16,0 1 0,-1-1 0,-1-3 16,3 6-16,5-1 0,2 0 0,2-1 15,1-2-15,-3-2 0,6-1 0,-2-1 16,-2-3-16,1-3 0,-1-2 0,-5-2 15,4-1-15,-4 1 0,0 0 0</inkml:trace>
  <inkml:trace contextRef="#ctx0" brushRef="#br0" timeOffset="23139.0586">4481 2773 0,'0'0'0,"0"0"0,0 0 16,0 0-16,0 0 0,0 0 16,0 0-16,0 0 0,0 0 0,0 0 15,0 0-15,0 0 0,0 0 0,0 0 16,0 0-16</inkml:trace>
  <inkml:trace contextRef="#ctx0" brushRef="#br0" timeOffset="23914.3709">4434 2349 0,'0'0'0,"0"0"0,0 0 0,0 0 0,0 0 0,0 0 16,0 0-16,0 0 0,0 0 0,0 0 16,0 0-16,0 0 0,0 0 15,0 0-15,0 0 0,0 0 0,0 0 16,0 0-16,0 0 0,0 0 0,0 0 16,0 0-16,0 0 0,0 0 0,0 0 15,0 0-15,0 0 0,0 0 0,0 0 16,0 0-16,0 0 0,0 0 0,0 0 15,0 0-15,0 0 0,0 0 0,0 0 16,0 0-16,0 0 0,0 0 16,0 0-16,-28 195 0,24-188 0,-6 2 15,-2 1-15,5 2 0,-1 2 0,12 0 16,-2 2-16,0-1 0,-2-1 0,2 2 16,3 0-16,-3 0 0,-2-2 0,0 1 15,-4-1-15,4 2 0,2 2 0,-2 0 16,6 2-16,0-1 0,3 0 15,-2 2-15,0-4 0,-2-1 0,2 0 16,0-2-16,2-1 0,-3-2 0,-2-4 16,3 2-16,-2-4 0,3 2 0,2-1 15,1-2-15,1 2 0,2 0 0,-2-1 16,0-3-16,-1 2 0,0-1 0,2 1 16,0-1-16,0 0 0,0 0 0,-2-1 15,4 1-15,-2-1 0,0-2 16,0 0-16,2-4 0,-4-1 0,1 0 15,2-2-15,-3-1 0,1-4 0,-2-1 16,-1-3-16,1-3 0,-2-1 0,1-3 16,-6-2-16,1-3 0,-2-1 15,4 0-15,-4-1 0,0 3 0,-3-3 0,2 5 16,2 1-16,-1 1 0,-2 1 16,-2-1-16,-5 0 0,-3 2 0,-1 0 15,-1-1-15,0 1 0,-3 2 0,-2 0 16,1 2-16,-3 1 0,-2 0 0,2 2 15,-4 0-15,-1 3 0,1 2 0,7 4 16,-3 1-16,3 4 0,-1 0 0,-1 2 16,1 2-16,2 1 0,-2 3 0,0 1 15,1 2-15,5 2 0,-1 0 16,5 3-16,-2-3 0,-1-1 0,1 0 16,2 1-16,3 0 0,6 0 0,0 1 15,3-1-15,-3-3 0,0-1 0,-2-1 16,1 2-16,-2-2 0,-1-3 15,0-1-15,-1-3 0,3-1 0,0 0 16</inkml:trace>
  <inkml:trace contextRef="#ctx0" brushRef="#br0" timeOffset="24144.7669">5310 2499 0,'0'0'0,"0"0"0,0 0 0,0 0 0,0 0 15,0 0-15,0 0 0,0 0 16,0 0-16,0 0 0,0 0 0,0 0 16,0 0-16,0 0 0,0 0 0,0 0 15,0 0-15,0 0 0,0 0 0,0 0 16,0 0-16,0 0 0</inkml:trace>
  <inkml:trace contextRef="#ctx0" brushRef="#br0" timeOffset="24862.2279">5305 2404 0,'0'0'0,"0"0"16,0 0-16,0 0 0,0 0 0,0 0 15,0 0-15,0 0 0,0 0 0,0 0 16,0 0-16,0 0 0,0 0 0,0 0 16,0 0-16,0 0 0,0 0 0,0 0 15,0 0-15,0 0 0,0 0 16,0 0-16,0 0 0,0 0 0,0 0 15,0 0-15,0 0 0,0 0 0,0 0 16,-72 192-16,66-182 0,-9 2 0,2 1 16,1 0-16,0 2 0,7-1 0,3 1 15,2 0-15,4 2 0,1-2 0,-1 2 16,-1-3-16,0 1 0,2 0 0,1-1 16,-1 2-16,2-3 0,-3-1 0,2 0 15,1-1-15,4 2 0,1-1 16,-1 1-16,1-2 0,0-2 0,1 3 15,2-2-15,-1 2 0,3-3 0,-2-2 16,2 0-16,-1-2 0,0-3 0,0 0 16,1-2-16,-3 0 0,2 0 0,-2-2 15,2 0-15,-2-3 0,0 0 0,0 1 16,-1-4-16,2 0 0,-1 0 16,0-2-16,0-1 0,-4-1 0,-1-2 15,-3-3-15,2 0 0,1-2 0,-2 0 16,-2-2-16,1-2 0,-5-1 0,0-2 15,3-1-15,-4-4 0,2 3 16,1-1-16,-2 4 0,0 0 0,1 2 0,2 0 16,-4-1-16,-6 0 0,-5 0 0,-4-1 15,-4 0-15,3 3 0,-3-1 0,1 3 16,1 0-16,0 4 0,2 3 16,1 4-16,-5 2 0,-4 2 0,1 1 15,-1 4-15,0 4 0,2 3 0,-2 2 16,4 2-16,-4 2 0,1 2 0,2 3 15,1 1-15,3 1 0,0 3 0,4 0 16,2 1-16,3-1 0,3-1 16,-1-4-16,3 0 0,2-3 0,5-2 15,1-1-15,-1-3 0,-2-3 0,0-3 16,-6 0-16,0-2 0,-1 0 0,1-2 16,3 1-16,0 0 0</inkml:trace>
  <inkml:trace contextRef="#ctx0" brushRef="#br0" timeOffset="25683.8966">6088 2405 0,'0'0'0,"0"0"0,0 0 0,0 0 0,0 0 16,0 0-16,0 0 0,0 0 0,0 0 16,0 0-16,0 0 0,0 0 0,0 0 15,0 0-15,0 0 0,0 0 0,0 0 16,0 0-16,0 0 0,0 0 0,0 0 16,0 0-16,0 0 0,0 0 0,0 0 15,0 0-15,0 0 0,0 0 16,0 0-16,0 0 0,0 0 0,0 0 15,0 0-15,0 0 0,0 0 0,0 0 16,-79 189-16,77-167 0,-12-1 0,2 2 16,-1-1-16,3-1 0,8 1 0,2-1 15,0-1-15,0 0 0,2 0 0,0-2 16,5 1-16,0-2 0,3 0 0,0-2 16,3-1-16,2 0 0,0-2 0,2 1 15,-1-2-15,0-4 0,2 1 16,0 1-16,2-3 0,1 2 0,-2-3 15,2 0-15,-5-2 0,3-1 0,-3-2 16,3-2-16,-3-1 0,2-2 0,1-1 16,-1-4-16,-1-2 0,-5-1 0,1-1 15,-3-3-15,-1-1 0,-2-2 0,-1-1 16,0-2-16,-1-3 0,-3 0 16,0-3-16,-2-1 0,1 2 0,0-1 15,-2 1-15,-4 1 0,-2 0 0,-9 1 16,2 1-16,-3 2 0,-4 1 0,3 3 15,1 1-15,1 4 0,0-2 0,2 3 16,-5 1-16,1 1 0,1 2 16,-2 3-16,3 2 0,-1 3 0,4 0 15,-2 2-15,2 0 0,-1 3 0,-1 1 16,2 1-16,1 3 0,5 2 0,0 0 16,3 4-16,-6 0 0,-1-1 0,1 1 15,1 1-15,4 2 0,3-1 0,2 1 16,2-1-16,5-2 0,3 3 0,-4-5 15,1 1-15,-7-3 0,1-1 16,1-3-16,0-3 0,0-1 0,-2-3 16,0 0-16</inkml:trace>
  <inkml:trace contextRef="#ctx0" brushRef="#br0" timeOffset="26466.832">6953 2546 0,'0'0'0,"0"0"0,0 0 16,0 0-16,0 0 0,0 0 15,0 0-15,0 0 0,0 0 0,0 0 16,0 0-16,0 0 0,-191-60 0,175 49 16,7-2-16,8 3 0,-8-1 0,-12 1 15,4 1-15,-1 0 0,14 1 0,11 1 16,4 0-16,1 1 0,-1 1 0,1 2 16,0 0-16,-8 1 0,-1 1 0,-1 0 15,-2 1-15,0 0 0,-2-1 16,1 2-16,0-1 0,0 1 15,-1-1-15,-2 2 0,-2 1 0,-1 1 16,3 2-16,-1 1 0,1 1 16,0 0-16,1 4 0,0-1 0,0 2 15,2 1-15,0 2 0,4 0 0,-1 0 16,-2 2-16,0-2 0,0 2 0,0-1 16,0 1-16,0 0 0,-3 1 0,1 0 15,2 2-15,-2 1 0,4-1 16,-2 0-16,0 1 0,3-1 0,6 0 15,3 0-15,5 0 0,-2-2 0,-3 3 16,0-4-16,-1-1 0,6 1 0,1-2 16,4-1-16,3-1 0,-1-1 0,2-4 15,-1-2-15,2-2 0,-3-3 0,2-2 16,0-5-16,1-3 0,2-2 0,-2-3 16,-1-3-16,-1 0 0,3-5 0,-4 0 15,0 0-15,0-1 0,-4 0 0,1 0 16,-5 1-16,-2-2 0,-3-1 15,-4 0-15,-3 0 0,4-2 0,-3 0 16,-1-2-16,-4-2 0,-2 0 0,-3-3 16,-5 1-16,-1-2 0,-8 0 0,-3 2 15,-4 1-15,2 4 0,-1 3 0,1 6 16,-1 0-16,-6 3 0,-1 3 16,2 5-16,2 5 0,2 4 0,4 3 15,1 4-15,3 2 0,-3 3 0,1 3 16,-4 3-16,-4 0 0,4 2 0,3 3 15,6 3-15,10 5 0,3 2 0,2 1 16,-6-1-16,-1-3 0,-2-2 0,-2-2 16,1-1-16,2-1 0,-4-1 0,-7-4 15,6-6-15,0-6 0,7-5 16,6-4-16</inkml:trace>
  <inkml:trace contextRef="#ctx0" brushRef="#br0" timeOffset="27824.1148">2595 3575 0,'0'0'16,"0"0"-16,0 0 0,0 0 0,0 0 0,0 0 15,0 0-15,0 0 0,0 0 0,0 0 16,0 0-16,0 0 0,0 0 0,0 0 16,0 0-16,0 0 0,0 0 0,0 0 15,0 0-15,0 0 0,0 0 0,0 0 16,0 0-16,0 0 0,0 0 0,0 0 16,0 0-16,0 0 0,0 0 0,0 0 15,47 191-15,-33-177 0,0-2 16,0 1-16,0-4 0,-2 1 0,2-2 15,-2 2-15,1 1 0,4 0 0,-4 0 16,2 1-16,-4-1 0,2 0 0,0-1 16,2 2-16,0-2 0,-1-2 0,0-1 15,-4-5-15,0-1 0,0-1 0,0-2 16,2 0-16,-3-3 0,0 0 0,-2-2 16,0-3-16,0-1 0,0-2 0,0 0 15,1 0-15,1 1 0,2 1 16,1 0-16,-1-1 0,-1-1 0,1 1 15,-1-2-15,-1 2 0,1-1 0,1 2 16,-4-3-16,3 1 0,-1-1 0,-3-3 16,1-1-16,-2 0 0,0 0 0,-3 0 15,1 0-15,-1-2 0,-2 3 0,3 0 16,5-2-16,-3-1 0,3 2 16,-6 0-16,-5 5 0,1 2 0,-1 1 15,-1 3-15,-3-1 0,-5 0 0,-2 2 16,-2-1-16,-1 4 0,2 2 0,-6 2 15,-5 3-15,-5 2 0,-1 3 0,2 0 16,6 4-16,1-3 0,-2 3 0,-4-2 16,-3 0-16,-3-1 0,2 1 0,3-1 15,-2 0-15,2-1 0,1 1 16,1 1-16,2-1 0,5 3 0,5 0 16,-1 1-16,4 0 0,-2 0 0,2-1 15,-2 0-15,4 0 0,0 0 0,3 1 16,6 2-16,4-1 0,0 2 0,6-3 15,1 0-15,2-2 0,4 1 0,5-3 16,-1-4-16,1-4 0,0-5 0,-8-1 16,-3 1-16,-7 0 0,-2 3 0,0 0 15</inkml:trace>
  <inkml:trace contextRef="#ctx0" brushRef="#br0" timeOffset="28579.9254">3273 3491 0,'0'0'0,"0"0"0,0 0 16,0 0-16,0 0 0,0 0 15,0 0-15,0 0 0,0 0 0,0 0 16,0 0-16,0 0 0,0 0 0,0 0 15,0 0-15,0 0 0,0 0 0,0 0 16,0 0-16,0 0 0,0 0 0,0 0 16,49 194-16,-39-180 0,2-1 0,1 0 15,0 2-15,0 0 0,1-1 16,0-1-16,0 1 0,1-1 0,2 1 16,0-2-16,-3-1 0,0 2 0,-3-5 15,2 2-15,-2-2 0,3 1 0,2-1 16,-2-1-16,1-3 0,-2 0 0,2-4 15,0 0-15,0 0 0,0-1 0,0-2 16,-3-1-16,-3-1 0,0 0 0,-4-1 31,0 2-31,-1 0 0,39-22 16,0-3-16,-1-3 0,-2-4 0,-47 20 16,2 0-16,0-2 0,5 0 0,3-1 15,3-1-15,0-1 0,-2 1 0,-1-2 16,-1 2-16,0-2 0,-4 0 0,-3 0 15,1 0-15,-4 0 0,-1 3 0,0-2 16,-1 2-16,1 0 0,0 1 0,2 2 16,-3 1-16,-1 2 0,-5 0 15,0 2-15,-1 2 0,1 2 0,-1 3 16,1 0-16,-5 3 0,2-1 0,-1 2 16,-1 2-16,1 2 0,0 3 0,-3 0 15,1 2-15,4 4 0,-3 2 0,2 6 16,1 1-16,-1 1 0,5 0 0,7-1 15,6 0-15,-3 1 0,-5-3 16,-5 0-16,-2 2 0,11-2 0,5-2 16,-4-1-16,1-2 0,-1-8 0,-2-2 15,6-5-15,0 0 0</inkml:trace>
  <inkml:trace contextRef="#ctx0" brushRef="#br0" timeOffset="29338.5257">4375 3378 0,'0'0'0,"0"0"0,0 0 0,0 0 0,0 0 16,0 0-16,0 0 0,0 0 0,0 0 15,0 0-15,0 0 0,0 0 16,0 0-16,0 0 0,0 0 0,0 0 15,0 0-15,0 0 0,-188 52 0,183-47 16,3 0-16,0 1 0,0 1 0,0 2 16,4 0-16,0 1 0,0 2 0,5 3 15,0 1-15,1-1 0,0 2 0,1 0 16,4 1-16,0 0 0,1 0 0,1 0 16,2 0-16,-2 0 15,4 3-15,-3 1 0,3-1 0,-3 0 16,1-5-16,-2-2 0,0 1 0,-1-2 15,2-1-15,-4-2 0,4 0 0,-3-2 16,2 1-16,-1-5 0,-1 0 16,0-3-16,0-2 0,-3-3 0,1 0 15,-2-2-15,1-4 0,-1-1 0,0-1 16,0-4-16,1-1 0,-1 0 0,0-3 16,-3-1-16,1 0 0,-5-2 0,-2 1 15,2 0-15,-2-1 0,-4 0 16,1-2-16,-4-3 0,4 0 0,-1 3 0,1 0 15,-1 2-15,-3 2 0,0 0 16,0 3-16,-2 1 0,-2 3 0,-1 1 16,2 4-16,-1-1 0,-1 2 0,0 3 15,2 0-15,-1 2 0,0-1 0,1 3 16,-2 0-16,1 2 0,-3-1 0,1 4 16,0 0-16,-2 1 0,2 0 0,-1 3 15,1-1-15,-2 3 0,2 0 16,0 4-16,3 0 0,5 3 0,-2 0 15,2 1-15,4 0 0,1 0 0,1-1 16,4-2-16,-3-1 0,3-1 0,0-3 16,3-1-16,3-3 0,-1-2 0,-1-3 15,-4 1-15,-2-2 0,-3 0 0,0 0 16</inkml:trace>
  <inkml:trace contextRef="#ctx0" brushRef="#br0" timeOffset="30024.9189">5131 3393 0,'0'0'0,"0"0"0,0 0 0,0 0 0,0 0 0,0 0 16,0 0-16,0 0 0,0 0 0,0 0 15,0 0-15,0 0 0,0 0 0,0 0 16,0 0-16,0 0 0,0 0 0,0 0 16,0 0-16,0 0 0,0 0 15,0 0-15,0 0 0,0 0 0,0 0 16,0 0-16,-135 156 0,134-136 0,-1-2 15,0 1-15,2 0 0,2 0 0,5 0 16,1-1-16,0 0 0,2 1 0,2-1 16,-3 0-16,4-1 0,0 0 15,1-3-15,2 0 0,0-2 0,1-2 0,0-2 16,2 1-16,1-2 0,-2-2 16,1-4-16,2 0 0,0-2 0,2 0 15,-2-4-15,-1-1 0,2-1 0,-1-3 16,-1-2-16,1-1 0,-1-3 0,-2 0 15,-2 0-15,-2-2 0,3 0 0,-1 0 16,0-2-16,-2 1 0,-2 1 0,-3 0 16,0 0-16,-1 1 0,-3 1 15,1-1-15,-4-1 0,-2 1 0,-2 1 16,-2 0-16,1 1 0,1-1 0,-3 1 16,0-2-16,-6 1 0,-2-2 0,0 2 15,-1-2-15,0 2 0,0-1 0,0 3 16,-2 1-16,-1-2 0,0 3 0,-1-1 15,-1 3-15,0-1 0,0 2 0,0 2 16,0 0-16,2 3 0,1 2 0,2 2 16,0 0-16,1 4 0,1 2 15,0 1-15,0 3 0,-1 1 0,4 4 16,-2 0-16,3 3 0,3 2 16,-4 3-16,1 2 0,1 0 15,5-1-15,2-8 0,-2-3 0,2-7 16,-5-3-16,4-1 0,1-2 0,0 0 15</inkml:trace>
  <inkml:trace contextRef="#ctx0" brushRef="#br0" timeOffset="30756.098">6139 3244 0,'0'0'0,"0"0"0,0 0 0,0 0 0,0 0 0,0 0 15,0 0-15,0 0 0,0 0 0,0 0 16,0 0-16,0 0 0,0 0 16,0 0-16,0 0 0,0 0 0,0 0 15,0 0-15,-195 52 0,188-43 0,-2-1 16,-1 1-16,-1 1 0,-1 1 0,5 1 16,3 2-16,1-1 0,-2 3 0,-1-1 15,1 0-15,-2 1 0,4 1 0,1-1 16,2 1-16,0 1 0,2-2 0,3 2 15,3-1-15,-1 0 0,2 1 16,3 1-16,1-1 0,-2-1 0,4 0 16,-2-1-16,2 2 0,-2-4 0,2 1 15,-2-1-15,2-2 0,1-1 0,1-1 16,-1-1-16,2-2 0,-2-2 0,3-1 16,-3-2-16,3-3 0,0-1 15,-1-1-15,1-4 0,-1 0 0,2-4 16,0 0-16,-1-2 0,2-2 0,-4 0 15,1 0-15,-1-2 0,-2 0 0,-3 1 16,-2-1-16,-1-3 0,-1 2 0,2-1 16,-3 0-16,-4-1 0,1 2 15,-4-1-15,-2 1 0,0 0 0,-1 1 0,-3 0 16,1 0-16,-3-2 0,-1 1 0,-4-1 16,0 1-16,2 1 0,-5-1 15,-1 1-15,-2-2 0,-1 2 0,-1 3 16,-2-2-16,5 5 0,-1-1 0,1 3 15,3 3-15,0 2 0,0 0 0,0 3 16,0 1-16,3 1 0,-2 2 0,4 1 16,-2 3-16,1 1 0,0 2 0,1 2 15,3 2-15,2 3 0,1 0 0,1 1 16,1-2-16,3 1 0,0-1 16,0-3-16,1-2 0,-2-2 0,-2-5 15,4-3-15,-2-1 0,0 0 0</inkml:trace>
  <inkml:trace contextRef="#ctx0" brushRef="#br0" timeOffset="31455.8958">6874 3359 0,'0'0'0,"0"0"0,0 0 0,0 0 0,0 0 15,0 0-15,0 0 0,0 0 0,0 0 16,0 0-16,0 0 0,0 0 0,0 0 15,0 0-15,0 0 0,0 0 0,0 0 16,0 0-16,0 0 0,0 0 16,0 0-16,0 0 0,0 0 0,0 0 0,0 0 15,0 0-15,0 0 0,0 0 16,0 0-16,0 0 0,0 0 0,-98 169 16,102-151-16,-1-2 0,2 0 0,0 2 15,1-1-15,3-2 0,0 2 0,1-3 16,-1 1-16,2 0 0,4-1 0,-2 0 15,4 0-15,-1-1 0,3-1 0,-2-1 16,1-1-16,1-2 0,-3-1 16,-1-3-16,0-2 0,0-2 0,-1-2 0,2-2 15,0-1-15,-1-3 0,0-1 16,0-1-16,-2-4 0,0 2 0,-2-3 16,0-1-16,-1 1 0,1-1 0,-2-1 15,2 1-15,-3-2 0,1 2 0,0-1 16,-1 2-16,-3-1 0,1 2 0,-5-2 15,1 1-15,0 1 0,-5 0 16,-1-3-16,0 3 0,-1 0 0,0 0 16,-2 1-16,-2-1 0,-3 0 0,-2 1 15,0-1-15,0 2 0,-1-1 0,0 0 16,1 4-16,-3-1 0,2 2 0,-2 0 16,1 0-16,-3 2 0,-2 2 0,5 0 15,-1 3-15,1 1 0,0 3 0,4 2 16,-1 1-16,-1 3 0,4 1 0,-2 2 15,1 0-15,-1 0 0,0-1 16,-2-1-16,0 0 0,0-2 0,0-2 16,-2-3-16,-1-1 0,7-2 0,2-2 15,8 2-15,0 0 0</inkml:trace>
  <inkml:trace contextRef="#ctx0" brushRef="#br0" timeOffset="32386.0796">2719 4279 0,'0'0'0,"0"0"0,0 0 0,0 0 0,0 0 16,0 0-16,0 0 0,0 0 0,0 0 15,0 0-15,0 0 0,0 0 0,0 0 16,0 0-16,0 0 0,0 0 0,0 0 16,0 0-16,0 0 15,0 0-15,0 0 0,0 0 0,0 0 16,0 0-16,0 0 0,0 0 0,0 0 16,0 0-16,0 0 0,0 0 0,0 0 15,0 0-15,-14 201 0,21-182 0,2-1 16,3-1-16,-1 1 0,2-6 15,0 1-15,2 0 0,-1-1 0,2 0 16,0-3-16,-1 0 0,-2-1 0,1-1 16,2-1-16,0 0 0,3-1 0,0-1 15,-1-1-15,-1-3 0,-1-3 0,1-1 16,0-2-16,2-4 0,0-3 16,0-3-16,0 0 0,-3-1 0,5-2 15,-2-1-15,-1-2 0,3-1 0,0 1 16,-3-2-16,-1 2 0,-5-1 0,0 1 15,-1 1-15,0 3 0,-1 0 0,-1 0 16,-7 3-16,1 0 0,-5-1 0,1 2 16,-3-1-16,-3 0 0,-5-2 0,1 3 15,-6-2-15,1 3 0,-3-1 16,-1 1-16,-2 0 0,1 3 0,0 1 16,1 4-16,-2 1 0,1 1 0,-2 3 15,0 3-15,-2 1 0,1 2 0,1 2 16,0 4-16,1-1 0,-1 2 0,1 1 15,0 2-15,1-1 0,5 2 0,-3 0 16,3-1-16,1 0 0,2-2 16,1 2-16,3-2 0,2 0 0,2 3 15,-2-3-15,2 0 0,-1-1 0,3-3 16,1 1-16,0-3 0,2-2 0,-2-2 16,1-4-16,1-4 0,-2-2 0,2 0 15,0 2-15,0 3 0,0 1 0,0 0 16</inkml:trace>
  <inkml:trace contextRef="#ctx0" brushRef="#br0" timeOffset="33268.0647">3500 4212 0,'0'0'0,"0"0"16,0 0-16,0 0 0,0 0 0,0 0 16,0 0-16,0 0 0,0 0 0,0 0 15,0 0-15,0 0 0,0 0 0,0 0 16,0 0-16,0 0 0,0 0 0,0 0 16,0 0-16,0 0 0,0 0 15,0 0-15,0 0 0,0 0 0,0 0 16,0 0-16,0 0 0,0 0 0,0 0 15,0 0-15,0 0 0,0 0 0,-45 192 16,43-171-16,-2-2 0,1-1 0,3 0 16,2-1-16,-1-2 0,3 1 0,0-2 15,4 0-15,-1 0 0,2 0 0,-2-2 16,1-2-16,1-2 0,2 1 16,-1-2-16,1-1 0,0 0 0,1-1 15,-2 0-15,1-3 0,-1-1 0,-1 0 16,0-2-16,3 0 0,-1 0 0,1-3 15,0 0-15,-3-2 0,3-1 0,0-1 16,-1-2-16,3 1 0,-3-1 16,-1-1-16,0 0 0,1-2 15,0 0-15,-1 0 0,-3-1 16,-3 5-16,-1-2 0,1 0 0,-1 1 0,4-2 16,-2-1-16,-1 1 0,1 0 0,0-1 15,-1 1-15,-1-1 0,0 0 16,1-2-16,0 3 0,1-2 0,-3 1 15,0-1-15,-2-1 0,0 3 0,0-3 16,0 2-16,-2-1 0,-2 2 0,-1-2 16,-1 1-16,-2-1 0,1 2 0,0 1 15,-4-1-15,-2 0 0,0 2 0,-2-1 16,0 0-16,2 1 0,-2 2 0,2 3 16,2-1-16,0 0 0,-2 3 0,2 0 15,-3 2-15,0 1 0,3 1 16,-2 3-16,2 0 0,-1 1 0,-2 3 15,1-2-15,-2 4 0,4-2 0,-1 4 16,1-1-16,4 2 0,0 0 0,0 0 16,2 1-16,-2 1 0,1-1 0,1-1 15,-1-2-15,2 2 0,0-2 0,3 1 16,1-2-16,1-1 0,1-1 16,2-3-16,-1-3 0,2-1 0,-3-4 15,0-1-15,-2 1 0,0-1 0,0 2 16,0 2-16,0 0 0</inkml:trace>
  <inkml:trace contextRef="#ctx0" brushRef="#br0" timeOffset="33649.8092">4502 4177 0,'0'0'0,"0"0"0,0 0 0,0 0 0,0 0 0,0 0 15,0 0-15,0 0 0,0 0 16,0 0-1</inkml:trace>
  <inkml:trace contextRef="#ctx0" brushRef="#br0" timeOffset="35140.3654">4330 4246 0,'0'0'0,"0"0"0,0 0 0,0 0 0,0 0 15,0 0-15,0 0 0,0 0 0,0 0 16,0 0-16,0 0 0,0 0 0,0 0 15,0 0-15,0 0 0,0 0 0,0 0 16,0 0-16,0 0 0,0 0 0,0 0 16,0 0-16,0 0 0,0 0 15,0 0-15,0 0 0,0 0 0,0 0 16,0 0-16,0 0 0,0 0 0,0 0 16,0 0-16,0 0 0,0 0 0,0 0 15,0 0-15,0 0 0,0 0 0,0 0 16,0 0-16,0 0 0,0 0 15,0 0-15,0 0 0,0 0 0,0 0 0,0 0 16,-145 133-16,143-120 0,2 0 16,0 0-16,0 0 0,2 1 0,-2-1 15,2 0-15,0 1 0,1-1 0,1 0 16,-1 0-16,2-2 0,-1 1 16,-2-3-16,3 1 0,-2 1 0,3-2 0,2 1 15,-2 0-15,2 0 0,2 0 0,3-1 16,-2 1-16,2-2 0,0-1 15,-1 0-15,2-1 0,-1-1 0,2-1 16,0-1-16,2 1 0,-3-2 0,0 0 16,0-2-16,0 0 0,0-2 0,-2 0 15,4-1-15,-3 1 0,2-1 0,-3-1 16,2-1-16,-3 0 0,3-3 0,-2-1 16,-3 0-16,0-1 0,-1-2 0,1 2 15,-2-3-15,2-2 0,-1 0 16,1-3-16,0 0 0,0-1 0,-2 1 15,-5 0 1,-1 6 0,-1 4-16,28-31 0,-1 1 0,-1-3 15,-1-1-15,-30 34 0,1 0 0,0 2 16,-1-1-16,1 2 0,1-1 0,1 0 16,-1 1-16,-1 0 0,1 0 0,-3 1 15,1-2-15,0-1 0,-3 1 16,2 0-16,-1 0 0,-2-2 0,-1 2 0,1-1 15,-4 1-15,0 0 0,-3-2 0,-2 0 16,0-1-16,0 3 0,-1-3 16,4 1-16,-2 1 0,3 1 0,-3 1 15,2 1-15,0 0 0,2-1 0,-4 5 16,1-1-16,2 1 0,3-1 31,19 16-31,9 2 0,-17-17 0,0 0 0,16 20 16,-1 2-16</inkml:trace>
  <inkml:trace contextRef="#ctx0" brushRef="#br0" timeOffset="36265.0926">5135 4017 0,'0'0'0,"0"0"0,0 0 0,0 0 0,0 0 16,0 0-16,0 0 0,0 0 15,0 0-15,0 0 0,0 0 0,0 0 16,0 0-16,0 0 0,0 0 0,0 0 16,0 0-16,0 0 0,0 0 0,0 0 15,0 0-15,-151 150 0,138-128 0,0 0 16,2 1-16,-1 2 0,0 0 15,5-3-15,5 1 0,0-3 0,2-1 0,-6-1 16,-2-1-16,3-3 0,1-1 16,4-1-16,2-1 0,2 2 0,3-2 15,3 1-15,1-2 0,1 1 0,2-1 16,-4-3-16,-2-2 0,11 5 16,1-2-16,4 2 0,6-1 0,-8-5 15,-7-3-15,-4 0 0,16-2 16,1-2-16,7-2 15,1 0-15,-13 0 0,-5-1 0,1-1 16,2 1-16,-3-1 0,1 0 0,-3 0 16,-1-1-16,0 0 0,0 0 15,-1 0-15,2-1 0,-4 0 0,0 0 16,-3 0-16,-2-2 0,1 1 0,0-3 16,-1 1-16,0-1 0,-3-2 0,-1-1 15,2 0-15,2-2 0,-1 1 0,2 1 16,0-1-16,2 0 0,-3 1 0,0 0 15,-3-2-15,-1 3 0,2 0 0,-4-1 16,-1 0-16,-3 0 0,-3 1 0,2 0 16,0 1-16,1 1 0,-2-2 15,1 1-15,-4 0 0,0-1 0,-2 3 16,-1-2-16,-3 1 0,2 1 0,-2 2 16,-2 2-16,-1 2 0,-1 1 0,-1 2 15,-2 2-15,1 1 0,-2 1 0,-1 2 16,-1 0-16,4 0 0,1 1 0,1 1 15,-1 0-15,-2 2 0,3-1 16,0 1-16,3 0 0,0 1 0,2 1 16,-1 0-16,4 2 0,1 1 0,1 0 15,2 2-15,3-1 0,3 0 0,3 0 16,1-2-16,1 0 0,2-1 0,3-3 16,3-2-16,0-2 0,2-3 0,-2-2 15,-3-1-15,-3 2 0,-5-1 0,-2 2 16,0 0-16</inkml:trace>
  <inkml:trace contextRef="#ctx0" brushRef="#br0" timeOffset="37224.9808">6052 4037 0,'0'0'0,"0"0"0,0 0 16,0 0-16,0 0 0,0 0 16,0 0-16,0 0 0,0 0 0,0 0 15,0 0-15,0 0 0,0 0 0,0 0 16,0 0-16,0 0 0,0 0 0,0 0 15,0 0-15,0 0 0,0 0 0,0 0 16,0 0-16,0 0 0,0 0 0,0 0 16,0 0-16,0 0 0,0 0 0,0 0 15,-185 82-15,180-66 0,0-1 16,1-1-16,-1 3 0,-1-2 0,1 1 16,-3 1-16,2 0 0,3 1 0,1 2 15,2 1-15,0-1 0,2 1 0,-2 0 16,2-2-16,3-1 0,-1-1 0,4-3 15,-1 0-15,0-2 0,2-2 0,1 0 16,1 1-16,-1-3 0,4 0 16,-3-2-16,2 0 0,0-1 0,1-2 15,-2-2-15,1 1 0,0-1 0,2-1 16,0-2-16,0 1 0,2-3 0,-1 0 16,1-1-16,-1-1 0,3-2 0,0 0 15,-1-1-15,-1-1 16,-1 1-16,0-2 0,0-4 0,3-2 15,-2 0-15,1-2 0,-3 6 0,-2-1 16,-2 3-16,1-1 0,-3 0 0,-2-1 16,1 1-16,-2-1 0,1 0 0,1 0 15,-2 1-15,-1-2 0,-2 0 16,-3 0-16,2 0 0,0 1 0,-1-1 16,0 0-16,0-2 0,1 1 0,0 0 15,1 1-15,1-1 0,-4-1 0,-3 1 16,-1 1-16,-1-1 0,-1 3 0,-2 0 15,-1 0-15,-3 2 0,0 0 0,1 1 16,0 2-16,-2 1 0,2 1 0,-1 1 16,-1-1-16,1 2 0,-2-1 15,0 2-15,-3-1 0,-1 3 0,0 0 16,1 0-16,1 3 0,1-2 0,-2 0 16,1 2-16,1 0 0,-2 0 0,2 1 15,0 2-15,2-1 0,-2 2 16,3 0-16,2 0 0,1 3 0,2 1 0,1 1 15,-1 2-15,3 0 0,1 1 0,3 1 16,2-2-16,3 1 0,-2-1 16,3-1-16,-1-1 0,3 0 0,0-2 15,-1-3-15,2-2 0,-4-3 0,0 0 16,-4-1-16,-1-1 0,0 0 0</inkml:trace>
  <inkml:trace contextRef="#ctx0" brushRef="#br0" timeOffset="38070.4473">6795 4010 0,'0'0'0,"0"0"0,0 0 0,0 0 0,0 0 15,0 0-15,0 0 0,0 0 16,0 0-16,0 0 0,0 0 0,0 0 16,0 0-16,0 0 0,0 0 0,0 0 15,0 0-15,0 0 0,0 0 0,0 0 16,0 0-16,0 0 0,0 0 0,0 0 15,-98 180-15,93-161 0,2 1 0,-3-1 16,3 0-16,-1 1 0,4-1 0,0-2 16,0 1-16,2-3 0,-2 2 15,3-3-15,1 3 0,2-1 0,2-1 16,1 0-16,-2-1 0,2-1 0,3-1 16,-3-2-16,1 0 0,2-2 0,1 0 15,2-2-15,-2-2 0,4 0 0,-5-2 16,4-1-16,-2-2 0,3-2 0,0 0 15,1-1-15,-1-2 0,0 0 0,-1-2 16,3 0-16,-4-2 0,1-3 16,2 0-16,-2-1 0,1 0 0,1 0 15,1-2-15,-4 2 0,0-3 0,-3 2 16,-1-2-16,-1 3 0,-1-2 0,1 2 16,-4-1-16,1 1 0,-2-1 15,1 2-15,2 0 0,-5-2 16,1-2-16,-2 1 0,-1-2 0,-1 4 15,0 1-15,-1 0 0,-3 0 0,-3-1 16,0 0-16,-1 1 0,-1 0 16,-5 0-16,-1-1 0,-3 1 0,2 1 0,0 1 15,-2 0-15,1 2 0,-2 0 16,3 4-16,-1 0 0,1 1 0,-2 3 16,0 1-16,-1 1 0,0 3 0,0 1 15,0 0-15,2 2 0,-1 1 0,0 1 16,2 0-16,1 2 0,2-1 0,4 1 15,-1-1-15,3 0 0,0 0 0,0-2 16,-2-1-16,2-3 0,2-3 0,0 1 16,3-2-16,2 0 0,0 0 0</inkml:trace>
  <inkml:trace contextRef="#ctx0" brushRef="#br0" timeOffset="39037.9154">6808 4785 0,'0'0'0,"0"0"0,0 0 0,0 0 15,0 0-15,0 0 0,0 0 16,0 0-16,0 0 0,0 0 0,0 0 16,0 0-16,0 0 0,0 0 0,0 0 15,0 0-15,0 0 0,0 0 0,0 0 16,0 0-16,0 0 0,0 0 0,0 0 16,0 0-16,0 0 0,0 0 0,0 0 15,0 0-15,0 0 0,0 0 0,0 0 16,0 0-16,0 0 0,0 0 15,0 0-15,0 0 0,0 0 0,0 0 16,0 0-16,0 0 0,-74 185 0,72-170 16,-1-1-16,1 1 0,2 0 0,0-2 15,1 0-15,0 0 0,2 0 0,-1-1 16,1-1-16,3-1 0,-1 2 16,1-2-16,0 1 0,-1 0 0,2-2 15,2 1-15,3-1 0,1 0 0,-2-1 16,-1-2-16,-1 1 0,0-2 0,2 0 15,-1 0-15,2 0 0,0 0 0,-2-1 16,4 0-16,-3-1 0,3-2 0,0-1 16,-1 0-16,0 0 0,-2-1 0,2 1 15,0-4-15,1 1 0,2 0 0,-2-1 16,2 0-16,0-1 0,1 0 16,2-2-16,-3 1 0,1-2 0,3-1 15,-3 0-15,-2 0 0,0-1 0,-4-1 16,4-2-16,-1 0 0,2-2 0,-2 3 15,2-3-15,-2 1 0,-3-2 0,-3 1 16,-4 0-16,-1-1 0,-1 1 0,0-2 16,-1 0-16,0 0 0,-3 0 15,-2 1-15,-1-1 0,-5-1 0,1 0 16,-2-1-16,-3 2 0,0 0 0,1 2 16,3-1-16,0 5 15,-8-4-15,-1 3 0,-4 0 0,0 1 16,3 4-16,2 2 0,-3 1 0,-2 0 15,4 2-15,0 1 0,2 3 0,-1 0 16,1 2-16,-2 1 0,0 2 0,0 2 16,0 2-16,3 1 0,0 1 0,4-1 15,0 0-15,-2 1 0,2 0 16,-1 1-16,0-2 0,0 3 0,-1-2 16,2 0-16,3-1 0,0-2 0,-1-2 15,3-2-15,1-1 0,3-2 0,-1-3 16,0 0-16,-2-4 0,1 0 0,1 0 15,1 3-15,3 1 0,0 0 0</inkml:trace>
  <inkml:trace contextRef="#ctx0" brushRef="#br0" timeOffset="39932.3792">6158 4860 0,'0'0'0,"0"0"0,0 0 0,0 0 0,0 0 16,0 0-16,0 0 0,0 0 0,0 0 16,0 0-16,0 0 0,0 0 0,0 0 15,0 0-15,0 0 0,0 0 0,0 0 16,0 0-16,0 0 0,0 0 0,0 0 16,0 0-16,0 0 0,0 0 15,0 0-15,0 0 0,0 0 0,0 0 0,0 0 16,0 0-16,-195 7 0,188-4 15,-1 1-15,0 3 0,1 1 0,0 1 16,2 1-16,4 0 0,1 1 0,2-1 16,-2 1-16,0 1 0,-4 1 0,-1 1 15,1 2-15,-1-1 0,3 1 0,0 0 16,0-1-16,0 0 0,-4 2 0,0-6 16,3-3-16,-2 6 0,8 0 15,3 3-15,4 1 0,0-6 0,1-1 0,1 0 16,-1-2-16,1 1 0,0-2 15,-1 0-15,-1 0 0,1 0 0,1-1 16,0-1-16,-1 0 0,-1 0 0,0-2 16,-1 0-16,0 1 0,-1-2 0,2 0 15,-1-1-15,0 1 0,-1-3 0,-1 0 16,0 0-16,-1-1 0,3-3 16,-1 3-16,-3-1 0,19-8 0,1-3 15,2-1-15,3-3 0,-20 8 16,2-1-16,2 0 0,-3-1 0,-1 1 15,-3 2-15,-4-1 0,-1 1 0,-2 0 16,2-2-16,0 0 0,3-4 0,4 1 16,-2 0-16,3 0 0,-3-2 0,-3 4 15,1-3-15,1 1 0,0 0 0,1-1 16,-1 2-16,-1 0 0,-1 0 16,2 1-16,-2-2 0,-2 3 0,-2-2 15,-1 2-15,0-1 0,-1 1 0,-2-1 16,-2 0-16,-3 0 0,2 0 0,-1 1 15,0 1-15,-1 0 0,-1 0 0,-2 0 16,-2 2-16,0 2 0,0-2 16,0 1-16,-1 2 0,3 3 0,-3-2 15,2 2-15,-1 1 0,2 0 0,0 0 16,0 2-16,2 0 0,0 0 16,0 1-16,1 0 0,-1 1 0,1-1 15,3 0-15,1 0 0,1-2 16,2 2-16,1-2 0,-1-1 0,-3 0 15,2 0-15,-3-3 0,-1 1 0,2-1 16,-1 1-16,4 1 0,2 1 16,0 0-16</inkml:trace>
  <inkml:trace contextRef="#ctx0" brushRef="#br0" timeOffset="40702.8337">5272 5144 0,'0'0'0,"0"0"0,0 0 0,0 0 15,0 0-15,0 0 0,0 0 16,0 0-16,0 0 0,0 0 0,0 0 0,0 0 16,0 0-16,0 0 0,0 0 15,0 0-15,0 0 0,-62-199 0,64 185 16,0 3-16,1 1 0,2 3 0,-1 2 16,1 1-16,-3 1 0,-2 2 0,0 0 15,-6 1-15,1 0 0,-2 1 0,2 0 16,1 0-16,-1 1 0,0 0 0,1 1 15,-1 0-15,-1 0 0,2 2 16,2 1-16,-2 0 0,1 2 0,-1 0 16,1 2-16,1-1 0,-3 1 0,2 0 15,1 1-15,0 0 0,-1 0 0,1 0 16,2 2-16,-4 0 0,1-1 0,-1-1 16,2 1-16,0-2 0,0 1 0,0 0 15,2-1-15,-2 2 0,2-1 0,-2 2 16,2 0-16,2 0 0,0 1 0,-2-1 15,3-1-15,0 2 0,3-1 16,1-4-16,0 2 0,3-1 0,-1-1 16,0-2-16,3 0 0,-3 0 0,1 1 15,2-4-15,-1 1 0,1 0 0,2-2 16,-3 1-16,3-3 0,0 0 0,1 0 16,-2-2-16,1 0 0,1 1 0,0-2 15,-2-1-15,0 1 0,-1-1 16,-1 0-16,0 1 0,2-3 0,0-1 15,-2 0-15,0-1 0,0-1 0,1-1 16,-2 1-16,1-3 0,-2 1 0,-1 1 16,0-2-16,-1 0 0,3 1 0,-1-2 15,0-1-15,1 1 0,-3-1 0,2-1 16,-4-1-16,3 1 0,-4-1 16,1 0-16,-3 1 0,0-1 0,-5 1 15,-3 0-15,-4 1 0,1 0 0,-2-1 16,0-1-1,3 5-15,3 2 0,-12-20 0,1-2 16,-7-2 0,18-3-1,14 26-15,-9 9 0,0 0 0</inkml:trace>
  <inkml:trace contextRef="#ctx0" brushRef="#br0" timeOffset="41694.0112">4350 4928 0,'0'0'0,"0"0"0,0 0 0,0 0 15,0 0-15,0 0 0,0 0 0,0 0 16,0 0-16,0 0 0,0 0 0,0 0 15,0 0-15,0 0 0,0 0 16,0 0-16,0 0 0,0 0 0,0 0 0,0 0 16,0 0-16,0 0 0,0 0 15,0 0-15,0 0 0,0 0 0,0 0 16,0 0-16,0 0 0,0 0 0,0 0 16,-100 180-16,104-161 0,-3-1 0,1 3 15,0-2-15,-2 0 0,2 1 0,1-3 16,-1-1-16,3 1 0,2-2 0,-2 0 15,-1-2-15,0-1 0,2 0 16,-1-1-16,3 1 0,2-2 0,2 1 16,-1-2-16,1-1 0,-1 0 0,3 0 15,-1 1-15,2-2 0,2-1 0,-3-1 16,3-1-16,-2 0 0,0-3 0,0-1 16,0-1-16,1 0 0,1-2 0,-1-1 15,2-1-15,-2-1 0,-1-2 0,1-1 16,0 0-16,-4-2 0,2-1 15,-3-1-15,1-2 0,0 0 0,1 0 16,2-2-16,-4 3 0,3-3 0,-2 3 16,-1-2-16,1 1 0,-2 1 0,2-2 15,-1 2-15,-2 1 0,0-2 0,1 0 16,-1 0-16,0-1 0,-1 0 0,-2 0 16,1 2-16,0-4 0,-3 2 0,0 0 15,-2 1-15,-4 0 0,-1 1 16,0 0-16,-4 0 0,1 0 0,-3 2 15,-3-1-15,0 3 0,-7-3 0,1 3 16,-3 1-16,0 2 0,0 2 0,0 4 16,-5 1-16,3 1 0,0 1 0,-3 1 15,3 1-15,-1 3 0,1-1 0,0 2 16,0 1-16,2 0 0,2 0 16,0 0-16,0 1 0,3 0 0,2 1 15,0-1-15,3 0 0,1 0 0,1 0 16,0-2-16,2-1 0,-1 2 0,2-4 15,1 0-15,1-2 0,-1 0 0,-3-3 16,2-1-16,-3-2 0,2-1 0,3 0 16,0 4-16,4 0 0,0 0 15</inkml:trace>
  <inkml:trace contextRef="#ctx0" brushRef="#br0" timeOffset="42475.0956">3418 5079 0,'0'0'0,"0"0"0,0 0 0,0 0 0,0 0 15,0 0-15,0 0 0,0 0 0,0 0 16,0 0-16,0 0 0,0 0 0,0 0 16,0 0-16,0 0 0,0 0 0,0 0 15,0 0-15,0 0 0,0 0 16,0 0-16,0 0 0,0 0 0,22 192 16,-23-172-16,2-1 0,1 2 0,0-3 15,0-2-15,0 1 0,1 1 0,1-1 16,-1-2-16,4 2 0,2-1 0,-2-1 15,5-2-15,-3 0 0,0-3 0,0-1 16,4 0-16,0-1 0,4 0 0,-3-2 16,4-1-16,-2-1 0,3-4 0,-2-2 15,1-1-15,1-3 0,1-2 16,-1-3-16,3-3 0,0-1 0,-2-3 16,3 0-16,-2 0 0,-1-2 0,-1 1 15,-1-2-15,-1-1 0,-1-1 0,1 1 16,-4 0-16,-3 0 0,-5 1 0,-1 0 15,-4 0-15,0 2 0,-2 1 0,-2-2 16,-1 1-16,-5 1 0,-1-1 0,-3 2 16,-3 2-16,-1-2 0,2 3 15,-3 1-15,1 0 0,-2 2 0,0 1 16,1 1-16,0 2 0,1-1 0,-1 4 16,0 0-16,1 2 0,-1 1 0,3 0 15,0 2-15,2 0 0,0 1 0,2 2 16,-4 0-16,4 4 0,-4-1 0,2 4 15,-1 0-15,4 2 0,0 1 16,1-1-16,3 0 0,-4 3 0,4-2 16,-1 0-16,6-1 0,-3-2 0,1-1 15,-3-4-15,-3-2 0,3-1 0,3-2 16,0-1-16,4 0 0,0 0 0</inkml:trace>
  <inkml:trace contextRef="#ctx0" brushRef="#br0" timeOffset="43217.2554">2675 5039 0,'0'0'0,"0"0"0,0 0 0,0 0 0,0 0 15,0 0-15,0 0 0,0 0 0,0 0 16,0 0-16,0 0 0,0 0 16,0 0-16,0 0 0,0 0 15,0 0-15,0 0 0,0 0 0,-68 196 16,75-179-16,0 1 0,3 0 0,-3-1 16,2 1-16,0-4 0,1 1 0,-1 1 15,2-2-15,1 3 0,0-3 0,-1-2 16,3-2-16,2 2 0,1 0 0,2-1 15,-3-2-15,-1 0 0,0-4 0,-4 0 16,4-1-16,-2-3 0,2 1 16,-4-1-16,4 0 0,-4-3 0,0-1 15,1-2-15,0-2 0,-2-1 0,-1-1 16,2-2-16,1-2 0,-3-1 0,-1-4 16,-2 0-16,2-3 0,1 1 0,-2-1 15,1-1-15,0-2 0,-1-1 0,-3 2 16,1 0-16,-3 0 0,-2 0 15,-2 1-15,0 0 0,-3 2 0,1 1 16,-1 2-16,3 3 0,-3 4 0,0-2 16,-2 0-16,-4 2 0,-1-1 0,-1 3 15,2 0-15,0 4 0,0 0 0,-2 2 16,2 0-16,0 0 0,-1 2 0,0-1 16,0 2-16,-2-1 0,1 4 0,-2-2 15,2 2-15,-4 1 0,1 3 0,-3-1 16,0 2-16,1 2 0,-1 2 15,3 1-15,0 1 0,4 0 0,0 5 16,1-4-16,2 0 0,-1-1 0,1-4 16,2-1-16,-2-1 0,1-3 0,1 1 15,3-2-15,2-3 0,0-1 0,2-1 16,0 0-16</inkml:trace>
  <inkml:trace contextRef="#ctx0" brushRef="#br0" timeOffset="44037.315">2747 5847 0,'0'0'0,"0"0"0,0 0 0,0 0 0,0 0 16,0 0-16,0 0 0,0 0 0,0 0 15,0 0-15,0 0 0,0 0 0,0 0 16,0 0-16,0 0 0,0 0 0,0 0 16,0 0-16,0 0 0,0 0 15,0 0-15,0 0 0,0 0 0,0 0 16,0 0-16,0 0 0,0 0 0,0 0 15,0 0-15,-144 132 0,142-115 0,-1 1 16,0-1-16,1-1 0,2 2 0,4 1 16,0-3-16,0 2 0,1-3 0,2 0 15,2 0-15,3 1 0,-1 0 0,1-3 16,0-1-16,1-2 0,0-1 16,2 0-16,0-1 0,0-3 0,2 0 15,-1-5-15,3 0 0,0-4 0,1 0 16,-1-1-16,-1-1 0,0-2 0,1-2 15,1-2-15,3-3 0,-1-3 16,0-1-16,-1-1 0,3-7 16,1 1-16,1-3 0,-5 0 0,-5 5 15,-2 3-15,-5 2 0,-1-2 0,-2 3 16,-1 0-16,-2 0 0,1 2 0,-2 0 16,-2-1-16,-2 0 0,-2 3 0,1-1 15,1 3-15,-3-3 0,-3-1 0,-1 2 16,-2-1-16,0 3 0,-3 0 15,2 2-15,-5 1 0,-1 0 0,-5 0 16,1 4-16,-1 1 0,0 1 0,0 3 16,-1 3-16,-2-1 0,4 4 0,-4-1 15,3 2-15,-1 1 0,1 4 0,2 0 16,0 3-16,2 1 0,5 1 0,3 1 16,-1 0-16,0-1 0,1 0 0,1 1 15,2-2-15,3 1 0,0-2 16,-4-4-16,-1-4 0,-1-5 0,3-2 15,4-1-15,4 1 0,0 0 0</inkml:trace>
  <inkml:trace contextRef="#ctx0" brushRef="#br0" timeOffset="44694.5306">2662 6421 0,'0'0'0,"0"0"0,0 0 0,0 0 0,0 0 16,0 0-16,0 0 0,0 0 0,0 0 16,0 0-16,0 0 0,0 0 0,0 0 15,0 0-15,0 0 0,0 0 0,0 0 16,0 0-16,0 0 0,0 0 0,0 0 16,0 0-16,-78 193 0,85-174 0,0 1 15,5-1-15,-1 0 0,2 1 16,4-2-16,0 1 0,3-2 0,-1 1 15,0-4-15,0 2 0,2-1 0,-2-3 16,1-1-16,1-2 0,-1-2 0,2 0 16,0 0-16,3-2 0,-4-3 0,2-2 15,-2-2-15,-3-2 0,1-1 0,0-2 16,-1-2-16,1-1 0,0-3 0,-3-5 16,-4 0-16,4-1 0,-2-1 15,1 0-15,-2-2 0,-3-2 0,-1-1 16,-2 2-16,-1-2 0,-5 0 0,-4-1 15,-2 0-15,-1 0 0,-1-1 0,-1 0 16,-3 1-16,2 1 0,-5 2 0,0 3 16,-1 3-16,0 2 0,-4 2 0,3 3 15,-3 2-15,1 4 0,1 2 0,-2 2 16,1 2-16,1 1 0,-1 2 16,1 1-16,-4 2 0,1 5 0,-1-1 15,3 3-15,1 2 0,3 0 0,2 1 16,3 0-16,4-2 0,-2 0 0,4-1 15,-1 0-15,2 2 0,-1-4 0,4-2 16,0-5-16,0-4 0,1-3 0,0 0 16,-2 0-16,0 1 0,0 0 0</inkml:trace>
  <inkml:trace contextRef="#ctx0" brushRef="#br0" timeOffset="45374.7731">3481 5870 0,'0'0'0,"0"0"0,0 0 15,0 0-15,0 0 0,0 0 0,0 0 0,0 0 16,0 0-16,0 0 0,0 0 0,0 0 16,0 0-16,0 0 0,0 0 0,0 0 15,0 0-15,0 0 0,0 0 0,-100 172 16,102-157-16,0 1 0,3 1 0,-1-2 15,4 1-15,1-1 0,0-1 16,0 2-16,3-3 0,0-1 0,0-1 16,-1-1-16,3 0 0,0-1 0,0-1 15,3-1-15,-4-1 0,2-4 0,-2 1 16,2-3-16,-2 0 0,2-1 0,1-2 16,-2 0-16,0-2 0,0-1 0,0-2 15,-1-1-15,2-1 0,-2-2 0,0-2 16,0 0-16,-1-4 0,0 0 0,-1 0 15,1-1-15,-1-2 0,1 0 16,-2-1-16,-1 0 0,-4-2 0,1 1 16,-2-2-16,-2 2 0,0 0 0,-4 0 15,-2 1-15,0 3 0,-1 0 0,1 4 16,-3-1-16,0 1 0,-2 2 16,0 2-16,2 1 0,0 2 0,-3 1 0,3 1 15,-4 1-15,1 1 0,-2 1 0,3 0 16,-3 2-16,1 1 0,-3 0 15,2 0-15,-3 3 0,2-1 0,-1 3 0,0 2 16,-2 2-16,1 1 0,0 2 16,0 1-16,2 1 0,-2-2 0,2 2 15,1-1-15,0 0 0,3 1 0,2 0 16,-2 0-16,0-4 0,0-2 0,-1 1 16,3-4-16,4-1 0,1-4 0,2 0 15,0 0-15</inkml:trace>
  <inkml:trace contextRef="#ctx0" brushRef="#br0" timeOffset="46029.9661">3518 6357 0,'0'0'0,"0"0"0,0 0 0,0 0 0,0 0 0,0 0 15,0 0-15,0 0 0,0 0 0,0 0 16,0 0-16,0 0 0,0 0 15,0 0-15,0 0 0,0 0 0,-100 170 16,95-149-16,1 3 0,-2-1 0,0-1 16,2 0-16,1-1 0,1 0 0,2-3 15,2-1-15,5-1 0,0-1 0,1-2 16,2-1-16,0-1 0,2 0 0,2 1 16,0-1-16,-1-3 0,2-1 0,-2-4 15,2 0-15,3-2 16,1 0-16,2-2 0,4-2 0,3-1 15,0-5-15,0 1 0,-4-3 0,-3 0 16,-3 1-16,1-3 0,0-1 0,0-3 16,-1-1-16,-4-3 0,-1-1 15,-2-2-15,2 2 0,-3 0 0,-1 0 16,0-3-16,-2 0 0,1 1 0,-1-1 16,-3 0-16,-2 1 0,-2-1 0,-2 1 15,-2-1-15,-1 1 0,-5 0 0,-2 0 16,-1 3-16,-1 4 0,0 0 0,-3 3 15,-1 4-15,-3 2 0,0 3 0,2 2 16,-4 3-16,-1 4 0,-1 3 0,-1 3 16,3 0-16,0 3 0,1 1 15,4 0-15,1 1 0,4-1 0,1 1 16,3-2-16,0-1 0,-1-2 0,5 0 16,-1-2-16,5-1 0,1-1 0,3-2 15,1-3-15,1-2 0,2-2 0,1-3 16,0 0-16,-3 3 0,-1 1 0,-4 2 15,0 0-15</inkml:trace>
  <inkml:trace contextRef="#ctx0" brushRef="#br0" timeOffset="46664.119">4332 5724 0,'0'0'0,"0"0"16,0 0-16,0 0 0,0 0 0,0 0 0,0 0 15,0 0-15,0 0 0,0 0 16,0 0-16,0 0 0,0 0 0,0 0 0,0 0 15,0 0-15,0 0 0,0 0 0,0 0 16,0 0-16,0 0 0,0 0 0,0 0 16,0 0-16,0 0 0,0 0 15,-121 162-15,123-144 0,0 1 0,0 2 16,0-2-16,1 2 0,1 0 0,-1-1 16,4 2-16,0-2 0,4-1 0,1-1 15,0-2-15,3-2 0,-2-3 16,0-1-16,4 1 0,-1-2 0,1-3 0,2-1 15,-1-2-15,-1-3 0,1-1 0,1-2 16,-3-2-16,5-3 0,-2-1 16,-1-4-16,3-1 0,1-4 0,-2-3 15,1 1-15,-2-1 0,-1-1 0,-1-1 16,-1 1-16,-1-2 0,0-1 0,-2 0 16,-2-1-16,-5 2 0,-4 1 0,-2 1 15,-1 1-15,0 0 0,-5 0 0,-1 0 16,-2 1-16,-5 0 0,2 2 0,-5 0 15,-1 3-15,-3 2 0,-3 1 0,1 4 16,-2 1-16,-1 1 0,0 2 16,-1 0-16,1 2 0,2 3 0,4 1 15,-2 2-15,3 0 0,1 5 0,-3 0 16,3 2-16,1 1 0,4-3 0,1 3 16,2-1-16,1 0 0,-3 0 15,3 1-15,2-2 0,-1 1 0,4-1 0,2 0 16,-1-1-16,1-2 0,-2-4 0,2 0 15,-1-3-15,3 0 0,0 0 0</inkml:trace>
  <inkml:trace contextRef="#ctx0" brushRef="#br0" timeOffset="47340.4863">4406 6306 0,'0'0'0,"0"0"0,0 0 0,0 0 0,0 0 15,0 0-15,0 0 0,0 0 0,0 0 16,0 0-16,0 0 0,0 0 0,0 0 16,0 0-16,0 0 0,0 0 0,0 0 15,0 0-15,0 0 0,0 0 16,0 0-16,0 0 0,0 0 0,-91 184 16,93-165-16,-2 0 0,2 0 0,1 1 15,2 1-15,0-3 0,-1-1 0,3 1 16,0 0-16,1-1 0,3 0 0,0-2 15,2 0-15,0 0 0,4-1 0,-3-2 16,4 0-16,1 0 0,1-3 0,-1-2 16,0-1-16,0-4 0,-1 0 0,5-1 15,-2-2-15,1-1 0,0-1 16,0-3-16,1 0 0,-3-2 0,2-2 16,1 1-16,-4-3 0,-1 1 0,0-1 15,-1-2-15,0 1 0,-4 0 0,2-1 16,-6-3-16,2-1 0,-1 0 0,-1-3 15,-2 2-15,-2-4 0,0 1 0,-2 0 16,-1-1-16,-2 1 0,-3-1 0,-2 1 16,-2 0-16,0 1 0,-4-1 15,-4 2-15,0-1 0,-6 5 0,0 0 16,-2 6-16,-1 1 0,-4 3 0,2 3 16,-1 1-16,3 4 0,1 0 0,-2 5 15,1 3-15,-2 1 0,1 4 0,4 2 16,-3 1-16,3 0 0,1 2 0,3-1 15,6 0-15,-1 0 0,3-2 0,2-3 16,2 0-16,2-1 0,6-2 0,2-2 16,0-4-16,1-3 0,1-6 0,-3 0 15,-1 2-15,-2-2 0,-1 4 0,0 0 16</inkml:trace>
  <inkml:trace contextRef="#ctx0" brushRef="#br0" timeOffset="47948.0116">5171 5479 0,'0'0'0,"0"0"0,0 0 15,0 0-15,0 0 0,0 0 0,0 0 16,0 0-16,0 0 0,0 0 0,0 0 16,0 0-16,0 0 0,0 0 0,-146 147 15,142-131-15,2 2 0,0 1 0,4 1 16,-2 1-16,2 1 0,2 1 0,4 0 15,-3-1-15,4 0 0,2 1 0,2-3 16,2-1-16,2 0 0,-1-1 0,3-1 16,0 0-16,1-2 0,1 0 15,1-1-15,-2-2 0,2 0 0,-1-4 16,1-2-16,-1-1 0,-1-2 16,0-3-16,5-5 0,2-2 0,0-4 15,-3-3-15,-6 1 0,-3-1 16,0-2-16,-3-1 0,0-2 0,-3 0 15,-1-2-15,-2 0 0,-3-2 0,-1 0 16,-4 1-16,0 0 0,-5-3 0,-4 1 16,0-2-16,0 2 0,-5 0 0,2 0 15,-3 5-15,0 1 0,1 5 0,-2 3 16,1 3-16,-2 3 0,0 0 16,-1 3-16,-1 2 0,3 3 0,-4 0 0,2 3 15,1 1-15,0 2 0,0 0 16,1 1-16,1 0 0,4-1 0,-2-1 15,4 1-15,2 0 0,-1 0 0,3-1 16,3-2-16,-1 0 0,-2-2 0,3-1 16,-1-1-16,4-2 0,1-1 0,0 0 15</inkml:trace>
  <inkml:trace contextRef="#ctx0" brushRef="#br0" timeOffset="48561.3718">5210 6210 0,'0'0'0,"0"0"0,0 0 0,0 0 0,0 0 16,0 0-16,0 0 0,0 0 0,0 0 16,0 0-16,0 0 0,0 0 0,0 0 15,0 0-15,0 0 0,0 0 0,0 0 16,0 0-16,-74 184 0,76-161 0,-2 0 16,4 0-16,-1 2 0,3-2 15,2 0-15,-1 2 0,0 0 0,2 0 16,1-2-16,1-1 0,0-3 0,4 1 15,-2-4-15,2-1 0,-1-1 0,4-3 16,-2 0-16,3-3 0,0-1 0,-1 0 16,2-4-16,3 0 0,-3-3 0,2-4 15,1-1-15,-3-3 0,0 1 0,-1-1 16,-2-5-16,0 0 0,-1-2 0,3-2 16,-3-2-16,0-1 0,0 0 15,-1-2-15,-4 0 0,-1-1 0,-3 1 16,-3 0-16,1-3 0,-1 2 0,-3-3 15,-1 1-15,-3 0 0,-2-1 0,-1-2 16,-1 1-16,-3 1 0,-1-1 0,-1 1 16,-4 0-16,-1 3 0,-1 0 0,-3 5 15,3 3-15,-1 4 0,2 5 0,1 1 16,-1 4-16,2 2 0,0 0 16,-1 4-16,0 1 0,4 1 0,-1 2 15,2 0-15,5 2 0,1-1 0,1 0 16,2 0-16,1-2 0,1-2 0,3 1 15,-3-5-15,2 0 0,0-6 0,-1-2 16,0 0-16,-1 1 0,0 3 0,0 2 16,0 0-16</inkml:trace>
  <inkml:trace contextRef="#ctx0" brushRef="#br0" timeOffset="49153.4981">6004 5630 0,'0'0'0,"0"0"0,0 0 0,0 0 0,0 0 0,0 0 16,0 0-16,0 0 0,0 0 15,0 0-15,0 0 0,0 0 0,0 0 16,0 0-16,0 0 0,0 0 0,0 0 16,0 0-16,0 0 0,0 0 0,0 0 15,-60 202-15,62-179 0,0 3 0,3-3 16,2 0-16,0-1 0,2 0 0,-1-2 16,4-1-16,1-1 0,-1-3 0,2-3 15,0-1-15,0-4 0,1-1 0,0 0 16,2-1-16,-3-3 0,3 1 15,-2-5-15,4 1 0,-3-2 0,3-1 16,-1-3-16,3-1 0,0-3 0,-2-2 16,-1 0-16,-2-4 0,1 0 0,0-1 15,-2-1-15,-1-2 0,-1-2 0,2 0 16,0-2-16,-4 0 0,-1 0 0,-5 2 16,-1-1-16,-4 1 0,-2 2 0,-3-1 15,-4 0-15,0 0 0,-1 0 16,-4 1-16,-2 1 0,-3 2 0,1 6 15,-4-2-15,-1 3 0,2 2 0,-4 5 16,-1 1-16,0 4 0,-1 3 0,1 3 16,2 0-16,1 4 0,2 0 0,0 1 15,0 1-15,1-1 0,1 3 0,3-1 16,1 2-16,3-1 0,3-1 0,2 0 16,2 0-16,1-2 0,-1 1 15,1-2-15,1-2 0,1-2 0,0-3 0,-3-2 16,3 1-16,1-3 0,1 0 15,0 0-15</inkml:trace>
  <inkml:trace contextRef="#ctx0" brushRef="#br0" timeOffset="49757.125">5946 6368 0,'0'0'0,"0"0"0,0 0 0,0 0 0,0 0 15,0 0-15,0 0 0,0 0 0,0 0 0,0 0 16,0 0-16,0 0 0,0 0 15,0 0-15,-84 178 0,87-160 0,2 1 16,-1 2-16,-2 1 0,5 1 0,2-1 16,4-2-16,2 1 0,0-3 0,0 0 15,2-2-15,0-2 0,1 0 0,2-3 16,-2 1-16,2-4 0,2 1 0,-2-3 16,1-1-16,3-2 0,-3-2 15,2-1-15,0-1 0,-5 0 0,4-3 16,-1-1-16,0-3 0,2-2 0,1-2 15,-1-1-15,0-1 0,0-2 0,-4-1 16,0-2-16,-3 0 0,1 0 0,0-2 16,1-1-16,-2 0 0,-2 0 0,-1-1 15,-4 0-15,-3-1 0,-4-1 0,-2 1 16,-4-1-16,-2 2 0,-3-2 0,-2 3 16,-4 0-16,2 1 0,-4 1 15,-1 1-15,1 5 0,-1 1 0,-3 4 16,2 4-16,-2 1 0,-2 2 0,-1 3 15,-1 0-15,1 4 0,1 0 0,0 3 16,-1 1-16,-2 3 0,4-2 0,-1 3 16,3 0-16,2-2 0,2 1 15,2 0-15,2 0 0,1 0 16,6-1-16,3-5 0,4-2 0,0-6 16,3-3-16,-1-5 0,-3 2 0,1 0 15,-3 4-15,1 4 0,0 0 0</inkml:trace>
  <inkml:trace contextRef="#ctx0" brushRef="#br0" timeOffset="50420.104">6772 5599 0,'0'0'0,"0"0"0,0 0 0,0 0 0,0 0 16,0 0-16,0 0 0,0 0 0,0 0 15,0 0-15,0 0 0,0 0 0,0 0 16,0 0-16,-31 197 0,38-175 0,2 0 16,0-2-16,3 0 0,0-2 0,4-2 15,3-1-15,-1-1 0,3-1 0,-1-1 16,0 0-16,1-1 0,0-3 0,-2 0 15,2-4-15,2 0 0,-3-3 16,2-1-16,-3-1 0,-1-3 0,-1 1 16,-2-2-16,-4-1 0,-1-1 0,-3-1 15,0-1-15,-1 0 0,-2-2 0,-3 0 16,5-3-16,3-3 0,3 2 16,-3 5-16,3-16 0,-5 1 15,0-5-15,-4-4 0,-10 15 0,-6-1 16,-5 0-16,-5-1 0,1 0 0,-1 0 15,1 0-15,0 3 0,-1 0 0,2 4 16,0 1-16,0 0 0,2 3 0,0 2 16,4 2-16,1 2 0,2 1 0,-3 2 15,2 2-15,0 0 0,2 2 0,2 0 16,-1 1-16,-5 2 0,-4 4 16,5-3-16,-2 0 0,-8 12 15,6-5-15,3 6 0,-1 1 0,21-12 16,0 1-16,1-2 0,0-3 0,0 2 15,-1-1-15,-3-3 0,-2-2 0,0-1 16,0 0-16</inkml:trace>
  <inkml:trace contextRef="#ctx0" brushRef="#br0" timeOffset="51029.4071">6856 6336 0,'0'0'0,"0"0"0,0 0 0,0 0 16,0 0-16,0 0 16,0 0-16,0 0 0,0 0 0,0 0 15,0 0-15,0 0 0,0 0 0,0 0 16,0 0-16,0 0 0,0 0 0,0 0 16,-5 197-16,14-174 0,2 0 15,1 1-15,2-2 0,0-1 0,0 0 0,0-3 16,4 1-16,1-1 0,-1-1 15,2-3-15,-2-1 0,3-2 0,0 0 16,-1-3-16,2-1 0,-1-1 0,0-3 16,-3 0-16,1-3 0,-2-1 0,2-3 15,0-2-15,-2-2 0,0-4 0,-1-4 16,1 0-16,1-3 16,-4-2-16,0-1 0,0-1 0,-5-3 0,-2 2 15,0-3-15,-1 1 0,-2-3 0,-2 1 16,-4 0-16,-6 1 0,-3-2 0,-3 2 15,-2-1-15,4 3 0,-4 3 0,2 1 16,-5 5-16,-2 2 0,0 1 0,-2 4 16,-1 3-16,-1 2 0,2 1 0,-1 3 15,1 1-15,3 2 0,0 3 0,0 1 16,2 1-16,-2 2 0,3-1 16,4 0-16,2-2 0,3-2 0,3 1 15,-3-5-15,5 1 0,-4-5 0,-1-5 16,0-5-16,1 1 0,2 4 0,1 2 15,4 6-15</inkml:trace>
  <inkml:trace contextRef="#ctx0" brushRef="#br0" timeOffset="51971.0041">7284 2685 0,'0'0'0,"0"0"0,0 0 0,0 0 16,0 0-16,0 0 0,0 0 0,0 0 16,0 0-16,0 0 0,0 0 0,0 0 15,0 0-15,0 0 0,0 0 0,0 0 16,0 0-16,0 0 0,0 0 15,0 0-15,0 0 0,0 0 16,0 0-16,0 0 0,0 0 0,0 0 16,0 0-16,0 0 0,0 0 15,193-17-15,-174 11 0,-8-2 0,1-1 16,1 1-16,2-2 0,6 2 0,5-2 16,0 1-16,1-1 0,1-2 0,2 3 15,1-3-15,1 1 0,1-2 0,2 3 16,-2-3-16,-2 2 0,1 1 0,-2-1 15,-2 3-15,0 0 0,-1-1 0,-3 4 16,-3 0-16,-3 0 0,-1 2 16,-5 1-16,-3 1 0,-2 1 0,-5 0 0,-2 0 15,0 0-15,-2 1 0,2 0 16,0 0-16,0 0 0,-2 0 0,0 0 16,0 0-16,1 0 0,-4 2 0,-2 0 15,1 2-15,-1 0 0,2 1 0,-3-1 16,1 1-16,1-1 0,1 0 0,0 0 15,2 0-15,2 0 0,-2-1 0,-1 0 16,1 0-16,-1 2 0,3-2 16,1-1-16,6-1 0,3-4 0,3-4 15,-1-5-15,-7 1 0,2 1 0,-8 4 16,2 5-16,0 0 0</inkml:trace>
  <inkml:trace contextRef="#ctx0" brushRef="#br0" timeOffset="52712.9055">8597 3118 0,'0'0'0,"0"0"0,0 0 0,0 0 0,0 0 16,0 0-16,0 0 0,0 0 0,0 0 16,0 0-16,0 0 0,0 0 0,0 0 15,0 0-15,0 0 0,0 0 0,78-187 16,-60 155-16,-1-3 0,-4-3 0,4-2 16,-3-2-16,3 1 0,2 0 15,1-2-15,-5 1 0,-2-2 0,-4 1 16,-4 1-16,2-2 0,0 4 0,-4 2 15,1 3-15,-2 2 0,-5 5 0,0 1 16,2 6-16,1 3 0,-2 4 0,2 3 16,-2 2-16,-1 0 0,2 2 0,1 3 15,0 2-15,2 0 0,-2 2 16,0 0-16,-1 0 0,2 2 0,0-1 0,0 0 16,1 1-16,-2 1 0,-2 5 15,2 1-15,2 4 0,2 4 0,-1 2 16,3 3-16,0 3 0,-3 3 0,1 0 15,0 2-15,-2 2 0,3 0 0,2 3 16,3 1-16,-1-1 0,2 1 0,-1 0 16,-5 0-16,-1 0 0,0 0 0,2 0 15,5-2-15,-1-2 0,-1-2 0,1 0 16,-3-1-16,-1-2 0,-1-2 16,-1 0-16,-1-2 0,2-2 0,-1-1 15,1-4-15,-1 0 0,-3-3 0,0-3 16,-1 0-16,0-3 0,0-1 15,-1-3-15,0-2 0,1-2 16,-6-4-16,1-3 0,-3-3 0,-5-4 16,3-6-16,-8-1 0,2-2 0,-1 5 15,8 6-15,3 6 0,6 7 0,0 0 16</inkml:trace>
  <inkml:trace contextRef="#ctx0" brushRef="#br0" timeOffset="52952.771">8654 2778 0,'0'0'16,"0"0"-16,0 0 0,0 0 0,0 0 0,0 0 15,0 0-15,0 0 0,0 0 0,0 0 16,0 0-16,0 0 0,0 0 16,0 0-16,0 0 0,0 0 0,0 0 15,0 0-15,0 0 0,209-58 0,-183 54 16,-5 1-16,2 2 0,-1-3 0,1 2 15,5-1-15,-3-1 0,-2 1 0,1 0 16,-2-3-16,0 0 0,-1-3 0,-7 0 16,-2 2-16,-5 1 0,-5 4 0,-2 2 15,0 0-15</inkml:trace>
  <inkml:trace contextRef="#ctx0" brushRef="#br0" timeOffset="53539.2673">9425 2867 0,'0'0'0,"0"0"0,0 0 0,0 0 16,0 0-16,0 0 0,0 0 0,0 0 0,0 0 16,0 0-16,0 0 0,0 0 15,0 0-15,0 0 0,0 0 0,0 0 16,0 0-16,0 0 0,0 0 0,0 0 16,0 0-16,194-43 0,-174 41 0,-3-1 15,-1 0-15,-4 0 0,2-1 0,-1-2 16,2-1-16,-6-1 0,-5 0 0,-1 3 15,-5 1-15,2 4 0,0 0 0</inkml:trace>
  <inkml:trace contextRef="#ctx0" brushRef="#br0" timeOffset="54080.8901">9901 3021 0,'0'0'0,"0"0"0,0 0 0,0 0 0,0 0 16,0 0-16,0 0 0,0 0 0,0 0 16,0 0-16,0 0 0,0 0 0,0 0 15,0 0-15,0 0 0,0 0 0,0 0 16,102-184-16,-93 154 0,-5-1 0,4-2 15,-1-3-15,0-1 0,2-1 16,3-1-16,-8-2 0,1 2 0,2 0 16,-2-1-16,4 2 0,3 1 0,-1 1 15,1 1-15,-1 0 0,0 3 0,-6 4 16,1 2-16,0 5 0,-1 6 0,-1 3 16,-4 6-16,4 2 0,-4 3 0,2 1 15,-2 1-15,0-1 0,0 0 0,0 0 16,2 1-16,-1 2 0,3 1 15,-4 2-15,2 5 0,-1 4 0,3 3 16,-2 5-16,-6 4 0,5 5 0,-7 2 16,2 2-16,-4 0 0,1 0 0,0 0 15,5 0-15,5 0 0,-2 0 0,4 0 16,-1 0-16,-3 0 0,1-2 0,-3-1 16,0 0-16,-2-3 0,3-2 0,1-2 15,-2-2-15,1 0 0,-2-1 16,-2-2-16,1-1 0,-1-2 0,1-2 15,-1-3-15,-4-1 0,3-5 0,1-1 16,0-3-16,-1-1 0,1-2 0,-2-5 16,-3-1-16,0 0 0,2 2 0,-1 2 15,8 2-15,0 0 0</inkml:trace>
  <inkml:trace contextRef="#ctx0" brushRef="#br0" timeOffset="54267.4321">9875 2774 0,'0'0'0,"0"0"0,0 0 0,0 0 0,0 0 16,0 0-16,0 0 0,0 0 0,0 0 16,0 0-16,0 0 0,0 0 0,0 0 15,0 0-15,0 0 0,0 0 16,168-107-16,-143 97 0,-4 1 0,7-5 16,-5 1-16,0 0 0,1-1 0,-3-2 15,-7 0-15,-7 3 0,-3 3 0,-6 5 16,2 5-16,0 0 0</inkml:trace>
  <inkml:trace contextRef="#ctx0" brushRef="#br0" timeOffset="54547.8506">10629 2139 0,'0'0'0,"0"0"0,0 0 0,0 0 0,0 0 0,0 0 15,0 0-15,0 0 0,0 0 0,0 0 16,0 0-16,0 0 0,0 0 16,0 0-16,0 0 0,-55 189 0,44-155 15,-3 2-15,0-1 0,4 2 0,1-1 16,-1-1-16,8-1 0,2 0 0,-2-2 16,4-1-16,0-1 0,-8-2 0,3-2 15,-3-4-15,-3-2 0,0-2 0,0-6 16,-2-2-16,1-2 0,1-5 15,-5-4-15,7-1 0,0 1 0,5-1 16,2 2-16,0 0 0</inkml:trace>
  <inkml:trace contextRef="#ctx0" brushRef="#br0" timeOffset="54728.3414">10282 2760 0,'0'0'0,"0"0"0,0 0 0,0 0 16,0 0-16,0 0 0,0 0 15,0 0-15,0 0 0,0 0 0,0 0 0,0 0 16,0 0-16,0 0 0,168-98 16,-147 91-16,5-2 0,-2 0 0,3-1 15,2-4-15,-6 0 0,0-2 0,-7 4 16,-6 4-16,-5 4 0,-5 4 0,0 0 16</inkml:trace>
  <inkml:trace contextRef="#ctx0" brushRef="#br0" timeOffset="55048.5762">10747 2791 0,'0'0'0,"0"0"0,0 0 0,0 0 15,0 0-15,0 0 0,0 0 0,0 0 16,0 0-16,0 0 0,0 0 16,0 0-16,0 0 0,0 0 0,0 0 0,0 0 15,0 0-15,0 0 0,0 0 0,0 0 16,0 0-16,0 0 0,0 0 15,0 0-15,0 0 0,0 0 0,0 0 16,0 0-16,104-168 0,-106 146 0,-7 2 16,0-1-16,-6 2 0,2 1 0,0 1 15,2 4-15,0 3 0,-1 4 0,0 3 16,1 2-16,-4 4 0,-2 1 16,4 4-16,-1 2 0,2-1 0,3 4 0,2-1 15,0 0-15,3 0 0,-1-2 16,3 0-16,-1-3 0,3-2 0,2-2 15,0-4-15,3-1 0,-4 1 0,3-1 16,-4 2-16,0 0 0</inkml:trace>
  <inkml:trace contextRef="#ctx0" brushRef="#br0" timeOffset="55782.0666">10915 2684 0,'0'0'0,"0"0"0,0 0 0,0 0 16,0 0-16,0 0 0,0 0 0,0 0 16,0 0-16,0 0 0,0 0 0,0 0 15,0 0-15,0 0 0,0 0 16,0 0-16,0 0 0,0 0 0,0 0 16,0 0-16,0 0 0,0 0 0,0 0 15,0 0-15,0 0 0,0 0 0,0 0 16,0 0-16,0 0 0,0 0 0,0 0 15,0 0-15,0 0 0,0 0 0,0 0 16,0 0-16,0 0 0,0 0 16,0 0-16,0 0 0,0 0 0,0 0 15,0 0-15,0 0 0,0 0 0,0 0 16,0 0-16,0 0 0,0 0 0,0 0 16,0 0-16,108-161 0,-105 159 0,-3 1 15,0 1-15,0 1 0,0 1 0,3 0 16,3 1-16,-2 2 0,2 3 0,-3 1 15,1 1-15,2 2 0,-1 1 16,3 1-16,-3 1 0,-1 2 0,-2-2 16,-2 1-16,0-1 0,2 2 0,-4-3 15,2 0-15,0-1 0,0 0 0,2-4 16,-2 0-16,3-5 0,-2 0 0,-1-3 16,0-1-16,0 1 0,1-1 0,1 0 15,-2-1-15,0 1 0,2-1 0,-4-4 16,4-4-16,-2-3 0,1-5 0,8 0 15,-4-2-15,3 0 0,2-2 16,0 1-16,-4-1 0,3 0 0,-1 1 16,2-2-16,-2 4 0,2 4 0,-2 1 15,0 3-15,1 4 0,-7 4 0,3 0 16,-5 1-16,0 2 0,0 0 16,-2 0-16,2 0 0,-1 2 15,1 3-15,0 0 0,3 4 0,3 1 16,0 0-16,-1-1 0,1 0 0,1 3 15,-1-1-15,-2 2 0,-1 1 0,-3 1 16,2-1-16,-2 3 0,2-1 16,-4 1-16,-3 1 0,1-1 0,-2 0 15,2-1-15,2-3 0,-1 1 0,-1 0 16,1-1-16,-1 0 0,6-1 0,-2-1 16,1-2-16,1-2 0,0-3 0,0-2 15,1-3-15,-2-4 0,2-4 0,-1-6 16,-5 0-16,6 4 0,-7 4 0,4 6 15,0 0-15</inkml:trace>
  <inkml:trace contextRef="#ctx0" brushRef="#br0" timeOffset="56276.9836">11507 2548 0,'0'0'0,"0"0"0,0 0 0,0 0 0,0 0 0,0 0 15,0 0-15,0 0 0,0 0 0,0 0 16,0 0-16,0 0 0,0 0 0,0 0 16,0 0-16,0 0 0,0 0 15,0 0-15,0 0 0,0 0 0,0 0 16,0 0-16,0 0 0,-64 207 0,62-182 15,2 1-15,7-2 0,-3-1 0,6-3 16,1-3-16,-1-3 0,-1-4 0,1-2 16,-1-3-16,0-2 0,3-2 0,-2-2 15,2-3-15,1-1 0,-1-2 16,2-2-16,1-3 0,3-4 0,0-2 16,0-2-16,1-2 0,0-1 0,-3-1 15,0-2-15,-5-1 0,1 0 0,2 0 16,-4-1-16,1 1 0,-9 1 0,1 4 15,-7 3-15,1 4 0,1 5 0,-1 1 16,2 6-16,-2 1 0,-2 3 16,2 0-16,-4 2 0,5 4 0,-9 4 15,-4 7-15,0 3 0,-7 8 0,3 2 16,-3 3-16,3-1 0,3 1 0,6-1 16,3 0-16,1 0 0,4-2 0,3-1 15,1-2-15,5-2 0,-6-6 0,-3-5 16,2-8-16,-6-5 0,6-2 0,0 0 15</inkml:trace>
  <inkml:trace contextRef="#ctx0" brushRef="#br0" timeOffset="57948.867">4131 6785 0,'0'0'0,"0"0"0,0 0 0,0 0 16,0 0-16,0 0 0,0 0 0,0 0 15,0 0-15,0 0 0,0 0 0,0 0 16,0 0-16,0 0 0,0 0 15,0 0-15,0 0 0,0 0 0,0 0 16,0 0-16,-109 183 0,97-155 0,0 3 16,-4 2-16,0 4 0,-5 2 0,1 4 15,-4 4-15,0 2 0,-6 4 0,0 4 16,-1-2-16,1 3 0,0 0 0,-3 0 16,-2 3-16,-2-1 0,-1-2 15,3-4-15,1-3 0,5-4 0,1-4 16,2-6-16,4-6 0,3-4 0,5-6 15,2-6-15,5-8 0,1-6 0,1-4 16,3-8-16,0-5 0,6-6 0,-1 4 16,1 4-16,-2 7 0,-2 7 0,0 0 15</inkml:trace>
  <inkml:trace contextRef="#ctx0" brushRef="#br0" timeOffset="58235.9678">4289 6874 0,'0'0'0,"0"0"0,0 0 0,0 0 16,0 0-16,0 0 0,0 0 0,0 0 0,0 0 15,-139 191-15,115-150 0,-1 2 0,2 3 16,-3 2-16,-2 2 0,0 2 0,-4-1 15,1 2-15,1-3 0,0 1 0,2-4 16,2-2-16,2-2 0,2-4 0,0-6 16,3-2-16,2-5 0,2-4 15,1-4-15,0-5 0,0-6 0,0-4 16,0-6-16,3-1 0,3 1 0,4 0 16,4 3-16,0 0 0</inkml:trace>
  <inkml:trace contextRef="#ctx0" brushRef="#br0" timeOffset="58552.4553">3455 7589 0,'0'0'0,"0"0"0,0 0 16,0 0-16,0 0 0,0 0 0,0 0 16,0 0-16,-74 217 0,67-171 0,-1 2 15,2-3-15,1 0 0,3-2 0,0-4 16,2-1-16,2-2 0,2-2 0,-1-3 15,1-6-15,2-4 0,0-3 16,3-4-16,0-2 0,4-4 0,-2-6 16,2-2-16,0-4 0,1-4 0,4-6 15,4-6-15,0-7 0,4-4 0,2-4 16,0-4-16,0-2 0,0-3 0,0-1 16,1 1-16,-2 4 0,-4 4 15,-1 5-15,1 3 0,-5 6 0,-3 2 0,-2 3 16,-3 5-16,-5 1 0,-3 2 15,-5 2-15,-5 2 0,2 1 0,-1 2 16,3 0-16,4 2 0,0 0 0</inkml:trace>
  <inkml:trace contextRef="#ctx0" brushRef="#br0" timeOffset="59175.4656">1508 9460 0,'0'0'0,"0"0"0,0 0 0,0 0 15,0 0-15,0 0 0,0 0 0,0 0 16,0 0-16,81-182 0,-62 143 0,6-1 16,1-1-16,4-3 0,-2-2 0,2-5 15,3-4-15,0-4 0,4-2 0,2-3 16,2-1-16,-2-4 0,0-1 0,-4-1 16,-2 4-16,-2 6 0,1 7 15,-7 7-15,1 9 0,-5 10 0,-5 6 16,-4 10-16,-3 3 0,-4 6 0,-1 2 15,2 3-15,-4 1 0,0 3 0,0 4 16,1 7-16,-1 5 0,0 6 0,-2 5 16,-2 5-16,-4 1 0,1 3 15,-1 2-15,2 0 0,-3 1 0,1 2 16,-2-2-16,-2 0 0,-1-3 0,2-2 16,-3-1-16,1-2 0,2-2 0,-4-4 15,4-1-15,1-3 0,-1-3 0,1-1 16,1-1-16,-2-5 0,-3 0 0,2-5 15,-6-5-15,4-5 0,3-1 0,2-3 16,7 2-16,0 0 0</inkml:trace>
  <inkml:trace contextRef="#ctx0" brushRef="#br0" timeOffset="59382.218">1780 8887 0,'0'0'0,"0"0"0,0 0 0,0 0 15,0 0-15,0 0 0,0 0 0,0 0 16,0 0-16,0 0 0,0 0 16,0 0-16,0 0 0,0 0 0,0 0 15,194-97-15,-162 87 0,0 4 0,-1 1 16,-1-1-16,0 4 0,-2-2 0,0-1 16,-2-1-16,-2-1 0,-9 3 0,-6 0 15,-3 2-15,-6 2 0,0 0 0</inkml:trace>
  <inkml:trace contextRef="#ctx0" brushRef="#br0" timeOffset="59591.5363">2561 8893 0,'0'0'0,"0"0"0,0 0 16,0 0-16,0 0 0,0 0 0,0 0 15,0 0-15,0 0 0,0 0 0,0 0 16,0 0-16,0 0 0,0 0 0,0 0 16,0 0-16,0 0 15,190-79-15,-175 63 0,-8 5 0,-1 1 16,-6 10-16</inkml:trace>
  <inkml:trace contextRef="#ctx0" brushRef="#br0" timeOffset="59912.2702">3266 8549 0,'0'0'0,"0"0"0,0 0 0,0 0 16,0 0-16,0 0 0,0 0 0,0 0 16,0 0-16,0 0 0,0 0 0,-104 202 15,89-168-15,2-1 0,-4-2 0,4-3 16,1 1-16,0-2 0,3-2 16,0-3-16,1-2 0,4 0 0,-1-2 15,1-4-15,0-2 0,1-5 0,-4-4 16,4-6-16,-1-6 0,1-2 0,1 3 15,-2 3-15,4 5 0,0 0 0</inkml:trace>
  <inkml:trace contextRef="#ctx0" brushRef="#br0" timeOffset="60342.1486">3602 8742 0,'0'0'0,"0"0"0,0 0 0,0 0 0,0 0 16,0 0-16,0 0 0,0 0 0,-184 66 15,151-55-15,1-1 0,-1-1 0,-1-1 16,3 0-16,1-1 0,2-1 0,0-1 16,2-1-16,0-1 0,1-1 0,2-3 15,4-2-15,3 0 0,0-2 16,4-4-16,2 0 0,1 0 0,0-4 0,4 3 15,-2-1-15,5 3 0,1 0 0,1 1 16,0 3-16,0 1 0,1 1 0,1 1 16,1 1-16,1 1 0,1 2 15,0 0-15,3 0 0,-1 4 0,3-1 16,0 3-16,0 3 0,1-2 0,-2 1 16,0-1-16,1 0 0,-1-1 0,0 3 15,3-1-15,-1 1 0,0 1 16,-1-3-16,0 0 0,1-1 0,1 2 0,0-1 15,2 2-15,-1-2 0,-1-1 16,0 0-16,-1 0 0,2-1 0,-2-2 16,0-2-16,1-3 0,-2-5 0,-2-5 15,-3-1-15,-2 4 0,-3 0 16,0 6-16,0 0 0</inkml:trace>
  <inkml:trace contextRef="#ctx0" brushRef="#br0" timeOffset="60754.4103">3749 8883 0,'0'0'0,"0"0"0,0 0 0,0 0 0,0 0 15,0 0-15,0 0 0,0 0 0,0 0 16,0 0-16,0 0 0,0 0 0,0 0 15,0 0-15,0 0 0,0 0 0,0 0 16,0 0-16,0 0 0,0 0 16,0 0-16,0 0 0,0 0 15,0 0-15,0 0 0,0 0 0,0 0 16,0 0-16,0 0 0,0 0 0,0 0 16,0 0-16,0 0 0,0 0 0,0 0 15,0 0-15,0 0 0,0 0 0,0 0 16,0 0-16,0 0 0,0 0 15,0 0-15,0 0 0,0 0 0,0 0 0,159-118 16,-146 107-16,1 1 0,-2 2 16,0 1-16,-3 0 0,2 3 0,-1 0 15,-1 1-15,-2 2 0,0 1 0,-2 1 16,0 1-16,0 0 0,-3 0 0,0-1 16,-4-2-16,0 1 0,1-1 0,1 0 15,0 1-15,0 0 0</inkml:trace>
  <inkml:trace contextRef="#ctx0" brushRef="#br0" timeOffset="60977.1922">4148 8861 0,'0'0'0,"0"0"0,0 0 0,0 0 16,0 0-16,0 0 0,0 0 0,0 0 15,0 0-15,0 0 0,0 0 0,0 0 16,0 0-16,0 0 0,0 0 0,0 0 16,0 0-16,0 0 0,0 0 0,0 0 15,0 0-15,0 0 0,0 0 0,0 0 16,0 0-16,0 0 0,0 0 0</inkml:trace>
  <inkml:trace contextRef="#ctx0" brushRef="#br0" timeOffset="61153.5597">4204 8526 0,'0'0'0,"0"0"16,0 0-16,0 0 0,0 0 0,0 0 16,0 0-16,0 0 0,0 0 0,0 0 15,0 0-15,0 0 0,0 0 0,0 0 16,0 0-16,0 0 0,0 0 0,0 0 15</inkml:trace>
  <inkml:trace contextRef="#ctx0" brushRef="#br0" timeOffset="61572.5046">4453 8728 0,'0'0'0,"0"0"0,0 0 0,0 0 15,0 0-15,0 0 0,0 0 0,0 0 0,0 0 16,0 0-16,0 0 0,0 0 16,0 0-16,0 0 0,0 0 0,0 0 15,0 0-15,0 0 0,0 0 0,0 0 16,0 0-16,0 0 0,0 0 0,0 0 16,0 0-16,0 0 0,0 0 0,0 0 15,0 0-15,0 0 0,0 0 0,0 0 16,0 0-16,0 0 0,0 0 15,0 0-15,0 0 0,0 0 0,0 0 16,102 167-16,-102-161 0,0 1 0,0-2 16,0 0-16,-2-1 0,0 3 0,-3 0 15,-5 0-15,-1 0 0,-1 1 0,-4-1 16,-2 0-16,-4 0 0,-1-1 0,-1-1 16,2-1-16,-2 0 0,3-1 15,3-2-15,1-1 0,2 0 0,0 0 16,3-1-16,2 0 0,4-2 0,1-1 15,-2-2-15,3-2 0,-1-4 16,4-2-16,5-12 0,-4 6 16,2 3-16,0 4 0,-2 13 0,0 0 15</inkml:trace>
  <inkml:trace contextRef="#ctx0" brushRef="#br0" timeOffset="62083.1193">4998 8176 0,'0'0'0,"0"0"0,0 0 0,0 0 15,0 0-15,0 0 0,0 0 0,0 0 16,0 0-16,-88 194 0,74-155 0,2 2 15,-5 2-15,4-2 0,3-1 0,1-1 16,0-1-16,0 1 0,-1-2 0,-2-2 16,3-2-16,-1-1 0,-1-1 0,2-3 15,-1-4-15,1-3 0,-2-2 0,1-2 16,-1-3-16,0-3 0,0-5 16,2-1-16,-2-5 0,1-4 0,-1-2 15,2-2-15,1 0 0,-1 0 0,4 0 16,-1-3-16,0 0 0,0-4 0,3-1 15,-2 0-15,3-2 0,0 2 0,0 0 16,-1-2-16,3 2 0,0 2 0,1 2 16,3 1-16,-2-2 0,-1 3 0,0 0 15,0-1-15,1 2 0,-2 1 16,2-2-16,-2 2 0,2-1 0,1 1 16,1 0-16,1-1 0,-2 1 0,3 0 15,1 1-15,0-1 0,3 2 0,1-1 16,1 1-16,7-2 0,2 0 0,1 3 15,2-3-15,-1 3 0,1-1 0,-3-1 16,2 2-16,-8 0 0,-6 1 0,14-5 16,-3-4-16,4 2 0,-3-1 15,-16 8-15,-5 4 0,0 0 0</inkml:trace>
  <inkml:trace contextRef="#ctx0" brushRef="#br0" timeOffset="62534.6832">5166 8597 0,'0'0'0,"0"0"0,0 0 0,0 0 0,0 0 15,0 0-15,0 0 0,0 0 0,0 0 16,0 0-16,0 0 0,0 0 0,0 0 16,0 0-16,0 0 0,0 0 0,0 0 15,0 0-15,0 0 0,0 0 16,0 0-16,0 0 0,0 0 0,0 0 0,0 0 15,0 0-15,0 0 0,0 0 16,188 50-16,-192-33 0,-1 1 0,-2 0 16,0-1-16,-2 1 0,-5 0 0,0 0 15,-7 0-15,-2 1 0,-1-1 0,-1-1 16,1 0-16,1-5 0,2 3 0,0-3 16,0-1-16,0-3 0,0 0 15,2-1-15,1-1 0,-1-3 0,4-2 16,0 0-16,4-3 0,2 0 0,1-2 0,3-1 15,0 0-15,1 0 0,2-4 16,2-3-16,0-1 0,5-3 0,3-1 16,2 0-16,2-1 0,1-1 0,4 2 15,-1-1-15,3 1 0,0 2 0,1-1 16,1 2-16,1 0 0,2-1 16,-2 1-16,-1 3 0,0-1 0,-5 2 15,1 0-15,-1-1 0,1-2 0,-2 2 16,-4 3-16,-5 3 0,-3 1 15,-3 4-15,0 0 0</inkml:trace>
  <inkml:trace contextRef="#ctx0" brushRef="#br0" timeOffset="62949.0209">5534 8675 0,'0'0'0,"0"0"15,0 0-15,0 0 0,0 0 0,0 0 0,0 0 16,0 0-16,0 0 0,0 0 15,0 0-15,0 0 0,0 0 0,0 0 16,0 0-16,65-205 0,-55 179 0,4-1 16,0-3-16,2 1 0,-4-2 0,-1 0 15,1 0-15,-1-1 0,-2 1 0,1 1 16,-1 4-16,-2 4 0,-3 5 0,2 5 16,-4 5-16,-2 4 0,0 2 0,0 2 15,-2 0-15,-4 5 0,0 2 0,-6 5 16,-2 5-16,-2 5 0,-1 8 15,-1 1-15,-3 4 0,2 0 0,1 2 16,1 2-16,-1 2 0,-1 1 0,1-1 16,-1 1-16,0-2 0,4 0 0,0 0 15,3-2-15,-4-1 0,5-3 0,4-1 16,4-3-16,4-5 0,1-2 16,2-1-16,-2-3 0,3-1 0,1-4 15,4-3-15,-2 0 0,3-4 0,3-1 16,2-3-16,3-1 0,0-3 0,1-3 15,0-4-15,5-3 0,-2-4 0,5-5 16,0-3-16,-3-3 0,-1-5 0,-10 7 16,-8 8-16,-2 5 0,-4 10 0,0 0 15</inkml:trace>
  <inkml:trace contextRef="#ctx0" brushRef="#br0" timeOffset="63121.4169">5829 8742 0,'0'0'0,"0"0"0,0 0 16,0 0-16,0 0 0,0 0 0,0 0 16,0 0-16,0 0 0,0 0 15,0 0-15,0 0 0,0 0 0,0 0 16,0 0-16,0 0 0,0 0 0,0 0 16,0 0-16,0 0 0,0 0 0,0 0 15</inkml:trace>
  <inkml:trace contextRef="#ctx0" brushRef="#br0" timeOffset="63281.3183">5867 8474 0,'0'0'0,"0"0"0,0 0 0,0 0 0,0 0 15,0 0-15,0 0 0,0 0 0,0 0 16,0 0-16,0 0 0,0 0 15,0 0-15,0 0 0</inkml:trace>
  <inkml:trace contextRef="#ctx0" brushRef="#br0" timeOffset="64625.1342">6589 6146 0,'0'0'0,"0"0"0,0 0 0,0 0 0,0 0 16,0 0-16,0 0 0,0 0 0,0 0 16,0 0-16,0 0 0,0 0 0,0 0 15,0 0-15,0 0 0,0 0 0,0 0 16,0 0-16,0 0 0,0 0 15,0 0-15,0 0 0,0 0 0,0 0 16,0 0-16,0 0 0,0 0 0,0 0 16,0 0-16,0 0 0,0 0 0,0 0 15,0 0-15,0 0 0,0 0 0,161 133 16,-151-116-16,2-2 0,-1 4 0,3 1 16,-3 2-16,0 2 0,-2 1 0,-1 1 15,-3-1-15,-1 2 0,-2-1 16,4 2-16,1 3 0,-3 0 0,1 2 15,-3 0-15,-4 1 0,-1 0 0,-1 2 16,0 1-16,2 0 0,-1-1 0,-3 2 16,2-1-16,-3-1 0,3-1 0,-3 2 15,-5-1-15,3 0 0,0-1 16,4-3-16,3-2 0,2 0 0,0-1 16,-3-4-16,3 0 0,6 0 0,2-3 15,1-1-15,0-4 0,1 0 16,-1 2-16,0-1 0,1-1 0,0-2 15,1-4-15,1-1 0,-1-2 16,-2 0-16,1-1 0,-1 0 0,0-2 16,1 1-16,-1-2 0,0 0 0,-2 0 15,3-1-15,-3-1 0,-2 0 0,1-1 16,0 0-16,-2-1 0,-2-1 0,-4-2 16,-2-1-16,0 2 0,2-1 15,2 3-15,0 0 0</inkml:trace>
  <inkml:trace contextRef="#ctx0" brushRef="#br0" timeOffset="65263.8182">6977 8467 0,'0'0'0,"0"0"0,0 0 0,0 0 15,0 0-15,0 0 0,0 0 0,0 0 16,0 0-16,0 0 0,0 0 0,0 0 16,0 0-16,0 0 0,0 0 15,0 0-15,0 0 0,0 0 0,0 0 16,0 0-16,0 0 0,0 0 0,83-201 16,-62 164-16,0 0 0,-2-2 0,4-1 15,-4-1-15,-1 1 0,3-2 0,0 1 16,0-4-16,0 2 0,-2 1 0,-3 0 15,-1 4-15,1 3 0,0 7 16,-4 5-16,2 6 0,-8 5 0,-1 5 16,-3 3-16,-2 0 0,1 4 0,-1 0 15,1 0-15,-1 1 0,3 2 0,-1 2 16,0 1-16,-1 3 0,-1 4 0,0 4 16,0 1-16,0 4 0,1 1 0,-2 1 15,0 3-15,-1 0 0,0 2 16,-1 1-16,1-1 0,0-2 0,-3 1 15,-1-1-15,-2 1 0,2 1 0,1-1 16,3 1-16,0-4 0,2-2 0,0 0 16,-1-1-16,2-3 0,0-1 0,2-3 15,1-1-15,-3-2 0,0 0 0,-1-4 16,-2 1-16,0-1 0,-4-3 0,1-2 16,-3-4-16,-1-2 0,-4-5 15,5-1-15,1 2 0,2 5 0,5 2 16,0 0-16</inkml:trace>
  <inkml:trace contextRef="#ctx0" brushRef="#br0" timeOffset="65470.8509">7044 8117 0,'0'0'0,"0"0"0,0 0 15,0 0-15,0 0 0,0 0 0,0 0 16,0 0-16,0 0 0,0 0 0,0 0 15,0 0-15,0 0 0,177-93 16,-154 85-16,3-1 0,4 0 0,-2 0 0,-2 0 16,-2-1-16,-4-2 0,-1 1 0,-3-1 15,-6 3-15,-4 2 0,-4 5 16,-2 2-16,0 0 0</inkml:trace>
  <inkml:trace contextRef="#ctx0" brushRef="#br0" timeOffset="65777.6735">7596 8133 0,'0'0'0,"0"0"0,0 0 15,0 0-15,0 0 0,0 0 0,0 0 16,0 0-16,0 0 0,0 0 0,0 0 16,0 0-16,0 0 0,0 0 15,0 0-15,0 0 0,0 0 0,0 0 16,0 0-16,193-47 0,-183 43 0,0-1 16,-2-1-16,-1-1 0,-4 0 15,-1 1-15,-4-2 0,1 0 0,0 0 0,1 2 16,0 1-16,0 3 0,0 2 0,0 0 15</inkml:trace>
  <inkml:trace contextRef="#ctx0" brushRef="#br0" timeOffset="66130.4029">8147 7620 0,'0'0'0,"0"0"0,0 0 0,0 0 0,0 0 0,0 0 16,0 0-16,0 0 0,0 0 0,0 0 15,0 0-15,0 0 0,0 0 16,-26 199-16,21-161 0,-3 1 0,4 0 15,-5 1-15,-2-2 0,-2 0 0,-2-1 16,2-1-16,2-3 0,2 0 0,-1-1 16,-2-3-16,1-2 0,3-5 0,2-3 15,4-5-15,2-2 0,0-6 0,2-3 16,0-3-16,0-1 0,1-5 16,4-4-16,2-6 0,0 2 0,-2 4 15,-4 6-15,-3 4 0,0 0 0</inkml:trace>
  <inkml:trace contextRef="#ctx0" brushRef="#br0" timeOffset="66535.1802">8428 7902 0,'0'0'0,"0"0"16,0 0-16,0 0 0,0 0 0,0 0 15,0 0-15,0 0 0,0 0 0,-198 77 16,171-63-16,1-3 0,0 2 0,-2-1 15,2-1-15,-2 0 0,4-2 16,4 0-16,-1-2 0,4 0 0,2-2 16,3-1-16,0 0 0,5-3 0,0 2 15,3-3-15,3 0 0,1-2 0,1 0 16,3 1-16,-3-2 0,3-1 0,0 2 16,0-1-16,-1 2 0,0 0 0,2 0 15,-1 0-15,3 0 0,0 0 0,2-2 16,3 3-16,-3-2 0,2 2 0,1 0 15,2 2-15,-1-1 0,2 2 16,0 2-16,1 0 0,1 0 0,0 3 16,0 1-16,-3 1 0,3 1 0,-1-2 15,0 1-15,0 1 0,-2 0 0,0-1 16,0 2-16,-2-2 0,2 0 16,-3 0-16,3-1 0,1 0 15,0-2-15,0-2 0,-6-3 0,-5-5 16,-2-4-16,-1 1 0,-1 1 0,3 1 15,-3 4-15,0 0 0</inkml:trace>
  <inkml:trace contextRef="#ctx0" brushRef="#br0" timeOffset="67001.343">8517 7949 0,'0'0'0,"0"0"0,0 0 16,0 0-16,0 0 0,0 0 0,0 0 16,0 0-16,0 0 0,0 0 0,0 0 15,0 0-15,0 0 0,0 0 0,0 0 16,0 0-16,0 0 0,0 0 0,0 0 16,189 47-16,-187-28 0,0 1 0,-4 1 15,1 1-15,-2 1 0,2 1 0,-1-2 16,-1-1-16,-2 0 0,-1-2 15,-1-2-15,0-2 0,2-1 0,-4-2 16,2-2-16,0-1 0,-2-1 0,-3-1 16,2-1-16,-2-1 0,1 1 0,0-3 15,1 1-15,0-4 0,0 0 0,0 0 16,2-3-16,2-1 0,1-1 16,1-1-16,2-2 0,0-1 0,0-2 0,2-2 15,0-2-15,2-2 0,4 0 16,1-1-16,-1 1 0,2-2 0,2 1 15,1-1-15,4 1 0,2 3 0,0-2 16,1 3-16,1-1 0,-3 2 0,3 0 16,-3 0-16,-1 3 0,-2 2 0,-1 0 15,-3 3-15,-2 0 0,0 1 16,0 2-16,-2 2 0,-1 0 0,-3 0 16,-1 0-16,0 0 0,-1-1 0,1 1 15,0 0-15,0 0 0</inkml:trace>
  <inkml:trace contextRef="#ctx0" brushRef="#br0" timeOffset="67455.7075">8651 8815 0,'0'0'0,"0"0"0,0 0 0,0 0 15,0 0-15,0 0 0,0 0 16,0 0-16,0 0 0,0 0 0,0 0 0,0 0 16,0 0-16,0 0 0,0 0 15,0 0-15,0 0 0,0 0 0,0 0 16,0 0-16,0 0 0,0 0 0,0 0 16,0 0-16,0 0 0,0 0 0,0 0 15,0 0-15,0 0 0,0 0 16,145-161-16,-143 124 0,1-3 0,-1 0 0,0-2 15,1 0-15,1 0 0,-2 0 16,1-1-16,2 1 0,0 1 0,6-1 16,2 4-16,0 3 0,-2 5 0,-3 4 15,-2 4-15,-3 1 0,2 3 0,1-1 16,4 1-16,-1 0 0,2 4 0,-4 1 16,3 3-16,-3 0 0,-1 3 15,3 0-15,1 0 0,-1 2 0,3-1 0,0 1 16,-1 0-16,4 1 0,-4 0 15,-2 3-15,-1-1 0,-1 3 0,-2 0 16,-3 1-16,0 2 0,-5-1 0,-1 2 16,-3 0-16,-1-1 0,4-2 0,0 0 15,4-2-15,0 0 0</inkml:trace>
  <inkml:trace contextRef="#ctx0" brushRef="#br0" timeOffset="67631.3761">8658 8280 0,'0'0'0,"0"0"0,0 0 0,0 0 0,0 0 0,0 0 16,0 0-16,0 0 0,0 0 0,0 0 16,0 0-16,0 0 0,0 0 15,0 0-15,0 0 0,0 0 0,0 0 16,0 0-16,0 0 0,0 0 0,189-33 16,-159 16-16,-2-2 0,-9 3 0,-5 3 15,-7 7-15,-7 6 0,0 0 0</inkml:trace>
  <inkml:trace contextRef="#ctx0" brushRef="#br0" timeOffset="68032.9346">9122 8124 0,'0'0'0,"0"0"0,0 0 16,0 0-16,0 0 0,0 0 0,0 0 15,0 0-15,0 0 0,0 0 0,0 0 16,0 0-16,0 0 0,0 0 15,0 0-15,0 0 0,0 0 0,0 0 16,0 0-16,0 0 0,0 0 0,0 0 16,186-86-16,-169 77 0,-4 1 0,0-1 15,-6 1-15,-1 2 0,-1 0 0,-3 0 16,-1 1-16,0-1 0,-1 1 0,-2-2 16,-2 1-16,-3-2 0,0 2 0,-5 1 15,3 1-15,-3 1 0,0-1 0,-1 4 16,-2 0-16,0 0 0,0 3 15,-1 2-15,-2 0 0,2 4 0,1 0 16,1 3-16,-2 0 0,2 1 0,1 1 16,1 1-16,3-3 0,1 2 0,3 0 15,0 0-15,3 0 0,0 0 0,2-1 16,2 1-16,1 0 0,6-2 0,0 1 16,0-4-16,2-1 0,0-2 0,2-4 15,4-4-15,-1-3 0,1-4 16,0-5-16,-2 1 0,-6 5 0,-4 4 15,-5 4-15,0 0 0</inkml:trace>
  <inkml:trace contextRef="#ctx0" brushRef="#br0" timeOffset="68417.8245">9639 7851 0,'0'0'0,"0"0"16,0 0-16,0 0 0,0 0 0,0 0 15,0 0-15,0 0 0,0 0 0,0 0 16,0 0-16,0 0 0,0 0 16,0 0-16,0 0 0,-186 81 0,179-69 0,3-2 15,4 1-15,0-1 0,5 0 0,3 0 16,1 2-16,2-2 0,2-1 16,0 3-16,2-3 0,2 1 0,1-1 15,-1 0-15,1 1 0,3 1 0,-2-1 16,1 1-16,-1-1 0,-3 2 0,-2-2 15,-4-1-15,-3-1 0,-2 0 0,-3-1 16,0 2-16,-4 0 0,0 0 0,-4 2 16,-2 0-16,-2 1 0,-8-1 15,-1 2-15,-2-2 0,-2 0 0,2-2 16,-3 0-16,-1-1 0,-1-1 0,2-3 16,4 0-16,-1-2 0,4-2 0,1-2 15,1 1-15,6-3 0,3-4 0,2-1 16,1-5-16,-1-4 0,3-3 0,1 3 15,3 6-15,-1 5 0,-2 7 16,0 0-16</inkml:trace>
  <inkml:trace contextRef="#ctx0" brushRef="#br0" timeOffset="68626.0985">9878 7962 0,'0'0'0,"0"0"0,0 0 0,0 0 16,0 0-16,0 0 0,0 0 0,0 0 16,0 0-16,0 0 0,0 0 0,0 0 15,0 0-15,0 0 0,0 0 0,-68 187 16,60-177-16,-1-1 0,1-5 16,-2-2-16,1-4 0,6 1 0,-1-1 15,4 2-15,0 0 0</inkml:trace>
  <inkml:trace contextRef="#ctx0" brushRef="#br0" timeOffset="68782.2587">9964 7632 0,'0'0'0,"0"0"0,0 0 0,0 0 0,0 0 15,0 0-15,0 0 0,0 0 0,0 0 16,0 0-16,0 0 0,0 0 0,0 0 15,0 0-15</inkml:trace>
  <inkml:trace contextRef="#ctx0" brushRef="#br0" timeOffset="90645.7722">3390 9856 0,'0'0'0,"0"0"0,0 0 0,0 0 16,0 0-16,0 0 0,0 0 0,0 0 15,0 0-15,0 0 0,0 0 0,0 0 16,0 0-16,0 0 0,0 0 0,0 0 16,0 0-16,0 0 0,0 0 0,0 0 15,0 0-15,-84 191 0,79-173 16,-1 2-16,1 0 0,-1-1 0,1 3 15,-5-1-15,3 1 0,-2-1 0,-1-2 16,1 0-16,2-1 0,-2 0 0,1 0 16,0-2-16,1-1 0,0-1 0,1-3 15,0-3-15,3-1 0,-1-4 0,1-1 16,1-2-16,2-2 0,-2-1 0,2-2 16,-2-5-16,2-5 0,-3-4 0,1-3 15,-1-5-15,-1 5 0,2 8 0,-1 4 16,3 10-16,0 0 0</inkml:trace>
  <inkml:trace contextRef="#ctx0" brushRef="#br0" timeOffset="90888.842">3414 9708 0,'0'0'0,"0"0"0,0 0 0,0 0 16,0 0-16,0 0 0,0 0 0,0 0 16,0 0-16,0 0 0,0 0 0,0 0 15,0 0-15,0 0 0,0 0 0,0 0 16,0 0-16,0 0 0,0 0 0,0 0 16,0 0-16,0 0 0,0 0 0,0 0 15,0 0-15,0 0 0,0 0 16,0 0-16</inkml:trace>
  <inkml:trace contextRef="#ctx0" brushRef="#br0" timeOffset="92240.9618">3914 9897 0,'0'0'0,"0"0"0,0 0 16,0 0-16,0 0 0,0 0 0,0 0 16,0 0-16,0 0 0,0 0 0,0 0 15,0 0-15,0 0 0,0 0 16,0 0-16,0 0 0,0 0 0,0 0 15,0 0-15,-83 177 0,71-159 0,3 1 16,-5 2-16,2 0 0,1 0 0,1-1 16,1-1-16,0 1 0,4-3 0,-3 0 15,4-1-15,0 0 0,1-2 0,3-2 16,-2-2-16,-1-2 0,2 0 16,0-2-16,1-1 0,-2-1 0,2-1 15,0 0-15,2-2 0,-2-1 0,0 0 16,0 0-16,0 0 0,1-1 0,-1 0 15,0 0-15,0 0 0,-1-2 0,1-2 16,-2-1-16,-2 0 0,0-3 16,-2 0-16,1-3 0,-4 1 0,2-1 0,-3-1 15,1 1-15,-2-2 0,1 3 0,1 0 16,2 1-16,-3 2 0,4 3 0,-1 0 16,2 2-16,-2 0 0,0 1 15,2 2-15,-2-1 0,1 2 0,1-1 16,-3 2-16,1 0 0,1 1 0,1-1 15,-2 2-15,2 1 0,0-1 0,1 0 16,-1 1-16,1 0 0,2 3 0,0 0 16,1 2-16,1 2 0,-2 0 0,4 1 15,-2 0-15,1 0 0,1-1 0,2 0 16,-2 0-16,3-3 0,-1 0 0,1 0 16,3 0-16,-3-2 0,3-2 15,-3 1-15,1-1 0,2-1 16,-1-1-16,2 0 0,3-1 0,-3-2 15,0 0-15,0-3 0,2-1 16,2-2-16,-1-4 0,2 1 0,2-4 16,0 1-16,-1-2 0,0 1 0,0-1 15,1 0-15,-2 0 0,-2-2 0,-3 2 16,-4-1-16,2 1 0,-4 3 0,-1 5 16,0 3-16,-2 3 0,0 0 0</inkml:trace>
  <inkml:trace contextRef="#ctx0" brushRef="#br0" timeOffset="92844.945">4017 10329 0,'0'0'0,"0"0"0,0 0 0,0 0 0,0 0 15,0 0-15,0 0 0,0 0 0,0 0 16,0 0-16,0 0 0,0 0 0,0 0 16,0 0-16,0 0 0,0 0 0,0 0 15,0 0-15,0 0 0,0 0 16,0 0-16,0 0 0,0 0 0,0 0 15,0 0-15,0 0 0,0 0 0,155-130 16,-151 121-16,-4 2 0,0 0 0,-4-1 16,0 0-16,-1 3 0,-1-1 0,-1 1 15,-2-1-15,-1 1 0,1 3 0,0-1 16,-3 3-16,1 0 0,1 1 16,-2 2-16,3 0 0,-2 0 0,1 2 15,1 2-15,0-1 0,-1 1 0,3 1 16,-2 2-16,2-1 0,-1 5 0,2-1 15,-1 1-15,2 1 0,-1-1 0,0 0 16,1 1-16,1-2 0,2 0 0,0 0 16,1-3-16,1 0 0,1-3 0,3 1 15,-1-2-15,3 1 0,2-1 0,1-1 16,-2 0-16,2-1 0,1 0 0,-1-1 16,0-1-16,1-2 0,1-1 15,-2-2-15,3 0 0,-1-2 0,1-1 16,0-1-16,-1-1 0,1-3 0,0 0 15,-3-2-15,3 1 0,-1-2 0,-2 1 16,4 0-16,-4 2 0,-2-1 0,-1 3 16,2-1-16,-4 2 0,-1-1 0,-1 1 15,0 2-15,-2 2 0,0 3 0,0 1 16,0 0-16</inkml:trace>
  <inkml:trace contextRef="#ctx0" brushRef="#br0" timeOffset="93480.7155">4376 10110 0,'0'0'0,"0"0"0,0 0 0,0 0 15,0 0-15,0 0 0,0 0 16,0 0-16,0 0 0,0 0 0,0 0 16,0 0-16,0 0 0,0 0 15,0 0-15,0 0 0,0 0 16,0 0-16,0 0 0,0 0 0,0 0 15,0 0-15,0 0 0,0 0 0,0 0 16,0 0-16,0 0 0,0 0 0,0 0 16,0 0-16,0 0 0,0 0 0,0 0 15,189 63-15,-188-48 0,-1 1 0,-1-1 16,-2 2-16,-1 0 0,-3-1 0,-2-1 16,1-2-16,-3 1 0,2-1 15,-3-1-15,2-1 0,-1-2 0,-3 0 16,2 0-16,0-1 0,1 0 0,0-2 15,0-1-15,0-1 0,0-1 0,1-3 16,3 0-16,0 0 0,-1-3 0,0-1 16,3-1-16,-1-1 0,1-3 0,1 1 15,1-3-15,0 2 0,0-1 16,1 3-16,2-1 0,-2 0 0,2 2 0,0 0 16,0 0-16,2 1 0,-1 0 15,1-1-15,0 2 0,3 1 0,-3 0 16,1 1-16,1-1 0,-1 2 0,3-1 15,-1 0-15,3 1 0,-1 1 0,1 0 16,-1 2-16,-3 0 0,2 0 0,-2 2 16,-1-1-16,1-1 0,-3 0 0,1-2 15,0-1-15,0-4 0,1 0 0,-1-1 16,0 2-16,-2 1 0,0 3 0,0 0 16</inkml:trace>
  <inkml:trace contextRef="#ctx0" brushRef="#br0" timeOffset="94145.9444">4776 10283 0,'0'0'0,"0"0"0,0 0 0,0 0 0,0 0 16,0 0-16,0 0 0,0 0 0,0 0 16,0 0-16,0 0 0,0 0 0,0 0 15,0 0-15,0 0 0,0 0 0,0 0 16,0 0-16,0 0 0,0 0 0,0 0 15,0 0-15,126-187 0,-109 160 0,-4 0 16,2-3-16,-4 2 0,2-2 0,0 1 16,-2 2-16,1 2 0,0 2 0,-3 2 15,1 3-15,-5 2 0,-1 3 16,-2 2-16,0 2 0,-2 4 0,0 1 16,0 1-16,0 1 0,0 2 0,-2-1 15,2 1-15,0-1 0,-2 2 0,0 0 16,-1 1-16,-1 1 0,-4 4 0,-1 1 15,0 3-15,-3 2 0,1 1 0,-1 3 16,-2-2-16,1 3 0,0 1 16,-1 0-16,1 0 0,-2 3 0,2-2 0,-1 1 15,2 4-15,0-1 0,1 0 16,2-2-16,2-1 0,1-2 0,2-1 16,2 0-16,1-3 0,1-2 0,0-2 15,0 0-15,0-1 0,3 0 0,-1-2 16,0-2-16,1 2 0,2 0 0,-1-2 15,1 1-15,-1-1 0,3-1 0,-2 0 16,5 1-16,-3-1 0,1 0 0,5-1 16,-2-1-16,0-1 0,4-1 15,-2-2-15,2 0 0,1-2 0,3-2 16,-1-1-16,1-1 0,0-1 16,1-3-16,2-3 0,-1-1 15,-1 2-15,-8-1 0,-5 4 0,-4 2 16,-2 3-16,-1 5 0,0 0 0</inkml:trace>
  <inkml:trace contextRef="#ctx0" brushRef="#br0" timeOffset="94976.5274">5424 10110 0,'0'0'0,"0"0"0,0 0 0,0 0 0,0 0 0,0 0 16,0 0-16,0 0 0,0 0 15,0 0-15,0 0 0,0 0 0,0 0 16,0 0-16,0 0 0,0 0 0,0 0 16,0 0-16,0 0 0,0 0 0,0 0 15,0 0-15,0 0 0,0 0 0,0 0 16,0 0-16,0 0 0,0 0 0,0 0 15,0 0-15,0 0 0,0 0 16,0 0-16,0 0 0,0 0 0,0 0 16,0 0-16,0 0 0,0 0 0,0 0 15,0 0-15,0 0 0,0 0 0,0 0 16,0 0-16,0 0 0,0 0 0</inkml:trace>
  <inkml:trace contextRef="#ctx0" brushRef="#br0" timeOffset="95795.8465">5898 9729 0,'0'0'0,"0"0"0,0 0 0,0 0 0,0 0 16,0 0-16,0 0 0,0 0 0,-117 188 16,98-154-16,3 0 0,-3-3 0,0 0 15,-1 0-15,3-2 0,1-1 0,4-3 16,1 1-16,4-4 0,1-4 0,0-4 16,2-1-16,1-4 0,-2 0 0,3-4 15,2-3-15,1-2 0,1-5 16,2-3-16,-2-4 0,3-6 0,-3-4 15,1 5-15,0 5 0,-3 6 0,0 6 16,0 0-16</inkml:trace>
  <inkml:trace contextRef="#ctx0" brushRef="#br0" timeOffset="96392.5718">6382 9540 0,'0'0'0,"0"0"0,0 0 0,0 0 0,0 0 0,0 0 15,0 0-15,0 0 0,0 0 16,-166 140-16,130-109 0,5-6 0,-4 2 16,3-1-16,-4 0 0,1 1 0,1-4 15,-2 2-15,-3 2 0,-1-4 0,-2 4 16,3-4-16,0 0 0,1-2 0,3-2 15,2-1-15,5-3 0,0-2 0,2-2 16,4-2-16,-2 0 0,5-4 0,2-1 16,4-2-16,1-2 15,2-1-15,-1 0 0,2-1 0,1-1 16,3 0-16,1 2 0,2-2 16,2 1-16,-2-2 0,2 3 0,0-2 15,0 2-15,2-1 0,-2 0 0,2 2 16,0-2-16,0 0 0,2-2 0,-3 0 15,1 2-15,0-2 0,-2 1 0,0 1 16,2 2-16,-2-1 0,0 1 0,2 0 16,-2 0-16,1 0 0,1 1 0,2-1 15,-1 1-15,4 1 0,0 4 16,2-1-16,0 4 0,3 0 0,-1 1 16,2 1-16,0 3 0,4-1 0,-1-1 15,1 1-15,0 0 0,1-1 0,-1-1 16,1-3-16,-1-1 0,2-1 0,0 1 15,-3-2-15,-2 1 0,0-1 0,1-1 16,-2-1-16,-1 0 0,0 0 16,-1-1-16,-4 1 0,1-1 0,0-1 0,1-1 15,2-1-15,0-2 0,-2-2 16,0 0-16,3 0 0,-2-4 0,2 0 16,-1-3-16,-4-1 0,-1-1 15,-5-3-15,1 0 0,-2 3 0,3 6 0,-1 4 16,-2 4-16,0 0 0</inkml:trace>
  <inkml:trace contextRef="#ctx0" brushRef="#br0" timeOffset="96681.154">6137 10146 0,'0'0'0,"0"0"0,0 0 0,0 0 0,0 0 0,0 0 16,0 0-16,0 0 0,0 0 0,0 0 16,0 0-16,0 0 0,0 0 0,0 0 15,0 0-15,-114 162 0,113-159 0,0-1 16,1-2-16,-2-1 0,2-1 15,0-2-15,-3-6 0,-1-5 0,1 3 16,-1 1-16,3 6 0,1 5 0,0 0 16</inkml:trace>
  <inkml:trace contextRef="#ctx0" brushRef="#br0" timeOffset="97183.013">6076 10188 0,'0'0'0,"0"0"0,0 0 0,0 0 16,0 0-16,0 0 0,0 0 0,0 0 16,0 0-16,0 0 0,0 0 0,0 0 15,0 0-15,0 0 0,0 0 0,0 0 16,0 0-16,0 0 0,0 0 16,0 0-16,0 0 0,0 0 0,0 0 15,0 0-15,0 0 0,0 0 0,0 0 16,0 0-16,0 0 0,0 0 0,0 0 15,0 0-15,0 0 0,0 0 0,0 0 16,0 0-16,103-175 16,-100 169-16,-1 2 0,1 0 0,1 2 15,0-1-15,-2 2 0,1 0 0,2 2 16,-2 1-16,1 2 0,0 0 0,1 0 16,-3 1-16,3 2 0,-1-1 15,2 1-15,-1 0 0,1-3 0,1 0 16,1 0-16,1 0 0,-2-3 0,0-1 15,2-1-15,-2-3 0,0-3 0,-3 2 16,-1 1-16,-1 3 0,-2 1 16,0 0-16</inkml:trace>
  <inkml:trace contextRef="#ctx0" brushRef="#br0" timeOffset="97458.8353">6501 10043 0,'0'0'0,"0"0"0,0 0 0,0 0 0,0 0 16,0 0-16,0 0 0,0 0 0,0 0 16,0 0-16,0 0 0,0 0 0,0 0 15,0 0-15,-133 164 0,122-150 0,1-1 16,1-1-16,0-1 0,-1 0 0,1-3 15,4-1-15,1-5 0,0-1 0,0-3 16,2-1-16,-3-3 0,3-3 16,-3-3-16,3-4 0,0 3 0,0 1 15,2 7-15,0 5 0,0 0 0</inkml:trace>
  <inkml:trace contextRef="#ctx0" brushRef="#br0" timeOffset="97642.6584">6515 9840 0,'0'0'0,"0"0"0,0 0 0,0 0 0,0 0 0,0 0 15,0 0-15,0 0 0,0 0 0,0 0 16,0 0-16,0 0 0,0 0 0,0 0 16,0 0-16,0 0 0,0 0 0,0 0 15,0 0-15,0 0 0,0 0 0,0 0 16,0 0-16</inkml:trace>
  <inkml:trace contextRef="#ctx0" brushRef="#br0" timeOffset="98159.3211">6855 9939 0,'0'0'0,"0"0"0,0 0 0,0 0 0,0 0 0,0 0 15,0 0-15,0 0 0,0 0 0,0 0 16,0 0-16,0 0 0,0 0 0,0 0 16,-168 104-16,154-94 0,0-2 15,-1 4-15,6-4 0,0-2 0,2 1 16,1-1-16,1-1 0,1 0 0,-1-1 15,4 1-15,1 0 0,0-1 0,0-1 16,2-1-16,2 1 0,-2 1 0,2 0 16,1 0-16,-1 1 0,2 0 0,0 0 15,2 1-15,1 1 0,-2-2 16,1 3-16,1-3 0,-1 0 0,-1 0 16,-2-1-16,2 0 0,-2 0 0,-1-1 15,1 1-15,-3-1 0,0 0 0,0-1 16,-2 0-16,0 0 0,-1-1 0,0 2 15,-1 1-15,-3 0 0,-1 2 16,-9-1-16,-1 3 0,-13 0 16,-2-2-16,-2-1 0,1-1 0,8-3 15,5 1-15,3-2 0,2 0 0,5-2 16,2 1-16,3 0 0,3 0 16,1-2-16,1 0 0,1-3 0,0-3 15,2-1-15,1-2 0,0-1 0,2-1 16,0 0-16,-2 1 0,-1 5 0,-3 4 15,-1 4-15,0 0 0</inkml:trace>
  <inkml:trace contextRef="#ctx0" brushRef="#br0" timeOffset="98487.2536">7267 9590 0,'0'0'0,"0"0"0,0 0 0,0 0 15,0 0-15,0 0 0,0 0 0,0 0 16,0 0-16,0 0 0,0 0 0,0 0 16,0 0-16,-100 213 0,75-174 0,1 0 15,-1-1-15,4 0 0,0-3 0,0-5 16,4-1-16,3-5 0,-1-1 0,2-2 15,-1 0-15,1-3 0,-3-1 0,4-3 16,2-1-16,1-3 0,2 1 16,0-3-16,-2-1 0,4-3 0,2-3 15,1-4-15,0-1 0,0-2 0,2-4 16,-2-2-16,4 3 0,-2 3 0,0 3 16,0 3-16,0 0 0</inkml:trace>
  <inkml:trace contextRef="#ctx0" brushRef="#br0" timeOffset="98706.9493">6846 10050 0,'0'0'0,"0"0"0,0 0 0,0 0 16,0 0-16,0 0 0,0 0 0,0 0 16,0 0-16,0 0 0,0 0 0,0 0 15,0 0-15,0 0 0,0 0 16,0 0-16,0 0 0,0 0 0,0 0 15,0 0-15,155-127 0,-129 112 0,-7 3 16,-5 2-16,0 2 0,-3-2 0,2 2 16,-4 0-16,-2 3 0,-1 1 0,-5 3 15,-1 1-15,0 0 0</inkml:trace>
  <inkml:trace contextRef="#ctx0" brushRef="#br0" timeOffset="99503.6689">7151 9846 0,'0'0'0,"0"0"0,0 0 16,0 0-16,0 0 0,0 0 15,0 0-15,0 0 0,0 0 0,0 0 16,0 0-16,0 0 0,0 0 0,0 0 15,0 0-15,0 0 0,0 0 0,0 0 16,0 0-16,0 0 0,0 0 0,0 0 16,0 0-16,0 0 0,0 0 0,194 58 15,-183-61-15,0 3 0,-1 2 0,-1 0 16,-2-1-16,2 1 0,1 3 16,-3 0-16,-2 0 0,-1 1 0,-1 1 15,-1 0-15,1 1 0,-1 2 0,0 2 16,-1 4-16,0 2 0,0 3 0,-2 1 15,-1-1-15,0 0 0,-6-2 0,-1 2 16,1-2-16,-1 1 0,2-3 0,3-2 16,-2-1-16,1 0 0,-2-3 15,-3 0-15,1-2 0,0 0 0,-3-1 16,-1-1-16,0 0 0,-2-1 0,3-2 16,-3-1-16,4-3 0,-1-3 0,1 0 15,1-3-15,-1 1 0,2-1 0,1-2 16,-1-1-16,2-1 0,2-2 0,1-1 15,4-5-15,0-1 16,2-4-16,0 1 0,3 5 0,-1 3 16,-1 6-16,2 4 0,-3 1 0,3 1 15,-1 2-15,3-1 0,5 1 0,-1 1 16,3 0-16,-1 3 0,0 0 16,2 0-16,2 1 0,3-1 0,1-3 15,-3 0-15,1-2 0,1 1 0,0-3 16,0 1-16,1-2 0,-4 0 0,2 1 15,-3-2-15,1 0 0,-2-1 0,2 0 16,-4-1-16,-1-3 0,4-1 16,1-3-16,-1-1 0,3-1 0,-4 0 15,3-2-15,2-3 0,-1-1 0,-2-2 16,-2-3-16,-2-3 0,2-1 0,-3 1 16,3 2-16,-2 2 0,-1-1 0,-3 2 15,-2 0-15,-2 2 0,0 2 0,-3 5 16,-2 3-16,-2 6 0,-1 2 0,2 2 15,-1 2-15,0-1 0,-2 2 16,1 2-16,-1-2 0,-3 4 0,-3 2 16,-1 3-16,0 4 0,-1 3 0,0 4 15,-5 4-15,-1 3 0,-3 1 0,0 2 16,4-1-16,-1 2 0,2-2 0,1 5 16,0 2-16,0 3 0,1-2 15,0-2-15,0-4 0,0-3 0,5-2 0,2-4 16,1-1-16,3-2 0,1-3 15,-2-1-15,2-2 0,0-1 0,0-1 16,2-2-16,4-2 0,4-2 0,2 0 16,5-3-16,6-1 0,1-3 0,4-3 15,2-2-15,4-4 0,0-2 0,1-2 16,0-2-16,-1 1 0,-4-2 0,-2 0 16,-6-2-16,-5 3 0,-9 5 0,-3 5 15,-3 7-15,0 0 0</inkml:trace>
  <inkml:trace contextRef="#ctx0" brushRef="#br0" timeOffset="103571.308">12289 1001 0,'0'0'0,"0"0"0,0 0 0,0 0 16,0 0-16,0 0 0,0 0 0,0 0 16,0 0-16,0 0 0,0 0 0,0 0 15,0 0-15,0 0 0,0 0 0,0 0 16,0 0-16,0 0 0,0 0 0,0 0 16,0 0-16,0 0 0,0 0 0,0 0 15,0 0-15,0 0 0,0 0 16,32 199-16,-29-187 0,-5 2 0,-1-1 15,-1 1-15,6 2 0,4-2 0,7 2 16,-2 1-16,-4 1 0,-4 1 0,-2-1 16,0 1-16,6-1 0,4 1 0,3 1 15,-2 0-15,-3 2 0,-2 1 0,-1 0 16,1 2-16,-1-1 0,-3 2 0,-3 3 16,-5 0-16,-2 1 0,2-1 0,2 1 15,3 1-15,0 0 0,1 2 0,1 1 16,0-1-16,-1 1 0,-3 1 0,-4 0 15,1 1-15,1 1 0,0 1 16,4 1-16,0 0 0,-3 0 0,4-1 16,-2 3-16,-3-1 0,1 2 0,-2-1 15,0 0-15,3 0 0,4 1 0,0 1 16,-1-1-16,1-1 0,-2 2 0,-2-1 16,-1 0-16,-1 1 0,-1 0 0,3 0 15,-3-1-15,3 1 0,5 0 16,1 1-16,0 0 0,-1 1 0,-5 1 15,-1-2-15,1 1 0,0-1 0,-3 1 16,3 2-16,-4 0 0,2-1 0,-3 1 16,3-2-16,2 1 0,-2 1 0,3 1 15,1-1-15,-6 2 0,0-3 0,1 2 16,-1-1-16,4 1 0,1 2 16,-5 10-16,3 4 0,-4 2 15,4 0-15,3-13 0,-2-3 0,-2-2 16,2 2-16,-3 0 0,1-2 0,3 2 15,-3 0-15,1 1 0,3 0 0,-1 1 16,-1 1-16,-4-3 0,-1 3 16,0-2-16,-1 2 0,1 1 0,5 0 15,2-1-15,3 0 0,-3 1 0,-1 1 16,-1 1-16,0 1 0,4-3 0,-1 1 16,1-1-16,-2-1 0,1 5 0,0-1 15,1-1-15,-2 0 0,2-1 0,-4 2 16,2-1-16,0 1 0,0 1 0,2-1 15,2 0-15,-5-1 0,0 1 0,-1-1 16,2 0-16,2 2 0,1 0 16,-3-1-16,-2 1 0,2-1 0,0 0 15,2 0-15,-1-2 0,-2 1 0,0 0 16,0 0-16,2 0 0,0-1 0,-3 2 16,-3-2-16,5-1 0,2 1 0,1 1 15,2 1-15,-2 0 0,-3-2 0,-3-1 16,-1 0-16,0 0 0,-1-1 0,5-1 15,1 1-15,-1-2 0,4 1 0,1 1 16,-5-2-16,3 1 0,-3-2 0,-2 0 16,7-2-16,4-3 15,0-11-15,1-13 0,-6-12 0,-4-9 16,-5 78-16,3 10 0,2 12 0,0 11 16,7-64-16,-1 4 0,-1-4 0,-5-1 15,-3-5-15,-5-5 0,4 1 0,3 1 16,8 3-16,2-7 0,-3-12 0,0 16 15,-8-7-15,-2 7 0,1 8 16,2-18-16,-1-1 0,2-3 0,2-2 0,-2-1 16,1-2-16,-1-2 0,-1-2 15,-1-1-15,0-3 0,1-1 0,1-2 16,-1-3-16,1-1 0,-1-3 0,1 1 16,1-1-16,0 0 0,0-1 0,-1-1 15,-1 0-15,0 0 0,0 0 0,0 1 16,1 0-16,0-1 0,-1 1 0,1-2 15,-2 0-15,-1-1 0,0-7 0,-2-2 16,-1-7-16,-3-6 0,0 3 0,3 6 16,0 5-16,6 11 0,0 0 15</inkml:trace>
  <inkml:trace contextRef="#ctx0" brushRef="#br0" timeOffset="106309.3422">13666 1952 0,'0'0'0,"0"0"0,0 0 15,0 0-15,0 0 0,0 0 0,0 0 16,0 0-16,0 0 0,0 0 0,0 0 16,0 0-16,0 0 0,0 0 15,0 0-15,0 0 0,0 0 0,0 0 16,0 0-16,0 0 0,0 0 0,0 0 16,0 0-16,0 0 0,0 0 0,0 0 15,0 0-15,0 0 0,0 0 0,0 0 16,0 0-16,0 0 0,0 0 0,0 0 15,0 0-15,0 0 0,0 0 0,0 0 16,0 0-16,0 0 0,0 0 0,0 0 16,0 0-16,0 0 0,0 0 15,0 0-15,0 0 0,0 0 0,0 0 16,0 0-16,0 0 0,0 0 0,0 0 16,0 0-16,0 0 0,0 0 0,0 0 15,0 0-15,194 18 0,-173-18 0,6 0 16,2 0-16,-1 0 0,2 0 0,-7 0 15,3 1-15,2-1 0,4 0 0,1-1 16,4-1-16,3 0 16,10-1-16,9 0 0,1 0 0,1-1 15,-14 0-15,-5 3 0,-2-2 0,4 0 16,3 0-16,2 1 0,2-1 16,-2 0-16,-2 2 0,-2-2 0,0 1 15,2-1-15,4 1 0,-1 0 0,5 0 16,-3 0-16,1 1 0,-2 0 0,0-1 15,1 1-15,2 0 0,1-1 0,3 0 16,-4 0-16,2 1 0,-1-1 0,3 1 16,3-2-16,-1 2 0,1-2 15,2 1-15,0-1 0,0 2 0,2-3 16,2 1-16,-2 2 0,-1-2 0,-3 2 16,-2-1-16,1 0 0,-2 0 0,3 1 15,-2-1-15,0 2 0,-2-1 0,-1 1 16,1 0-16,-2 1 0,-2-1 0,1 2 15,0-1-15,-1 1 0,-2 0 0,-4 0 16,-2 1-16,-1-2 16,-1 2-16,-1-2 0,0 1 0,-5 0 0,-1-1 15,-4-1-15,0 0 0,-2 0 0,-3 0 16,-1 0-16,-4 0 0,-3-1 0,-2 0 16,-4 0-16,-2 0 0,-3 0 0,-4 1 15,1-3-15,-4 2 0,-1 0 0,-1-2 16,-5 1-16,-3-2 0,-4-1 0,-5-2 15,-7 1-15,-4-2 0,-2 0 16,10-1-16,8 4 0,9 1 0,4 4 16,0 0-16</inkml:trace>
  <inkml:trace contextRef="#ctx0" brushRef="#br0" timeOffset="107711.6438">13767 1987 0,'0'0'0,"0"0"16,0 0-16,0 0 0,0 0 0,0 0 15,0 0-15,0 0 0,0 0 0,0 0 16,0 0-16,0 0 0,0 0 0,0 0 15,0 0-15,0 0 0,0 0 0,0 0 16,0 0-16,0 0 0,0 0 0,0 0 16,0 0-16,0 0 0,0 0 15,0 0-15,0 0 0,0 0 0,0 0 16,0 0-16,0 0 0,0 0 0,0 0 16,0 0-16,0 0 0,0 0 0,0 0 15,0 0-15,0 0 0,0 0 0,0 0 16,0 0-16,0 0 0,0 0 0,0 0 15,0 0-15,0 0 16,0 0-16,0 0 0,0 0 0,0 0 16,0 0-16,0 0 0,0 0 0,0 0 15,0 0-15,0 0 0,0 0 0,0 0 16,0 0-16,0 0 0,0 0 16,0 0-16,0 0 0,0 0 0,0 0 15,0 0-15,0 0 0,0 0 0,0 0 16,0 0-16,0 0 0,0 0 0,0 0 15,0 0-15,0 0 0,0 0 0,0 0 16,0 0-16,0 0 0,0 0 0,0 0 16,0 0-16,0 0 0,0 0 0,0 0 15,0 0-15,0 0 0,0 0 16,0 0-16,0 0 0,0 0 0,0 0 16,0 0-16,0 0 0,0 0 0,0 0 15,0 0-15,0 0 0,0 0 0,0 0 16,0 0-16,0 0 0,0 0 0,0 0 15,0 0-15,0 0 0,0 0 0,0 0 16,0 0-16,0 0 0,99 178 16,-96-161-16,7 1 0,-1 1 0,-2 1 15,0 1-15,-3-1 0,-2 2 0,1 2 16,-1 1-16,-2-1 0,2 0 0,3 3 16,-5-2-16,2 0 0,3 1 0,-1-2 15,1 1-15,1 2 0,-4 0 0,0 1 16,0 1-16,-2-2 0,0 4 0,2-2 15,1 2-15,3-1 0,4 1 0,-3 1 16,-2-2-16,-1 1 0,-1 1 16,-1 0-16,4 1 0,-3 0 0,2 2 15,-3-2-15,1 3 0,1-1 0,-3 1 16,2 1-16,2 1 0,0 1 0,1 0 16,0 0-16,-2-1 0,3-1 0,3 1 15,-1 2-15,-2 0 0,-4 2 0,0-1 16,3 0-16,1 2 0,0 0 15,0-1-15,-1 2 0,2-1 0,-3 4 16,0-1-16,-1 0 0,0 0 0,-1-1 16,4 1-16,-4 0 0,1 1 0,-4-1 15,0 0-15,2 1 0,1-1 0,4 1 16,2 3-16,0-4 0,-4 2 0,0 1 16,1 0-16,-2 1 0,4-1 15,2 0-15,0 2 0,2-1 0,0 0 0,-3-1 16,2 0-16,-3 0 0,-1-1 15,-3-1-15,4 1 0,1 1 0,0-1 16,4-1-16,-4 0 0,1-3 0,0-1 16,-1 1-16,-2 0 0,2-1 0,0-2 15,-3-2-15,1-2 0,-1-2 0,0-1 16,-1 1-16,-3-3 0,-2-1 0,0-1 16,0-2-16,0-2 0,0 1 15,2-5-15,-2 0 0,-2-1 0,2-3 16,0-2-16,2-2 0,1-3 0,-2-1 15,0-2-15,1-4 0,0-2 0,-1-3 16,1-2-16,4-2 0,0-10 0,5-4 16,2-10-16,4-7 0,-1 5 0,-6 8 15,-3 11-15,-7 12 0,0 0 16</inkml:trace>
  <inkml:trace contextRef="#ctx0" brushRef="#br0" timeOffset="109007.5167">18023 1786 0,'0'0'0,"0"0"0,0 0 0,0 0 16,0 0-16,0 0 0,0 0 0,0 0 15,0 0-15,0 0 0,0 0 0,0 0 16,0 0-16,0 0 0,0 0 0,0 0 16,0 0-16,0 0 0,0 0 15,0 0-15,0 0 0,0 0 0,0 0 16,0 0-16,0 0 0,0 0 0,0 0 16,0 0-16,0 0 0,0 0 0,0 0 15,0 0-15,0 0 0,0 0 16,0 0-16,0 0 0,0 0 0,0 0 0,0 0 15,0 0-15,0 0 0,0 0 16,0 0-16,0 0 0,0 0 0,0 0 16,0 0-16,0 0 0,0 0 0,0 0 15,0 0-15,0 0 0,0 0 0,0 0 16,0 0-16,0 0 0,0 0 0,0 0 16,-40 202-16,37-188 0,9 3 0,0 0 15,2 1-15,-2 1 0,-9 0 0,2 3 16,-3 1-16,-3 0 0,4 0 0,-2 2 15,3 0-15,0 2 0,0 0 16,-1 0-16,0 0 0,2 1 0,-4 2 16,0-1-16,-4 3 0,-2 2 0,-3 0 15,2 1-15,-1 1 0,7-3 0,0 1 16,3 0-16,-3 1 0,-3 1 0,-1 2 16,1-1-16,3-1 0,1 0 15,2 1-15,-2 1 0,-4-1 0,-1 2 16,-6 0-16,4 1 0,-1-1 0,7 1 15,1-1-15,2 2 0,0 1 0,-5 0 16,-3 1-16,-2-1 0,-2 1 0,4 1 16,5-1-16,4 1 0,-3 1 0,-2 0 15,1 2-15,-3-2 0,-2 2 0,0-1 16,-2 0-16,0 0 0,5 3 16,0-1-16,-4 2 0,1 0 0,-3-1 15,4-1-15,4 1 0,4 0 0,-3-2 16,-4 0-16,3 0 0,-3 1 0,2 0 15,1 1-15,3 0 0,-4 0 0,0 0 16,-2-1-16,-7 1 0,4-2 0,-3 1 16,3 0-16,4 1 0,0-2 0,-1 0 15,-2-1-15,-1 1 0,-1-1 0,1-1 16,2-2-16,-1-2 0,1 1 16,1 2-16,2 0 0,0-1 0,-1-2 15,4-1-15,-3-1 0,1-2 16,1 0-16,-4-5 0,3 8 15,5-1-15,-2 0 0,-1-3 0,-1-10 16,1-3-16,2-3 0,5-2 0,0-3 16,-2-2-16,-1-2 0,-1-2 0,-1-2 15,1-2-15,0-1 0,1-2 0,0-2 16,-2-3-16,0-1 0,0-3 0,-4-6 16,3-5-16,-4-5 0,0 2 0,5 7 15,-2 6-15,4 8 0,0 0 16</inkml:trace>
  <inkml:trace contextRef="#ctx0" brushRef="#br0" timeOffset="110178.6445">14405 6289 0,'0'0'0,"0"0"0,0 0 15,0 0-15,0 0 0,0 0 0,0 0 16,0 0-16,0 0 0,0 0 0,0 0 15,0 0-15,0 0 0,0 0 16,0 0-16,0 0 0,0 0 0,0 0 16,0 0-16,0 0 0,0 0 0,0 0 15,0 0-15,0 0 0,0 0 0,0 0 16,0 0-16,0 0 0,0 0 0,0 0 16,0 0-16,0 0 0,0 0 0,0 0 15,0 0-15,0 0 0,0 0 0,200-33 16,-185 30-16,0 2 0,2-1 15,4 0-15,-2 0 0,3 0 0,2 0 16,-2-1-16,2 2 0,2-3 0,-2 0 16,3 0-16,0 1 0,1 1 0,3-2 15,-1 2-15,4-1 0,-5 0 0,1 1 16,-1-1-16,3 2 0,-3-2 0,2 1 16,0-1-16,1 1 0,3 0 0,2 0 15,0 1-15,0-2 0,0 1 16,1-1-16,1 0 0,-2 1 0,1 0 15,2 1-15,-1-3 0,3 3 0,-4 0 16,1-1-16,0 1 0,-1 1 0,3 0 16,-1-1-16,-2-1 0,-1 1 0,1-1 15,-1 0-15,1 1 0,2 1 16,1 1-16,-1-1 0,0 0 0,-2 0 0,1-1 16,-2 1-16,1-1 0,1 1 15,0-1-15,-2 1 0,4-2 16,0 2-16,-3-1 0,-2-1 0,-7 1 15,-2 2-15,-2 0 0,-2 0 16,-1 0-16,0-1 0,2 0 0,-3 0 16,2 0-16,-1 0 0,-2 3 0,1-3 15,-3 1-15,-2-1 0,-1 0 0,-3 0 16,-1 0-16,1 0 0,-1 0 0,-2 0 16,1 0-16,-1 1 0,-2-1 0,-1 0 15,-1 2-15,-2-2 0,0 0 16,0 0-16,0 0 0,0 1 0,0-1 15,1 0-15,0 1 0,2-1 0,-2 0 16,0 0-16,-1 0 0,0 1 0,-1-1 16,-1 0-16,0 0 0,1 0 0,-2 0 15,2 0-15,-2 0 0,-2 0 0,2 0 16,0 0-16,-2-1 0,2 1 0,-1 0 16,0-1-16,-1 0 0,1-1 15,-3 2-15,2-1 0,-1-3 0,0 1 16,-2-3-16,-1-2 0,1-2 0,-3-3 15,0-5-15,-3-4 0,4 4 0,-1 4 16,5 5-16,3 9 0,0 0 0</inkml:trace>
  <inkml:trace contextRef="#ctx0" brushRef="#br0" timeOffset="111877.3919">14477 1966 0,'0'0'0,"0"0"0,0 0 0,0 0 0,0 0 15,0 0-15,0 0 0,0 0 0,0 0 16,0 0-16,0 0 0,0 0 0,0 0 16,0 0-16,0 0 0,0 0 0,0 0 15,0 0-15,0 0 0,0 0 0,0 0 16,0 0-16,0 0 0,0 0 0,0 0 16,0 0-16,0 0 15,0 0-15,0 0 0,0 0 0,0 0 16,0 0-16,0 0 0,0 0 0,0 0 15,0 0-15,0 0 0,0 0 16,0 0-16,0 0 0,0 0 0,0 0 16,0 0-16,0 0 0,0 0 0,0 0 15,0 0-15,0 0 0,0 0 0,0 0 16,193-1-16,-189 6 0,6 0 0,-1 0 16,-1-2-16,2 2 0,-9-1 0,0 2 15,1-2-15,0 1 0,-2-2 0,2 4 16,0-1-16,-2 1 0,1 0 0,-2 0 15,-1 0-15,2 2 0,-2-2 16,4 2-16,0-1 0,3 0 0,-3 4 16,4-2-16,0 2 0,-1-1 0,-1 1 15,-1 1-15,-3 0 0,2 0 0,-2 1 16,2 0-16,-1 1 0,-1 0 0,2 1 16,3 0-16,-3 0 0,0 0 0,0 2 15,1 0-15,0 0 0,3 1 16,-1 0-16,-1 1 0,0-1 0,-3 2 15,-1 0-15,-1 2 0,4-1 0,2 3 16,0 0-16,0 0 0,-3 0 0,-2 1 16,2 0-16,0 0 0,-2-1 0,-2 3 15,0-1-15,4 1 0,-2 0 0,-2 1 16,-3 0-16,0 1 0,4-1 16,4 0-16,1-1 0,-1 2 0,-3-2 15,-1 2-15,1-2 0,0 3 0,2-1 16,0-2-16,-5 1 0,1-1 0,0 1 15,0 1-15,2 0 0,2-1 0,-2 2 16,-3-1-16,1 1 0,-2-1 0,0 1 16,0 0-16,4 0 0,2-1 0,1 1 15,2-2-15,0 0 0,0-1 0,-1 1 16,-1-2-16,-1 3 0,0-1 16,1-1-16,-3 1 0,0-1 0,-3 2 15,6-2-15,-1 0 0,0 1 0,0-2 16,1 2-16,-3-1 0,-3 0 0,2 1 15,-1 0-15,-4 1 0,2-1 0,3 1 16,2 2-16,2-3 0,3 0 0,-4 1 16,0-2-16,-2 1 0,0 1 15,-1 0-15,0 0 0,2 0 0,0 0 16,2 1-16,2 0 0,1-3 0,1 2 16,1-2-16,-1 2 0,2 1 0,1-2 15,-2 1-15,1 0 0,-3 0 0,-1 0 16,1-2-16,1 0 0,-2-1 0,2 0 15,1 3-15,0-1 0,1 2 0,0-1 16,1-2-16,-5-1 0,-1 0 16,0 2-16,-1-2 0,3 0 0,1 0 15,-1 1-15,0 0 0,-3 1 0,-1-1 16,1 1-16,-2-3 0,2-1 0,-2 2 16,2-1-16,-1-2 0,2 1 0,-3-1 15,1 0-15,-2 0 0,2-2 0,-1 0 16,2-2-16,-1 0 0,-2-1 0,2-2 15,0-1-15,-1 0 0,1-2 16,0 2-16,-1-4 0,2 0 0,-2-1 16,0-1-16,1-1 0,-2-3 0,0 0 15,0 0-15,1-1 0,-1-2 0,0 0 16,1-1-16,-1 0 0,1 1 0,-1-3 16,0 1-16,0-1 0,0 1 0,0-2 15,0 1-15,0 0 0,0 0 0,0 0 16,0 0-16,0 0 0,0 0 15,0 0-15,0-1 0,0 1 0,0 0 16,-1 0-16,1 0 0,-1-1 0,0 1 16,1 0-16,0-2 0,0 1 0,-2 0 15,1 0-15,-2-1 0,2-4 0,0-3 16,2-5-16,0-7 16,2-6-16,0 4 0,-3 5 0,3 9 15,-3 9-15,0 0 0</inkml:trace>
  <inkml:trace contextRef="#ctx0" brushRef="#br0" timeOffset="113247.2745">17305 1841 0,'0'0'0,"0"0"0,0 0 0,0 0 0,0 0 16,0 0-16,0 0 0,0 0 0,0 0 16,0 0-16,0 0 0,0 0 15,0 0-15,0 0 0,0 0 0,0 0 16,0 0-16,0 0 0,0 0 0,0 0 16,0 0-16,0 0 0,0 0 0,0 0 15,0 0-15,0 0 0,-85 176 0,82-165 16,5-1-16,2 2 0,-1-2 0,-3 2 15,-7-1-15,-2 1 0,1 1 0,5 0 16,-2-1-16,4 1 0,0 1 0,2 1 16,1-1-16,2 1 0,-4 1 15,-5 0-15,2 1 0,1 0 0,-3 1 16,3 1-16,-2 1 0,-1-1 0,-4 3 16,1 0-16,-1 0 0,-2 0 0,1 0 15,4 0-15,1 2 0,0-1 0,-3 0 16,-1 0-16,-2 2 0,-1 0 0,1 0 15,4 2-15,2 0 0,-2 0 0,-1 1 16,0 0-16,-2-1 0,0 2 16,4 1-16,-2 0 0,2-1 0,1 0 15,-3 2-15,0 0 0,1-2 0,0 1 16,3-2-16,3 2 0,-5 1 0,-1 1 16,0 1-16,-1 1 0,0 0 0,0 0 15,-1 0-15,-2 0 0,1 1 0,1-1 16,-1 2-16,-2-1 0,3 0 15,0 2-15,2-1 0,2 1 0,-2-2 16,-3 0-16,-1 0 0,1 1 0,-4 0 16,3-1-16,0 1 0,-1 2 0,1 0 15,-1-1-15,3 1 16,1-1-16,2 1 0,-2 8 0,-1 3 16,-3 1-16,-3 0 0,5-8 0,1-5 15,2-1-15,4 0 0,-5 1 0,2 1 16,-1-2-16,-3-1 0,2-1 0,-1 2 15,-1 0-15,3 0 0,1 0 0,5-3 16,-1 3-16,-4-1 0,-1 1 0,-1-1 16,0 1-16,2-1 15,-3-2-15,4 2 0,1-1 0,0 0 0,0 0 16,0-1-16,-2 2 0,-2-1 0,1 1 16,-2-2-16,-2 2 0,1-2 0,2 0 15,0-1-15,2 0 0,-3-4 0,2 3 16,2-1-16,1-1 0,-2 1 0,2-3 15,-2-2-15,3-1 0,0-1 16,2 0-16,0-1 0,1 0 0,-1 0 16,-2-1-16,-1 0 0,-2-1 0,0-1 15,3-1-15,-1-1 0,2-1 0,1-1 16,1 0-16,0 1 0,1-2 0,1-1 16,0-2-16,-3-1 0,0-2 0,-2-1 15,1 0-15,0-3 0,1-1 16,0 1-16,0-1 0,1-2 0,0-1 15,0-1-15,0 0 0,0 0 0,-1 0 16,1 1-16,-1-2 0,1-1 0,-3-1 16,3-3-16,-2-4 0,-3-1 0,0-3 15,1-3-15,0-1 0,6-3 0,-2-4 16,0-1-16,-4-4 0,1-4 16,-3 8-16,3 9 0,3 8 0,0 10 15,0 0-15</inkml:trace>
  <inkml:trace contextRef="#ctx0" brushRef="#br0" timeOffset="114653.783">14188 2712 0,'0'0'0,"0"0"0,0 0 16,0 0-16,0 0 0,0 0 15,0 0-15,0 0 0,0 0 0,0 0 16,0 0-16,0 0 0,0 0 16,0 0-16,0 0 0,0 0 0,0 0 15,0 0-15,0 0 0,0 0 0,0 0 16,0 0-16,0 0 0,0 0 0,0 0 15,0 0-15,0 0 0,0 0 0,0 0 16,0 0-16,0 0 0,0 0 16,0 0-16,0 0 0,0 0 0,0 0 15,0 0-15,0 0 0,0 0 0,0 0 16,0 0-16,0 0 0,0 0 0,0 0 16,0 0-16,0 0 0,0 0 0,0 0 15,0 0-15,0 0 0,0 0 0,0 0 16,0 0-16,0 0 0,0 0 0,0 0 15,0 0-15,0 0 0,0 0 0,0 0 16,0 0-16,0 0 0,0 0 16,0 0-16,0 0 0,0 0 0,0 0 15,0 0-15,0 0 0,0 0 0,0 0 16,0 0-16,0 0 0,0 0 0,0 0 16,0 0-16,191-37 0,-171 35 0,4 1 15,1 0-15,2-1 0,0 2 0,0 0 16,0 0-16,2 0 0,-1 0 15,1 0-15,-1 1 0,2 0 0,-2 0 16,0-1-16,0 0 0,3 0 0,2 0 16,4 0-16,1-1 0,0 1 0,-1-1 15,-2 1-15,2 0 0,4-1 0,0 0 16,5 0-16,-1 0 0,-2-1 0,3 2 16,-2-1-16,1 1 0,3-1 15,1-1-15,-1 1 0,-2-1 0,0 1 16,0 0-16,2 0 0,1 0 0,4 1 15,-3-2-15,1 2 0,-1-1 0,-1 1 16,3 0-16,1 1 0,1-1 0,-1 0 16,-2 0-16,-1 0 0,-1 1 0,3-1 15,3 0-15,0 0 0,1 0 0,-2 1 16,0-1-16,-8 0 0,1 0 0,-3 0 16,-1 0-16,2 0 0,3 0 15,-2 0-15,2 0 0,-3 0 0,0 1 16,-2 0-16,-1-1 0,1 2 0,-4-1 15,0 0-15,0-1 0,-2 1 0,-1 1 16,-2-2-16,0 1 0,-5-1 0,1 1 16,-3 1-16,-1-2 0,0 1 0,-4-1 15,0 0-15,-2 0 0,-3 1 0,2-1 16,-5 1-16,2-1 0,-2 1 16,-1 0-16,0-1 0,-2 0 0,0 0 15,-2 1-15,-1-1 0,0 1 0,0-1 16,-1 0-16,-1 0 0,-3 2 0,-2-2 15,2 0-15,-1 0 0,-1 0 0,0 1 16,0-1-16,-1 0 0,0 0 0,1 0 16,-1 0-16,0 0 0,-1 0 15,0 0-15,1-1 0,-1 1 0,2-2 16,-1 1-16,-1 0 0,-5-3 0,-2 1 16,-3 1-16,-6-3 0,-1 1 0,-3-1 15,-4-2-15,1-2 0,-3-2 0,3 3 16,10 0-16,5 4 0,9 4 0,0 0 15</inkml:trace>
  <inkml:trace contextRef="#ctx0" brushRef="#br0" timeOffset="116075.3111">15777 1960 0,'0'0'0,"0"0"0,0 0 0,0 0 0,0 0 16,0 0-16,0 0 0,0 0 0,0 0 15,0 0-15,0 0 0,0 0 16,0 0-16,0 0 0,0 0 0,0 0 15,0 0-15,0 0 0,0 0 0,0 0 16,0 0-16,0 0 0,0 0 0,0 0 16,0 0-16,0 0 0,0 0 0,0 0 15,0 0-15,0 0 0,0 0 0,0 0 16,0 0-16,0 0 0,0 0 0,0 0 16,0 0-16,0 0 0,0 0 15,0 0-15,0 0 0,0 0 0,0 0 16,0 0-16,0 0 0,0 0 0,0 0 15,0 0-15,0 0 0,0 0 0,0 0 16,0 0-16,0 0 0,0 0 0,0 0 16,0 0-16,0 0 0,0 0 0,0 0 15,0 0-15,0 0 0,0 0 0,0 0 16,0 0-16,0 0 0,0 0 0,0 0 16,0 0-16,0 0 0,0 0 15,0 0-15,0 0 0,0 0 0,0 0 16,0 0-16,0 0 0,0 0 0,0 0 15,0 0-15,144 139 0,-143-124 0,8-1 16,1 3-16,-2 0 0,-2 1 0,-10 1 16,-4 0-16,-3 2 0,7-2 0,2 1 15,4 0-15,1 1 0,-4 0 16,-1-1-16,-2 2 0,-1 0 0,3 0 16,-3 1-16,3-1 0,2 1 0,-2-1 15,2 0-15,-4 0 0,0 0 0,2 1 16,4-1-16,-2 0 0,1 1 0,0 0 15,-3 1-15,2 0 0,-2 2 0,0-2 16,0 2-16,2 0 0,0-1 0,0 0 16,-1-1-16,-3 2 0,-2 0 0,3 1 15,3-1-15,2 1 0,-4 0 16,-1 1-16,-7 1 0,3-1 0,3-1 16,2 1-16,3 0 0,0-1 0,-3 1 15,-1 1-15,-3 0 0,-1 0 0,0-1 16,0 0-16,0-1 0,-1 1 0,0-2 15,2 0-15,2 0 0,-2-2 0,3 2 16,-6-1-16,1 0 0,2 0 0,1-1 16,-3 0-16,4 0 0,-3-2 15,-1 1-15,2-1 0,1-2 0,0 0 16,4-2-16,1 0 0,1 0 0,-1 0 16,1-1-16,-1 0 0,2-1 0,0 0 15,-1 0-15,3 1 0,-2 0 0,1 0 16,-1-1-16,-1 0 0,1 0 0,2-1 15,-1 2-15,1-1 0,-2 1 16,0 0-16,-1 1 0,-1-2 16,3 7-16,-1 0 0,0 0 0,0 3 15,0-7-15,1-1 0,-1 0 0,-1-1 16,0-2-16,1 2 0,-1-3 16,-2 2-16,0-2 0,1 0 0,1 0 15,-1-1-15,0 1 0,1-2 0,-1-1 16,2-1-16,-2-4 0,2 2 0,-2-3 15,0 1-15,1-3 0,-1 1 0,1-3 16,-2-1-16,1 0 0,0 0 0,0 0 16,0 0-16,1 0 0,-1 0 15,0 0-15,0 0 0,-1-1 0,1 1 16,0 0-16,-1-2 0,1 1 0,0 0 16,-2 1-16,2-3 0,-2-1 0,-1 1 15,2-3-15,-2 0 0,0 1 0,1 2 16,0-2-16,2-1 0,-2 1 15,2-1-15,0 1 0,0-3 0,-5 1 0,3-1 16,-1-4-16,-2 0 0,1-3 0,0 4 16,1 3-16,1 4 0,2 4 15,0 0-15</inkml:trace>
  <inkml:trace contextRef="#ctx0" brushRef="#br0" timeOffset="117594.038">14265 4417 0,'0'0'0,"0"0"0,0 0 0,0 0 15,0 0-15,0 0 0,0 0 0,0 0 16,0 0-16,0 0 0,0 0 0,0 0 15,0 0-15,0 0 0,0 0 0,0 0 16,0 0-16,0 0 0,0 0 0,0 0 16,0 0-16,0 0 0,0 0 15,0 0-15,0 0 0,0 0 0,0 0 16,0 0-16,0 0 0,0 0 0,0 0 16,0 0-16,0 0 0,0 0 0,0 0 15,0 0-15,0 0 0,0 0 0,0 0 16,0 0-16,0 0 0,0 0 0,0 0 15,0 0-15,0 0 16,0 0-16,0 0 0,0 0 0,0 0 16,0 0-16,0 0 0,0 0 0,0 0 15,0 0-15,0 0 0,0 0 0,0 0 16,0 0-16,0 0 0,0 0 16,0 0-16,0 0 0,0 0 0,0 0 15,0 0-15,0 0 0,0 0 0,0 0 16,0 0-16,0 0 0,0 0 0,0 0 15,0 0-15,0 0 0,0 0 0,0 0 16,0 0-16,0 0 0,0 0 0,0 0 16,0 0-16,0 0 0,0 0 15,0 0-15,0 0 0,0 0 0,0 0 16,0 0-16,0 0 0,0 0 0,0 0 16,0 0-16,0 0 0,0 0 0,0 0 15,0 0-15,207 45 0,-176-45 0,4 0 16,1 1-16,0 2 0,-1-2 0,-4-1 15,1 1-15,0 0 0,1-1 0,-3 1 16,1 0-16,2-1 0,2 0 0,3 0 16,3 0-16,0 0 0,-2 0 15,1 1-15,0 0 0,-2 0 0,3-1 16,2 0-16,0 0 0,-1 1 0,1-1 16,0 0-16,2 2 0,-1-2 0,3 0 15,-5 2-15,-1-4 0,1 2 0,-2 0 16,4 0-16,-2-1 0,0 1 0,0 1 15,-2 1-15,1-2 0,2 1 0,-4-1 16,1 0-16,-1 0 0,-1-1 16,0 1-16,-2-2 0,0 2 0,-1-1 15,-1 0-15,0 1 0,0 0 0,-2 1 16,2-1-16,1 0 0,1 0 0,-1 1 16,-1-1-16,-1 2 0,1-2 0,-3 1 15,0-1-15,0 0 0,-3 0 0,0 0 16,-1 0-16,-1 0 0,-2 0 15,0 0-15,0 0 0,2-1 0,0-1 16,-1 0-16,1 2 0,-3-1 0,-1 1 16,1 0-16,0 0 0,-5 0 0,3 0 15,-3 0-15,-1 0 0,0-1 0,-4 0 16,2 0-16,-2 1 0,1 0 0,-2 0 16,-2 0-16,1 0 0,-2 1 0,0-1 15,-1 0-15,0 1 0,-2 0 0,-2-1 16,-1 1-16,-1-1 0,-2 1 15,0 0-15,1-1 0,-1 2 0,-1-2 16,1 1-16,0-1 0,0 0 0,0 1 16,-2-1-16,1 0 0,0 0 0,1 1 15,1-1-15,-1 0 0,0 0 16,-2 2-16,1-2 0,1 0 0,0 0 0,1-2 16,-1 2-16,0 0 0,0 0 15,0-1-15,1 1 0,0 0 0,0 0 16,1-1-16,-2 1 0,0 0 0,0-1 15,0-1-15,0 1 0,0 0 0,-2 0 16,0-1-16,0 0 0,-1-1 0,-1-1 16,-4 0-16,-1-2 0,-5-4 0,-5-2 15,6 0-15,0 3 0,11 4 0,2 5 16,0 0-16</inkml:trace>
  <inkml:trace contextRef="#ctx0" brushRef="#br0" timeOffset="118779.0122">14262 3649 0,'0'0'0,"0"0"0,0 0 0,0 0 0,0 0 16,0 0-16,0 0 0,0 0 16,0 0-16,0 0 0,0 0 0,0 0 15,0 0-15,0 0 0,0 0 0,0 0 16,0 0-16,0 0 0,0 0 0,0 0 16,0 0-16,0 0 0,0 0 0,0 0 15,0 0-15,0 0 0,0 0 0,0 0 16,0 0-16,0 0 0,0 0 0,0 0 15,0 0-15,0 0 0,0 0 0,0 0 16,0 0-16,0 0 0,0 0 16,0 0-16,0 0 0,0 0 0,0 0 15,0 0-15,0 0 0,0 0 0,0 0 16,0 0-16,204 18 0,-185-19 0,8 1 16,1-2-16,2 1 0,0 0 0,-4-2 15,2 2-15,1-1 0,2 0 0,2-1 16,-1 1-16,1-1 0,2 1 0,2-1 15,1 1-15,2 0 0,1 0 16,0 1-16,-2-1 0,3 0 0,2-1 16,0 0-16,3 2 0,-3-3 0,3 3 15,0-3-15,3 0 0,0 0 0,1-1 16,0 2-16,-2 0 0,2-1 0,-4 1 16,2-1-16,1 1 0,0 0 0,2-1 15,-1 2-15,-2-1 0,1 2 16,0 0-16,0 0 0,-2 1 0,-4-2 15,-3 4-15,2-2 0,-1 0 0,1 0 16,0-2-16,0 2 0,1 0 0,-1-1 16,0 1-16,0-1 0,1 0 0,1 1 15,-3-1-15,1 1 0,-2 0 16,0 0-16,0 0 0,1 0 0,0-1 0,0-2 16,-3 3-16,-2-1 0,0-1 15,1 0-15,2 0 0,-1-1 0,0 0 16,-1 2-16,-7-2 0,-2 2 0,-3 1 15,-1 0-15,-1-1 0,-1 1 0,1-2 16,-3 1-16,1-1 0,-3 1 0,-3 0 16,-1-1-16,-3 2 0,-3 0 0,-1 0 15,-2 0-15,-2 0 0,-1 0 0,-1 0 16,-1 0-16,0 2 0,-1-2 16,0 0-16,-1 0 0,0 2 0,1-2 15,0 2-15,-2-2 0,0 0 0,1 0 16,0 0-16,1 0 0,0 0 0,0 0 15,-1 0-15,-1 0 0,2 1 0,-2-1 16,2 0-16,0 0 0,0 0 0,2-1 16,-2 1-16,0 0 0,0 0 15,0 0-15,0 0 0,0-2 0,0 2 16,0-2-16,0 0 0,-2 2 0,1 0 16,-2 2-16,-3 0 0,2 1 0,-4 0 15,0-3-15,-3-1 0,2-2 16,3 0-16,1 0 0,5 3 15,0 0-15</inkml:trace>
  <inkml:trace contextRef="#ctx0" brushRef="#br0" timeOffset="119798.5407">14505 5474 0,'0'0'0,"0"0"0,0 0 16,0 0-16,0 0 0,0 0 16,0 0-16,0 0 0,0 0 0,0 0 15,0 0-15,0 0 0,0 0 0,0 0 16,0 0-16,0 0 0,0 0 0,0 0 16,0 0-16,0 0 0,0 0 0,0 0 15,0 0-15,0 0 0,0 0 0,0 0 16,0 0-16,0 0 0,0 0 0,0 0 15,0 0-15,0 0 0,0 0 0,0 0 16,0 0-16,0 0 0,0 0 16,0 0-16,0 0 0,0 0 0,0 0 15,0 0-15,0 0 0,0 0 0,0 0 16,0 0-16,0 0 0,0 0 0,0 0 16,0 0-16,0 0 0,0 0 0,0 0 15,0 0-15,0 0 0,0 0 16,0 0-16,0 0 0,0 0 0,0 0 15,0 0-15,0 0 0,0 0 0,0 0 16,0 0-16,0 0 0,0 0 0,0 0 16,0 0-16,0 0 0,0 0 0,0 0 15,0 0-15,0 0 0,0 0 16,0 0-16,0 0 0,0 0 0,0 0 0,0 0 16,0 0-16,0 0 0,0 0 15,0 0-15,175-124 0,-152 121 0,2 1 16,1-1-16,-2 2 0,2-1 0,-1 0 15,-4-1-15,2 1 0,-2 1 0,-1-2 16,-1 2-16,-1-2 0,-1 2 0,0-1 16,-4 1-16,2 1 0,-4-2 15,-1 1-15,0 0 0,-2 0 0,0 1 0,-2 0 16,-2-1-16,2 0 0,-4 1 0,0-1 16,-2 1-16,1 0 0,-2 0 15,1 0-15,0 0 0,-1 0 0,0 1 16,0-2-16,0 1 0,1 0 0,0-1 15,-3 1-15,0 0 0,0-1 16,0 1-16,-1-1 0,1 1 0,1-2 0,0 2 16,0 0-16,1-1 0,-1 0 0,2 1 15,-2 0-15,2 0 0,0 0 16,0 0-16,0 0 0,0 0 0,2 0 16,-2 0-16,0-1 0,0 1 0,0-2 15,0 2-15,0-2 0,-3-1 16,3-5-16,0 0 0,0-3 15,-3-2-15,-3 4 0,2 2 0,-1 3 16,5 4-16,0 0 0</inkml:trace>
  <inkml:trace contextRef="#ctx0" brushRef="#br0" timeOffset="120698.9177">16434 5294 0,'0'0'0,"0"0"0,0 0 0,0 0 0,0 0 16,0 0-16,0 0 0,0 0 0,0 0 16,0 0-16,0 0 0,0 0 0,0 0 15,0 0-15,0 0 0,0 0 0,0 0 16,0 0-16,0 0 0,0 0 0,0 0 15,0 0-15,0 0 0,0 0 0,0 0 16,0 0-16,0 0 0,0 0 16,0 0-16,0 0 0,0 0 0,0 0 15,0 0-15,0 0 0,0 0 0,0 0 16,0 0-16,0 0 0,0 0 0,0 0 16,0 0-16,0 0 0,0 0 0,0 0 15,0 0-15,0 0 0,0 0 0,0 0 16,0 0-16,0 0 0,0 0 15,0 0-15,191 42 0,-172-42 0,0 1 16,2-1-16,2 0 0,-1 0 0,2 1 16,0-2-16,1 1 0,1-1 0,0 1 15,1-2-15,0 0 0,0 2 0,-3-3 16,0 2-16,1-2 0,2 2 0,1 0 16,0-2-16,2 3 0,-2 0 15,-2-2-15,-2 2 0,-4-2 0,-1 1 0,0-1 16,-1 0-16,-1 1 0,-5 0 15,1-1-15,-3 1 0,-1 1 0,-3 0 16,0 0-16,-1 0 0,-1 0 0,-2 0 16,-1 0-16,-1 0 0,0 1 0,0-1 15,0 0-15,0 0 0,0 0 0,0 0 16,-1 0-16,0 0 0,1 0 0,-1 0 16,1 0-16,0-1 0,-1 0 15,0 1-15,-1 0 0,2-1 0,-1 0 16,0 0-16,-1 1 0,1 0 0,0-2 15,1 0-15,-2 1 0,2 0 0,-4-2 16,1 1-16,-2-2 0,-3-1 0,0-2 16,1-1-16,1 2 0,6 1 15,0 5-15</inkml:trace>
  <inkml:trace contextRef="#ctx0" brushRef="#br0" timeOffset="123067.9201">13710 1827 0,'0'0'0,"0"0"0,0 0 0,0 0 16,0 0-16,0 0 0,0 0 0,0 0 15,0 0-15,0 0 0,0 0 0,0 0 16,0 0-16,0 0 0,0 0 16,0 0-16,0 0 0,0 0 0,0 0 15,0 0-15,0 0 0,0 0 16,0 0-16,0 0 0,0 0 0,0 0 0,0 0 15,0 0-15,0 0 0,0 0 0,0 0 16,0 0-16,0 0 0,0 0 0,0 0 16,0 0-16,0 0 0,0 0 15,0 0-15,0 0 0,0 0 0,0 0 16,0 0-16,0 0 0,0 0 0,0 0 16,0 0-16,0 0 0,0 0 0,0 0 15,0 0-15,0 0 0,0 0 0,-200-14 16,185 22-16,5 1 0,0 2 0,1 0 15,2 1-15,-2 0 0,4-1 16,-2 1-16,4 1 0,1 0 0,1-2 16,-3 2-16,2 0 0,-3 1 0,1-1 15,2 0-15,-1 1 0,5 0 0,3-2 16,-2 2-16,4-1 0,-4 0 0,0 0 16,3-2-16,2 1 0,1 1 0,0-3 15,-1 2-15,-4-1 0,2 1 0,1-1 16,-1 0-16,4 0 0,-3 1 15,2-1-15,3 1 0,1 0 0,2-3 0,0 2 16,1-1-16,-4-2 0,0 0 16,0 0-16,2-3 0,3 1 0,0-1 15,-1-3-15,-1 2 0,-1-3 16,0-1-16,5-1 0,0 0 16,3-3-16,-2 0 0,-5 0 0,-2-2 15,-2-1-15,1 0 0,4 0 0,-4-2 16,2 1-16,0-2 0,2 0 0,-5-1 15,1 0-15,-3 0 0,-1-1 0,0 0 16,2-1-16,-4-1 0,-3 0 0,3 1 16,2-3-16,4 2 0,0 1 0,0-3 15,-3 1-15,0 1 0,-2 0 16,-1 0-16,-2 0 0,0-1 0,-4 1 16,1 0-16,3 0 0,0-4 0,3 0 15,-1 0-15,-10 0 0,2-1 0,0 1 16,-5-2-16,0 2 0,-2 0 0,-5 1 15,2-1-15,0 0 0,-4 3 0,-3 0 16,-1 1-16,1 3 0,-2-2 16,3 4-16,-1-1 0,-2 2 0,1 0 15,0 2-15,-4 0 0,4 2 0,-3 1 16,2 0-16,2 3 0,0 0 0,-4 1 16,4 2-16,0 1 0,1 1 0,2 2 15,1 1-15,1 2 0,-2 1 0,1 2 16,-2 2-16,1 0 0,1 0 15,2 1-15,-4-1 0,4-1 0,1 0 16,5-6-16,0-2 0,2-2 0,2-4 16,-3 0-16,6 0 0,0 0 0</inkml:trace>
  <inkml:trace contextRef="#ctx0" brushRef="#br0" timeOffset="123989.196">14565 1757 0,'0'0'0,"0"0"0,0 0 16,0 0-16,0 0 0,0 0 15,0 0-15,0 0 0,0 0 0,0 0 16,0 0-16,0 0 0,0 0 0,0 0 15,0 0-15,0 0 0,0 0 0,0 0 16,0 0-16,0 0 0,0 0 0,0 0 16,0 0-16,0 0 0,0 0 0,0 0 15,0 0-15,0 0 0,0 0 16,0 0-16,0 0 0,0 0 0,-24 203 16,22-190-16,7-1 0,-3 1 0,-1-1 15,1 3-15,-2-2 0,5 0 0,4-1 16,3 0-16,0 0 0,-1-1 0,-2 0 15,3-1-15,-1-1 0,4 0 0,-3-1 16,1 0-16,0-2 0,-1-1 0,-1-2 16,2 1-16,-4-3 15,4-1-15,0-1 0,3-3 0,0 0 16,1-2-16,-1-2 0,1 0 0,-2-1 16,0 0-16,-2-1 0,2-2 0,2 0 15,5-2-15,2-1 0,2 1 16,-3-2-16,-2 1 0,0 2 0,-5 0 15,-1-1-15,-5 1 0,-2 0 0,2-1 16,0 2-16,-3-1 0,-2 1 0,-8 0 16,0-1-16,0-1 0,-3 0 0,-2-1 15,-1-1-15,4 0 0,-4 1 16,4-3-16,-5 1 0,-1 0 0,-1 2 16,-2-1-16,-4 1 0,-3 1 0,-5 1 15,1 1-15,-1 2 0,3 4 0,-3-1 16,1 4-16,1 1 0,-2 2 0,2 2 15,2 1-15,-3 2 0,0 3 0,-2 0 16,1 2-16,-1 0 0,4 4 0,3 0 16,2 3-16,8 0 0,1 3 0,7-2 15,2 0-15,5-2 0,-1-4 16,4 1-16,-6-8 0,-5 0 0,1-5 16,-3 0-16,5 0 0,0 0 0</inkml:trace>
  <inkml:trace contextRef="#ctx0" brushRef="#br0" timeOffset="124956.7664">17094 1568 0,'0'0'15,"0"0"-15,0 0 0,0 0 0,0 0 0,0 0 16,0 0-16,0 0 0,0 0 0,0 0 16,0 0-16,0 0 0,0 0 0,0 0 15,0 0-15,0 0 0,0 0 0,0 0 16,0 0-16,0 0 0,0 0 0,0 0 15,0 0-15,0 0 0,0 0 16,0 0-16,0 0 0,0 0 0,-85 181 16,81-166-16,6 1 0,-1-2 0,2 1 15,3 0-15,-9-1 0,-1 1 0,1 0 16,-1-1-16,1 2 0,3-2 0,1 0 16,2-1-16,1 0 0,5-1 0,-4 1 15,1-1-15,2 1 0,1-2 0,1 1 16,2-2-16,3 0 0,-4-1 0,2-1 15,-2-1-15,3-1 0,2 0 16,2-1-16,2-2 0,1 0 16,1-3-16,0 2 0,6-4 0,4 1 15,0-3-15,-1 0 0,-6-1 0,-3 0 16,-1-1-16,0-1 0,0 2 16,-3-2-16,-1 0 0,-4-1 0,2 0 15,-2 0-15,2 1 0,-1-1 0,0-2 16,-5 3-16,0-2 0,-1-3 0,3 1 15,-2-1-15,-3-2 0,1 1 0,-4-2 16,0-3-16,1 1 0,-1-3 0,-1-1 16,-4 0-16,-1-1 0,2 0 0,1 1 15,-3 0-15,-5 3 0,-3 1 0,-3 0 16,1 2-16,1 1 0,-5 1 0,-2 0 16,-3 1-16,-4 2 0,-1 1 15,-1 3-15,0 0 0,0 3 0,-1 0 16,0 3-16,0 0 0,-2 4 0,0 1 15,-2 2-15,2 0 0,-2 2 0,5 0 16,-1 0-16,2 0 0,-3-1 0,0-4 16,-5-2-16,5-2 0,13-1 0,2 0 15,15 1-15,0 0 0</inkml:trace>
  <inkml:trace contextRef="#ctx0" brushRef="#br0" timeOffset="126537.7704">18163 1556 0,'0'0'0,"0"0"0,0 0 0,0 0 15,0 0-15,0 0 0,0 0 0,0 0 0,0 0 16,0 0-16,0 0 0,0 0 16,0 0-16,0 0 0,0 0 0,0 0 15,0 0-15,0 0 0,0 0 0,0 0 16,0 0-16,0 0 0,0 0 0,0 0 16,0 0-16,0 0 0,0 0 0,0 0 15,0 0-15,0 0 0,0 0 0,0 0 16,0 0-16,0 0 0,0 0 0,0 0 15,0 0-15,0 0 0,0 0 0,0 0 16,-156 120-16,147-111 0,4 1 0,3-1 16,1 0-16,0 0 0,-8 0 15,-3 1-15,-2 1 0,3-1 0,-2 3 16,3-3-16,0 1 0,-2 0 0,1 0 16,2-1-16,1 0 0,3 1 0,3-2 15,0 0-15,-1 1 0,-1 0 0,-1 1 16,3 0-16,1-1 0,1 1 0,1-2 15,-1 1-15,2-1 0,0 0 0,-1 1 16,5-2-16,1 2 0,3-2 16,1-1-16,-2 2 0,-2-2 0,0 0 15,-1-1-15,2 3 0,1-3 0,1 0 16,2 0-16,1 1 0,1-2 0,3 0 16,-4 0-16,1-1 0,1 0 0,0-1 15,0 0-15,0-1 0,1-1 0,-1-1 16,0 1-16,-1-2 0,2 1 0,-3-2 15,2 0-15,-2-1 0,2-1 0,-2 0 16,2-1-16,-4 0 0,-1-1 16,1-2-16,-4 1 0,3-4 0,4 1 15,-4-3-15,0 0 0,2-1 0,-1-3 16,-1 1-16,0-1 0,-1-1 0,-4-2 16,3 1-16,2-1 0,-2-2 0,-2 0 15,-3 1-15,-2-2 0,-3 3 0,2-1 16,-2 1-16,-3 1 0,1 1 0,-5 2 15,0 1-15,4 1 0,-3 1 0,-1 2 16,-1 1-16,-3 0 0,-2 3 0,2 1 16,-2 0-16,3 2 0,-2 1 15,-1 3-15,-4 2 0,-2 1 0,3 2 16,1 1-16,-1 0 0,2 3 0,-3 2 16,0 0-16,6 1 0,0-1 0,4 2 15,0 0-15,0 0 0,-6 0 0,7-2 16,0-2-16,5-2 0,6-4 0,-3-1 15,3-2-15,-3 0 0,0 0 0</inkml:trace>
  <inkml:trace contextRef="#ctx0" brushRef="#br0" timeOffset="127563.2389">17780 3306 0,'0'0'0,"0"0"15,0 0-15,0 0 0,0 0 0,0 0 16,0 0-16,0 0 0,0 0 0,0 0 16,0 0-16,0 0 0,0 0 0,0 0 15,0 0-15,0 0 0,0 0 0,0 0 16,0 0-16,0 0 0,0 0 0,0 0 16,0 0-16,0 0 0,0 0 15,0 0-15,0 0 0,0 0 0,0 0 16,0 0-16,0 0 0,0 0 0,0 0 15,0 0-15,0 0 0,0 0 0,0 0 16,0 0-16,0 0 0,0 0 0,0 0 16,0 0-16,0 0 0,0 0 0,0 0 15,0 0-15,0 0 0,0 0 0,0 0 16,0 0-16,0 0 0,0 0 0,0 0 16,0 0-16,0 0 0,-178 80 15,168-67-15,7 1 0,-1-2 0,-1 2 0,1-1 16,-5 2-16,2-1 0,1-1 15,2 1-15,0 1 0,2-1 0,3-1 16,-2 0-16,-1 1 0,0 0 0,-1 0 16,3 0-16,2 1 0,2-1 0,1 1 15,1 0-15,0 1 0,3-1 0,-2 1 16,2-2-16,-4 1 0,1-1 0,5 0 16,2 0-16,1-3 0,1 0 0,0 0 15,-2-3-15,1 1 0,0 0 16,-2-1-16,1-2 0,-1 1 0,1-2 15,0-1-15,1-1 0,-1 0 0,-1-2 16,4-1-16,-3-1 0,2 0 0,-1-2 16,1-2-16,0 0 0,-2-1 0,2-2 15,1-4-15,0 2 0,1-4 0,-1-1 16,1-1-16,-4-1 0,2-1 0,-4-1 16,1-3-16,0-2 0,0-3 0,-1 1 15,-2 0-15,2 0 0,2 1 0,-2 0 16,1 0-16,-2 2 0,-6 2 15,-1 1-15,-1 0 0,-2 2 0,-2 0 16,-1 3-16,-6 0 0,0 0 0,0 2 16,-1-1-16,-2 1 0,-2-2 0,-4 5 15,-1-2-15,-5 2 0,1 0 0,-5 2 16,-2-1-16,1 2 0,-2 1 0,2 0 16,-2 4-16,1-2 0,2 3 0,2-1 15,-2 4-15,-1-1 0,1 3 0,0-1 16,2 2-16,-2-1 0,1 2 15,1-2-15,3-2 0,0 0 0,4-4 16,0-3-16,3 1 0,6-1 0,2 3 16,8 2-16,0 0 0</inkml:trace>
  <inkml:trace contextRef="#ctx0" brushRef="#br0" timeOffset="128735.3898">15709 3299 0,'0'0'0,"0"0"0,0 0 0,0 0 16,0 0-16,0 0 0,0 0 0,0 0 16,0 0-16,0 0 0,0 0 0,0 0 15,0 0-15,0 0 0,0 0 0,0 0 16,0 0-16,0 0 0,0 0 0,0 0 15,0 0-15,0 0 0,0 0 0,0 0 16,0 0-16,0 0 0,0 0 16,0 0-16,0 0 0,0 0 0,0 0 15,0 0-15,0 0 0,0 0 0,0 0 16,0 0-16,0 0 0,0 0 0,0 0 16,0 0-16,0 0 0,0 0 0,0 0 15,0 0-15,0 0 0,0 0 0,0 0 16,0 0-16,0 0 0,0 0 0,-135 149 15,131-131-15,4 0 0,0-1 16,0 1-16,0 0 0,-4-1 0,0-2 16,3 3-16,-3-4 0,2 3 0,1-1 15,-2-1-15,4 0 0,1 1 0,0-2 16,2 1-16,-1-1 0,2 1 0,2-2 16,2 2-16,1-2 0,1 0 0,-2 1 15,0-3-15,3 1 0,0-4 0,4 1 16,0-2-16,0-1 0,1-1 0,2-1 15,2-1-15,0-1 0,2-2 16,2-1-16,-1-2 0,-1 1 0,2-2 16,-1 0-16,-3 0 0,0-1 0,0-1 15,1 0-15,-2-1 0,1 0 0,0-3 16,-3 2-16,2-2 0,0 1 0,-2-4 16,0 3-16,-3-3 0,-3 1 0,-1-2 15,0 1-15,0-1 0,0-2 0,-2 1 16,-1-3-16,-5 1 0,-3-1 0,-3-1 15,-2-2-15,2-2 0,-6 0 16,0-1-16,1 0 0,1 0 0,1 0 16,0 1-16,-2 2 0,-4 1 0,-1 1 15,-2 2-15,0 1 0,-3 1 0,4 2 16,-2 0-16,2 2 0,0 0 0,-2 2 16,-1 0-16,0 4 15,-5-1-15,-5 2 0,0 2 0,-3 3 16,5 2-16,0 2 0,3 2 0,0 2 15,3-1-15,-2 2 0,-1 2 0,1 1 16,-2 1-16,4 2 0,-1 0 0,0 1 16,1 1-16,2-1 0,2-1 15,1 0-15,2-1 0,2-2 0,-3-1 16,0-4-16,6-3 0,0-3 0,7-2 16,0 0-16</inkml:trace>
  <inkml:trace contextRef="#ctx0" brushRef="#br0" timeOffset="129897.6916">14779 3377 0,'0'0'0,"0"0"0,0 0 0,0 0 0,0 0 0,0 0 16,0 0-16,0 0 0,0 0 16,0 0-16,0 0 0,0 0 0,0 0 15,0 0-15,0 0 0,0 0 0,0 0 16,0 0-16,0 0 0,0 0 0,0 0 15,0 0-15,0 0 0,0 0 0,0 0 16,0 0-16,0 0 0,0 0 0,0 0 16,0 0-16,0 0 0,0 0 15,0 0-15,-175 98 0,164-89 0,3 0 16,-1 2-16,1 1 0,1-2 0,-2 2 16,-2 0-16,5-1 0,2-1 0,0 0 15,3 1-15,-2-1 0,2 2 0,2-2 16,2 2-16,1-2 0,-1 3 0,2-1 15,-2 1-15,3-1 0,3-1 16,0 1-16,0 0 0,0 0 0,-1-2 16,-1 3-16,2-4 0,1 1 0,2-1 15,1 1-15,0-2 0,1 2 0,0-1 16,1-2-16,1 1 0,0 0 16,2 1-16,2-1 0,-1-2 15,0 1-15,-4-4 0,0 0 0,-2-2 16,2 0-16,-2-1 0,2 0 0,-3-1 15,4-3-15,-1 1 0,2-2 0,0-1 16,1 0-16,0-2 0,-1-1 0,-4 0 16,1-2-16,-2 0 0,0-1 0,0 0 15,-3-1-15,-2-2 0,3-1 0,-1-1 16,2-1-16,-1-3 0,-1 1 16,0-1-16,-1 1 0,-2 0 0,-1-2 15,2 1-15,-4 0 0,0-1 0,-3 1 16,-2 1-16,-2 0 0,-3 2 0,0 0 15,-2 0-15,-3 1 0,1 2 0,-6 0 16,-1 0-16,-3 5 0,-1-3 0,-1 4 16,0 2-16,-2 1 0,-1 0 15,0 2-15,-2 4 0,2 0 0,2 0 16,2 3-16,-1-1 0,1 3 0,0 0 16,0 0-16,-1 0 0,2 1 0,0-1 15,3-2-15,0-1 0,3-2 0,8-1 16,0 0-16,7 1 0,0 0 0</inkml:trace>
  <inkml:trace contextRef="#ctx0" brushRef="#br0" timeOffset="131131.2698">14036 4205 0,'0'0'0,"0"0"0,0 0 0,0 0 0,0 0 16,0 0-16,0 0 0,0 0 0,0 0 15,0 0-15,0 0 0,0 0 0,0 0 16,0 0-16,0 0 0,0 0 0,0 0 16,0 0-16,0 0 0,0 0 15,0 0-15,0 0 0,0 0 16,0 0-16,0 0 0,0 0 0,0 0 16,0 0-16,0 0 0,0 0 0,0 0 15,0 0-15,0 0 0,0 0 0,0 0 16,0 0-16,0 0 0,0 0 15,0 0-15,-167 119 0,159-102 0,6 0 16,-2 0-16,2 0 0,1 0 0,-3 1 16,2 0-16,0-1 0,-1 1 0,-2-1 15,0 0-15,-2-1 0,5 1 0,0-3 16,2 2-16,3-1 0,-2-1 0,1-2 16,3 1-16,2-2 0,0 0 0,1-1 15,1-2-15,0 1 0,0-3 16,3 1-16,0-1 0,0-2 0,1 0 15,2-2-15,-2 1 0,2-2 0,0 0 16,-2-1-16,1 0 0,0 0 0,0-1 16,0-1-16,0 0 0,1-1 0,2-3 15,1 1-15,-1-2 0,1 0 0,-1-2 16,3-2-16,-1 0 0,0 0 16,2-2-16,0 0 0,-3-1 0,2-1 15,-2 0-15,2-2 0,2-1 0,-6 0 16,0 0-16,0 0 0,2-1 0,-1 0 15,2 0-15,-4 1 0,-4 0 0,-2 2 16,-2 0-16,1 2 0,-2 0 0,-2-1 16,0 2-16,-1 0 0,-1 1 0,-1-1 15,-1 4-15,2-4 0,-2 1 0,-2 1 16,0-2-16,-3 0 0,-4 0 16,-1 0-16,-4-1 0,1 1 0,-3 0 15,2 0-15,-3 0 0,1 0 0,-1 1 16,-2 1-16,3 2 0,-2 2 0,1 2 15,1 1-15,1 3 0,-2 2 0,2 0 16,-5 4-16,-2 4 0,-1 3 16,-2 3-16,1 2 0,-2 3 0,5 0 15,-2 3-15,4-2 0,2-1 0,3 3 16,5-2-16,3 1 0,2-1 0,6-1 16,-2-2-16,5-4 0,-1-5 0,-2-5 15,3-1-15,-5-3 0,0 0 0</inkml:trace>
  <inkml:trace contextRef="#ctx0" brushRef="#br0" timeOffset="132727.7463">15709 4292 0,'0'0'0,"0"0"0,0 0 15,0 0-15,0 0 0,0 0 16,0 0-16,0 0 0,0 0 0,0 0 15,0 0-15,0 0 0,0 0 0,0 0 16,0 0-16,0 0 0,0 0 0,0 0 16,0 0-16,0 0 0,0 0 0,0 0 15,0 0-15,0 0 0,0 0 16,0 0-16,0 0 0,0 0 0,0 0 0,0 0 16,0 0-16,0 0 0,0 0 15,0 0-15,0 0 0,0 0 0,0 0 16,0 0-16,0 0 0,0 0 0,0 0 15,0 0-15,0 0 0,0 0 0,0 0 16,0 0-16,0 0 0,0 0 0,0 0 16,0 0-16,0 0 0,0 0 0,-149 129 15,146-121-15,3-1 0,0 1 16,0 1-16,0 0 0,-3 1 0,0 2 16,-3-1-16,0 0 0,2 0 0,-2 0 15,2-1-15,0 0 0,-1 2 0,0-3 16,1 2-16,2-1 0,-1-1 0,1 1 15,1-1-15,0 0 0,1 0 0,1 0 16,1-1-16,2-1 0,0 1 0,1 1 16,0-1-16,1-1 0,-1 1 15,1-1-15,0 2 0,1-1 0,1-2 16,1-1-16,-1-1 0,-1 1 0,1-1 16,2 0-16,0-2 0,0 0 0,2-1 15,-1-1-15,0 0 0,1 0 16,2-1-16,-1-2 0,-1 2 0,1-3 0,0 1 15,-1 0-15,1 0 0,0-1 0,1-1 16,-2 0-16,1 0 0,1-1 16,-3 1-16,0-1 0,0 1 0,-2-2 15,1 1-15,1 0 0,-1-1 0,0 1 16,-1 0-16,-1 0 0,-1-1 0,2 1 16,0-3-16,2 1 0,0 1 0,-2-1 15,0-2-15,-1 1 0,2-1 0,-2-1 16,0 2-16,1 1 0,-7-3 0,-1 1 15,-1-1-15,-1 0 0,2 0 16,-1-3-16,-2 1 0,1-1 16,-1-2-16,-4 0 0,2-6 0,-2-1 15,0-1-15,0 0 0,-1 6 0,0 2 16,-2 2-16,-1 3 0,-2-1 0,3 3 16,-4 0-16,0 3 0,-2-1 15,-2 3-15,0 2 0,-4 0 0,0 2 16,0 3-16,-2 1 0,2 1 0,-3 1 15,1 2-15,1 1 0,1 0 0,2 0 16,2 2-16,1-1 0,2 3 0,1-2 16,3 1-16,1-2 0,4 1 15,-4-1-15,4-4 0,1 0 0,1-3 16,3-2-16,-2-1 0,2 0 0,0 0 16</inkml:trace>
  <inkml:trace contextRef="#ctx0" brushRef="#br0" timeOffset="133925.6072">17398 4284 0,'0'0'0,"0"0"0,0 0 0,0 0 0,0 0 16,0 0-16,0 0 0,0 0 0,0 0 15,0 0-15,0 0 0,0 0 16,0 0-16,0 0 0,0 0 0,0 0 0,0 0 16,0 0-16,0 0 0,0 0 15,0 0-15,0 0 0,0 0 0,0 0 16,0 0-16,0 0 0,0 0 0,0 0 15,0 0-15,0 0 0,0 0 0,-184 80 16,172-71-16,2 0 0,3 0 0,0 0 16,0 1-16,-3 1 0,-1 0 0,1 0 15,1 0-15,2 1 0,0 1 0,2-1 16,1 1-16,1 0 0,3-1 0,0 0 16,0-1-16,0 1 0,1 3 15,3-2-15,0-1 0,0 1 0,1-1 16,-1 0-16,1 1 0,2-1 0,-1-1 15,-1-2-15,1 0 0,1 0 16,3-1-16,-1 0 0,1 1 16,6-2-16,-2 0 0,3-1 0,-2-2 15,0-1-15,-2-2 0,3-1 0,0 0 16,1 0-16,-1-1 0,2-2 0,1 0 16,-1-1-16,1-2 0,1 1 0,0-3 15,-1 2-15,-2-2 0,-1 2 0,-2-2 16,1 0-16,0-1 0,-2-1 15,0 1-15,-2-1 0,1 0 0,-1-1 16,2 1-16,-4-2 0,1 2 0,1-2 16,0 1-16,1-2 0,1 2 0,-4 0 15,-1 1-15,0-1 0,-3 1 0,3-1 16,0 0-16,-2 1 0,-1 0 0,-2 0 16,-1 0-16,0 0 0,2-2 15,-1 1-15,-2-2 0,-2 0 0,-3-1 0,1-2 16,-1 1-16,-4-3 0,-1 0 15,-4-2-15,-2 1 0,-1 1 0,1 0 16,2 1-16,-5 0 0,3 2 0,-2 2 16,-1 2-16,-2 0 0,-4 3 0,-2 2 15,-2 2-15,-2 2 0,-1 3 0,-1 0 16,-1 4-16,-1 2 0,0 2 0,1 1 16,1 2-16,0 0 0,0 1 0,4 3 15,1-2-15,2 2 0,3-1 16,0-1-16,3 0 0,-1-1 0,1-4 15,0-3-15,5-4 0,6-2 0,1 0 16,7 0-16,0 0 0</inkml:trace>
  <inkml:trace contextRef="#ctx0" brushRef="#br0" timeOffset="135007.9795">14318 5954 0,'0'0'0,"0"0"0,0 0 0,0 0 16,0 0-16,0 0 0,0 0 0,0 0 15,0 0-15,0 0 0,0 0 0,0 0 16,0 0-16,0 0 0,0 0 0,0 0 15,0 0-15,0 0 0,0 0 0,0 0 16,0 0-16,0 0 0,0 0 16,0 0-16,0 0 0,0 0 0,0 0 15,0 0-15,0 0 0,0 0 0,0 0 16,0 0-16,0 0 0,0 0 0,0 0 16,0 0-16,0 0 0,0 0 0,0 0 15,0 0-15,0 0 0,0 0 0,-160 120 16,156-104-16,3-1 0,2 2 15,0 0-15,0-1 0,-1 6 16,-2 0-16,2 1 0,0 2 0,1-5 16,2 1-16,-3-2 0,2 1 0,0-1 15,0-1-15,1-1 0,2 0 16,2 0-16,2-1 0,1 0 0,2-1 16,-1-2-16,0 1 0,1-3 0,-1 1 15,3 0-15,-1-2 0,2 1 0,2-3 16,-4 0-16,2-1 0,-2-2 0,2 0 15,-1 0-15,3 0 0,1-3 0,1-1 16,2 1-16,-1 1 0,1-3 0,1 0 16,-2-4-16,1 0 0,1-5 15,0 2-15,-1-3 0,1 0 0,2-1 16,0-1-16,-1 0 0,1-1 0,-2 2 16,-2-1-16,0 2 0,0-1 0,-2 0 15,1 0-15,-4 0 0,1 0 0,-4-1 16,-1 0-16,-4 1 0,-1-2 0,1 1 15,0-1-15,1 2 0,-2-3 0,-1 2 16,-1-2-16,-1-1 0,-1 0 0,-4 0 16,0-2-16,0-2 0,-4 0 15,0-1-15,-4 1 0,-3-2 0,-1 1 16,-1 0-16,-3 3 0,1 2 0,0 1 16,-1 2-16,-3-1 0,0 3 0,-4-1 15,1 4-15,1 0 0,-2 2 0,1 1 16,0 1-16,-2 0 0,0 3 15,-2-1-15,0 1 0,0 1 0,2 0 16,3 2-16,-2 0 0,3 1 0,-1 2 16,5-1-16,-1 1 0,3 1 0,1 0 15,0 0-15,0 1 0,3-1 0,0 1 16,1 1-16,1-2 0,4-2 0,-4-3 16,5-2-16,1-2 0,0-2 0,2 1 15,1 1-15,1 2 0,0 0 0</inkml:trace>
  <inkml:trace contextRef="#ctx0" brushRef="#br0" timeOffset="136062.8374">14197 5310 0,'0'0'0,"0"0"0,0 0 0,0 0 0,0 0 15,0 0-15,0 0 0,0 0 0,0 0 16,0 0-16,0 0 0,0 0 0,0 0 15,0 0-15,0 0 0,0 0 0,0 0 16,0 0-16,0 0 0,0 0 0,0 0 16,0 0-16,0 0 0,0 0 0,0 0 15,0 0-15,0 0 0,0 0 0,0 0 16,0 0-16,0 0 0,0 0 16,0 0-16,0 0 0,0 0 0,0 0 15,0 0-15,0 0 0,0 0 0,0 0 16,0 0-16,0 0 0,0 0 15,0 0-15,0 0 0,0 0 16,0 0-16,0 0 0,0 0 0,0 0 16,0 0-16,0 0 0,0 0 0,0 0 15,0 0-15,0 0 0,0 0 0,0 0 16,-143 134-16,139-125 0,5 1 0,1 1 16,3 0-16,-3-1 0,-1 2 0,3-2 15,1 2-15,3-2 0,2 1 16,-1-1-16,-2 0 0,2-2 0,1 2 15,-1-1-15,1-1 0,1 0 0,-1-1 16,1 0-16,1-2 0,-1 2 0,0-3 16,2 1-16,0-1 0,-1-1 0,0 1 15,0-3-15,1 0 0,-1 0 0,0-1 16,-1 0-16,0-2 0,2 1 0,-4-1 16,2-1-16,-1-1 0,0-1 15,0-2-15,2 0 0,1-2 0,5-2 16,-5 0-16,3 2 0,-1-4 0,-1 3 15,0-2-15,0 3 0,-3-3 0,1 2 16,-2 1-16,-1 0 0,0 1 0,1-1 16,-1 0-16,1-1 0,1 0 0,-1-1 15,-1 1-15,1-1 0,-2-1 0,-2 0 16,-1 2-16,-1 0 0,-2-1 0,-1 1 16,-1 0-16,-4-2 0,-1 2 15,-1-2-15,-3 1 0,1-1 0,-3-1 16,1-1-16,-1-1 0,1 1 15,-1-1-15,-1 0 0,3-1 0,-3 0 0,0 0 16,-1 2-16,-2 1 0,-1 1 0,-2 2 16,1 1-16,-1 1 0,1 2 0,-1 1 15,1 1-15,2 4 0,-3 0 0,1 0 16,-4 4-16,-1 2 0,0 1 16,0 3-16,3 1 0,-2 1 0,1 1 15,1 1-15,2 1 0,0 1 0,2 0 16,-1 3-16,6-1 0,1 0 0,6 0 15,-1 0-15,3-2 0,-1-1 0,2-6 16,3-1-16,-1-5 0,3-2 0,-5-1 16,0 0-16</inkml:trace>
  <inkml:trace contextRef="#ctx0" brushRef="#br0" timeOffset="137198.4573">17264 5898 0,'0'0'0,"0"0"0,0 0 16,0 0-16,0 0 0,0 0 0,0 0 16,0 0-16,0 0 0,0 0 0,0 0 15,0 0-15,0 0 16,0 0-16,0 0 0,0 0 0,0 0 15,0 0-15,0 0 0,0 0 16,0 0-16,0 0 0,0 0 0,0 0 0,0 0 16,0 0-16,0 0 0,0 0 15,0 0-15,0 0 0,0 0 0,0 0 16,0 0-16,0 0 0,0 0 0,0 0 16,0 0-16,0 0 0,0 0 0,0 0 15,0 0-15,0 0 0,0 0 0,0 0 16,0 0-16,0 0 0,-177-80 0,167 85 15,-1 1-15,2 0 0,-2 1 0,0 1 16,0-1-16,0 2 0,1-1 0,3 0 16,0 3-16,-5 0 0,2 3 15,-1 0-15,0 1 0,1 0 0,-1 0 16,-3 1-16,2-1 0,0 1 0,2-1 16,2 0-16,-1 1 0,1 0 0,-1 2 15,0-1-15,1 1 0,-1 0 0,2-2 16,3 1-16,0 0 0,3-1 0,1 0 15,-1 2-15,0-2 0,-2-1 16,1 1-16,4 0 0,-2-2 0,4 2 16,2 0-16,-2-3 0,-2 0 0,1 1 15,-3-2-15,2 1 0,0 1 0,3-2 16,3 1-16,3-2 0,-1 0 0,4 0 16,0-2-16,0 0 0,-1-1 0,-2-3 15,-2-1-15,2-3 0,0 2 0,4-1 16,1 0-16,2-2 0,-2 0 15,-2-1-15,3-3 0,2 1 0,6 1 16,3-1-16,0-1 0,-5 0 0,-4-1 16,0 0-16,1-3 0,1 1 0,2 0 15,0-1-15,-2 1 0,-1-1 0,1-1 16,-3-3-16,1 1 0,-4-2 0,2-1 16,-1-1-16,3 0 0,-1-2 0,-2-1 15,-2 1-15,-4-1 0,-3 1 0,-1-2 16,0 1-16,-1-1 0,2-2 15,-1 2-15,1-2 0,2-1 0,-6-1 16,-4-2-16,-2-2 0,-8 0 0,3 1 16,0 1-16,-1-2 0,-1 5 0,1 0 15,-4 4-15,-1 0 0,0 4 0,-4-2 16,-3 1-16,3 3 0,-3 2 16,1 0-16,0 2 0,-3 3 0,2 2 15,0 3-15,-1 0 0,-1 0 0,-2 3 16,0-1-16,3 2 0,-3 0 0,3 1 15,-1-2-15,3 2 0,1-2 0,2-3 16,-1-3-16,2-1 0,-2-3 0,5 0 16,4 2-16,4 2 0,5 3 0,0 0 15</inkml:trace>
  <inkml:trace contextRef="#ctx0" brushRef="#br0" timeOffset="138438.7484">16416 5053 0,'0'0'0,"0"0"15,0 0-15,0 0 0,0 0 0,0 0 0,0 0 16,0 0-16,0 0 0,0 0 0,0 0 16,0 0-16,0 0 0,0 0 0,0 0 15,0 0-15,0 0 0,0 0 0,0 0 16,0 0-16,0 0 0,0 0 16,0 0-16,0 0 0,0 0 0,0 0 15,0 0-15,0 0 0,0 0 0,0 0 16,0 0-16,0 0 0,0 0 0,0 0 15,0 0-15,0 0 0,0 0 0,0 0 16,0 0-16,0 0 0,0 0 0,0 0 16,0 0-16,0 0 0,0 0 0,0 0 15,0 0-15,0 0 0,0 0 16,0 0-16,0 0 0,0 0 0,0 0 16,0 0-16,0 0 0,0 0 0,0 0 15,0 0-15,0 0 0,0 0 0,0 0 16,0 0-16,0 0 0,0 0 0,0 0 15,0 0-15,0 0 0,0 0 0,0 0 16,0 0-16,0 0 0,0 0 0,0 0 16,0 0-16,0 0 0,0 0 0,0 0 15,0 0-15,0 0 0,0 0 16,0 0-16,0 0 0,0 0 0,0 0 16,0 0-16,0 0 0,0 0 0,0 0 15,0 0-15,0 0 0,0 0 0,0 0 16,-187 89-16,176-79 0,1-1 0,3 1 15,-2 1-15,-2 1 0,-2 2 0,2 0 16,-1 1-16,0 1 0,1 1 0,-1-1 16,3 0-16,-2 0 0,3 0 0,3 0 15,2 0-15,2 0 0,-1-1 16,4 1-16,-1 1 0,3-1 0,1 0 16,1-1-16,-1 1 0,2-1 0,2 1 15,-2-2-15,3 0 0,-3-1 0,0 0 16,3-1-16,1-2 0,2 0 0,1 0 15,1-2-15,1 0 0,-1-2 0,2 1 16,-1-3-16,2 0 0,0-2 16,-1-2-16,2 0 0,0-2 0,2-1 15,1-1-15,-2-1 0,0-1 0,0-1 16,-2-2-16,0-1 0,-2-3 0,2 1 16,1-2-16,-1 0 0,-1-2 0,1 0 15,-3-1-15,-1 0 0,4-1 0,-4-1 16,0-2-16,-2-1 0,-2-1 0,0-1 15,-2 0-15,0 1 0,0-2 16,-4 0-16,-1 2 0,-3-2 0,-3 2 0,1-1 16,-3-1-16,2 2 0,-2 1 15,0 3-15,-2 1 0,-3 2 0,-2-1 16,-4 3-16,-4 0 0,-2 3 0,-5 0 16,0 3-16,2 2 0,-2 3 0,0 2 15,-1 1-15,-1 4 0,0 1 0,-1 4 16,0 1-16,1 1 0,0 3 0,0 0 15,1 0-15,3 1 0,-3 1 0,2-3 16,7-3-16,6-5 0,8-2 16,5-3-16,0 0 0</inkml:trace>
  <inkml:trace contextRef="#ctx0" brushRef="#br0" timeOffset="141127.103">18502 1803 0,'0'0'0,"0"0"0,0 0 0,0 0 16,0 0-16,0 0 0,0 0 0,0 0 15,0 0-15,0 0 0,0 0 16,0 0-16,0 0 0,0 0 0,0 0 15,0 0-15,0 0 0,0 0 0,0 0 16,0 0-16,0 0 0,0 0 0,0 0 16,0 0-16,0 0 0,0 0 0,0 0 15,0 0-15,0 0 0,0 0 0,0 0 16,0 0-16,0 0 0,0 0 0,0 0 16,0 0-16,0 0 0,0 0 15,0 0-15,0 0 0,0 0 0,0 0 16,0 0-16,0 0 0,0 0 0,0 0 15,0 0-15,0 0 0,0 0 0,0 0 16,0 0-16,0 0 0,0 0 0,0 0 16,0 0-16,0 0 0,0 0 0,0 0 15,209 4-15,-191-8 0,14-1 0,1 1 16,-1-1-16,-1 0 0,-12 2 16,-4 0-16,-2 0 0,-2 1 0,0-1 15,-2 2-15,-3 0 0,1-1 0,-2 2 16,0-1-16,-3 1 0,0 0 0,0 0 15,-2 0-15,0 0 0,0 0 0,-1 0 16,-1 0-16,0 0 0,1 0 0,-3 0 16,0 0-16,-1 0 0,0 3 0,-2-1 15,-2 1-15,0 0 0,-1 1 0,2-2 16,-3-1-16,3-1 0,-1-3 16,2-3-16,5 0 0,-1 1 0,7 2 15,-4 3-15,0 0 0</inkml:trace>
  <inkml:trace contextRef="#ctx0" brushRef="#br0" timeOffset="142158.3944">19265 2203 0,'0'0'0,"0"0"0,0 0 16,0 0-16,0 0 0,0 0 0,0 0 16,0 0-16,0 0 0,0 0 15,0 0-15,0 0 0,0 0 0,0 0 16,0 0-16,0 0 0,0 0 0,0 0 15,168-126-15,-147 105 0,7-3 16,3-1-16,1-2 0,-3-3 0,-10-1 0,-2 0 16,0-2-16,-2 1 0,-3-3 0,3-1 15,1-2-15,1 0 0,2-1 16,-1 1-16,-1-1 0,-2 4 0,0-1 16,0 4-16,4 1 0,-3 1 0,1 5 15,-6 1-15,-4 5 0,-4 5 0,-3 1 16,-1 4-16,-2 3 0,1 0 0,2 2 15,0 2-15,1-1 0,1 3 0,-2-1 16,0 1-16,0 1 0,-1-1 0,1 0 16,-1 3-16,3-1 0,2 2 0,2 2 15,1 0-15,1 4 0,-5 3 16,-3 3-16,-1 0 0,-2 5 0,-2 2 16,0 2-16,-3 3 0,-5-1 0,8 1 15,-1 0-15,3 0 0,-1-2 0,-2 1 16,3-2-16,3 0 0,6-2 0,-2 3 15,-4-3-15,-1-1 0,1 1 0,-3-2 16,7-1-16,0 1 0,0-3 0,1 0 16,0-2-16,-3-1 0,-4 0 0,1-1 15,-1-1-15,2-2 0,2-2 16,-2 1-16,1-3 0,-2-1 0,-1-1 16,1-1-16,0-4 0,0 0 0,0-3 15,-2-1-15,-2-2 0,-4-1 0,-2-1 16,1-5-16,0 1 0,-1-2 0,2-3 15,-7-1-15,1 2 0,1-2 0,0 1 16,6 4-16,-9-2 0,1 5 0,1-1 16,-6-2-16,12 5 0,-10-2 15,3 5-15,-3 4 0,-1 0 0,-4 2 16,-4 2-16,5 3 0,4 1 0,6 1 16,7 1-16,2 1 0,-6 2 0,10-2 15,-2-2-15,0-3 0,4-4 0,-2-1 16,2 0-16,2 1 0,-2 0 0,1 0 15,1-1-15,3 0 0,3-1 16,2-1-16,1-1 0,5 1 0,0-3 16,6 1-16,4-2 0,2-2 0,0 3 15,-1-2-15,-1 1 0,-3 1 0,-2 1 16,0-1-16,0 0 0,1-1 0,1-1 16,-1 2-16,-1-2 0,0-1 0,-6 2 15,0-1-15,-4 1 0,4-3 16,-2 0-16,-3 2 0,-3 2 0,-6 3 0,-3 2 15,0 0-15</inkml:trace>
  <inkml:trace contextRef="#ctx0" brushRef="#br0" timeOffset="142466.6546">20221 1842 0,'0'0'0,"0"0"0,0 0 0,0 0 0,0 0 15,0 0-15,0 0 0,0 0 0,0 0 16,0 0-16,0 0 0,0 0 0,0 0 16,0 0-16,0 0 0,0 0 0,0 0 15,0 0-15,0 0 0,198-71 16,-179 67-16,6 0 0,0-1 0,-1 2 15,-2-3-15,-10 2 0,-2 0 16,-4-1-16,-2 0 0,0-1 16,-4-1-16,5-1 0,1 1 0,2-1 15,-2 2-15,-4 2 0,0 3 0,-2 1 16,0 0-16</inkml:trace>
  <inkml:trace contextRef="#ctx0" brushRef="#br0" timeOffset="143423.3763">20708 2106 0,'0'0'0,"0"0"15,0 0-15,0 0 0,0 0 0,0 0 16,0 0-16,0 0 0,0 0 0,0 0 16,0 0-16,0 0 0,0 0 0,0 0 15,0 0-15,0 0 0,0 0 0,0 0 16,0 0-16,0 0 0,0 0 16,159-135-16,-139 112 0,10-5 0,-2 0 0,-3 0 15,1-2-15,-11 0 0,4-4 16,1-1-16,-2-1 0,3-1 0,0-2 15,-1 0-15,5-3 0,3 2 0,-9 1 16,2 2-16,-4 2 0,-2 4 0,1 2 16,-3 3-16,-4 5 0,-3 4 0,-1 6 15,-3 3-15,1 4 0,-3 2 0,2 0 16,-2 1-16,0 1 0,-2 1 16,2-1-16,0 0 0,0 1 0,2 0 15,-4 1-15,4 3 0,-1 2 0,3 2 16,0 6-16,-7 1 0,-3 4 0,-3 2 15,3 3-15,3-1 0,-2 2 0,1 0 16,-4 1-16,-1-1 0,-4 2 0,2-1 16,1 3-16,0-2 0,3-1 0,2-1 15,-2 0-15,-1-2 0,0-2 0,3-1 16,-1-2-16,5-1 0,-1-1 16,-2-1-16,0 0 0,0-1 0,2-2 15,0-1-15,-1 0 0,-1-3 0,-1 0 16,-1-3-16,0 0 0,1 0 0,1-4 15,2 1-15,0-5 0,0 0 0,0-3 16,-1 1-16,-4-3 0,-2-1 16,-4 0-16,-1-3 0,2 1 0,3-3 0,4 4 15,3 3-15,2 2 0,-10-7 16,5-4-16,7-2 0,-5-1 0,6 8 16,-10 5-16,-11 4 0,0 2 0,0 0 15,5 2-15,3-1 0,7 2 0,5 1 16,0 1-16,-1 0 0,1 2 0,-3-3 15,-2-2-15,3-2 0,-1-2 0,3-1 16,0 1-16,1-2 0,1 0 0,2-1 16,0 0-16,3-2 0,1 1 15,-1 1-15,1-1 0,2 3 0,-2-2 16,2-1-16,3 2 0,1-1 0,5-1 16,1-1-16,0 1 0,-2-2 0,-2-1 15,-6 1-15,-2 0 0,-2-2 0,-1-1 16,-3 2-16,1-3 0,2-1 15,-1 4-15,-3 3 0,-2 1 16,-1 4-16,0 0 0</inkml:trace>
  <inkml:trace contextRef="#ctx0" brushRef="#br0" timeOffset="143803.9966">21706 1176 0,'0'0'0,"0"0"0,0 0 15,0 0-15,0 0 0,0 0 0,0 0 0,0 0 16,0 0-16,0 0 0,0 0 16,0 0-16,0 0 0,0 0 0,0 0 15,0 0-15,0 0 0,0 0 0,0 0 16,-38 218-16,25-189 0,10 1 0,-2 0 15,0 0-15,-2-1 0,-12 3 0,2-1 16,2 0-16,2-2 0,2 0 0,0-1 16,-7-1-16,2 0 0,0-1 15,3 0-15,1-3 0,3-1 0,-2 1 16,2-2-16,3-1 0,-1-1 0,2-4 16,1 1-16,0-1 0,-1-2 0,-1 0 15,1-3-15,2-3 0,2-1 0,0-5 16,0-1-16,-2-1 0,0-6 0,1-2 15,-1-2-15,0-4 0,-1 4 0,2 2 16,-1 5-16,3 4 0,0 0 0</inkml:trace>
  <inkml:trace contextRef="#ctx0" brushRef="#br0" timeOffset="144393.8398">21353 1719 0,'0'0'0,"0"0"0,0 0 16,0 0-16,0 0 0,0 0 0,0 0 16,0 0-16,0 0 0,0 0 0,0 0 15,0 0-15,0 0 0,0 0 0,0 0 16,0 0-16,0 0 0,0 0 0,0 0 16,187-68-16,-163 59 0,8 1 0,-1 0 15,-3-1-15,-4 0 0,-9-2 0,-2 1 16,3-2-16,3 1 0,-2-1 0,-1 2 15,-4 4-15,-5 0 0,2 1 0,-2 0 16,-8 4-16,-12 1 0,17 1 16,22-1-16,-3 4 0,0 4 0,-21 4 15,-19 4-15,4 0 0,9-1 0,-3 3 16,-5 4-16,0 2 0,-1 3 0,0 1 16,-2-1-16,6-4 0,1-2 0,0-3 15,3-3-15,0 2 0,1 0 0,0 0 16,0 3-16,2-1 0,-1 3 0,3-4 15,0 1-15,1-2 0,0-1 16,1-2-16,1 1 0,4-3 0,0-1 16,1-3-16,0-1 0,1-1 0,0-2 15,1-2-15,2-1 0,1-2 0,1-2 16,-1-2-16,0-2 0,2-1 0,-4-2 16,3-2-16,0-2 0,2-1 0,-3-3 15,-1 0-15,-4-1 0,-4-1 16,-1-1-16,-2 0 0,-1 0 0,-2-2 15,2 1-15,-3 0 0,-1 3 0,-1 2 16,-3 2-16,-1 3 0,1 0 0,-1 4 16,-2 2-16,0 1 0,-1 2 0,-1 3 15,0 2-15,-3 4 0,-3 2 0,2 3 16,-4 2-16,4 3 0,-2-2 0,2-1 16,2-3-16,4-2 0,2-5 15,4-1-15,5-2 0,-1 0 16,1 0-16,0 0 0</inkml:trace>
  <inkml:trace contextRef="#ctx0" brushRef="#br0" timeOffset="145284.8571">22021 1939 0,'0'0'0,"0"0"0,0 0 16,0 0-16,0 0 0,0 0 0,0 0 16,0 0-16,0 0 0,0 0 0,0 0 15,0 0-15,0 0 0,0 0 0,0 0 16,0 0-16,0 0 0,0 0 15,0 0-15,0 0 0,0 0 0,0 0 16,0 0-16,0 0 0,0 0 0,0 0 16,0 0-16,0 0 0,0 0 0,0 0 15,0 0-15,0 0 0,0 0 0,0 0 16,0 0-16,0 0 0,0 0 0,0 0 16,0 0-16,0 0 0,0 0 0,0 0 15,0 0-15,0 0 0,0 0 16,0 0-16,0 0 0,0 0 0,84-197 15,-69 176-15,9 2 0,1 1 0,-3 5 16,-5 5-16,-10 3 0,-3 1 0,0 2 16,0 1-16,-1 0 0,0 2 0,0 1 15,1 0-15,1 2 0,1 1 0,-2 2 16,-3 3-16,0 1 0,-3 5 16,2-1-16,0 1 0,0 3 0,-2-1 15,0 2-15,-4 1 0,0 0 0,-4 1 16,1 1-16,0-2 0,2 0 0,0-2 15,0 0-15,-3-1 0,4-1 0,2-5 16,0 1-16,2-4 0,-2 1 0,0-1 16,1-3-16,0 1 0,2-2 0,0-1 15,1-3-15,1 0 0,-1 0 16,1-1-16,-1-1 0,-1 0 0,3-3 16,0-2-16,2-5 0,4-4 0,-2-2 15,1-2-15,-1-2 0,1-1 0,-2-2 16,-1-1-16,4-1 0,4 0 0,0-1 15,1 0-15,-1 1 0,-3 0 0,0 4 16,4-1-16,-4 3 0,0 2 0,0 3 16,-4 3-16,2 2 0,-1 3 15,2 1-15,-3 3 0,0 0 0,2 0 16,0 2-16,2-1 0,0 1 0,0 1 16,-2 2-16,2 0 0,-3 2 0,-1 3 15,1 2-15,-1 1 0,2 2 0,-3 3 16,-4 2-16,-3 2 0,-4 4 0,-4 0 15,2 3-15,-2-3 0,0 2 0,0-2 16,1-1-16,1-2 0,3-1 0,2-3 16,-2 0-16,-3 0 0,2-2 0,1-2 15,2-1-15,1-1 0,1-2 16,2 1-16,0-3 0,2-1 0,-1-3 16,0-1-16,0 0 0,0-2 0,3-2 15,-2-4-15,6-6 0,4-5 0,-3 1 16,-2-5-16,-5 6 0,-3 5 0,-2 6 15,3 5-15,0 0 0</inkml:trace>
  <inkml:trace contextRef="#ctx0" brushRef="#br0" timeOffset="145825.9589">22537 1627 0,'0'0'0,"0"0"0,0 0 0,0 0 0,0 0 16,0 0-16,0 0 0,0 0 0,0 0 16,0 0-16,0 0 0,0 0 0,0 0 15,0 0-15,0 0 0,0 0 0,-78 192 16,81-171-16,5-2 0,-4-1 0,0 0 16,1-3-16,-5 1 0,3-3 15,3 0-15,-2-3 0,0-2 0,-2 0 16,0-2-16,-1-1 0,1 0 0,0-1 15,3 0-15,-1-3 0,1 2 0,2-2 16,0-2-16,1-2 0,1 1 0,2-3 16,-2-1-16,0-1 0,1-2 0,-1-2 15,-2 0-15,5-3 0,-2-3 0,1-1 16,3-2-16,-2 1 0,2-3 16,-3 4-16,0 0 0,1 0 0,-1 0 15,1 1-15,-2 3 0,-1 1 0,-6 3 16,0 2-16,0 3 0,-3 1 0,1 3 15,0 1-15,-1 0 0,0 0 0,0 0 16,1 0-16,1 0 0,-2 0 0,0 1 16,0-1-16,-2 3 0,2-2 15,2 3-15,-4-1 0,2 3 0,-2 3 16,-1 0-16,-1 1 0,1 1 0,-2-1 16,1 3-16,1 0 0,1 0 0,2-1 15,3 2-15,1 0 0,-2 1 0,1 1 16,1-1-16,0-1 0,2-1 0,3 0 15,-1-2-15,5-1 0,1-2 0,1-2 16,1-4-16,3-4 0,3-6 16,-3 2-16,-6-1 0,-7 4 0,-6 3 0,0 0 15</inkml:trace>
  <inkml:trace contextRef="#ctx0" brushRef="#br0" timeOffset="150298.0876">14747 7061 0,'0'0'0,"0"0"0,0 0 0,0 0 16,0 0-16,0 0 0,0 0 0,0 0 16,0 0-16,0 0 0,0 0 0,0 0 15,0 0-15,0 0 0,0 0 16,0 0-16,0 0 0,0 0 0,0 0 0,0 0 16,0 0-16,0 0 0,-88 178 15,68-151-15,0 3 0,1 1 0,-4 0 16,1 2-16,0 0 0,-4 0 0,0-1 15,-1 3-15,0-3 0,-1-2 0,2-1 16,-1 0-16,1-5 0,3-2 0,3-3 16,3-1-16,1-2 0,0-2 0,2 1 15,0-3-15,6-1 0,2-4 0,2-1 16,3-3-16,-1-2 0,2-1 16,0-1-16,0-1 0,0-1 0,0-1 15,4-5-15,3-2 0,1-5 0,4-2 16,-4-2-16,0-4 0,2 0 0,0 3 15,-4 7-15,-3 5 0,-3 9 0,0 0 16</inkml:trace>
  <inkml:trace contextRef="#ctx0" brushRef="#br0" timeOffset="150682.6581">14999 7106 0,'0'0'0,"0"0"0,0 0 0,0 0 0,0 0 16,0 0-16,0 0 0,0 0 0,0 0 15,0 0-15,0 0 0,-179 98 16,155-76-16,-2 1 0,1 2 0,-1-2 0,0 4 16,-1-1-16,0 1 0,3 0 0,-2 0 15,0-1-15,3-2 0,-1-1 0,3 0 16,0-1-16,0 0 0,3-2 16,0 0-16,2-3 0,0-2 0,3-1 15,1-2-15,0 0 0,2-3 0,1 0 16,1-5-16,3 0 0,-1-4 0,1-3 15,-3 0-15,3-5 0,1-3 0,0 3 16,3 2-16,1 2 0,0 4 0,0 0 16</inkml:trace>
  <inkml:trace contextRef="#ctx0" brushRef="#br0" timeOffset="151043.2216">14158 7524 0,'0'0'0,"0"0"0,0 0 0,0 0 0,0 0 0,0 0 16,0 0-16,0 0 0,0 0 0,0 0 16,0 0-16,0 0 0,0 0 15,0 0-15,0 0 0,0 0 0,0 0 16,0 0-16,0 0 0,16 204 0,-10-178 16,0-5-16,5 1 0,-1-3 0,3-1 15,-1-3-15,1-4 0,2 0 0,4-3 16,2-1-16,4-3 0,-1-2 15,1-5-15,1-4 0,-3-1 0,3-5 0,-2 2 16,-2-3-16,1-2 0,-2-2 16,1-1-16,-1-1 0,-5 0 0,1 1 15,-3-1-15,2 1 0,-5 2 0,-2 1 16,1 0-16,-3 4 0,0 1 0,-2 1 16,-1 3-16,-2 2 0,-2 3 0,-2 1 15,-2-1-15,-1 2 0,-4 2 16,-6 0-16,-1 3 0,-4-1 0,1-2 0,2-1 15,6-1-15,5 0 0,6 0 0,0 0 16</inkml:trace>
  <inkml:trace contextRef="#ctx0" brushRef="#br0" timeOffset="151839.0007">13301 9061 0,'0'0'0,"0"0"0,0 0 0,0 0 0,0 0 16,0 0-16,0 0 0,0 0 0,0 0 15,0 0-15,0 0 0,0 0 0,0 0 16,0 0-16,0 0 0,0 0 0,0 0 15,0 0-15,0 0 0,74-207 16,-66 172-16,9 0 0,3 1 0,5 1 16,1 0-16,-9 9 0,5-10 0,-4 1 15,1 0-15,2-11 0,-7 7 0,-2 0 16,1 2-16,0 4 0,5 2 0,-2 4 16,-1 2-16,-2 3 0,-1 2 0,-3 4 15,-4 2-15,2 3 0,0 0 0,-4 5 16,-1 0-16,0 3 0,-2 1 0,2 0 15,-2 0-15,0 0 0,1 3 16,0 0-16,4 3 0,-3 4 0,1 2 16,2 3-16,-5 5 0,0 4 0,0 4 15,1 6-15,-2 0 0,-8 3 0,-4-1 16,-8 0-16,-2 0 0,1-3 0,2 5 16,5 2-16,4-1 0,7 1 15,-2-2-15,3-12 0,-1-8 0,1-11 0,-4 10 16,2 2-16,-2 1 0,1 3 15,7-19-15,0 2 0,1-6 0,-2 0 16,-2-3-16,0-4 0,-1-1 0,1-3 16,-1-5-16,1-3 0,-3-6 0,0 5 15,1 4-15,-1 7 0,5 9 0,0 0 16</inkml:trace>
  <inkml:trace contextRef="#ctx0" brushRef="#br0" timeOffset="152085.4772">13349 8703 0,'0'0'0,"0"0"0,0 0 15,0 0-15,0 0 0,0 0 0,0 0 16,0 0-16,0 0 0,0 0 0,0 0 16,0 0-16,0 0 0,0 0 15,0 0-15,0 0 0,0 0 0,0 0 16,0 0-16,0 0 0,177-92 0,-158 87 15,0-1-15,2-2 0,0-1 0,-2 0 16,-1 0-16,0 1 0,-3 1 0,1-1 16,-3-2-16,-1-1 0,-5 2 0,-4 4 15,-1 1-15,-2 4 0,0 0 0</inkml:trace>
  <inkml:trace contextRef="#ctx0" brushRef="#br0" timeOffset="152350.4305">13869 8682 0,'0'0'0,"0"0"0,0 0 0,0 0 0,0 0 15,0 0-15,0 0 0,0 0 0,0 0 16,0 0-16,0 0 0,0 0 15,0 0-15,0 0 0,0 0 16,0 0-16,0 0 0,0 0 0,0 0 16,0 0-16,0 0 0,0 0 0,195-42 15,-188 34-15,0-2 0,-4 3 0,-1 2 16,0 1-16,-2 4 0,0 0 0</inkml:trace>
  <inkml:trace contextRef="#ctx0" brushRef="#br0" timeOffset="152719.2083">14492 8302 0,'0'0'0,"0"0"0,0 0 16,0 0-16,0 0 0,0 0 0,0 0 15,0 0-15,0 0 0,0 0 0,0 0 16,0 0-16,0 0 0,-137 151 16,122-125-16,1 1 0,2 1 0,-2 1 15,2-2-15,1 0 0,-2-2 0,3-3 16,2 2-16,-2-1 0,3-3 0,1-3 15,0-2-15,1-2 0,-1-2 0,2-4 16,1-3-16,1-3 0,2-5 0,1-3 16,3-5-16,1-3 0,2-4 15,-1-4-15,-1 4 0,-1 7 0,-1 6 0,-3 6 16,0 0-16</inkml:trace>
  <inkml:trace contextRef="#ctx0" brushRef="#br0" timeOffset="153205.9084">14759 8356 0,'0'0'0,"0"0"0,0 0 0,0 0 15,0 0-15,0 0 0,0 0 16,0 0-16,0 0 0,0 0 0,0 0 16,-161 126-16,135-107 0,0 1 0,1-3 15,2-1-15,1-1 0,0-2 0,1 0 16,-5 0-16,0-1 0,1-1 0,2-4 15,0 0-15,2-3 0,1 0 0,-2 0 16,2-1-16,0-1 0,5-2 0,2-2 16,-1-4-16,2 1 0,0-2 15,1 0-15,2-2 0,1 0 0,2 0 16,5 0-16,4 2 0,1-2 0,-2 3 16,2 1-16,-2 2 0,0-1 0,0 3 15,0 0-15,0 0 0,1 0 0,0 0 16,3 1-16,1-3 0,1 2 0,3-1 15,1 2-15,1 0 0,1 2 16,-1-1-16,2 3 0,3 4 0,-1-2 16,-2 2-16,-1 2 0,-1-1 0,-1 3 15,1-2-15,-2 3 0,-1 0 0,1 0 16,0-2-16,-2 1 0,1-2 16,1 1-16,-1-1 0,2 1 0,-1-1 0,0-1 15,-1-2-15,-3 1 0,0-1 0,-1-1 16,3-2-16,-1-1 0,1-2 15,1-1-15,-3-1 0,0-3 0,0-3 16,0-3-16,2-3 0,-1-4 0,0-3 16,-3-2-16,0 5 0,-2 5 0,-2 6 15,-1 6-15,0 0 0</inkml:trace>
  <inkml:trace contextRef="#ctx0" brushRef="#br0" timeOffset="153637.2036">14724 8760 0,'0'0'0,"0"0"0,0 0 0,0 0 0,0 0 0,0 0 15,0 0-15,0 0 0,0 0 0,0 0 16,0 0-16,0 0 0,0 0 0,0 0 15,0 0-15,0 0 0,0 0 16,0 0-16,0 0 0,0 0 0,0 0 16,0 0-16,0 0 0,0 0 0,0 0 15,0 0-15,0 0 0,0 0 0,0 0 16,0 0-16,0 0 0,0 0 0,0 0 16,51-196-16,-38 175 0,0 3 0,-2 3 15,-1 1-15,2 3 0,-1 1 0,-4 2 16,0 2-16,0 2 0,-3 0 0,1 2 15,2 0-15,-3 2 0,4 0 16,-3 0-16,1 2 0,0 1 0,-1 4 16,1-1-16,-1 2 0,0 0 0,-1 2 15,0 0-15,-3 0 0,-1 1 0,-2-1 16,-2-1-16,0-1 0,0-2 0,1-3 16,-1-3-16,-1-2 0,1-3 0,1 1 15,2 1-15,1 0 0,0 3 0,0 0 16</inkml:trace>
  <inkml:trace contextRef="#ctx0" brushRef="#br0" timeOffset="153904.2706">15129 8506 0,'0'0'0,"0"0"0,0 0 0,0 0 15,0 0-15,0 0 0,0 0 0,0 0 16,0 0-16,0 0 0,0 0 0,0 0 16,0 0-16,-123 161 0,113-144 0,1-1 15,0-1-15,0 0 0,4-3 0,1-4 16,2-1-16,1-2 0,-1 0 0,0-2 16,0-2-16,0-2 0,0-3 15,-2-2-15,1-6 0,1-3 0,-2-4 16,3 3-16,-1 4 0,3 5 0,-1 7 15,0 0-15</inkml:trace>
  <inkml:trace contextRef="#ctx0" brushRef="#br0" timeOffset="154070.7315">15157 8297 0,'0'0'0,"0"0"15,0 0-15,0 0 0,0 0 0,0 0 16,0 0-16,0 0 0,0 0 0,0 0 15,0 0-15,0 0 0,0 0 0,0 0 16,0 0-16,0 0 0,0 0 0,0 0 16,0 0-16,0 0 0,0 0 0</inkml:trace>
  <inkml:trace contextRef="#ctx0" brushRef="#br0" timeOffset="154517.4269">15371 8430 0,'0'0'0,"0"0"15,0 0-15,0 0 0,0 0 0,0 0 16,0 0-16,0 0 0,0 0 0,0 0 16,0 0-16,0 0 0,0 0 15,0 0-15,0 0 0,0 0 16,0 0-16,0 0 0,0 0 0,0 0 15,0 0-15,0 0 0,0 0 0,0 0 16,0 0-16,0 0 0,0 0 0,0 0 16,0 0-16,0 0 0,0 0 0,0 0 15,0 0-15,0 0 0,0 0 16,0 0-16,0 0 0,0 0 0,0 0 0,9 197 16,-7-187-16,-2-1 0,-2 2 15,-2 0-15,0-1 0,1 1 0,1-3 16,-1 1-16,-3 1 0,-1 0 0,-3 3 15,-1-2-15,0 0 0,-3 0 0,0 1 16,-1-1-16,2-3 0,2-1 0,2-4 16,1-1-16,3-1 0,2-1 0,0-1 15,3 1-15,2-1 0,-2-2 0,1-1 16,-1-2-16,3-6 0,6-3 16,0-6-16,6-1 0,0-2 0,0-2 15,0-4-15,-2 7 0,-5 8 0,-4 6 16,-4 9-16,0 0 0</inkml:trace>
  <inkml:trace contextRef="#ctx0" brushRef="#br0" timeOffset="154840.3811">15868 8104 0,'0'0'0,"0"0"0,0 0 0,0 0 0,0 0 16,0 0-16,0 0 0,0 0 15,0 0-15,0 0 0,0 0 0,0 0 16,-107 174-16,90-141 0,4 1 0,-1-2 16,1 3-16,-1-2 0,1-2 0,1-3 15,0 1-15,1-2 0,-4 0 0,0-3 16,2-2-16,-1-1 0,3-3 0,0-2 15,1-4-15,2-2 0,-1-3 0,-1-2 16,1 0-16,0-3 0,1-2 16,1-4-16,0-1 0,0-4 0,-2-2 15,3 3-15,2 2 0,2 2 0,2 4 16,0 0-16</inkml:trace>
  <inkml:trace contextRef="#ctx0" brushRef="#br0" timeOffset="155060.6806">15521 8497 0,'0'0'0,"0"0"15,0 0-15,0 0 0,0 0 0,0 0 16,0 0-16,0 0 0,0 0 0,0 0 16,0 0-16,0 0 0,0 0 0,0 0 15,0 0-15,0 0 0,0 0 0,0 0 16,165-110-16,-143 98 0,-1 1 0,-2-2 15,5-1-15,-7 1 0,-5 2 16,-4 2-16,-2 4 0,-4 3 0,-2 2 16,0 0-16</inkml:trace>
  <inkml:trace contextRef="#ctx0" brushRef="#br0" timeOffset="155519.8805">16001 8438 0,'0'0'0,"0"0"0,0 0 16,0 0-16,0 0 0,0 0 0,0 0 16,0 0-16,0 0 0,0 0 0,0 0 15,0 0-15,0 0 0,0 0 16,0 0-16,0 0 0,0 0 0,0 0 16,0 0-16,0 0 0,0 0 15,0 0-15,0 0 0,0 0 0,0 0 16,0 0-16,0 0 0,0 0 0,0 0 15,0 0-15,0 0 0,0 0 16,0 0-16,0 0 0,0 0 0,0 0 0,0 0 16,0 0-16,26 198 0,-43-183 15,-2 1-15,2-2 0,-1 0 0,2-2 16,0-2-16,2-2 0,2-2 0,-1-1 16,1-1-16,0-1 0,2-2 0,2-1 15,1-2-15,2-1 0,2-2 0,1-2 16,-1-2-16,-1-2 0,2-3 0,-2-3 15,4 1-15,4-2 0,0-2 16,1 4-16,0 2 0,2 0 0,2 1 16,0 1-16,-1 1 0,1 1 0,-5 3 15,3-1-15,0 3 0,2 1 0,-1 0 16,1 2-16,-2-1 0,1 2 0,0 0 16,-1-1-16,0 0 0,2-2 0,-2-2 15,0-1-15,-2 2 0,-3 1 0,-1 2 16,-1 2-16,0 0 0</inkml:trace>
  <inkml:trace contextRef="#ctx0" brushRef="#br0" timeOffset="156191.2216">16169 8676 0,'0'0'0,"0"0"0,0 0 0,0 0 15,0 0-15,0 0 0,0 0 0,0 0 16,0 0-16,0 0 0,0 0 0,0 0 16,0 0-16,0 0 0,135-165 15,-118 144-15,1 1 0,0-2 0,1-1 0,2-2 16,0 0-16,2-2 0,-3-1 0,1 0 16,1-1-16,-3 1 0,-6 0 15,-1 1-15,-2 1 0,-3 0 0,0 4 16,-1 1-16,-1 3 0,-2 2 0,-5 4 15,-1 2-15,-2 2 0,-2 2 0,1 2 16,-3 0-16,-2 1 0,0 3 0,-5 3 16,0 2-16,1 2 0,-2 1 0,-1 3 15,2-1-15,-2 3 0,2 3 0,-2 2 16,3 2-16,-2 5 0,-2 2 0,3 2 16,-2 1-16,4 1 0,-1 0 0,4 0 15,2-3-15,-1 1 0,2-1 16,-1 0-16,-2-1 0,2-1 0,1-4 15,2 0-15,5-4 0,3 0 0,3-4 16,5 0-16,1-3 0,0-1 16,2-2-16,-2-1 0,1-1 0,4-3 0,-1-1 15,1-2-15,0-5 0,0-3 0,1 0 16,2-3-16,-3-1 0,1-1 16,1 1-16,0-2 0,1-1 0,-2-2 15,-1 0-15,-3 1 0,0 0 0,-3 1 16,0 1-16,-1 3 0,-3 2 0,-1 3 15,-3 3-15,0 1 0,-2 2 0,0 1 16,0 0-16,0 0 0,0 1 0,-3 2 16,2 3-16,-1 5 0,-3 2 0,0 3 15,-2 1-15,2-1 0,-2 0 16,1 2-16,1-1 0,1 0 0,1-1 16,2 1-16,-2 0 0,2-3 0,1-2 15,4-1-15,-3-1 0,3-2 0,1-2 16,-2-5-16,1 1 0,1-6 0,1 0 15,4-5-15,-1-4 0,-2-4 0,2-4 16,-2-4-16,-3 4 0,-2 7 16,-2 7-16,0 6 0,0 0 0</inkml:trace>
  <inkml:trace contextRef="#ctx0" brushRef="#br0" timeOffset="156365.0485">16697 8239 0,'0'0'0,"0"0"0,0 0 0,0 0 0,0 0 16,0 0-16,0 0 0,0 0 0,0 0 15,0 0-15,0 0 0,0 0 0,0 0 16,0 0-16,0 0 0,0 0 0,0 0 16,0 0-16,0 0 0</inkml:trace>
  <inkml:trace contextRef="#ctx0" brushRef="#br0" timeOffset="158428.9254">17265 4886 0,'0'0'16,"0"0"-16,0 0 0,0 0 0,0 0 0,0 0 15,0 0-15,0 0 0,0 0 0,0 0 16,0 0-16,0 0 0,0 0 0,0 0 16,0 0-16,0 0 0,0 0 0,0 0 15,0 0-15,0 0 0,0 0 16,0 0-16,0 0 0,0 0 0,0 0 16,0 0-16,0 0 0,0 0 0,0 0 15,0 0-15,0 0 0,0 0 0,0 0 16,0 0-16,0 0 0,0 0 0,0 0 15,0 0-15,0 0 0,0 0 0,0 0 16,0 0-16,0 0 0,0 0 0,0 0 16,0 0-16,0 0 0,0 0 15,0 0-15,0 0 0,0 0 0,0 0 16,0 0-16,0 0 0,0 0 0,0 0 16,0 0-16,0 0 0,0 0 0,0 0 15,0 0-15,0 0 0,0 0 0,0 0 16,0 0-16,0 0 0,0 0 0,0 0 15,0 0-15,0 0 0,0 0 0,0 0 16,0 0-16,0 0 0,0 0 0,0 0 16,0 0-16,0 0 15,0 0-15,0 0 0,0 0 0,0 0 16,0 0-16,0 0 0,0 0 0,114 161 16,-92-160-16,0-1 0,3 0 0,-3 0 15,2 0-15,-3 0 0,-2 0 16,0 0-16,-1 0 0,1 2 0,2 0 15,0 0-15,0 0 0,-1 1 0,-2-1 16,-3 0-16,0-1 0,-4 1 0,-1 0 16,2 0-16,1-2 0,-3 2 0,2-1 15,-1-1-15,-1 1 0,0-1 0,-3 1 16,1 1-16,-1-1 0,2 0 0,-4-1 16,0 2-16,-2-1 0,0-1 15,-1 2-15,-2 0 0,-2-1 0,0-1 16,-3 2-16,-1-1 0,-3 0 0,-2-3 15,0-2-15,-3-2 0,6 0 0,2 1 16,2 1-16,4 4 0,0 0 0</inkml:trace>
  <inkml:trace contextRef="#ctx0" brushRef="#br0" timeOffset="160857.0368">16695 4126 0,'0'0'0,"0"0"0,0 0 0,0 0 16,0 0-16,0 0 0,0 0 0,0 0 15,0 0-15,0 0 0,0 0 16,0 0-16,0 0 0,0 0 0,0 0 16,0 0-16,0 0 0,0 0 0,0 0 15,0 0-15,0 0 0,0 0 0,0 0 16,0 0-16,0 0 0,0 0 0,0 0 15,0 0-15,0 0 0,0 0 0,-175 82 16,168-73-16,3 1 0,-1 1 0,0 0 16,-1 1-16,-6 0 0,1-1 15,1-1-15,0 2 0,1-2 0,1 1 16,2-1-16,-1 1 0,2 0 0,1-2 16,-2 2-16,3-1 0,1 1 0,-3 2 15,2 1-15,0-1 0,2 1 0,2 1 16,0 0-16,1 0 0,0 2 0,1-2 15,0 1-15,3-2 0,1 0 16,0 0-16,3-1 0,1-2 0,-1 0 16,1 0-16,-3-1 0,0 1 0,-3-1 15,2-1-15,0 0 0,0-1 0,-2 0 16,1 1-16,0-1 0,0-1 0,0-1 16,2 1-16,-1-1 0,1-1 0,3-1 15,1 0-15,2-3 0,-1-1 0,2-1 16,0-2-16,1 0 0,1 0 0,-2-2 15,1-1-15,-1 0 0,-1 1 16,1-2-16,-2 0 0,1 0 0,-1 0 16,1 0-16,-4-1 0,1-1 0,1 0 15,-1-1-15,0-1 0,0 0 0,0 0 16,0-1-16,2 1 0,-1-1 0,1 1 16,-2 0-16,-1 3 0,-1-1 0,0-1 15,-2 2-15,-2 0 0,2 1 16,-3 0-16,0-1 0,-2 1 0,-1-1 15,2-3-15,-1 0 0,2 1 0,1-2 16,-4 0-16,1 1 0,-1-3 0,-2 0 16,-2-1-16,-2 0 0,-2 1 0,1 0 15,-4-1-15,1 2 0,2 1 0,-2 0 16,-1 0-16,-1 2 0,2-1 0,-4 2 16,3 1-16,0 0 0,-1 1 15,1 0-15,1 3 0,-1 0 0,1 1 16,0 1-16,-1 1 0,3 1 0,-2 0 15,0 1-15,0 1 0,2 1 0,-1 1 16,0 2-16,-2 2 0,0 0 0,0 4 16,0 1-16,1 1 0,2 1 0,-2 1 15,3-2-15,-1-1 0,5-5 0,4-4 16,-1-2-16,3-3 0,-4 1 0,0 0 16</inkml:trace>
  <inkml:trace contextRef="#ctx0" brushRef="#br0" timeOffset="161802.8059">17995 5462 0,'0'0'0,"0"0"0,0 0 0,0 0 0,0 0 16,0 0-16,0 0 0,0 0 0,0 0 15,0 0-15,0 0 0,0 0 0,0 0 16,0 0-16,0 0 0,0 0 0,0 0 16,0 0-16,0 0 0,0 0 0,0 0 15,0 0-15,177-125 0,-145 97 0,1-3 16,1-5-16,3-2 0,-3-2 0,1-1 15,2-3-15,1 0 0,-1 1 0,1-1 16,-5 1-16,4 1 0,-3 3 16,-1 4-16,-8 7 0,-7 8 0,-4 3 15,-5 5-15,-2 3 0,-3 4 0,-1 0 16,-1 2-16,0 1 0,-2 0 0,0 1 16,0 1-16,0 0 0,0 0 0,0 0 15,0 1-15,0 0 0,-3 2 0,0 2 16,-2 3-16,-5 3 0,-2 5 0,-2 2 15,-3 4-15,0 1 0,0 2 16,-1 0-16,0 2 0,1-1 0,6 0 16,2 0-16,-1 0 0,-1 2 0,-3-1 15,0 1-15,1 0 0,6-4 0,0-3 16,0-2-16,-2-2 0,-1-2 0,1 0 16,0-2-16,3-1 0,1-2 0,0 1 15,0-4-15,1 0 0,1-3 16,0-2-16,3-2 0,0-3 0,0-3 15,0-2-15,0-2 0,1 2 0,1 2 16,-1 2-16,-1 4 0,0 0 0</inkml:trace>
  <inkml:trace contextRef="#ctx0" brushRef="#br0" timeOffset="162033.0587">18180 5186 0,'0'0'0,"0"0"0,0 0 0,0 0 16,0 0-16,0 0 0,0 0 0,0 0 16,0 0-16,0 0 0,0 0 0,0 0 15,0 0-15,0 0 0,0 0 0,0 0 16,0 0-16,0 0 0,0 0 0,0 0 16,0 0-16,176-94 0,-161 93 15,-2-1-15,2-2 0,-3-2 0,3 0 16,-2-4-16,-4 2 0,-3 1 0,-3 4 15,-3 3-15,0 0 0</inkml:trace>
  <inkml:trace contextRef="#ctx0" brushRef="#br0" timeOffset="162275.0193">18662 5123 0,'0'0'0,"0"0"15,0 0-15,0 0 0,0 0 0,0 0 16,0 0-16,0 0 0,0 0 0,0 0 16,0 0-16,0 0 0,0 0 0,0 0 15,0 0-15,0 0 0,0 0 0,0 0 16,0 0-16,0 0 0,0 0 0,0 0 16,0 0-16,0 0 0,168-121 15,-159 112-15,-3 0 0,-1-1 0,0 2 0,-2 2 16,-3 3-16,0 3 0,0 0 15</inkml:trace>
  <inkml:trace contextRef="#ctx0" brushRef="#br0" timeOffset="162631.1204">19217 4732 0,'0'0'0,"0"0"0,0 0 0,0 0 0,0 0 16,0 0-16,0 0 0,0 0 0,0 0 15,0 0-15,0 0 0,0 0 16,0 0-16,0 0 0,0 0 0,0 0 16,0 0-16,0 0 0,0 0 0,0 0 15,0 0-15,0 0 0,-121 168 0,102-140 16,-2 1-16,2-1 0,3 0 0,0-2 15,2-1-15,-4 2 0,-1 0 0,0-1 16,4 0-16,2-3 0,3-2 0,-1-3 16,1-1-16,1-1 0,-1-4 15,4-2-15,3-3 0,3-3 0,3-5 16,3-3-16,0-4 0,2-2 0,1-4 16,0-3-16,4-1 0,-7 4 0,-2 5 15,-2 5-15,-2 4 0,0 0 0</inkml:trace>
  <inkml:trace contextRef="#ctx0" brushRef="#br0" timeOffset="163016.1421">19207 4936 0,'0'0'0,"0"0"0,0 0 0,0 0 16,0 0-16,0 0 0,0 0 16,0 0-16,0 0 0,0 0 15,0 0-15,0 0 0,0 0 0,0 0 0,0 0 16,0 0-16,0 0 0,0 0 0,0 0 16,0 0-16,0 0 0,0 0 0,0 0 15,0 0-15,0 0 0,0 0 0,0 0 16,0 0-16,0 0 0,0 0 0,0 0 15,0 0-15,0 0 0,0 0 16,0 0-16,0 0 0,0 0 0,0 0 16,0 0-16,0 0 0,0 0 0,-166 110 15,161-104-15,-1-2 0,0 2 0,2 0 16,1-2-16,2-1 0,1 1 0,0-1 16,0-1-16,2 2 0,0 0 0,2 1 15,2 0-15,1 1 0,2 0 0,-2 0 16,-1 0-16,-1 0 0,-1-1 15,-1 2-15,0-1 0,1 3 0,-1-1 16,0 2-16,1-2 0,0 2 0,-1-2 16,1 1-16,-1 0 0,0-2 0,2 1 15,-1-1-15,-3 2 0,2-2 0,0 0 16,2-3-16,1 1 0,1-3 0,0-1 16,-2-4-16,1-2 0,1-4 0,4-3 15,-2 2-15,-2 3 0,-2 2 16,-5 5-16,0 0 0</inkml:trace>
  <inkml:trace contextRef="#ctx0" brushRef="#br0" timeOffset="163562.6504">19434 5014 0,'0'0'0,"0"0"0,0 0 16,0 0-16,0 0 0,0 0 0,0 0 15,0 0-15,0 0 0,0 0 16,0 0-16,0 0 0,0 0 0,0 0 16,0 0-16,0 0 0,0 0 0,0 0 15,0 0-15,0 0 0,0 0 0,0 0 16,0 0-16,0 0 0,0 0 0,0 0 16,0 0-16,0 0 0,0 0 0,0 0 15,0 0-15,0 0 0,0 0 0,0 0 16,0 0-16,0 0 0,90 178 15,-97-166-15,-2 1 0,0-1 0,-1-1 16,-3 2-16,-2 0 0,-2 0 0,4 0 16,2-2-16,2-3 0,1 1 0,0-5 15,-3 0-15,0-3 0,1 2 0,2-3 16,1 0-16,1 0 0,1 0 0,2 0 16,2 0-16,-2-1 0,0-2 0,1 0 15,1 1-15,-1-1 0,4-2 16,2-3-16,1 1 0,1-2 0,2-2 15,4 1-15,2-2 0,2 1 0,-6-4 16,1 3-16,1-1 0,1 0 0,4 0 16,-2-1-16,1 1 0,-1 2 15,-3 0-15,1 2 0,-1 0 0,1 0 0,-2 3 16,-1 0-16,-1 0 0,-2 1 16,-1 2-16,1-2 0,-3 1 0,2 0 15,-4 2-15,0 2 0,-3 0 0,0-1 16,-1 1-16,-3 1 0,-2 1 0,-2 3 15,2-1-15,0 0 0,5-1 0,-19 6 16,2-1-16,0-1 0,0 1 0,19-8 16,0 0-16</inkml:trace>
  <inkml:trace contextRef="#ctx0" brushRef="#br0" timeOffset="163999.3593">19149 5825 0,'0'0'0,"0"0"0,0 0 0,0 0 16,0 0-16,0 0 0,0 0 0,0 0 16,0 0-16,0 0 0,0 0 15,0 0-15,0 0 0,0 0 0,0 0 16,0 0-16,0 0 0,0 0 0,0 0 16,0 0-16,0 0 0,0 0 0,0 0 15,0 0-15,0 0 0,0 0 0,0 0 16,140-137-16,-115 102 0,3-4 15,1-1-15,3 0 0,3-5 0,4 1 0,2-3 16,5-2-16,4-2 0,0 2 16,-6-1-16,-10 4 0,-3 2 0,-7 5 15,0 3-15,-5 9 0,-4 7 0,-6 4 16,-4 4-16,-1 2 0,2 2 0,1 2 16,-1 2-16,-3 0 0,-1 2 0,-1 1 15,-1 0-15,0 0 0,3 1 0,-3 1 16,3 0-16,-2 2 0,0 2 0,-2 3 15,-3 2-15,-2 3 0,-3 1 0,-3 1 16,-3 1-16,-5 2 0,-2 0 16,-2-1-16,-1-1 0,-1-2 0,-2-3 15,-1 0-15,0-1 0,9-5 0,7-1 16,7-4-16,6 0 0,-14 17 0,-7 0 16,0-2-16,0 3 0,14-18 0,7 0 15,0 0-15</inkml:trace>
  <inkml:trace contextRef="#ctx0" brushRef="#br0" timeOffset="164164.0159">19489 5226 0,'0'0'0,"0"0"0,0 0 15,0 0-15,0 0 0,0 0 0,0 0 16,0 0-16,0 0 0,0 0 0,0 0 16,0 0-16,0 0 0,0 0 0,0 0 15,0 0-15,0 0 0,0 0 0,0 0 16,0 0-16,0 0 0,0 0 0,0 0 16,0 0-16,0 0 15,0 0-15,0 0 0,0 0 0,0 0 16,204-17-16,-188 2 0,-4 3 0,-5 5 15,-4 3-15,-3 4 0,0 0 0</inkml:trace>
  <inkml:trace contextRef="#ctx0" brushRef="#br0" timeOffset="164247.758">19813 5139 0,'0'0'0,"0"0"16,0 0-16,0 0 0,0 0 0,0 0 15</inkml:trace>
  <inkml:trace contextRef="#ctx0" brushRef="#br0" timeOffset="164578.1399">19813 5139 0,'0'0'0,"0"0"0,0 0 0,0 0 0,0 0 0,0 0 0,0 0 15,0 0-15,0 0 0,0 0 16,0 0-16,0 0 0,0 0 16,0 0-16,0 0 0,0 0 0,0 0 0,0 0 15,0 0-15,0 0 0,0 0 0,0 0 16,199 24-16,-191-30 0,-1-1 0,1 1 16,-3-2-16,0-2 0,1-2 0,0 1 15,0-1-15,-2-1 0,-1-1 0,-2 2 16,1-1-16,0 3 0,-1 2 0,-1 1 15,-2 3-15,-2-1 0,-1 3 16,-3 1-16,-3 3 0,-3 2 0,-2 4 16,-3 1-16,-1 3 0,-2 3 0,-4-1 15,1 2-15,2 1 0,2-2 0,0 3 16,3-3-16,1 0 0,5-1 0,2-1 16,2 0-16,2-1 0,2 0 15,2 0-15,0-1 0,1 1 0,2-2 16,1-1-16,3-1 0,1-3 0,3 0 15,1-3-15,0-2 0,5-2 16,1-3-16,0-1 0,0-3 0,2-3 0,-2-2 16,-1 4-16,-5 2 0,-5 4 0,-5 4 15,0 0-15</inkml:trace>
  <inkml:trace contextRef="#ctx0" brushRef="#br0" timeOffset="164978.2582">20124 5070 0,'0'0'0,"0"0"0,0 0 16,0 0-16,0 0 0,0 0 15,0 0-15,0 0 0,0 0 0,0 0 16,0 0-16,0 0 0,0 0 0,0 0 15,0 0-15,0 0 0,0 0 0,0 0 16,0 0-16,0 0 0,0 0 0,0 0 16,0 0-16,0 0 0,0 0 0,0 0 15,0 0-15,0 0 0,0 0 0,0 0 16,0 0-16,0 0 0,0 0 16,0 0-16,0 0 0,0 0 0,0 0 15,0 0-15,0 0 0,0 0 0,0 0 16,0 0-16,0 0 0,0 0 0,0 0 15,0 0-15,0 0 0,0 0 0,0 0 16,0 0-16,0 0 0,0 0 0,0 0 16,0 0-16,0 0 0,0 0 0,0 0 15,28 191-15,-26-189 0,-1 0 16,-1-1-16,-1-1 0,-2 0 0,0 0 16,-2 0-16,1-1 0,-2 0 0,0-1 15,0 1-15,2 1 0,-1 0 0,2 0 16,0 0-16,0 0 0,0 1 0,0-1 15,1 1-15,0-1 0,-3-1 0,-2 1 16,-1-1-16,2 1 0,-1-1 0,2 0 16,1-1-16,1 0 0,-2-1 15,2-1-15,0-1 0,1 0 0,1 1 16,1-1-16,0 3 0,0 2 0,0 0 16</inkml:trace>
  <inkml:trace contextRef="#ctx0" brushRef="#br0" timeOffset="165244.541">20415 5124 0,'0'0'0,"0"0"15,0 0-15,0 0 0,0 0 0,0 0 16,0 0-16,0 0 0,0 0 0,0 0 15,0 0-15,0 0 0,0 0 0,0 0 16,0 0-16,0 0 0,0 0 0,-100 180 16,91-166-16,3-4 0,1 0 0,0-2 15,1-4-15,-1-2 0,2-4 16,-1-1-16,1-5 0,0-3 0,-1 3 16,3 0-16,-1 5 0,2 3 0,0 0 15</inkml:trace>
  <inkml:trace contextRef="#ctx0" brushRef="#br0" timeOffset="165317.8446">20392 4945 0,'0'0'0,"0"0"0,0 0 16,0 0-16,0 0 0,0 0 0</inkml:trace>
  <inkml:trace contextRef="#ctx0" brushRef="#br0" timeOffset="165429.4934">20493 4895 0,'0'0'0,"0"0"0,0 0 16,0 0-16,0 0 0,0 0 0,0 0 16,0 0-16,0 0 0,0 0 0,0 0 15,0 0-15,0 0 0,0 0 16,0 0-16,0 0 0,0 0 0,0 0 0,0 0 15,0 0-15,0 0 0,0 0 0,0 0 16,0 0-16,0 0 0,0 0 16</inkml:trace>
  <inkml:trace contextRef="#ctx0" brushRef="#br0" timeOffset="171490.0386">14020 2795 0,'0'0'0,"0"0"0,0 0 0,0 0 15,0 0-15,0 0 0,0 0 0,0 0 16,0 0-16,0 0 0,0 0 15,0 0-15,0 0 0,0 0 0,0 0 16,0 0-16,0 0 0,0 0 16,0 0-16,0 0 0,0 0 0,0 0 15,0 0-15,0 0 0,0 0 0,0 0 16,0 0-16,0 0 0,0 0 0,0 0 16,0 0-16,0 0 0,0 0 0,0 0 15,0 0-15,0 0 0,0 0 0,0 0 16,0 0-16,0 0 0,0 0 15,0 0-15,0 0 0,0 0 0,0 0 16,0 0-16,0 0 0,0 0 0,0 0 16,0 0-16,0 0 0,0 0 0,0 0 15,0 0-15,0 0 0,0 0 0,0 0 16,0 0-16,0 0 0,0 0 0,0 0 16,0 0-16,0 0 0,0 0 0,0 0 15,0 0-15,0 0 0,0 0 16,0 0-16,0 0 0,0 0 0,0 0 15,0 0-15,0 0 0,0 0 0,0 0 16,0 0-16,0 0 0,0 0 0,0 0 16,0 0-16,0 0 0,154-120 15,-139 116-15,2 0 0,2 0 0,-2 1 0,-2 0 16,-3 0-16,0 0 0,-1 0 0,2 0 16,-4 2-16,2-2 0,-1 1 15,-1 0-15,-2 1 0,-1 0 0,-1 1 16,0-1-16,0 1 0,-2 0 0,-1 1 15,0-1-15,-2 1 0,0-1 0,0 0 16,2 1-16,-2-1 0,-2 1 0,2 0 16,0-1-16,2 0 0,-2 0 0,-2 0 15,2-2-15,-3 1 0,3-3 0,-2-1 16,2-4-16,1 1 0,-2 3 16,4 1-16,-3 4 0,0 0 0</inkml:trace>
  <inkml:trace contextRef="#ctx0" brushRef="#br0" timeOffset="172805.6673">14120 2608 0,'0'0'0,"0"0"0,0 0 16,0 0-16,0 0 0,0 0 0,0 0 15,0 0-15,0 0 0,0 0 0,0 0 16,0 0-16,0 0 0,0 0 16,0 0-16,0 0 0,0 0 0,0 0 15,0 0-15,0 0 0,0 0 0,0 0 16,0 0-16,0 0 0,0 0 0,0 0 16,0 0-16,0 0 0,0 0 0,0 0 15,0 0-15,0 0 0,0 0 16,0 0-16,0 0 0,0 0 0,0 0 15,0 0-15,0 0 0,0 0 0,0 0 16,-200 1-16,189 4 0,-1 1 0,0 0 16,3 0-16,-3-1 0,2 0 0,0 1 15,-2-1-15,0 1 0,-7 1 16,3-1-16,-5 0 0,5 0 0,-1-1 0,4 0 16,1 0-16,2-1 0,2-1 0,2 0 15,0 0-15,1 1 0,2-3 16,-1 2-16,2 0 0,0 0 0,1 1 15,-1 1-15,-1 1 0,3 1 0,-3 1 16,2 0-16,-1 2 0,2-1 0,2 1 16,0 1-16,0 1 0,1 0 0,-1 0 15,3-1-15,-3 2 0,0 0 0,0 1 16,1-1-16,-1 0 0,0 0 0,0-2 16,3 1-16,1 1 0,2-3 15,1 2-15,2-2 0,-3 1 0,-2 0 16,0 0-16,-1 0 0,2-2 0,1 2 15,1-2-15,0 1 0,2 0 0,-2-1 16,-1 0-16,2-2 0,0 0 0,2-2 16,2 0-16,-3-1 0,-1 0 0,0-1 15,-1-1-15,5 0 0,-3-1 16,3-2-16,2-1 0,-1 0 0,3-3 16,-1 0-16,-4-1 0,1 1 0,1-2 15,0 0-15,2-2 0,-5 1 0,2-1 16,-3 2-16,-1 0 0,3-2 0,-1-1 15,1 1-15,0-2 0,0 1 16,-1 1-16,0-2 0,1 1 0,-3 1 0,-2-1 16,2 0-16,0-1 0,0-1 15,0 0-15,-2-1 0,0-1 0,-1 1 16,0-1-16,0-1 0,2-1 0,3-1 16,2-1-16,-1 0 0,-3 0 0,-3 0 15,-3 0-15,-4 0 0,0 1 0,0-1 16,-2 0-16,0 0 0,-2 1 0,-1 1 15,-1 0-15,0 1 0,1 0 0,-1 0 16,-4 2-16,0 0 0,1 2 16,0-1-16,-1 3 0,-4-1 0,-3 3 15,-1 1-15,-2 0 0,-1 2 0,2 3 16,-2 0-16,0 2 0,0 2 0,-2 1 16,0 0-16,4 2 0,-2 1 0,0 2 15,4 1-15,1 0 0,3 1 0,2 1 16,4 1-16,-1 1 0,3-1 15,-1 0-15,2-2 0,-1-3 0,1-3 16,4-3-16,-2 0 0,2-2 0,0 0 16</inkml:trace>
  <inkml:trace contextRef="#ctx0" brushRef="#br0" timeOffset="177933.1029">16039 1676 0,'0'0'0,"0"0"0,0 0 0,0 0 16,0 0-16,0 0 0,0 0 0,0 0 16,0 0-16,0 0 0,0 0 0,0 0 15,0 0-15,0 0 0,0 0 0,0 0 16,0 0-16,0 0 0,0 0 0,0 0 16,0 0-16,0 0 0,0 0 0,0 0 15,0 0-15,0 0 0,0 0 16,0 0-16,0 0 0,0 0 0,0 0 15,0 0-15,0 0 0,0 0 0,0 0 16,0 0-16,0 0 0,0 0 0,0 0 16,0 0-16,0 0 0,0 0 0,0 0 15,0 0-15,0 0 0,0 0 0,0 0 16,0 0-16,0 0 0,0 0 16,0 0-16,0 0 0,0 0 0,0 0 15,0 0-15,0 0 0,0 0 0,0 0 16,0 0-16,0 0 0,0 0 0,0 0 15,0 0-15,0 0 0,0 0 0,0 0 16,0 0-16,0 0 0,0 0 0,-174 112 16,165-106-16,2 1 0,4-2 0,2-1 15,3 0-15,0 1 0,0-1 16,1-2-16,-3 1 0,1 0 0,0-1 16,1 2-16,-1 0 0,-1 1 0,-1-1 15,0 1-15,1-1 0,1 1 0,0 0 16,0 1-16,0-1 0,-1 0 0,0 1 15,0-2-15,0 0 0,-1 1 0,4-1 16,-3-3-16,0 2 0,0-2 0,0 0 16,1-1-16,1 2 0,0-1 15,0-1-15,-2 0 0,0 1 0,0-1 16,0 0-16,4-1 0,2-2 0,1-1 16,0-1-16,1 0 0,0 0 0,-4-1 15,1-1-15,0 0 0,2-1 0,2 0 16,-1-2-16,0 2 0,-1-2 0,-1 0 15,-1 1-15,0-1 0,3 0 0,-1 1 16,3 0-16,-1-1 0,1-1 16,1 2-16,2 0 0,-2 2 0,-1-1 15,-1 1-15,0 1 0,1-2 0,2-1 16,2 0-16,2 0 0,-1 0 0,1 0 16,1-1-16,1-1 0,1 0 0,2-1 15,1 3-15,1-3 0,1 0 0,-6-1 16,1 0-16,-2 1 0,-6 1 0,1 0 15,2 1-15,-4-1 0,1 0 0,-1 3 16,-4-1-16,1 3 0,-3-3 16,2 1-16,-1 2 0,0 1 0,0 1 15,-2-1-15,-1 1 0,-1 1 0,-2 1 16,3 0-16,0 0 0,-2 0 0,0 0 16,-2-1-16,-2 1 0,2-1 0,-2 1 15,2-1-15,1 0 0,-1 0 0,0 0 16,1-2-16,-3 1 0,0-1 15,0-1-15,-2-1 0,3 3 0,-1 0 16,3 2-16,1 2 0,0 0 16</inkml:trace>
  <inkml:trace contextRef="#ctx0" brushRef="#br0" timeOffset="178711.7581">16193 1419 0,'0'0'0,"0"0"0,0 0 0,0 0 0,0 0 16,0 0-16,0 0 0,0 0 0,0 0 16,0 0-16,0 0 0,0 0 0,0 0 15,0 0-15,0 0 0,0 0 0,0 0 16,0 0-16,0 0 0,0 0 15,0 0-15,0 0 0,0 0 0,0 0 16,0 0-16,0 0 0,0 0 0,0 0 16,0 0-16,0 0 0,0 0 0,0 0 15,0 0-15,0 0 0,197-15 0,-185 7 16,6 2-16,3-2 0,-2 2 0,2-2 16,-7 2-16,-4 1 0,-1 0 0,-3 0 15,-3 2-15,-3-1 0,0 1 0,-2-1 16,2 2-16,0 1 0,-1-1 15,-1 1-15,1 1 0,0 0 0,3 0 16,0 0-16,1 0 0,-3 0 0,0 0 16,0 0-16,0 0 0,-2 0 0,2 0 15,0 1-15,2-1 0,-2-1 0,1 1 16,0 0-16,0 1 0,0-1 0,2 3 16,1-1-16,1 0 0,0 1 0,-1 0 15,0 1-15,-3 0 0,-2 1 16,-3 0-16,0 1 0,1 2 0,1 0 15,2 2-15,2-1 0,-4 0 0,-1 2 16,-1-1-16,-2-1 0,3 1 0,3 0 16,2 1-16,1-1 0,1-1 15,-6-1-15,0 1 0,-1-3 0,1 1 0,0-1 16,-1-1-16,2 2 0,1-2 16,0-1-16,0 0 0,1-2 0,-1 1 15,3-1-15,-3 0 0,0-1 0,-1-1 16,-1 2-16,2-2 0,3 0 0,0-2 15,-1 2-15,0-1 0,-4 0 0,2-2 16,-1-1-16,4-2 0,1-3 0,1-2 16,1-4-16,-4-1 0,1 3 0,-3 3 15,3 6-15,-3 4 0,0 0 0</inkml:trace>
  <inkml:trace contextRef="#ctx0" brushRef="#br0" timeOffset="179187.3961">16993 837 0,'0'0'0,"0"0"0,0 0 0,0 0 0,0 0 0,0 0 16,0 0-16,0 0 0,0 0 0,0 0 16,0 0-16,0 0 0,0 0 0,0 0 15,0 0-15,0 0 0,-113 165 16,107-144-16,2 0 0,-1 0 0,-4 1 16,-3-1-16,1-1 0,-2-1 0,3 0 15,0-1-15,2-3 0,-1 0 0,3-3 16,0-4-16,-1-1 0,0-2 0,1-4 15,0 0-15,3-3 0,-4-4 0,4-3 16,3 2-16,-2 0 0,5 4 0,-3 3 16,0 0-16</inkml:trace>
  <inkml:trace contextRef="#ctx0" brushRef="#br0" timeOffset="179795.7279">16825 757 0,'0'0'0,"0"0"0,0 0 0,0 0 0,0 0 16,0 0-16,0 0 0,0 0 0,0 0 15,0 0-15,0 0 0,0 0 0,0 0 16,0 0-16,140-157 0,-107 146 0,-1 0 16,-1 3-16,-3 2 0,-6 1 0,-1 2 15,1 1-15,1 0 0,-1 2 0,-4 1 16,-6 1-16,-3 2 0,-4 0 0,1 2 15,2-1-15,3 4 0,-2 0 16,1 2-16,-2-1 0,-10 1 0,-8 1 16,-4 1-16,-6 1 0,3 0 0,0 3 15,5-3-15,0 2 0,-2 2 0,-4-2 16,-3 0-16,-3 0 0,4-1 0,4-1 16,1-2-16,1-1 0,-2 1 15,3-1-15,0 1 0,5-2 0,2-1 0,2 2 16,4-4-16,0 1 0,3 0 15,1-2-15,0 0 0,1-1 0,0 1 16,2-2-16,2-1 0,1 0 0,3 0 16,1-1-16,-1 1 0,0-2 0,0 1 15,4 0-15,0 2 0,-2-1 0,3-1 16,-2 2-16,1-1 0,-2 2 0,-3 0 16,-1 0-16,0 0 0,-2-1 0,-2 0 15,-1 0-15,-4 2 0,-1-2 16,-2 2-16,-1 0 0,-4-1 0,0 2 15,-3 0-15,-4-1 0,-6 1 0,-4 1 16,-5 0-16,-1 0 0,1 0 0,-2 0 16,-2 0-16,-1-1 0,0 1 0,3-3 15,0 0-15,4 1 0,0-4 0,3 1 16,4-2-16,3 0 0,0-1 0,-2 1 16,5-2-16,1 0 0,3 0 15,2-3-15,0-1 0,-1-2 0,5 0 16,6-5-16,5-3 0,2-2 0,2-4 15,0 7-15,-7 5 0,3 4 0,-8 5 16,0 0-16</inkml:trace>
  <inkml:trace contextRef="#ctx0" brushRef="#br0" timeOffset="180214.3136">17301 1007 0,'0'0'0,"0"0"0,0 0 0,0 0 0,0 0 16,0 0-16,0 0 0,0 0 0,0 0 16,0 0-16,0 0 0,0 0 0,0 0 15,0 0-15,0 0 0,0 0 16,0 0-16,0 0 0,0 0 0,0 0 15,202 23-15,-183-30 0,-1-2 0,-1-2 16,-1 0-16,-2 2 0,1-3 0,-4 0 16,-1 1-16,3-1 0,-1 0 0,-3 0 15,3-1-15,-8 1 0,-3 3 0,-4 1 16,-3 1-16,-2 0 0,1 1 16,1 1-16,-1 0 0,2 2 0,-3-1 15,-5 4-15,0 0 0,-2 1 0,2 3 16,3 0-16,1 3 0,1-2 0,-1 0 15,2 2-15,0 0 0,-2 0 0,-7 0 16,5 1-16,3 0 0,3-2 0,5 0 16,6-3-16,0-1 0,8-4 0,3 1 15,-8-2-15,0 2 0,-9 1 0,0 0 16</inkml:trace>
  <inkml:trace contextRef="#ctx0" brushRef="#br0" timeOffset="180822.4422">17989 803 0,'0'0'0,"0"0"0,0 0 15,0 0-15,0 0 0,0 0 16,0 0-16,0 0 0,0 0 0,0 0 16,0 0-16,0 0 0,0 0 0,0 0 15,0 0-15,0 0 0,0 0 0,0 0 16,0 0-16,0 0 0,0 0 0,0 0 15,0 0-15,0 0 0,0 0 0,0 0 16,0 0-16,0 0 0,0 0 0,0 0 16,0 0-16,0 0 0,0 0 15,0 0-15,0 0 0,0 0 0,0 0 16,0 0-16,0 0 0,0 0 0,0 0 16,0 0-16,0 0 0,0 0 0,0 0 15,0 0-15,0 0 0,0 0 0,0 0 16,149 121-16,-151-117 0,2 0 0,-3 2 15,-8 0-15,1 1 0,-6 0 0,0 0 16,1-1-16,-3 0 0,1 0 0,-1-1 16,1-1-16,-4 1 0,-1 0 15,2 1-15,2-2 0,4 0 0,5-1 16,2-1-16,1 0 0,0-1 0,3-1 16,-1 2-16,2-2 0,0 0 0,1 0 15,1 0-15,0 0 0,1 0 0,0 0 16,-1 0-16,-1 0 0,3-2 0,4 2 15,0-1-15,-1-1 0,-2 2 16,2-1-16,2 1 0,-1 1 0,0 1 16,-2-1-16,-1 3 0,-1-1 0,2 1 15,0 1-15,-1 0 0,-1 1 0,-2 0 16,-1 2-16,0 0 0,2 0 0,0 1 16,2 0-16,3-1 0,2 0 0,3 0 15,2-1-15,-3 0 0,-2 1 0,-6-2 16,-3 1-16,2-3 0,1-1 15,8-3-15,3-2 0,3-3 0,-5-4 16,-2-1-16,1-3 0,-1-5 0,3 2 16,-2 7-16,-4 3 0,-6 6 0,0 0 15</inkml:trace>
  <inkml:trace contextRef="#ctx0" brushRef="#br0" timeOffset="181585.7135">18664 372 0,'0'0'0,"0"0"16,0 0-16,0 0 0,0 0 16,0 0-16,0 0 0,0 0 0,0 0 0,0 0 15,0 0-15,0 0 0,0 0 0,0 0 16,0 0-16,-86 180 0,77-151 0,10-1 15,-3 2-15,3-2 0,-1 0 16,-11 1-16,-2-1 0,-3-1 0,-2 0 16,8-4-16,4-1 0,-2-2 0,3-4 15,-2-2-15,3-1 0,6-3 0,2-2 16,1-1-16,0-5 0,0 1 0,-2-1 16,4-1-16,1-2 0,2-1 0,2-1 15,1-2-15,1 0 0,2-3 0,7-2 16,-3 1-16,-2-1 0,-3-2 15,-4 2-15,3-3 0,6-1 0,0 0 16,4-1-16,-4 3 0,-4 0 0,-3 1 16,2 0-16,-2 3 0,1-1 0,-6 4 15,-4 3-15,-1 0 0,-3 2 0,2 0 16,-2 0-16,0 0 0,0 1 0,-3 0 16,2 0-16,-2 3 0,1 0 15,-4 3-15,-7 1 0,1 1 0,-2 3 0,4-2 16,2-1-16,-4 1 0,0 2 15,2-2-15,0 3 0,7-3 0,5 1 16,0-3-16,2 0 0,-4-1 16,-4 1-16,2-2 0,3 0 0,1-2 0,3 0 15,-2-1-15,0-2 0,2-1 0,2-1 16,4-3-16,2-1 0,-1 0 16,1-2-16,-3 0 0,-1 0 0,1-2 15,0 0-15,5-1 0,3-2 0,0-1 16,-3-1-16,0 1 0,3-2 0,1-2 15,2 0-15,-7-2 0,-3 1 0,-3 2 16,3 1-16,-4 4 0,-3 3 0,0 5 16,-6 1-16,1 4 0,-3-2 0,2 1 15,4 0-15,-5 2 0,4 1 0,-3 5 16,-6 4-16,5 1 0,-4 4 16,0 1-16,-5 1 0,3 0 0,-1 1 15,2-3-15,0 0 0,6-1 0,0-3 16,4-1-16,7-3 0,-7 1 0,-3-1 15,3-2-15,-3-2 0,3-2 0,0-3 16,1-2-16,-2-3 0,2-2 0,-2-5 16,6-1-16,1-4 0,-2 3 0,6 4 15,-10 5-15,-2 4 0,0 0 16</inkml:trace>
  <inkml:trace contextRef="#ctx0" brushRef="#br0" timeOffset="181879.2382">19518 270 0,'0'0'0,"0"0"0,0 0 0,0 0 0,0 0 0,0 0 0,0 0 0,0 0 0,0 0 0,0 0 0,0 0 16,0 0-16,0 0 0,0 0 0,0 0 15,0 0-15,-81 197 0,61-162 0,8 1 16,9-2-16,5-1 0,-1-2 0,-8 0 16,-7 0-16,-3 0 0,1-1 15,-2-2-15,0-3 0,1-4 0,5-3 16,3-4-16,8-3 0,-1-4 0,5-6 16,5-3-16,-7 1 0,6-2 15,-7 3-15,0 0 0</inkml:trace>
  <inkml:trace contextRef="#ctx0" brushRef="#br0" timeOffset="182339.3915">19748 568 0,'0'0'0,"0"0"0,0 0 15,0 0-15,0 0 0,0 0 0,0 0 16,0 0-16,0 0 0,0 0 0,-197-30 15,175 33-15,8 0 0,-5 0 0,-3 2 16,0 2-16,-10-1 0,2-1 0,4 1 16,2-1-16,8-1 0,-1 1 0,6-3 15,-1 1-15,2-2 0,2 2 16,3-2-16,0 1 0,1 1 0,1 0 16,1-1-16,2 2 0,-2 0 0,2 1 15,-1 2-15,0-1 0,4 2 0,2-1 16,5 0-16,1 2 0,6-2 0,2 2 15,2-1-15,1 1 0,-3 1 16,1-1-16,-3 1 0,2-1 0,3-1 0,0-1 16,3 2-16,-1-2 0,0-2 15,0 4-15,1-4 0,0 1 0,0-1 16,0 1-16,-3-2 0,1 1 0,-1-1 16,0-2-16,-1 1 0,3-2 0,-5 2 15,-1-3-15,-1 0 0,-3-3 0,0 1 16,-3-1-16,-2-1 0,0-1 0,-1-1 15,-1-2-15,2 0 0,2-2 16,-1-2-16,-3 1 0,-6-2 0,0 0 16,-3 1-16,2-1 0,-3-2 0,-3 3 15,1 2-15,-1 6 0,6 4 0,0 0 16</inkml:trace>
  <inkml:trace contextRef="#ctx0" brushRef="#br0" timeOffset="183479.7997">13540 1208 0,'0'0'0,"0"0"0,0 0 0,0 0 0,0 0 15,0 0-15,0 0 0,0 0 0,0 0 16,0 0-16,0 0 0,0 0 0,0 0 15,0 0-15,0 0 0,0 0 0,0 0 16,0 0-16,0 0 0,0 0 0,0 0 16,201-114-16,-167 87 0,-1-2 15,9-2-15,-7-4 0,2 0 0,5-1 16,-7-2-16,-4 3 0,-1-1 0,-9-1 16,0 1-16,12-1 0,8 1 0,-3 2 15,5 0-15,-14 2 0,-8 3 0,-2 2 16,8 3-16,1 4 0,0 4 0,-2 4 15,-13 6-15,-2 0 0,-7 5 16,-3 1-16,-1 3 0,-3 2 0,3 3 16,-7 1-16,0 5 0,0 0 0,0 4 15,0 3-15,-2 2 0,-1 2 16,-6 1-16,-7 2 0,-6 0 0,8-1 0,3 2 16,13 0-16,3-2 0,-3 1 0,-6 0 15,-1 0-15,-1-1 0,3 0 0,-3 0 16,0-1-16,-5-2 0,0 0 0,2-1 15,-2 0-15,7-1 0,5-3 16,0 1-16,-4-2 0,1-2 0,0-2 16,2-2-16,1-3 0,3-4 0,0-1 15,-4-4-15,0-1 0,-1-6 0,-2 1 16,7 1-16,-3 2 0,6 3 0,0 0 16</inkml:trace>
  <inkml:trace contextRef="#ctx0" brushRef="#br0" timeOffset="183710.7883">13874 941 0,'0'0'0,"0"0"0,0 0 0,0 0 0,0 0 16,0 0-16,0 0 0,0 0 0,0 0 16,0 0-16,0 0 0,0 0 15,0 0-15,197-77 0,-164 73 0,-5 1 16,0 1-16,0-2 0,1 2 0,3-1 15,1-1-15,2-1 0,-3 1 0,0-1 16,-6 0-16,3-3 0,1 0 0,4-2 16,1-3-16,-7-1 0,-6 2 0,-9 5 15,-7 2-15,-6 5 0,0 0 0</inkml:trace>
  <inkml:trace contextRef="#ctx0" brushRef="#br0" timeOffset="190781.577">15083 606 0,'0'0'0,"0"0"0,0 0 0,0 0 0,0 0 16,0 0-16,0 0 0,0 0 0,0 0 15,0 0-15,0 0 0,0 0 0,0 0 16,0 0-16,0 0 0,0 0 15,0 0-15,0 0 0,0 0 0,0 0 16,0 0-16,0 0 0,0 0 0,0 0 16,0 0-16,0 0 0,0 0 0,0 0 15,0 0-15,0 0 0,0 0 0,0 0 16,0 0-16,0 0 0,0 0 0,0 0 16,0 0-16,0 0 0,0 0 15,0 0-15,0 0 0,0 0 0,0 0 16,0 0-16,-124 176 0,106-156 0,6 1 15,1 1-15,0 1 0,0 0 0,-1 2 16,-2 0-16,1 0 0,-3 1 0,2 0 16,-3-2-16,4 0 0,-4 0 15,3-2-15,-3-2 0,2 0 0,-2-1 0,0-2 16,2-3-16,0-3 0,4 0 0,2-4 16,4-1-16,-2-3 0,2-2 15,1-3-15,1-4 0,5-3 16,5 0-16,-5 3 0,3 4 15,-5 2-15,0 0 0</inkml:trace>
  <inkml:trace contextRef="#ctx0" brushRef="#br0" timeOffset="191094.388">14567 891 0,'0'0'0,"0"0"0,0 0 0,0 0 0,0 0 16,0 0-16,0 0 0,0 0 0,0 0 15,0 0-15,0 0 0,0 0 0,0 0 16,0 0-16,0 0 0,0 0 0,0 0 16,0 0-16,0 0 0,0 0 0,0 0 15,0 0-15,0 0 0,180-107 16,-156 99-16,1-2 0,-1 1 0,3-1 15,1 2-15,-1-1 0,0 2 0,-3 0 16,0-1-16,2 0 0,4 0 0,0 1 16,-7 0-16,-8 0 0,-3 0 0,-5 0 15,-5 1-15,3 2 0,-6 2 16,1 2-16,0 0 0</inkml:trace>
  <inkml:trace contextRef="#ctx0" brushRef="#br0" timeOffset="192356.9116">15157 1074 0,'0'0'0,"0"0"0,0 0 0,0 0 0,0 0 16,0 0-16,0 0 0,0 0 0,0 0 15,0 0-15,0 0 0,0 0 0,0 0 16,0 0-16,0 0 0,0 0 0,0 0 16,0 0-16,0 0 0,0 0 15,0 0-15,0 0 0,0 0 0,0 0 16,0 0-16,0 0 0,0 0 0,0 0 15,0 0-15,0 0 0,0 0 0,0 0 16,0 0-16,0 0 0,0 0 0,0 0 16,0 0-16,0 0 0,191-80 15,-185 60-15,1 0 0,1 1 0,-10 1 16,5 3-16,-6 3 0,0 0 0,2 5 16,-2 1-16,-1 3 0,-1 0 0,0 3 15,-2 0-15,-4 1 0,-1 3 0,-2 2 16,1 1-16,0 3 0,-3 1 0,0 0 15,2 1-15,-3-1 0,3 1 0,0-1 16,1 0-16,2 1 0,4-1 0,1-3 16,-1 2-16,0-2 0,-2-2 15,6-1-15,1-1 0,6-4 0,3-2 16,-2 0-16,1 0 0,-6 1 0,0 1 16,0 0-16</inkml:trace>
  <inkml:trace contextRef="#ctx0" brushRef="#br0" timeOffset="193167.1311">15593 1036 0,'0'0'0,"0"0"16,0 0-16,0 0 0,0 0 0,0 0 15,0 0-15,0 0 0,0 0 0,0 0 16,0 0-16,0 0 0,0 0 0,0 0 16,0 0-16,0 0 0,0 0 0,0 0 15,0 0-15,0 0 0,0 0 0,0 0 16,0 0-16,-133 145 0,131-141 15,2 0-15,2-1 0,-4-1 0,0-1 16,1-2-16,1 1 0,2-3 0,4 1 16,1-3-16,0-1 0,-2-2 0,1-3 15,1-2-15,5-1 0,4-2 0,1-1 16,1-1-16,-2-3 16,-2 1-16,0-1 0,0-7 0,0-1 15,4-1-15,0 2 0,-2 6 0,-3 5 16,-3 4-16,-3 2 0,-3 3 15,0 3-15,-2 1 0,0 3 0,-2 1 0,2 1 16,-2 2-16,-2 1 0,4 2 16,-2 3-16,-6 3 0,2 1 0,-3 2 15,0 0-15,-3 1 0,2 0 0,0 0 16,2 1-16,1 0 0,1-1 0,-3 0 16,-1-1-16,0-3 0,-2 2 0,-2-4 15,5 0-15,1-3 0,2-2 0,3-2 16,-1 0-16,0-1 0,0-2 0,0 0 15,2-1-15,0-2 0,4 1 16,2-5-16,1-2 0,2 0 0,2-2 16,-1-2-16,-2-2 0,5-1 0,1-2 15,-2 0-15,4 1 0,-3-3 0,-3 0 16,9 1-16,-7 2 0,6 2 0,1 4 16,-6 2-16,1 2 0,-6 1 0,-3 0 15,0 2-15,1 0 0,1 1 0,0 2 16,0 0-16,3 1 0,-3 1 15,-2 0-15,1 2 0,-3 1 0,-1 1 16,3 0-16,-1 2 0,-3 0 0,-1 3 16,-4 1-16,-2 0 0,1 2 0,1 2 15,1-1-15,-1 3 0,-3-2 0,-3 3 16,-2-1-16,-2-2 0,3 2 16,-5 0-16,4-3 0,0 0 0,-2-3 15,3 0-15,4-3 0,3-1 0,0-3 16,0-2-16,2-3 0,4-3 0,0 0 15,1 1-15,-3 2 0,0 1 0,0 0 16</inkml:trace>
  <inkml:trace contextRef="#ctx0" brushRef="#br0" timeOffset="193665.5447">16185 658 0,'0'0'0,"0"0"16,0 0-16,0 0 0,0 0 0,0 0 15,0 0-15,0 0 0,0 0 0,0 0 16,0 0-16,0 0 0,0 0 0,0 0 15,0 0-15,-156 123 0,139-108 16,9-1-16,3-1 0,3 1 0,1-2 16,-4 1-16,-2-2 0,2-1 0,0 1 15,2-2-15,5 0 0,2-1 0,3-2 16,3-1-16,4 0 0,-2 0 0,4-1 16,-2 1-16,0 1 0,-5 0 0,0-1 15,-2 2-15,-2 2 0,3 0 0,-3 1 16,-1 0-16,-3-2 0,-3 2 15,-3-1-15,1-1 0,1 2 0,-1-1 16,2-1-16,-4 2 0,-2-2 0,-1 1 16,-6 0-16,-1-1 0,0 0 0,2-3 15,-2 1-15,2-2 0,-1-1 0,2-2 16,-1 0-16,0-2 0,2 1 0,-3-3 16,3 1-16,-1-3 0,6 0 0,2-2 15,3-3-15,1-2 0,2-2 0,0-1 16,5-2-16,6-1 0,0 4 15,-3 3-15,-4 6 0,-5 5 0,0 0 16</inkml:trace>
  <inkml:trace contextRef="#ctx0" brushRef="#br0" timeOffset="194475.0252">16227 720 0,'0'0'0,"0"0"0,0 0 0,0 0 0,0 0 0,0 0 16,0 0-16,0 0 0,0 0 16,0 0-16,0 0 0,0 0 0,0 0 15,0 0-15,0 0 0,0 0 0,0 0 16,0 0-16,0 0 0,0 0 0,0 0 16,0 0-16,0 0 0,0 0 0,0 0 15,0 0-15,0 0 0,0 0 0,0 0 16,0 0-16,0 0 0,0 0 0,0 0 15,0 0-15,0 0 0,110 165 16,-125-149-16,4 0 0,1-2 0,3-1 16,-1 0-16,-4-3 0,-4 1 0,-1-2 15,2-1-15,2 0 0,2-1 0,4-1 16,1-2-16,3 0 0,0-4 16,-1 2-16,4-2 0,0 0 0,0 0 0,-1-2 15,8 1-15,-2-2 0,7-3 16,4-3-16,4-1 0,6-2 0,-3-1 15,1 0-15,-6 0 0,1-1 0,2-1 16,0-1-16,4 1 0,-5-1 0,-4 1 16,3-1-16,-7 2 0,6 0 0,-3 1 15,0 5-15,-4 1 0,-10 3 0,-1 1 16,0 2-16,1-1 0,0 1 0,1 1 16,-2 1-16,2-1 0,-4 0 0,2 0 15,2-1-15,-2 0 0,3-2 16,-1-1-16,-3 0 0,0-1 0,2-2 15,1 0-15,4-3 0,-4 1 0,0 1 16,-2-4-16,1 1 0,5-2 0,1-1 16,3-1-16,3 0 0,2 0 0,1-1 15,-1 0-15,-7 0 0,-5-1 0,-3 2 16,0-2-16,6 2 0,0 0 16,3 3-16,-9 1 0,0 3 0,-2 2 15,-1 2-15,6 2 0,1 0 0,6 2 16,-4 0-16,-4 0 0,-3 1 0,-5 0 15,3 1-15,0 2 0,-2 1 0,1 3 16,-4 0-16,-1 6 0,-2 0 0,5 3 16,1 1-16,1 3 0,-3 0 0,-3 2 15,-9-1-15,8 3 0,3-2 16,1 1-16,4 1 0,1-2 0,-9 1 16,6-1-16,-1-1 0,2-1 0,2-2 15,2-1-15,0-3 0,2 0 0,2-1 16,-4-2-16,-1 0 0,1-4 0,2 2 15,6-4-15,5 1 0,-1-3 16,1 0-16,-1-2 0,0-2 0,1 0 16,-1-4-16,5-1 0,-1-1 0,-2-3 15,-2-2-15,3 0 0,-3 0 0,-3 5 16,0 2-16,-9 4 0,0 0 0</inkml:trace>
  <inkml:trace contextRef="#ctx0" brushRef="#br1" timeOffset="213654.5651">15066 2480 0,'0'0'0,"0"0"0,0 0 0,0 0 0,0 0 0,0 0 16,0 0-16,0 0 0,0 0 16,0 0-16,0 0 0,0 0 0,0 0 15,0 0-15,0 0 0,0 0 0,0 0 16,0 0-16,0 0 0,0 0 0,0 0 15,0 0-15,0 0 0,0 0 0,0 0 16,0 0-16,0 0 0,0 0 0,0 0 16,0 0-16,0 0 0,0 0 15,0 0-15,0 0 0,0 0 0,0 0 16,0 0-16,0 0 0,0 0 0,0 0 16,0 0-16,0 0 0,0 0 0,0 0 15,0 0-15,0 0 0,0 0 0,0 0 16,0 0-16,0 0 0,0 0 0,0 0 15,0 0-15,0 0 0,0 0 16,0 0-16,0 0 0,0 0 0,0 0 0,0 0 16,0 0-16,0 0 0,0 0 15,0 0-15,0 0 0,0 0 0,0 0 16,0 0-16,0 0 0,0 0 16,0 0-16,0 0 0,0 0 0,0 0 0,0 0 15,0 0-15,0 0 0,-190-59 16,184 60-16,5 0 0,-2 2 0,-1-1 15,1 1-15,-8 2 0,1 0 0,1 2 16,0-3-16,2 1 0,2 1 0,-2-1 16,-3 1-16,-1 0 0,0-1 0,0 1 15,4-1-15,1 0 0,1-1 0,1-1 16,0 1-16,1 0 0,0 0 0,0-1 16,-1 1-16,0 0 0,2 0 0,-1 0 15,1 2-15,0 0 0,1-1 16,0 1-16,1 0 0,-1 1 0,1 0 15,1 2-15,-1 1 0,2-1 0,0 2 16,1-1-16,3 0 0,-1-2 0,-3 2 16,0-2-16,-2 0 0,2-2 0,1 1 15,2-2-15,-1 0 0,-2-1 0,1 0 16,-3 0-16,2 0 0,0 0 16,1 1-16,-1 0 0,-2 1 0,-2 0 15,-1 2-15,1 0 0,0-1 0,0 0 16,4 0-16,-2-1 0,0 2 0,-3-1 15,1 0-15,2 0 0,-1 0 0,2 0 16,1-1-16,1-1 0,1-1 0,-1-1 16,1 1-16,-2-2 0,1 1 0,2-1 15,-1 1-15,-1-1 0,1 1 16,-1-2-16,0 1 0,0 0 0,0-1 16,1 1-16,0 0 0,1-2 0,0 1 15,0 2-15,-2-3 0,1 1 0,-1 2 16,2-3-16,-2 1 0,1-1 0,0 0 15,-1 0-15,1 0 0,-2 0 0,2 0 16,2 0-16,-2-1 0,1 1 0,0-3 16,0 3-16,1-1 0,-2 1 15,2 0-15,-4-1 0,1-1 0,1 2 16,-2 0-16,-1 0 0,0 0 0,0-1 16,1 1-16,0 0 0,0 0 0,-1 0 15,0 0-15,1-1 0,0 0 0,0 0 16,0 0-16,0 0 0,0-1 0,1 0 15,-2-2-15,3 0 0,1-1 16,3 0-16,0 0 0,-1-2 0,0 1 16,-1-1-16,-1 0 0,0 0 0,4 0 15,0 0-15,2 0 0,-2-1 16,-2 4-16,-2-1 0,0-2 16,4 1-16,1-2 0,1 1 0,2 0 15,-2 1-15,-4 2 0,1-1 0,-3 0 16,1 0-16,0-1 0,4 1 0,2-3 15,-3 2-15,2-1 0,-6 2 0,-2 0 16,-2 1-16,0 1 0,0-1 0,-2 0 16,1-2-16,-1 1 0,1-2 0,0 0 15,-1-2-15,-1 1 0,-1 1 16,0-1-16,-2 0 0,2-1 0,0 1 16,-3 0-16,3-2 0,0 1 0,-1-1 15,-2 2-15,-2-1 0,-1 1 0,2-1 16,1 1-16,0-1 0,2 2 0,1-2 15,-1 2-15,-1 1 0,-2-1 16,-6 2-16,3-1 0,1 2 0,3-1 16,0 1-16,1 1 0,0 0 0,0 0 15,1 0-15,-4 0 0,2 0 0,1 1 16,-1-1-16,1 2 0,-5-1 0,3 1 16,-2 1-16,2 0 0,0 0 0,2 0 15,-2 1-15,2 1 0,1-2 0,0 1 16,-1-1-16,2 2 0,-1-1 0,1 0 15,1 0-15,-1-1 0,0 1 16,0 1-16,-1-1 0,0 0 0,4-1 16,0 1-16,-2-1 0,0 2 0,0-2 15,-1 1-15,1 0 0,-2 2 0,1-1 16,-1 1-16,0 0 0,-3 0 0,1 0 16,2 1-16,-1 0 0,1 0 0,1 1 15,-3 0-15,2 0 0,-3 0 16,-2 2-16,-2-2 0,1 1 0,-4 1 15,2-1-15,3 1 0,0-2 0,2-1 16,0 2-16,0-1 0,0 0 0,-3 1 16,1 0-16,2-1 0,1 1 0,1-1 15,-1 0-15,2-1 0,0-1 0,1 1 16,-2 0-16,-1 0 0,0 2 16,2 0-16,1 0 0,1-1 0,2 3 15,1-3-15,1 2 0,2-1 0,-3 2 16,-1-2-16,-1 1 0,-1-1 0,2 0 15,2 1-15,-1-2 0,2 0 0,-1 0 16,0 1-16,-1-1 0,0 0 0,-1 0 16,0 1-16,-1 1 0,-2-2 0,1 2 15,0-1-15,4 0 0,2 2 16,-1-3-16,1 2 0,-1-1 0,-1 1 16,0 0-16,-1 1 0,0-2 0,1 1 15,-1-1-15,1 0 0,0-2 0,3 0 16,-4-1-16,1 1 0,0-1 0,0 0 15,-2 1-15,2-1 0,0 1 16,3 0-16,-3-2 0,0 2 0,-1 0 16,-1-1-16,1 1 0,2-1 0,-1 1 15,1-2-15,2 1 0,-2 1 0,1-1 16,2-1-16,1 1 0,-1-1 0,1 1 16,-1-2-16,-2 1 0,1-1 0,3 0 15,-3-1-15,1 0 0,1 1 0,0-1 16,1 0-16,-1 0 0,0 0 0,1-1 15,2 0-15,-1 1 0,0-3 16,3 2-16,-2 0 0,0 0 0,1-1 16,0 0-16,0-1 0,1 0 0,-2 1 15,1-1-15,-1 1 0,-1 0 0,0 0 16,1 0-16,1 0 0,-2-2 0,2 2 16,0-1-16,-1 0 0,3 0 0,-4 0 15,0-1-15,1 1 0,-3 0 16,0 0-16,-1-2 0,2 0 0,1 0 15,-2-1-15,2 0 0,-1 2 0,-2-1 16,-3 2-16,1-2 0,-4 0 0,1-1 16,-1 0-16,2 0 0,2-2 0,0 0 15,3 0-15,-2-2 16,-1-1-16,4-4 0,-1 0 0,2 0 16,-3 1-16,-4 1 0,-4 1 0,0-1 15,1 1-15,-2-3 0,2 2 0,1-1 16,0-1-16,0-1 0,-1 1 0,-1 0 15,-1 1-15,-2 1 0,1 2 0,-3-1 16,0 3-16,3 0 0,-1 1 16,2 1-16,-1-1 0,-1 2 0,0 0 15,1 1-15,2 1 0,-3 1 0,2 0 16,-3 1-16,1 0 0,-1 0 0,0 2 16,-1-1-16,2 2 0,-5 1 0,-4 2 15,-3 4-15,-7 1 0,6 0 0,6-4 16,3 0-16,7-4 0,2-1 15,0 0-15</inkml:trace>
  <inkml:trace contextRef="#ctx0" brushRef="#br1" timeOffset="215760.2621">17806 2512 0,'0'0'0,"0"0"0,0 0 0,0 0 0,0 0 0,0 0 15,0 0-15,0 0 0,0 0 0,0 0 16,0 0-16,0 0 0,0 0 0,0 0 16,0 0-16,0 0 0,0 0 0,0 0 15,0 0-15,0 0 0,0 0 16,0 0-16,0 0 0,0 0 0,0 0 15,0 0-15,0 0 0,0 0 0,0 0 16,0 0-16,0 0 0,0 0 0,0 0 16,0 0-16,0 0 0,0 0 0,0 0 15,0 0-15,0 0 0,0 0 16,0 0-16,0 0 0,0 0 0,0 0 16,0 0-16,0 0 0,0 0 0,0 0 15,0 0-15,0 0 0,0 0 0,0 0 16,0 0-16,0 0 0,0 0 0,0 0 15,0 0-15,0 0 0,0 0 0,0 0 16,0 0-16,0 0 0,0 0 0,0 0 16,0 0-16,0 0 0,0 0 0,0 0 15,0 0-15,0 0 0,0 0 16,0 0-16,0 0 0,0 0 0,0 0 16,0 0-16,-194-13 0,187 16 0,7 0 15,1-1-15,0 1 0,1 3 0,-7-2 16,0 1-16,-2 1 0,-2 1 0,0 1 15,2-2-15,-3 2 0,3-2 16,3 0-16,1 0 0,2-1 0,1 2 16,0-1-16,-1-1 0,-1 3 0,0-1 15,-2 0-15,2-2 0,1 1 0,0 1 16,2-2-16,-1 2 0,0-1 0,0 2 16,-1 2-16,-1 0 0,-1 1 0,1-2 15,2 1-15,-1 1 0,0 0 0,-2-1 16,-1 1-16,2-1 0,2-2 15,1 2-15,4-4 0,1 0 0,0 0 16,1 0-16,-1 0 0,0 0 0,-3 0 16,-1 1-16,0-2 0,-2 1 0,-1-1 15,1-1-15,0 1 0,3 0 0,1-1 16,2 0-16,-1-1 0,0 2 0,1-1 16,-3 0-16,3-1 0,-3-1 0,1 2 15,1-1-15,-3 0 0,3 0 0,-2 0 16,3-1-16,-3 1 0,2-1 15,-2 0-15,0-1 0,2 0 0,-4 0 16,3 0-16,0 0 0,1-1 0,-1 1 16,2-1-16,-2 1 0,0-1 0,1 0 15,-2 0-15,3 0 0,-1 0 0,0 0 16,0 0-16,0 0 0,1 0 0,-2 0 16,2 0-16,-2 0 0,3-1 15,-3 1-15,2 0 0,0-1 0,2 1 16,-2 0-16,-1-1 0,0 0 0,1 0 15,2-1-15,-1 0 0,4-1 0,-1 0 16,2-1-16,3-2 0,-1 2 0,-2-2 16,0 0-16,-3 1 0,-1 0 15,0 1-15,-2-1 0,1 1 0,0-1 16,2 1-16,2-2 0,2 0 0,1 0 16,1 1-16,-3-1 0,-2 1 0,-2 1 15,1 0-15,1 0 0,-1 0 0,1-2 16,2 1-16,-1 0 0,0-1 0,-1 1 15,-3 0-15,2-1 0,-2 1 0,1 0 16,-3 1-16,0-1 16,-1 0-16,0 0 0,5-3 0,-2-1 15,0-2-15,0 2 0,-3-1 0,0 0 16,0 1-16,0 0 0,1-3 0,1 2 16,-2-3-16,2 2 0,-3-1 0,0 0 15,-1 1-15,-1-2 0,-1 0 16,0 1-16,0-1 0,3-1 0,-1 1 15,-1 0-15,-2 0 0,-1 2 0,-5 1 16,5 1-16,-3 0 0,4 0 0,1-1 16,-2 0-16,0 1 0,-4 0 0,-1 1 15,-1 1-15,-2-1 0,0 2 0,1-1 16,-2 0-16,1 1 0,0 0 0,-2 0 16,3 0-16,-1 1 0,0 1 15,0 2-15,-1-2 0,-2 4 0,-2-1 16,-1 1-16,1 1 0,-4 1 0,0 0 15,-1 3-15,0-1 0,3 0 0,-2 1 16,0 1-16,-1 2 0,-4 1 0,0 0 16,2 1-16,0 1 0,3 0 15,-1 2-15,-6 1 0,1 0 0,1-2 16,2 2-16,4-2 0,-1-2 0,1 3 16,0-3-16,-2 2 0,4-4 0,3-1 15,4-4-15,8-2 0,1-1 0,0 0 16</inkml:trace>
  <inkml:trace contextRef="#ctx0" brushRef="#br1" timeOffset="218787.1053">14986 5081 0,'0'0'0,"0"0"0,0 0 0,0 0 16,0 0-16,0 0 0,0 0 0,0 0 16,0 0-16,0 0 0,0 0 0,0 0 15,0 0-15,0 0 0,0 0 0,0 0 16,0 0-16,0 0 0,0 0 0,0 0 15,0 0-15,0 0 0,0 0 0,0 0 16,0 0-16,0 0 0,0 0 16,0 0-16,0 0 0,0 0 0,0 0 0,0 0 15,0 0-15,0 0 0,0 0 16,0 0-16,0 0 0,0 0 0,0 0 16,0 0-16,0 0 0,0 0 0,0 0 15,0 0-15,0 0 0,0 0 0,0 0 16,0 0-16,0 0 0,0 0 0,0 0 15,0 0-15,0 0 0,0 0 0,0 0 16,0 0-16,0 0 0,0 0 0,0 0 16,0 0-16,0 0 0,0 0 15,0 0-15,0 0 0,-159 117 0,155-115 16,3 2-16,1 0 0,-3 1 0,-1 2 16,-3 0-16,0 1 0,3 0 0,2-1 15,-1 2-15,2-1 0,-3 3 0,-1-1 16,2 0-16,1 1 0,3-2 0,3-2 15,-2 2-15,-2-1 0,0 2 0,-1-1 16,2 0-16,2-1 0,1-1 16,0-1-16,-1-1 0,0 1 0,-1-1 15,-1 1-15,-1-1 0,1 2 0,-1-1 16,-1 1-16,1 0 0,0 1 0,1-2 16,1 2-16,1 0 0,-1-1 0,-1 3 15,-2 0-15,3 1 0,1 0 0,0-3 16,6 2-16,-4-2 0,2-1 0,-1 1 15,-2-3-15,-1 0 0,1 1 16,-2-2-16,0 0 0,0 0 0,0 0 16,-1-1-16,0-1 0,1 1 0,1-1 15,-1 1-15,1-1 0,1 0 16,-2 0-16,2 0 0,0-2 0,0 2 0,1 1 16,-2-3-16,1 2 0,1 0 0,2-1 15,-3 2-15,1-2 0,1-1 16,0 2-16,0-1 0,0-1 0,1 1 15,1-1-15,1 0 0,1-1 0,-1-2 16,0 3-16,0-1 0,-1-2 0,-1 2 16,-1-2-16,-1 1 0,3 0 0,-2-2 15,3-1-15,2-1 0,1 0 16,-1-1-16,1 1 0,-1 1 0,-5 1 0,4-2 16,-1 0-16,1 1 0,2-3 15,-3 3-15,0-3 0,-3 3 0,-1 0 16,-1 1-16,0-1 0,0 0 15,2-3-15,0 1 0,2 0 0,-3 0 16,-3 2-16,2 1 0,-4 1 0,0-1 16,0 0-16,2-2 0,-2 0 15,4 1-15,2-4 0,1 1 0,-5 1 16,0-1-16,-3 1 0,2 0 0,0 0 16,3-2-16,-1-1 0,-1 1 0,0-2 15,-2 2-15,-3 0 0,1 1 0,0-3 16,0 1-16,4-2 0,0 0 0,-2 1 15,0 1-15,0-2 0,1 1 16,2-2-16,0 1 0,-1-1 0,-2 0 16,0 1-16,0-1 0,1-3 0,-1 3 15,-3 3-15,1-3 0,-2 3 0,1-2 16,3 1-16,-4 0 0,1-2 0,-4 3 16,2 0-16,-2 0 0,2-1 0,1 0 15,0 0-15,-2 1 0,0 1 16,-2 1-16,-1 0 0,-1 2 0,0 0 15,0-1-15,-1 2 0,1 0 0,1 0 16,-4 1-16,2 1 0,0 1 0,-4-1 16,2 0-16,0 2 0,1 1 0,-1 0 15,0 1-15,-1 2 0,-3 1 0,-1 1 16,2 1-16,1 1 0,0-1 0,1 1 16,0-1-16,-2 3 0,3 2 0,0-1 15,0 1-15,-3 1 0,0 1 16,-2-1-16,1-2 0,6-3 0,3-3 15,4-2-15,4-2 0,0 0 0</inkml:trace>
  <inkml:trace contextRef="#ctx0" brushRef="#br1" timeOffset="222289.6664">18198 2582 0,'0'0'0,"0"0"0,0 0 16,0 0-16,0 0 0,0 0 0,0 0 15,0 0-15,0 0 0,0 0 0,0 0 16,0 0-16,0 0 0,0 0 0,0 0 16,0 0-16,0 0 0,0 0 0,0 0 15,0 0-15,0 0 0,0 0 0,0 0 16,0 0-16,0 0 0,0 0 0,0 0 15,0 0-15,0 0 0,0 0 0,0 0 16,0 0-16,0 0 0,0 0 16,0 0-16,0 0 0,0 0 0,0 0 15,0 0-15,0 0 0,0 0 0,0 0 16,0 0-16,0 0 0,0 0 0,0 0 16,0 0-16,0 0 0,0 0 0,0 0 15,0 0-15,0 0 0,194-18 0,-178 16 16,10 0-16,0-2 0,1 1 0,1-1 15,-7-1-15,-2 0 0,0 2 0,-1-1 16,-4 0-16,0 2 0,-2 1 16,-2-1-16,0 0 0,-3 1 0,-1 1 15,-1 0-15,-2 0 0,1 0 0,-3 1 16,0-1-16,-1 0 0,0 0 0,-1 0 16,0 2-16,0-2 0,-2 2 0,-1-1 15,0 3-15,-3-1 0,0-1 0,-2 0 16,1-2-16,-4-4 0,0 3 0,5-1 15,1 0-15,6 2 0,0 0 0</inkml:trace>
  <inkml:trace contextRef="#ctx0" brushRef="#br1" timeOffset="222810.7138">19180 2482 0,'0'0'0,"0"0"0,0 0 0,0 0 15,0 0-15,0 0 0,0 0 16,0 0-16,0 0 0,0 0 0,0 0 15,0 0-15,0 0 0,0 0 0,0 0 16,0 0-16,0 0 0,0 0 0,0 0 16,0 0-16,0 0 0,0 0 0,0 0 15,0 0-15,-75 193 0,66-175 0,8-1 16,-1 0-16,-1-1 0,1-2 0,-9 0 16,-2 0-16,4-1 0,1-2 0,0-1 15,3-3-15,1-1 0,-3 1 16,1-1-16,-3-2 0,1-3 0,-1-2 15,-1-3-15,-1-3 0,4-3 0,2-4 16,0 2-16,6 3 0,-4 4 0,3 5 16,0 0-16</inkml:trace>
  <inkml:trace contextRef="#ctx0" brushRef="#br1" timeOffset="223497.5098">19193 2324 0,'0'0'0,"0"0"0,0 0 0,0 0 0,0 0 15,0 0-15,0 0 0,0 0 0,0 0 16,0 0-16,0 0 0,0 0 0,0 0 16,0 0-16,0 0 0,0 0 15,0 0-15,0 0 0,0 0 0,0 0 16,0 0-16,0 0 0,0 0 0,175-107 15,-162 107-15,11 0 0,-1 3 0,1-1 16,0 2-16,-11 1 0,-1 0 0,0 2 16,-4-1-16,0 1 0,-4 1 0,-2 1 15,-5 0-15,-3 2 0,-1-1 0,0 1 16,-3 0-16,0 0 0,-2 1 0,-7-1 16,0 3-16,-4-2 0,-3 2 0,-1-1 15,3 1-15,-1-2 0,8-1 16,2 0-16,-2 0 0,0-1 0,0 2 15,1-3-15,5-1 0,1-1 0,2 1 16,3-3-16,1-1 0,3 0 0,0 1 16,1-2-16,-1 1 0,1 0 0,0-1 15,3 0-15,1 1 0,1-2 0,1 1 16,1 1-16,2-3 0,3 0 0,0 1 16,1-1-16,2 1 0,-3 0 0,2 1 15,2 0-15,-1 0 0,1 2 16,1-1-16,-2 1 0,2-1 0,0 1 0,2 2 15,-1-1-15,1-1 0,-3 2 16,1 0-16,-3 1 0,0 1 0,-6 0 16,0 0-16,-4 0 0,-1 0 15,-3 4-15,-1 0 0,-5 0 16,-2 0-16,-2-1 0,-6 0 0,-2-2 16,-1 0-16,-1 0 0,0-2 0,-2 0 15,-1 1-15,-2-1 0,0 0 0,1-3 16,2 0-16,2-1 0,-1 0 0,0-1 15,1-1-15,1 1 0,1-2 0,3-1 16,1 0-16,3-2 0,2 0 0,2 0 16,1-2-16,2 0 0,2 0 0,-1 0 15,2-1-15,0-1 0,5-3 16,-1-3-16,3-1 0,4-5 0,-1 0 16,1 3-16,-1 5 0,-6 5 0,-3 5 15,0 0-15</inkml:trace>
  <inkml:trace contextRef="#ctx0" brushRef="#br1" timeOffset="223823.3131">19670 2682 0,'0'0'0,"0"0"0,0 0 0,0 0 0,0 0 0,0 0 16,0 0-16,0 0 0,0 0 0,0 0 16,0 0-16,0 0 0,0 0 15,0 0-15,0 0 0,0 0 0,0 0 16,0 0-16,0 0 0,0 0 0,194-13 15,-177 11-15,10-2 0,-1-1 0,1-1 16,1-2-16,-11-1 0,-3-3 0,-5 3 16,-5 4-16,-2 2 0,-2 3 15,0 0-15</inkml:trace>
  <inkml:trace contextRef="#ctx0" brushRef="#br1" timeOffset="224353.728">20143 2864 0,'0'0'0,"0"0"0,0 0 15,0 0-15,0 0 0,0 0 0,0 0 16,0 0-16,0 0 0,0 0 0,0 0 15,0 0-15,0 0 0,0 0 0,0 0 16,0 0-16,126-176 0,-107 156 0,7 1 16,-3-2-16,4 2 0,2-3 0,-6-1 15,1 0-15,-6 2 0,-3-1 0,-2 2 16,1 1-16,0-1 0,2 2 0,-3-1 16,-1 0-16,-1 2 0,-1 1 15,-1 1-15,-1 3 0,-3-1 0,-1 6 16,-2 2-16,0 0 0,0 1 0,-3 3 15,1 1-15,0 0 0,-1 0 0,0 0 16,1 0-16,0 1 0,-1 2 0,1 0 16,-2 3-16,0 3 0,-1 4 0,-4 2 15,-1 3-15,-2 2 0,-1 0 16,-3 3-16,2 1 0,3-3 0,0 1 16,3-1-16,-2 3 0,-6 0 0,3-1 15,0 2-15,3-4 0,4 0 0,1-3 16,0 0-16,0-3 0,2-1 0,0 0 15,1-3-15,-1 0 0,0-1 0,1 0 16,0-3-16,1-2 16,0 0-16,2-1 0,-1-4 0,1-3 15,1-3-15,-3-1 0,-2-4 0,-2 4 16,1 2-16,-2 3 0,4 2 0,0 0 16</inkml:trace>
  <inkml:trace contextRef="#ctx0" brushRef="#br1" timeOffset="224599.3695">20277 2546 0,'0'0'0,"0"0"0,0 0 0,0 0 0,0 0 16,0 0-16,0 0 0,0 0 0,0 0 15,0 0-15,0 0 0,0 0 0,0 0 16,0 0-16,0 0 0,0 0 15,0 0-15,0 0 0,0 0 0,0 0 16,0 0-16,0 0 0,0 0 0,0 0 16,0 0-16,186-64 0,-172 58 0,11-4 15,2 0-15,-1-2 0,-5 3 0,-11 2 16,-6 5-16,-4 2 0,0 0 0</inkml:trace>
  <inkml:trace contextRef="#ctx0" brushRef="#br1" timeOffset="224909.8899">20929 2306 0,'0'0'0,"0"0"0,0 0 0,0 0 16,0 0-16,0 0 0,0 0 0,0 0 15,0 0-15,0 0 0,0 0 0,0 0 16,0 0-16,0 0 0,0 0 0,0 0 15,0 0-15,0 0 0,0 0 0,0 0 16,-97 198-16,88-174 0,7 0 16,1-1-16,-2 0 0,-3 0 0,-7 0 15,2-3-15,4-2 0,3-1 0,2-3 16,-1 1-16,-2-4 0,3-1 0,0-1 16,1-1-16,-2-4 0,-1 1 0,0-5 15,0 0-15,1-4 0,-3-3 0,1-1 16,-2-4-16,1 3 0,2 4 0,0 0 15,4 5-15,0 0 0</inkml:trace>
  <inkml:trace contextRef="#ctx0" brushRef="#br1" timeOffset="225123.3436">20643 2613 0,'0'0'16,"0"0"-16,0 0 0,0 0 0,0 0 0,0 0 15,0 0-15,0 0 0,0 0 0,0 0 16,0 0-16,0 0 0,0 0 0,0 0 16,0 0-16,205-54 0,-181 50 15,4 0-15,0-1 0,-1 0 0,1-2 16,-6 0-16,1-3 0,-2-1 0,-3 0 16,-2 2-16,-9 3 0,-3 2 0,-4 4 15,0 0-15</inkml:trace>
  <inkml:trace contextRef="#ctx0" brushRef="#br1" timeOffset="225448.2313">21132 2444 0,'0'0'0,"0"0"0,0 0 0,0 0 0,0 0 15,0 0-15,0 0 0,0 0 0,0 0 16,0 0-16,0 0 0,0 0 0,0 0 16,0 0-16,0 0 0,-39 192 15,29-177-15,0 2 0,4 1 0,1-1 16,5-3-16,-2-1 0,1-3 0,1-1 16,-1-1-16,2-1 0,0-1 0,1-1 15,2 0-15,1-2 0,0-1 0,3-1 16,2-2-16,0-2 0,4-4 15,1-1-15,1-2 0,3-4 16,2-4-16,2-1 0,-1-3 0,-7 2 16,-5 4-16,-5-1 0,-4 0 0,-3-1 15,0 0-15,0-1 0,-1-1 0,2 2 16,-4 2-16,-1 4 0,-1 0 0,-3 6 16,3 1-16,-4 2 0,-1 4 0,0 2 15,-1 2-15,-2 2 0,0 4 16,-4 2-16,1 4 0,1 0 0,4-1 15,4 2-15,4-3 0,1 0 0,3-3 16,1-3-16,6-3 0,2-5 0,-2-1 16,2-1-16,-7 0 0,-1 1 0,0 0 15</inkml:trace>
  <inkml:trace contextRef="#ctx0" brushRef="#br1" timeOffset="226607.8312">21307 2751 0,'0'0'0,"0"0"0,0 0 0,0 0 0,0 0 15,0 0-15,0 0 0,0 0 0,0 0 16,0 0-16,0 0 0,0 0 0,0 0 16,0 0-16,0 0 0,0 0 15,0 0-15,0 0 0,0 0 0,0 0 0,0 0 16,0 0-16,0 0 0,0 0 15,0 0-15,0 0 0,0 0 0,0 0 16,0 0-16,0 0 0,0 0 0,0 0 16,0 0-16,0 0 0,0 0 0,0 0 15,0 0-15,0 0 0,0 0 0,0 0 16,0 0-16,0 0 0,134-142 0,-117 122 16,6 0-16,0 1 0,1 1 0,-3 3 15,-6 1-15,0 5 0,-1 0 0,-1 4 16,-3 2-16,-2 2 0,0 1 15,-2 0-15,-2 2 0,0 3 0,-1 0 16,-1 1-16,1 2 0,-1 2 0,-1 2 16,1 1-16,-1 0 0,-3 3 0,0 0 15,-1 0-15,0 0 0,4 1 0,0-3 16,-1 0-16,-1 0 0,-1-1 0,-2 0 16,0-3-16,0 0 0,-1-2 0,-1 0 15,2 0-15,-1-3 0,2-1 16,1 0-16,0-3 0,2 0 0,-1 0 15,1-1-15,0 0 0,1 0 0,0-1 16,2 0-16,-1 0 0,1-3 0,3-4 16,4-4-16,1-3 0,3-3 0,0 0 15,-2 0-15,2-1 0,1-2 0,1 1 16,1-2-16,0 0 0,2-1 0,2 1 16,1 2-16,-3 2 0,0 4 0,-3 1 15,-6 4-15,-2 4 0,-5 1 16,-1 4-16,-1-1 0,-1 2 0,2 0 15,-2 3-15,-2 3 0,0 1 0,-2 3 16,-1 2-16,0 1 0,-3 1 0,-2 2 16,1 0-16,1-2 0,0 1 0,2-2 15,-1 1-15,-2 0 0,2-1 0,-1 0 16,4-1-16,1 0 0,1-3 0,1 1 16,0-1-16,-1-3 0,0 0 0,1-2 15,0-1-15,2-2 0,0 0 16,1-2-16,-1 0 0,1-1 0,4-2 0,0 0 15,4-2-15,0-2 0,2-3 16,2-1-16,0-3 0,3-1 0,-1-2 16,3-1-16,-1 0 0,0-2 0,1 1 15,1-1-15,2-1 0,0 0 0,-3 2 16,0 2-16,-5 3 0,-3 1 0,-2 5 16,-4 3-16,-2 2 0,-2 3 0,1 0 15,0 2-15,-2-2 16,0 1-16,-2 0 0,4 3 0,-7 3 15,2 3-15,1 1 0,-6 2 0,2 0 16,-1 1-16,0 1 0,-1 1 0,1 0 16,2 1-16,1-2 0,-2 0 0,2 1 15,1-1-15,-1 0 0,1-1 16,2-1-16,2-3 0,1-1 0,1-1 16,2-2-16,1-1 0,2-1 0,-3 0 15,1-3-15,-2 2 0,1-3 0,3-3 16,-1 2-16,0-3 0,3-1 0,1 0 15,2-5-15,3-2 0,0-2 0,1-3 16,-2 0-16,0-1 0,-1-1 0,3-1 16,0 0-16,1-3 0,-2 1 0,1 2 15,-6 4-15,-1 2 0,-3 4 0,-3 5 16,-2 2-16,-2 3 0,0 0 16,0 0-16,-1 1 0,2 1 0,-2 2 15,1 2-15,-1 3 0,-2 3 0,0 4 16,0 0-16,-1 3 0,-1-1 0,2 0 15,1 1-15,2-1 0,2-1 0,4-2 16,0 0-16,-2 0 0,1-1 0,1 1 16,1-1-16,5 1 0,0-4 0,1 0 15,-2-3-15,2-3 0,-2-4 0,-5-2 16,0-1-16,-6 1 0,0 1 16,0 0-16</inkml:trace>
  <inkml:trace contextRef="#ctx0" brushRef="#br1" timeOffset="262327.08">1308 12333 0,'0'0'0,"0"0"0,0 0 0,0 0 16,0 0-16,0 0 0,0 0 0,0 0 16,0 0-16,0 0 0,0 0 0,0 0 15,0 0-15,0 0 0,0 0 0,0 0 16,0 0-16,0 0 0,0 0 0,0 0 16,0 0-16,0 0 0,2 195 15,-5-171-15,0 0 0,-1 1 0,-1 1 0,1-3 16,-1-1-16,-2 0 0,0 4 15,2 5-15,1-2 0,1 0 0,-3 1 16,1 0-16,-3 1 0,2-4 0,1 1 16,-2 1-16,3-1 0,-1 4 0,2 2 15,-1-1-15,1 2 0,-1 1 0,-1-2 16,1 2-16,1 1 0,-1 2 0,1 1 16,0-3-16,-1 3 0,2-2 0,-1 0 15,-1-3-15,0 0 0,1 1 16,1 0-16,0 1 0,-2 1 0,0-2 15,2-1-15,0-2 0,1 1 0,-1-1 16,2 6-16,2 3 0,-1-2 0,1 0 16,-2-3-16,-3-4 0,1-1 0,-2-2 15,1 4-15,1 0 0,2 3 0,-2 0 16,0-2-16,-1-1 0,-2-4 16,-2-2-16,1 2 0,1-1 0,0 2 15,1-1-15,-1-2 0,2-1 0,1-2 16,-3-1-16,1-5 0,-1-2 0,1-1 15,1-3-15,-2 1 0,5 1 0,0 0 16,0 1-16,0-2 0,2 0 0,-2-2 16,3-3-16,-3-1 0,0-2 15,1-1-15,-1 0 0,2-2 0,-2-1 0,0 0 16,0-2-16,0 0 0,0 0 16,0 0-16,0 0 0,0 0 0,0 0 15,0 1-15,0-1 16,2 0-16,-2-1 0,0 1 0,0 0 15,0-2-15,2 2 0,-2 0 0,0 2 16,0-2-16,0-2 0,0 2 0,0 0 16,0-1-16,0 1 0,0 0 0,0-1 15,0 1-15,0-1 0,0 0 0,0 1 16,0-1-16,0 1 0,0 1 16,1-1-16,-1 0 0,1 0 0,-1-1 15,1 1-15,1-1 0,0 0 0,0 1 16,3 0-16,0-1 0,4 1 0,1-1 15,1 1-15,3 0 0,0 0 0,3 0 16,0 2-16,2-2 0,3 0 16,0-3-16,2 1 0,2-2 0,2-2 0,2 0 15,1 2-15,1 3 0,1 1 16,1 4-16,3 0 0,4 2 0,1-1 16,-1-3-16,1-4 0,0-1 0,-3-5 15,4 3-15,3 2 0,1 1 0,-1-1 16,3 0-16,0 0 0,2 3 0,3 2 15,-2-1-15,-2 1 0,2-4 0,2 0 16,-4-1-16,4-1 0,-2 1 0,1 2 16,1 2-16,4 1 0,-2 2 15,1-3-15,1 1 0,-1 2 0,2-1 16,1 0-16,-2-3 0,1-5 0,-3-3 16,-2-3-16,1 4 0,5 6 0,1 6 15,5 6-15,-5-2 0,-17-3 0,-14-4 16,19-9-16,-3 0 0,13-3 0,10-2 15,-24 5-15,-3 3 0,0 2 0,0 2 16,-3 0-16,-2-2 0,-4-5 16,-1 5-16,-1 2 0,-3 1 0,-4 2 15,-1-1-15,-7-2 0,-1 2 0,-2-1 16,-4-1-16,-1 1 0,-2-1 0,-4 1 16,1 1-16,-3-2 0,0 1 0,0-1 15,0 0-15,0 1 0,0-1 16,-2 0-16,1 1 0,-1-1 0,0 2 15,-2 0-15,-1 1 0,-3 1 0,-3-2 16,0 1-16,-1-2 0,-2-2 0,-3-4 16,3-1-16,3 1 0,6 0 0,5 5 15,0 0-15</inkml:trace>
  <inkml:trace contextRef="#ctx0" brushRef="#br1" timeOffset="263185.7745">4171 12261 0,'0'0'0,"0"0"16,0 0-16,0 0 0,0 0 0,0 0 15,0 0-15,0 0 0,0 0 0,0 0 16,0 0-16,0 0 0,0 0 0,0 0 16,0 0-16,0 0 0,0 0 15,0 0-15,0 0 0,0 0 16,0 0-16,0 0 0,0 0 0,0 0 15,0 0-15,0 0 0,0 0 0,23 221 16,-21-191-16,-4 1 0,-1-3 16,2 4-16,1 1 0,4 3 0,0 4 15,2 0-15,-4-3 0,0-1 0,-2-1 16,1 5-16,1-1 0,2 2 0,-2 0 16,1 2-16,1 0 0,-2 1 0,-2 0 15,0 1-15,0-2 0,0 0 0,6 5 16,-2 0-16,-3-2 0,-1-2 0,-1-3 15,1 2-15,2 1 0,1 1 0,-1 0 16,1 0-16,-1-4 0,2 2 16,-2 1-16,1 3 0,1 0 0,0 0 15,0-1-15,-4-6 0,2-4 0,-6-4 16,1-4-16,3 3 0,1 5 0,5 3 16,1 6-16,-2-3 0,-1-13 0,-2-9 15,-4 2-15,0-1 0,-3 2 0,1 4 16,2-12-16,1-2 0,-1-1 0,0-3 15,-1-1-15,2-3 0,0 0 0,1 0 16,0-1-16,1 1 0,3 0 16,-4-2-16,0-2 0,0-2 0,-2-3 15,1 2-15,0 0 0,0 1 0,1 0 16,0-1-16,-3 0 0,3-1 0,-2 3 16,2 0-16,0 0 0,2 0 0,-2 0 15,0 0-15,-2-1 0,2 0 16,-2-1-16,1 1 0,-1-1 0,0-1 15,-2 1-15,1 2 0,-1 2 0,-1 1 16,-5-3-16,4-1 0,1-1 0,1 0 16,4 2-16</inkml:trace>
  <inkml:trace contextRef="#ctx0" brushRef="#br1" timeOffset="264438.2118">1020 13656 0,'0'0'0,"0"0"0,0 0 0,0 0 0,0 0 0,0 0 15,0 0-15,0 0 0,0 0 0,0 0 16,0 0-16,0 0 0,0 0 0,0 0 15,0 0-15,0 0 0,0 0 0,0 0 16,0 0-16,0 0 0,0 0 16,0 0-16,0 0 0,0 0 0,0 0 15,0 0-15,0 0 0,0 0 0,0 0 16,0 0-16,0 0 16,0 0-16,0 0 0,0 0 0,0 0 15,0 0-15,0 0 0,0 0 0,0 0 16,0 0-16,0 0 0,0 0 0,166-117 15,-150 99-15,3-2 0,-1-1 0,1 3 16,2 1-16,-2-1 0,2 3 16,-2 3-16,-1 2 0,1 2 0,-3 1 15,1 1-15,0 2 0,2 0 0,-2 2 16,-1 3-16,3 1 0,-3 2 0,1 0 16,-1 0-16,2 1 0,-2 1 0,3 3 15,0 2-15,-1 5 0,2-1 0,-2 1 16,3 0-16,-2-1 0,-1-1 15,1-3-15,-3-1 0,3-2 0,0 0 16,-1 0-16,3 0 0,0-3 0,0-3 16,2-2-16,1-4 0,-1 1 0,2-4 15,1-1-15,2 0 0,0-3 0,2-3 16,3-3-16,-1 0 0,1-5 0,-1 1 16,-1-1-16,-1 1 0,0 0 0,-2 2 15,-2 1-15,0 1 0,-4 3 16,0 3-16,-1 2 0,-2 2 0,1 3 15,-1 4-15,-3 4 0,1 5 0,-1 1 16,-1 3-16,0-1 0,-3 2 0,2-2 16,-1 0-16,0 0 0,-2-2 0,1 0 15,-1 0-15,2 0 0,0 0 0,1 3 16,1 1-16,0-1 0,0-2 16,-1 0-16,4-1 0,-1-1 0,1 0 15,-1-5-15,1-1 0,-1-2 0,3-2 16,-1-3-16,4-1 0,1 0 0,1-4 15,1 1-15,2 0 0,-2-2 0,2 0 16,-3-1-16,1 1 0,-1-3 0,1 0 16,0 0-16,-1 1 0,1 0 0,-3 2 15,0 2-15,-1 2 0,-1 3 16,-1 3-16,-1 1 0,-3 1 0,1 3 16,-2 1-16,2 1 0,0 3 0,-3-1 15,2 0-15,0 2 0,3 1 0,-1 2 16,4 2-16,3-1 0,-4 0 0,3-2 15,1-2-15,-3-3 0,3-1 16,-4-3-16,2-4 0,0 4 0,3 1 0,-3-1 16,0 0-16,1-1 0,-3-1 0,2 1 15,0-1-15,-1-2 0,0-2 16,-1-2-16,-3-2 0,-1 0 0,2-1 16,-1 0-16,2-2 0,-1 1 0,-1-2 15,1 2-15,0 0 0,-2-1 0,0 4 16,-3 0-16,-3 1 0,-1 3 0,-5 2 15,-1 1-15,-4 1 0,-4 2 16,-3 2-16,-3-3 0,5 2 0,-1-4 16,6-2-16,0 0 0</inkml:trace>
  <inkml:trace contextRef="#ctx0" brushRef="#br1" timeOffset="264892.8434">2880 14290 0,'0'0'0,"0"0"0,0 0 0,0 0 16,0 0-16,0 0 0,0 0 0,0 0 16,0 0-16,0 0 0,0 0 0,0 0 15,0 0-15,0 0 0,0 0 16,0 0-16,0 0 0,0 0 16,0 0-16,0 0 0,5 200 15,-22-153-15,1-2 0,-3-1 0,3 1 0,0 5 16,4 1-16,-4 0 0,2-3 15,2-1-15,0-1 0,3 0 0,0-4 16,2-3-16,-2-5 0,0-4 0,-3-2 16,5 2-16,2 5 0,3 5 0,4 8 15,-2-6-15,2-9 0,-2-13 0,-2 4 16,0-3-16,-3 2 0,0 3 16,0-15-16,3-1 0,2 0 0,-2-5 0,-1-1 15,2-3-15,0-2 0,-1 1 16,2 0-16,0 0 0</inkml:trace>
  <inkml:trace contextRef="#ctx0" brushRef="#br1" timeOffset="265512.7327">2753 16212 0,'0'0'0,"0"0"0,0 0 0,0 0 0,0 0 16,0 0-16,0 0 0,0 0 0,0 0 16,0 0-16,0 0 0,0 0 0,0 0 15,0 0-15,0 0 0,0 0 0,-57-193 16,45 182-16,1 7 0,-1-1 0,0 5 15,1 0-15,-3 0 0,2 1 0,-5 4 16,1 2-16,-2 1 0,1 2 16,-1 1-16,2 0 0,-1 0 0,3 1 15,0-3-15,1 3 0,2-2 0,0 2 16,2-2-16,1 0 0,1 2 0,3-1 16,0 4-16,3 3 0,1-3 0,1-1 15,1-3-15,0-3 0,2-1 0,3 0 16,1 2-16,3 1 0,4 3 0,-1 1 15,2 0-15,-2-5 0,0 0 16,2 1-16,1 1 0,-2 3 0,-1-2 0,-1-2 16,-2-1-16,-1-1 0,-3 1 15,1 1-15,-1-1 0,1-1 0,-5-3 16,-1-2-16,0-1 0,-2-1 0,0 1 16,0 0-16,0-1 0,-4 2 0,-2-3 15,-3-1-15,-3-2 0,-4 1 0,-2 1 16,-3 0-16,-1 3 0,-1 0 0,2 2 15,0 1-15,0-1 0,3-2 16,-1 0-16,3-2 0,2 1 0,2 1 16,-2-1-16,4 0 0,2-1 0,1-1 15,1 0-15,0-1 0,3 2 0,1 0 16,2 0-16,-2-2 0,4 0 0,0-1 16,0-2-16,-1-1 0,1-1 0,-2 2 15,2 2-15,-2 1 0,0 2 16,0 0-16</inkml:trace>
  <inkml:trace contextRef="#ctx0" brushRef="#br1" timeOffset="265972.6761">3045 16095 0,'0'0'0,"0"0"0,0 0 0,0 0 16,0 0-16,0 0 0,0 0 0,0 0 16,0 0-16,0 0 0,0 0 0,0 0 15,0 0-15,0 0 16,0 0-16,0 0 0,-28 191 0,33-161 16,-1-6-16,4-6 0,-3-6 0,1-2 15,1 0-15,3 0 0,1-2 16,1 1-16,0-4 0,1-4 0,0-2 15,0-3-15,-1-2 0,2-1 0,-3 1 16,1-3-16,-2-1 0,-1 2 0,-2-2 16,0 0-16,-2-1 0,-1-2 0,-4-2 15,0-1-15,0 2 0,0 3 0,0 0 16,0 1-16,-2 2 0,0-3 0,-1 1 16,-1 0-16,-2 2 0,4 4 15,0 3-15,2 2 0,0 1 0,-2 0 16,0 3-16,-1 4 0,-1 4 0,-1 5 15,0 0-15,-2 1 0,3 5 0,3 6 16,2 3-16,1 2 0,2 0 0,2-2 16,3 3-16,2 3 0,3-6 0,-5 1 15,0-8-15,-6-11 0,2-5 16,-5-6-16,0-4 0,0 0 0</inkml:trace>
  <inkml:trace contextRef="#ctx0" brushRef="#br1" timeOffset="268121.1661">5123 12388 0,'0'0'0,"0"0"16,0 0-16,0 0 0,0 0 0,0 0 16,0 0-16,0 0 0,0 0 0,0 0 15,0 0-15,0 0 0,0 0 0,0 0 16,0 0-16,0 0 0,0 0 15,0 0-15,0 0 0,0 0 0,0 0 16,0 0-16,0 0 0,-18 212 0,19-185 16,3 1-16,0-1 0,-2 0 0,1-1 15,1 1-15,-1 1 0,4 3 0,3 5 16,-1-2-16,0 2 0,-4-4 0,-3-1 16,1 3-16,3 1 0,-2 3 0,2 1 15,-1-2-15,-1 2 0,-2 0 16,1-1-16,-1 2 0,-2 0 0,2 5 15,0 2-15,-3-1 0,-2-1 0,-4 0 16,-5-5-16,3 5 0,0 2 0,6 7 16,2-10-16,2-13 0,-5 26 0,-8-9 15,-2 8-15,-5 14 0,8-26 0,4 1 16,2 4-16,0-2 0,1-3 0,0-2 16,1-4-16,-1 0 0,1-2 15,1 0-15,2 1 0,0 0 0,2 0 16,0-1-16,1-1 0,-3-1 0,2-3 15,0 0-15,3-2 0,0-2 0,2-3 16,-4-1-16,1-1 0,-2-1 0,1-1 16,-1-2-16,0-2 0,0-2 0,-2-4 15,0-2-15,2-1 0,-2-1 0,0-1 16,1-2-16,-1 1 0,1-3 16,-1 1-16,0-1 0,0-1 0,0-1 15,-1-1-15,1 2 0,0 0 0,0 1 16,0 0-16,1-1 0,-1 0 0,-1 0 15,1-1-15,0 0 0,0 1 0,0 0 16,0 0-16,0 0 0,0 0 0,0 0 16,0-1-16,0 1 0,0 0 15,0 0-15,0 0 0,0 0 0,1 1 16,-1-1-16,0 0 0,0 0 0,0 0 16,0 0-16,-1 0 0,1 0 0,0 0 15,1 0-15,-1 1 0,0 0 0,0-1 16,0-1-16,0 0 0,0 1 15,0-1-15,0 1 0,0 0 0,1 1 16,-1-1-16,2 0 0,-2 0 16,0 0-16,2 0 0,-2 1 0,4-1 15,0 0-15,2 1 0,1-1 16,0-1-16,3 0 0,-3 0 0,4-1 16,-1 2-16,-1 0 0,3 0 0,2-1 15,2 0-15,0 0 0,2 0 0,2-2 16,1 2-16,0 0 0,2 0 0,0 1 15,3 0-15,2 0 0,-1-1 0,1 1 16,2 0-16,1 0 0,1 3 16,-1-2-16,1 1 0,4-1 0,-1-1 15,2 0-15,-2 0 0,4 1 0,0 0 16,2 2-16,0-2 0,0 0 0,0-1 16,1 0-16,3 3 0,1-2 0,-1-1 15,1 0-15,-2-2 0,2-1 0,0 3 16,-1 1-16,2 3 0,0-1 0,2-2 15,-3 2-15,1-4 0,-3-2 0,3 0 16,1-2-16,2 1 0,-2-1 16,-1 2-16,-1 2 0,-3 0 0,-1-1 15,0 1-15,-4 0 0,3 2 0,0 0 16,-2 2-16,-3-2 0,-3-1 0,-2 0 16,-1 0-16,0-1 0,-4 0 0,-3-1 15,0 1-15,-2 1 0,-1 1 0,-2 1 16,2 0-16,-4 0 0,-1-2 0,-2 0 15,-2 1-15,-3-1 0,-1 0 16,0 2-16,1-1 0,-1-1 0,-1 1 16,1-1-16,-4-1 0,-1-2 0,-2-1 15,-1 0-15,-1-3 0,0 0 0,0-1 16,-2-6-16,-1-4 0,-2-2 0,-1 1 16,4 7-16,2 5 0,2 7 15,0 0-15</inkml:trace>
  <inkml:trace contextRef="#ctx0" brushRef="#br1" timeOffset="268878.0324">7950 12303 0,'0'0'16,"0"0"-16,0 0 0,0 0 0,0 0 0,0 0 0,0 0 15,0 0-15,0 0 0,0 0 0,0 0 16,0 0-16,0 0 0,0 0 0,0 0 16,0 0-16,0 0 0,0 0 0,0 0 15,0 0-15,0 0 0,0 0 0,0 0 16,0 0-16,0 0 0,0 0 15,-91 187-15,89-153 0,0 1 0,1-1 16,0-1-16,1 0 0,0 2 0,1 1 16,2 4-16,-3-1 0,0 0 0,2 1 15,-2 0-15,0 4 0,2 0 0,-2 5 16,2 0-16,-1 1 0,-2 0 0,-3 1 16,-1 0-16,-1 3 0,-1 3 15,-1 1-15,1 0 0,-1 1 0,0-2 16,-2 0-16,2-2 0,3-1 0,1-1 15,-1-1-15,0-2 0,0-2 0,-2-3 16,5 0-16,4 0 16,-2 10-16,2 2 0,-1 0 0,-1-2 15,2-11-15,0-5 0,0-1 0,2-2 16,0-1-16,0 2 0,1-1 0,-2-2 16,1-2-16,-1-3 0,1-4 0,1 0 15,-2-3-15,1-1 0,-1-1 0,3-3 16,-3-3-16,1-5 0,-2-1 0,0-3 15,1-2-15,0 0 0,-3-2 16,0-2-16,0 1 0,-2-1 0,1 1 16,1-2-16,0 1 0,-1-1 15,-3-5-15,-1-3 0,-2-5 0,-4-7 0,-1-3 16,-2 0-16,0-2 0,-2 1 0,-1-3 16,-3-2-16,2 7 0,6 6 0,4 9 15,8 9-15,0 0 0</inkml:trace>
  <inkml:trace contextRef="#ctx0" brushRef="#br1" timeOffset="269705.7931">5121 13635 0,'0'0'0,"0"0"16,0 0-16,0 0 0,0 0 0,0 0 0,0 0 16,0 0-16,0 0 0,0 0 0,0 0 15,0 0-15,0 0 0,0 0 0,0 0 16,0 0-16,0 0 0,0 0 0,0 0 15,0 0-15,0 0 0,0 0 16,0 0-16,0 0 0,0 0 0,164-111 16,-139 94-16,3 0 0,0-1 0,2 1 15,0 1-15,1-1 0,-3 0 0,0 2 16,-2 2-16,0-2 0,0 3 0,-2 0 16,2 3-16,-3 1 0,1 2 0,-4 1 15,1 2-15,-1 4 0,0 2 0,-1 2 16,-3 1-16,-2-2 0,7 12 0,7 12 15,5 5-15,-5 0 0,-10-15 16,-1 0-16,-1-5 0,5 3 0,5 4 16,-6-7-16,2 1 0,5 3 0,-1 0 15,2-2-15,0-2 0,1-3 0,1-4 16,-2-3-16,-3-2 0,2-2 0,1 1 16,3-2-16,2-1 0,1-2 15,-1 0-15,3-2 0,-3 1 0,4 1 16,0-2-16,2 0 0,1-1 0,-3-1 15,0 1-15,0-3 0,0 2 0,2 2 16,0 1-16,-2 2 0,0 2 0,-4 2 16,-1 3-16,0 1 0,2 0 0,-2 1 15,1 2-15,0 0 0,-1 2 0,1 2 16,-5-2-16,0 0 0,-5-2 0,2 0 16,-1-4-16,-2 2 0,0-2 15,-1 0-15,-4-2 0,-3-1 0,2 3 16,-2-2-16,0-1 0,-3 1 0,-3-1 15,-2-1-15,0-2 0,-2 0 16,-4-8-16,0-1 0,-2-6 16,-6-2-16,4 5 0,1 5 0,1 6 15,2 4-15,0 0 0</inkml:trace>
  <inkml:trace contextRef="#ctx0" brushRef="#br1" timeOffset="270400.0246">5688 12230 0,'0'0'0,"0"0"16,0 0-16,0 0 0,0 0 0,0 0 15,0 0-15,0 0 0,0 0 0,0 0 16,0 0-16,0 0 0,0 0 0,0 0 15,0 0-15,0 0 0,0 0 0,0 0 16,0 0-16,0 0 0,0 0 16,0 0-16,0 0 0,121-164 0,-110 156 15,2 1-15,2-1 0,-1 1 0,3 1 16,2-1-16,3 0 0,-1 2 0,5-2 16,1 2-16,3 3 0,4-2 0,3 1 15,-1 1-15,2 1 0,3 3 0,-2 2 16,-2 1-16,0 1 0,-1 0 15,-3-4-15,1 1 0,-3-2 0,-1 3 16,-2 1-16,-3 0 0,-1 4 0,-3 1 16,0 2-16,-7-2 0,0 1 0,-5-4 15,-2 0-15,-4 0 0,-1 0 16,-2 0-16,0-1 0,-3 3 0,-1-4 0,-1 2 16,-3-1-16,-3-1 0,0-3 0,-3-1 15,0-4-15,-1-1 0,4 0 16,4 1-16,3 2 0,4 1 0,0 0 15</inkml:trace>
  <inkml:trace contextRef="#ctx0" brushRef="#br1" timeOffset="270681.6817">6268 12016 0,'0'0'0,"0"0"0,0 0 0,0 0 0,0 0 15,0 0-15,0 0 0,0 0 0,0 0 16,0 0-16,0 0 0,0 0 0,0 0 16,0 0-16,-129 174 0,113-143 15,0 2-15,2 2 0,1 3 0,1 0 16,0-2-16,2-3 0,-1-5 0,2 0 16,2-3-16,-3-2 0,4 1 0,3 0 15,-1-1-15,3 0 0,0-5 0,1-3 16,1-3-16,2-3 15,-1-5-15,2-4 0,3-10 0,-4-1 16,2 1-16,-3 2 0,-2 8 0,0 0 16</inkml:trace>
  <inkml:trace contextRef="#ctx0" brushRef="#br1" timeOffset="271071.6774">6216 12471 0,'0'0'0,"0"0"15,0 0-15,0 0 0,0 0 0,0 0 0,0 0 16,0 0-16,0 0 0,0 0 0,0 0 16,0 0-16,0 0 0,0 0 0,0 0 15,0 0-15,0 0 0,0 0 0,0 0 16,0 0-16,0 0 0,0 0 16,71 180-16,-55-181 0,0-5 0,3-1 15,0 0-15,-1 0 0,1-2 0,-1-1 16,1-1-16,-3 0 0,-1-1 0,-2 1 15,-1-1-15,-3 2 0,0 0 0,-1 0 16,-4 2-16,1 0 0,-3 1 16,-1 6-16,-2 0 0,1 2 0,-2 0 15,0-1-15,-1 4 0,-1 0 0,-6 3 16,1 3-16,-4 4 0,0 1 0,-2 4 16,0-1-16,3 1 0,0 0 0,3-2 15,0-1-15,2 0 0,2-2 0,3 0 16,0-5-16,2 0 0,2-2 15,0-3-15,0-3 0,4-2 0,-2-3 16,1-4-16,2-1 0,1-5 0,-2 2 16,-1 3-16,-3 4 0,-2 5 0,0 0 15</inkml:trace>
  <inkml:trace contextRef="#ctx0" brushRef="#br1" timeOffset="271510.6997">6622 12434 0,'0'0'0,"0"0"0,0 0 0,0 0 16,0 0-16,0 0 0,0 0 0,0 0 15,0 0-15,0 0 0,0 0 0,0 0 16,0 0-16,0 0 0,0 0 16,0 0-16,0 0 0,0 0 0,0 0 15,0 0-15,0 0 0,0 0 0,0 0 16,193-4-16,-180 13 0,0 0 0,-1 2 15,-1 2-15,-1 3 0,0-1 16,-4 1-16,-5-1 0,-4 1 0,-2-1 0,-5 2 16,-1-1-16,-4 2 0,0 0 0,-2 2 15,-3-2-15,-3 1 0,-3 2 0,2 0 16,-1 0-16,4 0 0,2-4 16,3-2-16,0-4 0,6-4 0,1 0 15,4-2-15,3-2 0,3-1 0,3-1 16,0-2-16,5-3 0,2-2 0,9-5 15,3-2-15,5-2 0,0-3 16,3-1-16,-1 0 0,1-1 0,-5 4 16,-2 0-16,-2-1 0,-1 3 0,-4 0 15,-2 1-15,-4 1 0,-4-1 0,-5 2 16,-4 2-16,-3 2 0,-4 2 0,-3 1 16,-6 0-16,-1-1 0,-2-4 0,5 2 15,5 1-15,5 4 0,6 2 0,0 0 16</inkml:trace>
  <inkml:trace contextRef="#ctx0" brushRef="#br1" timeOffset="271662.6708">6681 12522 0,'0'0'0,"0"0"0,0 0 0,0 0 0,0 0 0,0 0 16,0 0-16,0 0 0,0 0 16,0 0-16,0 0 0,0 0 0,0 0 15,0 0-15,0 0 0,0 0 0,0 0 16,0 0-16,0 0 0,0 0 0,0 0 16,0 0-16,0 0 0,0 0 0,194 74 15,-169-82-15,0-1 0,1 0 16,-3-2-16,0-2 15,-8 2-15,-6 4 0,-3 3 0,-6 4 0</inkml:trace>
  <inkml:trace contextRef="#ctx0" brushRef="#br1" timeOffset="272333.6794">6284 13206 0,'0'0'0,"0"0"0,0 0 15,0 0-15,0 0 0,0 0 0,0 0 16,0 0-16,0 0 0,0 0 0,0 0 15,0 0-15,0 0 0,0 0 0,0 0 16,0 0-16,0 0 0,0 0 0,0 0 16,-151 159-16,137-127 0,-3-2 0,1-4 15,2 1-15,3 1 0,6 3 16,-1 0-16,5 2 0,1 1 0,1-2 16,1-1-16,2-5 0,-2 0 0,-1-2 15,3-2-15,0 1 0,3-4 0,-1-3 16,-2-3-16,1-2 0,-1-2 0,0-2 15,-1-3-15,-1-3 0,0-2 0,-2-2 16,-2-3-16,0-3 0,-2-4 16,1-2-16,-1-1 0,2 4 0,1 5 15,1 3-15,0 4 0,0 0 0</inkml:trace>
  <inkml:trace contextRef="#ctx0" brushRef="#br1" timeOffset="272588.4101">6042 13635 0,'0'0'0,"0"0"0,0 0 0,0 0 0,0 0 15,0 0-15,0 0 0,0 0 0,0 0 16,0 0-16,0 0 0,0 0 0,0 0 15,0 0-15,0 0 0,0 0 0,0 0 16,0 0-16,0 0 0,-40 204 16,41-182-16,-1 0 0,2 0 0,2 0 15,0-3-15,4-2 0,1 0 0,-2-2 16,2-3-16,1-1 0,1-4 0,-1-2 16,4-1-16,0-4 0,2-1 15,-4-4-15,2-2 0,-2-1 0,2-3 0,-1-3 16,-2-2-16,2-3 0,-4 0 15,-2-1-15,-1 1 0,0-3 0,-2 3 16,-1-2-16,-1 1 0,-2 0 0,-2 2 16,-2 3-16,1 3 0,-3 3 15,2 2-15,0 4 0,3 0 0,1 3 0,0 0 16</inkml:trace>
  <inkml:trace contextRef="#ctx0" brushRef="#br1" timeOffset="273215.8173">5275 14557 0,'0'0'0,"0"0"0,0 0 0,0 0 16,0 0-16,0 0 0,0 0 0,0 0 15,0 0-15,0 0 0,0 0 0,0 0 16,8-219-16,5 190 0,1 0 16,2 0-16,4 2 0,0 1 0,4 2 0,1 3 15,-1 4-15,-1 0 0,2 4 16,1 3-16,-3 1 0,3 2 0,-5 2 16,0 1-16,0 4 0,-5 3 0,1 2 15,-2 3-15,-2 1 0,-5 1 0,-1 3 16,-4 0-16,-1 2 0,-2 1 0,0 0 15,-3 0-15,-1 1 0,-2-3 0,-2 0 16,-3-1-16,1-1 0,-1-2 0,-3-2 16,2-5-16,-2-5 0,0-2 0,5-1 15,1 1-15,4 2 0,4 2 16,0 0-16</inkml:trace>
  <inkml:trace contextRef="#ctx0" brushRef="#br1" timeOffset="273800.8962">5513 14171 0,'0'0'0,"0"0"0,0 0 15,0 0-15,0 0 0,0 0 0,0 0 16,0 0-16,0 0 0,0 0 0,0 0 15,0 0-15,0 0 16,0 0-16,0 0 0,0 0 0,0 0 0,0 0 0,0 0 16,0 0-16,0 0 0,0 0 15,0 0-15,0 0 0,0 0 0,0 0 16,-26 202-16,17-170 0,2-1 0,0 1 16,0-2-16,2 4 0,0-3 0,1-1 15,2-3-15,-1 1 0,4-3 0,3-3 16,-1-4-16,3 0 0,1-4 0,1-2 15,1-3-15,-2-5 0,2-4 0,5-2 16,-1-3-16,4-3 0,-1-2 16,-1 1-16,0-5 0,2 1 0,-3-1 15,-2 0-15,-1-1 0,-1-1 0,0-1 16,-2 2-16,-3-2 0,0 4 0,2 0 16,-3 3-16,-1 2 0,1 4 0,-3 3 15,0 1-15,-1 0 0,0 1 0,0 1 16,0 2-16,-1 2 0,0 4 0,-3 2 15,1 2-15,1 4 16,-2 0-16,-2 1 0,2 0 0,1-3 0,1 0 16,2-3-16,-2-1 0,2-1 0,2-2 15,-1 0-15,1-4 0,2 0 0,-1-2 16,2-2-16,0-1 0,3-4 0,-1-1 16,5 0-16,2-6 15,0 0-15,5-7 0,2-2 0,-5-1 16,0-1-16,-7 4 0,0 1 0,-3 2 15,-2 2-15,-1 1 0,1 5 0,-4 4 16,2 3-16,-2 1 0,-2 0 16,2-1-16,-2 0 0,0 0 0,0 4 15,1 0-15,-3 2 0,-1 3 0,2 2 16,-3-1-16,3 2 0,-3-1 16,5 1-16,-1-2 0,2-1 0,2 0 0,1-4 15,-1 1-15,2-1 0,1-2 0,-1 0 16,2-3-16,-2-3 0,1-4 0,-3-4 15,1-3-15,-1 4 0,-2 2 16,0 4-16,0 4 0,0 0 0</inkml:trace>
  <inkml:trace contextRef="#ctx0" brushRef="#br1" timeOffset="274349.0531">5865 14525 0,'0'0'0,"0"0"0,0 0 0,0 0 16,0 0-16,0 0 0,0 0 0,0 0 16,0 0-16,0 0 0,0 0 0,0 0 15,0 0-15,0 0 0,0 0 0,0 0 16,0 0-16,0 0 0,0 0 0,0 0 16,0 0-16,0 0 0,0 0 0,0 0 15,0 0-15,0 0 0,0 0 0,0 0 16,0 0-16,0 0 0,0 0 15,0 0-15,0 0 0,0 0 0,0 0 16,137 143-16,-144-120 0,1 0 0,-2 2 16,1 0-16,1-2 0,3-1 0,-1-2 15,1-3-15,3-2 0,-2-1 0,2-3 16,2-3-16,0-2 0,3-2 0,-2-3 16,3-1-16,1-1 0,1-3 15,1-2-15,2-2 0,1-2 0,-3-2 16,1-5-16,-1-1 0,-6 0 0,1-4 15,-4 4-15,2 2 0,-6-1 0,-4-2 16,-1 1-16,-2 1 0,1 4 0,-1 6 16,0 4-16,-2 1 0,-1 6 0,0 1 15,-2 4-15,1 4 0,2 1 0,2 1 16,-2-1-16,3 0 0,1-3 16,1-3-16,3-2 0,1-1 0,3-2 15,-1-2-15,0 0 0,2 0 0,0-1 16,2 1-16,0-1 0,1 0 0,1-1 15,6-2-15,1-3 0,5-2 0,3-1 16,3-3-16,3-1 0,0-1 0,1-2 16,-2 0-16,-1-1 0,-3-2 0,0 1 15,-2-1-15,-6 4 0,-3 7 16,-7 4-16,-2 4 0,0 0 0</inkml:trace>
  <inkml:trace contextRef="#ctx0" brushRef="#br1" timeOffset="275088.4377">6264 14686 0,'0'0'0,"0"0"16,0 0-16,0 0 0,0 0 0,0 0 0,0 0 15,0 0-15,0 0 0,0 0 0,0 0 16,0 0-16,0 0 0,0 0 0,0 0 16,0 0-16,0 0 0,0 0 0,0 0 15,146-165-15,-130 138 0,-2 1 0,-1-5 16,-2 2-16,-3-2 0,0-3 0,1 2 15,-4 0-15,-3 3 0,2 0 0,-3 3 16,-1 0-16,-1 4 0,-3 4 16,-1 4-16,1 4 0,-3 3 0,-1 6 15,0 1-15,-2 3 0,-2 3 0,-3 3 16,-2 5-16,-1 3 0,-3 7 16,-1 4-16,-6 14 0,3 5 15,-2 0-15,5 2 0,7-9 0,4 0 16,2-2-16,2 0 0,-1-2 0,4 0 15,4-1-15,0-1 0,2-3 0,3-3 16,1-4-16,3-3 0,2-1 0,3-4 16,0 0-16,2-5 0,0-1 15,1-2-15,1-3 0,1-2 0,0-2 16,2-4-16,2-2 0,-1-2 0,0-4 16,-1 0-16,-2-1 0,-1-4 0,1-1 15,0-2-15,-3 0 0,-2 1 0,-2-4 16,-1 2-16,-3 0 0,-2 1 15,-1 1-15,-3 0 0,0 3 0,1 0 0,-1 3 16,0 4-16,-2 4 0,1 3 16,-2 1-16,-1 0 0,0 0 0,-3 2 15,-2 2-15,1 5 0,-2 0 0,1 3 16,-1-1-16,0 1 0,1 2 0,0 0 16,1 3-16,3 1 0,-1 1 0,6 2 15,0 0-15,2-2 0,1 1 0,-1-2 16,1-2-16,3-3 0,-3-1 0,1-3 15,1-2-15,-1-3 0,2 0 0,-3-3 16,0 0-16,-1-1 0,0-2 16,4-2-16,-3-3 0,4-4 0,0-3 15,1-1-15,-1-2 0,-3-1 0,-1-1 16,0-1-16,2 1 0,-4-4 0,3 0 16,-3-1-16,1 2 0,-2 4 0,0 4 15,1 5-15,-1 4 0,-2 2 0,0 2 16,0 1-16,-2 1 0,-2 2 15,1 5-15,-2 4 0,1 4 0,-2 2 16,0 0-16,2 0 0,1 0 0,3-2 16,3-6-16,4 0 0,-3-5 0,1-2 15,-2-2-15,-2-2 0,-1 1 0,0 0 16</inkml:trace>
  <inkml:trace contextRef="#ctx0" brushRef="#br1" timeOffset="275859.9304">7219 14218 0,'0'0'0,"0"0"0,0 0 0,0 0 0,0 0 16,0 0-16,0 0 0,0 0 15,0 0-15,0 0 0,0 0 0,0 0 16,0 0-16,-192 39 0,172-27 0,1 2 15,0 1-15,1 2 0,1 1 0,2 0 16,2 0-16,4 0 0,2 0 0,3-2 16,3-1-16,0 1 0,2 0 0,2-2 15,-1 2-15,2 0 0,2-1 16,2-1-16,2 0 0,-3-1 0,4 1 0,-1 3 16,-1-2-16,0 3 0,1 0 15,-1 0-15,0 2 0,0-1 0,1 3 16,-2-1-16,-2-2 0,-3-2 0,-2-3 15,-1-1-15,0-3 0,-1-2 0,0-3 16,1 0-16,-2-2 0,2-1 0,-2 0 16,2-1-16,0 0 0,0 1 15,-1-4-15,1 1 0,-1 0 0,0-2 0,-1 0 16,2-2-16,0-2 0,2-6 16,5-2-16,3-5 0,4 1 0,2-2 15,0-1-15,-1-2 0,0 0 0,2 0 16,0 0-16,3 4 0,-1 2 0,0 5 15,-1 3-15,-1 2 0,1 3 0,-2 5 16,1 3-16,-6 2 0,-1 0 0,-5-2 16,-3 1-16,0 0 0,-1-1 15,0 1-15,-1-1 0,0 0 16,0-1-16,-2 2 0,0 6 16,-2 3-16,-2 2 0,2 3 0,1-1 15,-1-1-15,1 0 0,1 2 0,2-2 16,0-2-16,1 0 0,2-4 0,0 1 15,2-1-15,2-1 0,-2-2 0,0 0 16,1-3-16,-1 1 0,1-3 0,0 0 16,1-2-16,-1 0 0,1-2 0,1-1 15,-3-2-15,3 0 0,-3-1 0,0 0 16,-1 2-16,-2-3 0,2-1 16,0-2-16,-1-1 0,3-3 0,-4 5 15,-1-1-15,0 3 0,-1 3 0,1 4 16,-2-2-16,1 2 0,0 2 0,0-2 15,0 0-15,-1 1 0,2 1 0,-1 2 16,1 3-16,-1 6 0,-1 4 0,1 0 16,1 2-16,3-1 0,1 0 0,5 2 15,1-4-15,3 1 0,-2-4 16,1-8-16,-1-5 0,-3-1 0,-4-3 16,-3 0-16,-2 4 0</inkml:trace>
  <inkml:trace contextRef="#ctx0" brushRef="#br1" timeOffset="300026.3961">5564 15536 0,'0'0'0,"0"0"0,0 0 0,0 0 0,0 0 16,0 0-16,0 0 0,0 0 0,0 0 15,0 0-15,0 0 0,0 0 0,0 0 16,0 0-16,0 0 0,0 0 0,0 0 16,0 0-16,0 0 0,0 0 0,0 0 15,0 0-15,0 0 0,0 0 0,0 0 16,0 0-16,0 0 0,0 0 16,0 0-16,0 0 0,0 0 0,0 0 15,0 0-15,0 0 0,0 0 0,0 0 16,0 0-16,0 0 0,0 0 0,0 0 15,0 0-15,-198-47 0,187 48 0,-1 2 16,0 1-16,0 0 0,0 2 0,1 0 16,-2 3-16,1 0 0,2 0 0,-1 2 15,1 0-15,1 4 0,0 1 0,1 2 16,1 2-16,1-1 0,-1 1 16,3 0-16,3-1 0,1 1 0,3 0 15,1 1-15,-2-2 0,3-4 0,2 0 16,3-3-16,1 0 0,0 1 0,4-4 15,-2-1-15,0 0 0,3-1 0,2 1 16,3 1-16,-2-4 0,0-2 0,-4-3 16,0-4-16,-2 0 0,-1-1 15,-2-1-15,1 0 0,-4 0 0,3-1 16,-1 0-16,0 0 0,-4 1 0,2 0 16,-2 1-16,-3 0 0,1 0 0,-2 1 15,0 2-15,-2-1 0,0 3 0,0 0 16,-1 0-16,2 2 0,-2 0 0,-1 2 15,1 0-15,-5 2 0,2 2 0,-2 2 16,-2 3-16,2 0 0,0 1 0,0-1 16,2 1-16,1 2 0,-1-1 0,0 2 15,1-2-15,1 1 0,-1 2 16,1 0-16,-1-1 0,4-2 0,0-1 16,0-2-16,0-2 0,2-2 0,-2-5 15,0-3-15,-4-8 0,1-6 0,-1 0 16,-2 1-16,4 7 0,2 6 0,0 0 15</inkml:trace>
  <inkml:trace contextRef="#ctx0" brushRef="#br1" timeOffset="300460.7562">5703 15804 0,'0'0'0,"0"0"0,0 0 16,0 0-16,0 0 0,0 0 0,0 0 15,0 0-15,0 0 0,0 0 0,0 0 16,0 0-16,0 0 0,0 0 0,0 0 16,0 0-16,0 0 0,0 0 0,0 0 15,0 0-15,0 0 16,0 0-16,0 0 0,0 0 0,0 0 15,0 0-15,0 0 0,0 0 0,0 0 16,0 0-16,0 0 0,0 0 0,0 0 16,0 0-16,0 0 0,0 0 0,0 0 15,0 0-15,0 0 0,0 0 16,0 0-16,0 0 0,0 0 0,0 0 16,0 0-16,0 0 0,0 0 0,0 0 15,0 0-15,0 0 0,0 0 0,0 0 16,0 0-16,0 0 0,0 0 0,0 0 15,0 0-15,0 0 0,0 0 0,0 0 16,0 0-16,0 0 0,0 0 0,0 0 16,0 0-16,0 0 0,0 0 15,0 0-15,0 0 0,0 0 0</inkml:trace>
  <inkml:trace contextRef="#ctx0" brushRef="#br1" timeOffset="300628.4674">5623 15651 0,'0'0'0,"0"0"0,0 0 0,0 0 16,0 0-16,0 0 0,0 0 15,0 0-15,0 0 0,0 0 0,0 0 0,0 0 16,0 0-16,0 0 0,0 0 15,0 0-15,0 0 0,0 0 0,0 0 16,0 0-16,0 0 0,0 0 0,0 0 16,0 0-16,0 0 0,0 0 0,0 0 15,0 0-15,0 0 0,0 0 0,0 0 16,0 0-16,0 0 0,0 0 0,0 0 16,0 0-16,0 0 0,0 0 15,0 0-15,0 0 0,0 0 0</inkml:trace>
  <inkml:trace contextRef="#ctx0" brushRef="#br1" timeOffset="301210.2424">6009 15689 0,'0'0'16,"0"0"-16,0 0 0,0 0 0,0 0 16,0 0-16,0 0 0,0 0 0,0 0 0,0 0 15,0 0-15,0 0 0,0 0 0,0 0 16,0 0-16,0 0 0,0 0 16,0 0-16,0 0 0,0 0 0,0 0 15,0 0-15,0 0 0,0 0 0,0 0 16,141-138-16,-122 129 0,1-1 0,1 1 15,-1 1-15,0 1 0,-1 3 0,-2 2 16,-2 2-16,-2 2 0,-4 1 16,-1 2-16,-3-1 0,-1 2 0,-2 2 0,-1 1 15,-4 4-15,-3 1 0,-2 2 16,-3 1-16,1 2 0,-2-1 0,-3 0 16,-3 0-16,3-3 0,-2 2 0,1-2 15,-3 2-15,3-1 0,-3 0 16,3-1-16,2-1 0,3-2 0,-1-1 0,2 0 15,1 1-15,1-3 0,2 0 0,2-2 16,3-2-16,-1-1 0,0-3 16,2 0-16,2-1 0,-2 0 0,0 2 15,2-1-15,0 1 0,1 1 0,1 0 16,2-1-16,-2 1 0,1-2 0,0 0 16,1-2-16,2-1 0,1-1 0,2-2 15,0 0-15,2 1 0,0-1 0,4-2 16,-3 1-16,4-2 0,-2 0 0,1-1 15,-2 3-15,-2 0 0,-2 0 16,0 0-16,-3-2 0,-1-1 0,-2 0 0,-3 2 16,-4 0-16,-1 2 0,1 1 15,2 2-15,0 2 0,0 0 0</inkml:trace>
  <inkml:trace contextRef="#ctx0" brushRef="#br1" timeOffset="301450.5393">6014 15744 0,'0'0'0,"0"0"0,0 0 0,0 0 15,0 0-15,0 0 0,0 0 16,0 0-16,0 0 0,0 0 0,0 0 16,0 0-16,0 0 0,0 0 0,0 0 15,0 0-15,0 0 0,0 0 0,0 0 16,0 0-16,0 0 0,0 0 0,0 0 15,205-35-15,-194 30 0,-1 1 16,-3-2-16,-2-1 0,-1 1 0,-6-2 16,0 4-16,0 0 0,1 2 0,1 2 15,0 0-15</inkml:trace>
  <inkml:trace contextRef="#ctx0" brushRef="#br1" timeOffset="302005.5984">5636 15795 0,'0'0'0,"0"0"0,0 0 16,0 0-16,0 0 0,0 0 0,0 0 16,0 0-16,0 0 0,0 0 0,0 0 15,0 0-15,0 0 0,0 0 16,0 0-16,0 0 0,0 0 0,0 0 15,0 0-15,0 0 0,0 0 0,0 0 16,0 0-16,0 0 0,0 0 0,0 0 16,0 0-16,159 122 0,-136-134 0,-1 1 15,-2-1-15,-1-1 0,-2 0 0,-2-1 16,-3 0-16,0 1 0,-6 0 16,-1 0-16,-3 0 0,-2-2 0,-2-3 0,0 0 15,-5 1-15,0 2 0,-5 2 16,-1-2-16,-4 1 0,1 2 0,-1 2 15,1 1-15,-1 4 0,-2-1 0,-1 1 16,-3 2-16,0 4 0,2 4 0,-2 6 16,3 4-16,7 4 0,-1 2 0,9 4 15,0-3-15,3-4 0,2-2 0,4-8 16,7-4-16,4 0 0,4-4 16,2-4-16,3-2 0,-6-2 0,-8 1 15,-4 3-15,-6 4 0,0 0 0</inkml:trace>
  <inkml:trace contextRef="#ctx0" brushRef="#br1" timeOffset="302931.5549">6494 15783 0,'0'0'0,"0"0"0,0 0 0,0 0 15,0 0-15,0 0 0,0 0 16,0 0-16,0 0 0,0 0 0,0 0 15,0 0-15,0 0 0,0 0 0,0 0 16,0 0-16,0 0 0,0 0 0,0 0 16,0 0-16,159-143 0,-145 127 0,-3 1 15,-2 2-15,-2 0 0,-4-1 0,-3 2 16,-3-2-16,0 4 0,-3 0 16,1 3-16,-3 3 0,-1 2 0,-1-1 15,-2 3-15,-4 2 0,-3 2 0,-2 5 16,-3 3-16,-1 5 0,4 5 15,-2 4-15,1 1 0,-1 1 0,2 1 0,1 0 16,4 1-16,4 0 0,4-2 0,4-3 16,2-1-16,4-4 0,0-1 0,7 0 15,2-3-15,2-5 0,2 0 16,4-2-16,3-1 0,2-3 0,0-5 16,2-5-16,0-5 0,0-2 0,2-3 15,-2-2-15,-1 0 0,2-1 0,-3 0 16,-3 1-16,-5 1 0,1 0 0,-2-1 15,0 1-15,-6 0 0,0-2 0,-3 1 16,-2-6-16,-2 1 0,-1 2 0,-1 3 16,1 3-16,-2 3 0,0 1 15,-1 4-15,0 2 0,0 4 0,0 2 16,-2 0-16,-2 1 0,-1 4 0,-2 3 16,-2 5-16,0 3 0,0 2 0,-2-3 15,4 2-15,1 2 0,2 0 0,0 2 16,3-3-16,-1-2 0,1-4 0,-1-2 15,2-2-15,0-1 0,2 0 0,0-4 16,1-1-16,0-1 0,1-3 16,-2-1-16,2 0 0,0 0 0,0-1 15,3-1-15,0-3 0,3-2 0,0-4 16,1-2-16,0 0 0,4-3 0,0-1 16,2-5-16,-2-3 0,-1-5 0,2 0 15,-3 1-15,4 4 0,-2 1 0,0 2 16,-2 2-16,-4 6 0,-3 2 0,-1 8 15,0 1-15,-3 4 0,2 3 16,-2-2-16,0 0 0,0 0 0,0 2 16,2 3-16,-1 1 0,0 2 0,0 1 15,-3 3-15,-1 0 0,1 3 0,-1 2 16,3 2-16,0-1 0,1-1 0,-2-1 16,-4 1-16,1-2 0,-1 4 0,0-2 15,1 3-15,-1-2 0,0-1 0,0-1 16,3-3-16,0-2 0,-1-3 15,1-4-15,-2-1 0,0-4 0,3-1 16,-1-1-16,0 1 0,2 1 0,0 0 16</inkml:trace>
  <inkml:trace contextRef="#ctx0" brushRef="#br1" timeOffset="303340.5659">7175 15631 0,'0'0'0,"0"0"16,0 0-16,0 0 0,0 0 0,0 0 15,0 0-15,0 0 0,0 0 0,0 0 16,0 0-16,0 0 0,0 0 0,0 0 16,0 0-16,0 0 0,0 0 0,0 0 15,0 0-15,0 0 0,0 0 0,0 0 16</inkml:trace>
  <inkml:trace contextRef="#ctx0" brushRef="#br1" timeOffset="303513.5485">7176 15962 0,'0'0'15,"0"0"-15,0 0 0,0 0 0,0 0 0,0 0 16,0 0-16,0 0 0,0 0 0,0 0 16,0 0-16,0 0 0,0 0 0,0 0 15,0 0-15,0 0 0,0 0 16,0 0-16</inkml:trace>
  <inkml:trace contextRef="#ctx0" brushRef="#br1" timeOffset="304076.4441">7735 15327 0,'0'0'0,"0"0"0,0 0 16,0 0-16,0 0 0,0 0 0,0 0 15,0 0-15,0 0 0,0 0 0,0 0 16,0 0-16,0 0 0,0 0 0,0 0 15,-188 60-15,172-48 0,1-2 0,2 4 16,1-1-16,-1-1 0,4-1 16,3 2-16,3-4 0,1 2 0,2-1 0,-2 0 15,2 0-15,0-1 0,2 1 16,3 1-16,2 2 0,1 0 0,0-3 16,-1 2-16,3-2 0,1 0 0,-1 2 15,2 0-15,-1-1 0,1 0 0,-3 0 16,-2-1-16,0 0 0,0-1 0,-2-1 15,0 1-15,-1 1 0,-2 0 0,-2-1 16,0 0-16,0 0 0,-2-2 16,0 0-16,-3 0 0,-4 0 0,0 0 15,-1 0-15,-6 1 0,0 0 0,-3-2 16,0 2-16,1-2 0,-1-2 0,3 0 16,-1-1-16,1-1 0,-1 2 0,6-3 15,0 0-15,3-1 0,1-2 0,3-1 16,2-2-16,2-1 0,4-4 0,1-2 15,4-1-15,5-1 0,-3-1 16,4-2-16,0-1 0,2-3 0,0-3 16,-3 8-16,-7 5 0,-3 5 0,-4 6 15,0 0-15</inkml:trace>
  <inkml:trace contextRef="#ctx0" brushRef="#br1" timeOffset="304447.1764">7836 15649 0,'0'0'0,"0"0"0,0 0 0,0 0 16,0 0-16,0 0 0,0 0 0,0 0 16,0 0-16,0 0 0,0 0 0,0 0 15,0 0-15,0 0 16,0 0-16,0 0 0,0 0 0,0 0 16,0 0-16,0 0 0,0 0 0,0 0 15,0 0-15,0 0 0,0 0 0,170 117 16,-153-121-16,-2-1 0,0 0 0,-4-3 15,0 1-15,-1 0 0,-2-1 16,0-1-16,-1 0 0,1-1 0,-5-2 16,1 2-16,-4 0 0,-3-1 0,1 3 15,0-1-15,2 3 0,-2 1 0,0 2 16,-2 2-16,2 1 0,-2 0 0,1 1 16,-4 3-16,-1 1 0,-4 3 0,0 5 15,-2 1-15,0 3 0,0 1 0,4 1 16,-1 1-16,1 3 0,3 0 15,0-1-15,3 0 0,6-2 0,1 1 16,1-1-16,-1-2 0,1-7 0,-4-6 16,2-3-16,-2-3 0,3 0 0,-3 1 15</inkml:trace>
  <inkml:trace contextRef="#ctx0" brushRef="#br1" timeOffset="305329.1635">5070 16494 0,'0'0'0,"0"0"0,0 0 0,0 0 0,0 0 16,0 0-16,0 0 0,0 0 15,0 0-15,0 0 0,0 0 0,0 0 16,0 0-16,-205-19 0,189 25 0,-3 3 16,0 0-16,1 4 0,-1-1 0,1 4 15,-1 1-15,2 5 0,-1 5 0,1 3 16,2 1-16,0 1 0,1 2 0,2-2 15,3-1-15,2-3 0,3-4 0,6 1 16,3-1-16,2-3 0,3-4 16,-1-7-16,0-6 0,5-1 0,0-3 15,1 0-15,2-3 0,2-1 0,-1 0 16,3-2-16,1-2 0,-2-4 0,1-2 16,-1-4-16,0-2 0,-3 0 0,0-3 15,0 4-15,-3 1 0,0 1 0,-2 1 16,0 2-16,-5 0 0,-1 3 15,-1 2-15,-1 0 0,-1 3 0,-3 2 16,3 2-16,-6 2 0,3 2 0,-3 2 16,-1 4-16,-1 2 0,-3 5 15,-5 12-15,0 6 0,-1 3 16,-1-1-16,4-9 0,1-7 0,1-1 16,3-1-16,3 0 0,3 2 0,1-2 15,1-3-15,0-3 0,0-4 0,0-3 16,1 0-16,1-2 0,-1-1 0,4-3 15,0-3-15,2-3 0,0-3 0,4-4 16,0-3-16,-3-6 0,-1-6 0,-3-1 16,-1 4-16,-2 12 0,-1 8 15,-2 7-15,0 0 0</inkml:trace>
  <inkml:trace contextRef="#ctx0" brushRef="#br1" timeOffset="305743.7301">5077 16905 0,'0'0'0,"0"0"16,0 0-16,0 0 0,0 0 0,0 0 15,0 0-15,0 0 0,0 0 0,0 0 16,0 0-16,0 0 0,0 0 0,0 0 16,0 0-16,0 0 0,0 0 0,0 0 15,0 0-15,0 0 0,191-26 16,-176 13-16,0 2 0,-3-1 0,0-2 0,-3 2 15,1 0-15,-6 1 0,-1-2 16,-1 2-16,-2-2 0,-4 4 0,1 1 16,-6 1-16,-1 1 0,-7 2 0,-1 1 15,-7 1-15,-1 0 0,-5 3 0,1 0 16,0 6-16,4 3 0,-1 0 0,4 2 16,1-1-16,6 0 0,-1 0 15,6-3-15,-1 1 0,5 0 0,3-2 16,0-2-16,4-3 0,1 0 0,0-3 15,3-1-15,3-3 0,0-4 0,5-2 16,2-3-16,4-2 0,4-2 0,1-1 16,2 0-16,3-1 0,0 1 0,0-1 15,0 2-15,-4 0 0,-2 1 0,-1 1 16,-1-1-16,-5-1 0,-5-3 0,-3 7 16,-5 1-16,-1 8 0,-1 5 15</inkml:trace>
  <inkml:trace contextRef="#ctx0" brushRef="#br1" timeOffset="306198.292">5467 16601 0,'0'0'0,"0"0"16,0 0-16,0 0 0,0 0 0,0 0 15,0 0-15,0 0 0,0 0 0,0 0 16,0 0-16,0 0 0,0 0 0,0 0 16,0 0-16,0 0 0,0 0 15,0 0-15,0 0 0,0 0 0,0 0 16,0 0-16,0 0 0,0 0 0,0 0 16,0 0-16,0 0 0,0 0 0,0 0 15,0 0-15,0 0 0,0 0 0,0 0 16,13 204-16,-24-178 0,-3-1 0,2-4 15,-2-1-15,3-2 0,1-1 0,1-1 16,4-2-16,0-4 0,5-1 16,-2-3-16,4-1 0,3-2 0,-1 0 0,6-2 15,-1-2-15,3-3 0,4-2 16,0-5-16,5-3 0,3-1 0,-1-3 16,2 0-16,-3-1 0,-1 0 0,-3 0 15,-3 0-15,-2 0 0,-5-1 0,-3 0 16,-1 3-16,-4 1 0,0 3 0,-5 1 15,-4-2-15,-1 0 0,-3 0 0,-6 4 16,0 0-16,5 4 16,3 2-16,5 2 0,6 2 0,0 0 15</inkml:trace>
  <inkml:trace contextRef="#ctx0" brushRef="#br1" timeOffset="306344.7689">5408 16690 0,'0'0'0,"0"0"0,0 0 16,0 0-16,0 0 0,0 0 16,0 0-16,0 0 0,0 0 0,0 0 15,0 0-15,0 0 0,0 0 0,0 0 16,0 0-16,0 0 0,0 0 0,0 0 15,0 0-15,0 0 0,0 0 0,0 0 16,0 0-16,0 0 0,194-2 16,-167-12-16,-1-2 0,-2-1 0,-4-1 0,-3-3 15,-6 6-15,-4 3 0,-5 7 16,-2 5-16,0 0 0</inkml:trace>
  <inkml:trace contextRef="#ctx0" brushRef="#br1" timeOffset="306802.1183">5867 16704 0,'0'0'0,"0"0"0,0 0 0,0 0 0,0 0 16,0 0-16,0 0 0,0 0 0,0 0 16,0 0-16,0 0 0,0 0 0,0 0 15,0 0-15,0 0 0,0 0 0,0 0 16,0 0-16,0 0 0,0 0 0,0 0 15,0 0-15,0 0 0,164 116 16,-149-124-16,-2 1 0,2-3 0,-2 1 16,0-1-16,-3 1 0,-1-1 0,0 2 15,-4-1-15,1-4 0,-4 1 0,-2-4 16,-4 2-16,2-2 0,-2 2 0,1 2 16,-1 1-16,-1-2 0,-2-4 0,-3 2 15,-1-2-15,2 4 0,-1 3 0,-2-3 16,-2 1-16,-2-1 0,-3 2 15,1 3-15,1 4 0,1-1 0,4 3 16,3-1-16,7 2 0,-9-2 0,1-1 16,-3-1-16,0 0 0,11 2 0,4 0 15,8 5-15,8 5 0,5-1 0,3 0 16,-4-7-16,-6-3 0,-5-2 0,1-4 16,-1 0-16,1-1 0,4-1 0,3 0 15,-1 0-15,4-1 0,2 0 16,1 0-16,-4 2 0,-1 0 0,-6 0 15,-2 0-15,-7 1 0,-2 2 0,-2 4 16,-1 1-16,0 3 0,0 0 0</inkml:trace>
  <inkml:trace contextRef="#ctx0" brushRef="#br1" timeOffset="307939.3989">6315 16726 0,'0'0'0,"0"0"0,0 0 16,0 0-16,0 0 0,0 0 0,0 0 15,0 0-15,0 0 0,0 0 0,0 0 16,0 0-16,0 0 0,0 0 0,0 0 16,0 0-16,0 0 0,0 0 15,0 0-15,0 0 0,0 0 0,0 0 16,0 0-16,0 0 0,0 0 0,0 0 15,0 0-15,0 0 0,0 0 0,0 0 16,0 0-16,84-189 0,-78 180 0,-1 3 16,-1 1-16,-3 4 0,0 1 0,-1 1 15,0-1-15,0 0 0,0 1 16,0 0-16,-1 0 0,1 1 0,-1-1 16,1 2-16,0 4 0,-2 2 0,0 1 15,2 2-15,-3 1 0,2 2 0,1 1 16,-1 1-16,-1 0 0,0 0 0,0-1 15,2 0-15,2 0 16,0-1-16,1 0 0,1-3 0,2-4 16,2-6-16,-3-7 0,0-8 0,-3-6 15,2-1-15,-2-2 0,3 1 0,2 4 16,-2 4-16,-1 4 0,-1 5 0,-1-10 16,3 0-16,2-2 0,0 0 15,-5 14-15,0 4 0,1 4 0,1 2 16,3 3-16,1 5 0,1 1 0,0 0 15,0 1-15,-1-5 0,-6-6 0,0-3 16,-1-3-16,-1 0 0,1-1 0,0 0 16,1 1-16,0-1 0,0 0 0,-1-1 15,3-1-15,0-2 0,4-1 0,1-2 16,0-1-16,3-1 0,-1-2 16,1 1-16,1-3 0,0 1 0,-1 0 15,-3 0-15,0 1 0,1 0 0,-5 1 16,-1 1-16,-4 2 0,0 0 0,0 2 15,-2 0-15,-1 1 0,1 0 0,-3 0 16,1 1-16,1 1 0,-4 1 0,-2 2 16,-3 2-16,1 1 0,-2 3 0,0 3 15,1 1-15,0 0 0,3 6 0,0-1 16,1 3-16,-1 1 0,1 1 16,3-1-16,0 1 0,0-3 0,3 0 15,-1-4-15,4-1 0,3 1 0,1-2 16,2-2-16,0-3 0,-2-2 0,4-3 15,1-1-15,1-3 0,1-1 0,0 0 16,4-1-16,-2-3 0,1 2 0,2-1 16,-3-1-16,0 0 0,0-2 15,0-1-15,-4 0 0,2 0 0,-3-2 16,0 1-16,-4 2 0,-1-2 0,-1 3 16,-1 2-16,-2 2 0,-2 2 0,2 2 15,0-1-15,0 0 0,0 1 0,-3 1 16,3 0-16,-2 0 0,-1 3 0,-3 2 15,-2 6-15,2 2 0,-4 3 0,5-1 16,1 0-16,1 2 0,1-6 16,0 3-16,2-7 0,0 0 0,2-3 15,1 0-15,1-2 0,-1-1 0,1-2 16,0 0-16,2 0 0,1-1 0,-1-3 16,1-2-16,3-2 0,-1-3 0,2-3 15,2 0-15,-2-2 0,0-1 0,0 0 16,-1-1-16,-1 0 0,0-3 15,-1 3-15,-1-1 0,-2 3 0,0 5 16,0 3-16,-3 4 0,-2 3 0,0 0 16,0 1-16,0 0 0,0 1 0,0 0 15,0-1-15,0 0 0,0 3 0,0 0 16,2 4-16,1 2 0,1 3 0,-1 1 16,1-2-16,-2 0 0,2 0 0,2 2 15,1 0-15,0 3 0,1-2 16,0-2-16,-1-1 0,-3-5 0,1-2 15,0 1-15,1-3 0,0-1 0,-2-5 16,1-3-16,-3 1 0,0 0 0,-1 2 16,-1 4-16,0 0 0</inkml:trace>
  <inkml:trace contextRef="#ctx0" brushRef="#br1" timeOffset="308911.1183">7303 16446 0,'0'0'0,"0"0"0,0 0 16,0 0-16,0 0 0,0 0 0,0 0 15,0 0-15,0 0 0,0 0 0,0 0 16,0 0-16,0 0 0,0 0 15,0 0-15,0 0 0,0 0 16,0 0-16,163-108 0,-130 90 0,-3 0 16,-3 4-16,1-2 0,0 1 0,2 2 15,-4 0-15,0 4 0,0 0 0,-2 1 16,-2 2-16,-1 1 0,-2 2 0,-8 3 16,-2-1-16,0 2 0,-3 3 0,-4 3 15,-2 1-15,-2 2 0,-3 1 16,-2 1-16,-5 0 0,-1 1 0,-1-1 15,0-4-15,-1-3 0,2-2 0,-4-1 16,2 2-16,2-1 0,1-1 0,3 2 16,0-3-16,2 2 0,0-2 0,1 1 15,3 0-15,-2 1 0,3-1 0,1-2 16,1 3-16,0-2 0,0-1 16,0 0-16,0 1 0,0-1 0,1 1 15,0 1-15,0-1 0,-1-1 0,2 3 16,-2-2-16,0-1 0,-2 2 0,4 0 15,-4 1-15,2 3 0,0 5 0,-3 1 16,-3 2-16,-1 4 0,-2 0 0,-1 3 16,3 1-16,-2 1 0,-1-2 0,1 2 15,0 0-15,2 0 0,2-2 0,1-2 16,1-3-16,1-3 0,1 0 16,2 0-16,3-1 0,1-2 15,3-3-15,1-3 0,-1-3 0,2-3 0,0-3 16,-1-2-16,3-2 0,-3-4 0,-4-4 15,3-2-15,-3-1 0,3 0 0,0 2 16,1 2-16,2 1 0,0 1 0,0 2 16,1 0-16,0 1 0,2 0 0,-4 3 15,0 3-15,0 3 0,-1 6 16,1 5-16,2 4 0,-1 5 0,-2-4 16,-4 0-16,-1-3 0,-4-2 0,0 0 15,-2 1-15,0 1 0,0 0 0,2 3 16,0 2-16,0-2 0,0-1 0,-1 0 15,1-2-15,1 0 0,3 0 0,-2-2 16,4-1-16,-2-3 0,1-1 16,-1-2-16,3-1 0,1-1 0,-2-2 15,1 0-15,0-2 0,0-3 0,3 1 16,-1-4-16,0-1 0,1 1 0,-4-2 16,1 1-16,0-1 0,1 1 0,-4 0 15,1 0-15,-3 1 0,-1 0 0,0 2 16,-1 1-16,-1 3 0,1 0 0,1 3 15,-1 1-15,0 1 0,0 1 16,-1-2-16,1 2 0,-1 2 0,1 3 16,0 2-16,-2 3 0,0 1 0,-1 1 15,2-1-15,0 0 0,2-1 0,0-2 16,2 0-16,1 1 16,1 0-16,2-2 0,2 0 0,-2-2 0,0-5 0,0-2 15,0-2-15,0-5 0,-2-3 0,-1-2 16,-2-3-16,-1 2 0,-1 4 0,0 4 15,0 5-15,0 0 0</inkml:trace>
  <inkml:trace contextRef="#ctx0" brushRef="#br1" timeOffset="309408.0497">8125 16462 0,'0'0'0,"0"0"15,0 0-15,0 0 0,0 0 0,0 0 0,0 0 16,0 0-16,0 0 0,0 0 15,0 0-15,0 0 0,0 0 0,0 0 16,0 0-16,0 0 0,0 0 0,0 0 16,0 0-16,0 0 0,0 0 0,0 0 15,0 0-15,0 0 0,0 0 0,0 0 16,0 0-16,0 0 0,0 0 16,0 0-16,0 0 0,0 0 0,0 0 15,0 0-15,0 0 0,0 0 0,0 0 16,72 183-16,-77-159 0,-1 3 15,2 2-15,-1-3 0,2-2 0,0-8 16,3-3-16,0-2 0,3-2 16,-1 0-16,3-2 0,-2-4 0,3-1 15,-1-4-15,2 0 0,2-4 0,-1 0 16,0-3-16,-3 0 0,1-5 0,-2 0 16,-2-1-16,-2 1 0,-2 3 0,-2-1 15,-2 3-15,1 1 0,-4 0 0,1-1 16,-2 0-16,2 1 0,0 2 15,3 5-15,-3 1 0,3 2 0,1 4 16,0-1-16,2 1 0,2 0 0,0-2 16,1-1-16,0 0 0,1-2 0,0 2 15,-2-3-15,2 1 0,-1-1 0,1 0 16,5-1-16,0 1 0,4-2 0,6-1 16,1 0-16,1-4 0,-1 1 15,-1-3-15,0 0 0,-5-1 0,0-2 16,-1-5-16,-5 3 0,-1 5 0,-5 2 15,0 7-15,0 0 0</inkml:trace>
  <inkml:trace contextRef="#ctx0" brushRef="#br1" timeOffset="311814.33">6114 17149 0,'0'0'0,"0"0"0,0 0 0,0 0 0,0 0 16,0 0-16,0 0 0,0 0 0,0 0 16,0 0-16,0 0 0,0 0 0,0 0 15,0 0-15,0 0 0,-202 21 16,188-12-16,0 2 0,2-2 0,0 3 15,0 1-15,3 3 0,-1 2 0,3 5 16,3 4-16,0-2 0,2-2 0,1-5 16,1-4-16,1 2 0,5 2 0,3 0 15,1-3-15,-1-3 0,0-3 0,4 1 16,2-3-16,5 0 0,3-2 0,-3-5 16,1-6-16,1-1 0,0-4 0,-1-2 15,1-1-15,-2 1 0,1-2 16,-2 0-16,-1 0 0,0-1 0,-3 1 15,0 1-15,-4 1 0,-2 4 0,-3 0 16,-2 3-16,-2 3 0,0 0 0,-2 3 16,-2 2-16,0-1 0,0 2 15,-1 2-15,-4 0 0,0 3 0,-2 2 0,-3 4 16,1 2-16,1 0 0,2 2 0,2 2 16,1-1-16,3-1 0,2-2 15,2-4-15,0-3 0,3-1 0,3-4 16,1 0-16,2-3 0,2-2 0,0-3 15,2-3-15,-2-5 0,-2-5 0,0-3 16,-1-1-16,-3 5 0,-1 5 0,-4 6 16,-2 5-16</inkml:trace>
  <inkml:trace contextRef="#ctx0" brushRef="#br1" timeOffset="312188.0114">6526 17366 0,'0'0'0,"0"0"0,0 0 16,0 0-16,0 0 0,0 0 0,0 0 15,0 0-15,0 0 0,0 0 0,0 0 16,0 0-16,0 0 0,0 0 0,0 0 16,0 0-16,0 0 0,0 0 0,0 0 15,0 0-15,0 0 0,0 0 0,0 0 16,0 0-16,0 0 0,0 0 0,0 0 15,0 0-15,196-8 0,-194-4 16,1 0-16,-2 1 0,-1 0 0,-1 1 16,-4-1-16,-4-1 0,-3-1 0,-4-1 15,2 2-15,-3 4 0,0-1 0,-3 1 16,-1 2-16,-2 5 16,0 2-16,2 7 0,-5 4 0,0 1 15,-1 5-15,1 1 0,5-4 0,6-1 16,2-5-16,4-2 0,2-2 0,-1-1 15,-1-3-15,1-3 0,-2-5 0,1-3 16,2 1-16,2 1 0,3 4 16,2 4-16,0 0 0</inkml:trace>
  <inkml:trace contextRef="#ctx0" brushRef="#br1" timeOffset="312405.4564">6515 17164 0,'0'0'0,"0"0"0,0 0 0,0 0 16,0 0-16,0 0 0,0 0 0,0 0 16,0 0-16,0 0 0,0 0 0,0 0 15,0 0-15,0 0 0,0 0 0,0 0 16,0 0-16,0 0 0,0 0 0,0 0 16,0 0-16,0 0 0,0 0 0,0 0 15,0 0-15,0 0 0,0 0 0,0 0 16,0 0-16,0 0 0,0 0 15,0 0-15</inkml:trace>
  <inkml:trace contextRef="#ctx0" brushRef="#br1" timeOffset="312842.59">6785 17190 0,'0'0'0,"0"0"16,0 0-16,0 0 0,0 0 0,0 0 15,0 0-15,0 0 0,0 0 0,0 0 16,0 0-16,0 0 0,0 0 0,0 0 16,0 0-16,166-129 0,-148 120 15,-3 5-15,0-1 0,-3 0 0,-2 2 16,-3 3-16,0 0 0,-5 1 0,0 1 16,-1 2-16,-1 1 0,-1 0 0,-1 5 15,0 2-15,-4 4 0,4 0 0,-2 3 16,1 1-16,-1-3 0,0-2 0,-1 1 15,-3-1-15,2-3 0,1 0 0,2 1 16,-1 1-16,-2 2 0,0 1 0,2 2 16,1-2-16,-1-2 0,1 1 15,-1-2-15,0-3 0,1-1 0,1-1 16,-1-1-16,6 1 0,-1-1 0,2 0 16,3-1-16,0 0 0,2-2 0,3-1 15,-2-4-15,2-1 0,-1-3 0,2 0 16,0-1-16,1-4 0,2 0 15,0-3-15,0 0 0,0 0 0,-4 0 16,0-2-16,-3 3 0,-3-1 0,-4 0 16,-4 1-16,-6 0 0,-4-4 0,-5 2 15,4 3-15,4 3 0,5 6 0,4 1 16,0 0-16</inkml:trace>
  <inkml:trace contextRef="#ctx0" brushRef="#br1" timeOffset="313017.0119">6800 17376 0,'0'0'0,"0"0"15,0 0-15,0 0 0,0 0 0,0 0 16,0 0-16,0 0 0,0 0 0,0 0 16,0 0-16,0 0 0,0 0 0,0 0 15,0 0-15,0 0 0,0 0 0,0 0 16,0 0-16,0 0 0,0 0 16,0 0-16,0 0 0,146-136 0,-139 115 15,-5 0-15,-4 4 0,0 4 0,-1 6 16,3 7-16,0 0 0</inkml:trace>
  <inkml:trace contextRef="#ctx0" brushRef="#br1" timeOffset="313929.7634">7011 17359 0,'0'0'0,"0"0"0,0 0 0,0 0 0,0 0 15,0 0-15,0 0 0,0 0 0,0 0 16,0 0-16,0 0 0,0 0 15,0 0-15,0 0 0,0 0 0,0 0 16,196-51-16,-181 37 0,0 1 0,-1-1 16,0-1-16,-1 1 0,0 1 0,-4 0 15,-2 0-15,-1 2 0,-4 0 0,0-1 16,-2 2-16,-3-1 0,1 1 0,-5 1 16,2 3-16,-4-1 0,2 1 15,-3 1-15,3-1 0,-2 2 0,1 0 16,-2 1-16,0 0 0,-1 2 0,-1 4 15,1 1-15,-1 4 0,2 3 0,-1 5 16,-1 2-16,2 1 0,2 5 0,0 1 16,-1-2-16,2 0 0,0-3 0,5-1 15,2 3-15,2-3 0,1-1 16,3 0-16,1-2 0,3-1 0,2-1 16,3 0-16,2-2 0,0-4 0,-2 2 15,3-3-15,0-1 0,3-2 0,0-3 16,-3-2-16,1-2 0,-3-2 0,1 0 15,0-3-15,1 1 0,-1-4 0,-2-1 16,2-2-16,-3-3 0,2-2 0,-2 0 16,-1-1-16,1 0 0,-4-2 15,2-2-15,-3-1 0,-2-3 0,-1 2 16,2 2-16,-3 1 0,0 3 0,-1 2 16,-2 2-16,0 3 0,-2 3 0,-2 3 15,2 2-15,0 2 0,0 3 0,0 0 16,0 2-16,0-1 0,0 0 0,2 1 15,-2-2-15,0 3 0,0-2 16,0 0-16,0 1 0,0-1 0,0 2 16,0 2-16,-4 6 0,-1 4 0,1 3 15,-6 1-15,3-1 0,-2 4 0,3 0 16,-1-1-16,3 2 0,2-4 0,-1 0 16,1-2-16,0 0 0,2-1 0,2 0 15,0 0-15,3 0 0,1-2 16,-1-2-16,1-3 0,1 0 0,2-1 15,5 1-15,0-2 0,2-2 0,0-6 16,3-5-16,0-3 0,-2-7 0,5-1 16,0-5-16,0-1 0,2-1 0,-3-2 15,-2-4-15,2 0 0,0-2 0,-3 1 16,1 1-16,0 2 0,-1 2 0,-1 2 16,-3 2-16,2 0 0,-2 2 15,-3 4-15,-3 2 0,-2 5 0,-1 5 16,-3 2-16,-1 2 0,-2 2 0,1 0 15,-2 1-15,0 1 0,-2 2 0,1 3 16,-2 3-16,0 2 0,-2 3 0,0-2 16,3 5-16,-1 0 0,4-1 0,0 3 15,-1-1-15,2-2 0,-2-1 16,2-4-16,2 1 0,0 1 0,0-3 16,3 3-16,-2-4 0,1-1 0,-2-3 15,0-2-15,-1-2 0,0-2 0,0 0 16,1-2-16,-4-2 0,0-2 0,-1-3 15,-3-2-15,-1-1 0,0 0 0,1 4 16,4 3-16,2 3 0,0 0 0</inkml:trace>
  <inkml:trace contextRef="#ctx0" brushRef="#br1" timeOffset="314151.3214">7768 17240 0,'0'0'0,"0"0"0,0 0 0,0 0 16,0 0-16,0 0 0,0 0 0,0 0 16,0 0-16,0 0 0,0 0 0,0 0 15,0 0-15,0 0 0,0 0 16,0 0-16,0 0 0,187-73 16,-155 57-16,-9 2 0,-6 4 0,-3 1 15,-1 1-15,-3 0 0,-1 2 0,-1 0 16,-4 3-16,-1 1 0,-3 2 0,0 0 15</inkml:trace>
  <inkml:trace contextRef="#ctx0" brushRef="#br1" timeOffset="314318.055">8188 17066 0,'0'0'0,"0"0"0,0 0 0,0 0 16,0 0-16,0 0 0,0 0 15,0 0-15,0 0 0,0 0 0,0 0 16,0 0-16,0 0 0,0 0 0,0 0 16,0 0-16,0 0 0,0 0 0,0 0 15,11 203-15,-13-192 0,2-1 0,-2-2 16,2-1-16,-1-1 0,0-1 0,-2-3 15,-1-4-15,-1-3 0,-2-2 0,0-1 16,2-2-16,0 3 0,1 1 16,2 3-16,2 3 0,0 0 0</inkml:trace>
  <inkml:trace contextRef="#ctx0" brushRef="#br1" timeOffset="314448.7932">8193 17100 0,'0'0'0,"0"0"0,0 0 0,0 0 16,0 0-16,0 0 15,0 0-15,0 0 0,0 0 0,0 0 0,0 0 16,0 0-16,0 0 0,0 0 0,0 0 16,0 0-16,114-159 0,-114 150 0,0 9 15</inkml:trace>
  <inkml:trace contextRef="#ctx0" brushRef="#br1" timeOffset="391735.6389">17366 6878 0,'0'0'0,"0"0"0,0 0 0,0 0 0,0 0 16,0 0-16,0 0 0,0 0 0,0 0 16,0 0-16,0 0 0,0 0 0,0 0 15,0 0-15,0 0 0,0 0 0,0 0 16,0 0-16,0 0 0,0 0 0,0 0 16,0 0-16,0 0 0,0 0 0,0 0 15,0 0-15,0 0 0,0 0 0,0 0 16,0 0-16,96 169 0,-82-155 15,-4 2-15,2-1 0,1 3 0,1-1 16,4 1-16,0 0 0,1 3 0,-1-2 16,-2 0-16,2-1 0,1 0 0,1-2 15,2-2-15,-1 1 0,1 0 0,0 0 16,-3 1-16,0-1 0,-1 2 0,-2-3 16,3 0-16,-3 1 0,2-1 0,-1 0 15,2 0-15,-1 0 0,-2 1 0,1 1 16,-1-2-16,-1 1 0,-1-1 15,2-1-15,-2-2 0,-1 0 0,2-1 16,-3-3-16,1 1 0,-1-1 0,-3-1 16,1-2-16,-4-3 0,-2 0 0,-1-3 15,0-2-15,-3-5 0,-2-3 0,-3-6 16,0 5-16,0 3 0,1 4 0,4 6 16,0 0-16</inkml:trace>
  <inkml:trace contextRef="#ctx0" brushRef="#br1" timeOffset="392236.2206">17688 6712 0,'0'0'0,"0"0"0,0 0 0,0 0 15,0 0-15,0 0 0,0 0 16,0 0-16,0 0 0,0 0 0,0 0 16,0 0-16,0 0 0,0 0 0,0 0 15,0 0-15,0 0 0,0 0 0,0 0 16,0 0-16,0 0 15,0 0-15,0 0 0,0 0 0,0 0 16,0 0-16,0 0 0,126 155 0,-111-137 16,2 0-16,4-3 0,0 2 0,0-2 15,0 0-15,1 0 0,1 1 0,1 0 16,0 1-16,-2 0 0,1-1 16,-1 0-16,-1 1 0,2-1 0,1 0 15,-3-2-15,-1 2 0,1-1 0,-1 2 16,3-2-16,0 1 0,-1-1 0,-3-2 15,0 0-15,-2-3 0,2 1 0,-2-2 16,-1 2-16,0-3 0,-2 0 0,-2-2 16,-1-1-16,-3 0 0,-1-1 15,-3-4-15,1 0 0,-3-5 0,-2-4 16,-2-5-16,-3 1 0,3 4 0,0 4 16,2 5-16,0 0 0</inkml:trace>
  <inkml:trace contextRef="#ctx0" brushRef="#br1" timeOffset="392844.7895">18402 6785 0,'0'0'0,"0"0"0,0 0 0,0 0 0,0 0 16,0 0-16,0 0 0,0 0 0,0 0 16,0 0-16,0 0 0,0 0 0,0 0 15,0 0-15,0 0 0,0 0 0,0 0 16,0 0-16,0 0 0,0 0 0,0 0 16,0 0-16,0 0 0,0 0 0,0 0 15,0 0-15,18 195 0,-11-174 0,3-2 16,1-1-16,2 0 0,1 1 15,0 2-15,-1 0 0,0-2 0,2 4 16,0-1-16,2-1 0,-1 1 0,0-1 16,0 0-16,0 1 0,-1-2 0,0 0 15,-4 1-15,-1-2 0,-3-1 0,1 0 16,1 0-16,-1 0 0,1 0 0,-3-2 16,0-2-16,-3-1 0,-2-3 15,-3 0-15,-1-2 0,-5 3 0,0-2 16,-4 0-16,-2 2 0,-5 0 0,-3 1 15,-3 2-15,-3-3 0,-3 0 0,-1-3 16,-4 1-16,-4-4 0,1 2 0,-1-1 16,2 0-16,0 0 0,3 0 0,-1 2 15,0-2-15,-1-1 0,-1-1 0,2 0 16,1 0-16,3-1 0,1-1 0,1 1 16,3-2-16,1 0 0,1 2 15,-1-1-15,0 2 0,4 0 0,4 0 16,2 0-16,3-2 0,1 2 0,0 0 15,3-1-15,-1-1 0,3 1 0,1 0 16,3 0-16,-2 0 0,2 1 0,3-3 16,3 0-16,2-1 0,1-1 0,2-4 15,-2 1-15,0 1 0,-4 1 16,-2 2-16,0 0 0</inkml:trace>
  <inkml:trace contextRef="#ctx0" brushRef="#br1" timeOffset="393257.0834">19187 7208 0,'0'0'0,"0"0"0,0 0 0,0 0 0,0 0 16,0 0-16,0 0 0,0 0 0,0 0 16,0 0-16,0 0 0,0 0 0,0 0 15,0 0-15,0 0 0,0 0 0,0 0 16,0 0-16,0 0 0,-110 210 0,86-166 15,-2 1-15,0 0 0,-1-1 0,-1-2 16,-1 1-16,4-7 0,1-2 0,4-5 16,2-2-16,1-3 0,4-3 15,1-3-15,2-2 0,3-3 0,0-5 16,4-2-16,1-6 0,3-4 0,3-6 16,3-7-16,2-7 0,-2 5 0,0 4 15,-5 7-15,-2 8 0,0 0 0</inkml:trace>
  <inkml:trace contextRef="#ctx0" brushRef="#br1" timeOffset="393714.9189">19706 6989 0,'0'0'0,"0"0"0,0 0 0,0 0 16,0 0-16,0 0 0,0 0 0,0 0 15,0 0-15,0 0 0,0 0 16,-189 110-16,156-89 0,2 1 0,-1 0 16,0 0-16,-3 2 0,0 0 0,0-1 15,2-1-15,-1 1 0,3-3 0,2-1 16,4-1-16,0-1 0,1-2 0,2 0 16,1-3-16,4 1 0,-1-3 0,5 1 15,1-5-15,4 1 0,1-1 16,2-2-16,1-2 0,2 1 0,-1-2 15,3-1-15,-1 0 0,1-1 0,1 1 16,1 1-16,-1-1 0,3 0 0,-2 2 16,2 1-16,1 1 0,0 2 0,0 1 15,2 3-15,2 2 0,0 1 0,3 2 16,-1 3-16,1-1 0,-1 1 16,1 0-16,3 1 0,0 0 0,0 0 15,1-1-15,-1 0 0,-2-3 0,-2 1 16,1-3-16,0 0 0,-1-2 0,2-1 15,0-2-15,-2 0 0,-1-4 0,-2 0 16,1-3-16,-2-2 0,2-4 0,0-3 16,3-6-16,-3-3 0,-2-5 0,-3 5 15,-2 5-15,2 5 0,-4 7 0,0 0 16</inkml:trace>
  <inkml:trace contextRef="#ctx0" brushRef="#br1" timeOffset="394187.4652">19555 7357 0,'0'0'0,"0"0"0,0 0 0,0 0 15,0 0-15,0 0 0,0 0 16,0 0-16,0 0 0,0 0 0,0 0 16,0 0-16,0 0 0,0 0 0,0 0 15,0 0-15,0 0 0,0 0 0,0 0 16,0 0-16,0 0 0,0 0 0,0 0 15,201 26-15,-188-14 0,0 0 0,0 1 16,-4 0-16,-1 2 0,-1 0 0,-4 0 16,-1 0-16,-3 2 0,-3-1 15,-3 1-15,-1 1 0,-3-1 0,-3 1 16,-1 1-16,-4-1 0,-1 1 0,-2-1 16,-2-2-16,1 1 0,1-3 15,0-2-15,-3-2 0,-1-1 16,3-3-16,2-1 0,5-3 0,6-2 15,3-3-15,1 1 0,0-3 0,2-2 16,-1-1-16,3-2 0,0-2 0,5-3 16,3-3-16,6-2 0,0 0 0,4 1 15,-1 1-15,1 2 0,-1 3 16,2 3-16,-4 1 0,1 3 0,1-1 16,0 2-16,2 0 0,0 4 0,1-1 15,1 4-15,-1-1 0,1-1 0,0 2 16,-4-1-16,1 1 0,-1-2 0,0 0 15,0-2-15,0-2 0,-1-3 0,-1 1 16,-5 0-16,-3 3 0,-3 1 0,-2 2 16,0 0-16</inkml:trace>
  <inkml:trace contextRef="#ctx0" brushRef="#br1" timeOffset="394484.4655">20448 6923 0,'0'0'0,"0"0"0,0 0 16,0 0-16,0 0 0,0 0 0,0 0 15,0 0-15,0 0 0,0 0 0,0 0 16,0 0-16,0 0 0,0 0 0,-125 155 16,99-113-16,0 1 0,4 2 0,-4 0 15,2 0-15,1-1 0,2 0 0,2-3 16,1-2-16,0-2 0,-1-2 15,1-2-15,0-3 0,2-3 0,3-4 16,1-2-16,0-3 0,0-1 0,2-6 16,-2-2-16,1-3 0,-2-3 0,2-3 15,0-3-15,0-4 0,-1-4 0,-2-5 16,4 3-16,3 3 0,4 3 0,3 7 16,0 0-16</inkml:trace>
  <inkml:trace contextRef="#ctx0" brushRef="#br1" timeOffset="394670.8892">19846 7402 0,'0'0'0,"0"0"0,0 0 16,0 0-16,0 0 0,0 0 0,0 0 15,0 0-15,0 0 0,0 0 16,0 0-16,0 0 0,0 0 0,0 0 0,0 0 16,0 0-16,193-17 15,-162 15-15,1 1 0,7-3 0,-4 0 0,-2-3 16,-1 0-16,-1-1 0,-2-3 0,-5-1 15,-5 3-15,-10 3 0,-6 3 0,-3 3 16,0 0-16</inkml:trace>
  <inkml:trace contextRef="#ctx0" brushRef="#br1" timeOffset="394872.7755">20652 7315 0,'0'0'0,"0"0"0,0 0 0,0 0 16,0 0-16,0 0 0,0 0 0,0 0 15,0 0-15,0 0 0,0 0 0,0 0 16,0 0-16,0 0 0,0 0 0,0 0 16,0 0-16,0 0 0,-33 218 15,21-184-15,-1 6 0,4-11 0,-1-2 16,0 0-16,3-5 0,0-4 0,1-6 16,5-8-16,-1-2 0,3-2 0,-1 0 15,0 0-15</inkml:trace>
  <inkml:trace contextRef="#ctx0" brushRef="#br1" timeOffset="395504.2493">21639 7204 0,'0'0'0,"0"0"0,0 0 0,0 0 0,0 0 0,0 0 16,0 0-16,0 0 0,0 0 16,0 0-16,0 0 0,0 0 0,0 0 15,0 0-15,0 0 0,0 0 0,0 0 16,0 0-16,0 0 0,0 0 0,-212 77 16,187-48-16,-3 1 0,2 0 0,3 0 15,0 0-15,0-2 0,3-1 0,4-3 16,2-1-16,3-3 0,6-2 15,4-2-15,3-3 0,4-3 0,-1 0 16,4-3-16,1-1 0,2-3 0,2-2 16,1-2-16,2-3 0,-1-1 0,3-4 15,4-5-15,0-1 0,1-2 0,-1-1 16,-3-1-16,-2 0 0,0-2 0,-3 2 16,0 0-16,-5 1 0,-1 4 0,-2 5 15,-5 5-15,0 3 0,-3 3 0,-1 1 16,-1 0-16,-5 6 0,-3 4 0,-1 3 15,-4 3-15,-1 3 0,0 1 16,1-2-16,0 2 0,1-3 0,3 0 16,1 0-16,2-4 0,2 1 0,3 0 15,0 0-15,2 1 0,4-2 0,3-3 16,2-4-16,2-3 0,0-3 0,-1-3 16,0-8-16,0 2 0,-4-1 0,-1 3 15,-3 4-15,0 0 0</inkml:trace>
  <inkml:trace contextRef="#ctx0" brushRef="#br1" timeOffset="395888.7592">21787 7417 0,'0'0'0,"0"0"0,0 0 0,0 0 0,0 0 16,0 0-16,0 0 0,0 0 0,0 0 15,0 0-15,0 0 0,0 0 0,0 0 16,0 0-16,0 0 0,0 0 0,0 0 16,0 0-16,0 0 0,0 0 0,0 0 15,0 0-15,0 0 0,0 0 0,140 136 16,-122-147-16,0-2 0,2-3 0,-3 0 16,1-3-16,-2-1 0,-3-2 0,-2-1 15,-2 0-15,-4-3 0,-3 3 16,-3 0-16,-5 3 0,-4 5 0,-2-1 15,-3 5-15,-2 0 0,-3 4 0,-1 4 16,-3 2-16,-2 1 0,0 2 0,-2 1 16,2 3-16,1 2 0,0 3 15,4 0-15,2 2 0,5-1 0,2-3 16,2 0-16,4-2 0,2-3 0,3 0 16,2-4-16,2-4 0,2-1 0,2-5 15,-1 2-15,-2 2 0,-2 3 0,-2 3 16,0 0-16</inkml:trace>
  <inkml:trace contextRef="#ctx0" brushRef="#br1" timeOffset="396289.2386">21912 6896 0,'0'0'0,"0"0"0,0 0 0,0 0 16,0 0-16,0 0 0,0 0 0,0 0 16,0 0-16,0 0 0,0 0 0,0 0 15,0 0-15,0 0 0,0 0 0,0 0 16,0 0-16,0 0 0,0 0 16,0 0-16,0 0 0,0 0 0,0 0 15,0 0-15,0 0 0,0 0 0,0 0 16,0 0-16,0 0 0,0 0 0,0 0 15,0 0-15,0 0 0,0 0 0,0 0 16,0 0-16,0 0 0,0 0 0,0 0 16,0 0-16,0 0 0,0 0 0,0 0 15,0 0-15,0 0 0,0 0 16,0 0-16,0 0 0,0 0 0,0 0 16,0 0-16,0 0 0,0 0 0,0 0 15,0 0-15,0 0 0,0 0 0,0 0 16,0 0-16,0 0 0,0 0 0,0 0 15,0 0-15,0 0 0,0 0 0</inkml:trace>
  <inkml:trace contextRef="#ctx0" brushRef="#br1" timeOffset="396729.708">22087 7186 0,'0'0'0,"0"0"0,0 0 0,0 0 0,0 0 16,0 0-16,0 0 0,0 0 0,0 0 16,0 0-16,0 0 0,0 0 0,0 0 15,0 0-15,84-175 0,-66 161 0,1 2 16,-2 2-16,-1 2 0,1 4 0,-2 0 16,0 3-16,-1 1 0,-2 2 0,-2 3 15,-3 1-15,-2 1 0,0 1 0,-2 1 16,-1 2-16,-2-2 0,0 3 0,0 0 15,-4 1-15,3 0 0,-2 0 0,2 0 16,0 2-16,-2 1 0,-2 3 16,0-1-16,0 2 0,-3 0 0,0 2 15,-1-2-15,1 1 0,-1 0 0,0 0 16,1-1-16,1-1 0,0-2 0,2 0 16,-1-3-16,0-1 0,0-1 0,3-3 15,2-2-15,-2 1 0,3-2 0,3 1 16,-3-2-16,1 2 0,1-1 15,1 0-15,1-2 0,1 0 0,2-1 16,2-3-16,-1-2 0,1-2 0,-1-1 16,0-1-16,0-1 0,-1-1 0,1-4 15,2-4-15,-3-1 0,-4-2 0,-3 7 16,-2 4-16,0 3 0,2 5 0,0 0 16</inkml:trace>
  <inkml:trace contextRef="#ctx0" brushRef="#br1" timeOffset="396931.7137">22123 7265 0,'0'0'0,"0"0"0,0 0 16,0 0-16,0 0 0,0 0 16,0 0-16,0 0 0,0 0 0,0 0 0,0 0 15,0 0-15,0 0 0,191-82 16,-173 76-16,1-1 0,-2-3 0,0 1 15,-3-1-15,-2 2 0,-5 2 0,-3 1 16,-3 1-16,-1 4 0,0 0 0,0 0 16</inkml:trace>
  <inkml:trace contextRef="#ctx0" brushRef="#br1" timeOffset="397323.4836">22439 7286 0,'0'0'0,"0"0"0,0 0 0,0 0 0,0 0 15,0 0-15,0 0 0,0 0 0,0 0 16,0 0-16,0 0 0,0 0 0,0 0 16,0 0-16,0 0 0,0 0 0,0 0 15,0 0-15,0 0 0,177-85 0,-166 70 16,3-3-16,-5 4 0,-2-4 0,-2 2 16,-5-1-16,-3 2 0,-1-3 0,-2 0 15,-2 0-15,2 0 0,-2 3 0,-4 3 16,1 3-16,-2 4 0,-1 1 15,2 3-15,-1 1 0,2 2 0,-1 5 16,-2 2-16,1 4 0,0 1 0,-1 4 16,-1 2-16,2 4 0,1 1 0,2 1 15,3 3-15,2-1 0,0 1 0,3-3 16,2 1-16,2-2 0,1-1 0,1 1 16,1-2-16,1-2 0,1-2 15,0-1-15,3 0 0,1-1 0,2 0 16,2-3-16,0-4 0,-1-5 0,1-5 15,-2-4-15,1-5 0,-2-2 0,0-5 16,2-4-16,-1-6 0,1-8 0,-2 5 16,-5 8-16,-2 9 0,-5 12 0,0 0 15</inkml:trace>
  <inkml:trace contextRef="#ctx0" brushRef="#br1" timeOffset="397616.9761">22993 6593 0,'0'0'0,"0"0"0,0 0 0,0 0 0,0 0 16,0 0-16,0 0 0,0 0 0,0 0 15,0 0-15,0 0 0,0 0 0,0 0 16,0 0-16,0 0 0,0 0 0,-72 200 16,49-155-16,-2 0 0,-1 2 15,2-2-15,0-2 0,4 0 0,1-2 16,5-3-16,0-2 0,3-3 0,-2-3 15,3-4-15,2-6 0,3-3 0,1-4 16,0 0-16,1-1 0,1-3 0,1-4 16,2-3-16,2-2 0,3-7 15,2-4-15,2-2 0,-1-3 0,2-4 0,0-4 16,0-6-16,-1 6 0,-5 8 16,-2 6-16,-3 10 0,0 0 0</inkml:trace>
  <inkml:trace contextRef="#ctx0" brushRef="#br1" timeOffset="398054.7147">23338 6492 0,'0'0'0,"0"0"0,0 0 0,0 0 0,0 0 16,0 0-16,0 0 0,0 0 0,0 0 16,0 0-16,0 0 0,0 0 0,0 0 15,0 0-15,0 0 0,-151 168 0,130-126 16,5-10-16,-8 14 0,1 2 0,0 2 15,-6 12-15,6-10 0,0-1 0,0-3 16,1 0-16,-2-1 0,-1-1 16,1-1-16,1-4 0,1-5 0,3-7 15,4-5-15,2-6 0,4-5 0,1-2 16,-2-3-16,2-4 0,3-4 0,3-7 16,2-6-16,1-2 0,1-4 0,0-3 15,1-4-15,0 0 0,2-4 0,3 1 16,-3-2-16,3-1 0,1 2 15,-1 3-15,-1 4 0,-1 2 0,-1 1 16,0 2-16,-2 3 0,-5 4 0,0 4 16,-1 2-16,1 2 0,1 1 15,0 1-15,1 1 0,0 1 0,0-1 16,1 1-16,0 1 0,1 0 16,2-1-16,4 3 0,3 3 0,1 0 15,4 1-15,-5 1 0,2-1 0,0 2 16,2-3-16,0-1 0,1-3 0,-1-3 15,0-3-15,-2-2 0,-4 0 0,-2 0 16,-5 4-16,-2 1 0,0 0 0</inkml:trace>
  <inkml:trace contextRef="#ctx0" brushRef="#br1" timeOffset="398237.1411">23222 7141 0,'0'0'0,"0"0"0,0 0 15,0 0-15,0 0 0,0 0 0,0 0 16,0 0-16,0 0 0,0 0 0,0 0 16,0 0-16,0 0 0,0 0 15,0 0-15,0 0 0,0 0 0,0 0 16,0 0-16,0 0 0,0 0 0,0 0 16,0 0-16,0 0 0</inkml:trace>
  <inkml:trace contextRef="#ctx0" brushRef="#br1" timeOffset="398393.6856">23314 6936 0,'0'0'0,"0"0"0,0 0 16,0 0-16,0 0 0,0 0 0,0 0 15,0 0-15,0 0 0,0 0 0,0 0 16,0 0-16,0 0 0</inkml:trace>
  <inkml:trace contextRef="#ctx0" brushRef="#br1" timeOffset="399416.7208">23268 7203 0,'0'0'0,"0"0"0,0 0 0,0 0 0,0 0 15,0 0-15,0 0 0,0 0 0,0 0 0,0 0 16,0 0-16,0 0 0,0 0 15,0 0-15,0 0 0,0 0 0,0 0 16,0 0-16,0 0 0,0 0 0,0 0 16,0 0-16,0 0 0,0 0 0,0 0 15,0 0-15,0 0 0,0 0 0,0 0 16,0 0-16,0 0 0,0 0 0,0 0 16,0 0-16,0 0 0,0 0 15,0 0-15,0 0 0,0 0 0,0 0 16,0 0-16,0 0 0,0 0 0,0 0 15,0 0-15,0 0 0,0 0 0,0 0 16,0 0-16,0 0 0,0 0 0,0 0 16,0 0-16,0 0 0,0 0 0,0 0 15,0 0-15,0 0 0,0 0 0,0 0 16,0 0-16,0 0 0,0 0 16,0 0-16,0 0 0,0 0 0,-125 165 15,119-151-15,2 0 0,-1-3 0,2-1 16,3-3-16,0-1 0,1 0 0,0-2 15,1 1-15,0-1 0,0 0 0,1 0 16,2 0-16,1-1 0,0 0 0,3-2 16,2-1-16,-1-1 0,2 0 0,0-2 15,1-1-15,1 1 0,0-4 16,3 1-16,0-3 0,1 0 0,-2 1 16,-2-1-16,-3 3 0,-1-1 0,-2 2 15,-1-2-15,-2 1 0,1-3 0,-1-1 16,-1-1-16,-2 0 0,-6-1 0,1 3 15,0 3-15,1 3 0,2 3 0,0 0 16</inkml:trace>
  <inkml:trace contextRef="#ctx0" brushRef="#br1" timeOffset="401052.0452">17960 8354 0,'0'0'0,"0"0"0,0 0 0,0 0 0,0 0 16,0 0-16,0 0 0,0 0 0,0 0 16,0 0-16,0 0 0,0 0 15,0 0-15,0 0 0,0 0 0,0 0 16,0 0-16,0 0 0,0 0 0,0 0 15,0 0-15,0 0 0,0 0 0,0 0 16,0 0-16,0 0 0</inkml:trace>
  <inkml:trace contextRef="#ctx0" brushRef="#br1" timeOffset="401494.8124">18023 8275 0,'0'0'0,"0"0"0,0 0 0,0 0 0,0 0 15,0 0-15,0 0 0,0 0 16,0 0-16,0 0 0,0 0 0,0 0 16,0 0-16,0 0 0,0 0 0,0 0 15,0 0-15,0 0 0,0 0 0,0 0 16,0 0-16,0 0 0,0 0 0,0 0 15,0 0-15,0 0 0,0 0 0,0 0 16,-203-14-16,179 40 0,-1 1 0,2 2 16,-1 4-16,-1 2 0,2 3 0,0 2 15,4 0-15,2 1 0,4-3 16,3 0-16,1-1 0,4-3 0,2-6 16,2-2-16,3-4 0,3-2 0,1-4 15,5 0-15,1-3 0,4-2 0,0-3 16,3-2-16,1-2 0,1-3 0,1-2 15,0-4-15,-1-3 0,2-2 0,-1-2 16,1-2-16,0-2 0,-2 0 0,-2 0 16,-1 0-16,-2-1 0,1 0 0,-5 3 15,2 2-15,-7 2 0,-2 5 16,-2 1-16,-2 2 0,-1 2 0,0 1 16,-1 0-16,0 1 0,-2 2 0,1 2 15,-4 4-15,-1 4 0,-3 3 0,-1 4 16,-1-1-16,0 2 0,1 0 0,0 1 15,2-2-15,1-1 0,0-1 0,0-2 16,2 0-16,0 0 0,1-3 0,0-1 16,-1-1-16,0-2 0,2-2 0,1-3 15,1-1-15,2-3 0,0-3 16,0-4-16,2-3 0,-1-7 0,0 3 16,1 1-16,-3 5 0,1 7 0,0 0 15</inkml:trace>
  <inkml:trace contextRef="#ctx0" brushRef="#br1" timeOffset="401852.1928">18137 8779 0,'0'0'0,"0"0"0,0 0 15,0 0-15,0 0 0,0 0 0,0 0 16,0 0-16,0 0 0,0 0 0,0 0 15,0 0-15,0 0 0,0 0 0,0 0 16,0 0-16,0 0 0,0 0 0,0 0 16,0 0-16,0 0 0,0 0 15,0 0-15,0 0 0,0 0 0,0 0 0,191-53 16,-184 33-16,-4-1 0,-2-1 16,-1 4-16,-2-1 0,0 4 0,-3 3 15,1 1-15,-2 2 0,-1 4 0,0 0 16,-1 0-16,-1 3 0,0 1 0,-5 4 15,2 1-15,-3 2 0,2 3 0,-2 3 16,2-1-16,0 0 0,1-2 0,2-3 16,2-2-16,-1-3 0,2-3 15,1-1-15,-1-3 0,2-2 0,1 0 16,3 2-16,-1 3 0,2 3 0,0 0 16</inkml:trace>
  <inkml:trace contextRef="#ctx0" brushRef="#br1" timeOffset="402061.586">18163 8458 0,'0'0'0,"0"0"0,0 0 16,0 0-16,0 0 0,0 0 16,0 0-16,0 0 0,0 0 0,0 0 15,0 0-15,0 0 0,0 0 0,0 0 16,0 0-16,0 0 0,0 0 0,0 0 15,0 0-15,0 0 0,0 0 0,0 0 16,0 0-16,0 0 0,0 0 0,0 0 16,0 0-16</inkml:trace>
  <inkml:trace contextRef="#ctx0" brushRef="#br1" timeOffset="402529.3694">18487 8481 0,'0'0'0,"0"0"0,0 0 16,0 0-16,0 0 0,0 0 0,0 0 15,0 0-15,0 0 0,0 0 0,0 0 16,0 0-16,0 0 0,0 0 0,0 0 16,0 0-16,0 0 0,0 0 15,0 0-15,0 0 0,0 0 0,0 0 16,0 0-16,0 0 0,0 0 0,0 0 15,0 0-15,0 0 0,0 0 0,0 0 16,0 0-16,0 0 0,0 0 0,0 0 16,0 0-16,0 0 0,0 0 0,0 0 15,0 0-15,0 0 0,0 0 0,0 0 16,0 0-16,0 0 0,0 0 0,0 0 16,0 0-16,56 203 0,-71-179 15,-1 1-15,1-1 0,1 0 0,1-4 16,0-2-16,3-2 0,2-5 0,3-3 15,2-1-15,2 1 0,2-3 16,1 2-16,2-1 0,0 0 0,0-1 0,2-2 16,0 0-16,4 0 0,1-2 0,4-2 15,0-2-15,1-1 0,0-2 0,3-3 16,-1-2-16,2-2 0,-1-1 0,-1 0 16,1 0-16,-3-3 0,-1 2 0,-3-5 15,-2 1-15,-5 0 0,-8 1 16,-1 5-16,1 4 0,1 5 0,2 4 15,0 0-15</inkml:trace>
  <inkml:trace contextRef="#ctx0" brushRef="#br1" timeOffset="402735.0702">18420 8669 0,'0'0'0,"0"0"15,0 0-15,0 0 0,0 0 0,0 0 16,0 0-16,0 0 0,0 0 0,0 0 15,0 0-15,0 0 0,0 0 0,0 0 16,0 0-16,0 0 0,0 0 0,0 0 16,0 0-16,0 0 0,0 0 15,172-94-15,-154 84 0,-8 5 0,-4-2 0,0 0 16,-2 0-16,-1 3 0,-2 2 0,-1 2 16,0 0-16</inkml:trace>
  <inkml:trace contextRef="#ctx0" brushRef="#br1" timeOffset="403523.9945">18739 8658 0,'0'0'0,"0"0"0,0 0 0,0 0 0,0 0 15,0 0-15,0 0 0,0 0 0,0 0 16,0 0-16,0 0 0,0 0 16,0 0-16,0 0 0,0 0 15,0 0-15,0 0 0,0 0 0,0 0 16,0 0-16,179-110 0,-164 93 15,-8 5-15,-1-1 0,-3 1 0,-1 1 16,-2 0-16,-1 2 0,-1 0 0,-4 0 16,-1 1-16,0 2 0,-1 1 0,-1 1 15,-2 4-15,-1 0 0,-2 5 0,-2 4 16,-1 1-16,-1 5 0,0 1 0,-1 5 16,2 2-16,-1 2 0,2 0 0,1 0 15,3 1-15,1 1 0,3-1 16,2-1-16,3-1 0,2-1 0,3-3 0,2 1 15,3-3-15,0 0 0,5-2 16,0-2-16,5 1 0,0-4 0,3-3 16,-1-4-16,1-3 0,3-2 0,0-3 15,0-2-15,1-2 0,-1-2 0,-1-3 16,-2 0-16,-1-3 0,-1 0 0,-2-2 16,-2 1-16,-2-1 0,-3-1 0,-1-2 15,0 0-15,-2-2 0,1 3 16,-1 2-16,-1 2 0,0 7 0,-4 4 0,0 1 15,-1 4-15,-1 0 0,1 0 16,-1 1-16,1 1 0,-3 0 0,1 3 16,-2 3-16,-3 7 0,2 2 0,-4 3 15,-1-1-15,4-1 0,1-2 0,2-3 16,1-1-16,2-1 0,-1-2 0,0 1 16,1-2-16,0-1 0,0-1 0,1-2 15,-1-1-15,0-2 0,1-1 16,0 0-16,0 0 0,1-1 0,-1 1 0,1 0 15,-2-1-15,0 0 0,0-3 16,3-1-16,1-6 0,1-3 0,2-4 16,0-2-16,1-5 0,2-2 0,2 1 15,-1 1-15,3 2 0,0 1 0,-2 4 16,0 4-16,-3 5 0,-3 4 0,-1 2 16,-1 1-16,-2 1 0,0 1 15,-2 0-15,0 0 0,0 0 0,1 1 0,-1 1 16,2-1-16,0 1 0,2 2 15,-2 0-15,2 3 0,0 0 0,-1 3 16,3 2-16,-5 1 0,1 2 0,0 0 16,0 0-16,0-1 0,-2-1 0,-2 0 15,0 0-15,-1 0 0,1-1 0,0-1 16,1 1-16,-1-3 0,1 0 0,1-1 16,1-2-16,2-2 0,1-3 15,1-5-15,-1-2 0,0-2 0,-1 1 0,-2 2 16,0 3-16,-1 2 0,0 0 15</inkml:trace>
  <inkml:trace contextRef="#ctx0" brushRef="#br1" timeOffset="403714.3164">19745 8324 0,'0'0'0,"0"0"0,0 0 0,0 0 0,0 0 0,0 0 16,0 0-16,0 0 0,0 0 15,0 0-15,0 0 0,0 0 0,0 0 16,0 0-16,0 0 0,0 0 0,0 0 16,0 0-16,0 0 0,0 0 0,0 0 15,0 0-15,0 0 0,0 0 0,0 0 16</inkml:trace>
  <inkml:trace contextRef="#ctx0" brushRef="#br1" timeOffset="403902.3132">19657 8737 0,'0'0'0,"0"0"0,0 0 0,0 0 0,0 0 15,0 0-15,0 0 0,0 0 0,0 0 16,0 0-16,0 0 16,0 0-16,0 0 0,0 0 0,0 0 15,0 0-15,0 0 0,0 0 0,0 0 16,0 0-16,0 0 0,0 0 0,0 0 15</inkml:trace>
  <inkml:trace contextRef="#ctx0" brushRef="#br1" timeOffset="404563.3137">20158 8893 0,'0'0'0,"0"0"0,0 0 0,0 0 0,0 0 16,0 0-16,0 0 0,0 0 0,0 0 15,0 0-15,0 0 0,0 0 0,0 0 16,79-196-16,-63 163 0,-1-3 0,3 0 15,-3-5-15,4-2 0,0 1 0,0-2 16,0-1-16,-1 5 0,1-3 0,-4 7 16,2 4-16,-1 6 0,-4 4 15,0 5-15,-2 5 0,-1 2 0,-2 3 16,-2 4-16,-1 1 0,0 2 0,1 2 16,-1 1-16,1 1 0,0 2 0,0 2 15,0 5-15,-1 1 0,0 6 0,-1 2 16,-2 4-16,-2 4 0,-3 5 0,-6 2 15,1-1-15,-4 5 16,1-6-16,2-1 0,0-3 0,0-4 0,0 1 0,3 1 16,2 0-16,2 0 0,3-3 15,0-3-15,0-3 0,0-4 0,0-4 16,-2-3-16,2-3 0,-1-2 0,-1-4 16,-1-3-16,0-1 0,-3-4 0,-1-2 15,-3-2-15,0-4 0,0-3 0,-1-5 16,3-2-16,-1 1 0,1 0 0,-1 3 15,0 1-15,4 1 0,0 2 0,-3 5 16,-2 5-16,-1 6 0,-3 6 16,3 1-16,3 2 0,3 4 0,-4 0 15,4-2-15,0-1 0,0-4 0,3-4 16,0 2-16,2-3 0,0 2 0,0-1 16,2 1-16,0 0 0,3-1 15,1 0-15,4 0 0,5-2 0,2 0 0,6-3 16,3-1-16,2-1 0,3-2 0,2-4 15,1-4-15,1 1 0,0-2 16,-5 1-16,-7 3 0,-8 6 0,-7 3 0,-8 5 16,0 0-16</inkml:trace>
  <inkml:trace contextRef="#ctx0" brushRef="#br1" timeOffset="407881.8697">17723 9254 0,'0'0'0,"0"0"0,0 0 0,0 0 0,0 0 0,0 0 16,0 0-16,0 0 0,0 0 0,0 0 15,0 0-15,0 0 0,0 0 16,0 0-16,0 0 0,-183-83 0,168 84 16,1 1-16,-2 2 0,1 4 0,-3 1 15,2 4-15,-1 4 0,1 5 0,-1 2 16,0 6-16,-1 5 0,0 1 0,2 2 16,-1-2-16,1-1 0,4 2 15,4-2-15,5-3 0,2-4 0,4-3 16,-1-3-16,3-2 0,3-5 0,3 1 15,1-5-15,2 0 0,-1-2 0,1-4 16,-1-3-16,-1-1 0,3-2 16,-4-4-16,4-1 0,0-4 0,2-3 0,1-2 15,0 0-15,1-4 0,0-2 16,1 0-16,-2 0 0,-2 1 0,-2 2 0,-1 0 16,-2 0-16,-2 3 0,-2 4 15,-2 2-15,-3 5 0,-1 2 16,-1 2-16,0 0 0,-1 1 0,1 2 0,-2-1 15,-2 5-15,1 3 0,-6 4 0,1 3 16,-1 2-16,-1 3 0,2 1 0,1-1 16,2-1-16,-2-2 0,0-1 0,2-2 15,2-1-15,1-3 0,3-2 16,-1 0-16,2-2 0,-1-2 0,2 0 16,-2-1-16,2-1 0,3-3 0,-2 2 15,1-1-15,0-2 0,2 0 0,3-1 16,-1-2-16,1 1 0,-1-1 0,2 0 15,0-1-15,0-1 0,1-1 0,2 0 16,0-3-16,0-2 0,0 1 16,0-1-16,0-2 0,-2 2 0,0 0 15,0 1-15,-1 1 0,1 0 0,0-1 16,-2 3-16,0-1 0,-3 3 0,-2 1 16,-1 1-16,-1 3 0,-1 0 0,0 0 15,-1 0-15,0 0 0,-1 1 0,1 1 16,-1-1-16,1 2 0,-1-1 0,2 1 15,0 0-15,-1 2 0,2 0 16,2 0-16,-1 1 0,1 1 0,1-2 16,1 0-16,0 0 0,1-1 0,2-2 15,2-1-15,-1 0 0,3-1 0,-4 0 16,2-1-16,1-2 0,0 0 0,2-1 16,-1-1-16,1-4 0,-1 1 0,1-2 15,-1 1-15,-1-2 0,0-1 0,-2 1 16,-1 0-16,-1 0 0,-2-1 0,-1-1 15,-1-1-15,-5 1 0,-2 0 16,-3-2-16,-2 1 0,-2 0 0,-1-2 16,-2 0-16,2 3 0,-5 3 15,1 4-15,-2 2 0,-1 4 0,0 0 0,1 4 16,1-2-16,1 2 0,0 1 0,1-2 16,0 0-16,1-1 0,1 1 15,0-2-15,2-1 0,3 2 0,1-1 16,1-1-16,2 0 0,2 0 0,1 0 15,0-1-15,1-1 0,-2 2 16,3-1-16,1-2 0,2 0 16,1 0-16,1-2 0,3-1 0,0 0 15,0 1-15,4-3 0,0 1 0,0-1 16,1-1-16,0 1 0,-5 0 0,0 1 16,-3-2-16,-1-2 0,-3 3 0,-1 2 15,-1 2-15,-2 4 0,0 0 0</inkml:trace>
  <inkml:trace contextRef="#ctx0" brushRef="#br1" timeOffset="408840.4721">18220 9336 0,'0'0'0,"0"0"0,0 0 0,0 0 0,0 0 16,0 0-16,0 0 0,0 0 0,0 0 16,0 0-16,0 0 0,0 0 0,0 0 15,0 0-15,0 0 0,0 0 0,0 0 16,0 0-16,0 0 0,0 0 0,0 0 16,0 0-16,0 0 0,190-87 0,-169 80 15,-3 0-15,1 2 0,-3 1 16,1 3-16,-4 0 0,0 3 0,-4 1 15,-3 1-15,-2 0 0,-2 1 0,-1 0 16,-1 4-16,0 0 0,-1 2 0,-2 1 16,-2 3-16,-3 1 0,0 3 0,-2-1 15,1 2-15,-2-1 0,-1 3 0,0-2 16,-1 1-16,1-1 0,0-1 0,0-1 16,3-2-16,0-2 0,2-2 15,2-3-15,3-3 0,-1 0 0,3-3 16,1-1-16,1 1 0,-1-2 0,2 1 15,3-1-15,-2 1 0,3-1 0,1-1 16,0-1-16,2-3 0,1-1 0,0-4 16,1-1-16,-2-1 0,-2 0 0,-2-2 15,-2 0-15,0-1 0,-1-2 16,-2 1-16,-4 2 0,-4 1 0,-4 2 16,-1 0-16,3 2 0,1 3 0,4 2 15,4 3-15,-15-9 0,-7 1 0,0 2 16,-2 0-16,16 11 0,3 5 0,0 5 15,1 2-15,-3-5 0,0-2 0,1-5 16,-2-2-16,1-3 0,3 2 0,-2-2 16,5-2-16,1 2 0,0-1 0,1 0 15,3-1-15,0-1 0,3-3 16,2-2-16,3-1 0,4-3 0,1 2 16,2 0-16,2 2 0,-1-1 0,-1 1 15,0 0-15,-2 1 0,-1 2 0,-1 2 16,-2 0-16,-1 0 0,1-1 0,-2-1 15,-1 1-15,-1 0 0,-2-1 0,-3 0 16,1 1-16,-4 3 0,7-3 0,-1 4 16,5-1-16,1 2 0,0 4 0,-1 2 15,4 1-15,-2 3 0,-2-4 16,-3 0-16,-5-2 0,-2-3 0,-1 0 16,0-2-16,0 1 0,-1-1 0,2 2 15,-2-1-15,0 3 0,0 0 0,0 5 16,0 0-16,-3 1 0,3 1 0,0 0 15,3-1-15,-2-2 0,3 1 16,1-3-16,-2 0 0,1-2 0,0 0 16,0-1-16,0 0 0,2 0 0,-1-2 15,0 0-15,-3 0 0,1-2 0,-1 0 16,1 0-16,-1-1 0,0 1 0,0-2 16,0 0-16,-1-3 0,1 0 0,2-2 15,-1-2-15,-2-1 0,1-1 0,0-1 16,2-2-16,-3-1 15,2-5-15,0-1 0,1 3 0,0-3 16,1 5-16,-2 2 0,-3 1 0,-4 1 16,-3 2-16,-1 1 0,-1 1 0,2 0 15,1 5-15,3 0 0,3 4 16,0 0-16</inkml:trace>
  <inkml:trace contextRef="#ctx0" brushRef="#br1" timeOffset="408994.839">18781 9149 0,'0'0'0,"0"0"0,0 0 0,0 0 0,0 0 16,0 0-16,0 0 0,0 0 16,0 0-16,0 0 0,0 0 0,0 0 15,0 0-15,0 0 0,0 0 0,0 0 16,0 0-16,0 0 0,0 0 0,0 0 16,0 0-16,0 0 0,0 0 0,0 0 15</inkml:trace>
  <inkml:trace contextRef="#ctx0" brushRef="#br1" timeOffset="409387.735">19032 9408 0,'0'0'0,"0"0"16,0 0-16,0 0 0,0 0 0,0 0 0,0 0 0,0 0 16,0 0-16,0 0 0,0 0 0,0 0 15,0 0-15,0 0 0,0 0 0,0 0 16,0 0-16,0 0 0,0 0 0,0 0 15,0 0-15,0 0 0,0 0 16,0 0-16,0 0 0,0 0 0,0 0 16,0 0-16,0 0 0,0 0 0,0 0 15,0 0-15,0 0 0,0 0 0,0 0 16,0 0-16,0 0 0,21-197 0,-12 191 16,0 0-16,2-1 0,-2 1 0,1-1 15,1 0-15,0 2 0,0-1 0,-1 1 16,-1-1-16,-1 3 0,0 0 15,-2 3-15,-1 0 0,-3 3 0,-1 3 16,-1 2-16,-2 2 0,-2 4 0,-2 0 16,-1 3-16,-1 1 0,1-1 0,1-1 15,1-1-15,-1-3 0,0 0 0,1-2 16,1-1-16,2-2 0,1-2 0,1-2 16,0-1-16,-2-2 0,1-3 15,1 1-15,0-1 0,1 2 0,-1 1 16,0 0-16</inkml:trace>
  <inkml:trace contextRef="#ctx0" brushRef="#br1" timeOffset="410161.1338">19298 9347 0,'0'0'0,"0"0"0,0 0 0,0 0 16,0 0-16,0 0 0,0 0 0,0 0 16,0 0-16,0 0 0,0 0 0,0 0 15,0 0-15,0 0 0,0 0 0,0 0 16,0 0-16,0 0 0,0 0 0,0 0 15,163-118-15,-148 101 0,3-5 0,-4 6 16,-5 2-16,-2 1 0,-3 3 0,-3 0 16,-1 2-16,-1 0 0,-1 2 0,-4-1 15,0 2-15,-3 4 0,-1 1 16,-2 0-16,-1 3 0,-4 2 0,1 1 16,0 2-16,-1 4 0,2 0 0,-1 3 15,4 0-15,-1 1 0,3 0 0,3 2 16,1-1-16,0-1 0,2 0 0,3-1 15,1-1-15,1 0 0,4 0 0,1-1 16,1-2-16,3 1 0,2-3 0,3 2 16,0-3-16,2 0 0,1-1 15,0-3-15,0-1 0,-3-2 0,0 1 16,-3-2-16,-1-3 0,-1-1 0,0-5 16,-3-1-16,2-5 0,-2 3 0,-1 0 15,0-3-15,3 4 0,-2 4 16,-2-2-16,-1 9 0,-4 0 15,7-16-15,5 1 0,0 1 0,5 2 16,-7 19-16,-3 3 0,1-1 0,-6 0 16,-2-3-16,-3-3 0,-4 0 0,2-2 15,1 2-15,-2-1 0,1 2 16,-2 0-16,2 0 0,0 1 0,-2 0 16,1 3-16,0 0 0,-1 2 0,0 1 15,0 2-15,-1 1 0,-2 3 0,2-3 16,2-1-16,-1 0 0,-1 0 0,2 0 15,0-1-15,1-1 0,2-2 0,2-4 16,1 0-16,1-2 0,1-1 0,0-1 16,1-1-16,-1-1 0,1 0 0,3-3 15,1-2-15,3-3 0,-1-4 16,1-1-16,2-2 0,1 0 0,-1-4 16,0 0-16,2-3 0,-1 0 0,1 0 15,2 1-15,-1 1 0,1 2 0,-3 4 16,0 2-16,-6 4 0,-1 3 0,-1 2 15,-2 3-15,-1-1 0,-1 2 0,0 2 16,2 0-16,-2 2 0,0 1 0,1 2 16,-1 2-16,-1 1 0,-2 4 15,-1 2-15,-2-1 0,2 1 0,1 0 16,2 1-16,1 0 0,0 2 0,3-2 16,3-2-16,0-2 0,1-2 0,1-4 15,1 0-15,-1-4 0,0-2 0,2-4 16,-1-5-16,-3 2 0,-2 1 0,-2 2 15,-3 3-15,0 0 0</inkml:trace>
  <inkml:trace contextRef="#ctx0" brushRef="#br1" timeOffset="410552.8448">20455 9235 0,'0'0'0,"0"0"0,0 0 16,0 0-16,0 0 0,0 0 0,0 0 15,0 0-15,0 0 0,0 0 0,0 0 16,0 0-16,0 0 0,0 0 0,0 0 16,0 0-16,0 0 0,0 0 15,0 0-15,0 0 0,-45 198 0,44-182 16,-3-2-16,-1-2 0,-2-4 0,1-3 15,0-5-15,-1-6 0,2 0 0,1 2 16,3 0-16,1 4 0,0 0 0</inkml:trace>
  <inkml:trace contextRef="#ctx0" brushRef="#br1" timeOffset="411118.3378">20403 9085 0,'0'0'0,"0"0"0,0 0 0,0 0 0,0 0 16,0 0-16,0 0 0,0 0 0,0 0 0,0 0 16,0 0-16,0 0 0,0 0 0,0 0 15,0 0-15,158-118 0,-136 109 16,2 0-16,-1 0 0,-1 1 0,-3 2 16,1-2-16,-1 4 0,-2 0 15,-1 4-15,-6 1 0,-1 3 16,-3 3-16,-1 2 0,-5 2 0,-1 0 15,-3 1-15,-1 2 0,-3 1 0,-1 3 16,-4 2-16,0-1 0,-4 1 0,3 1 16,-4-3-16,3-1 0,1-1 0,0-1 15,0-1-15,3-1 0,3-4 0,2 0 16,2-2-16,-1-1 0,1 0 0,1 0 16,0-2-16,3-1 0,0-1 15,0-1-15,1-1 0,0 0 0,1 1 16,1 0-16,0 2 0,2 0 0,-1 0 15,1-1-15,1 1 0,2 0 0,1 1 16,0-1-16,0 0 0,1 1 0,1 0 16,0 0-16,2 1 0,-3 0 0,1 0 15,1 1-15,0 0 0,3 3 0,-3-2 16,-1 2-16,-2-2 0,-1 0 16,-4-1-16,1 3 0,-2-4 0,-1 1 15,0-1-15,0 0 0,-4 0 0,1-1 16,-2 1-16,-3 1 0,-3 3 0,-3-2 15,-1 2-15,-3-2 0,1 0 0,-1-2 16,0 0-16,-3 2 0,-4-1 0,-2-1 16,1-1-16,1-1 0,5-4 0,0-1 15,3-2-15,0-1 0,2-3 16,-3-2-16,1 0 0,1-4 0,3 3 16,5 1-16,3 5 0,3 5 0,0 0 15</inkml:trace>
  <inkml:trace contextRef="#ctx0" brushRef="#br1" timeOffset="411593.86">20072 9269 0,'0'0'0,"0"0"0,0 0 0,0 0 0,0 0 0,0 0 16,0 0-16,0 0 0,0 0 15,0 0-15,0 0 0,0 0 0,0 0 16,0 0-16,0 0 0,0 0 0,0 0 16,0 0-16,0 0 0,0 0 0,0 0 15,0 0-15,0 0 0,0 0 0,0 0 16,0 0-16</inkml:trace>
  <inkml:trace contextRef="#ctx0" brushRef="#br1" timeOffset="411768.4557">20073 9583 0,'0'0'0,"0"0"0,0 0 16,0 0-16,0 0 0,0 0 0,0 0 15,0 0-15,0 0 0,0 0 0,0 0 16,0 0-16,0 0 0</inkml:trace>
  <inkml:trace contextRef="#ctx0" brushRef="#br1" timeOffset="417849.8416">21079 8029 0,'0'0'0,"0"0"0,0 0 0,0 0 16,0 0-16,0 0 0,0 0 0,0 0 16,0 0-16,0 0 0,0 0 0,0 0 15,0 0-15,0 0 0,0 0 0,0 0 16,0 0-16,0 0 0,0 0 0,0 0 15,0 0-15,0 0 0,0 0 0,0 0 16,0 0-16,0 0 0,0 0 16,0 0-16,0 0 0,0 0 0,0 0 15,0 0-15,0 0 0,0 0 0,0 0 16,0 0-16,0 0 0,0 0 0,0 0 16,0 0-16,0 0 0,0 0 0,0 0 15,0 0-15,0 0 0,0 0 0,0 0 16,0 0-16,0 0 0,0 0 15,0 0-15,211 9 0,-186-11 0,1 1 16,0 1-16,0-2 0,3-2 0,2-1 16,3 0-16,1-1 0,-2 0 0,1 2 15,3-1-15,1 0 0,3 1 0,-3 0 16,-1 4-16,0-2 0,1 0 0,2 0 16,1-2-16,0 0 0,0 1 0,2-1 15,2-1-15,1 0 0,-2 0 0,-2 1 16,0 2-16,0-1 15,2-3-15,2-1 0,10 0 0,3 0 16,-1 0-16,-3 0 0,-10 0 0,-4 1 16,-2-1-16,2 2 0,-4 0 0,-3 1 15,-5 3-15,0-2 0,0 0 16,-1-1-16,-2 1 0,-4-1 0,-2 2 16,-2-1-16,-2 3 0,0 0 0,-2 0 15,-3 1-15,1 1 0,-3-1 0,-2-1 16,-2 1-16,-1-1 0,-3 2 0,0-2 15,-2 0-15,0-2 0,-3 2 0,-1-1 16,-1 1-16,-2-1 0,-2 1 0,0-2 16,-1 2-16,-2-1 0,1 1 0,-1-4 15,-2-1-15,4 1 0,2 2 16,5 0-16,4 2 0,0 0 0</inkml:trace>
  <inkml:trace contextRef="#ctx0" brushRef="#br1" timeOffset="418376.5158">22431 7989 0,'0'0'0,"0"0"15,0 0-15,0 0 0,0 0 0,0 0 16,0 0-16,0 0 0,0 0 0,0 0 16,0 0-16,0 0 0,0 0 0,0 0 15,0 0-15,0 0 0,0 0 0,0 0 16,0 0-16,0 0 0,0 0 0,0 0 16,0 0-16,0 0 0,0 0 15,0 0-15,0 0 0,0 0 0,0 0 16,43 188-16,-46-166 0,0-3 0,1 1 15,-3-1-15,0 2 0,0-2 0,-1-1 16,2-2-16,-2 0 0,-1 1 0,1-2 16,2-2-16,1-2 0,0-3 0,0-2 15,0-1-15,-1-3 0,0-4 0,0 0 16,0-4-16,-1-1 0,1-2 16,1-3-16,1 1 0,1 3 0,1 2 15,0 6-15,0 0 0</inkml:trace>
  <inkml:trace contextRef="#ctx0" brushRef="#br1" timeOffset="418701.7366">22616 7971 0,'0'0'0,"0"0"0,0 0 0,0 0 0,0 0 16,0 0-16,0 0 0,0 0 0,0 0 15,0 0-15,0 0 0,0 0 0,0 0 16,0 0-16,0 0 0,0 0 0,0 0 16,0 0-16,0 0 0,0 0 15,0 0-15,0 0 0,0 0 0,-42 201 16,42-178-16,-1 0 0,1-3 0,1-4 16,-1 1-16,-1 0 0,-1-1 0,-1 2 15,2-3-15,1-5 0,1 1 16,-1-1-16,0-2 0,-4 3 15,-1-3-15,-1-3 0,-1-2 0,3-6 16,-1-1-16,0-3 0,-1-1 0,0-4 16,-1 4-16,3 1 0,2 4 0,2 3 15,0 0-15</inkml:trace>
  <inkml:trace contextRef="#ctx0" brushRef="#br1" timeOffset="419034.984">22313 8385 0,'0'0'0,"0"0"16,0 0-16,0 0 0,0 0 0,0 0 16,0 0-16,0 0 0,0 0 0,0 0 15,0 0-15,0 0 0,0 0 16,0 0-16,0 0 0,0 0 0,0 0 16,0 0-16,0 0 0,0 0 0,0 0 15,120 158-15,-102-159 0,0-2 0,-2-1 16,-1 1-16,-1-3 0,2 0 0,-1-4 15,-1 1-15,-1-2 0,-2 2 0,-1 0 16,-1 1-16,-2-2 0,3-1 0,-1-4 16,-1 3-16,0 0 0,-1 0 15,-2 2-15,-1 2 0,1 1 0,-1-1 16,0 3-16,0 1 0,0 0 0,-1 0 16,0-1-16,0 1 0,-1 2 0,-1 0 15,0 1-15,-1 0 0,-2 1 0,-2 1 16,-3 1-16,0 0 0,2-1 0,2-1 15,3 0-15,0 0 0</inkml:trace>
  <inkml:trace contextRef="#ctx0" brushRef="#br1" timeOffset="419741.754">21461 9583 0,'0'0'0,"0"0"0,0 0 0,0 0 15,0 0-15,0 0 0,0 0 16,0 0-16,0 0 0,0 0 0,0 0 15,0 0-15,0 0 0,0 0 0,0 0 16,0 0-16,0 0 0,0 0 0,0 0 16,0 0-16,0 0 0,134-143 0,-115 115 15,0-3-15,2-5 0,3-2 16,1-1-16,0 0 0,-2 0 0,2-1 0,-1 1 16,0-1-16,-2 2 0,0-1 15,-3 12-15,-4 3 0,-1 6 0,-4 3 16,-1 3-16,1 1 0,-3 1 0,-4 5 15,-1 2-15,-1 4 0,-1 1 0,-1-2 16,1 2-16,-1-1 0,1 1 0,-1 0 16,0 2-16,0 5 0,0 3 0,1 2 15,0 2-15,0 0 0,0 5 16,-3 3-16,-2 6 0,-4 5 0,2-3 16,-1 1-16,1-1 0,-2-1 0,-2 2 15,-2-1-15,-1 0 0,-2 7 16,-1-3-16,1 0 0,-2-2 15,6-11-15,1-5 0,4-6 0,-1-1 16,-1-2-16,0 1 0,-1-1 0,-3-3 16,2-3-16,1-3 0,-1-3 0,2-3 15,0-3-15,2-5 0,-1-2 0,-2-2 16,-1-2-16,-4 1 0,4 4 0,2 4 16,6 6-16,3 5 0,0 0 0</inkml:trace>
  <inkml:trace contextRef="#ctx0" brushRef="#br1" timeOffset="419948.2586">21516 9264 0,'0'0'0,"0"0"0,0 0 0,0 0 0,0 0 15,0 0-15,0 0 0,0 0 0,0 0 16,0 0-16,0 0 0,0 0 0,0 0 16,0 0-16,0 0 0,0 0 0,0 0 15,0 0-15,0 0 0,0 0 16,0 0-16,0 0 0,0 0 0,0 0 16,0 0-16,0 0 0,0 0 0,0 0 15,0 0-15,201 0 0,-189-2 0,-1 1 16,-1 0-16,2-2 0,0-1 0,1-2 15,1-2-15,-1 0 0,-1-2 0,-2 2 16,-2 2-16,2-2 0,-1-3 0,-1 2 16,-1 2-16,-4 3 0,-3 4 0,0 0 15</inkml:trace>
  <inkml:trace contextRef="#ctx0" brushRef="#br1" timeOffset="420256.9463">22229 8904 0,'0'0'0,"0"0"0,0 0 0,0 0 16,0 0-16,0 0 0,0 0 0,0 0 15,0 0-15,0 0 0,0 0 0,0 0 16,0 0-16,0 0 0,0 0 0,0 0 15,-70 183-15,61-155 0,-1 3 0,-1 4 16,-1-2-16,1-4 0,2-1 16,-1-2-16,0 2 0,4-2 0,-2-6 15,1-3-15,3-4 0,-2 0 0,-2 1 16,-2-3-16,2-3 0,0-4 0,1-2 16,1-5-16,2-3 0,1 1 0,3 1 15,-1 1-15,1 3 0,0 0 16</inkml:trace>
  <inkml:trace contextRef="#ctx0" brushRef="#br1" timeOffset="420740.9943">22150 9233 0,'0'0'0,"0"0"0,0 0 0,0 0 15,0 0-15,0 0 0,0 0 0,0 0 16,0 0-16,0 0 0,0 0 15,0 0-15,0 0 0,0 0 0,0 0 16,0 0-16,0 0 0,0 0 0,0 0 16,0 0-16,0 0 0,0 0 0,0 0 15,0 0-15,0 0 0,0 0 16,0 0-16,0 0 0,0 0 0,194-47 16,-187 55-16,0 2 0,-1 1 0,-2 4 0,-3 3 15,1 3-15,-2-3 0,3-2 16,-3-3-16,-2 2 0,-4 1 0,0 0 15,-1-1-15,1-5 0,1-3 0,-1-1 16,-2 0-16,-1 0 0,0 0 0,-3 1 16,0 0-16,-2-1 0,2-5 0,0 2 15,2-4-15,1-1 0,2 1 16,-1-2-16,2-1 0,1 0 0,1-2 16,1 1-16,2-4 0,2-1 15,2-6-15,-1 1 0,2-1 0,2 1 16,1 1-16,2 3 0,0-2 15,-2 4-15,2 2 0,-2 1 0,0 2 16,1 1-16,1 0 0,-1 0 0,1-2 16,1 2-16,0-3 0,0-3 0,2 4 15,-2-1-15,-1 2 0,-2 0 0,-1 0 16,-2 1-16,1 0 0,-3 0 16,-1 2-16,0 0 0,-1 1 0,0 0 0</inkml:trace>
  <inkml:trace contextRef="#ctx0" brushRef="#br1" timeOffset="421374.2665">22591 9137 0,'0'0'0,"0"0"0,0 0 16,0 0-16,0 0 0,0 0 0,0 0 15,0 0-15,0 0 0,0 0 0,0 0 16,0 0-16,0 0 0,0 0 0,0 0 15,0 0-15,0 0 0,0 0 0,0 0 16,0 0-16,0 0 0,0 0 0,0 0 16,0 0-16,0 0 0,0 0 0,0 0 15,0 0-15,0 0 0,0 0 0,0 0 16,0 0-16,0 0 0,0 0 0,0 0 16,0 0-16,0 0 0,0 0 15,0 0-15,0 0 0,0 0 0,0 0 16,0 0-16,0 0 0,0 0 0,0 0 15,0 0-15,0 0 0,0 0 0,0 0 16,0 0-16,0 0 0,0 0 0,0 0 16,0 0-16,0 0 0,0 0 15,0 0-15,0 0 0,6 198 0,-21-188 16,2-3-16,0-1 0,-1-1 0,2-3 16,-3 1-16,2-2 0,-4 2 0,1 4 15,-1-4-15,2 2 0,-1-4 0,4 1 16,0-2-16,3-1 0,2 0 0,1-2 15,2 0-15,-1-1 0,3 2 0,0-2 16,1 4-16,1 0 0,1 0 0,1 2 16,-1-2-16,0 0 0,1 1 15,-1 0-15,2 1 0,1 1 0,0 1 16,1 1-16,3 1 0,1 3 0,0-4 16,0 3-16,0 0 0,1 1 0,-1-1 15,-2 2-15,-2 0 0,0-1 16,-4 3-16,0-1 0,-2 1 0,1-2 0,0-2 15,0 0-15,-1-2 0,1 0 16,-4 1-16,0 1 0,-2 0 0,-1 2 16,0-1-16,-1-2 0,3-2 0,0-3 15,1-3-15,0-3 0,1-2 0,0-5 16,2 0-16,0-5 0,0-2 0,1-1 16,-2 4-16,2 4 0,0 6 0,0 5 15,0 0-15</inkml:trace>
  <inkml:trace contextRef="#ctx0" brushRef="#br1" timeOffset="421627.4916">22780 9100 0,'0'0'0,"0"0"15,0 0-15,0 0 0,0 0 0,0 0 0,0 0 16,0 0-16,0 0 0,0 0 15,0 0-15,0 0 0,0 0 0,0 0 16,0 0-16,0 0 0,-77 181 0,71-163 16,2-6-16,3-1 0,2-1 0,1-2 15,0 3-15,-2-2 0,0-5 0,-1-3 16,1-3-16,0-5 16,0-4-16,1 2 0,0 2 0,-1 2 15,0 5-15,0 0 0</inkml:trace>
  <inkml:trace contextRef="#ctx0" brushRef="#br1" timeOffset="422279.7112">22820 9177 0,'0'0'0,"0"0"0,0 0 0,0 0 0,0 0 0,0 0 15,0 0-15,0 0 0,0 0 0,0 0 16,0 0-16,0 0 0,0 0 0,0 0 15,-99 175-15,97-167 0,1-1 16,1-2-16,0-1 0,1-2 0,1-2 16,1 0-16,1-2 0,0-2 0,0 1 15,2-2-15,-1 1 0,0-5 0,2 1 16,1-3-16,4-6 0,-1 0 0,2 0 16,-2-1-16,1-1 0,3-1 0,-2-1 15,1 0-15,-3 2 0,1 0 0,2 1 16,-3 3-16,-1 7 0,-3 1 15,-2 4-15,-1 2 0,-2-1 0,-1 0 16,0 2-16,0 0 0,-1 1 0,0 0 16,0 1-16,0-2 0,0 4 0,-1 1 15,2 4-15,-1 3 0,-3 5 0,1 2 16,-3 0-16,0-1 0,1 1 16,-1 1-16,-1 1 0,1-1 0,-1-2 0,-1-1 15,-1-2-15,1 0 0,0 1 16,1-4-16,3-4 0,0-2 0,3-3 15,-1-1-15,2-2 0,-1 0 0,1 0 16,1-2-16,1 0 0,3-3 0,-1-4 16,3-2-16,3-5 0,-1-1 0,-1 0 15,3-2-15,0-4 0,1-1 0,1-3 16,-2 0-16,1 1 0,-2-1 0,3-2 16,-4 6-16,0 4 0,-1 6 15,-4 7-15,0 3 0,-2 3 0,0 0 16,-1 0-16,0 0 0,-2 1 0,1-1 15,0 0-15,0 1 0,1 1 0,1 1 16,2-1-16,-2 3 0,2 1 16,-2 2-16,1 4 0,0 3 0,-2 5 15,2 0-15,0 1 0,-1 1 0,-3 1 16,0-1-16,0 0 0,-2-2 0,2-3 16,0 4-16,-2 0 0,1-1 0,1-1 15,-2-2-15,4-5 0,-2-1 0,-3-3 16,0-3-16,0-5 0,1 0 0,1-1 15,1 1-15</inkml:trace>
  <inkml:trace contextRef="#ctx0" brushRef="#br1" timeOffset="494103.7106">18893 3090 0,'0'0'0,"0"0"0,0 0 0,0 0 0,0 0 0,0 0 16,0 0-16,0 0 0,0 0 0,0 0 15,0 0-15,0 0 0,0 0 0,0 0 16,0 0-16,0 0 0,0 0 16,0 0-16,0 0 0,0 0 0,0 0 15,0 0-15,0 0 0,0 0 0,0 0 16,0 0-16,0 0 0,0 0 0,0 0 15,0 0-15,0 0 0,0 0 0,0 0 16,0 0-16,0 0 0,0 0 0,0 0 16,0 0-16,0 0 0,0 0 0,0 0 15,0 0-15,0 0 0,0 0 16,0 0-16,0 0 0,0 0 0,0 0 16,0 0-16,0 0 0,0 0 0,0 0 15,0 0-15,0 0 0,-195 2 0,189 5 16,3 3-16,-1 2 0,0 1 0,-1 2 15,-7 2-15,0 1 0,1 2 0,2 1 16,1 2-16,2 2 0,-2 1 0,3 0 16,1 0-16,-3 4 0,0-1 15,3 2-15,-6 0 0,5 0 0,2-2 16,-1 0-16,2-4 0,-2 1 0,1 0 16,3-1-16,3 0 0,2-2 0,1 0 15,-1-3-15,0 0 0,2-2 0,-1 1 16,2-3-16,-2-1 0,1-1 0,0-2 15,-3 1-15,0-3 0,1-1 0,1 0 16,-2-2-16,2-2 0,0-1 0,-1-2 16,0-2-16,-1-1 0,1-3 15,-2-1-15,2-2 0,-1-4 0,-1 3 16,0 2-16,-2 2 0,-1 4 0,0 0 16</inkml:trace>
  <inkml:trace contextRef="#ctx0" brushRef="#br1" timeOffset="494818.9463">19016 3310 0,'0'0'0,"0"0"0,0 0 0,0 0 16,0 0-16,0 0 0,0 0 0,0 0 16,0 0-16,0 0 0,0 0 0,0 0 15,0 0-15,0 0 0,0 0 16,0 0-16,0 0 0,0 0 0,0 0 15,0 0-15,0 0 0,0 0 0,0 0 16,0 0-16,0 0 0,0 0 0,155 118 16,-142-114-16,5 0 0,-1-1 0,1-3 15,-1 0-15,-5-1 0,-2-1 0,0-2 16,0 0-16,0-1 0,2-2 16,4-3-16,-1-1 0,-1-2 0,-3 2 15,-1-1-15,-1-1 0,1 1 0,-1-3 16,1 2-16,-3 0 0,1-2 0,-2 3 15,3-1-15,-4 4 0,1-1 0,-3 4 16,-1 2-16,0 1 0,-2 1 0,0 1 16,0 1-16,0 1 0,-2 0 15,2-1-15,0 0 0,0 0 16,0 1-16,0-1 0,0 1 0,0 1 16,2-2-16,-2 1 0,0 2 0,0 3 15,-3 3-15,-2 4 0,0 1 0,1 4 16,-2 1-16,-1 2 0,2 1 15,-5 1-15,-2 2 0,3-1 0,-2 2 16,2 0-16,-1-1 0,-1 1 0,-1 0 16,3-2-16,2 1 0,3-2 0,-1 2 15,-4-1-15,-1 0 0,3 0 0,0-1 16,-3 0-16,0-2 0,-2-2 0,0 0 16,5-1-16,0-2 0,0-1 0,2-2 15,-1-1-15,3-5 0,3 0 16,-2-3-16,1-3 0,0 1 0,0-3 15,-1-1-15,4-4 0,1-4 0,2-2 16,2-4-16,-1-2 0,-1 2 0,-3 6 16,0 5-16,-2 5 0,0 0 0</inkml:trace>
  <inkml:trace contextRef="#ctx0" brushRef="#br1" timeOffset="495334.446">19468 3698 0,'0'0'0,"0"0"16,0 0-16,0 0 0,0 0 0,0 0 0,0 0 16,0 0-16,0 0 0,0 0 0,0 0 15,0 0-15,0 0 0,0 0 16,0 0-16,0 0 0,0 0 0,0 0 16,0 0-16,0 0 0,194 9 0,-177-15 15,3 0-15,-2 0 0,-1-2 0,0 0 16,-1-1-16,-1 1 0,-2-2 0,-1 2 15,-2 0-15,0 0 0,-3-1 0,0 1 16,0-1-16,-2 1 0,-2-2 16,-1 2-16,0-1 0,-3-1 0,0 1 15,-2-1-15,0 2 0,-1 0 0,-1-1 16,-1 1-16,0 2 0,-3 1 0,-1 1 16,0 2-16,0 2 0,-3 2 0,2-1 15,1 3-15,0 0 0,0-1 0,2 2 16,1 1-16,1 1 0,-1 0 0,1 4 15,-2 0-15,-1 3 0,2-1 0,1 1 16,1 2-16,2 0 0,-1 0 16,0 1-16,3 1 0,5 0 0,-1 2 15,1-1-15,2 0 0,1-1 0,1-1 16,-1-2-16,-1-1 0,1 1 0,2-3 16,3-2-16,0-2 0,2-1 0,0-3 15,1-3-15,1-1 0,-1-1 0,0-3 16,1-3-16,-1 0 0,0-3 0,-2-1 15,-2-1-15,-1 0 0,-1-2 16,-5-1-16,2 1 0,-1-3 0,2 1 16,-1-1-16,-1 1 0,-3 5 0,-1 3 15,-2 4-15,1 4 0,0 0 0</inkml:trace>
  <inkml:trace contextRef="#ctx0" brushRef="#br1" timeOffset="495445.5806">19960 3606 0,'0'0'0,"0"0"0,0 0 0,0 0 0,0 0 16,0 0-16,0 0 0</inkml:trace>
  <inkml:trace contextRef="#ctx0" brushRef="#br1" timeOffset="495676.7533">19960 3606 0,'0'0'0,"0"0"0,0 0 0,0 0 0,0 0 16,0 0-16,0 0 0,0 0 0,0 0 16,0 0-16,0 0 0,0 0 15,69 183-15,-69-179 0,3-1 0,-1-1 0,-1 0 16,1-2-16,-2 1 0,2-1 0,-2-1 16,1 1-16,0-2 0,-1 0 15,2-2-15,1-4 0,0-2 0,2-3 16,1-2-16,2-2 0,0-3 0,0 0 15,1-2-15,-2 1 0,0 0 0,1 1 16,2 3-16,-2 4 0,1 2 0,-2 3 16,0 0-16,0 2 15,-2 1-15,1 2 0,0-1 0,0 2 16,-1 0-16,-1 1 0,1 1 0,2 0 16,0 1-16,2 1 0,-1-2 0,0 2 15,-1 0-15,-1 0 0,0 1 0,-1-2 16,-1 2-16,-3-1 0,-1 1 15,-1-1-15,1-1 0,1 0 0,0-1 16,1-1-16,-2 1 0,0 0 0</inkml:trace>
  <inkml:trace contextRef="#ctx0" brushRef="#br1" timeOffset="496249.5406">20544 3507 0,'0'0'0,"0"0"0,0 0 0,0 0 0,0 0 16,0 0-16,0 0 0,0 0 0,0 0 15,0 0-15,0 0 0,0 0 0,0 0 16,0 0-16,0 0 0,0 0 0,0 0 16,0 0-16,0 0 0,0 0 0,0 0 15,0 0-15,0 0 0,0 0 0,0 0 16,0 0-16,0 0 0,0 0 16,0 0-16,0 0 0,0 0 0,0 0 15,0 0-15,0 0 0,0 0 0,0 0 16,0 0-16,0 0 0,0 0 0,0 0 15,0 0-15,0 0 0,0 0 0,0 0 16,0 0-16,4 200 0,-19-182 0,-2 0 16,-1 0-16,-2 1 0,1-1 0,2 0 15,-2-2-15,3-2 0,0-4 16,2 0-16,1-3 0,2 0 0,1-3 16,1-1-16,2 0 0,1-2 0,1-1 15,1-2-15,0 0 0,0 0 0,0-1 16,1-1-16,3-1 0,1-2 0,3-3 15,2 0-15,0-2 0,0-2 16,2 0-16,5-3 0,0 1 0,2-1 0,0 0 16,1 1-16,-1-1 0,1 1 15,0-2-15,1 1 0,-3 1 0,-1 0 16,2-1-16,0 2 0,-2-1 0,-3 3 16,-5 2-16,-3 6 0,-2 2 0,0 3 15,0 0-15</inkml:trace>
  <inkml:trace contextRef="#ctx0" brushRef="#br1" timeOffset="496749.2012">20627 3577 0,'0'0'0,"0"0"0,0 0 0,0 0 0,0 0 15,0 0-15,0 0 0,0 0 16,0 0-16,0 0 0,0 0 0,0 0 15,0 0-15,0 0 0,0 0 0,0 0 16,0 0-16,0 0 0,0 0 0,0 0 16,194-88-16,-172 70 0,0 1 0,-2 0 15,0-1-15,0-2 0,-2 1 0,0-2 16,-1 0-16,0-1 0,-2 0 0,0-1 16,-6 0-16,-5 1 0,-1 0 15,-2 0-15,-1 2 0,1-1 0,-2 3 16,-2 2-16,0 3 0,-2 1 0,-1 3 15,0 2-15,-1 1 0,1 2 0,-1 2 16,-1 3-16,0 0 0,1 4 16,-2 1-16,0 9 0,-3 4 15,-1 8-15,1 2 0,2-2 0,0-2 16,2 1-16,-2 3 0,1 0 0,3 0 16,2-1-16,-1 0 0,1-1 0,1 2 15,0-1-15,1-1 0,2 1 16,-1-1-16,-2 1 0,2-2 0,-1-1 15,-1-2-15,0 1 0,0-2 0,-2 0 16,2-2-16,2-3 0,1-2 0,2-1 16,0-2-16,0-3 0,2-1 0,0-3 15,-1-3-15,0-1 0,2-4 0,-1 0 16,-1-4-16,0-3 0,-4 0 0,-1 0 16,-1 2-16,1 3 0,0 1 0,2 4 15,0 0-15</inkml:trace>
  <inkml:trace contextRef="#ctx0" brushRef="#br1" timeOffset="497200.225">21060 3600 0,'0'0'0,"0"0"0,0 0 0,0 0 16,0 0-16,0 0 16,0 0-16,0 0 0,0 0 0,0 0 0,0 0 15,0 0-15,0 0 0,0 0 0,0 0 16,0 0-16,0 0 0,0 0 0,0 0 15,0 0-15,186-83 0,-174 80 0,0 0 16,-2 3-16,0 1 0,0 1 0,-2 2 16,-1 2-16,-2 2 0,-1 1 0,-3 1 15,-4 2-15,1 2 0,-3 1 0,-2 1 16,-1 1-16,-4 0 0,0 0 16,-3 0-16,-1 1 0,-2 0 0,-1 0 15,-3 0-15,0 1 0,1-2 0,1-2 16,4-3-16,1-2 0,2-1 0,-1-2 15,1 1-15,0-3 0,2-1 0,1-2 16,1-1-16,1-2 0,2 0 0,1-3 16,1 1-16,1-3 0,3-1 0,-1-1 15,1-3-15,1 0 0,1-2 16,1-2-16,4-1 0,2 1 0,5-1 16,0 2-16,2-1 0,-2 3 0,2 3 15,-1 0-15,2 1 0,-1 4 0,1 1 16,-3 2-16,0 1 0,-1 1 0,1 0 15,1 1-15,-1-2 0,-1 0 0,-3 0 16,0-1-16,-1 0 0,0-2 0,-2 2 16,-2-2-16,-1 2 0,-4 1 15,0 0-15</inkml:trace>
  <inkml:trace contextRef="#ctx0" brushRef="#br1" timeOffset="497608.6537">21443 3766 0,'0'0'0,"0"0"0,0 0 0,0 0 0,0 0 0,0 0 0,0 0 15,0 0-15,0 0 0,0 0 0,0 0 16,0 0-16,0 0 0,0 0 0,0 0 16,0 0-16,0 0 0,0 0 0,0 0 15,0 0-15,0 0 0,0 0 0,0 0 16,0 0-16,0 0 0,0 0 0,0 0 15,0 0-15,0 0 0,0 0 16,0 0-16,0 0 0,0 0 0,0 0 16,154-147-16,-136 120 0,0-1 0,-5 2 15,-1 2-15,2 3 0,2 2 0,1 4 16,-6 5-16,1 2 0,-4 5 0,-2 0 16,-2 3-16,-1 2 0,0 0 0,0 2 15,0 1-15,-2 1 0,-1 3 16,1 2-16,0 0 0,0 2 0,1 1 15,0 0-15,-1 3 0,1-4 16,1 3-16,0-1 0,-7 5 16,-4 0-16,-5 2 0,0-4 0,4-4 15,1-3-15,2-3 0,0-2 0,3-4 16,1-1-16,2-1 0,-1-1 0,1 1 16,0 0-16</inkml:trace>
  <inkml:trace contextRef="#ctx0" brushRef="#br1" timeOffset="498179.5778">22056 3767 0,'0'0'0,"0"0"0,0 0 0,0 0 15,0 0-15,0 0 0,0 0 0,0 0 16,0 0-16,0 0 0,0 0 0,0 0 16,0 0-16,0 0 0,0 0 0,0 0 15,0 0-15,0 0 0,122-171 16,-101 143-16,0-3 0,-1-3 0,2 0 15,-5 0-15,-3-2 0,3 0 0,2 0 16,9-3-16,-1 2 0,-3 2 0,-6-1 16,-2 2-16,-3 6 0,-1 1 0,-1 5 15,-2 3-15,2 2 0,-2 3 0,-1 3 16,-3 4-16,0 4 0,-4 0 0,0 2 16,0 1-16,-1 2 0,1 0 15,-2-1-15,0 3 0,-1 3 0,0 2 16,0 0-16,2 6 0,0 2 0,0 1 15,1 6-15,-6 2 0,-1 3 0,-9 0 16,-5 1-16,2 0 0,3-1 0,2 2 16,4 0-16,-3 1 0,-1-1 0,2 0 15,2-4-15,1-1 0,0-3 16,3 0-16,1-5 0,1-5 0,2 4 16,0-2-16,-5 3 0,-2 3 0,1-8 15,1-1-15,3-2 0,1-4 0,1-3 16,-2-1-16,-2-3 0,-1-1 0,-1-2 15,-1-3-15,4-3 0,1 1 0,1 1 16,4 3-16,-2 5 0,0 0 16</inkml:trace>
  <inkml:trace contextRef="#ctx0" brushRef="#br1" timeOffset="498366.5463">22163 3445 0,'0'0'0,"0"0"0,0 0 16,0 0-16,0 0 0,0 0 0,0 0 16,0 0-16,0 0 0,0 0 0,0 0 15,0 0-15,0 0 0,0 0 16,0 0-16,0 0 0,0 0 0,0 0 0,0 0 0,0 0 15,0 0-15,0 0 0,0 0 0,0 0 16,0 0-16,0 0 0,0 0 16,0 0-16,0 0 0,0 0 0,0 0 15,192-33-15,-178 20 0,1 0 0,-3 0 16,-2-4-16,-6 1 0,-3 4 0,-2 3 16,2 4-16,-1 5 0,0 0 0</inkml:trace>
  <inkml:trace contextRef="#ctx0" brushRef="#br1" timeOffset="498659.5942">22793 2988 0,'0'0'0,"0"0"0,0 0 0,0 0 0,0 0 15,0 0-15,0 0 0,0 0 16,0 0-16,0 0 0,0 0 0,0 0 15,0 0-15,0 0 0,0 0 16,-10 225-16,-3-174 0,2-2 16,-2-11-16,-2-2 0,0-2 0,-4-3 15,3 1-15,0-5 0,2 0 0,-2-1 16,2 0-16,1-3 0,2-2 0,2-3 16,-1-3-16,3-1 0,0-4 0,1-3 15,2-5-15,2-3 0,-1-3 0,0-2 16,1-4-16,-1 2 0,1 1 15,1 5-15,1 2 0,0 0 0</inkml:trace>
  <inkml:trace contextRef="#ctx0" brushRef="#br1" timeOffset="498842.9518">22528 3457 0,'0'0'0,"0"0"15,0 0-15,0 0 0,0 0 0,0 0 0,0 0 16,0 0-16,0 0 0,0 0 16,0 0-16,0 0 0,0 0 0,0 0 0,0 0 15,0 0-15,0 0 0,0 0 0,0 0 16,0 0-16,0 0 0,0 0 15,0 0-15,0 0 0,0 0 0,0 0 16,0 0-16,182-84 0,-171 77 0,1-4 16,1-3-16,-5 0 0,0-2 0,-5 5 15,-3 4-15,2 2 0,-2 3 0,0 2 16,0 0-16</inkml:trace>
  <inkml:trace contextRef="#ctx0" brushRef="#br1" timeOffset="499174.8383">22747 3580 0,'0'0'0,"0"0"16,0 0-16,0 0 0,0 0 0,0 0 0,0 0 15,0 0-15,0 0 0,0 0 0,0 0 16,0 0-16,0 0 0,0 0 0,0 0 16,0 0-16,0 0 0,0 0 0,0 0 15,214 21-15,-191-35 0,5-4 16,-7 0-16,-5 1 0,-4 0 0,-2-2 15,0 1-15,-5 0 0,-1-1 0,0 0 16,1 0-16,-2 3 0,-2 1 0,-5 5 16,-5 3-16,-1 2 0,-3 3 0,-1 1 15,-2 1-15,-1 4 0,-4 4 0,-2 4 16,-3 1-16,4 1 0,0 2 16,2-1-16,2-1 0,0 0 0,4-2 15,3-3-15,6-4 0,1 0 0,2-2 16,1 0-16,1-3 0,1 0 0,2-3 15,3-1-15,0-1 0,-1 1 0,-2 1 16,-3 3-16,0 0 0</inkml:trace>
  <inkml:trace contextRef="#ctx0" brushRef="#br1" timeOffset="499842.8949">23204 3549 0,'0'0'0,"0"0"0,0 0 0,0 0 0,0 0 16,0 0-16,0 0 0,0 0 16,0 0-16,0 0 0,0 0 0,0 0 15,0 0-15,0 0 0,0 0 0,0 0 16,0 0-16,0 0 0,0 0 0,0 0 16,0 0-16,0 0 0,0 0 0,0 0 15,0 0-15,0 0 0,0 0 0,0 0 16,0 0-16,0 0 0,0 0 0,0 0 15,0 0-15,0 0 0,0 0 16,0 0-16,0 0 0,0 0 0,0 0 16,0 0-16,0 0 0,0 0 0,28-192 15,-25 189-15,-1 0 0,-1 3 0,0 0 16,-1 2-16,0-1 0,1 0 0,-1 2 16,1 0-16,0 3 0,0 1 0,-1 4 15,-2 3-15,-1 1 0,-4 2 0,4-3 16,2 0-16,0-2 15,1 3-15,0 1 0,-1-1 0,1-1 16,1-6-16,-1-1 0,2-4 0,0-1 16,0 1-16,1-1 0,-2-2 15,0 1-15,0-1 0,0-1 0,1 0 16,1-4-16,1-1 0,3-2 0,2-4 16,-1 0-16,0-1 0,-3 1 0,-1 0 15,-2-1-15,4-1 0,1-2 0,2 0 16,-3 1-16,1 3 0,-3 1 0,-1 4 15,-1 2-15,0 1 0,0 2 0,-1 1 16,0 1-16,-1 0 0,0 1 16,2 0-16,-1 1 0,3-1 0,0 2 15,2-1-15,0 2 0,3 0 0,0 1 16,2 2-16,0 0 0,-2 2 0,-1 3 16,-2 1-16,-4 1 0,0 3 0,2-3 15,0 0-15,-1 0 0,-1 0 0,-2 3 16,0-3-16,1 1 0,1-3 15,1 0-15,1-4 0,-1-1 0,0 0 16,-1-2-16,-1-1 0,-1-3 0,-1-1 16,0-2-16,-4-4 0,-2-4 0,-3-3 15,1 3-15,4 1 0,0 4 0,5 5 16,0 0-16</inkml:trace>
  <inkml:trace contextRef="#ctx0" brushRef="#br1" timeOffset="500164.635">23599 2875 0,'0'0'0,"0"0"0,0 0 0,0 0 0,0 0 16,0 0-16,0 0 0,0 0 0,0 0 15,0 0-15,0 0 0,120 158 0,-107-128 16,-1 0-16,1 0 0,-5 1 0,-3 2 16,-1 1-16,-6 1 0,0-2 0,-1 1 15,-3 0-15,-4 1 0,-5 3 16,-3-1-16,-1 2 0,-1 0 0,3-4 0,4-2 16,0-1-16,0-3 0,0 0 15,-5 2-15,4-4 0,1-4 0,5-7 16,2-5-16,-5-2 0,4-2 0,1-4 15,1-1-15,5-2 0,0 0 0</inkml:trace>
  <inkml:trace contextRef="#ctx0" brushRef="#br1" timeOffset="500744.5769">23380 3410 0,'0'0'0,"0"0"0,0 0 0,0 0 0,0 0 16,0 0-16,0 0 0,0 0 0,0 0 15,0 0-15,0 0 16,0 0-16,0 0 0,0 0 0,0 0 15,0 0-15,0 0 0,0 0 0,0 0 16,0 0-16,0 0 0,0 0 0,0 0 16,0 0-16,0 0 0,0 0 0,0 0 15,0 0-15,0 0 0,194-68 16,-185 64-16,-3 3 0,-2 0 0,-1 0 16,-1 2-16,0 0 0,-1-1 15,1 1-15,0 2 0,-2-1 0,0 3 0,-2 2 16,-4 4-16,0 1 0,-3 2 0,1 1 15,-2-1-15,-2 2 0,-4 1 0,1 1 16,-1-1-16,5-3 0,4-1 16,-2-1-16,0 1 0,0-2 0,0 1 15,2-3-15,2-4 0,-1-1 0,0-4 16,-1-1-16,-2-3 0,2-4 0,3 1 16,0 1-16,4 1 0,0 5 0,0 0 15</inkml:trace>
  <inkml:trace contextRef="#ctx0" brushRef="#br1" timeOffset="502052.8225">19936 4498 0,'0'0'0,"0"0"0,0 0 0,0 0 15,0 0-15,0 0 0,0 0 0,0 0 16,0 0-16,0 0 0,0 0 0,0 0 16,0 0-16,0 0 0,0 0 15,0 0-15,0 0 0,0 0 16,0 0-16,0 0 0,0 0 0,0 0 15,0 0-15,0 0 0,0 0 0,0 0 16,0 0-16,0 0 0,0 0 0,0 0 16,0 0-16,96-173 0,-78 154 0,0-3 15,0 0-15,-1 0 0,0 0 16,0 2-16,-2 0 0,0 4 0,-3 0 16,0 5-16,-3 0 0,0 4 0,-1 1 15,-1 2-15,-3 2 0,0 1 0,-2 1 16,0 0-16,-2 1 0,0-1 0,0 0 15,0 1-15,-1 0 0,1 1 0,0-2 16,0 3-16,1-1 0,0 3 0,1 2 16,-2 1-16,-2 3 0,0 3 15,-2 2-15,-1 4 0,-4 1 0,-3 0 16,-1 3-16,-2-1 0,2 0 0,0 2 16,3-2-16,2 0 0,0-1 0,3 0 15,-2-3-15,2-1 0,3-2 0,0-2 16,3-1-16,1-1 0,0-1 0,0-2 15,-4-2-15,1-1 0,0-3 0,0-1 16,-1-2-16,1-2 0,0-1 16,-1-3-16,0-3 0,-2 0 0,0-3 15,-3 0-15,-1 2 0,-2 1 0,-2 0 16,-1 1-16,0 2 0,2-2 0,2 1 16,0 0-16,5 0 0,-1 2 0,-1 3 15,0 1-15,-1 3 0,-1-1 0,-1 2 16,2-2-16,0 0 0,-1-2 0,3 1 15,1-2-15,0 0 0,2 1 16,0 0-16,2-2 0,1 2 0,1 0 16,1-1-16,0 1 0,0 0 0,2-2 15,3-2-15,0 0 0,4-3 0,3 1 16,0 0-16,3-2 0,0 0 0,3 0 16,0-1-16,-1-1 0,1 0 0,1-1 15,-1-2-15,1 0 0,-2 0 16,-2 0-16,-1 1 0,-1 0 0,1-2 15,-1 2-15,-6 2 0,-2 2 0,-5 4 16,-2 1-16,-1 4 0,0 0 0</inkml:trace>
  <inkml:trace contextRef="#ctx0" brushRef="#br1" timeOffset="502329.1149">20494 4148 0,'0'0'0,"0"0"0,0 0 0,0 0 0,0 0 16,0 0-16,0 0 0,0 0 0,0 0 15,0 0-15,0 0 0,0 0 0,0 0 16,0 0-16,0 0 0,0 0 16,0 0-16,0 0 0,0 0 0,0 0 15,-4 207-15,-2-185 0,-1-1 0,-1-3 16,-2-2-16,0 0 0,0-3 0,2-1 15,0-4-15,2-2 0,3-1 0,-3-5 16,3-1-16,-4-2 0,2-1 0,-2-1 16,1 0-16,3 2 0,-1 0 15,4 3-15,0 0 0</inkml:trace>
  <inkml:trace contextRef="#ctx0" brushRef="#br1" timeOffset="502431.0064">20337 4280 0,'0'0'0,"0"0"0,0 0 0,0 0 0,0 0 15,0 0-15</inkml:trace>
  <inkml:trace contextRef="#ctx0" brushRef="#br1" timeOffset="502764.7917">20337 4280 0,'0'0'0,"0"0"0,0 0 0,0 0 0,0 0 0,0 0 0,0 0 16,0 0-16,0 0 15,196-19-15,-189 15 0,4 3 0,2-3 0,0 2 16,2 0-16,0 2 0,2 0 16,-3 0-16,1 0 0,2 1 15,-2 2-15,-1-1 0,-1 1 0,-4 1 16,-1 1-16,-2-2 0,-1 2 15,-1 0-15,-2 0 0,-1 2 0,-1 1 0,-2 2 16,0 0-16,-1 1 0,-3-1 0,-2 0 16,-1-1-16,0 0 0,-3 1 0,-2 1 15,-1 0-15,1 0 0,0-1 16,1-1-16,1-2 0,0 0 0,1-1 16,0-1-16,3-1 0,0-2 0,2 0 15,-1-1-15,3 1 0,1-2 0,1-2 16,-1 0-16,1-1 0,-1-1 0,-3-3 15,4-2-15,2-1 0,4-2 0,5 1 16,3-3-16,2 0 0,1-1 0,2 1 16,-2 1-16,0 0 0,0 1 0,0-1 15,0 2-15,-1 0 0,-1 2 16,0 2-16,-1-1 0,1-1 0,2 0 16,-4-1-16,2-1 0,-5 1 0,-2 0 15,-3 2-15,-3 4 0,0 2 0,0 2 16,0 0-16</inkml:trace>
  <inkml:trace contextRef="#ctx0" brushRef="#br1" timeOffset="503351.7958">20959 4146 0,'0'0'0,"0"0"0,0 0 0,0 0 0,0 0 16,0 0-16,0 0 0,0 0 0,0 0 0,0 0 15,0 0-15,0 0 0,0 0 16,0 0-16,0 0 0,0 0 0,0 0 16,0 0-16,0 0 0,0 0 0,0 0 15,0 0-15,0 0 0,0 0 0,0 0 16,0 0-16,0 0 0,0 0 0,0 0 16,0 0-16,0 0 0,0 0 0,0 0 15,0 0-15,0 0 0,0 0 0,0 0 16,0 0-16,0 0 0,0 0 15,0 0-15,0 0 0,0 0 0,0 0 16,0 0-16,0 0 0,94 183 0,-80-176 16,-2-1-16,-6-2 0,-4 2 0,-2-2 15,-1 0-15,1 0 0,-1 1 0,-1-1 16,-5 1-16,0-1 0,-1 0 0,0 1 16,0-2-16,-3 1 0,1-2 0,-3 2 15,1-1-15,-1-1 0,-5-2 16,-4 0-16,1 0 0,-1 0 0,5-1 15,5 0-15,1 1 0,2-2 0,1 1 16,2-1-16,0-1 0,1 2 0,2-2 16,1 3-16,0-2 0,1 2 0,0 0 15,1 0-15,1 0 0,0 1 0,1 0 16,0-1-16,1 3 0,1 1 0,-1 1 16,-1 1-16,0 3 0,-1 1 15,2 3-15,2 1 0,-1 1 0,-2 0 16,-5-1-16,-4 0 0,-1 0 0,3-2 15,1 0-15,4-1 0,1-2 0,1 3 16,-2-2-16,0-2 0,0 0 0,0-3 16,0 0-16,0-4 0,0-2 0,1-4 15,3-4-15,-1-3 0,1 2 16,-2 3-16,-2 4 0,0 3 0,0 0 16</inkml:trace>
  <inkml:trace contextRef="#ctx0" brushRef="#br1" timeOffset="503593.5811">21373 4144 0,'0'0'16,"0"0"-16,0 0 0,0 0 0,0 0 15,0 0-15,0 0 0,0 0 0,0 0 16,0 0-16,0 0 0,0 0 0,-125 172 15,116-151-15,5-3 0,1-2 0,1-2 16,1-3-16,1 0 0,-4-2 0,3-4 16,-1-3-16,1-4 0,2-3 0,-2-2 15,1 0-15,0 3 0,-1 1 16,1 3-16,0 0 0</inkml:trace>
  <inkml:trace contextRef="#ctx0" brushRef="#br1" timeOffset="504202.5522">21499 4329 0,'0'0'0,"0"0"0,0 0 0,0 0 0,0 0 16,0 0-16,0 0 0,0 0 0,0 0 15,0 0-15,0 0 0,0 0 0,0 0 16,0 0-16,0 0 0,0 0 0,0 0 15,0 0-15,0 0 0,0 0 0,0 0 16,0 0-16,0 0 0,0 0 0,0 0 16,0 0-16,0 0 0,0 0 0,0 0 15,0 0-15,0 0 0,0 0 16,0 0-16,0 0 0,0 0 0,0 0 16,127-158-16,-119 150 0,-3 5 0,-1 2 15,-2 1-15,-1 0 0,-1 4 0,-1 1 16,0 2-16,0 3 0,0 1 0,-4 5 15,2 1-15,-3-1 0,2 0 16,-1 1-16,0-3 0,1 1 0,-1-2 16,1-1-16,0-2 0,2 0 0,2-3 15,0-2-15,1-1 0,0 0 0,0-2 16,0 0-16,1-1 0,2-1 0,-3 0 16,2-3-16,2 1 0,-2-2 0,3-3 15,1-1-15,2-3 0,1 0 0,1-2 16,2-3-16,1 0 0,4-3 15,-2 0-15,5-3 0,-2 3 0,-3-1 16,0 1-16,-3 1 0,-1 3 0,-3 3 16,-1 3-16,-1 4 0,-4 4 0,-3 1 15,1 1-15,-2 0 0,1 1 0,1 0 16,-1 0-16,2 1 0,-2 2 0,0 2 16,-2 2-16,-1 3 0,-1-1 0,-1 3 15,1-1-15,-1 0 0,0 3 16,-1 0-16,-1 1 0,1-2 0,1 2 15,1-5-15,3-2 0,1-2 0,2-1 16,-1-3-16,2-1 0,0-4 0,0-2 16,0-2-16,-3 2 0,1 1 0,-1 2 15,0 0-15</inkml:trace>
  <inkml:trace contextRef="#ctx0" brushRef="#br1" timeOffset="504658.5357">22242 4225 0,'0'0'0,"0"0"16,0 0-16,0 0 0,0 0 0,0 0 15,0 0-15,0 0 0,0 0 0,0 0 16,0 0-16,0 0 0,0 0 0,0 0 15,0 0-15,186-80 0,-164 64 0,0 0 16,-4-1-16,0 2 0,-5-2 0,1-1 16,-3 1-16,-3-1 0,0-1 15,-3 2-15,-1 3 0,-3 2 16,-7 3-16,-6 3 0,-5 3 0,-6 3 16,-1 4-16,-1 4 0,-3 2 15,-1 4-15,-3 5 0,2 2 0,3 1 16,2 1-16,1-1 0,3 3 0,-1 0 15,1 0-15,5-2 0,2 0 0,4-1 16,1-2-16,1 0 0,3-1 0,2 0 16,1 0-16,2-1 0,2-1 0,2-2 15,3-2-15,4-3 0,3-1 0,2-2 16,2-3-16,2-2 0,0-2 16,1-4-16,5-5 0,4-5 0,0-1 15,-2-4-15,-2-2 0,-1-1 0,-1-4 16,3-5-16,-6 8 0,-8 7 0,-6 9 15,-7 7-15,0 0 0</inkml:trace>
  <inkml:trace contextRef="#ctx0" brushRef="#br1" timeOffset="504893.0333">22865 3832 0,'0'0'0,"0"0"16,0 0-16,0 0 0,0 0 0,0 0 0,0 0 0,0 0 15,0 0-15,0 0 0,0 0 0,0 0 16,0 0-16,0 0 0,0 0 0,0 0 16,-120 176-16,101-143 0,5-4 15,1-1-15,-1 5 0,4-10 0,1-1 16,0-2-16,-2-3 0,1 0 0,-1-3 16,-1-1-16,3-1 0,1-5 0,1-1 15,0-4-15,1-1 0,3-1 0,1 0 16,2 0-16,0 0 0</inkml:trace>
  <inkml:trace contextRef="#ctx0" brushRef="#br1" timeOffset="505009.2936">22636 4240 0,'0'0'0,"0"0"15,0 0-15,0 0 0,0 0 0,0 0 16</inkml:trace>
  <inkml:trace contextRef="#ctx0" brushRef="#br1" timeOffset="505889.6786">22636 4240 0,'0'0'0,"0"0"16,0 0-16,0 0 0,0 0 0,0 0 15,0 0-15,0 0 0,0 0 0,193 54 16,-178-62-16,0 1 0,0-3 15,0 2-15,-4 0 0,4-3 0,2-2 16,-2-3-16,4-2 0,-8 3 0,1-2 16,-1-2-16,-1-2 0,2 0 0,-5 1 15,-1 2-15,-3 0 0,-1 3 0,-3 4 16,-2 4-16,0 2 0,-6 2 0,-1 1 16,-2 3-16,-1 2 0,-2 4 0,-1 0 15,-1 6-15,-1-1 0,1 3 16,-2 3-16,0 2 0,1-1 0,4 0 15,0 2-15,2-1 0,1 1 0,2-1 16,3 1-16,2-1 0,2-1 0,-1-2 16,3-2-16,3-4 0,2-1 0,3-1 15,3-1-15,-1-1 0,2-2 0,1-2 16,0 0-16,2-4 0,-2-1 0,1 1 16,1-3-16,-1 0 0,2-2 15,0-1-15,1-4 0,2-2 0,-3 0 16,0 0-16,-2-2 0,0 1 0,-1-1 15,1-2-15,-3 2 0,-3-1 0,-1 3 16,-2 2-16,3 1 0,-2 1 0,-2 4 16,-2 2-16,-1 3 0,-3 1 0,1 1 15,0-1-15,1 0 0,-3 2 0,-1 1 16,-1 2-16,-3 1 0,0 4 16,0-1-16,-2 2 0,0 2 0,-1 0 15,0-1-15,4-1 0,2-4 0,2-1 16,0 2-16,-1-4 0,0 2 0,-1-1 15,0-2-15,1 1 0,1-3 0,1-1 16,1-1-16,1 0 0,1-1 0,-1-1 16,2 0-16,0-1 15,0-3-15,2-2 0,3-5 0,0-2 16,1-3-16,1 1 0,-1 0 0,-2 0 16,1-1-16,0-2 0,1-2 0,4-1 15,-1 1-15,1 0 0,0 2 0,-2 4 16,-2 1-16,-4 5 0,1 5 15,-4 1-15,1 1 0,-1 3 0,-1 1 16,2 2-16,1 1 0,-2 4 0,0 1 16,-1 5-16,0 0 0,-1 4 0,1 0 15,0-2-15,-1 2 0,-1 0 0,0-1 16,-1 1-16,3-2 0,1-3 0,1 0 16,-2-1-16,-1 2 0,-1 0 15,0-1-15,-1 0 0,2-4 0,2-1 16,0-2-16,1-2 0,-1 0 0,0-3 15,0 2-15,0-3 0,0 0 0,0 0 16,-1-1-16,1-1 0,1-3 0,0-5 16,2 0-16,3-6 0,-2 1 15,2-3-15,0 0 0,-1 1 0,4-3 16,-1-1-16,1-3 0,2 1 0,-3 0 16,1 1-16,-2 5 0,-2 3 0,-3 5 15,-2 4-15,0 2 0,-1 3 0,2 0 16,-2 0-16,0 0 0,1 2 15,0-1-15,1 3 0,0 2 0,1-1 0,-2 5 16,-1 3-16,0 2 0,-4 3 0,0-1 16,2 0-16,-1-1 0,1 2 15,2-2-15,-1-1 0,3-2 0,2-3 16,2-2-16,-1-1 0,3-2 0,-5-3 16,0-2-16,0 0 0,-2-4 0,-2-1 15,0 0-15,0 3 0,-1 0 0,2 2 16,0 0-16</inkml:trace>
  <inkml:trace contextRef="#ctx0" brushRef="#br1" timeOffset="506742.6054">23315 4217 0,'0'0'15,"0"0"-15,0 0 0,0 0 0,0 0 16,0 0-16,0 0 0,0 0 0,0 0 15,0 0-15,0 0 0,0 0 0,0 0 16,0 0-16,0 0 0,0 0 0,0 0 16,0 0-16,0 0 0,0 0 0,169-117 15,-152 99-15,-6 4 0,-2-2 0,-1-1 16,-1 1-16,-4 1 0,-3 3 0,-1 1 16,-1 2-16,-1 1 0,-2 2 0,0 2 15,-3 2-15,-1 0 0,0 4 16,-1 0-16,-2 5 0,0 0 0,-2 5 15,-3 4-15,-1 2 0,1 2 0,0 2 16,2 0-16,2-1 0,3 1 0,1-1 16,2 0-16,1 1 0,1-4 0,4-1 15,3-3-15,0 0 0,1-1 0,-1-1 16,-1 0-16,2-1 0,-1-1 0,2-2 16,0-3-16,2 0 0,0-1 0,2-2 15,0-1-15,0-2 0,0-1 16,3-2-16,-1-1 0,2-3 0,1-1 15,-2-1-15,0-1 0,-3 1 0,-2 0 16,0-2-16,0 0 0,1-2 0,-1-2 16,-1 2-16,-1 1 0,0 0 0,1-1 15,-2 2-15,3 0 0,-3 5 16,-3 3-16,0 0 0,-2 6 0,1-1 16,1 0-16,-1 0 0,1 2 0,-2 2 15,-2 3-15,-2 3 0,-1 5 0,-1 1 16,-2 0-16,2 0 0,1 0 0,3-4 15,3-3-15,1-1 0,1-1 16,0-2-16,-1 2 0,0-4 16,-1 0-16,1 0 0,1-2 0,-1 0 15,1-2-15,-1 0 0,0 0 0,1-1 16,-1-2-16,3 0 0,0-1 0,2-1 16,1-4-16,1 1 0,-2-1 0,3-3 15,3-4-15,0-2 0,0 0 16,-2-1-16,0 1 0,-1-2 0,1 1 15,2 1-15,-2 0 0,1 0 0,1 0 16,-2 2-16,0 3 0,-2 4 0,-2 4 16,-1 1-16,-1 3 0,0 1 15,0 0-15,-1 1 0,1 2 0,0-2 0,1 3 16,1 0-16,-1 1 0,0 3 0,-1 2 16,-1 0-16,-1 5 0,1-1 15,-2 0-15,2 1 0,1 1 0,-1 0 16,-2 2-16,-2 1 0,0-1 0,0 0 15,1-2-15,-2-1 0,-2 0 0,2-1 16,0-1-16,0-2 0,2-4 0,-4 0 16,2-2-16,1-2 0,0-2 0,-1-1 15,0 0-15,-1-3 0,-1-2 0,-1-1 16,1-2-16,1-3 0,3 1 16,0 3-16,2 4 0,-1 3 0,0 0 15</inkml:trace>
  <inkml:trace contextRef="#ctx0" brushRef="#br1" timeOffset="507237.8893">24086 3618 0,'0'0'0,"0"0"0,0 0 0,0 0 15,0 0-15,0 0 0,0 0 0,0 0 16,0 0-16,0 0 0,0 0 0,0 0 15,0 0-15,0 0 0,0 0 0,0 0 16,-108 178-16,91-143 0,1-2 0,-1 6 16,10-12-16,-2-1 0,-3 0 15,3-1-15,-1-1 0,-1 0 0,2-4 16,-1 0-16,-1-1 0,4-4 0,1-3 16,-1 1-16,-2 0 0,0-2 0,-2 1 15,1-3-15,3-2 0,0-2 0,1-4 16,-1 0-16,0-2 0,-1 0 15,1-3-15,1-1 0,0-1 0,2 0 0,0 0 16,0-1-16,0 2 0,1-1 16,0-1-16,2 0 0,1-4 0,-1 2 15,1 0-15,1 0 0,-1 4 0,2 0 16,0 1-16,-1-1 0,0 1 0,0 0 16,0 1-16,2 0 0,-1 1 0,1-2 15,-2 3-15,1 0 0,0-1 16,3-2-16,4-1 0,1-2 0,2-2 15,2 2-15,1 0 0,4-4 0,1 1 16,1-3-16,1 0 0,-3 2 0,-3 1 16,-2 1-16,-2 0 0,1-2 0,-1-2 15,-2 0-15,-2 0 0,-4 3 0,-4 1 16,-2-1-16,1 3 0,1 2 0,0 1 16,0 4-16,0 0 0</inkml:trace>
  <inkml:trace contextRef="#ctx0" brushRef="#br1" timeOffset="507417.1197">23927 3864 0,'0'0'0,"0"0"0,0 0 0,0 0 16,0 0-16,0 0 0,0 0 0,0 0 15,0 0-15,0 0 0,0 0 0,0 0 16,0 0-16,-30 198 0,28-186 0,-2 1 16,-2-1-16,1 2 0,0-3 0,3 1 15,2-3-15,1 0 16,1 0-16,-1-1 0,3 1 0,0-1 0,0-1 0,-1 0 16,0-2-16,0-3 0,1 0 0,2-6 15,2-1-15,-1-3 0,-2-1 16,-3-1-16,-2-1 0,0 2 0,0 4 15,0 3-15,0 2 0,0 0 16</inkml:trace>
  <inkml:trace contextRef="#ctx0" brushRef="#br1" timeOffset="507567.9026">23992 4039 0,'0'0'0,"0"0"0,0 0 0,0 0 0,0 0 15,0 0-15,0 0 0,0 0 0,0 0 16,0 0-16,0 0 0,0 0 0,0 0 16,0 0-16,0 0 0,0 0 0,0 0 15,0 0-15,0 0 16,0 0-16,0 0 0,0 0 0,0 0 0,0 0 15,113-159-15,-110 147 0,3-4 0,0 1 16,1-3-16,-3 3 0,-3 3 0,-1 4 16,0 3-16,0 5 0,0 0 0</inkml:trace>
  <inkml:trace contextRef="#ctx0" brushRef="#br2" timeOffset="544897.3506">17721 3989 0,'0'0'0,"0"0"0,0 0 0,0 0 0,0 0 0,0 0 16,0 0-16,0 0 0,0 0 0,0 0 16,0 0-16,0 0 0,0 0 0,0 0 15,0 0-15,0 0 0,0 0 0,0 0 16,0 0-16,0 0 0,0 0 16,0 0-16,0 0 0,0 0 0,0 0 15,0 0-15,0 0 0,0 0 0,0 0 16,0 0-16,0 0 0,0 0 0,0 0 15,0 0-15,0 0 0,0 0 0,0 0 16,0 0-16,0 0 0,0 0 0,0 0 16,0 0-16,0 0 0,0 0 15,0 0-15,0 0 0,0 0 0,0 0 16,0 0-16,0 0 0,0 0 0,0 0 16,0 0-16,0 0 0,0 0 0,0 0 15,0 0-15,0 0 0,-164-108 0,156 109 16,3 1-16,2-1 0,1 1 0,2 0 15,-5 0-15,1 1 0,0-1 0,0 1 16,0 1-16,1 0 0,-1 1 16,0 0-16,-1 0 0,2 0 0,1-1 15,0 1-15,-1 1 0,0 0 0,1-1 16,0 3-16,2-3 0,-1 0 0,1 0 16,-1 0-16,-1 1 0,0-1 0,0-1 15,1 2-15,1-2 0,1 1 0,2-2 16,0 2-16,-2 0 0,2 0 0,-2 0 15,1-1-15,0 0 0,-1 0 0,1-1 16,2 0-16,-1 0 0,2 1 16,-1-1-16,-1-1 0,3 2 0,-3-3 15,1 3-15,0-2 0,-1 2 0,2-2 16,-3 1-16,2 0 0,0 1 0,0 0 16,0-1-16,-1 1 0,1-1 0,2 1 15,0 0-15,1-1 0,-1 0 0,0 1 16,1 0-16,-2-1 0,0-1 15,-1 2-15,2-3 0,2 3 0,-1-4 16,1 2-16,-1 0 0,2-2 0,-2 0 16,1 0-16,-2-3 0,2 2 0,-1-1 15,0 0-15,-2-1 0,1 0 0,2-1 16,-4 0-16,1-1 0,-3 1 0,1-1 16,-1-2-16,2-2 0,1 1 0,0 0 15,1 0-15,-1 0 0,-2-1 16,0 0-16,-3 2 0,-1 0 0,1-1 15,-1 1-15,1 0 0,-1 2 0,-2-3 16,0 3-16,2 0 0,0-2 0,0 2 16,1 0-16,-4 0 0,2 0 0,-2 1 15,1 0-15,1 1 0,0 0 16,-2-1-16,3 0 0,-2 0 0,2 0 16,-1 0-16,-1 1 0,0 0 15,2 0-15,-1 1 0,-2 0 0,1 1 0,2-1 16,-3 0-16,2 1 0,0 0 0,1-1 15,-3 1-15,1 0 0,1 1 0,-2-1 16,0 1-16,0 0 0,0 0 0,1 0 16,-2 0-16,1-2 0,-1 2 0,-2 0 15,1 0-15,0 0 0,-1 0 16,1 0-16,-1 0 0,1 0 0,2-1 16,-1 1-16,1 0 0,-1-2 0,0 0 15,-1-2-15,3-1 0,-1 2 0,3 0 16,1 0-16,0 3 0,0 0 0</inkml:trace>
  <inkml:trace contextRef="#ctx0" brushRef="#br2" timeOffset="546811.9629">16185 4345 0,'0'0'0,"0"0"0,0 0 16,0 0-16,0 0 0,0 0 0,0 0 15,0 0-15,0 0 0,0 0 0,0 0 16,0 0-16,0 0 0,0 0 0,0 0 16,0 0-16,0 0 0,0 0 0,0 0 15,0 0-15,0 0 0,0 0 16,0 0-16,0 0 0,0 0 0,0 0 16,0 0-16,0 0 0,0 0 0,0 0 15,0 0-15,0 0 0,0 0 0,0 0 16,0 0-16,0 0 0,0 0 0,0 0 15,0 0-15,0 0 0,0 0 0,0 0 16,0 0-16,0 0 0,0 0 0,0 0 16,0 0-16,0 0 0,0 0 0,0 0 15,0 0-15,0 0 0,0 0 16,0 0-16,0 0 0,0 0 0,0 0 16,0 0-16,0 0 0,0 0 0,0 0 15,0 0-15,0 0 0,0 0 0,0 0 16,0 0-16,0 0 0,0 0 0,0 0 15,0 0-15,0 0 0,0 0 0,0 0 16,-155 126-16,152-122 0,-3 1 16,2 2-16,-3 0 0,0 1 0,3 1 15,-2 0-15,6-1 0,0-2 0,3 1 16,-2-2-16,1 1 0,0-1 0,-1 2 16,1 1-16,2-1 0,-2-2 0,0 1 15,0-1-15,-1 0 0,3-1 0,-1 1 16,4-1-16,-2 0 0,1-2 0,-1 2 15,-1 0-15,1-2 0,-1 1 0,0-1 16,1 0-16,-1 1 0,1-1 0,1-1 16,2 2-16,-1-2 0,-1 1 15,1-1-15,-3 0 0,2 1 0,-1-1 16,-1-1-16,1 1 0,0-1 0,1 1 16,-1-1-16,2 1 0,-2-1 0,1-1 15,1 1-15,3-1 0,-2-1 0,3-2 16,1 0-16,1-1 0,-4 0 15,2 0-15,-2-1 0,-1 1 0,0 0 16,-2 1-16,-1-2 0,2 2 0,-2-2 16,2 1-16,-2-1 0,0 1 0,-1-3 15,-1 3-15,-1-2 0,-3 2 0,1-3 16,1 1-16,0 0 0,2-2 0,0 1 16,-1-2-16,-3 1 0,-1 0 0,0 0 15,0 1-15,3 1 0,-1-1 0,0 0 16,-1 1-16,-1 0 0,0 0 15,-1 1-15,-1 1 0,-1-1 0,-3 2 16,1-1-16,0 0 0,3 1 0,-1 1 16,3-1-16,0 3 0,2-2 0,-4 2 15,2-1-15,0 0 0,0 2 0,-2-1 16,2 0-16,-2-1 0,-1 2 0,-1 0 16,-4 3-16,1 0 0,-3 4 0,-6 2 15,0 2-15,-1 0 0,1 0 16,3-3-16,1 1 0,2-1 0,-1-2 15,2 0-15,1-1 0,0-4 0,3 0 16,3-2-16,1 0 0,4 1 0,-1 0 16,0 0-16</inkml:trace>
  <inkml:trace contextRef="#ctx0" brushRef="#br2" timeOffset="548699.75">14522 2567 0,'0'0'0,"0"0"0,0 0 0,0 0 16,0 0-16,0 0 0,0 0 0,0 0 15,0 0-15,0 0 0,0 0 0,0 0 16,0 0-16,0 0 0,0 0 0,0 0 15,0 0-15,0 0 0,0 0 0,0 0 16,0 0-16,0 0 0,0 0 0,0 0 16,0 0-16,0 0 0,0 0 0,0 0 15,0 0-15,0 0 0,0 0 16,0 0-16,0 0 0,0 0 0,0 0 16,0 0-16,0 0 0,0 0 0,0 0 15,0 0-15,0 0 0,0 0 0,0 0 16,0 0-16,0 0 0,0 0 0,0 0 15,0 0-15,0 0 0,0 0 0,0 0 16,0 0-16,0 0 0,0 0 0,0 0 16,0 0-16,0 0 0,0 0 0,0 0 15,0 0-15,0 0 0,0 0 16,0 0-16,0 0 0,0 0 0,0 0 16,0 0-16,0 0 0,0 0 0,0 0 15,0 0-15,0 0 0,0 0 0,0 0 16,0 0-16,-92 176 0,91-170 0,2 2 15,2 1-15,1-2 0,3-2 16,-3 2-16,1-1 0,0-1 0,0-1 16,2 1-16,-1 0 0,0-2 0,1 1 15,-5-1-15,1 1 0,1-2 0,-2 0 16,1 1-16,-1-2 0,0 1 0,0 0 16,1-1-16,-1-1 0,0 1 0,1-1 15,-2 0-15,-1 0 0,0 0 0,1 0 16,0 0-16,1-1 0,0 1 0,0-4 15,2 3-15,3-3 0,1 0 0,0 0 16,-2 0-16,-1-2 0,1 1 0,-2-2 16,2 0-16,-3-1 0,3 0 15,-4 3-15,-1-1 0,0 0 0,-1 1 16,-1 0-16,-2 0 0,1-3 0,2 1 16,0 0-16,0 0 0,2 0 0,-2 1 15,-4-1-15,-1 1 0,-4-1 0,-1-1 16,2 1-16,2-2 0,2 1 0,3-1 15,-1 0-15,0 0 0,-2 1 16,-1 0-16,1 2 0,1-1 0,1 1 16,0 0-16,0 0 0,2 1 0,0 2 15,2 0-15,-1-1 0,0 4 0,0-3 16,-1 3-16,0-1 0,0 1 0,-1 0 16,-1 0-16,2 0 0,0 0 0,1 0 15,0 0-15,-2 0 0,0 0 0,-7 1 16,3 2-16,-4 5 0,-2 0 0,5 2 15,-3 0-15,0 3 0,-8 0 0,4 0 16,-4 0-16,3-2 0,-3-1 0,2-4 16,5-3-16,1-1 0,9-2 15,0 0-15</inkml:trace>
  <inkml:trace contextRef="#ctx0" brushRef="#br2" timeOffset="551090.9015">14575 2783 0,'0'0'0,"0"0"0,0 0 0,0 0 0,0 0 0,0 0 16,0 0-16,0 0 0,0 0 0,0 0 16,0 0-16,0 0 0,0 0 0,0 0 15,0 0-15,0 0 0,0 0 16,0 0-16,0 0 0,0 0 0,0 0 15,0 0-15,0 0 0,0 0 0,0 0 16,0 0-16,0 0 0,0 0 0,0 0 16,0 0-16,0 0 0,0 0 0,0 0 15,0 0-15,0 0 0,0 0 0,0 0 16,0 0-16,0 0 0,0 0 16,0 0-16,0 0 0,0 0 0,0 0 15,0 0-15,0 0 0,0 0 0,0 0 16,0 0-16,0 0 0,0 0 0,0 0 15,0 0-15,0 0 0,0 0 0,0 0 16,0 0-16,0 0 0,0 0 0,0 0 16,0 0-16,0 0 0,0 0 15,0 0-15,0 0 0,0 0 0,0 0 16,0 0-16,0 0 0,0 0 0,-122 169 16,109-155-16,3 0 0,-3 0 0,-2 3 15,-1-2-15,-5 2 0,0 1 0,0-1 16,3 1-16,-3 2 0,-3 0 0,0 1 15,-4-1-15,0 1 0,2-2 0,0-1 16,2 0-16,1 0 0,0-1 0,0 0 16,-1-2-16,1 1 0,0-1 15,0 2-15,1-1 0,1-1 0,4 0 16,-1 1-16,4-2 0,2 3 0,0-3 16,3 4-16,-1-2 0,-1 3 0,-2 1 15,-6 2-15,3 1 0,-3 1 0,2 0 16,1 1-16,2 0 0,5 1 0,0-1 15,2-1-15,-1 2 0,0-2 16,-1 1-16,0-2 0,0 4 0,2-1 16,-2 2-16,-2 2 0,1 0 0,-1 0 15,-4 1-15,3 2 0,-3 0 0,2 3 16,0 0-16,-1 1 0,1 0 0,-2-2 16,-1 1-16,-1-1 0,4-2 15,-3 3-15,4-2 0,0 3 0,0-1 0,-4 4 16,0-1-16,-3-1 0,-4 3 15,3 0-15,0 2 0,2 0 0,-1 2 16,0 1-16,-2 2 0,0-1 0,0 1 16,3 0-16,1 1 0,2 0 0,0 1 15,0-1-15,-3 0 0,3-1 0,-4 1 16,5 1-16,0-3 0,2 1 16,-2 0-16,4-3 0,0 0 0,0 2 15,2-1-15,0 1 0,1 1 0,-1 0 16,0 4-16,1-1 0,4 5 0,-1 0 15,-2 4-15,0-1 0,-1 3 0,0-2 16,-3 3-16,3 0 0,-4 2 0,-2 1 16,3 0-16,-4 2 0,-1 0 15,-2 2-15,-1 1 0,-3-2 0,7-2 0,-2 0 16,3-1-16,3-2 0,1 1 16,0-1-16,3-2 0,2 0 0,0-3 15,2 4-15,1-1 0,-1 1 0,3 1 16,5-3-16,-1 0 0,2-1 0,2-3 15,0 1-15,2 0 0,1-1 0,2 3 16,-4-3-16,6 1 0,0-3 0,1 1 16,3-1-16,1-3 0,2 1 0,-2-2 15,-1 1-15,-2-2 16,-2-2-16,0-6 0,18 11 0,-4-12 16,0 26-16,-2 4 0,-19-24 0,-3 2 15,11-2-15,0-2 0,5 12 16,4 13-16,-10-20 0,1 0 0,-5 0 15,2-3-15,-3-2 0,0-3 0,2-1 16,1 0-16,2-4 0,-5-2 0,2-2 16,-2-1-16,-2-1 0,3 0 0,-7-5 15,2 0-15,2-4 0,-1-1 16,0 0-16,-1-2 0,-2-1 0,1-2 16,3-4-16,-1-1 0,-3 0 0,1-1 15,-2 0-15,-2-2 0,-2-1 0,0-1 16,0-2-16,0-2 0,0-2 0,0 0 15,0-1-15,0-2 0,0 2 0,2-2 16,1-2-16,1-1 0,-2-4 0,-1-5 16,1-4-16,-1-4 0,-2-4 15,-4 0-15,-1 6 0,-1 7 0,4 7 16,3 7-16</inkml:trace>
  <inkml:trace contextRef="#ctx0" brushRef="#br2" timeOffset="551859.9675">13827 10726 0,'0'0'16,"0"0"-16,0 0 0,0 0 0,0 0 0,0 0 15,0 0-15,0 0 0,0 0 0,0 0 16,0 0-16,0 0 0,0 0 0,0 0 16,0 0-16,0 0 0,-180-76 0,162 74 15,1 2-15,0-2 0,-3 0 0,2 0 16,-1 1-16,-5 4 0,2 0 16,-2 1-16,-2 2 0,-2 0 0,-4 5 15,-4 3-15,7 0 0,-1 1 0,4-1 16,0 3-16,-2 1 0,-2 4 0,0 1 15,-1 4-15,3-1 0,2 1 0,2-1 16,3 3-16,2-2 0,3-1 0,-1 0 16,5-2-16,-3 2 0,4 1 0,4-1 15,2-5-15,5-3 0,6-3 16,0 2-16,1 0 0,0-2 0,3 2 16,1-4-16,6-3 0,-1-1 0,3-2 15,-1-1-15,3-2 0,0 0 0,-1 0 16,2-2-16,2-2 0,1-2 0,0 0 15,1 1-15,-2 1 0,2-1 0,2-2 16,-3 2-16,-4 0 0,-2-1 16,0 2-16,1-1 0,1-1 0,-5 0 15,-3 2-15,-5 0 0,-3 1 16,-3-1-16,0 0 0,-2-1 16,0 1-16,0 0 0</inkml:trace>
  <inkml:trace contextRef="#ctx0" brushRef="#br2" timeOffset="552135.6013">13767 11196 0,'0'0'0,"0"0"0,0 0 0,0 0 0,0 0 15,0 0-15,0 0 0,0 0 0,0 0 16,0 0-16,0 0 0,0 0 16,0 0-16,0 0 0,0 0 0,0 0 15,0 0-15,0 0 0,0 0 0,0 0 16,200-46-16,-182 40 0,1-1 0,-1 1 16,-1 0-16,-2 0 0,0 1 0,-8 1 15,-2 1-15,-3 1 0,-2 2 0,0 0 16</inkml:trace>
  <inkml:trace contextRef="#ctx0" brushRef="#br2" timeOffset="552703.3397">14388 11301 0,'0'0'0,"0"0"0,0 0 0,0 0 0,0 0 0,0 0 15,0 0-15,0 0 0,0 0 16,0 0-16,0 0 0,0 0 0,0 0 15,91-201-15,-74 169 0,1-3 0,3 1 16,-2-3-16,0 1 0,1 1 0,1-1 16,0 0-16,-2 0 0,1 0 0,-2 1 15,1 1-15,0-1 0,-1 3 16,-2 3-16,-6 3 0,-1 7 0,-3 6 0,-3 5 16,0 4-16,-3 3 0,0 1 15,0 1-15,-2-1 0,1 2 0,1-1 16,-1 1-16,-1 2 0,1 1 0,-3 5 15,2 6-15,-2 6 0,0 4 16,-2 4-16,-3 4 0,0 2 0,0 0 0,0-1 16,3-1-16,2 3 0,1-1 0,-2 3 15,-1 2-15,-2-1 0,1-1 0,-2-2 16,2-1-16,-1 0 0,3-6 16,-1 2-16,2-4 0,-2 1 0,0-1 15,2-3-15,1-5 0,1-3 0,2-4 16,-2-1-16,-1-1 0,-1-4 0,1-2 15,1-5-15,0-4 0,-4-3 0,-2-2 16,0-5-16,0-1 0,1-6 0,1-3 16,2 4-16,1 7 0,2 6 0,1 7 15,0 0-15</inkml:trace>
  <inkml:trace contextRef="#ctx0" brushRef="#br2" timeOffset="552932.2537">14495 10962 0,'0'0'0,"0"0"0,0 0 0,0 0 0,0 0 16,0 0-16,0 0 0,0 0 16,0 0-16,0 0 0,0 0 15,0 0-15,0 0 0,0 0 0,0 0 16,0 0-16,0 0 0,0 0 0,0 0 16,0 0-16,0 0 0,0 0 15,206-51-15,-184 43 0,0-1 0,-3 0 16,-1 0-16,-2 1 0,0 0 0,0-2 15,-1-1-15,-3-2 0,-1-2 0,-2 2 16,-4 4-16,-2 4 0,-3 5 16,0 0-16</inkml:trace>
  <inkml:trace contextRef="#ctx0" brushRef="#br2" timeOffset="553220.3482">15177 10597 0,'0'0'0,"0"0"16,0 0-16,0 0 0,0 0 0,0 0 0,0 0 15,0 0-15,0 0 0,0 0 16,0 0-16,0 0 0,0 0 0,0 0 16,0 0-16,-73 205 0,68-177 0,0 2 15,-2 1-15,-1 2 0,-1 1 16,1-3-16,1-1 0,0-6 0,-2-2 0,1 0 15,-1-1-15,0-1 0,-1-2 0,2-2 16,0-2-16,-2-4 0,1 0 16,-1-6-16,-3 0 0,-1-3 0,-2-3 15,2-5-15,3 1 0,3 1 0,4 1 16,4 4-16,0 0 0</inkml:trace>
  <inkml:trace contextRef="#ctx0" brushRef="#br2" timeOffset="553740.2282">14878 10933 0,'0'0'0,"0"0"0,0 0 0,0 0 16,0 0-16,0 0 0,0 0 0,0 0 15,0 0-15,0 0 0,0 0 0,0 0 16,0 0-16,0 0 0,0 0 16,0 0-16,0 0 0,0 0 0,0 0 0,0 0 15,202-59-15,-178 57 0,3-2 16,-6 0-16,-3 2 0,-3 1 0,-2 0 15,0 1-15,-4 4 0,1 1 0,-4 4 16,-3 1-16,-3 2 0,2 0 0,-2 2 16,1 1-16,1 5 0,0 3 0,2 1 15,0 1-15,3-2 0,-4-5 0,-3-3 16,-1-3-16,-2-2 0,-4 2 0,2-3 16,-1 3-16,3-2 0,0 1 0,2 0 15,1-1-15,0 1 0,0 0 16,2-1-16,0-2 0,2 1 0,3-3 15,1-3-15,3-1 0,2-2 0,3-2 16,0-3-16,0-1 0,0-4 0,1-2 16,0-3-16,0-3 0,-3 0 15,-1 1-15,-1 0 0,0-3 0,-4 1 0,-2 1 16,-1-2-16,-2 0 0,0 3 0,-5 1 16,1 0-16,-2 3 0,-1 0 15,-2 1-15,-2 1 0,-4 3 0,2 0 16,-1 1-16,-1 3 0,-3 3 0,-1-1 15,1 2-15,-2 3 0,0 3 0,2 2 16,1 2-16,-1 3 0,2-1 0,-1 1 16,3-1-16,2 0 0,-1-1 15,1 0-15,-1 2 0,0-2 0,1-1 0,2-4 16,2-1-16,2-1 0,1-3 16,2 1-16,0-2 0,0 0 0</inkml:trace>
  <inkml:trace contextRef="#ctx0" brushRef="#br2" timeOffset="554826.6962">15598 11153 0,'0'0'0,"0"0"16,0 0-16,0 0 0,0 0 0,0 0 15,0 0-15,0 0 0,0 0 0,0 0 16,0 0-16,0 0 0,0 0 0,0 0 15,0 0-15,0 0 0,0 0 0,0 0 16,0 0-16,0 0 0,0 0 0,0 0 16,0 0-16,0 0 0,0 0 0,0 0 15,0 0-15,0 0 0,0 0 0,0 0 16,0 0-16,0 0 0,0 0 16,0 0-16,0 0 0,0 0 0,0 0 15,0 0-15,0 0 0,0 0 0,0 0 16,0 0-16,68-186 0,-52 161 0,5-3 15,-5 12-15,-2 3 0,-2 2 0,-3 2 16,-4 5-16,-6 5 0,1 1 0,1-2 16,1 0-16,0-2 0,-6 5 0,-3 7 15,-3 2-15,-1 4 0,1 3 16,3-5-16,3-2 0,-5 13 0,7-4 16,2 4-16,0 4 0,2-12 0,0 1 15,-3 0-15,1 0 0,0-2 0,2-2 16,-2-2-16,1-2 0,1-5 0,-1 2 15,3-2-15,0-1 0,2 0 0,-2-1 16,0 1-16,1-3 0,-1 0 0,1-2 16,1 0-16,1-3 0,0-1 15,-1-3-15,1-2 0,3-4 0,-1-2 16,-1-2-16,0 2 0,0-3 0,5-4 16,8-5-16,5-7 0,-2 4 0,-5 5 15,-5 6-15,-8 5 0,-2 3 0,0 1 16,-1 4-16,-1 1 0,-1 3 0,-1 3 15,1-1-15,-1 1 0,1 0 16,-1 0-16,1 0 0,-1 1 0,0-1 16,0 0-16,0 0 0,1 0 0,-2 2 15,2 1-15,1 7 0,-2 0 0,1 5 16,1-1-16,-2 2 0,0-2 0,-5 5 16,-4 5-16,-2 2 0,-1-6 15,4-5-15,6-10 0,2 8 0,2 2 0,1 2 16,2 0-16,2-11 0,-2 0 0,2-1 15,1-2-15,2 1 0,-1-1 16,0-3-16,0-2 0,6-4 0,4-3 16,1-6-16,6-4 0,-2-1 0,-1-2 15,-7 3-15,-5 2 0,-1 0 0,-3-1 16,4-3-16,0 3 0,-3 6 0,12-17 16,-3 7-16,2-2 0,0-3 0,-11 17 15,-2 4-15,-4 2 0,0 1 0,-2 3 16,-1-1-16,1 2 0,0 0 15,-1 0-15,1 0 0,0-1 0,-2 3 16,-2 2-16,-1 3 0,-3 6 0,0 4 16,-2 4-16,-2 1 0,1 3 0,2-2 15,3-2-15,4-1 0,4-3 0,3 0 16,0-3-16,4 1 0,-3-4 0,4-2 16,-2-1-16,0 1 0,-1 1 15,2-1-15,-1-2 0,2-3 0,1-1 16,0-2-16,1 0 0,0-1 0,-1 1 15,4-4-15,-5-1 0,1-2 0,1-2 16,2-5-16,4-5 0,1-5 0,6-6 16,-6 1-16,-1 2 0,-3-1 15,-1 2-15,2 1 0,-4 1 0,0 4 0,-4 6 16,-2 3-16,-4 6 0,0 2 16,-2 1-16,0 0 0,-1 0 0,0 1 15,0 0-15,1-1 0,1 2 0,-1-1 16,2 3-16,2 4 0,1 4 0,4 3 15,2 4-15,5 1 16,3-1-16,5-1 0,6-2 0,3-4 16,-7-4-16,-5-3 0,-14-3 0,-7-2 15,0 0-15</inkml:trace>
  <inkml:trace contextRef="#ctx0" brushRef="#br2" timeOffset="586371.6626">13279 11635 0,'0'0'0,"0"0"0,0 0 15,0 0-15,0 0 0,0 0 0,0 0 16,0 0-16,0 0 0,0 0 16,0 0-16,0 0 0,0 0 0,0 0 15,0 0-15,0 0 0,0 0 0,0 0 16,0 0-16,0 0 0,0 0 0,-196 24 15,182-24-15,-1 0 0,-3 5 0,1-2 16,2 1-16,-1 0 0,0 3 0,-1 2 16,-2 1-16,0 4 0,-3 1 0,-1 3 15,-1 5-15,-2 0 0,4 2 0,-2 3 16,-2 1-16,3 2 0,1 2 0,2-1 16,-2 0-16,1 1 0,-1 0 15,3-3-15,3 0 0,2-1 0,5-2 16,4-1-16,-1-3 0,5-4 0,1 0 15,0-1-15,-2 1 0,2-4 0,-3-1 16,6-2-16,1-3 0,1-1 0,1-1 16,0 0-16,0-2 0,2-2 0,-4-2 15,1-1-15,1-4 0,2-4 16,3-4-16,-3-2 0,-1 2 0,-4 3 16,-2 5-16,-1 4 0,0 0 15</inkml:trace>
  <inkml:trace contextRef="#ctx0" brushRef="#br2" timeOffset="589211.274">13203 12340 0,'0'0'0,"0"0"0,0 0 15,0 0-15,0 0 0,0 0 0,0 0 16,0 0-16,0 0 0,0 0 16,0 0-16,0 0 0,0 0 0,0 0 15,0 0-15,0 0 0,0 0 0,0 0 16,0 0-16,0 0 0,0 0 0,0 0 16,0 0-16,0 0 0,0 0 0,0 0 15,0 0-15,0 0 0,143-144 16,-128 115-16,-1-1 0,2 3 0,-4 0 15,2 0-15,-3 0 0,4-1 0,-1 1 16,4-3-16,-4 3 0,2-2 0,-1 1 16,-1 2-16,-1 4 0,-2 2 15,2 1-15,0 2 0,-1 2 0,-1 2 0,-2 1 16,0 1-16,-2 2 0,-1 4 0,-3 1 16,1 3-16,0-1 0,-1 1 15,-1 0-15,-4 1 0,2 0 0,2 2 16,1 0-16,-2 1 0,2 0 0,0 1 15,-1 4-15,0 0 0,0 5 0,-2 3 16,-2 3-16,0 1 0,-3 1 0,1 1 16,-3-1-16,0 3 0,0 2 0,0 3 15,-3 1-15,1-1 0,2-1 0,-1-1 16,-1-2-16,0 2 0,0 1 0,1-3 16,4-1-16,-2-3 0,1 1 15,1-4-15,1-1 0,1-4 0,2-4 16,0-1-16,-2-2 0,1 0 0,-2-3 15,1-1-15,0-3 0,0 0 0,-1-3 16,1-1-16,-3-4 0,1-1 16,-4-4-16,-2-1 0,0-5 0,3 6 0,1 5 15,4 3-15,2 6 0,0 0 16</inkml:trace>
  <inkml:trace contextRef="#ctx0" brushRef="#br2" timeOffset="589465.3692">13255 12150 0,'0'0'0,"0"0"0,0 0 0,0 0 16,0 0-16,0 0 0,0 0 0,0 0 16,0 0-16,0 0 0,0 0 15,0 0-15,0 0 0,0 0 0,194-83 16,-174 77-16,0 0 0,-1 2 0,-3 0 15,2 0-15,0-2 0,-1 1 16,-3 2-16,-2-1 0,-3 2 0,0-2 0,1-1 16,-2-1-16,0 0 0,-3 1 15,0 1-15,-3 2 0,-2 1 0,0 1 0,0 0 16</inkml:trace>
  <inkml:trace contextRef="#ctx0" brushRef="#br2" timeOffset="589904.6631">13832 12186 0,'0'0'0,"0"0"16,0 0-16,0 0 0,0 0 0,0 0 15,0 0-15,0 0 0,0 0 0,0 0 16,0 0-16,0 0 0,0 0 15,0 0-15,0 0 0,0 0 0,0 0 0,0 0 16,0 0-16,0 0 0,0 0 16,0 0-16,0 0 0,0 0 0,0 0 15,0 0-15,0 0 0,0 0 0,0 0 16,0 0-16,0 0 0,0 0 16,0 0-16,0 0 0,0 0 0,0 0 0,0 0 15,0 0-15,0 0 0,0 0 16,0 0-16,0 0 0,0 0 0,0 0 15,0 0-15,0 0 0,0 0 0,0 0 16,0 0-16,0 0 0,0 0 0,0 0 16,0 0-16,79-184 0,-73 176 0,0 4 15,-2 0-15,0 3 0,-1 0 0,0 0 16,-1 1-16,2 1 0,-1 0 0,1 0 16,0 2-16,-1-2 0,0-1 15,1 1-15,-3-2 0,1 0 0,0-1 16,0 1-16,0 1 0,-2 1 0,0-1 15,0 0-15</inkml:trace>
  <inkml:trace contextRef="#ctx0" brushRef="#br2" timeOffset="590416.3109">14181 11976 0,'0'0'0,"0"0"0,0 0 16,0 0-16,0 0 0,0 0 0,0 0 15,0 0-15,0 0 0,0 0 0,0 0 16,0 0-16,0 0 0,0 0 0,0 0 16,0 0-16,0 0 0,0 0 15,0 0-15,0 0 0,0 0 0,0 0 16,0 0-16,0 0 0,0 0 0,0 0 16,0 0-16,0 0 0,0 0 0,0 0 15,0 0-15,0 0 0,0 0 0,0 0 16,0 0-16,0 0 0,0 0 0,0 0 15,0 0-15,122 148 0,-134-131 16,2-1-16,1-2 0,-2 0 0,1-1 16,-2 0-16,0 1 0,-1-3 0,-2 1 15,4 0-15,2-6 0,-3 0 0,1 0 16,-1-4-16,3 1 0,1-2 0,2-3 16,3-3-16,0-3 0,1-4 15,2-2-15,-4-2 0,2 1 0,3-3 16,4-1-16,1 0 0,1 1 0,-1 3 15,-2 2-15,2 0 0,3 0 0,-2 3 16,0 1-16,-1 5 0,-1 2 0,2 0 16,1 0-16,2-1 15,5 2-15,-1 1 0,1 1 0,0 1 16,-3 1-16,-2 0 0,-1 1 0,0-1 16,0 1-16,-1-2 0,0-1 0,-3-2 15,1-2-15,0-2 0,0-1 0,0-1 16,0-1-16,0 3 0,-2 0 15,-2 3-15,-1 0 0,-1 2 0,0 0 16</inkml:trace>
  <inkml:trace contextRef="#ctx0" brushRef="#br2" timeOffset="590824.7266">14433 11959 0,'0'0'0,"0"0"15,0 0-15,0 0 0,0 0 0,0 0 16,0 0-16,0 0 0,0 0 0,0 0 16,0 0-16,0 0 0,0 0 0,0 0 15,0 0-15,0 0 0,0 0 16,0 0-16,0 0 0,0 0 15,0 0-15,0 0 0,0 0 0,0 0 0,0 0 16,106 162-16,-98-156 0,0-4 0,-2 1 16,-1-3-16,2 0 0,2-4 0,0-1 15,1-3-15,2-1 0,-3 0 0,1-2 16,0-2-16,-1 0 0,1-4 0,-2 2 16,0-1-16,-2 1 0,2-2 0,-1 3 15,-4 2-15,1 2 0,-1 2 16,-1 1-16,0 3 0,-1 2 0,-1 5 15,-1 0-15,-1 2 0,0 0 0,0 2 16,-4 4-16,-1 5 0,-3 5 0,-3 1 16,-1 2-16,0 0 0,-2 1 0,-3 3 15,1 1-15,-1 2 0,-2 3 0,0-1 16,0 5-16,-1-4 0,2 3 16,0-2-16,2-1 0,-2 1 0,1-5 15,1-2-15,3-4 0,6-6 0,2-1 16,3-5-16,-2-2 0,2-2 0,0-4 15,1-3-15,1-6 0,2-2 0,1-3 16,2-4-16,2-2 0,-1-2 16,2 4-16,-4 3 0,-1 6 0,-1 5 15,0 0-15</inkml:trace>
  <inkml:trace contextRef="#ctx0" brushRef="#br2" timeOffset="591521.7409">14544 12209 0,'0'0'0,"0"0"0,0 0 0,0 0 0,0 0 15,0 0-15,0 0 0,0 0 0,0 0 16,0 0-16,0 0 0,0 0 0,0 0 15,0 0-15,192-49 0,-189 49 16,0 0-16,0 0 0,-1-1 0,2 1 16,1-4-16,-1 0 0,2-1 0,-1 0 15,1-1-15,-1 0 0,0 0 0,-1 2 16,1-1-16,0 0 0,2-2 0,2-2 16,3-1-16,-3 0 0,0 1 0,-5 1 15,2 0-15,-3-1 0,1 0 0,-1-1 16,0 0-16,0 1 0,-3 1 15,0 0-15,-2-1 0,-2 3 0,1 0 16,-3-1-16,0 1 0,1-1 0,-2 3 16,1-1-16,1 2 0,-1 3 0,2 0 15,0 0-15,1 0 0,1 0 0,-1 4 16,-2 1-16,-1 6 0,-1 1 0,1 4 16,0 3-16,2 3 0,-2 0 15,3 1-15,3 2 0,0-2 0,2-1 16,-2-3-16,3-2 0,2-3 0,3-3 15,2-1-15,3-1 0,1 0 0,-1-2 16,2-3-16,2-3 0,1-3 0,1-3 16,0-3-16,-1-2 0,1 0 0,-3-3 15,0-1-15,-2-1 0,-1 1 0,-2-3 16,0 3-16,-1 0 0,-4 2 16,-1 1-16,0-2 0,-2 1 0,3 2 15,-3 2-15,-1 5 0,-1 1 0,0 2 16,-1 2-16,1 0 0,-3 5 0,-3 2 15,-1 2-15,-1 5 0,3-1 0,-1 2 16,1 0-16,-2-2 16,2-1-16,1 0 0,2-1 0,0-2 15,0-1-15,-2-3 0,1-5 0,2-2 16,2 0-16,-1-1 0,2-1 0,0-3 16,1 0-16,2 0 0,0-3 15,0-1-15,2-4 0,2-3 0,-3 1 16,2-1-16,0-1 0,1-1 0,-1-3 15,2-1-15,-3-1 0,1 1 0,0 3 16,4-1-16,-1 4 0,0 3 0,-1 4 16,-5 4-16,-1 3 0,-1 1 0,0 1 15,2 1-15,-1 3 0,1-1 16,1 2-16,-1-1 0,2 4 0,0-1 16,0 1-16,0 1 0,2-2 0,-2-1 15,-1-2-15,-2-3 0,-2-2 0,-2 0 16,-1-1-16,0 2 0,0 0 0</inkml:trace>
  <inkml:trace contextRef="#ctx0" brushRef="#br2" timeOffset="592470.6549">15854 11949 0,'0'0'0,"0"0"0,0 0 0,0 0 0,0 0 16,0 0-16,0 0 0,0 0 0,0 0 0,0 0 15,0 0-15,0 0 0,0 0 16,0 0-16,0 0 0,0 0 0,0 0 16,0 0-16,0 0 0,0 0 0,0 0 15,0 0-15,0 0 0,135-139 0,-123 134 16,-5 2-16,2 2 0,-3 1 0,1 1 15,-1 2-15,0 2 0,-1 1 16,-1 2-16,-1 2 0,1 3 0,-1 1 16,0 1-16,-3 2 0,-2 0 0,-2 1 15,-2 1-15,1 1 0,-2-1 0,-1 2 16,-3-2-16,0 2 0,-2 1 0,-2-2 16,0 0-16,-1-4 0,2-1 0,-1-1 15,3-2-15,-3-1 0,3-3 16,-1 0-16,0-2 0,3-1 0,0-3 15,2-1-15,1-3 0,2 0 16,-3-2-16,2 1 0,1-2 0,-1 0 16,1-2-16,2 0 0,3 0 15,1 1-15,1-2 0,2 3 0,-2-1 16,1 1-16,1 2 0,-1-1 0,2-1 16,1 2-16,-1 0 0,3 0 0,1-1 15,3-1-15,1-2 0,1 1 16,2 0-16,1 0 0,-1 1 0,3 0 0,-1 0 15,0 0-15,0 0 0,-2 0 16,0 1-16,-3-1 0,1-1 0,-1 1 16,0-3-16,1-2 0,0-1 0,-3-2 15,-3-2-15,-3 4 0,-3 3 0,0 3 16,-2 5-16,0 0 0</inkml:trace>
  <inkml:trace contextRef="#ctx0" brushRef="#br2" timeOffset="592930.6377">16532 11503 0,'0'0'0,"0"0"0,0 0 16,0 0-16,0 0 0,0 0 0,0 0 16,0 0-16,0 0 0,0 0 15,0 0-15,0 0 0,0 0 0,0 0 16,0 0-16,-60 195 0,36-153 0,3-2 15,1 0-15,-1 0 0,2-2 0,-2 0 16,-1-2-16,3-2 0,-1-3 0,3-3 16,2-4-16,1-1 0,2-3 0,-1-2 15,0-1-15,0-4 0,0-3 0,2-6 16,2 0-16,-3-5 0,1-2 16,1-1-16,0-4 0,3 3 0,-1-7 15,-3 0-15,4 2 0,1 0 0,2 7 16,-1-16-16,0-5 0,-2-2 0,0-5 15,7 15-15,0 0 0,3-2 0,7 2 16,-1 3-16,2 2 0,3 1 0,-2 2 16,5 1-16,0 1 0,0 0 15,-4-1-15,0 0 0,-2 0 0,-1 0 16,1-1-16,0 0 0,3-2 0,-1 0 16,2 0-16,0 2 0,1 1 0,1 0 15,-2 2-15,2 0 0,-3 1 0,0 3 16,-3-2-16,2 0 0,-2 0 0,0-2 15,-1 0-15,-6 2 0,1 0 0,-3 3 16,-2-1-16,0 1 0,0 0 16</inkml:trace>
  <inkml:trace contextRef="#ctx0" brushRef="#br2" timeOffset="593291.1896">16544 12132 0,'0'0'0,"0"0"16,0 0-16,0 0 0,0 0 0,0 0 16,0 0-16,0 0 0,0 0 0,0 0 15,0 0-15,0 0 0,0 0 16,0 0-16,0 0 0,0 0 0,0 0 0,0 0 16,0 0-16,0 0 0,0 0 0,133-144 15,-130 125-15,-1-1 0,0 0 16,-3-1-16,-1 0 0,-2-1 0,-1 3 15,2 1-15,-2 1 0,-1 4 0,0 4 16,-1 0-16,0 5 0,1 3 16,-2 1-16,-2 4 0,-2 2 0,0 6 0,-2 2 15,1 3-15,1 1 0,-2 2 16,3 1-16,2 0 0,3-3 0,4 0 16,1 0-16,2-4 0,1-2 0,2-4 15,4-2-15,-1-4 0,0-3 0,4-3 16,-1-2-16,-1-1 0,-4 1 0,-3 5 15,-2 1-15,0 0 16</inkml:trace>
  <inkml:trace contextRef="#ctx0" brushRef="#br2" timeOffset="593925.6764">16866 11909 0,'0'0'0,"0"0"0,0 0 16,0 0-16,0 0 0,0 0 15,0 0-15,0 0 0,0 0 0,0 0 0,0 0 16,0 0-16,0 0 0,0 0 0,0 0 16,0 0-16,0 0 0,0 0 0,-104 166 15,103-164-15,0-1 0,1-1 16,0-1-16,0-1 0,1 0 0,-1 0 16,0 0-16,1-2 0,1-2 0,2-3 15,1-2-15,1-3 0,1-1 0,5-3 16,1-3-16,2 0 0,2-1 0,-1-1 15,-2 1-15,2 3 0,-1-3 0,-1 5 16,-1 3-16,-4 5 0,-2 4 0,0 1 16,-4 4-16,1 0 0,-2 0 15,0 1-15,0 2 0,1-1 0,-2 2 16,3 0-16,1 1 0,2 2 0,-1 0 16,-1 4-16,-2 4 0,-1 2 0,-3 0 15,3-2-15,1-1 0,-2-3 0,0 2 16,-1-3-16,0 0 0,1-3 15,0-1-15,2-2 0,-2 2 0,-1-3 16,-1 1-16,1-3 0,0 1 0,1-3 16,1 0-16,-1-1 0,2-1 0,0 0 15,1-3-15,1 2 0,0-4 0,2 1 16,-4-1-16,3-2 0,1-3 0,0 1 16,1-3-16,-1 1 0,-3 2 0,0 4 15,-1-4-15,4-3 0,7-4 0,-1-6 16,0 7-16,0 2 0,2-1 15,-2 3-15,-1 2 0,-4 7 0,-7 7 16,0-1-16,0 1 0,2-2 0,0 0 16,-3 4-16,-3 7 0,-3 0 0,1 3 15,2-2-15,6-3 0,-1 2 0,-6-4 16,1 11-16,-2 1 0,2 0 0,1 2 16,2-4-16,0-3 0,3 0 15,1 2-15,1-1 0,0 2 0,-2 1 16,-2 1-16,1-3 0,-2-2 0,1-4 15,-3-5-15,-3-4 0,-1-3 0,2-1 16,1 2-16,3 1 0</inkml:trace>
  <inkml:trace contextRef="#ctx0" brushRef="#br2" timeOffset="596667.3567">17392 11882 0,'0'0'0,"0"0"0,0 0 0,0 0 16,0 0-16,0 0 0,0 0 16,0 0-16,0 0 0,0 0 0,0 0 15,0 0-15,0 0 0,0 0 0,0 0 16,0 0-16,0 0 0,0 0 0,0 0 15,0 0-15,0 0 0,0 0 0,0 0 16,0 0-16,0 0 0,0 0 0,0 0 16,0 0-16,0 0 0,0 0 15,0 0-15,0 0 0,0 0 0,0 0 16,0 0-16,0 0 0,197-28 0,-182 26 16,-1 1-16,0 2 0,0-2 0,0 1 15,0-4-15,0 0 0,0 0 0,-2-2 16,-2 2-16,-2-1 0,-4-1 0,-1 0 15,-1 3-15,-2 1 0,0 2 0,0 0 16</inkml:trace>
  <inkml:trace contextRef="#ctx0" brushRef="#br2" timeOffset="597318.8366">17915 11592 0,'0'0'0,"0"0"0,0 0 16,0 0-16,0 0 0,0 0 16,0 0-16,0 0 0,0 0 0,0 0 15,0 0-15,0 0 0,0 0 0,0 0 16,0 0-16,176-89 0,-160 84 0,1 1 16,-3 2-16,2 1 0,-2 1 0,-2 3 15,0 1-15,-3 5 0,-1 1 0,0 3 16,-5 4-16,-1 1 0,-3 4 0,-1 2 15,-3 1-15,-1 1 0,0-1 0,0 0 16,-1 2-16,-1-2 0,0-2 0,0-2 16,0-3-16,-1-1 0,3-1 15,-3-3-15,0 0 0,-3-2 0,2-2 16,0 0-16,-2-1 0,2-2 0,-4 2 16,1-3-16,1 2 0,-1-2 0,2-2 15,2-2-15,-1-2 0,2-2 0,2-2 16,2-2-16,1 1 0,1-6 0,4 0 15,1-3-15,1-2 0,-1 2 0,1 0 16,1 1-16,1 0 0,2 0 0,1 0 16,-1 1-16,1 3 0,0 0 0,-2 2 15,2 0-15,-2 3 0,2 1 16,-1-1-16,1 1 0,2 4 16,-1 0-16,4 2 0,3 2 0,1 0 15,0 2-15,0-1 0,-1 0 16,-3-3-16,0 1 0,-1-3 0,0 0 15,-3-2-15,2-1 0,-1-3 0,1-2 16,-1-4-16,-1 1 0,-2 2 0,-3 2 16,-3 5-16,-2 2 0,0 0 0</inkml:trace>
  <inkml:trace contextRef="#ctx0" brushRef="#br2" timeOffset="597616.5075">18629 11137 0,'0'0'0,"0"0"0,0 0 0,0 0 16,0 0-16,0 0 0,0 0 0,0 0 0,0 0 15,0 0-15,0 0 0,0 0 0,0 0 16,0 0-16,0 0 0,0 0 0,0 0 16,0 0-16,0 0 0,0 0 15,0 0-15,-79 177 0,63-144 0,-1 1 0,1 1 16,-3 2-16,-1-1 0,3 1 15,-1-2-15,4-3 0,0 0 0,-1-1 16,2 2-16,-1-2 0,6-4 0,1-3 16,3-1-16,1-1 0,-1-1 0,2-3 15,0-3-15,1-3 0,-1-7 0,2-1 16,0-4-16,2-4 0,-1-1 0,0 2 16,0 0-16,-1 3 0,0 0 0</inkml:trace>
  <inkml:trace contextRef="#ctx0" brushRef="#br2" timeOffset="598088.6452">18627 11550 0,'0'0'0,"0"0"0,0 0 0,0 0 15,0 0-15,0 0 0,0 0 0,0 0 0,0 0 16,0 0-16,0 0 0,0 0 15,0 0-15,0 0 0,0 0 0,0 0 16,0 0-16,0 0 0,0 0 0,0 0 16,0 0-16,0 0 0,0 0 0,0 0 15,195-25-15,-190 35 0,0 2 0,-4 3 16,-1 1-16,-2 0 0,-2 1 0,1 2 16,-1 0-16,-4 0 0,1-1 0,-2-1 15,1-1-15,0 0 0,2-3 16,-2-3-16,2-1 0,1-2 0,0-2 0,0 0 15,0-1-15,-1-1 0,2-1 16,1-1-16,0-1 0,2 0 0,0 0 16,0-1-16,0 0 0,1-3 0,0-1 15,0 0-15,1-2 0,-1-2 0,1 0 16,1-1-16,1-3 0,2 0 0,3-2 16,0 0-16,1 1 0,0 1 15,1 0-15,-2 2 0,1 0 0,0 2 16,0 3-16,-2-1 0,1 1 0,2 2 15,2-1-15,-2 1 0,2 2 0,0-1 16,1-1-16,-4 2 0,2-1 0,0 1 16,-1-2-16,0 0 0,2-3 0,-3 2 15,-5 1-15,-1 3 0,-3 1 0,0 0 16</inkml:trace>
  <inkml:trace contextRef="#ctx0" brushRef="#br2" timeOffset="598618.9646">19214 11501 0,'0'0'0,"0"0"0,0 0 0,0 0 0,0 0 15,0 0-15,0 0 0,0 0 16,0 0-16,0 0 0,0 0 16,0 0-16,0 0 0,0 0 0,0 0 15,0 0-15,0 0 0,0 0 0,0 0 16,-203 5-16,189 1 0,4-1 0,1 2 15,2 1-15,1 0 0,2 1 0,2 2 16,2-2-16,2 0 0,1-1 0,3 0 16,1 2-16,3 0 0,-1 1 15,1 0-15,1-3 0,0 2 0,1 0 16,1-2-16,1 2 0,-2-1 0,0-2 16,-1 0-16,1 0 0,-3-1 0,-3 1 15,0-2-15,-1-1 0,-3 0 0,-1-1 16,0 0-16,-2-3 0,0 3 0,1-3 15,-3 0-15,0-3 0,-1 3 0,-3-1 16,-1-1-16,-1 0 0,-2-1 16,2 0-16,2 0 0,-1-1 0,3 3 0,-1-2 15,2 2-15,-2 0 0,1 0 16,0 2-16,0 0 0,1 1 0,1 1 16,-3 0-16,2 2 0,-1 1 0,-2 2 15,0 3-15,-1 1 0,1 1 0,-3 1 16,3 0-16,0 2 0,1-2 0,-1-1 15,1 1-15,0-1 0,-1 1 0,1-1 16,-1 0-16,1 0 0,-1-1 0,2 0 16,-1-1-16,1-1 0,2-1 15,-1-4-15,2-1 0,0-3 0,1-2 16,1-6-16,2-5 0,5-8 0,-3 2 16,3 5-16,-5 6 0,-2 7 0,0 0 15</inkml:trace>
  <inkml:trace contextRef="#ctx0" brushRef="#br2" timeOffset="598873.3885">19377 11453 0,'0'0'0,"0"0"0,0 0 0,0 0 0,0 0 16,0 0-16,0 0 0,0 0 0,0 0 15,0 0-15,0 0 0,0 0 0,0 0 16,0 0-16,0 0 0,0 0 16,-87 197-16,77-179 0,0 0 0,1-1 15,0-3-15,2-2 0,1-3 0,2-3 16,0-3-16,3-6 0,2-2 0,1-4 16,2 1-16,-2 2 0,-1 2 0,-1 4 15,0 0-15</inkml:trace>
  <inkml:trace contextRef="#ctx0" brushRef="#br2" timeOffset="599508.7149">19580 11511 0,'0'0'0,"0"0"16,0 0-16,0 0 0,0 0 16,0 0-16,0 0 0,0 0 0,0 0 0,0 0 15,0 0-15,0 0 0,0 0 0,0 0 16,0 0-16,0 0 0,0 0 0,0 0 15,0 0-15,0 0 0,0 0 16,0 0-16,0 0 0,0 0 0,0 0 16,0 0-16,0 0 0,0 0 0,0 0 15,0 0-15,0 0 0,0 0 0,0 0 16,0 0-16,0 0 0,0 0 0,0 0 16,0 0-16,0 0 0,0 0 0,0 0 15,0 0-15,0 0 0,0 0 0,0 0 16,0 0-16,0 0 0,0 0 0,0 0 15,0 0-15,0 0 0,0 0 0,0 0 16,0 0-16,0 0 0,0 0 16,0 0-16,0 0 0,0 0 15,0 0-15,0 0 0,0 0 0,0 0 16,0 0-16,0 0 0,0 0 16,0 0-16,0 0 0,0 0 0,0 0 15,0 0-15,0 0 0,0 0 0,0 0 16,0 0-16,0 0 0,0 0 0,0 0 15,0 0-15,0 0 0,0 0 0,0 0 16,0 0-16,0 0 0,0 0 0,0 0 16,0 0-16,0 0 0,0 0 0,0 0 15,0 0-15,0 0 0,0 0 0,0 0 16,0 0-16,0 0 0,0 0 16,161-130-16,-153 120 0,-2 3 0,-1 3 15,-3 4-15,0 0 0,-2 1 0,0 2 16,2 0-16,1 2 0,1 1 0,-2 3 15,1 0-15,-1 4 0,0 0 0,-2 1 16,0 1-16,0 1 0,0 0 0,0-1 16,0 1-16,0 0 0,2 0 0,-2-1 15,-2 2-15,2-2 0,-2 1 16,1-2-16,0 0 0,-1-3 0,-1-2 0,0-2 16,0-5-16,0-3 0,-1 0 15,1-3-15,2 3 0,1 1 0,0 0 16</inkml:trace>
  <inkml:trace contextRef="#ctx0" brushRef="#br2" timeOffset="600658.9737">19535 11476 0,'0'0'0,"0"0"0,0 0 0,0 0 15,0 0-15,0 0 0,0 0 0,0 0 0,0 0 0,0 0 16,0 0-16,0 0 0,0 0 16,0 0-16,0 0 0,0 0 0,0 0 15,0 0-15,0 0 0,0 0 0,0 0 16,0 0-16,0 0 0,0 0 0,0 0 15,0 0-15,0 0 0,0 0 0,0 0 16,0 0-16,0 0 0,0 0 0,0 0 16,0 0-16,0 0 0,-106 178 0,102-163 15,0 1-15,1-3 0,0 0 0,1-2 16,1-3-16,1-2 0,0-1 16,-1-2-16,2 0 0,-2-2 0,1-1 15,1 0-15,-1 0 0,1 0 0,-1-2 16,2 0-16,0-3 0,1-1 0,1-4 15,1-1-15,1-3 0,1-2 0,0-1 16,0-2-16,2-1 0,0-1 0,3-1 16,-2-2-16,2-1 0,-1-1 0,0 2 15,2 2-15,-2 1 0,0 2 16,0 2-16,-1 3 0,-1-1 0,0 3 16,-2 3-16,-1 1 0,-1 0 0,-1 2 15,2 1-15,-2 0 0,-1 1 0,1 1 16,0 1-16,1 0 0,-1 1 0,2 2 15,-1 1-15,1 2 0,-2 0 0,1 3 16,-1 1-16,-3 4 16,-2 5-16,-3 4 0,-1 2 0,-2 2 15,1-5-15,-2-1 0,2-2 0,1 0 16,-1 0-16,3 0 0,-2-1 0,1 0 16,0-1-16,0 0 0,-1-1 0,1 0 15,2-3-15,-3 0 0,2 0 16,1-1-16,-2 0 0,3-1 0,-1 0 0,2-3 15,0 0-15,1-2 0,0-1 16,0-1-16,0-1 0,0-1 0,1 0 16,-2-2-16,2 1 0,2-4 0,3-3 15,0-2-15,2-2 0,1 0 0,-1-2 16,1-1-16,1-2 0,0-1 0,0-1 16,0 0-16,-1-2 0,1-1 0,1 0 15,0-1-15,0 0 0,1 0 16,-1 1-16,1 1 0,-3 4 0,1 2 15,-3 2-15,-2 4 0,0 0 0,-2 4 16,-1 1-16,0 0 0,-1 3 0,0-1 16,-1 1-16,-1 0 0,1 1 0,-1 0 15,1 0-15,1 3 0,1-1 16,1 2-16,-1 1 0,1 2 0,1-1 0,0 2 16,-1 1-16,0 0 0,1 1 15,-3 2-15,2-2 0,-1 4 0,-1-2 16,0 3-16,-1 1 0,2-1 0,-4 2 15,-1 1-15,-1-1 0,1 0 0,0-1 16,1 0-16,0-2 0,0 0 0,1-3 16,-1 0-16,0-1 0,1 1 0,0-1 15,1-2-15,1-1 0,0 0 16,0 0-16,-2-1 0,0-1 0,1-2 16,0-1-16,0 2 0,0-4 0,0-1 15,1-2-15,-1-2 0,1-3 0,1-6 16,0-3-16,0 3 0,-2 3 0,-1 5 15,0 6-15,0 0 0</inkml:trace>
  <inkml:trace contextRef="#ctx0" brushRef="#br2" timeOffset="601294.6211">20323 11514 0,'0'0'0,"0"0"0,0 0 16,0 0-16,0 0 15,0 0-15,0 0 0,0 0 0,0 0 0,0 0 0,0 0 16,0 0-16,0 0 0,0 0 0,0 0 16,0 0-16,0 0 0,0 0 0,0 0 15,0 0-15,0 0 0,0 0 16,0 0-16,0 0 0,0 0 0,0 0 15,0 0-15,0 0 0,195-35 0,-174 27 16,1-1-16,-4-2 0,-1 1 0,-2 0 16,-1 0-16,-3 0 0,-2-2 0,-2 1 15,-3 1-15,-3-2 0,-2 2 0,0 1 16,-2-2-16,-1 1 0,-2-1 16,-2 2-16,0 1 0,-1 2 0,-2 1 15,0 2-15,-4 1 0,0 3 0,-2 3 16,-2 2-16,-1 3 0,0 3 0,1 2 15,0 2-15,1 4 16,-1 1-16,0 6 0,1 3 0,1 0 16,6 1-16,4-8 0,4-1 0,0-1 15,4-3-15,1 0 0,2-1 0,3 0 16,2-1-16,3 0 0,0-3 0,1-3 16,3-2-16,0-4 0,1-2 0,1-4 15,-1-2-15,1-4 0,1 0 16,1-6-16,2-4 0,-1-4 0,-2-3 15,-6 5-15,-5 7 0,-4 7 0,-4 6 16,0 0-16</inkml:trace>
  <inkml:trace contextRef="#ctx0" brushRef="#br2" timeOffset="601549.9264">20930 11029 0,'0'0'0,"0"0"15,0 0-15,0 0 0,0 0 0,0 0 16,0 0-16,0 0 0,0 0 0,0 0 16,0 0-16,0 0 0,0 0 0,-65 192 15,54-162-15,1-1 0,2-7 16,-2 5-16,-1-1 0,1-2 0,-2 6 16,3-8-16,0 0 0,0 0 0,4-3 15,-3 1-15,2-4 0,2 1 0,-3-3 16,4-1-16,2-4 0,3-5 0,4-7 15,3-5-15,-2 0 0,-1 1 0,-3 3 16,-3 4-16,0 0 0</inkml:trace>
  <inkml:trace contextRef="#ctx0" brushRef="#br2" timeOffset="602519.2039">20862 11483 0,'0'0'0,"0"0"15,0 0-15,0 0 0,0 0 0,0 0 16,0 0-16,0 0 0,0 0 0,0 0 16,0 0-16,0 0 0,0 0 0,0 0 15,0 0-15,0 0 0,0 0 0,0 0 16,0 0-16,0 0 15,0 0-15,0 0 0,0 0 0,0 0 0,0 0 16,0 0-16,0 0 0,204-3 0,-191-8 16,0-1-16,-3-3 0,0-1 0,-2-1 15,-2-2-15,-1 1 0,0 0 0,-4 0 16,-1 1-16,-1 0 0,-3 2 0,-2 3 16,-2 2-16,-1 2 0,-2 5 15,-1 2-15,-1 2 0,-5 5 0,-1 3 0,-3 5 16,-1 6-16,-3 2 0,-1 2 15,2 0-15,5-1 0,1-1 0,4-1 16,5-1-16,2 0 0,3-1 0,-2 0 16,5-1-16,2-2 0,1-2 0,5-1 15,1-2-15,3 1 0,4-1 0,1-3 16,5-2-16,1-2 0,3-2 0,-1-4 16,3-2-16,-1-1 0,-1-2 15,1-2-15,-1 1 0,-4-1 0,0 0 16,0-2-16,-1-2 0,-1-2 0,1-2 15,-1-3-15,2-3 0,-1-2 0,-4 2 16,0 2-16,-3 2 0,-2 3 0,0 0 16,-3 4-16,-2 3 0,-1 3 0,-2 2 15,-1 4-15,-2 0 0,0 3 0,-2 2 16,-1 4-16,-3 2 0,-5 5 16,0 4-16,-4 2 0,1 2 0,-1-1 15,3 0-15,1-1 0,1-1 0,3-2 16,1-2-16,1-2 0,1-2 0,3-2 15,0-3-15,2 0 0,0-3 0,0 0 16,1-2-16,-1 0 0,1-1 16,-1-2-16,1 1 0,-1-1 0,1-1 0,0 1 15,3-2-15,-1-3 0,3-2 16,0-2-16,2-4 0,3-1 0,-1-3 16,0 0-16,2-2 0,1-3 0,2-1 15,0 0-15,1-2 0,-1 2 0,1-1 16,0 1-16,0 1 15,-1 1-15,-2 3 0,1-1 0,-3 3 16,0 3-16,-4 4 0,-4 4 0,0 5 16,-3 0-16,0 0 0,0 3 0,-2 3 15,2 2-15,-1 5 0,-1 3 0,-1 5 16,-3 3-16,0 1 0,-1-2 16,1 2-16,2-1 0,0-1 0,0-3 15,0-1-15,0 0 0,1-2 0,-1-1 16,2-1-16,-1-2 0,1-4 0,0 0 15,1-4-15,1-1 0,-1-2 16,1-1-16,-1-1 0,2-2 0,0-1 0,2-3 16,1-5-16,3-4 0,0-3 0,-1 0 15,1-2-15,1-1 0,0-1 16,-1-1-16,2 0 0,0 0 0,1-2 16,-1-1-16,-1 2 0,2 1 0,-2 2 15,0 2-15,-1 6 0,-3 4 0,0 4 16,-3 3-16,0 1 0,0 2 0,-1 0 15,1 1-15,-1-1 0,2 2 0,-1 3 16,1 3-16,1 5 0,-3 3 16,-1 1-16,0 0 0,0 3 0,-1-3 15,2-1-15,0 1 0,0 0 0,0-2 16,2 0-16,0-3 0,0-1 0,3-3 16,-3-3-16,2-1 0,1-2 0,1-3 15,-2-3-15,0 1 0,-1-1 0,-2 3 16,-1 0-16,0 0 0</inkml:trace>
  <inkml:trace contextRef="#ctx0" brushRef="#br2" timeOffset="603285.7578">21672 11449 0,'0'0'0,"0"0"0,0 0 0,0 0 0,0 0 16,0 0-16,0 0 0,0 0 0,0 0 15,0 0-15,0 0 0,0 0 0,0 0 16,0 0-16,0 0 0,0 0 0,0 0 16,0 0-16,0 0 15,0 0-15,0 0 0,0 0 0,0 0 0,0 0 16,0 0-16,182-73 0,-171 58 0,-2 0 15,1-2-15,-3-1 0,-1 0 0,-1-2 16,-2 0-16,-1 2 0,0 0 0,-1 0 16,-2 5-16,-2-1 0,0 3 0,0 4 15,-1 3-15,-1 3 0,-2 1 0,-3 2 16,-2 3-16,-4 3 0,0 4 0,-3 4 16,2 0-16,-2 5 0,1-1 15,1 3-15,3-2 0,2 2 0,0 0 16,2 2-16,4-2 0,-1 1 0,5-2 15,2-1-15,0-1 0,2-1 0,2-3 16,2-2-16,3-2 0,1-3 0,1 0 16,3-2-16,0-3 0,2-2 15,0-3-15,2-2 0,0-3 0,1-2 0,0-1 16,-2 0-16,-2-2 0,1-5 16,0 0-16,-2-2 0,-1 1 0,-3 1 15,0-2-15,-1 0 0,0-1 0,-2 2 16,2-1-16,-2 1 0,-1 0 0,-1 3 15,-1 3-15,-3 4 0,0 3 0,-1 3 16,0 1-16,-1 1 0,0 2 0,-2-1 16,-2 6-16,-2 3 0,-2 3 15,-1 3-15,1-1 0,-1 2 0,1 0 16,1 2-16,1-4 0,-1 1 0,3-4 16,1 2-16,1-3 0,0 1 0,1 0 15,1-3-15,0 1 0,1-4 0,1-1 16,0-3-16,0 0 0,-1-2 0,1-1 15,-1 0-15,0 0 0,0 0 16,1-2-16,0-2 0,3-3 0,1-2 16,1-2-16,2-5 0,-1 3 0,0-1 15,1-2-15,3-1 0,0-2 0,3 0 16,0-4-16,2 1 0,-1 0 0,1 0 16,0 0-16,-2 2 0,0 2 0,-2 1 15,-1 5-15,-3 5 0,-2 3 16,-3 2-16,-1 1 0,0 4 15,-1-2-15,4 5 0,-2 3 0,0 3 16,0 4-16,-4 1 0,0 2 0,-1 1 16,0 2-16,-1-2 0,-3 2 15,2-1-15,0-2 0,1-2 0,2-1 16,0 1-16,0-2 0,-1 0 0,2-3 16,-2-1-16,4-4 0,-2-3 0,0-1 15,1-5-15,0-3 0,0-4 0,1-5 16,1-4-16,-1 2 0,0 6 0,-2 4 15,0 6-15,0 0 0</inkml:trace>
  <inkml:trace contextRef="#ctx0" brushRef="#br2" timeOffset="603560.6717">22545 10801 0,'0'0'0,"0"0"0,0 0 0,0 0 0,0 0 16,0 0-16,0 0 0,0 0 0,0 0 16,0 0-16,0 0 0,0 0 0,0 0 15,0 0-15,-43 222 0,30-185 0,1-3 16,0 0-16,-3-4 0,1 1 0,0-3 16,2-2-16,-2-2 0,2 0 0,2-3 15,-4 0-15,3-2 0,0-2 0,1-1 16,2-5-16,1-4 0,0-2 15,1-4-15,1-1 0,1-4 0,-1-1 16,1 1-16,1-1 0,0 3 0,3 2 16,0 0-16</inkml:trace>
  <inkml:trace contextRef="#ctx0" brushRef="#br2" timeOffset="603743.2042">22267 11284 0,'0'0'0,"0"0"0,0 0 0,0 0 16,0 0-16,0 0 0,0 0 16,0 0-16,0 0 0,0 0 0,0 0 15,0 0-15,0 0 0,0 0 0,0 0 16,0 0-16,0 0 0,0 0 0,0 0 15,0 0 1,0 0-16,0 0 0,0 0 0,0 0 0,0 0 0,0 0 0,0 0 16,0 0-16,0 0 0,0 0 0,0 0 15,0 0-15,0 0 0,168-103 16,-151 98-16,-1 0 0,-3-2 0,-2 0 16,-5 3-16,-4 2 0,-2 2 0,0 0 15</inkml:trace>
  <inkml:trace contextRef="#ctx0" brushRef="#br2" timeOffset="603925.0173">22570 11247 0,'0'0'0,"0"0"0,0 0 0,0 0 15,0 0-15,0 0 0,0 0 0,0 0 16,0 0-16,0 0 0,0 0 16,0 0-16,0 0 0,0 0 0,0 0 0,0 0 15,0 0-15,0 0 0,0 0 0,0 0 16,0 0-16,0 0 0,0 0 0,0 0 15,0 0-15,0 0 0,0 0 16,0 0-16,0 0 0</inkml:trace>
  <inkml:trace contextRef="#ctx0" brushRef="#br2" timeOffset="604096.5223">22613 11154 0,'0'0'0,"0"0"0,0 0 16,0 0-16,0 0 0,0 0 0,0 0 15,0 0-15,0 0 0,0 0 0,0 0 16,0 0-16,0 0 0,0 0 0,0 0 16,0 0-16,0 0 0,0 0 0,0 0 15,0 0-15,0 0 0,68-196 0,-64 184 16,-4 12-16,0 0 0</inkml:trace>
  <inkml:trace contextRef="#ctx0" brushRef="#br2" timeOffset="604354.7029">22915 10716 0,'0'0'0,"0"0"0,0 0 16,0 0-16,0 0 0,0 0 0,0 0 15,0 0-15,0 0 0,0 0 0,0 0 16,0 0-16,0 0 0,36 192 15,-40-157-15,-2 2 0,-2 3 0,-4 2 16,-1 4-16,-5 4 0,-1 0 0,-3 3 16,-2 1-16,2-1 0,-1-2 0,1-2 15,-1-1-15,2-7 0,-1-4 0,5-12 16,7-9-16,5-9 0,5-7 0,0 0 16</inkml:trace>
  <inkml:trace contextRef="#ctx0" brushRef="#br2" timeOffset="605798.328">17962 10099 0,'0'0'0,"0"0"0,0 0 0,0 0 0,0 0 15,0 0-15,0 0 0,0 0 0,0 0 16,0 0-16,0 0 0,0 0 0,0 0 16,0 0-16,0 0 0,0 0 15,0 0-15,0 0 0,0 0 0,0 0 0,0 0 16,0 0-16,0 0 0,0 0 16,-147-126-16,125 133 0,0 2 0,-1 2 15,-2 2-15,1 3 0,1-1 0,1 4 16,2 1-16,-2 3 0,4-1 0,1 1 15,1 1-15,3 0 0,-3 2 0,4 1 16,3-1-16,0-2 0,6-1 16,3-1-16,2-3 0,2 0 0,4-4 15,3-1-15,4 0 0,3-4 0,1 0 16,1-3-16,4-2 0,0-3 0,3-3 16,1-4-16,1-2 0,1-2 0,-4-1 15,0-2-15,-1-1 0,0 1 0,-5-1 16,-1 1-16,-1 2 0,-3 0 0,-4 2 15,-2 1-15,-4 3 0,-1 0 0,-1 3 16,-3 1-16,0 1 0,0 3 16,-2 2-16,0 2 0,-3 5 0,-2 4 15,-1 0-15,-4 4 0,0 2 0,-2 1 16,2-1-16,0 0 0,-1-2 0,2-2 16,2-1-16,2-1 0,2 0 0,1-3 15,2 0-15,0-1 0,1-4 0,2-4 16,2-2-16,1-6 0,-2-2 15,1-8-15,-3 4 0,0 0 0,0 5 16,0 4-16,0 0 0</inkml:trace>
  <inkml:trace contextRef="#ctx0" brushRef="#br2" timeOffset="606152.8637">18177 10289 0,'0'0'0,"0"0"0,0 0 0,0 0 16,0 0-16,0 0 0,0 0 0,0 0 16,0 0-16,0 0 0,0 0 0,0 0 15,0 0-15,0 0 0,0 0 0,0 0 16,84 177-16,-78-167 0,2-1 0,-2-4 16,-1 2-16,-1-3 0,-1-2 15,0-1-15,-1-1 0,-2 0 0,1-1 16,1-3-16,0-1 0,3-3 0,-2 0 15,-1-5-15,-1 1 0,-1-2 0,0-1 16,1-1-16,1 0 0,-1-1 0,-1 0 16,1 2-16,1 1 0,-1 1 0,1 0 15,-2 3-15,-2 0 0,0 2 16,0 2-16,-1 1 0,1 1 16,-3 0-16,0-1 0,-4-3 0,-1-1 15,-3-2-15,1-4 0,1 1 16,2 3-16,5 3 0,0 4 15,4 4-15,0 0 0</inkml:trace>
  <inkml:trace contextRef="#ctx0" brushRef="#br2" timeOffset="606352.8235">18095 10028 0,'0'0'0,"0"0"0,0 0 0,0 0 15,0 0-15,0 0 0,0 0 0,0 0 16,0 0-16,0 0 0,0 0 0,0 0 16,0 0-16,0 0 0,0 0 0,0 0 15,0 0-15,0 0 0,0 0 0,0 0 16,0 0-16,0 0 0,0 0 16</inkml:trace>
  <inkml:trace contextRef="#ctx0" brushRef="#br2" timeOffset="606818.6166">18539 10163 0,'0'0'0,"0"0"0,0 0 0,0 0 15,0 0-15,0 0 0,0 0 16,0 0-16,0 0 0,0 0 0,0 0 16,0 0-16,0 0 0,0 0 0,0 0 15,0 0-15,0 0 0,0 0 0,0 0 16,0 0-16,0 0 0,178-80 0,-172 83 16,0 1-16,-2 2 0,2 0 0,-5 3 15,-1 2-15,-3 0 0,-4 2 0,0-1 16,-2 3-16,-4 1 0,-1 1 0,-2 0 15,1 0-15,0 0 0,0-3 16,0 1-16,1 0 0,0-1 0,-2 0 16,1 1-16,1-1 0,3 0 0,-1-3 15,2 2-15,3-4 0,1 1 0,1-2 16,4-2-16,1 0 0,3-1 16,1-1-16,0 1 0,1-1 0,1-1 0,3-1 15,1-2-15,4 0 0,3-4 16,1-1-16,3-4 0,0 0 15,-1-1-15,0 0 0,0-1 0,-2-2 0,0-1 16,-3-3-16,-2-1 0,-5 4 0,-3 5 16,-3 4-16,-2 5 0,0 0 0</inkml:trace>
  <inkml:trace contextRef="#ctx0" brushRef="#br2" timeOffset="607046.5682">18533 10280 0,'0'0'0,"0"0"0,0 0 0,0 0 0,0 0 0,0 0 15,0 0-15,0 0 0,0 0 16,0 0-16,0 0 0,0 0 0,0 0 16,0 0-16,0 0 0,0 0 0,0 0 15,0 0-15,0 0 0,0 0 0,187-76 16,-177 60-16,-1 4 0,-5-4 0,1 3 15,-2 6-15,0-1 0,1 8 0,-4 0 16,0 0-16</inkml:trace>
  <inkml:trace contextRef="#ctx0" brushRef="#br2" timeOffset="607393.2357">18904 10300 0,'0'0'0,"0"0"0,0 0 0,0 0 0,0 0 16,0 0-16,0 0 0,0 0 0,0 0 15,0 0-15,0 0 16,0 0-16,0 0 0,0 0 0,193-47 0,-179 38 16,-2 0-16,0-1 0,-1-2 0,-3 2 0,-1-3 15,-3 4-15,0-3 0,-2 1 16,-2-1-16,-2-2 0,-2 1 0,-1 1 16,0 1-16,-3 2 0,-3 1 0,1 3 15,-2 0-15,0 4 0,1 1 0,1 1 16,-2 4-16,1 0 0,0 2 0,-1 1 15,2 3-15,0 1 0,-1 2 16,2 2-16,2 0 0,-1 2 0,4-2 0,2 0 16,4 2-16,-2-2 0,4-1 15,2 1-15,-2-4 0,2 1 0,2-1 16,-1-1-16,3-1 0,1-2 0,2-2 16,0-5-16,1-1 0,2-5 0,-3-4 15,0-3-15,-6 3 0,-2 3 0,-4 3 16,-1 3-16,0 0 0</inkml:trace>
  <inkml:trace contextRef="#ctx0" brushRef="#br2" timeOffset="607809.3694">19365 10205 0,'0'0'0,"0"0"0,0 0 0,0 0 16,0 0-16,0 0 0,0 0 0,0 0 15,0 0-15,0 0 16,0 0-16,0 0 0,0 0 0,0 0 0,0 0 15,0 0-15,0 0 0,0 0 0,0 0 16,0 0-16,0 0 0,0 0 0,0 0 16,0 0-16,0 0 0,0 0 0,0 0 15,0 0-15,0 0 0,0 0 0,0 0 16,0 0-16,0 0 0,0 0 0,0 0 16,0 0-16,0 0 0,0 0 0,0 0 15,0 0-15,0 0 0,0 0 16,0 0-16,0 0 0,0 0 0,0 0 15,0 0-15,0 0 0,0 0 0,0 0 16,0 0-16,0 0 0,0 0 0,0 0 16,0 0-16,0 0 0,0 0 0,0 0 15,0 0-15,0 0 0,0 0 0,0 0 16,0 0-16,0 0 0,0 0 16,0 0-16,0 0 0,0 0 0,0 0 15,0 0-15,0 0 0,0 0 0,0 0 16,0 0-16,0 0 0,0 0 0,0 0 15,0 0-15,0 0 0,0 0 0,0 0 16,0 0-16,0 0 0,0 0 0,0 0 16</inkml:trace>
  <inkml:trace contextRef="#ctx0" brushRef="#br2" timeOffset="610579.9883">19067 10158 0,'0'0'0,"0"0"0,0 0 0,0 0 0,0 0 15,0 0-15,0 0 0,0 0 0,0 0 16,0 0-16,0 0 0,0 0 0,0 0 16,0 0-16,0 0 0,0 0 0,0 0 15,0 0-15,0 0 0,0 0 16,0 0-16,0 0 0,0 0 0,0 0 15,0 0-15,0 0 0,0 0 0,0 0 16,0 0-16,0 0 0,0 0 0,0 0 16,0 0-16,0 0 0,0 0 0,0 0 15,0 0-15,0 0 0,0 0 0,0 0 16,0 0-16,0 0 0,0 0 16,0 0-16,0 0 0,0 0 0,0 0 15,0 0-15,0 0 0,-122 171 0,119-153 16,2-2-16,1-1 0,0-3 0,1-3 15,2-2-15,0-1 0,2-1 0,1-3 16,-1 1-16,2-2 0,0-1 0,3-4 16,0-1-16,1-2 0,4-3 0,0-2 15,4-1-15,0-1 0,-3-2 16,1 2-16,-2-1 0,0-1 0,-2 0 16,2-2-16,-4 1 0,0-1 0,0-2 15,-2 4-15,-2-1 0,0-2 0,0 3 16,-4 0-16,0 2 0,0 3 0,-1 2 15,0 2-15,-1 3 0,0 3 0,-2 1 16,1-2-16,0 4 0,0-2 16,0 0-16,0 0 0,-1 1 0,0 0 15,1 0-15,0 0 0,0-1 0,-1 1 16,1 3-16,-3 2 0,1 2 0,0 2 16,1 2-16,0 1 0,-1 0 0,-1 1 15,0-1-15,1 0 0,0-2 0,2 1 16,0 0-16,2-1 0,-4-2 0,2 0 15,-1-2-15,0-4 0,0-1 0,-1-4 16,0-3-16,-1-3 0,-3-4 16,1 0-16,1 4 0,1 3 0,3 5 15,0 0-15</inkml:trace>
  <inkml:trace contextRef="#ctx0" brushRef="#br2" timeOffset="610941.9358">18932 9908 0,'0'0'0,"0"0"0,0 0 0,0 0 15,0 0-15,0 0 0,0 0 0,0 0 16,0 0-16,0 0 0,0 0 0,0 0 16,0 0-16,0 0 0,0 0 0,0 0 15,0 0-15,0 0 0,0 0 16,0 0-16,0 0 0,0 0 0,176-92 15,-165 87-15,0-1 0,1-2 0,-3 3 16,-2-1-16,3 1 0,-3-1 0,1 2 16,-2 1-16,0 1 0,-1 1 0,0 1 15,-3 0-15,1 1 0,-1 0 0,0 0 16,-2 0-16,1 0 0,-1 0 16,1-1-16,0 0 0,2 0 0,1-2 0,2 0 15,1 1-15,0 1 0,0-1 16,3 1-16,-4 0 0,1 1 0,0 0 15,-2-1-15,1 0 0,-2-1 0,-1-1 16,-2-1-16,0-1 0,-1 1 0,-1 2 16,1 1-16,0 0 0</inkml:trace>
  <inkml:trace contextRef="#ctx0" brushRef="#br2" timeOffset="611433.9283">19422 10224 0,'0'0'0,"0"0"0,0 0 0,0 0 16,0 0-16,0 0 0,0 0 0,0 0 15,0 0-15,0 0 0,0 0 0,0 0 16,0 0-16,0 0 0,0 0 0,0 0 15,0 0-15,0 0 0,0 0 0,0 0 16,0 0-16,0 0 0,0 0 0,0 0 16,0 0-16,0 0 0,0 0 0,0 0 15,0 0-15,0 0 0,0 0 0,0 0 16,0 0 0,0 0-16,0 0 0,0 0 0,0 0 0,0 0 0,0 0 15,0 0-15,0 0 0,0 0 0,0 0 16,71-185-16,-61 174 0,-1 0 0,-1 2 15,-1 3-15,-1 0 0,1 2 0,-2 0 16,-1 1-16,0 1 0,-1 1 0,-1 1 16,1 1-16,-2 1 0,2 2 0,3 0 15,0 3-15,0 1 0,0 2 16,-2 1-16,1 2 0,-1 1 0,0-1 16,-1 1-16,0-1 0,-1 1 0,-1 0 15,-1 2-15,2-1 0,-4 2 0,4-1 16,-4 0-16,1-2 0,0-1 0,1-4 15,-1-2-15,0-5 0,0-4 0,-1-1 16,2-1-16,-2 3 0,2 1 16,0 0-16</inkml:trace>
  <inkml:trace contextRef="#ctx0" brushRef="#br2" timeOffset="612197.9938">19747 10208 0,'0'0'0,"0"0"0,0 0 0,0 0 0,0 0 15,0 0-15,0 0 0,0 0 16,0 0-16,0 0 0,0 0 0,0 0 16,0 0-16,0 0 0,0 0 0,0 0 15,0 0-15,0 0 0,0 0 0,0 0 16,0 0-16,0 0 0,0 0 0,145-139 16,-141 125-16,-2-2 0,1 1 0,-5 1 15,1 0-15,0 3 0,-1 2 0,-1 1 16,-1 2-16,-1 2 0,-1 4 0,0 0 15,0 0-15,-1 4 0,-2 2 16,-3 4-16,2 1 0,-5 3 0,1 4 16,0 0-16,0 3 0,3-2 0,1 3 15,4-3-15,0 1 0,3-4 0,1 1 16,1-1-16,2-2 0,1 0 0,2 0 16,3-5-16,0 3 0,3-3 0,1-3 15,-2-1-15,4-2 0,0-2 16,2-2-16,0-2 0,3-2 0,-1-1 15,2-2-15,0-2 0,-1-2 0,-1-1 16,-1 1-16,0-1 0,-2-1 0,0 1 16,-3 0-16,-1-1 0,0 0 0,-3 0 15,-1 0-15,-2 3 0,-1 3 0,-1 1 16,-1 4-16,-1 1 0,-1 4 0,0-1 16,-2 3-16,-2-1 0,-2 3 15,-3 2-15,-3 5 0,0 2 0,-1 3 16,1 0-16,-1 1 0,3-3 0,0 0 15,1-2-15,5-2 0,-1-4 0,3-1 16,0-2-16,1 0 0,1-3 0,-1 1 16,1-2-16,1-1 0,0 0 0,0 0 15,1-2-15,0-1 0,1 0 0,0-2 16,2-4-16,0 0 0,1-1 16,0 0-16,1-2 0,1-2 0,0-3 15,2 0-15,2 1 0,1-4 0,1 2 16,0 0-16,1-1 0,1-1 0,0 2 15,0-1-15,0 2 16,2 2-16,-3 2 0,-2 6 0,-3 2 16,-6 5-16,-2 1 0,2 1 0,-1 1 15,2 2-15,2 1 0,-3 4 0,-1 2 16,0 3-16,0 1 0,-2 1 16,-2 0-16,-1 1 0,2-3 0,0 1 0,2-1 15,-1-1-15,0-2 0,0-1 16,-1 1-16,1-2 0,0-2 0,0 1 15,1-5-15,0-1 0,1-4 0,1-2 16,-1-5-16,3-4 0,-1-5 0,-1 3 16,-2 5-16,0 5 0,-1 4 0,0 0 15</inkml:trace>
  <inkml:trace contextRef="#ctx0" brushRef="#br2" timeOffset="612381.7701">20388 9900 0,'0'0'0,"0"0"0,0 0 16,0 0-16,0 0 0,0 0 0,0 0 16,0 0-16,0 0 15,0 0-15,0 0 0,0 0 0,0 0 0,0 0 16,0 0-16,0 0 0,0 0 0,0 0 0,0 0 16,0 0-16,0 0 0,0 0 15,0 0-15,0 0 0,0 0 0</inkml:trace>
  <inkml:trace contextRef="#ctx0" brushRef="#br2" timeOffset="612555.8579">20358 10275 0,'0'0'0,"0"0"0,0 0 16,0 0-16,0 0 0,0 0 0,0 0 15,0 0-15,0 0 0,0 0 0,0 0 16,0 0-16,0 0 0,0 0 0,0 0 15,0 0-15,0 0 0,0 0 0,0 0 16,0 0-16,0 0 0,0 0 0</inkml:trace>
  <inkml:trace contextRef="#ctx0" brushRef="#br2" timeOffset="612944.2048">21045 9836 0,'0'0'0,"0"0"0,0 0 0,0 0 16,0 0-16,0 0 0,0 0 0,0 0 15,0 0-15,0 0 0,0 0 0,0 0 16,0 0-16,0 0 0,0 0 15,0 0-15,0 0 0,-196-72 0,175 77 16,2 4-16,-1 1 0,2 3 0,-4 4 16,0 1-16,0 3 0,1 2 0,1 2 15,4-2-15,1 3 0,1-2 0,3-1 16,2-2-16,4 0 0,3-2 0,3 0 16,3-3-16,2 0 0,3-1 15,3-4-15,2 0 0,4-1 0,3-2 16,3-3-16,4 0 0,1-8 0,4 2 15,0-4-15,1-1 0,2-2 0,-1-3 16,-2-5-16,0-2 0,-9 1 16,-10 6-16,-7 4 0,-7 7 0,0 0 0</inkml:trace>
  <inkml:trace contextRef="#ctx0" brushRef="#br2" timeOffset="623473.1787">8788 13212 0,'0'0'0,"0"0"0,0 0 15,0 0-15,0 0 0,0 0 0,0 0 16,0 0-16,0 0 0,0 0 0,0 0 16,0 0-16,0 0 0,0 0 0,0 0 15,0 0-15,0 0 0,0 0 0,0 0 16,0 0-16,0 0 0,0 0 16,0 0-16,0 0 0,0 0 0,0 0 15,0 0-15,0 0 0,0 0 0,0 0 16,0 0-16,0 0 0,197 9 0,-179-12 15,-1 1-15,4-2 0,-3 1 0,4 0 16,3 1-16,3-1 0,3-1 0,-1 2 16,-2-2-16,-3 3 0,3 0 0,2 1 15,0 1-15,0-1 0,1 1 0,2-2 16,5-2-16,1 1 0,0 1 16,1 0-16,2 0 0,2-1 0,1 1 15,1-1-15,1 1 0,2 1 0,0-2 16,1 0-16,2-2 0,-3 2 0,0 1 15,3 4-15,1 0 0,3-1 0,-3-2 16,1-1-16,-2 0 0,0-1 0,4 4 16,5-2-16,4-3 0,1 3 0,4 0 15,-3-2-15,-2 4 0,3-4 0,5-2 16,1 0-16,0 0 0,1-2 16,1 1-16,5 0 0,2 0 0,-2 1 15,1 2-15,0-2 0,-3 0 16,0 3-16,21-2 0,5-1 15,10 3-15,4 0 0,-20 0 0,-10 0 16,-3 1-16,-1-2 0,-1 3 0,3-1 16,-3-1-16,0-1 0,-1 0 0,4 1 15,0-2-15,1 2 0,-4 2 0,2-1 16,1-1-16,3 0 0,1-2 0,-5 3 16,3 0-16,-1-3 0,4 1 0,3-2 15,-2 4-15,1-3 0,1 1 16,-1-5-16,3 2 0,1 0 0,-3 1 15,2 2-15,0-2 0,1-2 0,0 0 16,1 0-16,-1-1 0,1 2 0,-2 3 16,1-1-16,2-1 0,-2 3 0,5-3 15,-1 1-15,-1-1 0,1 0 0,-2 1 16,-2 0-16,2-2 0,3 0 0,0-1 16,1-1-16,1 2 0,1-2 15,0 0-15,-3 0 0,1 5 0,-1-1 16,-3-1-16,0 0 0,0 1 0,-1-1 15,-1 1-15,0 0 0,1-3 0,0 2 16,0 2-16,-26-1 0,-25 3 0,-24 0 16,79-10-16,20 0 0,23 3 0,25-1 15,-76 9-15,2-3 0,5-6 0,-1-1 16,0-1-16,1 2 0,-5 0 0,0 2 16,-3 0-16,0 2 0,3 0 15,-1 0-15,-2-1 0,-1 0 0,0-2 16,-1 2-16,-1-3 0,-1 2 0,-4-1 15,2 0-15,-2 0 0,-2 1 0,-1 1 16,-5 1-16,-2 1 0,-3 2 0,-2 0 16,-1-3-16,-2-1 0,-2 2 0,-2-1 15,-2 3-15,-1-2 0,-4 0 0,-1-1 16,-2 1-16,-2 2 0,-5 1 16,-4 1-16,-1 0 0,-2-1 0,-2 0 15,-1-1-15,-1 2 0,-6 2 0,-3 0 16,-2-2-16,-4-1 0,-1-4 0,-4 3 15,-2-1-15,-4 1 0,-3 1 0,-3 0 16,-3 0-16,-2 0 0,-2-1 0,-4 1 16,-4-2-16,-8 2 0,-7-1 0,-8-3 15,-6-6-15,8 0 0,8 3 16,11 2-16,13 5 0,0 0 0</inkml:trace>
  <inkml:trace contextRef="#ctx0" brushRef="#br2" timeOffset="624886.0647">8823 13168 0,'0'0'0,"0"0"0,0 0 0,0 0 16,0 0-16,0 0 0,0 0 0,0 0 15,0 0-15,0 0 0,0 0 0,0 0 16,0 0-16,0 0 0,0 0 0,0 0 15,0 0-15,0 0 0,0 0 0,0 0 16,0 0-16,0 0 0,0 0 0,0 0 16,0 0-16,0 0 0,0 0 0,0 0 15,0 0-15,0 0 0,0 0 16,0 0-16,0 0 0,0 0 0,0 0 16,0 0-16,0 0 0,41 196 0,-39-177 15,0 0-15,0 2 0,-1 2 0,1 1 16,0 0-16,0 1 0,-4 0 0,0 0 15,1 0-15,0 1 0,1 1 0,0 3 16,-3 1-16,3-1 0,1 0 16,-1-1-16,1 3 0,-2 2 0,-2 0 15,1-1-15,2 0 0,-2 0 0,1 0 16,-1 0-16,2 2 0,0 1 0,1-1 16,1 4-16,-3-2 0,-1-1 0,-3 0 15,3 1-15,3 0 0,3 0 0,-2 2 16,-2 2-16,1 0 0,1 0 0,2-1 15,-1-1-15,0-2 0,0 3 0,-5-1 16,2 1-16,2-1 0,0 0 16,1 1-16,0 2 0,-3 2 0,0-2 15,0 3-15,4-2 0,1-1 0,-3-2 16,0 1-16,-2 3 0,-2 1 0,0 0 16,2-1-16,0-1 0,2-2 0,0 2 15,-2-1-15,-2 3 0,-2 0 0,2-1 16,1 0-16,1-1 0,0-1 0,-2 1 15,0 2-15,2 1 0,-5-1 0,4 0 16,-1-1-16,-1-1 0,3-1 16,-3 2-16,4-1 0,0 1 0,-1-1 15,1 0-15,0-2 0,1 3 0,-2-2 16,0-1-16,0-1 0,2-2 0,-1 0 16,4 1-16,-1-3 0,-1 0 0,1-2 15,-1-2-15,1 0 0,-4 0 0,2 1 16,0-2-16,0-1 0,1-1 15,2-4-15,-4-1 0,3-1 0,-2 0 16,0-1-16,-1-3 0,0 1 0,2 0 16,-1-3-16,0 1 0,0-4 0,-2-3 15,0-1-15,-1-1 0,0-1 0,1-1 16,-2-2-16,2-2 16,0 0-16,-2-3 0,-7-9 0,-1 0 15,3-1-15,-2 2 0,9 8 0,0 0 16</inkml:trace>
  <inkml:trace contextRef="#ctx0" brushRef="#br2" timeOffset="637902.4938">9812 13690 0,'0'0'0,"0"0"0,0 0 0,0 0 16,0 0-16,0 0 0,0 0 0,0 0 16,0 0-16,0 0 0,0 0 0,0 0 15,0 0-15,0 0 0,0 0 0,0 0 16,0 0-16,0 0 0,0 0 0,0 0 16,0 0-16,0 0 0,0 0 0,0 0 15,0 0-15,0 0 0,0 0 16,0 0-16,0 0 0,0 0 0,0 0 15,0 0-15,0 0 0,0 0 0,0 0 16,0 0-16,0 0 0,0 0 0,0 0 16,0 0-16,0 0 0,0 0 0,0 0 15,0 0-15,0 0 0,-77 184 16,68-162-16,2 3 0,-1 1 0,1 0 0,-1-1 16,-2 2-16,-4-2 0,-2 3 15,1 0-15,2-1 0,1-2 0,3-3 16,0-2-16,2 1 0,0 2 0,2-2 15,-2-2-15,0-1 0,0-5 0,2-1 16,1-3-16,4-5 0,0-1 0,0-2 16,0 0-16,0-1 0,-1 0 0,1 0 15,1-1-15,-1 0 0,2-2 16,-2-4-16,4-4 0,4-8 0,-5-2 16,3-3-16,-4 0 0,3 2 0,4-1 15,1-3-15,-3-1 0,1 2 0,2 0 16,0-2-16,3-2 0,1-1 0,-4-2 15,1 3-15,-1 1 0,-3 3 0,-1-3 16,1 2-16,4-1 0,2 2 0,-1 3 16,-5 3-16,-3-2 0,1 3 15,-3-2-15,2 4 0,2 3 0,-5 3 16,3 2-16,1-2 0,1 2 0,1-2 16,3 1-16,-4 0 0,2 1 0,2-2 15,0 2-15,0 1 0,-3 3 0,-3 1 16,1 2-16,-2 1 0,-1-1 15,0 2-15,0 0 0,3 0 0,-3 2 16,1 1-16,1 2 0,0 5 16,2 8-16,-6 4 0,0 3 0,-3 0 15,3-2-15,0 0 0,1 1 16,1-2-16,1 2 0,1-1 0,0 1 16,-2-1-16,0-2 0,1-2 0,0 3 15,-2 2-15,2 1 0,2 0 0,2 0 16,-2-2-16,-1 0 0,0 0 0,1-2 15,1-3-15,1 0 0,2-2 0,-1 0 16,0-3-16,-4-1 0,1 2 0,-3-3 16,3 3-16,-1-3 0,-1-1 15,2-4-15,-4-2 0,1 0 0,-1-1 16,-1 0-16,0-3 0,-1-1 0,0-1 16,-1-1-16,-3-4 0,0 0 0,-6-5 15,-2-5-15,0-2 0,-1-4 0,4 6 16,6 5-16,2 5 0,2 6 0,0 0 15</inkml:trace>
  <inkml:trace contextRef="#ctx0" brushRef="#br2" timeOffset="638206.2901">9558 14033 0,'0'0'0,"0"0"0,0 0 0,0 0 0,0 0 16,0 0-16,0 0 0,0 0 16,0 0-16,0 0 0,0 0 0,0 0 0,0 0 15,0 0-15,0 0 0,0 0 16,0 0-16,0 0 0,0 0 0,0 0 15,0 0-15,201-10 0,-185 8 0,-2 0 16,0-1-16,-2-2 0,-1 1 0,-2-3 16,1-1-16,-5 2 0,1 0 0,-5 2 15,-1 4-15,0 0 0</inkml:trace>
  <inkml:trace contextRef="#ctx0" brushRef="#br2" timeOffset="638572.2004">10176 14097 0,'0'0'0,"0"0"0,0 0 0,0 0 16,0 0-16,0 0 0,0 0 0,0 0 16,0 0-16,0 0 0,0 0 0,0 0 15,0 0-15,0 0 0,0 0 0,0 0 16,191-32-16,-173 31 0,3-1 0,-2-2 15,-3-1-15,0-1 0,-2-2 16,-3-2-16,-1-3 0,-2 0 0,-2 3 16,-5 3-16,1 3 0,-2 4 0,0 0 15</inkml:trace>
  <inkml:trace contextRef="#ctx0" brushRef="#br2" timeOffset="638939.0063">10917 13766 0,'0'0'0,"0"0"0,0 0 16,0 0-16,0 0 0,0 0 0,0 0 15,0 0-15,0 0 0,0 0 0,0 0 16,0 0-16,0 0 0,0 0 0,-80 205 16,69-173-16,3-2 0,0-4 0,1-2 15,-2-1-15,-1-1 0,1 0 0,0-1 16,-2-1-16,2-3 0,0-3 15,2-2-15,-2-7 0,0-4 0,0-2 16,-1-6-16,5 1 0,0 0 0,3 4 16,2 2-16,0 0 0</inkml:trace>
  <inkml:trace contextRef="#ctx0" brushRef="#br2" timeOffset="639567.6872">10902 13566 0,'0'0'0,"0"0"0,0 0 0,0 0 16,0 0-16,0 0 0,0 0 0,0 0 16,0 0-16,0 0 0,0 0 15,0 0-15,0 0 0,0 0 0,0 0 16,0 0-16,0 0 0,0 0 0,0 0 15,0 0-15,199-11 0,-183 13 0,1 3 16,-1 1-16,2-3 0,-2 1 0,-1 0 16,-1-1-16,-2 2 0,-2 1 0,-2 2 15,-2 2-15,-5 2 0,-2-1 16,-6 1-16,-4 3 0,-5 1 0,-2 3 16,-2 1-16,-1-2 0,3 0 0,-5 1 15,-1 3-15,-1-1 0,1-1 0,-1 2 16,1-1-16,3-3 0,5-4 0,2-2 15,2-1-15,2-2 0,1 0 0,3-1 16,4-3-16,0-2 0,1-1 0,1 2 16,1-1-16,1 1 0,2-1 15,-1 2-15,4-2 0,-3 2 0,3-2 16,0 0-16,0-1 0,3 2 0,1 0 16,4-1-16,2 1 0,2-1 0,-2-1 15,-1 1-15,0 1 0,-3 4 0,0 0 16,1-1-16,-3 1 0,-1-3 0,2 4 15,-1-1-15,-2 1 0,1 1 0,-3-1 16,-2-1-16,-1 1 0,-1-1 16,-1-2-16,0 2 0,1 1 0,-8 1 15,0 1-15,-4 0 0,0-1 0,-6 0 16,-3-1-16,-3-2 0,-2 2 0,-1-4 16,1 2-16,0-2 0,-5 0 0,2-5 15,0-1-15,0 0 0,4-1 0,1 2 16,0-1-16,2-1 0,0-1 0,2-2 15,4-2-15,4-3 0,0-4 16,-1-4-16,3-5 0,2 6 0,1 4 16,2 8-16,2 5 0,0 0 0</inkml:trace>
  <inkml:trace contextRef="#ctx0" brushRef="#br2" timeOffset="641547.4726">11919 13972 0,'0'0'0,"0"0"0,0 0 15,0 0-15,0 0 0,0 0 16,0 0-16,0 0 0,0 0 0,0 0 15,0 0-15,0 0 0,0 0 0,0 0 16,0 0-16,0 0 0,0 0 0,0 0 16,0 0-16,0 0 0,0 0 0,0 0 15,0 0-15,0 0 0,0 0 0,0 0 16,0 0-16,0 0 0,0 0 16,0 0-16,0 0 0,0 0 0,0 0 15,0 0-15,0 0 0,0 0 0,0 0 16,0 0-16,0 0 0,0 0 0,0 0 15,0 0-15,0 0 0,0 0 0,0 0 16,0 0-16,183 85 0,-161-85 16,1 0-16,2-1 0,3 0 0,2 1 15,3 0-15,-3 0 0,5 0 0,1 1 16,3 0-16,-1-1 0,0 0 0,0-2 16,0-1-16,2-1 0,4 0 0,-4-2 15,3-2-15,2 3 0,-3 1 0,2-2 16,-2 2-16,-2-1 0,-1-1 0,3-1 15,-4 0-15,0-3 0,-1 3 0,-2 1 16,-1 0-16,-5 0 0,-3 0 0,2-2 16,-2 3-16,-4-1 0,-2 1 15,-4 2-15,-1 3 0,-3-2 0,-1 0 16,0-1-16,-3 0 0,-4-1 0,-2 1 16,-4 0-16,0 1 0,-2-1 0,-2-1 15,-3 1-15,2-3 0,-4 2 0,2-3 16,-2-1-16,-1-1 0,1 0 0,-2-1 15,5 3-15,2 2 0,2 3 16,4 2-16,0 0 0</inkml:trace>
  <inkml:trace contextRef="#ctx0" brushRef="#br2" timeOffset="642004.4737">13012 13680 0,'0'0'0,"0"0"0,0 0 15,0 0-15,0 0 0,0 0 0,0 0 16,0 0-16,0 0 0,0 0 0,0 0 16,0 0-16,0 0 0,0 0 0,0 0 15,0 0-15,0 0 0,0 0 0,0 0 16,0 0-16,0 0 0,0 0 0,0 0 15,158 116-15,-144-107 0,0-1 16,0 0-16,0 0 0,-2 0 0,3 2 16,-1-1-16,0 0 0,1 1 0,-1-1 15,-1 0-15,1 0 0,-2 0 0,0-1 16,-1 0-16,-1 1 0,0 1 0,-2-3 16,-1 1-16,-3-3 0,-1 1 0,0-2 15,-3 3-15,0 0 0,-3 1 16,-4 2-16,0 1 0,-2-2 0,-6 0 0,0 1 15,-5 0-15,-1 1 0,-3 1 16,0 1-16,-2 1 0,-2-1 0,0 0 16,2-2-16,-1 0 0,0 2 0,2-1 15,2 0-15,3 0 0,3-1 0,4-3 16,1-1-16,4-4 0,2-3 0,0-3 16,2-4-16,1 2 0,2-1 0,0 3 15,1 3-15,0 0 0</inkml:trace>
  <inkml:trace contextRef="#ctx0" brushRef="#br2" timeOffset="643519.6004">14050 13735 0,'0'0'0,"0"0"0,0 0 0,0 0 0,0 0 16,0 0-16,0 0 0,0 0 0,0 0 16,0 0-16,0 0 0,-98 168 15,88-141-15,-1 1 0,0-2 0,2-2 16,0-3-16,-1-3 0,5-2 0,3-3 15,-1-1-15,0-3 0,2-5 0,0-1 16,0-3-16,1-2 0,0 1 0,0-3 16,1-5-16,0-1 0,1-3 0,3-4 15,0 2-15,4-5 0,3-3 16,0-4-16,0 0 0,1-2 0,-1 0 16,1 1-16,1-4 0,1-3 0,1-1 15,5-2-15,-2 1 0,1-2 0,-1 3 16,-1 0-16,0 3 0,0 0 0,-2 3 15,-1 4-15,-2 2 0,-4 7 0,-1 4 16,-2 5-16,-1 1 0,-2 5 16,-1-1-16,0 3 0,-2 0 0,0 1 0,0 1 15,0 2-15,2 1 0,1 2 16,-1 4-16,-1 2 0,0 2 0,-2 5 16,0-1-16,0 2 0,-1 0 0,-2 4 15,0-3-15,1 2 0,-1-2 16,-1 1-16,-2 2 0,0-1 0,0 1 0,2-1 15,-2-2-15,2 0 0,0-1 0,1 1 16,4 0-16,-2-3 0,-1-2 16,2-2-16,-2-1 0,1 2 0,1-2 15,4-4-15,-1-1 0,-1-4 0,0-5 16,-2-2-16,-2-6 0,-1-2 0,1-2 16,-4-2-16,1-2 0,-3-3 0,0-3 15,4 0-15,0 3 0,5 6 0,0 8 16,0 5-16,0 0 0</inkml:trace>
  <inkml:trace contextRef="#ctx0" brushRef="#br2" timeOffset="643700.4886">13880 13768 0,'0'0'0,"0"0"0,0 0 0,0 0 15,0 0-15,0 0 0,0 0 16,0 0-16,0 0 0,0 0 16,0 0-1,0 0-15,0 0 0,0 0 0,0 0 0,0 0 0,0 0 0,0 0 16,0 0-16,0 0 0,0 0 0,217-25 31,-193 12-31,-3 1 0,1-4 0,-3 0 0,-1-4 0,2-2 0,-3-3 16,-3 7-16,-6 6 0,-4 6 0,-4 6 15,0 0-15</inkml:trace>
  <inkml:trace contextRef="#ctx0" brushRef="#br2" timeOffset="643967.3237">14685 13293 0,'0'0'0,"0"0"0,0 0 0,0 0 15,0 0-15,0 0 0,0 0 0,0 0 16,0 0-16,0 0 0,0 0 0,0 0 16,0 0-16,0 0 0,0 0 0,-89 193 15,69-160-15,-1 3 0,1-2 0,-1 0 16,1 0-16,0-1 0,2 1 15,-2 0-15,3-1 0,1-2 0,1-3 16,3-5-16,0-1 0,1-3 0,0-3 16,-1-2-16,3-6 0,2-7 0,0-6 15,2-3-15,0 1 0,5 2 0,0 5 16,0 0-16</inkml:trace>
  <inkml:trace contextRef="#ctx0" brushRef="#br2" timeOffset="644479.0074">14176 13709 0,'0'0'0,"0"0"0,0 0 0,0 0 16,0 0-16,0 0 0,0 0 16,0 0-16,0 0 0,0 0 0,0 0 15,0 0-15,0 0 0,0 0 0,212-9 16,-192 11-16,0-1 0,-2-1 0,-1-2 15,-1 1-15,1-2 0,-3-1 0,2-2 16,-4-1-16,0-1 0,-3 1 0,-3 2 16,9 0-16,-4 6 0,5 3 0,0 7 15,-9 7-15,0 1 0,-3 3 0,1 1 16,-2-1-16,0-3 0,-1-5 16,-4-4-16,4-3 0,-4 1 0,1 3 15,1 2-15,0-1 0,1 1 0,1-3 16,0-1-16,2-2 0,0 0 0,2-1 15,2-1-15,1-2 0,2-2 0,2-2 16,2-3-16,1-3 0,0-2 0,2-3 16,-2 1-16,2-2 0,-5 0 15,2 0-15,-3-2 0,0-2 0,-4 2 16,-3 0-16,-4 1 0,-2-2 0,-3-2 16,0-1-16,-3-1 0,-3 2 0,-2 2 15,-4 2-15,-1 5 0,-4 3 0,-2 4 16,0 4-16,-5 3 0,0 3 0,-2 2 15,1 3-15,2-2 0,3 3 0,4 3 16,-2 0-16,4 1 0,4-1 16,1-3-16,7-2 0,2-3 0,3-2 15,2-3-15,3-4 0,4-4 0,0 0 16,-2 1-16,-3 0 0,-3 3 0,0 0 16</inkml:trace>
  <inkml:trace contextRef="#ctx0" brushRef="#br2" timeOffset="645154.5868">15117 13789 0,'0'0'0,"0"0"0,0 0 16,0 0-1,0 0-15,0 0 0,0 0 0,0 0 0,0 0 0,0 0 0,0 0 16,0 0-16,0 0 0,0 0 0,0 0 15,0 0-15,0 0 0,0 0 16,0 0-16,0 0 0,0 0 0,0 0 0,0 0 16,0 0-16,0 0 0,0 0 15,0 0-15,0 0 0,0 0 0,0 0 16,0 0-16,0 0 0,0 0 0,0 0 16,0 0-16,0 0 0,0 0 0,0 0 15,0 0-15,0 0 0,0 0 0,0 0 16,0 0-16,0 0 0,0 0 0,0 0 15,0 0-15,0 0 0,136-141 16,-131 143-16,-3-2 0,1 3 0,1 1 16,1 1-16,1 1 0,-2 2 0,-1 0 15,-2 3-15,-1 2 0,-1 4 0,1-2 16,0 0-16,-3 1 0,1-2 0,-2 3 16,-3 1-16,-1 0 0,1 0 0,3-1 15,-1-2-15,1 0 0,-1-2 0,3-3 16,1-4-16,0-2 0,1-1 15,0-2-15,1-1 0,-1-1 0,1-1 16,0-1-16,1-2 0,3-5 0,3-4 16,2-3-16,2-3 0,1-2 0,-1-1 15,1-2-15,3 0 0,-1 0 0,0 1 16,-1 2-16,2 0 0,-1 0 0,2-1 16,-3 6-16,-1 1 0,-4 6 0,-3 5 15,-4 1-15,0 4 0,-1 0 16,-1 0-16,1 0 0,0 0 0,1 0 15,-2 0-15,1 3 0,0 0 0,2 3 16,0 1-16,-1 1 0,1 2 0,1 2 16,-2 2-16,0 0 0,1 3 0,1 1 15,-1 0-15,-1-1 0,-4 5 0,-3-2 16,-2 1-16,-2 0 0,3-2 16,-1 0-16,1 2 0,1-4 0,1-2 15,-2-4-15,3-4 0,-1-7 0,4-5 16,4-8-16,-2 2 0,0 3 0,0 1 15,-2 7-15</inkml:trace>
  <inkml:trace contextRef="#ctx0" brushRef="#br2" timeOffset="645781.1987">16155 13503 0,'0'0'0,"0"0"0,0 0 16,0 0-16,0 0 0,0 0 0,0 0 16,0 0-16,0 0 0,0 0 0,0 0 15,0 0-15,0 0 0,0 0 0,0 0 16,0 0-16,0 0 0,0 0 0,0 0 16,0 0-16,0 0 0,0 0 0,0 0 15,0 0-15,0 0 0,0 0 0,0 0 16,-168 100-16,163-80 0,-2 1 15,2-4-15,3-1 0,0-2 0,3 3 16,3-2-16,2-2 0,2-1 0,1-1 16,2-2-16,1-1 0,1 0 15,-1-3-15,0-1 0,3-4 16,0-1-16,2-1 0,-4-1 0,-1 0 16,-4-1-16,-1-1 0,2-2 0,1-3 15,-2 0-15,1-2 0,-1 5 0,-5 1 16,1 4-16,-4 0 0,0 2 0,0 2 15,-2-1-15,0 1 0,1 0 0,0-1 16,-2 6-16,-3 4 0,-1 2 16,-2 3-16,3-1 0,-2 2 0,0 0 15,1-1-15,4-2 0,-1-1 0,2-1 16,0 0-16,1-2 0,-2 0 0,2-2 16,1-3-16,1-4 0,2-2 15,-1-4-15,0-4 0,0-4 0,1-6 0,-2-2 16,1 4-16,-1 5 0,-1 7 15,0 5-15,0 0 0</inkml:trace>
  <inkml:trace contextRef="#ctx0" brushRef="#br2" timeOffset="646211.4192">16313 13475 0,'0'0'0,"0"0"0,0 0 0,0 0 0,0 0 0,0 0 16,0 0-16,0 0 0,0 0 15,0 0-15,0 0 0,0 0 0,0 0 16,0 0-16,0 0 0,0 0 0,0 0 16,0 0-16,0 0 0,0 0 0,0 0 15,0 0-15,194 50 0,-188-36 0,-4 1 16,-1 0-16,-1-1 0,0 0 16,-2 3-16,-3-1 0,0 4 0,-6-1 15,-2 2-15,0 0 0,-2-2 0,-1 1 16,-2-1-16,2-3 0,-4 0 0,2-3 15,0-3-15,-1 0 0,1-2 0,3 0 16,2-3-16,3-4 0,5-2 0,0-2 16,1 1-16,0-4 0,0-2 0,3-2 15,1-4-15,5-2 0,2 0 16,1 1-16,3-2 0,2 1 0,0-2 16,3-1-16,2 2 0,0 2 0,1-1 15,-3 2-15,3 3 0,-2 2 0,-1 1 16,1 0-16,-2 2 0,-2 0 0,-2 1 15,-1 1-15,0 0 0,-4 2 0,0 0 16,-2 0-16,1 1 0,-4 1 16,1 1-16,-1 3 0,-1 1 0,1-2 0,-1-1 15,0 1-15,0-3 0,0 0 16</inkml:trace>
  <inkml:trace contextRef="#ctx0" brushRef="#br2" timeOffset="646684.8368">16477 13963 0,'0'0'0,"0"0"0,0 0 0,0 0 0,0 0 0,0 0 15,0 0-15,0 0 0,0 0 0,0 0 16,0 0-16,0 0 0,0 0 16,-38 195-16,35-184 0,1-1 15,1-3-15,0-6 0,1 1 0,0-2 0,2-3 16,0-1-16,3-4 0,-1-2 0,2-4 16,2-3-16,-2-2 0,0-1 15,-1-1-15,1 0 0,3 1 0,0-3 0,2 0 16,1-5-16,0 0 0,1-1 0,-1 0 15,1-2-15,4 0 0,-1-3 16,2 1-16,-1-2 0,0 4 0,-3 4 16,2-1-16,1 2 0,1 1 0,2 1 15,-2 3-15,1 3 0,-1 4 0,-2 3 16,0 2-16,-3 1 0,-1 3 0,1-1 16,-4 4-16,0 0 0,-1 1 0,-1 2 15,-1 0-15,0 0 0,-1 1 16,3 2-16,-4 1 0,1 2 0,-2 1 15,1 0-15,-4 3 0,0 3 0,-4 0 16,-1 3-16,-2-2 0,-3 1 0,1-1 16,-6 1-16,-2 1 15,-7 3-15,-1 0 0,-1-3 0,1-1 16,7-9-16,1 0 0,1 0 0,3-2 16,0 0-16,3-1 0,2-4 0,2 0 15,1 0-15,3-1 0,2-3 0,0-2 16,3-2-16,2-6 0,2-3 0,1-4 15,3-1-15,3-2 0,6-6 16,-4 8-16,-4 7 0,-4 7 0,-8 8 16,0 0-16</inkml:trace>
  <inkml:trace contextRef="#ctx0" brushRef="#br2" timeOffset="646875.0365">17150 13410 0,'0'0'0,"0"0"0,0 0 16,0 0-16,0 0 0,0 0 15,0 0-15,0 0 0,0 0 0,0 0 16,0 0-16,0 0 0,0 0 16,0 0-16,0 0 0,0 0 0,0 0 0,0 0 15,-68 192-15,63-175 0,-2-3 0,0 3 16,-1-10-16,1-3 0,-2-5 0,1-5 16,4-2-16,1 2 0,3 1 0,0 5 15,0 0-15</inkml:trace>
  <inkml:trace contextRef="#ctx0" brushRef="#br2" timeOffset="648046.5347">17745 13419 0,'0'0'0,"0"0"0,0 0 15,0 0-15,0 0 0,0 0 0,0 0 16,0 0-16,0 0 0,0 0 0,0 0 15,0 0-15,0 0 0,0 0 0,-37 220 16,25-186-16,-1 1 0,1 3 16,-5 12-16,0 1 0,-3 2 15,1-1-15,4-14 0,3-7 0,2-7 16,4-4-16,0-2 0,2-7 0,2-3 16,0-3-16,0-4 0,0-2 0,-1-4 15,1-3-15,1-3 0,0-4 0,2-5 16,1 0-16,2-6 0,0-3 0,3-3 15,-2-3-15,2-2 0,3-3 16,0 0-16,2-2 0,0-1 0,1-1 16,4-2-16,0-2 0,4 0 0,-1 2 15,-1 1-15,3 0 0,3-1 0,-4 4 16,4 2-16,-2 7 0,-3 5 0,-2 4 16,-2 6-16,-2 4 0,-1 0 0,-2 3 15,-2 3-15,-1 1 0,-5 5 16,0-1-16,-3 3 0,0 1 0,1 1 15,0 3-15,1 0 0,-1 5 0,-3 3 16,-1 0-16,-3 1 0,-2 2 0,-2-1 16,-2 3-16,-3-1 0,-1 1 0,-1 0 15,-2 1-15,-3 3 0,0 0 0,-3 0 16,1-3-16,2-3 0,-3-2 16,0 2-16,0-2 0,4-3 0,-1 3 15,1 1-15,3 0 0,-4-1 0,1 0 16,2 1-16,0 0 0,3-1 0,4 1 15,3-3-15,0 1 0,3-4 0,2-1 16,3-4-16,-1-2 0,2 0 0,0-4 16,2 0-16,0-2 0,2 0 0,2-1 15,3-2-15,2 0 0,4-1 0,-2 0 16,4 1-16,1-1 0,4 0 16,0 2-16,2-2 0,-2 0 0,0-1 15,-1 2-15,-4 0 0,-1 0 0,-2 1 16,-2-3-16,2 1 0,-3-2 0,-2 0 15,-1 2-15,-4 2 0,-2 4 0,-2 2 16,0 0-16</inkml:trace>
  <inkml:trace contextRef="#ctx0" brushRef="#br2" timeOffset="648839.2585">17895 13412 0,'0'0'0,"0"0"0,0 0 0,0 0 0,0 0 0,0 0 16,0 0-16,0 0 0,0 0 0,0 0 15,0 0-15,0 0 0,0 0 0,0 0 16,0 0-16,0 0 0,196-71 0,-182 72 16,0 1-16,1 1 0,-2 1 0,1 0 15,-2 2-15,-2 2 0,-2 0 0,-1 2 16,-3 3-16,-1-1 0,-4 3 0,-3 2 15,-2 0-15,-3 1 0,-3 1 16,-2 2-16,-2-1 0,-1 0 0,-1 0 16,1-4-16,0-1 0,0-2 0,2-3 15,0-2-15,2-2 0,-2-2 0,-1 0 16,3-3-16,-3 1 0,2-3 0,-1-1 16,2 0-16,0-1 0,3-2 15,1-2-15,0 1 0,2-3 0,3 1 16,-1-4-16,4 1 0,1-2 0,4 0 15,1 0-15,3 1 0,2 1 0,1 0 16,3 0-16,0 0 0,3 1 0,0 0 16,2 1-16,0-1 0,3 2 0,-1-3 15,-2 2-15,-1 2 0,0 2 0,-1-1 16,0 0-16,1 0 0,-3 1 0,0 0 16,0 2-16,-2 2 0,-1 1 15,0 0-15,-3-1 0,3 1 0,-3 2 16,0 1-16,-1 4 0,-3 3 0,-1-1 15,-2 0-15,1 1 0,1 0 16,-1 4-16,-4 9 0,-1 1 16,-2-1-16,-1-2 0,1-7 0,-2-3 15,-2 2-15,1-3 0,0-1 0,1-1 16,0 0-16,2-3 0,1 0 0,1-1 16,1-1-16,1-2 0,0-1 0,0 0 15,0 0-15,2-2 0,-1 0 0,2 0 16,1-4-16,5-3 0,2-4 15,1-1-15,1-1 0,-3 2 0,0 0 16,1 0-16,-1-3 0,1 1 0,1-1 16,-2 0-16,0 1 0,2-1 0,0-2 15,-1 2-15,1-1 0,-1 0 0,0 2 16,0 3-16,-4 0 0,-1 3 0,0 4 16,-3 1-16,-1 0 0,-1 3 0,0 0 15,-1 1-15,0 0 0,0 0 16,0 0-16,-1 1 0,-1 4 0,0 3 15,0 0-15,-1 2 0,0-1 0,1 0 16,0-1-16,2-3 0,0 0 0,1-4 16,0-1-16,3-3 0,0-3 0,-2 0 15,1 0-15,-2 4 0,-1 2 0,0 0 16</inkml:trace>
  <inkml:trace contextRef="#ctx0" brushRef="#br2" timeOffset="649371.4951">18754 13154 0,'0'0'0,"0"0"0,0 0 0,0 0 0,0 0 16,0 0-16,0 0 0,0 0 0,0 0 15,0 0-15,0 0 0,0 0 0,0 0 16,0 0-16,0 0 0,0 0 0,-71 198 15,56-170-15,0 4 0,-2-1 0,3-2 16,-1-3-16,2 0 0,2-3 0,-2-2 16,2-2-16,2-2 0,1-2 15,2-1-15,1-3 0,3-2 0,2-3 16,2-2-16,1-2 0,3-2 0,2-1 16,3-4-16,3-1 0,-1-1 0,0-2 15,3 0-15,0-1 0,1-3 0,-1-2 16,1 0-16,-1 1 0,0-2 0,0-1 15,0 0-15,0 0 0,1-1 16,-2 1-16,-1 3 0,-4 1 0,-2 4 16,-2 2-16,-3 2 0,-2 0 0,0 2 15,-1 1-15,0 1 0,0 1 0,-1 0 16,1 0-16,-1 0 0,0 0 0,0 1 16,0 1-16,0 0 0,1 2 0,-3 5 15,0 0-15,0 3 0,-1 2 0,0 1 16,2-3-16,2 2 0,1 0 15,2-1-15,0 0 0,1-1 0,1 1 16,2-2-16,1-1 0,2 1 0,1-2 16,2-2-16,-2-3 0,4 0 0,-3-4 15,2-2-15,-1-5 0,1-3 0,-1-4 16,0-7-16,2-2 0,-3-3 0,-2 6 16,-5 7-16,-4 8 0,-1 5 0,0 0 15</inkml:trace>
  <inkml:trace contextRef="#ctx0" brushRef="#br2" timeOffset="649625.3813">19152 13142 0,'0'0'0,"0"0"0,0 0 15,0 0-15,0 0 0,0 0 0,0 0 16,0 0-16,0 0 0,0 0 15,0 0-15,0 0 0,0 0 16,-40 205-16,23-167 0,-1 0 0,1-9 16,4-2-16,1-5 0,1-1 0,1 0 15,0-3-15,1 0 0,0-4 0,2-5 16,4-3-16,3-5 0,2-5 0,6-4 16,-4 0-16,1 2 0,-3 2 0,-2 4 15,0 0-15</inkml:trace>
  <inkml:trace contextRef="#ctx0" brushRef="#br2" timeOffset="649864.7589">19336 13365 0,'0'0'0,"0"0"16,0 0-16,0 0 0,0 0 0,0 0 15,0 0-15,0 0 0,0 0 0,0 0 16,0 0-16,0 0 0,0 0 0,0 0 16,-72 185-16,62-164 0,3-2 15,0-4-15,2-2 0,1-6 0,0-5 0,2-3 16,2-6-16,1 1 0,-1 1 16,1 2-16,-1 3 0,0 0 0</inkml:trace>
  <inkml:trace contextRef="#ctx0" brushRef="#br2" timeOffset="650375.648">19620 13054 0,'0'0'0,"0"0"16,0 0-16,0 0 0,0 0 0,0 0 15,0 0-15,0 0 0,0 0 0,0 0 16,0 0-16,0 0 0,0 0 0,0 0 16,0 0-16,0 0 0,0 0 0,0 0 15,0 0-15,0 0 0,0 0 16,0 0-16,0 0 0,0 0 0,-90 196 15,56-118-15,27-54 0,-1 0 0,0 0 16,0-2-16,1 0 0,1-4 0,-3 2 16,3-2-16,0-2 0,0 1 0,0-3 15,0-2-15,3-3 0,3-6 0,3-3 16,4-7-16,0-3 0,3-5 0,0 0 16,-2 2-16,-4 4 0,-1 5 15,-3 4-15,0 0 0</inkml:trace>
  <inkml:trace contextRef="#ctx0" brushRef="#br2" timeOffset="650596.1239">19680 13328 0,'0'0'0,"0"0"0,0 0 0,0 0 0,0 0 0,0 0 16,0 0-16,0 0 15,0 0-15,0 0 0,0 0 0,0 0 16,0 0-16,0 0 0,-52 187 0,50-180 16,-1 0-16,2-3 0,2-4 0,2-4 15,-1-3-15,2 1 0,-2 2 0,0 1 16,-2 3-16,0 0 0</inkml:trace>
  <inkml:trace contextRef="#ctx0" brushRef="#br2" timeOffset="651075.5092">19926 13427 0,'0'0'0,"0"0"0,0 0 0,0 0 15,0 0-15,0 0 0,0 0 0,0 0 0,0 0 16,0 0-16,0 0 0,0 0 0,0 0 16,0 0-16,0 0 0,0 0 0,0 0 15,0 0-15,0 0 0,0 0 0,0 0 16,0 0-16,0 0 0,0 0 0,0 0 15,0 0-15,0 0 0,0 0 0,0 0 16,0 0-16,0 0 0,0 0 0,0 0 16,0 0-16,0 0 0,0 0 0,0 0 15,0 0-15,0 0 0,0 0 0,0 0 16,0 0-16,0 0 16,0 0-16,0 0 0,0 0 0,0 0 0,0 0 15,0 0-15,0 0 0,0 0 0,0 0 16,0 0-16,0 0 0,0 0 15,0 0-15,0 0 0,0 0 0,0 0 0,0 0 16,0 0-16,0 0 0,0 0 16,0 0-16,0 0 0,0 0 0,-27 194 15,31-168-15,1 0 0,-2 2 0,-3-2 16,0 1-16,-3 2 0,-4 1 0,0-2 16,-2 0-16,-2-4 0,1-1 0,-4-3 15,1-1-15,1-2 0,-3-2 0,-1 0 16,-4-1-16,2-5 0,-2-4 0,1-6 15,-4-6-15,0-4 0,-1-5 0,1-6 16,3-4-16,3-6 0,4-5 16,3 6-16,7 9 0,0 10 0,3 12 15,0 0-15</inkml:trace>
  <inkml:trace contextRef="#ctx0" brushRef="#br2" timeOffset="651279.3606">19681 13128 0,'0'0'0,"0"0"0,0 0 0,0 0 0,0 0 16,0 0-16,0 0 0,0 0 0,0 0 16,0 0-16,0 0 0,0 0 0,0 0 15,0 0-15,0 0 0,0 0 16,192-41-16,-171 41 0,-7 1 0,-2 0 0,0 1 16,2-2-16,-1 0 0,2-2 0,-4-1 15,0-1-15,1 0 0,-2-1 16,-2 2-16,-2 1 0,-3 0 0,-3 2 15,0 0-15</inkml:trace>
  <inkml:trace contextRef="#ctx0" brushRef="#br2" timeOffset="651917.9545">19855 13262 0,'0'0'0,"0"0"16,0 0-16,0 0 0,0 0 0,0 0 16,0 0-16,0 0 0,0 0 0,0 0 15,0 0-15,0 0 0,0 0 0,0 0 16,0 0-16,0 0 0,0 0 0,0 0 15,0 0-15,-100 181 0,93-166 0,2-2 16,2-4-16,4 0 0,3-8 0,0 0 16,3 0-16,-1 1 0,-1 2 0,2 1 15,1 2-15,4-5 0,1 2 16,4-4-16,2-4 0,2 3 0,-6-2 16,7-7-16,2-4 0,4-8 0,6-8 15,-8 5-15,-7 5 0,-6 4 0,-6 4 16,-2 0-16,-3-1 0,-1 1 0,-3 1 15,-1-2-15,-1-1 0,-2 2 0,-3 1 16,-3 0-16,-1 1 0,-5 0 16,0 3-16,-4 0 0,-1 2 0,-1 1 15,2 2-15,0 1 0,3 1 0,1 2 16,-1 1-16,5 2 0,-2 0 0,1 6 16,-3 3-16,2 0 0,-1 2 0,8-10 15,7-3-15,0-3 0,5-3 0,3-1 16,5-6-16,2 1 0,0 2 15,-1 3-15,-7 3 0,-1 1 0,-4 0 16,0 0-16</inkml:trace>
  <inkml:trace contextRef="#ctx0" brushRef="#br2" timeOffset="652344.6915">20267 13207 0,'0'0'0,"0"0"0,0 0 0,0 0 0,0 0 15,0 0-15,0 0 0,0 0 16,0 0-16,0 0 0,0 0 0,0 0 16,0 0-16,0 0 0,0 0 0,0 0 15,0 0-15,0 0 0,0 0 0,0 0 16,0 0-16,0 0 0,0 0 0,0 0 15,0 0-15,0 0 0,-72 183 0,65-176 16,0 1-16,2-1 0,-3 0 0,0 1 16,-1-1-16,3-4 0,1-1 0,2-6 15,1-1-15,2 2 0,0 0 0,0 3 16,0 0-16</inkml:trace>
  <inkml:trace contextRef="#ctx0" brushRef="#br2" timeOffset="653926.2022">20538 13243 0,'0'0'0,"0"0"16,0 0-16,0 0 0,0 0 0,0 0 16,0 0-16,0 0 0,0 0 0,0 0 15,0 0-15,0 0 0,0 0 0,0 0 16,0 0-16,0 0 0,0 0 0,0 0 15,0 0-15,193-13 0,-172 8 0,2 0 16,0 0-16,-1 2 0,1 2 16,0 1-16,0 0 0,0 0 0,1 0 15,-4 0-15,0-2 0,-1 1 0,-2 1 16,-1 0-16,-4 0 0,0 0 0,0 0 16,-3 1-16,-2-1 0,-1 0 0,0 0 15,-2-1-15,1 1 0,-4-1 0,-1 0 16,-1 0-16,-3 0 0,0-2 0,-1 0 15,0 0-15,1-1 0,0 3 0,2 0 16,2 1-16,0 0 0</inkml:trace>
  <inkml:trace contextRef="#ctx0" brushRef="#br2" timeOffset="654282.2412">20478 13474 0,'0'0'0,"0"0"0,0 0 0,0 0 0,0 0 0,0 0 16,0 0-16,0 0 0,0 0 0,0 0 15,0 0-15,0 0 0,0 0 0,0 0 16,0 0-16,0 0 0,0 0 0,0 0 15,0 0-15,0 0 0,0 0 16,203 1-16,-182-3 0,2 1 0,0 1 16,0-1-16,-2-2 0,2 3 0,-1-3 15,-3 2-15,0-1 0,-3 2 0,1-1 16,-3-2-16,2-2 0,-2 0 0,1-2 16,-2 1-16,0 1 0,-4 1 0,-2 0 15,0 0-15,-2-4 0,-1-1 0,0-4 16,-2 2-16,0 3 0,-1 4 15,-1 4-15,0 0 0</inkml:trace>
  <inkml:trace contextRef="#ctx0" brushRef="#br2" timeOffset="655130.7264">20515 13057 0,'0'0'0,"0"0"0,0 0 0,0 0 0,0 0 16,0 0-16,0 0 0,0 0 0,0 0 15,0 0-15,0 0 0,0 0 0,0 0 16,0 0-16,0 0 0,0 0 0,0 0 16,0 0-16,0 0 0,0 0 0,0 0 15,0 0-15,0 0 0,0 0 0,0 0 16,0 0-16,0 0 0,0 0 0,0 0 16,0 0-16,0 0 0,0 0 0,0 0 15,0 0-15,0 0 0,0 0 16,129-149-16,-120 152 0,-1 1 0,1 3 15,1-1-15,-1 2 0,0 1 0,1 0 16,-1-1-16,0 2 0,1 0 0,1 1 16,0-1-16,2-1 0,0 0 0,2-1 15,1-2-15,1 1 0,1-1 0,-1 0 16,0-1-16,1-2 0,-1 0 0,0-2 16,-1-1-16,0 2 0,-1-4 0,0 2 15,-1-1-15,-1-2 0,-1-2 16,-1-1-16,-2 0 0,-1-1 0,-2 1 15,-2-1-15,1 1 0,-2-1 0,-2-1 16,1 0-16,0-2 0,0 1 0,0-2 16,-2 1-16,1 1 0,-2 1 0,-1 1 15,0-1-15,-1 2 0,-1 2 0,-1 0 16,-1 2-16,1-2 0,-1-2 16,0-1-16,0-2 0,1 2 0,3 1 15,1 4-15,1 2 0,0 0 0</inkml:trace>
  <inkml:trace contextRef="#ctx0" brushRef="#br2" timeOffset="657177.2577">21894 13147 0,'0'0'0,"0"0"0,0 0 0,0 0 0,0 0 15,0 0-15,0 0 0,0 0 0,0 0 16,0 0-16,0 0 0,0 0 16,0 0-16,0 0 0,0 0 0,0 0 15,0 0-15,0 0 0,156-141 0,-145 129 16,-1 0-16,-3 3 0,-2 2 0,1-2 15,1-3-15,-1 1 0,0-2 0,-3 3 16,0 3-16,-3 1 0,0 4 0,-1-1 16,0 1-16,0 2 0,-1 0 0,1 1 15,-1 2-15,1-2 0,0 3 16,0-3-16,0 2 0,0-1 0,0 1 16,0 0-16,-1 2 0,-3 2 0,0 3 15,-2 1-15,0 2 0,-1 2 0,-3 3 16,1 3-16,-1 0 0,0 3 0,0-1 15,-1 2-15,2-1 0,1 1 0,-3-1 16,1 1-16,1-1 0,-3 1 16,1 0-16,-1-1 0,-2 0 0,0 1 15,-1-3-15,-1 1 0,2-4 0,-1 1 16,2-4-16,0 2 0,0-2 0,0-2 16,0 0-16,2 1 0,-5-1 0,3-3 15,0-4-15,1-2 0,-1-5 0,2-3 16,-1-1-16,-1-5 0,0-2 0,-1-3 15,2-2-15,2 2 0,5 3 0,2 6 16,4 5-16,0 0 16</inkml:trace>
  <inkml:trace contextRef="#ctx0" brushRef="#br2" timeOffset="657381.3292">21369 13178 0,'0'0'0,"0"0"0,0 0 0,0 0 16,0 0-16,0 0 0,0 0 0,0 0 16,0 0-16,0 0 0,0 0 0,0 0 15,0 0-15,0 0 0,0 0 0,0 0 16,0 0-16,0 0 0,0 0 0,0 0 16,0 0-16,0 0 0,0 0 0,0 0 15,0 0-15,0 0 0</inkml:trace>
  <inkml:trace contextRef="#ctx0" brushRef="#br2" timeOffset="657594.0066">22129 13328 0,'0'0'0,"0"0"0,0 0 0,0 0 16,0 0-16,0 0 0,0 0 15,0 0-15,0 0 0,0 0 0,0 0 16,0 0-16,0 0 0,0 0 0,0 0 16,0 0-16,0 0 0,0 0 0,0 0 15,0 0-15,0 0 0,0 0 0,0 0 16,0 0-16</inkml:trace>
  <inkml:trace contextRef="#ctx0" brushRef="#br2" timeOffset="658177.2492">22485 13322 0,'0'0'0,"0"0"0,0 0 0,0 0 0,0 0 16,0 0-16,0 0 0,0 0 16,0 0-16,0 0 0,0 0 0,0 0 15,0 0-15,0 0 0,0 0 0,0 0 16,0 0-16,0 0 0,90-186 0,-81 168 15,2-2-15,-1 0 0,0 0 0,0 3 16,-2 1-16,0 1 0,0 0 0,0 0 16,-2 1-16,-1 5 0,-2 2 15,-1 2-15,0 4 0,-2 0 0,0 2 16,0 0-16,0 0 0,0 1 0,-1 0 16,1 0-16,-1 0 0,1 0 0,-1 1 15,-2 5-15,-1 4 0,-2 3 0,-1 1 16,-2 2-16,0 0 0,0 2 0,-2 1 15,1 1-15,1-1 0,-1 2 0,1-3 16,0 2-16,0-1 0,0 0 16,1 0-16,0 1 0,1-2 0,1-5 15,0 0-15,1-3 0,-1 1 0,-1 1 16,1-3-16,1-1 0,1-5 0,3-3 16,0-2-16,2-1 0,0-4 0,1 1 15,2-5-15,4-3 0,0 0 0,0-2 16,1 0-16,1-1 0,0-5 15,1-2-15,1-1 0,-3 5 0,-4 6 16,-2 7-16,-3 5 0,0 0 0</inkml:trace>
  <inkml:trace contextRef="#ctx0" brushRef="#br2" timeOffset="658617.4571">22706 13071 0,'0'0'0,"0"0"0,0 0 15,0 0-15,0 0 0,0 0 0,0 0 16,0 0-16,0 0 0,0 0 0,0 0 16,0 0-16,0 0 0,0 0 0,0 0 15,0 0-15,0 0 0,0 0 0,0 0 16,0 0-16,0 0 0,0 0 0,0 0 15,0 0-15,0 0 0,0 0 16,0 0-16,0 0 0,0 0 0,0 0 16,0 0-16,24 194 0,-36-181 0,2-2 15,1-2-15,3-3 0,0-1 0,2 0 16,1-1-16,2-2 0,1-1 0,0-1 16,1 0-16,1 0 0,1 0 15,2-2-15,2 1 0,3-2 0,4-1 16,-2-1-16,6-3 0,0-1 0,2-1 15,1 0-15,-2 3 0,1 1 16,-1 1-16,2-2 0,2 0 16,0 0-16,-1 5 0,-6 3 0,-1 0 15,-3 2-15,-1 1 0,2 1 0,-4 1 16,0-1-16,0 1 0,-2 1 0,0 2 16,-2 3-16,-1 1 0,-2 2 0,-2 0 15,-1 2-15,0-2 0,-1 0 0,-2-1 16,0 3-16,-3 0 0,-1 2 15,-2-2-15,1-2 0,-1 2 0,-3 2 16,2-1-16,-3-1 0,3-3 0,0-5 16,-2 0-16,-1 3 0,-4-3 0,1-2 15,-1-3-15,-1-6 0,2-5 16,0-4-16,2-5 0,2-5 0,4 4 0,5 4 16,2 7-16,2 6 0,0 0 0</inkml:trace>
  <inkml:trace contextRef="#ctx0" brushRef="#br2" timeOffset="658852.4646">22742 13019 0,'0'0'0,"0"0"0,0 0 0,0 0 0,0 0 16,0 0-16,0 0 0,0 0 0,0 0 15,0 0-15,0 0 0,0 0 0,195-21 16,-159 23-16,-1-2 0,2 3 0,0-2 16,0-1-16,0-1 0,-1-2 0,-4-1 15,0-5-15,-2-4 0,-9 0 0,-7 2 16,-7 5-16,-7 6 0,0 0 16</inkml:trace>
  <inkml:trace contextRef="#ctx0" brushRef="#br2" timeOffset="659748.0697">21037 13596 0,'0'0'0,"0"0"0,0 0 0,0 0 0,0 0 16,0 0-16,0 0 0,0 0 0,0 0 16,0 0-16,0 0 0,0 0 0,0 0 15,0 0-15,0 0 0,0 0 0,0 0 16,0 0-16,0 0 0,0 0 0,0 0 16,0 0-16,0 0 0,0 0 15,0 0-15,195-21 0,-173 16 0,0 3 16,0-2-16,0 0 0,1 0 0,0-1 15,-3 1-15,-1 2 0,-1 0 0,-2 3 16,-2 0-16,0 0 0,-3-1 0,-1 1 16,-1 0-16,-1 1 0,-1-1 15,-2-1-15,-2-1 0,-3 1 0,-1-2 0,-3 0 16,-2-2-16,-2-3 0,-1 0 16,3 0-16,0 2 0,4 1 0,2 4 15,0 0-15</inkml:trace>
  <inkml:trace contextRef="#ctx0" brushRef="#br2" timeOffset="660075.3325">21320 13371 0,'0'0'0,"0"0"0,0 0 0,0 0 16,0 0-16,0 0 0,0 0 0,0 0 16,0 0-16,0 0 0,0 0 0,0 0 15,0 0-15,0 0 0,0 0 0,0 0 16,-57 194-16,48-175 0,-1 2 0,1-1 16,0 0-16,3-1 0,-1-1 0,3 0 15,0 0-15,3-1 0,1-4 0,1 1 16,1-3-16,0 0 0,0 1 15,2-3-15,-1-2 0,1-3 0,0-4 16,-1-2-16,1-3 0,-2-3 0,-1-3 16,-2 3-16,1 1 0,-1 4 0,1 3 15,0 0-15</inkml:trace>
  <inkml:trace contextRef="#ctx0" brushRef="#br2" timeOffset="660662.2725">21341 13240 0,'0'0'0,"0"0"0,0 0 0,0 0 15,0 0-15,0 0 0,0 0 0,0 0 16,0 0-16,0 0 0,0 0 16,0 0-16,0 0 0,0 0 0,0 0 15,0 0-15,0 0 0,0 0 0,0 0 16,0 0-16,-184-83 15,174 79-15,-1-1 0,0 3 0,1-1 16,1 1-16,1 2 0,2 0 0,-1 0 16,2 0-16,-1 0 0,1-1 0,2-2 15,1 1-15,-2 0 0,2-1 0,1 2 16,0 0-16,1 1 0,-1-1 0,1 1 16,0 1-16,1-1 0,0 1 0,0-1 15,1 1-15,0-2 0,3 1 0,1-1 16,2 0-16,3 1 0,-1 0 15,2 0-15,2 1 0,1-2 0,2 1 16,2 0-16,0 0 0,3 0 0,-1 1 16,2 0-16,-1 0 0,0 1 0,1-2 15,-2-2-15,1 0 16,0-3-16,-1 0 0,-3-1 0,-1 3 0,-2 0 0,-1 2 16,-2-1-16,1 0 0,0-2 15,-1 2-15,-1-4 0,-3-1 0,-2-2 16,-3-3-16,-3-1 0,-1 4 0,-1 0 15,1 6-15,1 3 0,0 0 0</inkml:trace>
  <inkml:trace contextRef="#ctx0" brushRef="#br2" timeOffset="665745.089">21828 13021 0,'0'0'0,"0"0"0,0 0 0,0 0 16,0 0-16,0 0 0,0 0 0,0 0 16,0 0-16,0 0 0,0 0 0,0 0 15</inkml:trace>
  <inkml:trace contextRef="#ctx0" brushRef="#br2" timeOffset="666197.7227">21721 12958 0,'0'0'0,"0"0"0,0 0 0,0 0 0,0 0 16,0 0-16,0 0 0,0 0 0,0 0 15,0 0-15,0 0 0,0 0 0,0 0 16,0 0-16,0 0 0,0 0 16,0 0-16,0 0 0,0 0 0,0 0 15,0 0-15,0 0 0,0 0 0,0 0 16,0 0-16,0 0 0,0 0 0,0 0 16,0 0-16,0 0 0,0 0 0,0 0 15,0 0-15,0 0 0,0 0 0,0 0 16,0 0-16,0 0 0,0 0 0,0 0 15,0 0-15,0 0 0,0 0 16,0 0-16,0 0 0,0 0 0,0 0 16,0 0-16,0 0 0,0 0 0,0 0 15,0 0-15,0 0 0,0 0 0,0 0 16,0 0-16,0 0 0,0 0 0,0 0 16,0 0-16,0 0 0,0 0 0,0 0 15,0 0-15,0 0 0,0 0 16,0 0-16,0 0 0,0 0 0,0 0 15,0 0-15,0 0 0,0 0 0,0 0 16,0 0-16,0 0 0,0 0 0,0 0 16,0 0-16,0 0 0,0 0 0,0 0 15</inkml:trace>
  <inkml:trace contextRef="#ctx0" brushRef="#br2" timeOffset="669930.344">14518 14418 0,'0'0'0,"0"0"0,0 0 0,0 0 15,0 0-15,0 0 0,0 0 0,0 0 16,0 0-16,0 0 0,0 0 0,0 0 16,0 0-16,0 0 0,0 0 0,0 0 15,0 0-15,0 0 0,0 0 0,0 0 16,0 0-16,0 0 0,0 0 15,0 0-15,0 0 0,0 0 0,0 0 0,0 0 16,120 157-16,-108-150 0,-1-1 16,2-1-16,-1-1 0,0 0 0,1-3 15,-1-2-15,1-2 0,0-1 0,-1-2 16,1-2-16,-1 0 0,1-2 0,-1-1 16,0-2-16,1-2 0,-1 0 0,1 0 15,-1-2-15,-1-1 0,1 1 0,-1 2 16,0-2-16,-2 3 0,-1 0 0,-2-1 15,0 2-15,2 3 0,-5 0 16,1 2-16,0 3 0,-2 3 0,-2 0 16,1 2-16,-1 2 0,-1-1 0,1 0 15,-1 2-15,0 3 0,-1 2 0,-2 2 16,1 3-16,-3 3 0,0 1 0,-1 4 16,-1 1-16,0 0 0,-1 2 0,1 1 15,-2-1-15,-1 2 0,2 0 0,-2-1 16,-3 1-16,0 2 0,0 1 0,-1 0 15,-1 1-15,-1 0 0,0-1 0,0 0 16,-1-1-16,2 0 0,-1-3 16,-2 1-16,3-3 0,-1-3 0,1 0 15,-2-2-15,1-1 0,1-1 0,1-3 16,2-2-16,2-3 0,2-1 0,0-3 16,3-1-16,1-3 0,3 0 0,0-3 15,0 1-15,2-4 0,2-4 0,1-4 16,5-5-16,4-5 0,2-3 0,3-2 15,-4-1-15,2-3 0,-6 8 0,-4 8 16,-1 7-16,-4 10 0,0 0 0</inkml:trace>
  <inkml:trace contextRef="#ctx0" brushRef="#br2" timeOffset="670423.2225">15026 14655 0,'0'0'0,"0"0"0,0 0 0,0 0 0,0 0 16,0 0 0,0 0-16,0 0 0,0 0 0,0 0 0,0 0 0,0 0 0,0 0 15,0 0-15,0 0 0,0 0 0,0 0 16,0 0-16,0 0 0,0 0 0,0 0 16,0 0-16,0 0 0,0 0 0,174 102 15,-156-111-15,3-2 0,-2 0 0,-1-2 16,1 0-16,-3 0 0,0 1 0,-2-1 15,-1-1-15,-3 2 0,-1-1 0,-1 3 16,-3-1-16,-3 2 0,-1 0 16,-1 0-16,-1-1 0,-4 0 0,-2-1 15,-2 1-15,-2 1 0,-3 3 0,0 3 16,-1 2-16,-1 1 0,-3 1 0,1 2 16,-3 3-16,-1 2 0,-1 2 15,2 3-15,0 0 0,-2 5 16,-1 4-16,2 3 0,0 3 0,7-4 15,4-3-15,5-1 0,0 0 0,5-2 16,-1 0-16,2-3 0,2 2 0,2-3 16,2 0-16,2-2 0,3-1 0,0-1 15,3-3-15,-2-3 0,4 0 0,0-3 16,1 0-16,1-3 0,3-1 0,-3-3 16,2-3-16,1-3 0,-3 1 15,0-2-15,0-2 0,-2-2 0,0 0 16,-4-2-16,-3-2 0,0-2 0,-4 0 15,-1 1-15,-4 6 0,0 6 0,0 4 16,0 6-16,0 0 0</inkml:trace>
  <inkml:trace contextRef="#ctx0" brushRef="#br2" timeOffset="670753.8909">15433 14760 0,'0'0'0,"0"0"0,0 0 16,0 0-16,0 0 0,0 0 0,0 0 15,0 0-15,0 0 0,0 0 16,0 0-16,0 0 0,0 0 16,0 0-16,0 0 0,0 0 0,0 0 0,0 0 0,0 0 15,0 0-15,0 0 0,0 0 0,0 0 16,0 0-16,0 0 0,0 0 0,0 0 16,0 0-16,0 0 0,0 0 15,0 0-15,0 0 0,0 0 0,0 0 16,0 0-16,0 0 0,0 0 0,0 0 15,0 0-15,0 0 0,125-159 0,-113 147 16,1 0-16,0 1 0,-2 2 0,0 0 16,2 4-16,-2 1 0,1-1 0,-1 3 15,-2 1-15,-2 0 0,1 1 0,-3-1 16,-1-1-16,-4 0 0,-3 2 16,-2-3-16,-1 2 0,1-1 0,3-1 15,0 3-15,2 0 0,0 0 0</inkml:trace>
  <inkml:trace contextRef="#ctx0" brushRef="#br2" timeOffset="671285.1363">15868 14588 0,'0'0'0,"0"0"0,0 0 0,0 0 0,0 0 16,0 0-16,0 0 0,0 0 0,0 0 16,0 0-16,0 0 0,0 0 0,0 0 15,0 0-15,0 0 0,0 0 0,0 0 16,0 0-16,0 0 0,0 0 16,0 0-16,0 0 0,0 0 0,0 0 0,0 0 15,0 0-15,0 0 0,0 0 16,0 0-16,0 0 0,0 0 0,0 0 15,0 0-15,0 0 0,0 0 0,168 98 16,-171-84-16,-1 0 0,-2 1 0,0 0 16,-1-1-16,0 0 0,-2 1 0,0-2 15,0-1-15,-3-1 0,-1-1 0,0 0 16,-2 1-16,0-1 0,1-1 0,2-3 16,0-2-16,3-1 0,0-3 0,2-3 15,-2 2-15,2-2 0,1 0 16,2-4-16,0 1 0,-1-2 0,2 0 15,0 1-15,2-1 0,1-2 0,2-1 16,2 1-16,2-2 0,0 1 0,1-1 16,0 3-16,1 0 0,1 0 0,0 3 15,3-1-15,-1 2 0,1 2 0,2-1 16,-3 2-16,4-2 16,-4 1-16,1 2 0,3 1 0,-3 0 15,1 0-15,-4 0 0,-2-3 16,-3 0-16,-2 0 0,-1-1 0,0 3 0,-1 0 15,0 1-15,0 0 0</inkml:trace>
  <inkml:trace contextRef="#ctx0" brushRef="#br2" timeOffset="671732.1179">16253 14780 0,'0'0'0,"0"0"0,0 0 0,0 0 15,0 0-15,0 0 0,0 0 0,0 0 16,0 0-16,0 0 0,0 0 16,0 0-16,0 0 0,0 0 0,0 0 15,0 0-15,128-152 0,-115 134 0,-1-1 16,-1 0-16,2-1 0,-2-1 0,-1-1 16,0-1-16,-3 0 0,-1 1 0,-3 0 15,-1 4-15,-2 0 0,-1 3 0,-1 0 16,-3 3-16,1 0 0,0 3 0,0 2 15,-2 3-15,3 2 0,-2 1 0,1 2 16,-4 0-16,-2 4 0,-2 2 0,-1 5 16,-3 1-16,1 5 0,-4 2 15,2 2-15,1 3 0,-1-1 0,4-1 16,-1 2-16,1-1 0,1 2 0,0 0 16,1 1-16,4-1 0,1-2 0,3-2 15,1-1-15,0 1 0,1-3 0,1 1 16,3-3-16,2-4 0,1 0 0,0-1 15,1-4-15,2 0 0,4-2 0,2-3 16,-1-3-16,1-2 0,1-3 0,0-4 16,0 1-16,-2-2 0,-3-2 15,-3-3-15,-2-5 0,2-4 0,-3-1 16,2 6-16,-5 7 0,-2 7 0,0 5 16,0 0-16</inkml:trace>
  <inkml:trace contextRef="#ctx0" brushRef="#br2" timeOffset="672210.1157">16578 14610 0,'0'0'0,"0"0"0,0 0 15,0 0-15,0 0 0,0 0 0,0 0 16,0 0-16,0 0 0,0 0 0,0 0 16,0 0-16,0 0 0,0 0 15,0 0-15,0 0 0,0 0 0,0 0 0,0 0 16,0 0-16,0 0 0,0 0 0,0 0 15,0 0-15,0 0 0,0 0 0,0 0 16,0 0-16,0 0 0,0 0 0,201 31 16,-192-26-16,1-1 0,-5 0 15,1-2-15,-1 3 0,-3 0 0,0 1 16,-2 1-16,-1 1 0,-2 1 0,-4 2 16,-2 2-16,-5-1 0,0 1 0,-2 0 15,1-2-15,-1 0 0,2-2 0,0 0 16,0 0-16,2 0 0,1-2 0,-2 0 15,1-1-15,2-3 0,1-1 0,-1-2 16,3 0-16,1 0 0,3-3 0,1 1 16,0-1-16,2-1 0,2 0 15,-1-1-15,2-2 0,2-1 0,2-3 16,1 1-16,2 0 0,0 0 0,1 0 16,2 1-16,2 0 0,0 0 0,1 1 15,3 0-15,0-1 0,-2-1 0,1 0 16,-2 1-16,0 1 0,-2 2 0,0-1 15,-2 1-15,-1 0 0,-2-1 0,-2-1 16,-2-1-16,-1 1 0,-1 1 0,-3 1 16,0 4-16,-1 0 0,0 1 15,1 1-15,0 0 0</inkml:trace>
  <inkml:trace contextRef="#ctx0" brushRef="#br2" timeOffset="672601.5883">17023 14784 0,'0'0'0,"0"0"0,0 0 16,0 0-16,0 0 0,0 0 0,0 0 0,0 0 15,0 0-15,0 0 0,0 0 16,0 0-16,0 0 0,0 0 0,0 0 0,0 0 16,0 0-16,0 0 0,0 0 0,0 0 15,0 0-15,0 0 0,0 0 16,0 0-16,0 0 0,0 0 0,0 0 15,0 0-15,0 0 0,0 0 0,0 0 16,133-147-16,-116 131 0,-1 1 0,-2 1 16,0 1-16,0 3 0,-2 1 0,-1 1 15,0 3-15,-3 1 0,-2 1 0,-1 3 16,-2 0-16,2 0 0,-3 2 0,1 0 16,1 2-16,-2 0 0,1 1 0,-1 2 15,0-1-15,-2 4 0,-2 0 16,2 1-16,0 2 0,0 0 0,0 1 15,-1 0-15,-1 1 0,-1 1 0,2-4 16,-2 1-16,2-1 0,2 1 0,0-2 16,1 0-16,-1-4 0,0-6 0,0-1 15,0-4-15,1-4 0,1-1 0,-3 3 16,1 1-16,-1 5 0,0 0 0</inkml:trace>
  <inkml:trace contextRef="#ctx0" brushRef="#br2" timeOffset="673351.9702">17947 14629 0,'0'0'0,"0"0"0,0 0 15,0 0-15,0 0 0,0 0 0,0 0 0,0 0 16,0 0-16,0 0 0,0 0 0,0 0 16,0 0-16,0 0 0,0 0 0,0 0 15,0 0-15,0 0 0,0 0 0,0 0 16,0 0-16,0 0 0,0 0 0,205 22 16,-185-36-16,-1 0 0,-3 0 15,-4 2-15,-4 2 0,-2 0 0,-4-1 16,-1 2-16,-2-1 0,-6-1 0,0 1 15,-3 0-15,-2 5 0,-3-3 0,-3 5 16,-3 0-16,0 4 0,-3 1 0,0 3 16,0 1-16,1 1 0,1 0 0,1-2 15,3 1-15,2 1 0,2 0 0,0 0 16,4 0-16,0-2 0,1-4 0,3-1 16,0-1-16,0-2 0,0-2 0,2-3 15,2-2-15,1-2 0,-1 1 16,0-1-16,2 1 0,1 0 0,1 2 15,0 3-15,5-10 0,1 3 0,-1-4 16,2-3-16,-5 10 0,2 1 0,-3 1 16,-1 3-16,2 1 0,0 1 0,3 1 15,1-1-15,2 3 0,-2 4 0,2 0 16,-2 1-16,1-2 0,-4-3 16,-1-4-16,-1 0 0,1 0 0,0-1 0,2 0 15,1-3-15,2 0 0,3 0 16,-1 0-16,2 1 0,2 2 0,-1 1 15,2-2-15,-1-1 0,1 2 0,3-1 16,-3 2-16,3 1 0,-2 2 0,1 0 16,-3 2-16,0 0 0,-3 3 15,-1 4-15,-4 2 0,0 3 16,-5 3-16,-2 2 0,-2 0 0,-3 0 16,-3 1-16,-3 2 0,0-1 0,-4 1 15,3-2-15,2-2 0,0-3 0,3-3 16,0 0-16,3 2 0,-2-1 0,0-1 15,3 1-15,3-4 0,1 0 16,3-1-16,-2-2 0,3-1 0,0-5 0,2-5 16,2-3-16,2-6 0,-1-2 15,-1-2-15,2-4 0,2-3 0,-4 4 16,-2 7-16,-4 6 0,-3 9 0,0 0 16</inkml:trace>
  <inkml:trace contextRef="#ctx0" brushRef="#br2" timeOffset="673611.0792">18720 14033 0,'0'0'0,"0"0"0,0 0 0,0 0 0,0 0 16,0 0-16,0 0 0,0 0 0,0 0 16,0 0-16,0 0 0,0 0 15,0 0-15,0 0 0,0 0 0,-87 205 0,75-174 16,1-2-16,0 2 0,4 0 0,-5 0 15,1-1-15,-1 0 0,-3-2 0,0-2 16,0-1-16,-1-2 0,0 1 0,0-5 16,-1-2-16,1-7 0,0-2 15,3-6-15,1-3 0,4-4 0,-1-2 16,0 0-16,5 1 0,1 1 0,2 4 16,1 1-16,0 0 0</inkml:trace>
  <inkml:trace contextRef="#ctx0" brushRef="#br2" timeOffset="673783.7309">18348 14507 0,'0'0'0,"0"0"0,0 0 0,0 0 0,0 0 16,0 0-16,0 0 0,0 0 0,0 0 15,0 0-15,0 0 0,0 0 0,0 0 16,0 0-16,0 0 0,0 0 0,147-138 16,-140 130-16,1 0 0,0 1 15,2-1-15,-1 2 0,2-1 0,1 0 16,1 0-16,0 3 0,-1 0 16,1 3-16,2 1 0,-2 0 0,-1 0 0,-4 0 15,-3-4-15,-3 0 0,-4-1 0,-4 0 16,-4 1-16,0 3 0,3 1 15,3 0-15,4 0 0,0 0 0</inkml:trace>
  <inkml:trace contextRef="#ctx0" brushRef="#br2" timeOffset="674110.1056">18549 14569 0,'0'0'0,"0"0"0,0 0 16,0 0-16,0 0 0,0 0 0,0 0 15,0 0-15,0 0 0,0 0 0,0 0 16,0 0-16,0 0 0,0 0 15,0 0-15,0 0 0,194-10 16,-171-5-16,-5 5 0,6-6 0,-1 1 0,-3-2 0,5-3 16,-8 2-16,-3-3 0,-1 1 0,0-1 15,-4-1-15,-3 1 0,-4 3 16,-4 0-16,-2 2 0,-1 4 0,-3 2 16,0 3-16,-4 3 0,0 2 0,-2 1 15,-2 2-15,-2 0 0,0 1 0,-3 4 16,1 0-16,2 3 0,-2 4 0,1 1 15,2-1-15,1 0 0,3 0 0,2-2 16,1 0-16,2 2 0,3-3 0,0 1 16,3 0-16,1-3 0,1-2 0,0 1 15,2-5-15,1-2 0,2-8 16,2-2-16,-3-1 0,-1 2 0,-1 6 16,-2 3-16,0 0 0</inkml:trace>
  <inkml:trace contextRef="#ctx0" brushRef="#br2" timeOffset="674723.0553">19056 14454 0,'0'0'0,"0"0"0,0 0 0,0 0 0,0 0 15,0 0-15,0 0 0,0 0 16,0 0-16,0 0 0,0 0 0,0 0 15,0 0-15,0 0 0,0 0 0,0 0 16,0 0-16,0 0 0,0 0 0,0 0 16,0 0-16,0 0 0,0 0 0,0 0 15,0 0-15,0 0 0,0 0 0,0 0 16,0 0-16,0 0 0,0 0 0,0 0 16,0 0-16,0 0 0,0 0 0,0 0 15,0 0-15,0 0 0,0 0 16,0 0-16,0 0 0,0 0 0,0 0 15,139-138-15,-129 134 0,-3 1 0,0 1 16,-1 3-16,0 3 0,0 3 0,-1 3 16,0 0-16,-1 3 0,-1 3 0,0-2 15,1 2-15,0 1 0,-1 0 0,0 1 16,-2-2-16,1 0 0,0 0 0,1 2 16,-2-3-16,1 0 0,-1-2 0,-1 0 15,-1-2-15,1-1 0,-1-2 16,2-3-16,0-2 0,0-2 0,0 0 15,2-1-15,-2-2 0,3-2 0,3-4 16,0-3-16,2-1 0,1-1 0,-1 0 16,2-2-16,2-3 0,0-3 0,4-2 15,-1 0-15,4-2 0,-1 0 0,3 2 16,1-1-16,-3 2 0,-1 4 0,-1 4 16,-3 3-16,-4 4 0,-2 3 0,-1 0 15,-2 4-15,0 0 0,-1 1 16,0 3-16,-1 0 0,1 5 0,1 0 15,0 4-15,0 1 0,1 4 0,-3 4 16,1 3-16,0-1 0,2 2 0,0 2 16,0-1-16,2 3 0,-2-3 0,2-4 15,1-7-15,2-11 0,-3-6 0,-5-2 16,1-1-16,-5 4 0</inkml:trace>
  <inkml:trace contextRef="#ctx0" brushRef="#br2" timeOffset="677111.1759">9145 16682 0,'0'0'0,"0"0"0,0 0 0,0 0 0,0 0 0,0 0 16,0 0-16,0 0 0,0 0 0,0 0 16,0 0-16,0 0 0,0 0 0,0 0 15,0 0-15,0 0 0,0 0 16,0 0-16,0 0 0,0 0 0,0 0 15,0 0-15,0 0 0,63-205 0,-54 177 16,6 1-16,-1-2 0,0 1 0,-2 0 16,2-3-16,-1 0 0,4-3 15,-1 0-15,1-1 0,-1 0 0,1 0 0,1 3 16,1 1-16,0 3 0,-4 3 16,-4 5-16,1 0 0,-3 3 0,-2 1 15,1 2-15,-5 2 0,-1 6 0,0 3 16,0 2-16,-2 1 0,0 1 0,1 0 15,0 0-15,-1 1 0,1 0 0,-1 1 16,2 2-16,0 4 0,-2 3 0,-2 2 16,0 3-16,1-1 0,0 3 0,2 0 15,1 0-15,-2 2 0,-2 2 0,0 0 16,0 0-16,-1 3 0,0 0 16,-3 1-16,1 2 0,1 0 0,2-1 15,1 0-15,0-3 0,0 1 0,-1-2 16,2 2-16,-2-4 0,1-4 15,1-2-15,-1-1 0,1-1 0,-1-1 0,0 0 16,1-3-16,0-2 0,-1-1 0,-1-4 16,0-2-16,-2-1 0,0-1 15,-1-5-15,-2 1 0,-3-4 0,-3-6 16,-2-2-16,2 1 0,4 6 0,4 4 16,5 6-16,0 0 0</inkml:trace>
  <inkml:trace contextRef="#ctx0" brushRef="#br2" timeOffset="677345.3646">9210 16301 0,'0'0'0,"0"0"0,0 0 0,0 0 0,0 0 0,0 0 15,0 0-15,0 0 0,0 0 0,0 0 16,0 0-16,0 0 0,0 0 0,0 0 15,0 0-15,0 0 0,0 0 16,0 0-16,0 0 0,0 0 0,0 0 0,193-26 16,-178 19-16,-5-2 0,-1-1 15,-4-1-15,-1 0 0,-3 6 0,-1 1 0,0 4 16,0 0-16</inkml:trace>
  <inkml:trace contextRef="#ctx0" brushRef="#br2" timeOffset="678289.9639">9696 16384 0,'0'0'0,"0"0"0,0 0 0,0 0 15,0 0-15,0 0 0,0 0 0,0 0 16,0 0-16,0 0 0,0 0 0,0 0 15,0 0-15,0 0 0,0 0 0,0 0 16,0 0-16,0 0 0,0 0 16,0 0-16,0 0 0,0 0 0,0 0 0,0 0 15,0 0-15,0 0 0,0 0 0,0 0 16,0 0-16,0 0 0,0 0 0,0 0 16,0 0-16,0 0 15,0 0-15,0 0 0,0 0 0,0 0 16,0 0-16,0 0 0,0 0 15,199 26-15,-186-27 0,0-1 0,-3 0 16,-1-1-16,1 2 0,1-1 0,1-1 16,-1 1-16,1-1 0,-2 3 0,-1 0 15,0 0-15,-2 2 0,-3-1 0,1-1 16,0 0-16,-1-1 0,1-1 0,0-1 16,0 2-16,-1-2 0,-2 0 0,-1-1 15,-2 0-15,-1-2 0,-3-2 0,-1 0 16,-4-2-16,1 0 0,0 3 15,4 2-15,3 3 0,2 2 0,0 0 16</inkml:trace>
  <inkml:trace contextRef="#ctx0" brushRef="#br2" timeOffset="679330.5425">10684 16005 0,'0'0'0,"0"0"16,0 0-16,0 0 0,0 0 0,0 0 16,0 0-16,0 0 0,0 0 0,0 0 15,0 0-15,0 0 0,0 0 0,0 0 16,0 0-16,0 0 0,0 0 0,0 0 15,0 0-15,0 0 0,0 0 0,0 0 16,0 0-16,0 0 0,0 0 16,0 0-16,0 0 0,0 0 0,0 0 15,-202 52-15,187-34 0,-2-1 0,4 2 16,2-2-16,0 2 16,4 1-16,0 3 0,1 0 0,2 2 15,0-1-15,4-3 0,0-2 0,4-1 16,2 0-16,-2-4 0,1-1 0,-1-1 15,1-1-15,3 2 0,1-1 0,0-2 16,3-1-16,-3-4 0,0-1 0,1 0 16,4 0-16,1-4 0,2 0 0,2-4 15,-2-1-15,3-1 0,-1-1 16,4 0-16,-1 0 0,1-1 0,-2-1 16,1 0-16,0-2 0,-4 0 0,1 2 15,-3 0-15,-4 2 0,-3 1 0,-4 3 16,-1 1-16,0 0 0,-3 0 0,-1 0 15,-1 1-15,-2-1 0,0 2 0,-3-1 16,-2-1-16,-4 0 0,-6-2 0,-5-5 16,7 5-16,1-1 0,9 2 15,6 3-15,0 0 0</inkml:trace>
  <inkml:trace contextRef="#ctx0" brushRef="#br2" timeOffset="680166.2467">9286 16933 0,'0'0'0,"0"0"16,0 0-16,0 0 0,0 0 0,0 0 0,0 0 15,0 0-15,0 0 0,0 0 0,0 0 16,0 0-16,0 0 0,0 0 0,0 0 15,0 0-15,0 0 0,0 0 0,0 0 16,0 0-16,0 0 0,0 0 0,-28 209 16,18-188-16,1-1 0,0 1 0,2-2 15,-1-1-15,1-1 16,1 0-16,1 0 0,-2-1 0,0 0 16,2-3-16,0-7 0,1-2 15,-3-4-15,0-5 0,0-1 0,-3-5 16,1 2-16,0-5 0,0 2 0,2-1 15,2 5-15,2 2 0,3 6 0,0 0 16</inkml:trace>
  <inkml:trace contextRef="#ctx0" brushRef="#br2" timeOffset="680962.394">9178 16927 0,'0'0'0,"0"0"15,0 0-15,0 0 0,0 0 0,0 0 16,0 0-16,0 0 0,0 0 16,0 0-16,0 0 0,0 0 0,0 0 0,0 0 15,0 0-15,0 0 0,0 0 16,0 0-16,0 0 0,0 0 0,0 0 16,187-89-16,-171 88 0,-2 2 15,0-1-15,-2 2 0,-1-1 0,-3 2 0,-1 0 16,-1 4-16,1 1 0,-2 0 0,0 1 15,-1 0-15,-3 1 0,0 1 16,-1-1-16,-2 2 0,1-2 0,0 0 16,-1-1-16,0 0 0,-1-1 0,2 2 15,1 0-15,0 1 0,0-2 0,0 0 16,0 2-16,1-1 0,1-2 0,1-2 16,-3 0-16,2-1 0,-1 0 0,2 0 15,0 0-15,0 1 0,1-1 0,0 1 16,-1-2-16,-1-1 0,1-1 15,-1 0-15,-2-1 0,1 0 0,-1 0 16,0-1-16,0-1 0,0 1 0,-1 0 16,1 1-16,-2 0 0,-4 3 0,0 0 15,-1 2-15,-4-1 0,-1 2 0,0 0 16,0 0-16,-1 1 0,1-2 0,-4 1 16,4 0-16,-3 1 0,2-1 0,1 0 15,0 1-15,1-2 0,1 2 0,1-1 16,2-1-16,3-1 0,1-2 15,0-1-15,1 0 0,2 0 0,0-2 16,0 3-16,2-1 0,2 2 0,2 1 16,-1 2-16,4-3 0,1 0 0,1-1 15,0-1-15,6-2 0,-1 1 0,0-1 16,-1 0-16,1 4 0,-2-3 0,0 3 16,-1 0-16,2-1 0,-5 0 15,0 1-15,0 0 0,-2 4 0,0-1 16,-4 0-16,1 0 0,-5 0 0,0 2 15,-2 0-15,-1 1 0,0 0 0,0-1 16,-3-2-16,-1 0 0,-1-1 0,-2 2 16,-1-1-16,-1 1 0,-3 0 0,0-3 15,1-2-15,-2 0 0,0-1 0,-1-3 16,1 1-16,-3-3 0,3 2 16,-2-2-16,2 0 0,1-1 0,2-2 15,0 1-15,2 0 0,2-1 0,1 2 16,1 0-16,1 1 0,3-2 0,-1 0 15,-1 0-15,2-2 0,1 1 0,0-2 16,1-2-16,1-2 0,0 1 0,0-2 16,0-2-16,0 1 0,1 4 15,1 2-15,-2 6 0,0 2 0,0 0 16</inkml:trace>
  <inkml:trace contextRef="#ctx0" brushRef="#br2" timeOffset="681495.9178">9586 17290 0,'0'0'0,"0"0"0,0 0 0,0 0 16,0 0-16,0 0 0,0 0 0,0 0 16,0 0-16,0 0 0,0 0 15,0 0-15,0 0 0,0 0 0,0 0 0,0 0 16,0 0-16,0 0 0,0 0 0,0 0 15,0 0-15,0 0 0,0 0 16,0 0-16,202-41 0,-187 36 0,1 1 16,-4-1-16,2 1 0,-2-1 0,0 2 15,-1 0-15,0 1 0,1-1 0,-3-1 16,-5-2-16,-1-1 0,-5-1 0,2 1 16,-1 4-16,1 0 0,0 3 15,0 0-15</inkml:trace>
  <inkml:trace contextRef="#ctx0" brushRef="#br2" timeOffset="682061.8125">10426 17036 0,'0'0'0,"0"0"0,0 0 15,0 0-15,0 0 0,0 0 0,0 0 16,0 0-16,0 0 0,0 0 0,0 0 15,0 0-15,0 0 0,0 0 0,0 0 16,0 0-16,0 0 0,0 0 0,0 0 16,0 0-16,0 0 0,0 0 15,0 0-15,0 0 0,0 0 0,0 0 16,0 0-16,0 0 0,0 0 0,0 0 16,0 0-16,0 0 0,0 0 0,0 0 15,0 0-15,0 0 0,0 0 0,0 0 16,0 0-16,0 0 0,0 0 15,0 0-15,0 0 0,0 0 0,0 0 0,0 0 16,-130 150-16,125-135 0,3 1 16,2-2-16,2 0 0,3-1 0,0 1 15,0-3-15,2-1 0,2-1 0,3 0 16,-1-3-16,4-1 0,-2-3 0,5-2 16,0-2-16,2-1 0,4 0 0,-3-2 15,2-2-15,0-3 0,-2-1 16,2-2-16,1 1 0,0-5 0,-2 1 15,-3-1-15,-6-1 0,-4-4 0,-2 3 16,-4 7-16,-3 5 0,0 7 0,0 0 16</inkml:trace>
  <inkml:trace contextRef="#ctx0" brushRef="#br2" timeOffset="683306.8814">11054 16597 0,'0'0'0,"0"0"0,0 0 0,0 0 16,0 0-16,0 0 0,0 0 15,0 0-15,0 0 0,0 0 0,0 0 16,0 0-16,0 0 0,0 0 16,0 0-16,0 0 0,0 0 15,0 0-15,0 0 0,0 0 0,0 0 16,0 0-16,0 0 0,186 62 0,-160-63 16,0 0-16,2 1 0,0 1 0,2-1 15,-2 1-15,2-1 0,3-1 0,-5 1 16,7-1-16,-3 1 0,3 2 0,0-2 15,-2 0-15,1 0 0,0 0 16,2-1-16,1 0 0,-3-1 0,-2 1 16,-1-2-16,-1 0 0,-1-1 0,0 0 15,-1-3-15,-1 0 0,-1 0 0,0 2 16,-3 0-16,-4 1 0,-1 0 0,-4 2 16,-1 1-16,-2 0 0,-1 1 0,-4-1 15,0 0-15,-3-1 0,0-3 0,-6 1 16,-1-3-16,-5-2 0,-1-2 15,-3 2-15,-2-3 0,-3-2 0,3 4 16,4 0-16,6 7 0,5 3 0,0 0 16</inkml:trace>
  <inkml:trace contextRef="#ctx0" brushRef="#br2" timeOffset="683766.4743">11804 16370 0,'0'0'0,"0"0"0,0 0 0,0 0 15,0 0-15,0 0 0,0 0 0,0 0 16,0 0-16,0 0 0,0 0 0,0 0 16,0 0-16,0 0 0,0 0 15,0 0-15,0 0 0,0 0 0,0 0 16,0 0-16,0 0 0,203 53 0,-182-44 15,-2 0-15,2 1 0,0 0 0,-5 1 16,3-1-16,-2 2 0,0-1 0,-1 1 16,1-1-16,-4 1 0,2-1 0,-4 0 15,0 0-15,0 0 0,-2 2 16,1-4-16,-2 3 0,0-2 0,-1-1 16,2 2-16,-4 0 0,-1-1 0,-1-2 15,-1 1-15,-4-2 0,2-1 0,-2 0 16,-1 1-16,-2 0 0,-3 1 15,0 1-15,-2 0 0,-3 2 0,-1 0 0,-3 1 16,-3 0-16,-2 2 0,-2-1 16,2-2-16,-1-2 0,0 0 0,1 0 15,-2 1-15,0 1 0,2-1 0,-1 2 16,4-2-16,1 1 0,2 0 0,1-1 16,0 0-16,2-2 0,0 0 0,0-7 15,0-5-15,4-1 0,1 0 0,4 3 16,4 2-16</inkml:trace>
  <inkml:trace contextRef="#ctx0" brushRef="#br2" timeOffset="686431.7737">13988 16106 0,'0'0'0,"0"0"0,0 0 0,0 0 0,0 0 15,0 0-15,0 0 0,0 0 16,0 0-16,0 0 0,0 0 0,-98 178 16,87-155-16,3-1 0,1-4 0,2 0 15,-1-2-15,3-2 0,-3-1 0,3-4 16,0-4-16,3-4 0,0-5 0,0-4 15,4-7-15,0-2 0,1-3 0,-1 6 16,-2 5-16,0 4 0,-2 5 0,0 0 16</inkml:trace>
  <inkml:trace contextRef="#ctx0" brushRef="#br2" timeOffset="686618.3357">14197 16040 0,'0'0'0,"0"0"15,0 0-15,0 0 16,0 0-16,0 0 0,0 0 0,0 0 16,0 0-16,0 0 0,-100 172 0,91-143 0,3-2 0,4-2 15,1-3-15,1 0 0,-1 0 16,-1-2-16,-2-4 0,1-9 0,-2-4 16,2-4-16,0-2 0,3 2 0,0 1 15</inkml:trace>
  <inkml:trace contextRef="#ctx0" brushRef="#br2" timeOffset="687407.9735">16320 16126 0,'0'0'0,"0"0"0,0 0 16,0 0-16,0 0 0,0 0 0,0 0 15,0 0-15,0 0 0,0 0 0,0 0 16,0 0-16,0 0 0,0 0 0,0 0 16,-117 164-16,113-155 0,0-1 0,2-4 15,1-4-15,-2-4 0,1-5 0,0-5 16,-2 4-16,1 1 0,1 5 0,2 4 15,0 0-15</inkml:trace>
  <inkml:trace contextRef="#ctx0" brushRef="#br2" timeOffset="687588.0927">16394 16091 0,'0'0'0,"0"0"0,0 0 0,0 0 0,0 0 16,0 0-16,0 0 0,0 0 0,0 0 15,0 0-15,0 0 0,0 0 0,-95 184 16,90-165-16,0-2 0,3-3 0,4-1 16,-1-6-16,1-3 0,-5-6 0,1 0 15,0-1-15,0 1 0,2 2 0,0 0 16</inkml:trace>
  <inkml:trace contextRef="#ctx0" brushRef="#br2" timeOffset="688126.24">18513 16022 0,'0'0'0,"0"0"0,0 0 0,0 0 16,0 0-16,0 0 0,0 0 0,0 0 16,0 0-16,0 0 0,0 0 0,0 0 15,0 0-15,0 0 0,0 0 0,0 0 16,0 0-16,0 0 0,0 0 0,0 0 16,0 0-16,0 0 0,0 0 15,0 0-15,0 0 0</inkml:trace>
  <inkml:trace contextRef="#ctx0" brushRef="#br2" timeOffset="688320.3279">18832 15913 0,'0'0'0,"0"0"0,0 0 0,0 0 0,0 0 16,0 0-16,0 0 0,0 0 0,0 0 15,0 0-15,0 0 0,0 0 0,0 0 16,0 0-16,0 0 0,0 0 0,0 0 16,0 0-16,0 0 0,0 0 0</inkml:trace>
  <inkml:trace contextRef="#ctx0" brushRef="#br2" timeOffset="688501.9235">18897 15931 0,'0'0'0,"0"0"0,0 0 0,0 0 15,0 0-15,0 0 16,0 0-16,0 0 0,0 0 0,-90 174 0,83-145 16,-1-4-16,1-8 0,2-7 0,1-6 15,4-4-15,0 0 0</inkml:trace>
  <inkml:trace contextRef="#ctx0" brushRef="#br2" timeOffset="689483.0275">18573 15932 0,'0'0'0,"0"0"0,0 0 16,0 0-16,0 0 0,0 0 0,0 0 16,0 0-16,0 0 0,0 0 0,0 0 15,0 0-15,0 0 0,0 0 0,0 0 16,0 0-16,0 0 0,0 0 0,0 0 15,0 0-15,0 0 0,0 0 0,0 0 16,0 0-16,5 212 0,-4-195 16,-1-2-16,0-5 0,0-2 0,1-2 15,-2-4-15,0-2 0,-2-2 0,1-6 16,-2 2-16,2 0 0,1 2 0,1 4 16,0 0-16</inkml:trace>
  <inkml:trace contextRef="#ctx0" brushRef="#br2" timeOffset="689681.1648">18869 15948 0,'0'0'0,"0"0"0,0 0 0,0 0 0,0 0 16,0 0-16,0 0 0,0 0 15,0 0-15,0 0 0,0 0 0,0 0 0,0 0 16,0 0-16,0 0 0,0 0 15,0 0-15,0 0 0,0 0 0,0 0 0,0 0 16,0 0-16,0 0 0,0 0 0</inkml:trace>
  <inkml:trace contextRef="#ctx0" brushRef="#br2" timeOffset="692546.6058">19654 15569 0,'0'0'0,"0"0"0,0 0 0,0 0 0,0 0 15,0 0-15,0 0 0,0 0 0,0 0 16,0 0-16,0 0 0,0 0 0,0 0 16,0 0-16,0 0 0,0 0 0,0 0 15,0 0-15,0 0 0,0 0 0,0 0 16,0 0-16,0 0 0,0 0 16,0 0-16,0 0 0,0 0 0,0 0 15,0 0-15,0 0 0,0 0 0,0 0 16,0 0-16,0 0 0,0 0 0,0 0 15,0 0-15,0 0 0,0 0 0,0 0 16,0 0-16,0 0 16,0 0-16,0 0 0,0 0 0,0 0 15,0 0-15,0 0 0,0 0 0,0 0 16,0 0-16,0 0 0,125 158 0,-112-151 16,-1 2-16,2-2 0,-1 0 0,3 1 15,1-1-15,2 0 0,0-2 0,4 0 16,3-2-16,0-2 0,3-1 15,-1 4-15,1 3 0,3-4 0,0 1 16,2-4-16,2-2 0,-3 4 0,-4 3 16,0 1-16,-1 2 0,0 0 0,2-4 15,1-2-15,-3 0 0,-1 1 0,-3 0 16,-2 4-16,-1 0 0,-3 0 16,-1-1-16,-2 1 0,0-2 0,-3 0 15,-2 0-15,0-1 0,-1 0 0,-4 0 16,0-2-16,0 2 0,-3 0 0,0-1 15,-2-2-15,1 2 0,-1-2 0,0 0 16,-1 1-16,1-2 0,0 2 0,-2-1 16,1-1-16,0 0 0,-2 1 0,1 0 15,1-1-15,-3 0 0,1 0 0,-1 1 16,-1 0-16,0-1 0,0 0 0,-2 0 16,1 2-16,-1 0 0,-3 3 15,-2 0-15,-1 2 0,-2-1 0,2-2 16,-2-3-16,3-1 0,-5 3 0,-2 5 15,-2 2-15,-2 0 0,2 1 0,-2-4 16,0 1-16,-4 3 0,0 0 0,0 2 16,-2-1-16,1-1 0,-2-2 0,2-2 15,-1 0-15,0 2 0,0 4 0,-2-1 16,0 0-16,1 0 0,3 0 16,1-2-16,3-1 0,1-1 0,0 1 15,4 1-15,1-1 0,4-5 0,-1 1 16,1 2-16,-1-2 0,3 3 0,2-3 15,1 0-15,3-1 0,1-2 16,2 1-16,-1-3 0,2 0 0,0 3 0,1-3 16,0-1-16,0 1 0,0 0 15,0 0-15,0 0 0,1 0 0,-1-2 16,0 2-16,0 2 0,0-4 0,1 2 16,-1 0-16,0 0 0,0 0 0,0-1 15,3-2-15,-1-2 0,2 2 0,0-4 16,1-2-16,1-3 0,-4-1 0,-2-5 15,-1 5-15,-1 1 0,1 5 0,1 7 16,0 0-16</inkml:trace>
  <inkml:trace contextRef="#ctx0" brushRef="#br2" timeOffset="694364.374">19955 15482 0,'0'0'0,"0"0"0,0 0 0,0 0 0,0 0 16,0 0-16,0 0 0,0 0 0,0 0 15,0 0-15,0 0 0,0 0 0,0 0 16,0 0-16,0 0 0,0 0 0,0 0 16,0 0-16,0 0 0,0 0 0,0 0 15,0 0-15,0 0 0,0 0 0,0 0 16,0 0-16,0 0 0,189 43 16,-170-41-16,-1 2 0,2 2 0,0 0 15,0-1-15,1 1 0,3-1 0,-1 1 16,0-2-16,1 2 0,-1 0 0,0 1 15,1 0-15,1 0 0,1 1 0,-1 1 16,0 0-16,-1 1 0,-2 1 0,0-3 16,-1 3-16,0-2 0,0 0 0,1 0 15,-2 0-15,1-2 0,1-3 16,-2-1-16,1-2 0,-1 2 0,-1-2 16,-1 3-16,-2 0 0,1 1 0,-2-1 15,0 0-15,-2 0 0,-1-2 0,0-1 16,-1 0-16,1-2 0,-5 0 15,1 0-15,-1 1 0,-3 0 16,-2 0-16,-1 0 0,-1 0 0,0 0 16,-1 1-16,1 0 0,0 0 0,-1-1 15,1 2-15,-1-2 0,0 0 0,0 2 16,-1-1-16,1-1 0,1 1 0,-2 0 16,1 0-16,-1 1 0,-1-1 15,-1 2-15,-1 0 0,-1 0 0,0 1 16,-1 1-16,1 2 0,-1 1 0,0 2 15,-2 2-15,1-1 0,1-1 0,1 0 16,-2-3-16,0 2 0,-1 3 0,-1 1 16,-2 2-16,1 2 0,-1-5 0,1 2 15,1-1-15,-5 2 0,2-1 0,-4 0 16,2-1-16,-2-1 0,0 3 16,1 0-16,-2 1 0,1-3 0,-1 0 15,1 1-15,-1 2 0,3-2 0,2-4 16,2 2-16,-1 2 0,0 4 0,0 0 15,4-4-15,1-4 0,2-2 0,1 0 16,1-2-16,0 3 0,0-4 0,1 2 16,0-3-16,1-2 0,0 1 0,2-3 15,-1 0-15,0 0 0,-1 2 16,-1 1-16,2-1 0,-1-1 0,2-3 16,2-1-16,-2 0 0,-1 3 0,1 0 15,-1 1-15,0-1 0,0 0 0,1 0 16,-1 0-16,0 0 0,0-1 0,0 1 15,0 0-15,0 0 0,-1 1 0,0-1 16,1 0-16,0 0 0,1-2 16,-1 0-16,0-1 0,1 0 0,0-1 15,-1-1-15,1 0 0,0-2 0,-2 1 16,0-2-16,-2-5 0,1 3 0,-3 2 16,3 3-16,2 5 0,0 0 0</inkml:trace>
  <inkml:trace contextRef="#ctx0" brushRef="#br2" timeOffset="695093.7019">21836 15472 0,'0'0'0,"0"0"16,0 0-16,0 0 0,0 0 0,0 0 15,0 0-15,0 0 0,0 0 0,0 0 16,0 0-16,0 0 0,0 0 0,-115 175 16,101-154-16,1 0 0,-1 1 15,3-2-15,-2 1 0,0 3 0,0-1 16,0 3-16,1-4 0,2-1 0,1-2 16,-2 1-16,3-2 0,-1-2 0,1 0 15,-1 3-15,0-4 0,1 0 0,0-2 16,1-2-16,-2 3 0,0 1 0,0 0 15,-1-2-15,5-4 0,-1-4 0,3-4 16,-1-2-16,2 0 0,-3-5 16,0-7-16,0-6 0,-1-6 0,0-6 15,2 6-15,0 11 0,1 5 0,3 9 16,0 0-16</inkml:trace>
  <inkml:trace contextRef="#ctx0" brushRef="#br2" timeOffset="695319.7486">21425 15756 0,'0'0'0,"0"0"0,0 0 0,0 0 0,0 0 0,0 0 16,0 0-16,0 0 0,0 0 0,0 0 15,0 0-15,0 0 0,0 0 16,0 0-16,0 0 0,0 0 0,0 0 15,0 0-15,0 0 0,0 0 0,0 0 16,0 0-16,0 0 0,0 0 0,0 0 16,0 0-16,0 0 0,0 0 0</inkml:trace>
  <inkml:trace contextRef="#ctx0" brushRef="#br2" timeOffset="695557.8638">21700 15892 0,'0'0'0,"0"0"0,0 0 0,0 0 16,0 0-16,0 0 0,0 0 0,0 0 15,0 0-15,0 0 0,0 0 0,0 0 16,0 0-16,0 0 0,0 0 0,0 0 15,0 0-15,0 0 0,0 0 0,0 0 16,0 0-16,0 0 0,0 0 0,0 0 16</inkml:trace>
  <inkml:trace contextRef="#ctx0" brushRef="#br2" timeOffset="696587.6962">21957 15813 0,'0'0'0,"0"0"0,0 0 15,0 0-15,0 0 0,0 0 16,0 0-16,0 0 0,0 0 0,0 0 16,0 0-16,0 0 0,0 0 0,0 0 15,0 0-15,0 0 0,0 0 0,0 0 16,151-140-16,-137 126 0,2 0 0,-1-3 15,1-1-15,-2-2 0,0 2 16,-3 2-16,1-3 0,0-2 0,-3 5 0,0 2 16,-3 4-16,-3 4 0,0 2 15,-1 0-15,-1 1 0,-1 2 0,0 0 16,0-1-16,0 4 0,0-2 0,0 1 16,-1-1-16,1 0 0,0 0 0,-2 3 15,0-1-15,0 3 0,-1 2 0,-3 2 16,-1 2-16,1 5 0,-3 1 0,1 0 15,1-1-15,1-2 0,2-2 16,-2 2-16,-1 4 0,-1 0 0,2 1 0,0-2 16,2-4-16,-3 5 0,-3 4 15,1 1-15,1-3 0,-2 0 0,2 2 16,-1-2-16,1 1 0,1-4 0,3-7 16,1-1-16,1-1 0,-2 1 0,0 1 15,1 0-15,0-1 0,0-2 0,-1 1 16,1-3-16,0 1 0,2-3 0,-1-3 15,1 0-15,-1-1 0,0-2 16,0 1-16,1-5 0,1-2 0,1-5 16,1-4-16,-1 0 0,-2 0 0,0 3 15,0 6-15,0 4 0,1 5 0,0 0 16</inkml:trace>
  <inkml:trace contextRef="#ctx0" brushRef="#br2" timeOffset="697086.714">22301 15611 0,'0'0'0,"0"0"0,0 0 15,0 0-15,0 0 0,0 0 0,0 0 16,0 0-16,0 0 0,0 0 16,0 0-16,0 0 0,0 0 0,0 0 15,0 0-15,0 0 0,0 0 0,0 0 16,0 0-16,0 0 0,0 0 0,-89 173 15,86-160-15,2-5 0,1-2 0,0-3 16,2-3-16,0 0 0,4-1 0,-2 0 16,3 1-16,1-3 0,4-4 0,1 0 15,2-2-15,0 2 0,-2 0 0,1 3 16,-2 2-16,3-6 16,0-1-16,1-3 0,3-2 0,0 6 15,-3 2-15,3-1 0,-3-1 0,-1 0 16,0-1-16,-3 5 0,0 3 0,-1 1 15,-2 0-15,-1 0 0,0 1 0,-2 2 16,0-2-16,0 3 0,0-1 16,1 1-16,-1 2 0,-3 1 0,1 1 15,-1 5-15,-2 4 0,-1 1 0,-1 4 16,0-3-16,1-2 0,-4 2 0,1 2 16,-2 0-16,-1 0 0,0-3 0,1-3 15,-3 5-15,-4 5 0,0-1 0,-1-1 16,0-2-16,0-3 0,-2 1 15,2-1-15,0-6 0,3-8 0,0-3 16,-1-3-16,0-2 0,-1-3 0,-3-2 16,-1-3-16,-1-6 0,5 3 0,2 1 15,6 7-15,4 7 0,0 0 0</inkml:trace>
  <inkml:trace contextRef="#ctx0" brushRef="#br2" timeOffset="697330.441">22293 15504 0,'0'0'0,"0"0"0,0 0 0,0 0 0,0 0 0,0 0 15,0 0-15,0 0 0,0 0 16,0 0-16,0 0 0,0 0 0,0 0 15,0 0-15,0 0 0,0 0 0,0 0 16,0 0-16,204-41 0,-179 28 0,2-1 16,-3-4-16,-2-1 0,-9 6 0,-5 1 15,-2 6-15,-6 6 0</inkml:trace>
  <inkml:trace contextRef="#ctx0" brushRef="#br2" timeOffset="698849.1082">13666 17412 0,'0'0'0,"0"0"0,0 0 16,0 0-16,0 0 0,0 0 0,0 0 15,0 0-15,0 0 0,0 0 0,0 0 16,0 0-16,0 0 0,0 0 0,0 0 16,0 0-16,0 0 0,0 0 0,0 0 15,0 0-15,0 0 0,0 0 0,0 0 16,0 0-16,0 0 0,-182-94 0,173 87 16,0-2-16,1 4 0,1-1 15,1 0-15,-4 0 0,3 1 0,-2 1 16,1 2-16,-1 1 0,0-1 0,1-1 15,-3 2-15,2-2 0,-2 1 0,-2 0 16,1 0-16,2-1 0,0 2 0,1-4 16,0 2-16,0-3 0,0-1 0,-1 2 15,0 0-15,1-1 0,0 3 0,0-1 16,-1 2-16,-1 0 0,0 1 0,-1 0 16,2 1-16,-2 0 0,0 1 15,2 2-15,-1 3 0,0-2 0,-2 2 16,-2 3-16,-1 4 0,-1 1 0,-1 2 15,0 4-15,0 2 0,-1 3 0,2-1 16,3-2-16,-1 1 0,4 1 0,-3 1 16,4 1-16,2 1 0,1-1 0,2-2 15,3-4-15,2-1 0,1-1 16,2-1-16,2-2 0,2 0 0,2-4 16,-2-1-16,5 0 0,0-1 0,4-2 15,2 0-15,1-3 0,-3-1 0,3 0 16,3-2-16,2-2 0,0-3 0,2 0 15,-1 0-15,1 2 0,-2-1 0,-2-2 16,0-2-16,-1-3 0,-1 0 0,-4-2 16,0-2-16,-1-4 0,-4-1 15,-4-4-15,-3 5 0,-4 7 16,-2 7-16,2 4 0</inkml:trace>
  <inkml:trace contextRef="#ctx0" brushRef="#br2" timeOffset="699454.8272">13874 17538 0,'0'0'0,"0"0"0,0 0 0,0 0 16,0 0-16,0 0 0,0 0 0,0 0 15,0 0-15,0 0 0,0 0 0,0 0 16,0 0-16,0 0 0,0 0 0,0 0 16,0 0-16,0 0 0,0 0 0,0 0 15,0 0-15,0 0 0,0 0 0,0 0 16,0 0-16,0 0 0,0 0 15,0 0-15,0 0 0,0 0 0,0 0 16,0 0-16,0 0 0,0 0 0,0 0 16,0 0-16,0 0 0,0 0 0,0 0 15,0 0-15</inkml:trace>
  <inkml:trace contextRef="#ctx0" brushRef="#br2" timeOffset="700001.4113">14229 17294 0,'0'0'0,"0"0"0,0 0 0,0 0 15,0 0-15,0 0 0,0 0 0,0 0 16,0 0-16,0 0 0,0 0 0,0 0 15,0 0-15,0 0 0,0 0 0,0 0 16,0 0-16,0 0 0,0 0 0,0 0 16,0 0-16,0 0 0,0 0 0,0 0 15,0 0-15,0 0 0,0 0 16,0 0-16,0 0 0,0 0 0,0 0 16,0 0-16,191 42 0,-190-31 0,-1 1 15,-1-2-15,-3 6 0,-3 3 0,-2 0 16,-2 1-16,1-1 0,-2-1 0,-2-1 15,-3-2-15,-1-2 0,2 0 0,0-2 16,-1 1-16,4-3 0,3-4 0,-1 1 16,2-1-16,1 0 15,-3-3-15,3-2 0,1-1 0,1-3 16,3-3-16,0 0 0,3-3 16,0-1-16,2-2 0,2-1 0,1 0 15,3-3-15,4-1 0,2-1 0,0-3 16,2 1-16,1 3 0,1 0 0,2-2 15,-2 3-15,0 4 0,-4 2 0,0 4 16,-2 4-16,3-3 0,0 6 0,-1-2 16,0 1-16,-4 2 0,-1 0 15,-2 0-15,-3 2 0,1 0 0,0 0 16,0 1-16,-3 0 0,-1-3 0,-2-1 16,-1-1-16,-3-2 0,3 1 0,1 0 15,1 2-15,0 0 0</inkml:trace>
  <inkml:trace contextRef="#ctx0" brushRef="#br2" timeOffset="700509.5329">15062 16874 0,'0'0'0,"0"0"0,0 0 0,0 0 16,0 0-16,0 0 0,0 0 0,0 0 15,0 0-15,0 0 0,0 0 0,0 0 16,-98 187-16,76-153 0,0 2 0,-3 0 16,0-1-16,2-2 0,3-5 0,0 0 15,4-4-15,-1 1 0,-1 0 16,3-3-16,-2-1 0,3-3 0,-1-3 15,2-1-15,-3-2 0,4-5 0,3-5 16,-3 1-16,-2-2 0,-1-1 0,0-3 16,0-2-16,4-4 0,-2 0 0,1-2 15,1-1-15,0-2 0,0-2 0,4-1 16,1 1-16,3 0 0,1 2 0,-1 3 16,0 0-16,-1 3 0,2-1 0,2 3 15,2 5-15,2-1 0,0 2 16,4 2-16,1 0 0,2 0 0,2-1 15,0-3-15,-2-1 0,-2-1 0,-2-1 16,-1 1-16,-1-1 0,3 1 0,5-4 16,2-3-16,3 0 0,5 1 15,-1 2-15,2 3 0,-1 0 0,-1-2 0,-1 1 16,-5-2-16,3-1 0,-3-3 16,-2 3-16,-6 0 0,-2-1 0,-4 4 15,-2-1-15,1 5 0,-1 2 0,0 0 16</inkml:trace>
  <inkml:trace contextRef="#ctx0" brushRef="#br2" timeOffset="700840.0123">14938 17491 0,'0'0'0,"0"0"0,0 0 0,0 0 16,0 0-16,0 0 0,0 0 15,0 0-15,0 0 0,0 0 0,0 0 0,0 0 16,0 0-16,0 0 15,0 0-15,0 0 0,0 0 0,0 0 0,0 0 0,0 0 16,0 0-16,0 0 0,0 0 16,177-91-16,-172 77 0,-3-3 0,0-4 15,-4 2-15,-4 0 0,-2 2 0,-3 3 16,-1 0-16,1 1 0,-2 1 0,1 4 16,1 5-16,-4-1 0,-3 2 0,0 5 15,0 1-15,4 1 0,0 2 0,3 0 16,-3 2-16,1 5 0,2-1 15,1 0-15,3-1 0,1-3 0,3-1 16,-1 0-16,3-3 0,2-3 16,3-1-16,3-6 0,0 1 15,1-1-15,-2 0 0,-4 5 0,-2 0 16,0 0-16</inkml:trace>
  <inkml:trace contextRef="#ctx0" brushRef="#br2" timeOffset="701894.0706">15194 17379 0,'0'0'0,"0"0"0,0 0 15,0 0-15,0 0 0,0 0 16,0 0-16,0 0 0,0 0 0,0 0 16,0 0-16,0 0 0,0 0 0,0 0 15,0 0-15,0 0 0,0 0 0,0 0 16,0 0-16,0 0 0,0 0 0,0 0 15,0 0-15,0 0 0,0 0 0,0 0 16,0 0-16,0 0 0,0 0 16,0 0-16,0 0 0,0 0 0,0 0 15,0 0-15,0 0 0,0 0 0,0 0 16,0 0-16,0 0 0,0 0 0,0 0 16,0 0-16,0 0 0,0 0 0,0 0 15,0 0-15,0 0 0,0 0 0,0 0 16,0 0-16,0 0 0,0 0 0,0 0 15,0 0-15,0 0 0,0 0 16,0 0-16,0 0 0,0 0 0,0 0 16,0 0-16,0 0 0,0 0 0,0 0 15,0 0-15,0 0 0,0 0 16,0 0-16,0 0 0,0 0 0,0 0 0,0 0 16,0 0-16,0 0 0,0 0 0,0 0 15,0 0-15,0 0 0,0 0 16,0 0-16,0 0 0,199-54 0,-188 35 15,1-2-15,-1 3 0,-2 1 0,1 3 16,-3 3-16,0 3 0,-2 2 0,0 1 16,-1 1-16,-1 4 0,-3-1 0,2 1 15,-2 1-15,0-1 0,0 2 16,-2-2-16,2 4 0,0 0 0,2 1 16,-1 0-16,2 3 0,0 2 0,0 0 15,0 5-15,-3-1 0,0 0 0,-2 2 16,0-1-16,0-1 0,-1 0 0,2 2 15,0 1-15,0-1 0,0 2 0,-3-2 16,2-2-16,2-4 0,0-2 0,1-2 16,2-4-16,-1-4 0,1-5 15,3-5-15,-2-4 0,1-3 0,-2 1 16,-1 3-16,3-5 0,2-1 0,2 0 16,-3-1-16,2 1 0,-1 1 0,0-3 15,0 2-15,1 3 0,-4 5 0,2 0 16,2 4-16,1 5 0,-1 4 0,-1 5 15,-4 3-15,0-1 0,-1-1 16,-2 0-16,0 0 0,0 0 0,0 0 0,-2 1 16,2 0-16,0 1 0,0 1 15,0 2-15,0-1 0,-3 3 0,0 2 16,0-3-16,3 2 0,2-1 0,2-1 16,1-1-16,2 0 0,-1-2 0,1-2 15,1 1-15,1-2 0,4 1 0,0-3 16,1-3-16,0-5 0,2-3 15,-2-1-15,1 1 0,-4 3 0,1-1 16,2-3-16,-1-3 0,0-2 0,-2-1 16,-2 1-16,1-3 0,-3-2 0,1 0 15,-1 0-15,1 0 0,-3 4 0,1-2 16,0 2-16,-3 3 0,0 4 0,-1 2 16,-2 5-16,0 0 0,0 2 0,0-2 15,0 1-15,-2 1 0,2 0 0,-3 3 16,1 2-16,-2 4 0,0 2 15,1-1-15,3 0 0,0 1 16,3-2-16,1 2 0,-2 0 16,0 1-16,-1-3 0,0 1 0,2-4 15,-1-2-15,2 3 0,0-4 0,1-1 16,1-1-16,1-2 0,3-2 0,-1-3 16,-3 0-16,0-3 0,0 0 0,-3-3 15,0-2-15,-1 1 0,-2 2 0,2 4 16,-2 5-16,0 0 0</inkml:trace>
  <inkml:trace contextRef="#ctx0" brushRef="#br2" timeOffset="702893.2772">16491 17128 0,'0'0'0,"0"0"0,0 0 0,0 0 0,0 0 15,0 0-15,0 0 0,0 0 0,0 0 16,0 0-16,0 0 0,0 0 0,0 0 16,0 0-16,0 0 0,0 0 15,0 0-15,0 0 0,0 0 0,0 0 16,0 0-16,0 0 0,174-91 0,-158 98 16,-2 4-16,2 0 0,-3 1 0,-2-2 15,-1 1-15,-1 1 0,-3 1 0,-2 1 16,-4 3-16,-4 1 0,-1 0 0,1-1 15,-1-3-15,1 0 0,-3 2 0,-3 0 16,0 3-16,0-4 0,-2-2 0,0-1 16,-2 3-16,1-2 0,0 0 15,4-4-15,2-4 0,2-1 0,0-2 16,2 1-16,1-2 0,1-1 0,1 0 16,0 0-16,0-1 0,0-2 0,0 0 15,0-3-15,0 1 0,1-4 0,3-4 16,2-2-16,4-4 0,-1 1 15,3 2-15,-3 0 0,8-2 16,3 0-16,-1 0 0,3-1 0,-4 5 16,-1 1-16,-2 0 0,-2 7 0,-4 4 15,-2 1-15,1 1 0,-3 0 0,0 0 16,-3-1-16,1-2 0,-1 1 16,0-2-16,-2 1 0,0-1 0,-1 0 15,0 2-15,-1 1 0,1 1 0,1-2 16,0 2-16,0 0 0</inkml:trace>
  <inkml:trace contextRef="#ctx0" brushRef="#br2" timeOffset="703247.6663">16833 17283 0,'0'0'0,"0"0"0,0 0 16,0 0-16,0 0 0,0 0 16,0 0-16,0 0 0,0 0 0,0 0 15,0 0-15,0 0 0,0 0 16,0 0-16,0 0 0,0 0 0,0 0 15,0 0-15,0 0 0,0 0 0,0 0 0,0 0 16,0 0-16,0 0 0,0 0 0,0 0 16,0 0-16,0 0 0,0 0 0,0 0 15,0 0-15,0 0 0,0 0 16,0 0-16,0 0 0,0 0 0,0 0 16,0 0-16,0 0 0,0 0 0,0 0 15,171-106-15,-161 89 0,2-1 0,-3 3 16,-1 3-16,-1 5 0,-3 1 0,-2 3 15,0 1-15,-1 1 0,-1 1 0,2 0 16,-2 0-16,0 0 0,0 1 0,2 1 16,-2 1-16,1 3 0,0-1 0,-2 1 15,0-1-15,1 1 0,-4-1 16,1-3-16,1-2 0,-3-4 0,1-2 16,-1 1-16,3 1 0,1 1 0,1 3 15,0 0-15</inkml:trace>
  <inkml:trace contextRef="#ctx0" brushRef="#br2" timeOffset="703721.2044">17356 16991 0,'0'0'0,"0"0"15,0 0-15,0 0 0,0 0 0,0 0 0,0 0 16,0 0-16,0 0 0,0 0 0,0 0 0,0 0 15,0 0-15,0 0 0,0 0 0,0 0 16,0 0-16,0 0 0,0 0 16,0 0-16,0 0 0,0 0 0,0 0 15,192 46-15,-180-39 0,-1 1 0,-1-2 16,-1 3-16,1-1 0,-1 4 0,-3-1 16,-5 3-16,-3 2 0,-1 0 0,-3-1 15,0-1-15,1-5 0,-4 2 0,-3 0 16,-4 2-16,-2-1 0,-7-3 0,-1-2 15,-2 0-15,-3 1 0,-1-3 0,0-3 16,1 1-16,1-1 0,2-2 16,2-4-16,0-1 0,3 0 0,0-1 15,2 3-15,4-3 0,1 0 0,3 0 16,2 1-16,4 1 0,1-1 0,2 1 16,1 0-16,1-1 0,0 0 0,1 2 15,1 1-15,2-1 0,3-2 0,2 0 16,2-1-16,5 0 0,0 1 0,2-3 15,5 2-15,0 0 0,1 2 0,2 0 16,-3 0-16,2-3 0,2-1 16,-2 0-16,-5 0 0,0-1 0,-3-4 15,-1 0-15,-3-1 0,-6 7 0,-3 5 16,-2 2-16,0 0 0</inkml:trace>
  <inkml:trace contextRef="#ctx0" brushRef="#br2" timeOffset="704147.8552">17728 17070 0,'0'0'0,"0"0"0,0 0 0,0 0 0,0 0 16,0 0-1,0 0-15,0 0 0,0 0 0,0 0 0,0 0 0,0 0 0,0 0 16,0 0-16,0 0 0,0 0 0,0 0 15,0 0-15,0 0 0,0 0 0,0 0 16,0 0-16,0 0 0,0 0 16,0 0-16,173 89 0,-166-98 0,0-3 15,-3 1-15,0-1 0,-4 2 0,-2 3 16,-2 2-16,1 0 0,-2 2 0,0 0 16,-1 0-16,1 1 0,-1 0 0,0 1 15,0 2-15,-2 3 0,-1-1 0,0 1 16,-3-2-16,2 3 0,1-1 0,-1 0 15,-2 7-15,-2 4 0,-1 3 16,0 1-16,0 3 0,1 0 0,-2 0 16,2 0-16,0 1 0,0-1 0,1 0 15,1 0-15,2-2 0,-2 1 0,2 0 16,0-1-16,2-3 0,4-6 0,1-1 16,-1-3-16,2-3 0,1-4 0,1-5 15,0-4-15,0-4 0,0 4 0,0 2 16,0 3-16,0 4 0,0 0 0</inkml:trace>
  <inkml:trace contextRef="#ctx0" brushRef="#br2" timeOffset="704857.6283">17915 17208 0,'0'0'0,"0"0"0,0 0 15,0 0-15,0 0 16,0 0-16,0 0 0,0 0 0,0 0 0,0 0 0,0 0 15,0 0-15,0 0 16,0 0-16,0 0 0,0 0 0,0 0 0,0 0 16,0 0-16,0 0 0,207-45 0,-182 31 15,-7 6-15,0-2 0,-2-2 16,-3-2-16,1 0 0,-7 2 0,-4 6 0,-2 0 16,-1-1-16,-1-1 0,0 2 0,-2 0 15,1 3-15,0 2 0,0 2 16,0 2-16,0-3 0,0 0 0,0 0 15,-1 0-15,-3 0 0,1 0 0,0 3 16,-2 1-16,-1 3 0,-2 4 0,0 3 16,1-1-16,1 0 0,3-3 0,1-2 15,2 0-15,2 1 0,-1 0 16,2 2-16,1 1 0,2 1 0,1-3 0,3-1 16,1-4-16,2-2 0,3-2 0,0-1 15,1 4-15,-3-3 0,-2 1 16,-1-2-16,-2 0 0,-1-2 0,0 1 15,-1-1-15,2-3 0,2-1 0,-2-3 16,3-1-16,-2-1 0,-2 4 0,0 2 16,-4 4-16,0 2 0,0 0 0,-1 1 15,-1 2-15,-2-1 0,0 0 0,-1-1 16,-3 3-16,0 0 0,-4 2 0,2-2 16,1 1-16,0 1 0,2-2 0,0-2 15,3 0-15,-1 0 0,1 0 16,1-2-16,1 0 0,0-1 0,0 0 15,1 0-15,0 0 0,0 0 0,0 0 16,1-1-16,-1 0 0,1-4 0,3-2 16,2-2-16,3-8 0,1 2 15,0-1-15,-2 4 0,-3 4 0,5-5 0,2-3 16,2 0-16,-3 0 0,0 4 0,1 3 16,-3-2-16,1 2 0,-3 1 15,-2 4-15,-2 2 0,-1 1 16,1 0-16,2-1 0,-1 2 0,0 2 15,1 1-15,1 3 0,2 1 0,0-1 16,-2 2-16,0-1 0,0 0 16,-1-1-16,2 0 0,-2-1 0,0-1 15,1-3-15,-3-1 0,-1-3 0,-1 0 16,-2 0-16,0 2 0,0 0 0,0 1 16,0 0-16</inkml:trace>
  <inkml:trace contextRef="#ctx0" brushRef="#br2" timeOffset="706389.59">18928 17181 0,'0'0'0,"0"0"0,0 0 0,0 0 0,0 0 16,0 0-16,0 0 0,0 0 0,0 0 15,0 0-15,0 0 0,0 0 0,0 0 16,0 0-16,0 0 0,0 0 0,0 0 16,0 0-16,0 0 0,0 0 0,0 0 15,0 0-15,0 0 0,0 0 0,197 27 16,-182-37-16,-2 2 0,-3-1 16,-1 3-16,-4 1 0,-2-3 0,1-5 0,-1-3 15,1-5-15,0 1 0,-4 1 16,0 4-16,-5 5 0,-2 0 0,-2 1 15,-3 0-15,1 2 0,-4 2 0,2-1 16,-6 6-16,-4 6 0,0-1 0,-3 5 16,1-4-16,6-2 0,0 3 0,3 2 15,2 3-15,2 1 0,2-1 0,4-1 16,-1 3-16,2 0 0,1 1 0,4 0 16,1-1-16,5-1 0,5 0 0,4-4 15,1-4-15,4-1 0,2-4 16,1-4-16,2 4 0,-1-1 0,-2 1 15,-2 1-15,3-4 0,-1-2 0,-2 0 16,-3 0-16,-2 0 0,2-4 0,0-4 16,3-5-16,-1 2 0,-1 1 0,-1 1 15,-4-2-15,3-2 0,-1-1 0,2-4 16,1-2-16,1-3 0,4-4 16,-2 2-16,-3 3 0,0 3 0,-1 0 15,4-3-15,3-1 0,-3 2 0,2 2 16,-1 1-16,-2 1 0,-2-1 0,0 2 15,-6 8-15,-4 5 0,-2 3 0,-3 3 16,-3 2-16,-1 1 0,0 2 0,-3 0 16,1 2-16,-1 2 0,-3 6 0,-5 6 15,-5 5-15,-2 5 0,-1-1 16,-1 4-16,-1-1 0,0 4 0,0-4 16,1 1-16,3-2 0,0 0 0,1-1 15,0 2-15,4-5 0,1 0 0,3-5 16,3-1-16,0-1 0,1 2 0,1-6 15,5-3-15,3 1 0,1 1 0,1-1 16,1-2-16,0-4 0,5-2 0,-1 0 16,4-3-16,1 0 0,2-1 0,3-4 15,2-4-15,3 0 0,0 0 0,2-5 16,1-2-16,0-4 0,4-5 16,-5 2-16,-1 3 0,0-1 0,0-3 15,-3 2-15,-2 0 0,-1-2 0,1 2 16,-1 4-16,-3-2 0,-3 9 0,-7 4 15,-3 2-15,-2 2 0,-2 1 16,-1 1-16,0-1 0,0 0 0,0-1 0,0 1 16,-1 2-16,-1 2 0,0 3 0,-2-1 15,0 2-15,-1 2 0,-3 1 16,0 6-16,1-2 0,-2-1 0,3-1 16,3-4-16,0 0 0,0 5 15,-1 4-15,1 4 0,2-1 0,2-6 16,3-2-16,0-4 0,0 1 15,0-2-15,0-4 0,0 0 0,-1-1 16,1-1-16,-2-2 0,2 1 0,0-1 16,2-1-16,0-1 0,1-3 15,1-4-15,1-4 0,1-2 0,-1-1 0,-2-1 16,-2 1-16,2-3 0,0-4 0,-2 1 16,1 0-16,-1 3 0,2-1 15,-1 2-15,0 2 0,-2 5 0,-1 4 16,-2 4-16,-1 4 0,0 0 0,0 0 15,-1-1-15,1 0 0,-1 2 0,0 0 16,0 1-16,-1 2 0,-3 4 0,-1 6 16,0-1-16,0 1 0,3-4 0,2-2 15,1 1-15,1 1 0,1 5 0,-2 2 16,1 0-16,-1-1 0,2-4 0,2-3 16,0-1-16,1 0 0,0-2 15,1-2-15,0-2 0,2 0 0,-2-4 16,0-2-16,0-2 0,4-2 0,-3-3 15,2-3-15,-1 2 0,0-1 0,-3 3 16,0 0-16,0 0 0,3-1 0,3-3 16,1 0-16,-2 4 0,0 4 0,-4 4 15,-2 3-15,0 2 0,-1 2 0,-1 2 16,-3 5-16,-1 1 0,-2 2 16,1-5-16,2-2 0,0-5 0,1-2 15,0 0-15,-1 1 0,-1-1 0,2 0 16,0 0-16,-2 0 0,1 1 0,-1 1 15,2-1-15,0-1 0,1 0 0,0-1 16,0 0-16,-1 0 0,0-1 0,2 0 16,0-1-16,0 1 0,2-2 15,1-1-15,1-1 0,2-3 0,1-4 16,3-4-16,0 1 0,0-1 0,0 2 16,-1-1-16,1-3 0,3-2 0,-2 1 15,1 0-15,0-1 0,2 2 0,-2 0 16,1 3-16,-1 2 0,2 1 0,-2-2 15,1-1-15,-3 3 0,-3 4 0,1 0 16,-3 2-16,1-2 0,0 1 0,1 1 16,0 1-16,-1 3 0,1 1 0,-2 1 15,0 1-15,-1-4 0,2 2 16,-2 2-16,1 1 0,-1 2 0,0 1 16,1-4-16,0-2 0,-1-2 0,-5-2 15,-2 1-15,1 1 0,-2 0 0,2 2 16,0 0-16</inkml:trace>
  <inkml:trace contextRef="#ctx0" brushRef="#br2" timeOffset="706540.3533">20711 17117 0,'0'0'0,"0"0"0,0 0 15,0 0-15,0 0 0,0 0 0,0 0 0,0 0 16,0 0-16,0 0 0,0 0 15,0 0-15,0 0 0,0 0 0</inkml:trace>
  <inkml:trace contextRef="#ctx0" brushRef="#br2" timeOffset="714327.2655">10112 18494 0,'0'0'0,"0"0"0,0 0 15,0 0-15,0 0 0,0 0 0,0 0 16,0 0-16,0 0 0,0 0 0,0 0 15,0 0-15,0 0 0,0 0 16,0 0-16,0 0 0,0 0 0,0 0 16,0 0-16,0 0 0,0 0 0,0 0 15,0 0-15,0 0 0,0 0 0,0 0 16,0 0-16,0 0 0,0 0 0,0 0 16,0 0-16,0 0 0,0 0 0,0 0 15,134-152-15,-121 133 0,-1 1 0,0-2 16,-1 1-16,1-3 0,-3-1 15,0-3-15,1 3 0,0-3 0,3 2 16,-1 2-16,0 1 0,2 0 0,-3 0 16,-1-1-16,1-3 0,-4 2 0,0 1 15,-2 4-15,2 1 0,-3 4 0,1 4 16,-3 4-16,1 1 0,-1 4 0,-2-2 16,0 2-16,0 0 0,-2 1 0,2-1 15,0 1-15,0 1 0,0 1 0,2 5 16,0 5-16,1 5 0,-1 0 15,-2 0-15,-2 0 0,1-1 0,0 2 16,1 3-16,1 1 0,-1-2 0,-2 0 16,0-2-16,0-1 0,2 3 0,2 0 15,-2 0-15,2 0 0,-2-2 0,-2 0 16,4 2-16,1 1 0,1-1 0,-1-1 16,0 0-16,-1-1 0,0 0 0,1 3 15,1-3-15,-4-2 0,2-2 16,-4-4-16,2 1 0,-2-1 0,0-2 15,-1 3-15,-4-3 0,2-3 0,-2-2 16,-2-2-16,2-4 0,-5-2 0,3-5 16,2 1-16,-1 2 0,6 2 0,2 4 15,0 0-15</inkml:trace>
  <inkml:trace contextRef="#ctx0" brushRef="#br2" timeOffset="714563.9281">10222 18268 0,'0'0'0,"0"0"0,0 0 16,0 0-16,0 0 0,0 0 16,0 0-16,0 0 0,0 0 0,0 0 15,0 0-15,0 0 0,0 0 0,0 0 16,0 0-16,0 0 0,0 0 0,0 0 15,0 0-15,0 0 0,0 0 0,0 0 16,0 0-16,0 0 0,0 0 0,0 0 16,0 0-16</inkml:trace>
  <inkml:trace contextRef="#ctx0" brushRef="#br2" timeOffset="714982.0172">10611 18510 0,'0'0'0,"0"0"0,0 0 16,0 0-16,0 0 0,0 0 0,0 0 15,0 0-15,0 0 0,0 0 0,0 0 16,0 0-16,0 0 0,0 0 0,0 0 16,0 0-16,0 0 0,0 0 0,0 0 15,0 0-15,0 0 0,0 0 0,0 0 16,0 0-16,0 0 0,0 0 16,0 0-16,0 0 0,0 0 0,0 0 15,0 0-15,55-187 0,-49 177 0,-3 3 16,1 1-16,-2 0 0,1 0 0,1 2 15,0-1-15,1-2 0,2 1 0,-1 0 16,2-1-16,-1 1 0,1 0 0,-1 2 16,0-2-16,1 1 0,-2-4 0,0 0 15,-1-1-15,-4-1 0,-2 0 16,1 2-16,-2 3 0,2 3 0,0 3 16,0 0-16</inkml:trace>
  <inkml:trace contextRef="#ctx0" brushRef="#br2" timeOffset="715366.5287">10176 18459 0,'0'0'0,"0"0"0,0 0 0,0 0 16,0 0-16,0 0 0,0 0 0,0 0 16,0 0-16,0 0 0,0 0 0,0 0 15,0 0-15,0 0 0,0 0 16,0 0-16,0 0 0,0 0 0,0 0 16,0 0-16,0 0 0,0 0 0,55-188 15,-42 182-15,2 1 0,2 1 16,-2-1-16,2 1 0,-1-1 0,-1 0 0,-1 0 15,4 0-15,-2 2 0,1 1 0,2 2 16,-1 0-16,-2 0 0,-2-1 16,-3-2-16,-1 2 0,-2 0 0,-1 0 15,2-1-15,-4 2 0,0-2 0,-1-1 16,0-2-16,-3-3 0,1 1 0,-1 4 16,-1 1-16,0 2 0,0 0 0</inkml:trace>
  <inkml:trace contextRef="#ctx0" brushRef="#br2" timeOffset="717215.079">10870 18298 0,'0'0'0,"0"0"0,0 0 16,0 0-16,0 0 0,0 0 0,0 0 16,0 0-16,0 0 0,0 0 0,0 0 15,0 0-15,0 0 0,0 0 0,0 0 16,0 0-16,0 0 0,0 0 0,0 0 15,0 0-15,0 0 0,0 0 16,0 0-16,0 0 0,0 0 0,0 0 16,0 0-16,0 0 0,0 0 0,143-131 15,-128 124-15,2 2 0,-1 1 0,-1-1 16,-2 2-16,-1 2 0,-1 4 0,-1 3 16,2 1-16,-1 3 0,-4 0 0,-2 2 15,-3-1-15,-2 0 0,-1 1 0,-1 2 16,-3 2-16,1 1 0,-3 2 15,1 1-15,-2-3 0,-3-2 0,1-1 16,-2-1-16,3-3 0,-4 1 0,0-2 16,0 0-16,-2-2 0,2-3 0,0-1 15,2-3-15,4 1 0,1-1 0,2 0 16,0 0-16,0-1 0,2-1 0,1-1 16,-1 0-16,2-1 0,0-1 0,0 0 15,2-3-15,-1-1 0,3-3 0,3-4 16,0-2-16,0-2 0,0 0 15,0 1-15,3 0 0,1 1 0,1 3 16,0-1-16,-2 4 0,3 0 0,-6 3 16,0 3-16,-1 2 0,-3 1 0,-1 2 15,1 1-15,-1 1 0,0 2 0,1 2 16,1 3-16,-1 3 0,-1 1 0,0 1 16,-2 1-16,-3-3 0,1 2 15,0-4-15,2-1 0,0-1 0,1-1 16,0 0-16,1 1 0,3-1 0,0 1 15,0-1-15,-2-1 0,1-2 0,-1-1 16,1-1-16,0 1 0,1-3 0,0 0 16,3-3-16,1-1 0,1-2 0,0 2 15,0-1-15,-1-1 0,2-1 16,1-1-16,-1 0 0,1 0 0,0-2 0,-3 1 16,3 0-16,-3 0 0,0 1 15,1-4-15,-1 2 0,0-1 0,2-2 16,-1 1-16,0 1 0,1-1 0,-3 4 15,-1 1-15,-1 0 0,2 1 0,-5 2 16,1 1-16,-2 1 0,0 3 0,-2 0 16,0 1-16,0 1 0,-2-2 0,2 3 15,-2 0-15,0 3 0,-1 3 0,-5 2 16,1 7-16,1 0 0,-4 3 16,0 1-16,0-1 0,-1-1 0,0-1 15,0-1-15,-2 1 0,0-1 0,-1 1 16,0 0-16,1 1 0,0-1 0,-1-1 15,2 1-15,-1-2 0,2 1 0,-1-2 16,2-1-16,2 1 0,-3 0 0,2 2 16,1-1-16,0-1 0,1-4 15,3-1-15,1-5 0,1-1 0,1-1 16,1-4-16,0 0 0,1-1 0,3-3 16,-1-2-16,4-5 0,3-2 0,-1-3 15,2-1-15,1-3 0,-1 1 0,1-3 16,0 1-16,1-1 0,4 0 0,-3 2 15,3 1-15,0 1 0,0 1 0,-2 5 16,0 1-16,0 2 0,-2 5 0,-1 0 16,2 4-16,-4 4 0,-1 0 15,-1 5-15,-4-2 0,-2-1 16,-2 0-16,0-2 0,0 0 0,0 0 16,0-3-16,2 0 0,-2-1 15,2 0-15,-1 0 0,1 0 0,0-1 16,2-1-16,2-5 0,1 2 0,1-4 15,2 0-15,2-3 0,-1 1 0,2-2 16,0 0-16,-2 0 0,2-2 0,-2 0 16,0 2-16,-3 2 0,-3 2 0,-1 1 15,-1 2-15,1-1 0,0 1 0,-1 1 16,0 1-16,-1 1 0,-2 3 16,-2 0-16,1 1 0,-2 0 0,1 0 15,0 0-15,-3 2 0,1-1 0,-2 2 16,0 1-16,-3 3 0,2 0 0,-2 2 15,-4 3-15,4-2 0,0 1 0,-2 1 16,3 1-16,0-1 0,0 0 0,4 1 16,-1-2-16,3 2 0,3-1 0,2 1 15,0-2-15,1-2 0,1-2 16,0-2-16,2 1 0,3-2 0,0 1 16,4 1-16,-2 0 0,2-3 0,-3-4 15,0-2-15,0-2 0,1-2 0,-1 1 16,-2 2-16,1 0 0,-3 0 0,-3 1 15,1-1-15,-3 2 0,0 1 0,-1-1 16,1 2-16,-2 0 0,2-1 0,-2 3 16,0-2-16,-2 0 0,2-1 15,0 0-15,0 1 0,0 1 0,-2 1 16,0 2-16,1 0 0,-1-1 0,0 1 16,-1-1-16,1-2 0,2 0 0,0-1 15,0-1-15,0 0 0,0-1 0,0 1 16,0-3-16,0-1 0,1-2 0,0-2 15,2-2-15,2-3 0,3-1 0,2-2 16,0 2-16,0 0 0,0 0 16,0-1-16,4 0 0,-4 0 0,1 1 15,0 1-15,-1 1 0,1-1 0,1 1 16,-3 2-16,-2 1 0,0 1 0,0 2 16,-2 1-16,-2 1 0,-1 1 0,0 2 15,0 0-15,0-1 0,0 1 0,1 1 16,1 0-16,2 0 0,-2 0 0,1 1 15,-1 2-15,1 2 0,-2 3 16,0 0-16,1 0 0,-4 2 0,-4-3 16,1 1-16,0-3 0,-3 0 0,3-2 15,-2-2-15,4-1 0,1 0 0,0 0 16</inkml:trace>
  <inkml:trace contextRef="#ctx0" brushRef="#br2" timeOffset="717944.7901">12210 18284 0,'0'0'0,"0"0"15,0 0-15,0 0 0,0 0 0,0 0 16,0 0-16,0 0 0,0 0 0,0 0 15,0 0-15,0 0 0,0 0 0,0 0 16,0 0-16,0 0 0,0 0 0,0 0 16,0 0-16,0 0 15,0 0-15,0 0 0,0 0 0,0 0 16,0 0-16,0 0 0,0 0 0,0 0 16,0 0-16,139-146 0,-129 146 15,4 3-15,-2 1 0,1 3 0,-1 0 16,-3 1-16,-1 1 0,0 2 0,0 3 0,-1 2 15,0 1-15,-4 2 0,1-1 16,-2 1-16,-1-1 0,0 2 0,-3-1 16,-3 2-16,-1-2 0,-1-2 0,-1-2 15,-1-2-15,-1 0 0,1-2 0,-2 0 16,1-2-16,1-4 0,2-1 0,-2 1 16,-1-1-16,1 0 0,0-3 15,-1-2-15,1 0 0,0-2 0,0-1 16,1-2-16,2-1 0,1 2 0,2-3 15,2 0-15,0 0 0,2-3 0,0 0 16,2-2-16,-1 1 0,1 2 0,1 0 16,0 2-16,2 0 0,1 2 0,-1-2 15,2 0-15,2 3 0,-2-1 0,0 2 16,0 2-16,-2 0 0,2 1 16,0-1-16,2 0 0,1-3 0,0 1 15,-2-1-15,1 2 0,-3-1 0,0 1 16,-2 1-16,-1 1 0,1-1 0,-4 0 15,0-2-15,-1 0 0,0 0 0,1-1 16,-1-3-16,2 0 0,0 0 0,0 2 16,-2 3-16,0 3 0,0 0 0</inkml:trace>
  <inkml:trace contextRef="#ctx0" brushRef="#br2" timeOffset="718272.5944">12753 18070 0,'0'0'0,"0"0"15,0 0-15,0 0 0,0 0 0,0 0 16,0 0-16,0 0 0,0 0 0,0 0 16,0 0-16,0 0 0,0 0 0,0 0 15,0 0-15,0 0 0,0 0 0,0 0 16,0 0-16,0 0 0,-82 184 0,72-166 15,1-2-15,0-1 0,-2 1 0,3-2 16,1-2-16,1-1 0,-1 2 0,2-3 16,1 1-16,1-2 0,1-2 15,0 0-15,1-2 0,0-1 0,0-3 16,-1-1-16,2-1 0,-3-4 0,2-2 16,0-1-16,-1-3 0,1-3 0,-1-7 15,-5 1-15,0-1 0,0 3 0,3 8 16,0 4-16,4 6 0,0 0 0</inkml:trace>
  <inkml:trace contextRef="#ctx0" brushRef="#br2" timeOffset="718491.5434">12475 18221 0,'0'0'0,"0"0"0,0 0 0,0 0 16,0 0-16,0 0 0,0 0 0,0 0 15,0 0-15,0 0 0,0 0 0,0 0 16,0 0-16,0 0 0,0 0 0,0 0 15,0 0 1,0 0-16,0 0 0,0 0 0,201-53 0,-183 43 0,-1-1 16,-1 1-16,1-1 0,-2 1 0,-1 2 15,1 0-15,3-1 0,-5-1 0,2-1 16,-5 4-16,-2 2 0,0 0 0,-5 2 16,-2 1-16,-1 2 0,0 0 0</inkml:trace>
  <inkml:trace contextRef="#ctx0" brushRef="#br2" timeOffset="718881.7961">12839 18316 0,'0'0'0,"0"0"15,0 0-15,0 0 0,0 0 0,0 0 16,0 0-16,0 0 0,0 0 0,0 0 0,0 0 15,0 0-15,0 0 0,0 0 0,0 0 16,0 0-16,0 0 0,0 0 16,0 0-16,0 0 0,0 0 0,0 0 15,0 0-15,0 0 0,0 0 0,182-89 16,-174 77-16,0 1 0,-1 0 0,-4 5 16,1 0-16,-4 2 0,0 0 0,0 0 15,0 1-15,-2 1 0,1 1 0,-1 1 16,0-2-16,-2 0 0,-4 2 0,1 1 15,-7 3-15,-2 3 0,-6 0 16,0 3-16,-2 1 0,1-1 0,2 3 16,2-2-16,1 1 0,4 1 0,1-1 15,3-3-15,3-1 0,3-3 0,1-2 16,3-1-16,0-2 0,0-4 0,2-1 16,1 1-16,4-6 0,-1 3 0,-2 1 15,1 3-15,-5 3 0,0 0 0</inkml:trace>
  <inkml:trace contextRef="#ctx0" brushRef="#br2" timeOffset="719617.3865">13204 18327 0,'0'0'0,"0"0"16,0 0-16,0 0 0,0 0 15,0 0-15,0 0 0,0 0 0,0 0 0,0 0 16,0 0-16,0 0 0,0 0 0,0 0 16,0 0-16,0 0 0,0 0 0,0 0 15,0 0-15,0 0 0,0 0 0,0 0 16,0 0 0,0 0-16,0 0 0,0 0 15,0 0-15,0 0 0,0 0 0,0 0 0,0 0 0,0 0 0,0 0 16,0 0-16,0 0 0,0 0 0,0 0 15,0 0-15,0 0 0,0 0 0,0 0 16,0 0-16,0 0 0,0 0 0,0 0 16,0 0-16,0 0 0,0 0 0,0 0 15,0 0-15,0 0 0,0 0 0,0 0 16,0 0-16,0 0 0,0 0 16,0 0-16,0 0 0,0 0 0,0 0 15,0 0-15,0 0 0,0 0 0,0 0 16,0 0-16,0 0 0,0 0 0,0 0 15,0 0-15,0 0 0,0 0 0,0 0 16,0 0-16,0 0 0,0 0 0,0 0 16,0 0-16,0 0 0,0 0 0,0 0 15,0 0-15,0 0 0,0 0 16,0 0-16,0 0 0,0 0 0,0 0 16,0 0-16,0 0 0,0 0 0,187-68 15,-178 52-15,5-1 0,-2 0 0,2-1 16,-2 1-16,1 1 0,1 0 0,-1 3 15,0 0-15,-3 3 0,-1 2 0,1 0 16,-4 2-16,-1 2 0,-1 3 0,-1-1 16,-1 1-16,0 1 0,-2 0 0,0 1 15,0 1-15,1 2 0,1 1 16,-1 2-16,0 1 0,2 2 0,-3 3 16,0-1-16,-4 3 0,1-3 0,-2 2 15,0 0-15,-4 1 0,-1 1 0,2-2 16,1 0-16,2-1 0,-3-2 0,3 1 15,-1 1-15,2-3 16,1 0-16,3-1 0,-2-2 0,4-3 16,1-3-16,3-1 0,-1-6 0,2-4 15,0-4-15,-2 0 0,-1-1 0,3-1 16,-3 4-16,4-7 0,-1 5 0,-2 4 16,-1 1-16,-4 9 0,0 0 15</inkml:trace>
  <inkml:trace contextRef="#ctx0" brushRef="#br2" timeOffset="720394.5854">13536 18163 0,'0'0'0,"0"0"0,0 0 0,0 0 0,0 0 15,0 0-15,0 0 0,0 0 0,0 0 16,0 0-16,0 0 0,0 0 0,0 0 15,0 0-15,0 0 0,0 0 16,0 0-16,0 0 0,0 0 0,0 0 16,0 0-16,0 0 0,0 0 0,0 0 15,0 0-15,0 0 0,0 0 0,0 0 16,0 0-16,0 0 0,0 0 0,0 0 16,0 0-16,0 0 0,0 0 0,0 0 15,0 0-15,0 0 0,0 0 0,0 0 16,0 0-16,0 0 0,0 0 0,0 0 15,0 0-15,0 0 0,0 0 16,0 0-16,0 0 0,0 0 0,0 0 16,0 0-16,0 0 0,0 0 0,0 0 15,0 0-15,0 0 0,0 0 0,0 0 16,0 0-16,0 0 0,0 0 0,0 0 16,0 0-16,0 0 0,0 0 0,0 0 15,0 0-15,0 0 0,0 0 16,0 0-16,0 0 0,0 0 0,0 0 15,0 0-15,0 0 0,0 0 0,0 0 16,0 0-16,0 0 0,0 0 0,0 0 16,0 0-16,0 0 0,0 0 0,0 0 15,0 0-15,0 0 0,0 0 0,0 0 16,0 0-16,0 0 0,0 0 16,0 0-16,0 0 0,0 0 0,0 0 15,0 0-15,0 0 0,0 0 0,0 0 16,0 0-16,0 0 0</inkml:trace>
  <inkml:trace contextRef="#ctx0" brushRef="#br2" timeOffset="721154.311">13486 18131 0,'0'0'0,"0"0"0,0 0 0,0 0 15,0 0-15,0 0 0,0 0 0,0 0 16,0 0-16,0 0 0,0 0 0,0 0 16,0 0-16,0 0 0,0 0 15,0 0-15,0 0 0,0 0 0,0 0 16,0 0-16,0 0 0,0 0 0,0 0 16,0 0-16,0 0 0,0 0 0,0 0 15,0 0-15,0 0 0,0 0 0,0 0 16,180-93-16,-167 88 0,2-2 0,-2-1 15,2 1-15,-4 2 0,-2 2 16,0 3-16,-3 1 0,-3 1 0,1 1 16,-2 1-16,-1 3 0,0 2 0,-3 0 15,0 4-15,-4 2 0,0-2 0,-1 0 16,3 0-16,1-3 0,-2 3 16,1 1-16,-2 3 0,0 0 0,1-2 0,3-2 15,-3 0-15,1 1 0,-1 0 16,-2 3-16,2-3 0,-2-2 0,3-1 15,0-2-15,-1 0 0,0 1 0,0-1 16,-2 2-16,1-3 0,1-2 0,1-1 16,2-1-16,1-1 0,-1-2 0,2 1 15,0-1-15,0 0 0,0-1 0,0-1 16,0 1-16,0-3 0,0 2 0,4-6 16,3-3-16,2-3 0,1-2 15,0-3-15,-2-4 0,-1-1 0,1-5 16,-3 7-16,-2 7 0,0 7 0,-3 7 15,0 0-15</inkml:trace>
  <inkml:trace contextRef="#ctx0" brushRef="#br2" timeOffset="722272.9462">13885 18041 0,'0'0'0,"0"0"0,0 0 0,0 0 0,0 0 16,0 0-16,0 0 0,0 0 0,0 0 16,0 0-16,0 0 0,0 0 0,0 0 15,0 0-15,0 0 0,0 0 0,0 0 16,60-185-16,-59 183 15,-1 2-15,0 2 0,0 3 16,-2 3-16,-1 4 0,1-1 0,2 1 0,0-4 16,0-2-16,0-2 0,0-2 0,0 0 15,2-1-15,-2 1 0,0-1 16,1-1-16,-1 1 0,0 0 0,0 3 16,0 1-16,-1 5 0,-1 1 0,-1 3 15,1-2-15,-1 3 0,1-3 0,0-1 16,1 1-16,1-2 0,-1 3 0,0 2 15,0 0-15,-2 2 0,1-2 0,0 0 16,0-2-16,1-1 0,-1 1 16,2 1-16,0 0 0,-3 4 0,2-3 15,1 1-15,1-3 0,2-3 0,-1 1 16,0-5-16,0 1 0,1-2 0,-3-2 16,2-1-16,-2-1 0,0-1 0,0-1 15,0-1-15,0-2 0,1 0 0,1-3 16,2-1-16,1-1 0,2-6 0,0 1 15,2 0-15,-2 2 0,-2 1 16,0 0-16,-1 3 0,0-6 0,1 1 16,0 0-16,2-1 0,-2 7 0,-3 3 15,1 0-15,-1 1 0,0 0 0,-2 2 16,2 1-16,1 1 0,1 2 0,-1 1 16,0 0-16,1 1 0,-3 0 0,1 0 15,0 0-15,0-1 0,-2 0 16,0-3-16,0 1 0,0-4 0,0 1 15,0 0-15,0-2 0,2 1 0,-2-1 16,1-2-16,2-1 0,2-2 0,3 0 16,1-2-16,0 3 0,-2 0 0,2 2 15,-1 3-15,2-2 0,3 1 0,1-1 16,2-3-16,0 5 0,-3 0 16,0 1-16,-4 2 0,1-2 0,-1 2 15,2 0-15,-1 2 0,-1 5 0,-2 2 16,-1 2-16,-3 1 0,1-2 0,-2 2 15,0-1-15,-2-1 0,-2 5 0,-1-4 16,-2 4-16,-1-3 0,1 1 0,0-3 16,-2 1-16,-3 0 0,-1 1 0,-4-2 15,4 0-15,0-4 0,1 0 0,-2-1 16,1-1-16,-1-1 0,3 0 16,1 0-16,3-2 0,1-1 0,0-1 15,3-3-15,-1 2 0,1-2 0,1-1 16,0 1-16,1-3 0,1 1 0,1-3 15,3 1-15,-1-2 0,3 1 0,-2 0 16,1 1-16,4-1 0,0-1 16,4-2-16,0 0 0,-2 2 0,0 2 15,-4 2-15,5-1 0,0-3 0,-1 0 16,2 0-16,-10 2 0,0 2 0,0-3 16,-1-1-16,1-5 0,-1-1 0,-1-2 15,1 2-15,-2 2 0,-2 3 0,1 5 16,0 2-16,-1 3 0,0 0 0</inkml:trace>
  <inkml:trace contextRef="#ctx0" brushRef="#br2" timeOffset="722701.5385">14290 18266 0,'0'0'0,"0"0"0,0 0 16,0 0-16,0 0 15,0 0-15,0 0 0,0 0 0,0 0 0,0 0 16,0 0-16,0 0 0,0 0 0,0 0 16,0 0-16,0 0 0,0 0 0,0 0 15,0 0-15,0 0 0,0 0 0,0 0 16,0 0-16,0 0 0,0 0 0,0 0 16,0 0-16,0 0 0,0 0 0,0 0 15,0 0-15,0 0 16,0 0-16,0 0 0,0 0 0,0 0 15,0 0-15,0 0 0,0 0 0,0 0 16,133-146-16,-123 136 0,-3 3 0,0-1 16,0 1-16,0 4 0,-3 1 15,1-2-15,0 1 0,2-3 0,0 2 16,2-1-16,-3 2 0,2-1 0,1 3 16,-2 1-16,0 0 0,-2 0 0,0 2 15,2 1-15,-3 1 0,-1 2 0,1 0 16,-3 0-16,1 1 0,-1 1 0,-1-1 15,1 1-15,-1-3 0,2 0 0,-2-2 16,2-6-16,-1-2 0,1-7 16,0 1-16,1 3 0,-3 4 0,0 4 15,0 0-15</inkml:trace>
  <inkml:trace contextRef="#ctx0" brushRef="#br2" timeOffset="722977.5321">14724 18053 0,'0'0'0,"0"0"0,0 0 0,0 0 0,0 0 0,0 0 0,0 0 16,0 0-16,0 0 0,0 0 0,0 0 15,0 0-15,0 0 0,0 0 0,0 0 16,0 0-16,0 0 0,0 0 0,-96 173 15,89-164-15,3-1 0,-3-1 0,-1 1 16,2-1-16,-1-1 0,1-1 0,3-3 16,0-1-16,3-3 0,3-1 0,0-4 15,-1 2-15,4-4 0,-4 0 0,0 5 16,1-1-16,-3 5 0,0 0 16</inkml:trace>
  <inkml:trace contextRef="#ctx0" brushRef="#br2" timeOffset="723239.0577">14923 18053 0,'0'0'0,"0"0"0,0 0 0,0 0 15,0 0-15,0 0 0,0 0 0,0 0 16,0 0-16,0 0 0,0 0 16,0 0-16,0 0 0,0 0 0,0 0 15,0 0-15,0 0 0,0 0 0,0 0 16,0 0-16,0 0 0,0 0 0,0 0 16,0 0-16,0 0 0</inkml:trace>
  <inkml:trace contextRef="#ctx0" brushRef="#br2" timeOffset="723424.2374">14864 18306 0,'0'0'0,"0"0"0,0 0 16,0 0-16,0 0 0,0 0 15,0 0-15,0 0 16,0 0-16,0 0 0,0 0 0,0 0 0,0 0 0,0 0 15,0 0-15,0 0 0,0 0 0,0 0 16,0 0-16,0 0 0</inkml:trace>
  <inkml:trace contextRef="#ctx0" brushRef="#br2" timeOffset="724857.5843">15714 17836 0,'0'0'0,"0"0"0,0 0 0,0 0 16,0 0-16,0 0 15,0 0-15,0 0 0,0 0 0,0 0 16,0 0-16,0 0 0,0 0 0,0 0 15,0 0-15,0 0 0,-188-39 0,171 38 16,0 1-16,0 2 0,-2 1 0,0 0 16,2 1-16,1-1 0,1-2 0,0 5 15,1 2-15,-2 1 0,2 3 0,-2 1 16,1 1-16,1 2 0,0-1 16,3-1-16,3-1 0,0 3 0,0 2 15,2 1-15,-1-1 0,6-4 0,2-1 16,3-1-16,1-1 0,-1 2 0,2 0 15,2-1-15,0 0 0,1-2 0,2-3 16,3 2-16,0-3 0,1 0 0,-1 1 16,2 0-16,-2-2 0,4-2 15,3-4-15,1-1 0,3 0 0,-2 2 16,-2 1-16,0-1 0,1-4 0,0 0 16,1-1-16,-3 3 0,-3 3 0,1 0 15,-3-2-15,2-1 0,-6 0 0,0-1 16,-5 2-16,-3 1 0,-1 0 0,-2 0 15,-1 1-15,1-1 0,-2-1 0,0 1 16,-3 0-16,-4 1 0,-1 2 0,-3-1 16,-1 0-16,2-4 0,-4-1 15,4-2-15,-4 0 0,2-2 0,2-1 16,1-2-16,4 2 0,4 3 0,1 1 16,2 4-16</inkml:trace>
  <inkml:trace contextRef="#ctx0" brushRef="#br2" timeOffset="725518.8394">15898 18061 0,'0'0'0,"0"0"0,0 0 0,0 0 0,0 0 0,0 0 16,0 0-16,0 0 0,0 0 0,0 0 15,0 0-15,0 0 0,0 0 16,0 0-16,0 0 0,0 0 0,0 0 16,0 0-16,0 0 0,0 0 0,0 0 15,0 0-15,0 0 0,15 201 0,-23-184 16,-1-4-16,2 1 0,-4 2 0,1 0 15,0-1-15,3-2 0,1-1 0,-2 0 16,1 2-16,0-2 0,1 0 0,2-4 16,4-4-16,1 0 0,2-3 0,-2-1 15,3 0-15,3-4 0,3-3 16,2-1-16,0-3 0,1 1 16,2-3-16,0 0 0,0-6 0,1-3 15,-7 10-15,-3 1 0,-3 5 16,-3 6-16,0 0 0</inkml:trace>
  <inkml:trace contextRef="#ctx0" brushRef="#br2" timeOffset="726047.7773">16092 17776 0,'0'0'0,"0"0"0,0 0 0,0 0 16,0 0-16,0 0 0,0 0 0,0 0 16,0 0-16,0 0 0,0 0 0,0 0 15,0 0-15,0 0 0,0 0 0,0 0 16,0 0-16,0 0 0,0 0 0,0 0 15,0 0-15,0 0 0,0 0 16,0 0-16,18 207 0,-20-187 0,-4-1 16,2-1-16,0-2 0,2-3 0,-1-1 15,-1 3-15,-1 2 0,0-1 0,1 0 16,2-5-16,2-2 0,0-2 0,1-3 16,-1-2-16,0 0 0,-1-2 0,1-2 15,-1 0-15,-1-2 0,1-2 16,0-4-16,-2-4 0,4-4 0,1-1 15,3-2-15,-1 6 0,-2 4 0,-1 7 16,-1 4-16,0 0 0</inkml:trace>
  <inkml:trace contextRef="#ctx0" brushRef="#br2" timeOffset="726602.0714">16121 17759 0,'0'0'0,"0"0"0,0 0 0,0 0 16,0 0-16,0 0 0,0 0 0,0 0 15,0 0-15,0 0 0,0 0 0,0 0 16,0 0 0,0 0-16,0 0 0,0 0 0,0 0 0,0 0 0,0 0 0,0 0 15,0 0-15,0 0 0,0 0 0,0 0 16,0 0-16,0 0 0,0 0 16,0 0-16,0 0 0,0 0 0,0 0 15,0 0-15,0 0 0,43 193 0,-40-179 16,3 0-16,-1-1 0,4 0 0,0 1 15,0-3-15,1 1 0,-1-2 0,0 1 16,-1-1-16,2 0 0,-3-1 0,1 1 16,0-3-16,-2-1 0,1 1 0,0-1 15,-2-1-15,2-1 0,-2 0 0,-2-1 16,0-1-16,0 0 0,0-1 16,-1 0-16,2-1 0,-2 0 0,0-2 15,2-2-15,1-4 0,1-2 0,-1-2 16,0-2-16,-1 0 0,1 0 0,-3 1 15,3-4-15,2-4 0,-1-2 0,1 1 16,-2 3-16,-2 2 0,2-1 0,1-4 16,1 2-16,-3 2 0,0 2 15,0 2-15,-2-1 0,1 0 16,1 2-16,-3-1 0,0 3 0,0 2 16,0 2-16,-2 6 0,1 0 15,0-1-15,0 2 0,0-1 0,-1 1 16,1 0-16,-1 0 0,0 1 0,1 1 15,-2 0-15,-2 3 0,-1 3 0,-2 0 16,1 5-16,2-3 0,-1 2 0,4-4 16,1-1-16,0-1 0,1-2 0,-1-1 15,-1-3-15,0-2 0,0 0 0,0 1 16,1 0-16,0 1 0,0 0 16</inkml:trace>
  <inkml:trace contextRef="#ctx0" brushRef="#br2" timeOffset="727032.7086">16567 17979 0,'0'0'0,"0"0"0,0 0 0,0 0 16,0 0-16,0 0 0,0 0 0,0 0 15,0 0-15,0 0 0,0 0 0,0 0 16,0 0-16,0 0 0,0 0 0,0 0 16,0 0-16,0 0 0,0 0 0,0 0 15,0 0-15,0 0 0,0 0 0,0 0 16,0 0-16,0 0 0,0 0 15,0 0-15,0 0 0,0 0 0,0 0 16,0 0-16,0 0 0,-54 203 0,46-190 16,3 0-16,0 0 0,-1 1 0,-1 0 15,2-1-15,1-3 0,3-2 0,0-1 16,1-2-16,0-1 0,1-2 0,-1 1 16,1-3-16,0 0 0,1-2 0,-1 0 15,0-2-15,1-2 0,1-4 16,3-5-16,-2 3 0,0 3 0,-1 3 15,-3 6-15,0 0 0</inkml:trace>
  <inkml:trace contextRef="#ctx0" brushRef="#br2" timeOffset="727469.2464">16883 17865 0,'0'0'0,"0"0"0,0 0 0,0 0 0,0 0 15,0 0-15,0 0 0,0 0 0,0 0 16,0 0-16,0 0 0,0 0 0,0 0 16,0 0-16,0 0 0,0 0 15,0 0-15,0 0 0,0 0 0,0 0 16,-50 194-16,42-180 0,3-2 0,-3 2 16,-1 2-16,-1-2 0,0 0 0,3-3 15,1-5-15,-1 1 0,1-2 0,0 1 16,-3 1-16,-3-1 0,3-2 0,2-1 15,0-4-15,-1-1 0,2-5 16,3-3-16,3-5 0,0-2 0,-1-2 16,-2 0-16,-3 2 0,1-2 15,0 5-15,4 4 0,1 5 0,0 5 16,0 0-16</inkml:trace>
  <inkml:trace contextRef="#ctx0" brushRef="#br2" timeOffset="728121.1997">16688 17816 0,'0'0'0,"0"0"0,0 0 0,0 0 0,0 0 16,0 0-16,0 0 0,0 0 0,0 0 16,0 0-16,0 0 0,0 0 15,0 0-15,0 0 0,0 0 0,0 0 16,0 0-16,0 0 0,0 0 0,0 0 16,0 0-16,0 0 0,0 0 15,167-107-15,-147 104 0,3 1 0,-1-3 0,0 1 16,-1 4-16,-4 1 0,1 3 0,-3 0 15,-1-2-15,0 1 0,1-3 0,-1 4 16,-1-1-16,-3 1 0,-3 2 16,-1-2-16,-4 2 0,-1 1 0,-2 2 15,-2 0-15,0-2 0,-1 1 0,0-3 16,-1 2-16,-4-1 0,-4 5 0,-2 0 16,-2 0-16,-3-1 0,-1-2 0,0 1 15,0-2-15,0 4 0,4-4 0,4-2 16,2-1-16,0 1 0,2 0 0,0 1 15,1-1-15,2 1 0,2-1 0,1-2 16,2-2-16,1-1 0,0 0 16,1 2-16,1-2 0,1 1 0,1 1 15,1-1-15,2 0 0,2-1 0,-2-1 16,5 1-16,-1 1 0,2 1 0,2 2 16,-1 0-16,-2 0 0,-1 2 0,1 1 15,1-2-15,1 5 0,1-2 0,-3 1 16,2-1-16,-5 0 0,1-1 15,0 2-15,-2-1 0,-3 0 0,-1-3 16,-1 2-16,1-1 0,-2 1 0,1 0 16,-1 0-16,-1 0 0,-2-1 0,-2 1 15,-3 1-15,-1 2 0,-5-2 0,-1 0 16,1-3-16,-2-3 0,2 2 0,-3-1 16,-1 1-16,-4 2 0,0-2 0,0 0 15,2-3-15,2-2 0,-1-1 16,0 3-16,-1 0 0,4 1 0,0 0 15,3 0-15,3-1 0,-1-2 0,4 1 16,-2-1-16,3 0 0,2 0 0,0 0 16,2 1-16,0-1 0,1 1 0,1 1 15,1-2-15,2 1 0,0-4 0,4-2 16,0-6-16,1-1 0,2-1 0,-4 4 16,-3 3-16,-4 5 0,-1 2 15,0 0-15</inkml:trace>
  <inkml:trace contextRef="#ctx0" brushRef="#br2" timeOffset="728440.1848">17247 18066 0,'0'0'0,"0"0"0,0 0 0,0 0 15,0 0-15,0 0 0,0 0 0,0 0 16,0 0-16,0 0 0,0 0 0,0 0 16,0 0-16,0 0 0,0 0 0,0 0 15,0 0-15,0 0 0,0 0 16,0 0-16,0 0 0,0 0 0,0 0 16,-64 187-16,63-178 0,-2 2 0,1-3 15,0-1-15,0 2 0,0-2 0,-1-1 16,3-5-16,1-2 0,1-5 0,1-3 15,-1-1-15,0 1 0,0-6 0,0 3 16,0 4-16,0 2 0,-2 6 16,0 0-16</inkml:trace>
  <inkml:trace contextRef="#ctx0" brushRef="#br2" timeOffset="729373.701">17624 17720 0,'0'0'0,"0"0"0,0 0 0,0 0 0,0 0 16,0 0-16,0 0 0,0 0 15,0 0-15,0 0 0,0 0 0,0 0 16,0 0-16,0 0 0,0 0 0,0 0 15,0 0-15,0 0 0,0 0 0,0 0 16,0 0-16,0 0 0,0 0 0,0 0 16,0 0-16,0 0 0,-101 183 15,96-170-15,-2 3 0,-3 1 0,3 0 16,0-3-16,3-3 0,0 0 0,-2 2 16,-3 3-16,0 1 0,0 0 0,2-5 15,3-4-15,0 0 0,2 2 0,-3 0 16,1 0-16,-2 0 0,2-1 0,0-2 15,1-2-15,2-4 0,0-2 0,1-6 16,1-3-16,-1-4 0,1-1 0,-2-1 16,1 1-16,1 0 0,0 6 15,0 1-15,0 4 0,-1 4 0,-1-19 16,0-5-16,1-5 0,-2 0 0,1 16 16,-2 5-16,-1 0 0,2 2 0,-3 0 15,1 1-15,-1 2 0,1 0 0,0 3 16,2 3-16,0 1 0,0-1 0,0 2 15,1-2-15,-1 0 0,1 0 0,0 0 16,1-1-16,0-1 0,0 0 16,1-1-16,1 0 0,2 0 0,-2-1 15,3-1-15,1 0 0,3 2 0,3 0 16,1 1-16,5-3 0,3-2 0,-1 1 16,2 1-16,-1 2 0,-2 2 0,2 0 15,0-2-15,0-2 0,1 0 0,-2-1 16,-3 3-16,-1 2 0,-3 0 0,0 1 15,-2-2-15,-1-1 0,1-1 0,-2-3 16,2-3-16,-1 1 0,-3-1 16,0 2-16,-1-1 0,-1 1 0,-2-2 15,-1-2-15,0-2 0,3-4 0,-1-3 16,1-2-16,-2 4 0,-2 2 0,-2 0 16,1 0-16,-1 1 0,2-2 0,1-2 15,-1 1-15,0 2 0,-1 2 0,0 5 16,0 0-16,0 2 0,0 3 0,0 2 15,3 1-15,-3 2 0,-3 0 16,3 4-16,0 0 0,-1 2 0,-1 0 16,0 0-16,0 1 0,-1-3 0,1-2 15,1-2-15,0 0 0,1-2 0,0 0 16,0 1-16,-1 0 0,0 3 0,-3 2 16,1 3-16,-1 0 0,-3 3 0,0 4 15,-3 2-15,-1-1 0,1-1 0,-1 0 16,-1 1-16,1 0 0,1 0 15,-3 0-15,3 0 0,-1 3 0,0 1 16,3-2-16,2-2 0,0 0 0,0-2 16,2 2-16,-2-1 0,3-4 0,3-3 15,0-1-15,1-2 0,1 0 0,1-3 16,0-2-16,-1-4 0,1-2 0,2-2 16,-5 2-16,1 1 0,-1 3 0,0 0 15</inkml:trace>
  <inkml:trace contextRef="#ctx0" brushRef="#br2" timeOffset="729794.1131">17870 18003 0,'0'0'0,"0"0"0,0 0 16,0 0-16,0 0 0,0 0 0,0 0 15,0 0-15,0 0 0,0 0 0,0 0 16,0 0-16,0 0 0,0 0 15,0 0-15,0 0 0,0 0 0,0 0 16,0 0-16,0 0 0,0 0 0,0 0 16,0 0-16,0 0 0,0 0 0,0 0 15,0 0-15,0 0 0,0 0 0,0 0 16,-66 190-16,57-175 0,-4-1 0,2-4 16,3-4-16,1-1 0,0 0 0,2 0 15,0-3-15,1-1 0,2-3 0,1-3 16,2-1-16,2-3 0,2-3 15,-3 3-15,0 4 0,-1 2 0,-1 3 16,0 0-16</inkml:trace>
  <inkml:trace contextRef="#ctx0" brushRef="#br2" timeOffset="730364.4785">18189 17737 0,'0'0'0,"0"0"16,0 0-16,0 0 0,0 0 15,0 0-15,0 0 0,0 0 0,0 0 0,0 0 16,0 0-16,0 0 0,0 0 0,0 0 16,0 0-16,0 0 0,0 0 0,0 0 15,0 0-15,0 0 0,-77 194 0,72-177 16,3-2-16,-1 2 0,2-4 16,2-1-16,-1 0 0,1 2 0,-1 3 15,2 1-15,0 0 0,0-2 0,3-2 16,2-2-16,-1-1 0,1-1 0,2-1 15,2 0-15,0-2 0,1-2 0,2-4 16,2-2-16,3 0 0,0-4 0,-3 1 16,0 0-16,-1 0 0,1 1 0,-1-2 15,3-6-15,-1-1 0,0-1 16,0-3-16,-1-1 0,-2-3 0,0 0 16,-3 0-16,-1 0 0,-1-2 0,-2-2 15,-3 3-15,-4 1 0,1-3 0,1-1 16,0-1-16,-2 2 0,-4 3 0,-3 5 15,-2 2-15,-1 2 0,3 2 0,-6-1 16,-1 1-16,-2-1 0,-4 3 16,-3 0-16,-4 7 0,-2 4 0,-1 1 15,2 3-15,-3 0 0,0-2 0,0 1 16,3-5-16,0-3 0,11-3 0,5 2 16,7 1-16,5 1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0-10-27T11:29:40.81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10125 4286 0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2.49017" units="1/cm"/>
          <inkml:channelProperty channel="Y" name="resolution" value="1149.71924" units="1/cm"/>
          <inkml:channelProperty channel="T" name="resolution" value="1" units="1/dev"/>
        </inkml:channelProperties>
      </inkml:inkSource>
      <inkml:timestamp xml:id="ts0" timeString="2020-10-27T11:40:13.56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32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1" timeString="2020-10-27T11:41:33.178"/>
    </inkml:context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7335 8689 0,'0'0'0,"0"0"0,0 0 16,0 0-16,0 0 0,0 0 16,0 0-16,0 0 0,0 0 0,0 0 15,0 0-15,0 0 0,0 0 0,0 0 16,0 0-16,0 0 0,0 0 0,0 0 16,0 0-16,0 0 0,0 0 0,0 0 15,0 0-15,0 0 0,0 0 0,0 0 16,0 0-16,0 0 15,0 0-15,0 0 0,0 0 0,0 0 16,0 0-16,0 0 0,0 0 0,0 0 16,0 0-16,0 0 0,0 0 0,0 0 15,0 0-15,0 0 0,0 0 16,0 0-16,0 0 0,203 53 0,-185-52 0,1-1 16,2 1-16,-2-1 0,4 1 15,2 2-15,1-1 0,1 1 0,0-3 16,0 0-16,2 0 0,1-1 0,-2 2 15,4 0-15,-2-2 0,3 0 0,2-3 16,1 1-16,1 1 0,0 1 0,0-1 16,-2 1-16,5-2 0,-3 0 0,5 0 15,-1 0-15,0 1 0,-2-2 16,-1 3-16,2-2 0,-1 2 0,0 0 16,3-1-16,-2 0 0,1-1 0,0 2 15,-4-2-15,2 2 0,-4 0 0,3 0 16,0 0-16,-2 1 0,-3 0 0,-2 1 15,-2-1-15,0 1 0,-2 0 0,-2-1 16,-1 1-16,-3-2 0,0 1 0,-4-2 16,0 1-16,0 0 0,-4 1 15,0-1-15,-4-1 0,-1 1 0,-2-1 16,1-2-16,-4 0 0,-1 0 0,-2-1 16,-3 0-16,-1 0 0,-3-1 0,-3 0 15,3 2-15,3 4 0,0-3 0,4 3 16,0 0-16</inkml:trace>
  <inkml:trace contextRef="#ctx0" brushRef="#br0" timeOffset="1895.6006">7391 8806 0,'0'0'0,"0"0"0,0 0 0,0 0 16,0 0-16,0 0 0,0 0 0,0 0 15,0 0-15,0 0 0,0 0 0,0 0 16,0 0-16,0 0 0,0 0 0,0 0 15,0 0-15,0 0 0,0 0 0,0 0 16,0 0-16,0 0 0,0 0 0,0 0 16,0 0-16,0 0 0,0 0 15,0 0-15,0 0 0,0 0 0,0 0 16,0 0-16,0 0 0,0 0 0,0 0 16,0 0-16,0 0 0,0 0 0,0 0 15,0 0-15,0 0 0,0 0 16,0 0-16,0 0 0,0 0 15,0 0-15,0 0 0,0 0 0,0 0 16,0 0-16,0 0 0,0 0 0,0 0 16,0 0-16,0 0 0,0 0 0,0 0 15,0 0-15,17 210 0,-21-188 16,-2 0-16,4-2 0,2 0 0,-1 0 16,-1 0-16,2 0 0,-2-1 0,0 1 15,1-2-15,0 2 0,0 0 0,1-1 16,0-1-16,0 2 0,0-1 0,0 1 15,1-1-15,0 2 0,0-1 0,1 1 16,-2-1-16,0 0 0,0 0 0,0-1 16,-2-2-16,-1 0 0,1 0 0,0 1 15,2-1-15,-2 1 0,1 0 16,-1-2-16,2 2 0,-2 0 0,2 0 16,0-1-16,0 1 0,-2 0 0,2-1 15,-3 1-15,2-1 0,0 1 0,1-1 16,-1 0-16,1 2 0,1-1 0,-1 0 15,-1 0-15,1 0 0,0 0 0,-2 0 16,0 0-16,0-1 0,1-4 16,2 0-16,-2 0 0,0 2 0,0 0 15,1-1-15,0-2 0,0 1 0,0-1 16,-2 2-16,0-1 0,2-1 0,0 1 16,-3 1-16,1 1 0,-2-1 0,4 0 15,0-1-15,-2 0 0,-2 1 0,2-2 16,0-2-16,0-1 0,2-2 0,0 1 15,-1 0-15,0 0 0,0-1 16,1 0-16,0 2 0,0-4 0,2 2 16,-1-1-16,1-1 0,0-1 0,-2 1 15,2-2-15,-2 1 0,0 0 0,0-2 16,-2 1-16,2 0 0,0-1 0,-2 2 16,2-3-16,0 1 0,0 0 15,0-2-15,0 0 0,0 0 0,0 0 0,0 2 16,0-2-16,0 0 0,0 0 15,0 0-15,0 0 0,0 0 0,0-2 16,0 2-16,0 0 0,0 0 0,0 0 16,0 0-16,0 0 0,0 0 0,0 0 15,0 0-15,0 2 0,0-2 0,0 0 16,0 0-16,0 0 0,0 0 0,0 0 16,0 0-16,0-2 0,0 2 0,2 0 15,-2 2-15,0-2 0,0-2 16,0 2-16,0 0 0,0 0 0,0 0 15,0 0-15,0 0 0,0 0 0,0 0 16,0 0-16,0 0 0,0 0 0,0 0 16,0 0-16,0 0 0,0 0 0,0 0 15,0 0-15,2 0 0,-2 0 0,0 0 16,0 0-16,1 0 0,4 0 16,-3 0-16,2 0 0,1 2 0,-1-1 15,1 0-15,0-1 0,0 2 0,2-1 16,-3 1-16,3-2 0,2 0 0,2 0 15,0 1-15,1-1 0,-3 0 0,0 0 16,0 2-16,3-2 0,4-1 0,0 0 16,1 0-16,1 1 0,0 0 15,-1 0-15,2-2 0,-1 2 0,-1 0 0,2-1 16,-3 1-16,5-2 0,-2 1 16,2-2-16,2 3 0,-2-2 0,4-1 15,3-1-15,-2 1 0,-2 0 0,-1 1 16,-1-2-16,3 1 0,0 0 0,-1 1 15,0-1-15,0 3 0,0-3 0,2-2 16,-1 1-16,-4 2 0,4 1 0,1 1 16,2 1-16,-2-1 15,-1 0-15,-2 0 0,-1-2 0,3 0 0,1 2 16,-3 2-16,4-2 0,-1 0 0,0-2 16,-2 1-16,-2-1 0,0 2 15,1-2-15,6 0 0,-1 1 16,-1 0-16,1 0 0,-5 0 0,0 0 15,-1 1-15,1 0 0,-4 0 0,2 0 16,2 0-16,-4 0 0,0 3 0,1-1 16,1 1-16,-2-2 0,-1 0 0,-2 0 15,1-2-15,1 0 0,0 0 0,-1 0 16,-4 1-16,0 0 0,-4 0 16,3-2-16,-2 1 0,0 0 0,-1 0 15,-2 0-15,-3 0 0,0 1 0,-2 0 16,0 0-16,1 1 0,-3-1 0,0 0 15,2 0-15,-2 0 0,0 1 0,0-1 16,0 0-16,0 1 0,0-1 0,0 0 16,0 0-16,0 0 0,0 0 15,0-1-15,0 1 0,-2-1 0,2 1 16,0 0-16,0 0 0,-2 0 0,2-1 16,-1 1-16,0 0 0,0-2 0,-1 0 15,0-3-15,-1-3 0,1-3 0,0-2 16,-2-5-16,1 6 0,0 2 0,1 5 15,2 5-15,0 0 0</inkml:trace>
  <inkml:trace contextRef="#ctx0" brushRef="#br0" timeOffset="3211.058">9245 8738 0,'0'0'0,"0"0"16,0 0-16,0 0 0,0 0 0,0 0 15,0 0-15,0 0 0,0 0 0,0 0 16,0 0-16,0 0 0,0 0 0,0 0 16,0 0-16,0 0 0,0 0 15,0 0-15,0 0 0,0 0 0,0 0 16,0 0-16,0 0 0,0 0 0,0 0 15,0 0-15,0 0 0,0 0 0,0 0 16,0 0-16,0 0 0,0 0 16,0 0-16,0 0 0,0 0 0,0 0 0,0 0 15,0 0-15,0 0 0,0 0 16,0 0-16,0 0 0,0 0 0,0 0 16,0 0-16,0 0 0,0 0 0,0 0 15,0 0-15,0 0 0,0 0 0,0 0 16,0 0-16,0 0 0,0 0 0,0 0 15,0 0-15,0 0 0,0 0 0,0 0 16,0 0-16,0 0 0,0 0 16,0 0-16,0 0 0,0 0 0,0 0 15,0 0-15,0 0 0,0 0 0,0 0 16,0 0-16,0 0 0,0 0 16,0 0-16,75 192 0,-72-170 0,1 2 15,1 1-15,1 2 0,-3-5 16,-3-2-16,0 0 0,3 0 0,-1 1 15,1-2-15,1-1 0,-4 0 0,2 1 16,-1 1-16,0 0 0,0 1 0,1-2 16,-2 1-16,0 0 0,2 1 0,-1 1 15,-1 0-15,-3 2 0,1 0 0,0-1 16,1-1-16,0 2 0,0-1 16,1 2-16,-2-2 0,2 0 0,0 0 15,-2 1-15,4-4 0,-2 0 0,0-2 16,-2 1-16,0-1 0,1 1 0,2 2 15,-1-2-15,0 0 0,-2 0 0,-2 1 16,0-2-16,3 2 0,-3 0 0,1-2 16,1 0-16,-2-1 0,-1 1 0,-2 0 15,4-1-15,-1-1 0,4 0 0,-3 2 16,2-2-16,0 2 0,1-2 16,1 0-16,-1 2 0,-1-3 0,1 1 15,-2-3-15,2 0 0,0 0 0,-2-1 16,2 1-16,0-2 0,0-2 0,2-1 15,0 0-15,-2 1 0,2 0 16,-1 0-16,-1 0 0,-1-1 0,1-1 16,-1 0-16,1-1 0,1-1 0,2 2 15,-1-2-15,-2-1 0,2 0 0,-2 0 16,1 0-16,0-2 0,-1 0 0,0 2 16,0-2-16,0-1 0,0 0 0,0 0 15,0-1-15,-1 1 0,1-1 0,-1 0 16,1 0-16,0 0 0,0 0 0,0 0 15,0 1-15,0 1 0,0 0 16,0-2-16,-2 3 0,2 0 0,0-1 16,0 2-16,0-3 0,0 0 0,0 3 15,0-2-15,-2 1 0,2-2 0,0 1 16,0 0-16,0 0 0,0-1 0,0 2 16,0-2-16,0-1 0,2 3 0,-2-2 15,0 1-15,0-2 0,0 0 0,0 0 16,0 0-16,0 0 0,0 0 0,-2 0 15,2-2-15,0 2 0,0-2 16,0 0-16,0 1 0,0-2 0,0-2 16,0 2-16,2-6 0,0 2 0,1-2 15,4-2-15,-2 1 0,-1 3 0,-3 1 16,-1 5-16,0 1 0,0 0 0</inkml:trace>
  <inkml:trace contextRef="#ctx0" brushRef="#br0" timeOffset="3858.4885">9053 10440 0,'0'0'0,"0"0"0,0 0 16,0 0-16,0 0 0,0 0 0,0 0 15,0 0-15,0 0 0,0 0 0,0 0 16,0 0-16,0 0 0,0 0 0,0 0 16,0 0-16,0 0 0,0 0 15,0 0-15,0 0 0,0 0 0,0 0 16,0 0-16,0 0 0,0 0 0,0 0 15,0 0-15,0 0 0,0 0 0,0 0 16,0 0-16,0 0 0,0 0 0,0 0 16,0 0-16,0 0 0,0 0 0,0 0 15,0 0-15,0 0 0,0 0 16,0 0-16,0 0 0,0 0 16,0 0-16,0 0 0,0 0 0,0 0 15,0 0-15,0 0 0,0 0 16,0 0-16,0 0 0,0 0 0,0 0 15,0 0-15,0 0 0,0 0 0,0 0 16,202-1-16,-194-2 0,0 2 0,-1 0 16,-1-1-16,0 1 0,-1 1 0,0 0 15,1-1-15,-2 1 0,0-1 0,0 0 16,-4 2-16,1-1 0,0 0 0,0 0 16,-1 0-16,0 0 0,0 0 0,-1 0 15,1 0-15,-1 1 0,1-1 16,-1 0-16,1 0 0,0 1 0,0-1 15,-2 0-15,2 0 0,0 0 0,0 0 16,-2 0-16,2 0 0,0 0 0,-3 0 16,2 0-16,0-1 0,0 1 0,1-1 15,-2 0-15,0-1 0,2-1 0,-2-1 16,1 1-16,1-3 0,1-1 0,1 0 16,0 3-16,0 2 0,-2 2 15,0 0-15</inkml:trace>
  <inkml:trace contextRef="#ctx0" brushRef="#br0" timeOffset="5313.3022">7825 8787 0,'0'0'0,"0"0"0,0 0 0,0 0 0,0 0 15,0 0-15,0 0 0,0 0 0,0 0 16,0 0-16,0 0 0,0 0 16,0 0-16,0 0 0,0 0 0,0 0 0,0 0 15,0 0-15,0 0 0,0 0 16,0 0-16,0 0 0,0 0 0,0 0 16,0 0-16,0 0 0,0 0 0,0 0 15,0 0-15,0 0 0,0 0 0,0 0 16,0 0-16,0 0 0,0 0 0,0 0 15,0 0-15,0 0 0,0 0 16,0 0-16,0 0 0,0 0 0,0 0 16,0 0-16,0 0 0,0 0 0,0 0 15,0 0-15,0 0 0,0 0 0,0 0 16,76 189-16,-71-176 0,-1-2 0,-1 2 16,-1 2-16,0 0 0,0 2 0,-1-2 15,-1 3-15,2 2 0,-2-1 0,2 4 16,2-1-16,-3 4 0,0-3 15,1-1-15,1 1 0,-1-1 0,-1 2 16,-1-1-16,3 1 0,-1 0 0,0 1 16,0 0-16,-2-1 0,0-1 0,1-1 15,-1 0-15,0 1 0,-3 0 0,-1 3 16,0-1-16,2 0 0,1 2 0,1-1 16,-2 1-16,-2-1 0,-2 1 0,1-1 15,1 0-15,1-2 0,1-2 16,-2-1-16,0 0 0,-2 0 0,4 1 15,2 0-15,2-1 0,-4-2 0,2 1 16,0 0-16,0 0 0,0 1 0,2-2 16,-4 2-16,1-3 0,1 0 0,0-1 15,0 1-15,1-2 0,1 0 0,-2 0 16,-2-2-16,4-1 0,1-3 0,-1-1 16,1-1-16,1-2 0,-2 1 0,1-1 15,-1 0-15,0 1 0,0-1 16,-1 1-16,0 1 0,0-1 0,1 2 15,0-1-15,-2-2 0,3 0 16,-1 0-16,1-1 0,-1 0 0,1-2 0,-1 2 16,0-2-16,0 0 0,-2-1 0,1 0 15,0 1-15,-1-2 0,1 0 0,-1 1 16,0-1-16,0 1 0,0 0 0,-1 2 16,-1 1-16,0-1 0,0 1 15,0 0-15,-1 0 0,1 1 0,2-1 16,-2-1-16,1-1 0,0 0 0,0-2 15,1-1-15,0-1 0,0-3 0,2-2 16,1-3-16,-1-5 0,1-6 0,-2-4 16,2 2-16,-3 8 0,0 6 0,0 8 15,0 0-15</inkml:trace>
  <inkml:trace contextRef="#ctx0" brushRef="#br0" timeOffset="6228.1231">8433 8838 0,'0'0'16,"0"0"-16,0 0 0,0 0 0,0 0 16,0 0-16,0 0 0,0 0 0,0 0 0,0 0 15,0 0-15,0 0 0,0 0 16,0 0-16,0 0 0,0 0 0,0 0 16,0 0-16,0 0 0,0 0 0,0 0 15,0 0-15,0 0 0,0 0 0,0 0 16,0 0-16,0 0 0,0 0 0,0 0 15,0 0-15,0 0 0,0 0 0,0 0 16,0 0-16,0 0 0,0 0 0,0 0 16,0 0-16,0 0 0,0 0 0,0 0 15,0 0-15,0 0 0,0 0 16,0 0-16,-17 200 0,19-175 0,3 1 16,-2 2-16,-3 0 0,2 1 0,-2 0 15,2-1-15,1-3 0,1-1 0,-4 1 16,0-1-16,0 1 0,1-1 0,3 1 15,0 0-15,-1 2 0,0 0 0,-4 1 16,1-1-16,3-3 0,-3 3 16,0 2-16,-2-2 0,-3 0 0,2 1 15,1-2-15,2 0 0,0-1 0,-1 0 16,0 2-16,-2-4 0,-2 4 0,1-6 16,2-1-16,0 1 0,1 0 0,0 0 15,1 0-15,0 0 0,-1 1 0,1-1 16,-3 1-16,3 0 0,3 0 0,-3 1 15,0-1-15,-3-6 0,1 1 0,2-3 16,2-4-16,-2 1 0,3 0 16,-2-1-16,0 2 0,0-1 0,1-1 15,-2-3-15,0-1 0,2 0 0,-2-1 16,2-1-16,-1 1 0,3-1 0,-2 3 16,0 0-16,0 0 0,1 0 0,-3 2 15,0-4-15,0 2 0,0-3 0,2 2 16,-2-2-16,1-1 0,-1-1 15,1-1-15,-1 0 0,0-1 0,0-1 16,0 0-16,0 1 0,-1 0 0,1-2 16,0 0-16,0 0 0,0-3 0,1-3 15,-2-4-15,1-4 0,0-4 0,1-2 16,0-2-16,-2-3 0,0 5 0,0 7 16,1 6-16,0 9 0,0 0 15</inkml:trace>
  <inkml:trace contextRef="#ctx0" brushRef="#br0" timeOffset="7136.8092">8875 8864 0,'0'0'0,"0"0"0,0 0 15,0 0-15,0 0 0,0 0 0,0 0 16,0 0-16,0 0 16,0 0-16,0 0 0,0 0 0,0 0 15,0 0-15,0 0 0,0 0 0,0 0 16,0 0-16,0 0 0,0 0 0,0 0 16,0 0-16,0 0 0,0 0 0,0 0 15,0 0-15,0 0 0,0 0 16,0 0-16,0 0 0,0 0 0,0 0 15,0 0-15,0 0 0,0 0 0,0 0 16,0 0-16,0 0 0,0 0 0,0 0 16,0 0-16,0 0 0,0 0 0,0 0 15,0 0-15,0 0 0,0 0 0,0 0 16,0 0-16,0 0 0,0 0 0,0 0 16,0 0-16,0 0 0,0 0 0,0 0 15,0 0-15,0 0 0,0 0 16,0 0-16,0 0 0,0 0 0,0 0 15,0 0-15,0 0 0,0 0 0,0 0 16,0 0-16,0 0 0,0 0 0,0 0 16,0 0-16,0 0 0,0 0 0,0 0 15,101 173-15,-103-145 0,-3 3 0,2 0 16,1 3-16,0-1 0,0-1 16,-1 0-16,-1-2 0,3-2 0,-1 1 15,4-2-15,-2 4 0,0-2 0,1 2 16,0 1-16,-2 2 0,0-2 0,-1 2 15,-2 0-15,2 0 0,-2-1 0,2 0 16,-3-2-16,3-4 0,4-3 0,-1 2 16,1-2-16,-2 0 0,-2-1 0,1 0 15,-1 0-15,2 1 0,-2 0 16,-1 0-16,1-1 0,0-1 0,0-1 0,2-2 16,-2 1-16,1-2 0,0 0 15,1-2-15,1 0 0,-1 0 0,1-1 16,1-1-16,-2-1 0,2-1 0,0-2 15,1 0-15,1-3 0,-2-1 0,-2 2 16,0-3-16,0 3 0,0-3 0,-2 0 16,0 1-16,0-1 0,1 0 15,1-1-15,-1 1 0,1-1 0,0 0 16,0 0-16,-1 0 0,-1-3 0,0 0 16,-2-1-16,1-2 0,-3-1 0,2-2 15,-1-1-15,3-4 0,-4-3 0,3 1 16,-1 5-16,1 0 0,3 7 0,0 0 15</inkml:trace>
  <inkml:trace contextRef="#ctx0" brushRef="#br0" timeOffset="8100.3899">7445 9260 0,'0'0'0,"0"0"0,0 0 15,0 0-15,0 0 0,0 0 0,0 0 16,0 0-16,0 0 0,0 0 0,0 0 16,0 0-16,0 0 0,0 0 0,0 0 15,0 0-15,0 0 0,0 0 16,0 0-16,0 0 0,0 0 0,0 0 0,0 0 15,0 0-15,0 0 0,0 0 16,0 0-16,0 0 0,0 0 0,0 0 16,0 0-16,0 0 0,0 0 0,0 0 15,0 0-15,0 0 0,0 0 0,0 0 16,200 22-16,-179-19 0,0 0 0,-1-2 16,2 0-16,2 1 0,1-1 0,1 0 15,-1-1-15,5-2 0,-2 0 0,0 2 16,-2-1-16,4 0 0,0-2 15,5 0-15,0-1 0,2-2 0,2 3 16,0 0-16,0 0 0,0 1 0,1-2 16,0 1-16,-1 0 0,-1-1 0,0 1 15,-1-1-15,-2 0 0,0 1 0,-1 1 16,-4 0-16,3 0 0,-3 1 0,1-3 16,1 0-16,-2 3 0,-1-1 0,1 2 15,0 0-15,0-1 0,0-1 16,-3 0-16,-2 0 0,-1 1 0,-2-1 15,2 2-15,-3-1 0,-5 1 0,-2 0 16,0 0-16,0 0 0,-2-1 0,0 1 16,-5 0-16,-2 0 0,1 0 0,-4 1 15,3-1-15,-3 0 0,1 1 0,-1-1 16,-1 0-16,-1 0 0,0 0 0,-1 0 16,0 0-16,1 0 0,0 0 15,0 0-15,0 0 0,0 0 0,-1 0 16,1 0-16,0-1 0,0 1 0,0 0 15,0 0-15,0 1 0,-3-1 0,3 0 16,0 0-16,0 0 0,0-1 0,0 1 16,-2-1-16,2 0 0,-3 1 0,2-1 15,0 1-15,-3-1 0,0 0 0,-1-1 16,-2-1-16,-1-1 0,4 1 16,0 2-16,4 1 0,0 0 0</inkml:trace>
  <inkml:trace contextRef="#ctx0" brushRef="#br0" timeOffset="9371.7571">7447 9750 0,'0'0'0,"0"0"0,0 0 0,0 0 16,0 0-16,0 0 0,0 0 16,0 0-16,0 0 0,0 0 0,0 0 0,0 0 15,0 0-15,0 0 0,0 0 16,0 0-16,0 0 0,0 0 0,0 0 16,0 0-16,0 0 0,0 0 0,205-2 15,-191 0-15,3 0 0,-1 1 0,2 0 16,0 1-16,1-2 0,0 2 0,-1 0 15,2 0-15,0 0 0,1 0 0,-1 0 16,0 0-16,1 0 0,0 0 16,3 0-16,-4 0 0,2 0 0,1-1 15,-1 1-15,2 0 0,-1-1 0,1 1 16,-1 0-16,2-1 0,-3 0 0,2 0 16,1-1-16,-2 0 0,4-1 0,-2 1 15,0 2-15,-1 0 0,2-1 0,1 1 16,-1 1-16,-1-1 0,1 0 0,-2 0 15,2-1-15,0 0 0,0 1 16,2-2-16,0 2 0,0-1 0,0-2 16,-2 3-16,-1-1 0,-1 0 0,1-2 15,-2 1-15,0 1 0,0-1 0,1 2 16,0 0-16,-2 0 0,-1 0 0,-2 2 16,-2-4-16,1 2 0,-1-1 0,-1 1 15,-2 1-15,-2 1 0,0-1 16,1 0-16,1-2 0,-3 0 0,0-1 15,0 2-15,-5 0 0,2 2 0,-3-1 16,0 0-16,-1 0 0,0-1 0,1 2 16,-3 0-16,2-2 0,0 1 0,-4-1 15,2 1-15,-2 0 0,0-1 0,0 0 16,0 0-16,0-1 0,0 1 16,0 0-16,0 0 0,2 1 0,-2-1 15,0 0-15,0 0 0,0 0 0,0 0 16,-2 0-16,2 0 0,0 0 0,0 0 15,0 1-15,0-1 0,0 0 0,0 0 16,0-1-16,0 1 0,0-1 0,0 1 16,0 0-16,0 1 0,-2-1 0,2 0 15,0-1-15,0 1 0,0-1 16,0 1-16,0 0 0,0 0 0,0 0 16,0 0-16,0-1 0,0 1 0,0 0 15,0 0-15,0 0 0,0 0 0,2 0 16,-2 0-16,2 1 0,-1-1 0,0 1 15,-1-1-15,0-1 0,0 1 0,0 0 16,0 0-16,0 0 0,1 0 16,-2 0-16,1 0 0,0 0 0,0 1 0,0-1 15,1 0-15,-1 1 0,0-1 16,0 0-16,0 0 0,2 0 0,-2 0 16,0 0-16,0 0 0,0 0 0,2 1 15,-2-1-15,0 0 0,0 0 0,0 1 16,0-1-16,0 0 0,2 0 0,-4 0 15,2 0-15,0 0 0,0 0 0,2 0 16,-2-1-16,0 1 0,0 0 16,0 0-16,3 0 0,1-2 0,0 1 15,2-2-15,-2 0 0,-1 1 0,0-2 16,-3 0-16,0-2 0,-1 0 0,-1-3 16,-1-3-16,0 1 0,2-2 0,-3 5 15,0 0-15,3 5 0,1 3 0,0 0 16</inkml:trace>
  <inkml:trace contextRef="#ctx0" brushRef="#br0" timeOffset="10273.5889">7408 8512 0,'0'0'0,"0"0"0,0 0 0,0 0 0,0 0 15,0 0-15,0 0 0,0 0 0,0 0 16,0 0-16,0 0 0,0 0 0,0 0 16,0 0-16,0 0 0,0 0 0,0 0 15,0 0-15,0 0 0,0 0 0,0 0 16,0 0-16,0 0 0,0 0 0,0 0 15,0 0-15,0 0 0,0 0 16,0 0-16,0 0 0,0 0 0,0 0 16,0 0-16,0 0 0,0 0 0,0 0 15,0 0-15,0 0 0,0 0 0,0 0 16,0 0-16,0 0 0,0 0 0,0 0 16,0 0-16,0 0 0,0 0 0,0 0 15,0 0-15,0 0 0,0 0 16,0 0-16,0 0 0,0 0 0,-120 156 15,123-143-15,1-1 0,1 2 0,-2-1 16,1 0-16,-4 1 0,5-1 0,-4-1 16,3 1-16,-2-1 0,1 1 0,1-3 15,-2 2-15,2-2 0,1-1 0,3 0 16,-2 0-16,1-1 0,0 1 0,3-1 16,-3-1-16,0 0 0,1-1 15,1 0-15,-1 0 0,1-1 0,-1-2 16,3 0-16,1-1 0,2-2 0,-2-2 15,4 0-15,-4-2 0,3-2 0,0 0 16,-2 0-16,2-3 0,1 0 0,-2 1 16,2-2-16,-3 1 0,-2-1 0,0-1 15,-1 2-15,-1-2 0,-4 0 0,-1-1 16,-1 0-16,1-4 0,-3 0 16,-1-1-16,-2-1 0,-2-3 0,-1 3 15,-1-1-15,0-3 0,-2 2 0,-2-3 16,-1 0-16,-4 1 0,2 2 0,-4 3 15,4 0-15,0 4 0,0 3 0,0 1 16,2 1-16,-2 2 0,0 2 0,-2 0 16,1 2-16,-4 2 0,1 1 0,1 1 15,1 2-15,1 1 0,3 3 16,-3 0-16,3 1 0,1 2 0,0 1 16,1 2-16,3-1 0,1 0 0,2 1 15,3-1-15,3-4 0,2 0 0,2-4 16,4-2-16,1-3 0,-1-1 0,-4-1 15,-5 1-15,-2 1 0,0 0 0</inkml:trace>
  <inkml:trace contextRef="#ctx0" brushRef="#br0" timeOffset="10973.2896">7773 8503 0,'0'0'0,"0"0"0,0 0 0,0 0 0,0 0 0,0 0 16,0 0-16,0 0 0,0 0 15,0 0-15,0 0 0,0 0 0,0 0 16,0 0-16,0 0 0,0 0 0,0 0 16,0 0-16,0 0 0,0 0 0,0 0 15,0 0-15,0 0 0,0 0 0,-10 192 16,15-174-16,0-1 0,2-2 0,0 1 15,-3-2-15,-1 3 0,0-3 0,4 0 16,-2 0-16,3-2 0,-1 2 0,-2-3 16,1 1-16,0 1 0,-2-1 15,3-2-15,-2-2 0,-1 0 0,4-3 16,-3-1-16,2-1 0,1 0 0,2-3 16,-1 0-16,0-1 0,-2-2 0,1 1 15,-4-2-15,3-1 0,0-4 0,3-1 16,-1-2-16,-2-2 0,0-1 0,2-3 15,1-4-15,-1-1 0,3-1 16,-3-1-16,0 1 0,-2-1 0,1 1 16,-4 1-16,-1 1 0,-1 0 0,2 0 15,-4 3-15,-4 1 0,-1 2 0,-2 2 16,-3 1-16,4 0 0,-1 4 0,0 1 16,-5 2-16,0 1 0,-5-2 0,4 4 15,-1 0-15,2 1 0,-1 3 0,-4 2 16,1 3-16,-3 1 0,2 2 15,4 0-15,-2 2 0,0 0 0,3 1 16,0-2-16,5 0 0,2-1 0,3 0 16,2-1-16,0 1 0,5-2 0,4-1 15,3-1-15,2-1 0,5-4 16,1 0-16,2-6 0,-4 1 0,-7 1 0,-4 1 16,-7 3-16,0 0 0</inkml:trace>
  <inkml:trace contextRef="#ctx0" brushRef="#br0" timeOffset="11611.9887">8307 8538 0,'0'0'0,"0"0"0,0 0 16,0 0-16,0 0 0,0 0 0,0 0 15,0 0-15,0 0 0,0 0 0,0 0 16,0 0-16,0 0 0,0 0 0,0 0 15,0 0-15,0 0 0,0 0 0,0 0 16,0 0-16,0 0 0,0 0 0,0 0 16,0 0-16,0 0 0,0 0 15,0 0-15,-9 196 0,18-177 0,-3-1 16,0 0-16,0-1 0,1 1 0,2-4 16,3-1-16,-2-1 0,1-3 0,-1-2 15,2 1-15,1-2 0,-1 0 0,4-1 16,3-5-16,-3 0 0,1 0 0,-2-1 15,-2-2-15,0-1 0,2 0 0,-2-3 16,-1-1-16,0 0 0,-1-3 16,-2-2-16,1 0 0,-3-1 0,-5-1 15,-2 0-15,-2-1 0,2 0 0,-2-2 16,-3-2-16,-1 1 0,-3-3 0,-1 2 16,0-4-16,-2 1 0,-2 1 15,-5-5-15,-2 4 0,3 0 16,0 5-16,3 8 0,2 3 0,1 2 15,-1 1-15,0 0 0,4 3 0,-2 2 16,1 1-16,-3 1 0,2 5 0,2 0 16,1 2-16,1 2 0,4 2 0,-4-1 15,7-1-15,4-1 0,4-1 16,3-2-16,0 0 0,2-4 0,3-2 16,5-5-16,-3 0 0,-4-1 0,-7 1 15,-7 3-15,0 0 0</inkml:trace>
  <inkml:trace contextRef="#ctx0" brushRef="#br0" timeOffset="12168.5051">8829 8436 0,'0'0'0,"0"0"0,0 0 16,0 0-16,0 0 16,0 0-16,0 0 0,0 0 0,0 0 0,0 0 15,0 0-15,0 0 0,0 0 0,0 0 16,0 0-16,0 0 0,0 0 0,0 0 16,0 0-16,0 0 0,0 0 0,0 0 15,0 0-15,0 0 0,-161 114 16,158-95-16,1-1 0,2 2 0,5 0 0,0 3 15,0-1-15,3 0 0,0 0 16,1-1-16,0-1 0,3-2 0,4-3 16,-2-1-16,2-2 0,0-1 0,-1 0 15,1-3-15,0-3 0,0-2 0,3 1 16,-2-2-16,-1-2 0,-1-2 0,-2 0 16,0-1-16,2-3 0,-2 1 0,0-3 15,-2 1-15,1-1 0,-3-1 16,-4-2-16,0 0 0,-3-3 0,0-3 15,-2 2-15,-2-5 0,-1-2 0,-3-1 16,-1 0-16,-3-1 0,0 0 0,-3-2 16,1 2-16,-2 1 0,-2 1 0,2 4 15,2 1-15,3 6 0,0 3 0,2 4 16,-1 1-16,-1 2 0,1 1 16,0 4-16,0 1 0,0 4 0,-1 5 15,-2 6-15,0 3 0,2 0 0,-1 2 16,4-1-16,5-3 0,1-3 0,3-3 15,1-1-15,4-3 0,1-4 0,0-3 16,-1-1-16,-4-3 0,-4 0 0,0 0 16</inkml:trace>
  <inkml:trace contextRef="#ctx0" brushRef="#br0" timeOffset="12584.0939">9124 8507 0,'0'0'0,"0"0"15,0 0-15,0 0 0,0 0 0,0 0 0,0 0 16,0 0-16,0 0 0,0 0 0,0 0 16,0 0-16,0 0 0,0 0 0,0 0 15,0 0-15,0 0 0,38 192 0,-24-174 16,0-2-16,0-1 0,5-2 15,1 0-15,1-4 0,1 0 0,-2-4 0,-1-1 16,1-4-16,-1-1 0,-2-2 0,-4-1 16,-3-2-16,-3-1 0,0-2 15,0-2-15,-3-3 0,-1-3 0,-1-1 16,-6-3-16,-1-1 0,-2-2 16,-1-1-16,-7-6 0,-3-3 15,-4-1-15,-4 0 0,7 9 0,1 8 16,2 5-16,0 4 0,-1 4 0,0 1 15,-1 4-15,-3 4 0,-1 2 0,0 2 16,1 4-16,3 0 0,-1 1 0,-2 2 16,3 1-16,-2 0 0,2 2 15,0 0-15,-2-1 0,5-6 0,4-4 16,5-4-16,6-3 0,0 0 0</inkml:trace>
  <inkml:trace contextRef="#ctx0" brushRef="#br0" timeOffset="13159.8538">7118 9187 0,'0'0'0,"0"0"0,0 0 16,0 0-16,0 0 0,0 0 0,0 0 16,0 0-16,0 0 0,0 0 0,0 0 15,0 0-15,0 0 0,0 0 0,0 0 16,0 0-16,0 0 0,0 0 0,0 0 15,0 0-15,0 0 0,0 0 16,0 0-16,48 188 0,-31-165 0,3-3 16,1-1-16,3-3 0,2-2 0,-3-3 15,1-1-15,2-4 0,0-2 0,1-4 16,3-3-16,-1-2 0,-2 0 0,-3-4 16,-3 0-16,-1-3 0,-1-3 0,1 0 15,-2-2-15,0-3 0,-2 0 16,-3-2-16,-2 0 0,-2-1 0,-3 0 15,-4-1-15,-6 1 0,0-2 0,-3 1 16,-4 0-16,1 1 0,-4 2 0,-3 4 16,2 3-16,0 3 0,-1 5 0,-2 3 15,0 1-15,-2 3 0,-1 3 0,-2 4 16,2 1-16,-4 3 0,3 3 0,0 0 16,1 2-16,1-2 0,5-1 15,3-2-15,2 0 0,3 0 0,3-1 16,2 0-16,4-4 0,0-1 0,1-4 15,1-2-15,-2-2 0,1 0 0,-3 1 16,0 1-16,0 0 0</inkml:trace>
  <inkml:trace contextRef="#ctx0" brushRef="#br0" timeOffset="13633.8772">7716 9225 0,'0'0'0,"0"0"0,0 0 0,0 0 0,0 0 16,0 0-16,0 0 0,0 0 0,0 0 15,0 0-15,0 0 0,0 0 0,0 0 16,0 0-16,0 0 0,0 0 15,0 0-15,0 0 0,103 185 0,-85-174 0,0-1 16,3-2-16,0-2 0,-1-2 0,-2 0 16,-1-2-16,2-2 0,0-2 0,-3-2 15,-2-1-15,-2 0 16,-1-5-16,-3 2 0,1-7 0,-4-1 16,-1-2-16,-4-3 0,0 3 0,-4-1 15,1-2-15,-1 2 0,-1-1 0,-3 0 16,-1-1-16,0 1 0,-1-2 0,-3 1 15,0 3-15,0 3 0,0 4 16,0 1-16,2 6 0,-2 2 0,-2 4 16,-1 3-16,-3 4 0,0 2 0,3 2 15,-3 3-15,1 4 0,1 1 0,4 0 16,3 0-16,1-2 0,5-1 0,4-3 16,4-2-16,3-1 0,5-3 0,-3 0 15,3-2-15,1-4 0,-3-4 0,-4 1 16,-3 0-16,-3 0 0,0 0 15</inkml:trace>
  <inkml:trace contextRef="#ctx0" brushRef="#br0" timeOffset="14146.078">8338 9187 0,'0'0'0,"0"0"16,0 0-16,0 0 0,0 0 0,0 0 15,0 0-15,0 0 0,0 0 0,0 0 16,0 0-16,0 0 0,0 0 0,0 0 16,0 0-16,0 0 0,0 0 0,0 0 15,-126 152-15,125-133 0,0-1 0,1-1 16,-1 0-16,2-1 0,2-2 0,3 1 15,2-3-15,2-1 0,0-3 16,1 0-16,5 0 0,0-3 0,3-4 16,1-2-16,2-2 0,2-3 0,1-3 15,-4 0-15,0-4 0,0 0 0,0-2 16,-1-2-16,2 0 0,-1-1 0,-2-1 16,-1 0-16,-2 0 0,-1 0 0,0 2 15,0 1-15,-6 1 0,-4 3 16,-3-1-16,-5 1 0,1-2 0,-3-3 0,-1 3 15,-1-4-15,-9 1 0,-1 2 16,-4-1-16,-3 4 0,-1 1 0,1 5 16,2 1-16,3 2 0,1 3 0,-1 1 15,-1 4-15,1 3 0,0 0 0,1 2 16,3-1-16,1 3 0,2-1 0,3-2 16,4 0-16,3 0 0,2-1 0,0 1 15,5-2-15,3-1 0,4-3 0,1-3 16,0-2-16,-3 0 0,-3-1 0,-3 2 15,-4 1-15,0 0 0</inkml:trace>
  <inkml:trace contextRef="#ctx0" brushRef="#br0" timeOffset="14610.6474">8820 9095 0,'0'0'0,"0"0"0,0 0 0,0 0 0,0 0 16,0 0-16,0 0 0,0 0 0,0 0 15,0 0-15,0 0 0,0 0 0,0 0 16,0 0-16,0 0 0,-132 163 0,130-146 16,0 2-16,2 0 0,2 0 0,-2-1 15,2 0-15,1-3 0,0-1 0,6-3 16,1-1-16,1 0 0,3-3 15,0-2-15,3-2 0,2-3 0,3 0 16,-3-3-16,1 0 0,-1-3 0,2-1 16,3-4-16,-3 1 0,-1-1 15,0 0-15,3-6 0,2-1 0,-1-2 16,-3 1-16,-10 5 0,-2 0 0,-2-1 16,-1-1-16,-2-1 0,-7 1 0,-2 0 15,-3-2-15,0-1 0,-5-1 16,-1 0-16,0 4 0,-3 2 0,1 4 15,-2 3-15,0 2 0,0 3 0,-1 2 16,2 1-16,-1 2 0,-1 4 0,2 0 16,-1 1-16,5 2 0,-1-1 0,3 0 15,1 2-15,2 0 0,4-1 0,2-1 16,6-4-16,4-2 0,3-5 0,4-2 16,-2-1-16,-4 2 0,-4 1 15,-5 2-15,0 0 0</inkml:trace>
  <inkml:trace contextRef="#ctx0" brushRef="#br0" timeOffset="15029.4938">9234 9103 0,'0'0'0,"0"0"15,0 0-15,0 0 0,0 0 0,0 0 16,0 0-16,0 0 0,0 0 0,0 0 16,0 0-16,0 0 0,0 0 0,0 0 15,0 0-15,0 0 0,-61 185 0,66-163 16,0-2-16,7 0 0,1-5 0,2-1 16,0-1-16,3-2 0,0-1 15,5-2-15,1-4 0,0-1 0,0-5 16,-2 0-16,1-1 0,0-4 0,0-1 15,-4-2-15,-4 1 0,0-4 0,-3 0 16,-2 0-16,-2 0 0,-5-1 0,-3-1 16,-4-2-16,-1-1 0,-5-2 0,-3 0 15,-2-1-15,1-1 0,-3-1 0,-1 0 16,-3 1-16,-2 3 0,-2 1 16,-1 6-16,0 3 0,-2 5 0,2 3 15,-2 4-15,-2 4 0,-3 2 0,-2 3 16,-1-1-16,-1 0 0,-2 0 0,2 0 15,9-5-15,10-2 0,10-2 0,8-2 16,0 0-16</inkml:trace>
  <inkml:trace contextRef="#ctx0" brushRef="#br0" timeOffset="15624.3791">7179 9658 0,'0'0'0,"0"0"0,0 0 0,0 0 0,0 0 15,0 0-15,0 0 0,0 0 0,0 0 16,0 0-16,0 0 0,0 0 0,0 0 16,0 0-16,0 0 0,0 0 0,0 0 15,0 0-15,0 0 0,0 0 16,0 0-16,0 0 0,88 198 0,-76-179 15,3-2-15,3-1 0,0-2 0,1-2 16,1-2-16,4-1 16,-2-1-16,3-3 0,-2-3 0,1-2 15,1-5-15,-1-3 0,-7-2 0,-1 1 16,-3-2-16,-1-1 0,-3-1 0,0-2 16,-4-2-16,0-1 0,-5 0 0,0-1 15,-2 0-15,-3 0 0,-2-3 0,-5 2 16,-4-1-16,0-1 0,-5 0 0,1 2 15,-2 0-15,-1 2 0,3 6 0,2 4 16,0 5-16,-2 5 0,2 4 0,-6 4 16,1 2-16,3 2 0,-1 2 15,3 3-15,5 1 0,2 1 0,3 0 16,4-2-16,6 0 0,0-3 0,6-3 16,1-2-16,0-4 0,4-1 0,2-1 15,-3-4-15,-5 0 0,0-1 0,-7 0 16,0 0-16</inkml:trace>
  <inkml:trace contextRef="#ctx0" brushRef="#br0" timeOffset="16096.6756">7787 9689 0,'0'0'0,"0"0"0,0 0 0,0 0 0,0 0 0,0 0 16,0 0-16,0 0 0,0 0 15,0 0-15,0 0 0,0 0 0,0 0 16,0 0-16,0 0 0,0 0 0,-41 189 16,45-174-16,1 0 0,1-1 0,1-1 15,5-4-15,0-3 0,4-2 0,0-3 16,-1 0-16,3-2 0,1-4 0,2-2 15,2-5-15,0-1 0,-1 0 0,-2-3 16,-3 1-16,-2 1 0,-2-3 0,0 2 16,-1-3-16,-1-3 0,1 1 15,-4-1-15,-4 2 0,-3 1 0,-2-1 16,-1-1-16,-4 1 0,-5-1 0,0 4 16,-2 0-16,2 3 0,2 4 0,-3 2 15,1 3-15,-1-1 0,-2 3 0,-2 2 16,-2 6-16,-1 2 0,2 3 0,-2 3 15,2 3-15,-2 1 0,2 1 0,1-1 16,4 0-16,1 2 0,5-4 0,5 1 16,3-2-16,5-2 0,4-1 15,-1-2-15,3-2 0,2-3 0,-2-1 16,6-4-16,-5-2 0,-2 1 0,-8 0 16,-4 1-16,0 0 0</inkml:trace>
  <inkml:trace contextRef="#ctx0" brushRef="#br0" timeOffset="16573.582">8251 9704 0,'0'0'16,"0"0"-16,0 0 0,0 0 0,0 0 0,0 0 15,0 0-15,0 0 0,0 0 0,0 0 16,0 0-16,0 0 0,0 0 0,0 0 16,0 0-16,0 0 0,0 0 0,0 0 15,-31 201-15,43-185 0,2-1 16,0-1-16,0-2 0,0-1 0,1-3 16,0-3-16,4-2 0,1-2 0,4-2 15,0-1-15,-1-1 0,-2-2 0,2-3 16,-1-2-16,3-2 0,1-3 0,-4-1 15,2-1-15,-5 1 16,-1-5-16,1-1 0,-3 1 0,-2 2 16,-7 4-16,-5 3 0,-6 1 0,-1-2 15,1-2-15,-6-2 0,1-1 0,-2 3 16,-2 3-16,-3 1 0,-2 3 0,0-1 16,-1 5-16,0 2 0,2 2 0,-2 5 15,0 0-15,0 1 0,1 1 0,3 2 16,3-1-16,2-1 0,4 0 15,1 2-15,0-1 0,3 0 0,0 1 16,6-2-16,5-3 0,5-1 0,3-3 16,0-3-16,1-1 0,3-3 0,-7 0 15,-2 2-15,-7 1 0,-5 4 0,0 0 16</inkml:trace>
  <inkml:trace contextRef="#ctx0" brushRef="#br0" timeOffset="17058.9589">8892 9653 0,'0'0'0,"0"0"15,0 0-15,0 0 0,0 0 0,0 0 0,0 0 16,0 0-16,0 0 0,0 0 15,0 0-15,0 0 0,0 0 0,0 0 16,0 0-16,-176 87 0,170-74 0,-1-1 16,1 4-16,0 3 0,6 1 0,-2 2 15,4-1-15,1 1 0,4-2 0,0 0 16,6-2-16,4-1 0,4-2 16,2-5-16,1-2 0,2-2 0,1-4 15,3-1-15,1-2 0,2-2 0,-1-1 16,-4-1-16,0-3 0,-5-2 0,1 0 15,-1-3-15,0-2 0,-4-2 0,-1 1 16,-8-2-16,-1 0 0,-4 0 0,-1 0 16,1 0-16,-5-2 0,-3 1 0,-3 0 15,-4-1-15,-4 0 0,-5 2 0,1 0 16,-1 2-16,0 1 0,1 3 0,-1 4 16,3 3-16,-3 4 0,1 4 15,-1 3-15,1-1 0,3 2 0,1 3 16,-1 0-16,3-2 0,0 2 0,3-2 15,4-1-15,3-1 0,2-2 0,5-1 16,3-2-16,2-3 0,4-2 0,-5-1 16,-2 2-16,-3 0 0,-4 3 0,0 0 15</inkml:trace>
  <inkml:trace contextRef="#ctx0" brushRef="#br0" timeOffset="17438.1472">9213 9628 0,'0'0'0,"0"0"0,0 0 0,0 0 0,0 0 16,0 0-16,0 0 0,0 0 0,0 0 15,0 0-15,0 0 0,0 0 0,-2 196 16,16-180-16,-1-1 0,2-3 0,1-1 15,-1-4-15,1-2 0,4-1 0,1-3 16,2-3-16,1-3 0,-3 0 0,-2-2 16,-1-2-16,-2-2 0,-2-2 0,-2-1 15,-6-1-15,0-1 0,-4 0 16,-3 0-16,-2-1 0,-5-1 0,0-1 16,-1-3-16,-4 1 0,-3-2 0,-3 1 15,-4 2-15,-2 0 0,-3 6 0,-2 5 16,-1 4-16,-2 1 15,-7 7-15,-6 3 0,-6 5 0,2 4 16,5 2-16,2-2 0,2-2 0,0 0 16,12-3-16,8-4 0,12-4 0,9-2 15,0 0-15</inkml:trace>
  <inkml:trace contextRef="#ctx0" brushRef="#br0" timeOffset="18036.8842">7092 10313 0,'0'0'0,"0"0"0,0 0 0,0 0 0,0 0 15,0 0-15,0 0 0,0 0 0,0 0 16,0 0-16,0 0 0,0 0 0,0 0 15,0 0-15,0 0 0,0 0 0,0 0 16,0 0-16,87 176 0,-68-158 0,2-1 16,-1-3-16,6-2 0,0-2 15,2-2-15,2-2 0,0-4 0,1-2 16,0-3-16,1-2 0,-4-2 0,0-2 16,-5-1-16,0-4 0,1-2 0,-6 0 15,-1 0-15,-4-1 0,-3 2 0,-4-3 16,-1 0-16,-3 0 0,-1-1 0,-4 1 15,-3 0-15,-3 0 0,-6 0 0,-1-1 16,-3 1-16,-2-1 0,0 1 16,0 2-16,0 3 0,-2 3 0,0 5 15,2 1-15,2 4 0,2 2 0,-1 3 16,2 3-16,-3 3 0,3 0 0,0 2 16,4 2-16,-2 1 0,6 0 0,2-1 15,2-1-15,3-2 0,2 0 0,3-3 16,1-2-16,4-3 0,5-3 0,-2-1 15,4-1-15,-4-2 0,-4 2 16,-2 0-16,-6 1 0,0 0 0</inkml:trace>
  <inkml:trace contextRef="#ctx0" brushRef="#br0" timeOffset="18500.7475">7722 10287 0,'0'0'0,"0"0"16,0 0-16,0 0 0,0 0 0,0 0 0,0 0 0,0 0 16,0 0-16,0 0 0,0 0 0,0 0 15,0 0-15,-97 186 0,103-160 0,-1 0 16,2 1-16,3-1 0,-2-3 0,2 0 15,4-3-15,2-2 0,5-4 16,-3-2-16,3-4 0,3-4 0,0-1 16,3-4-16,-1-3 0,1-3 0,-1-4 15,0-1-15,0-2 0,-3-3 0,0-1 16,-2-1-16,-4-2 0,-2-2 0,-3 1 16,-2 1-16,-1 1 0,-4-2 0,-1-2 15,-4 2-15,-2 0 16,-7-7-16,-5 1 0,-7-3 0,-3-1 15,1 10-15,3 1 0,-1 4 0,1 2 16,3 3-16,-1 4 0,2 5 16,0 3-16,2 4 0,0 1 0,0 5 15,0 1-15,2 0 0,3 3 0,0 2 16,4-1-16,3 1 0,4 0 0,3-3 16,4 0-16,0-3 0,1-2 0,4-5 15,-7-2-15,-1-1 0,-3 0 0,-3 0 16,0 0-16</inkml:trace>
  <inkml:trace contextRef="#ctx0" brushRef="#br0" timeOffset="18994.9827">8171 10272 0,'0'0'0,"0"0"16,0 0-16,0 0 0,0 0 0,0 0 16,0 0-16,0 0 0,0 0 0,0 0 15,0 0-15,0 0 0,0 0 0,0 0 16,-55 189-16,59-165 0,3-1 0,2-1 16,3-1-16,0-4 0,2-2 0,-2-1 15,3-1-15,2-3 0,2-1 0,-1-1 16,3-3-16,1-3 0,0-4 15,0 0-15,1-3 0,-5-2 0,2-3 16,0-2-16,-1-1 0,2-4 0,-5-1 16,-1-1-16,0-1 0,-3 0 0,-2-1 15,-1-1-15,1 1 0,-2-1 0,-1 2 16,-5 1-16,0 0 0,-4-3 0,-2 2 16,-5-1-16,-4 1 0,-2 1 0,-4 1 15,1 1-15,-3 2 0,4 2 16,-1 5-16,-1 6 0,0 3 0,0 3 15,2 3-15,-2 3 0,-1 3 0,0 3 16,1 4-16,2-1 0,4 0 0,4-2 16,-1 1-16,5-2 0,3-1 0,4 2 15,6-3-15,3-2 0,-2-4 16,4-1-16,0-4 0,4-1 0,1-2 16,3-1-16,-1-2 0,2 1 0,-8-2 15,-5 2-15,-6 1 0,-3 1 0,0 0 16</inkml:trace>
  <inkml:trace contextRef="#ctx0" brushRef="#br0" timeOffset="19463.7306">8669 10279 0,'0'0'0,"0"0"0,0 0 15,0 0-15,0 0 0,0 0 0,0 0 16,0 0-16,0 0 0,0 0 0,0 0 16,0 0-16,0 0 0,0 0 15,0 0-15,0 0 0,0 0 0,0 0 16,-22 205-16,33-184 0,1-1 0,2-3 16,0-2-16,2-3 0,2 0 0,1-2 15,1-4-15,1-2 0,-1 0 0,-1-3 16,-1-1-16,-1-2 0,2-2 0,-1-3 15,-1-3-15,-3 1 0,0-4 16,-1-1-16,0-2 0,-2 0 0,0 0 16,-1-2-16,-5 3 0,-1-2 0,-2 0 15,-1-1-15,-1 0 0,-1 0 0,-3-2 16,-2 2-16,-2-1 0,0 0 0,0 1 16,-1 1-16,-2 1 15,0 1-15,-1 2 0,-1 2 0,4 6 16,1 2-16,-1 4 0,-2 2 0,-1 2 15,2 3-15,-1 1 0,-2 1 0,3 2 16,2 0-16,2 0 0,1 1 0,5-2 16,2-1-16,5-2 0,1 2 15,2-5-15,3 2 0,-2-1 0,-2-5 16,-4 0-16,-2-1 0,-3 0 0,0 0 16</inkml:trace>
  <inkml:trace contextRef="#ctx0" brushRef="#br0" timeOffset="19865.1365">9173 10363 0,'0'0'0,"0"0"0,0 0 0,0 0 16,0 0-16,0 0 0,0 0 15,0 0-15,0 0 0,0 0 0,0 0 16,0 0-16,0 0 0,0 0 0,-32 201 16,43-180-16,4 0 0,-2-1 0,2-4 15,-4-3-15,1-2 0,2-3 0,1-2 16,2-3-16,1-2 0,0-4 0,2-3 16,1-2-16,0-3 0,1-2 15,-2-2-15,1-1 0,-2 0 0,-3-2 16,-4-2-16,-1 1 0,-2 1 0,0-1 15,-3 0-15,-8-2 0,-3-2 0,-5 1 16,-3-2-16,1 4 0,2 2 0,-3 3 16,-2 1-16,-2 3 0,-2 1 0,-1 2 15,2 5-15,-3 6 0,-2 5 16,0 4-16,-1 4 0,-4 3 0,0 3 16,-2 0-16,-1 0 0,6-5 0,9-6 15,8-7-15,8-4 0</inkml:trace>
  <inkml:trace contextRef="#ctx0" brushRef="#br0" timeOffset="52257.006">10413 8642 0,'0'0'16,"0"0"-16,0 0 0,0 0 0,0 0 0,0 0 15,0 0-15,0 0 0,0 0 0,0 0 16,0 0-16,0 0 0,0 0 0,0 0 15,0 0-15,0 0 0,0 0 0,0 0 16,0 0-16,0 0 0,0 0 0,0 0 16,0 0-16,0 0 0,0 0 0,0 0 15,0 0-15,0 0 0,0 0 0,0 0 16,0 0-16,0 0 0,0 0 0,0 0 16,0 0-16,0 0 0,0 0 15,0 0-15,0 0 0,0 0 0,0 0 16,0 0-16,0 0 0,0 0 0,0 0 15,0 0-15,0 0 0,0 0 0,0 0 16,0 0-16,0 0 0,0 0 0,0 0 16,0 0-16,0 0 0,0 0 0,0 0 15,0 0-15,0 0 0,0 0 0,0 0 16,0 0-16,0 0 0,0 0 16,0 0-16,0 0 0,0 0 0,0 0 15,0 0-15,0 0 0,0 0 0,0 0 16,0 0-16,0 0 0,0 0 0,0 0 15,0 0-15,0 0 0,0 0 0,0 0 16,0 0-16,0 0 0,0 0 0,0 0 16,0 0-16,0 0 0,0 0 0,0 0 15,0 0-15,0 0 0,0 0 0,0 0 16,0 0-16,0 0 0,0 0 0,0 0 16,0 0-16,0 0 0,0 0 0,0 0 15,0 0-15,0 0 0,0 0 0,0 0 16,0 0-16,0 0 0,0 0 15,0 0-15,0 0 0,0 0 0,0 0 16,0 0-16,0 0 0,0 0 0,0 0 16,0 0-16,0 0 0,0 0 0,0 0 15,197 45-15,-188-45 0,1 0 0,1-1 16,0 1-16,0-1 0,1-1 0,2 0 16,0 2-16,0-1 0,-3 2 0,0-1 15,2 1-15,0-1 0,2 0 16,0 0-16,0 0 0,-1 0 0,0-1 15,-2 1-15,2 0 0,-3 0 0,4-2 16,-1 0-16,2 1 0,-2 1 0,1 0 16,-2 0-16,4 0 0,-1 0 0,3-1 15,-1 0-15,0-1 0,-1 4 0,2-2 16,2-2-16,-1 2 0,1-1 0,-2 1 16,-1 0-16,1 0 0,-1 1 0,3-1 15,1 0-15,-4 0 0,1 0 0,2 0 16,-1-1-16,4 1 15,2 0-15,4 0 0,1 1 0,1-1 16,-7-1-16,-1 1 0,-1-2 0,-2 1 16,3-2-16,-1 1 0,0 2 0,-2 0 15,0 1-15,-2-1 0,2 2 0,-4-1 16,-7-1 0,-5 0-16,52-13 0,5 1 0,4-3 15,6 3-15,-50 14 0,0 0 0,0 0 16,0-1-16,1 2 0,1-1 0,-4 1 15,1-1-15,1-1 0,1-1 0,3 0 16,3-2-16,2-2 0,-1 2 0,-1-1 16,-2 1-16,-1 2 0,-2-1 0,1 1 15,-2 0-15,2 0 0,-1 0 16,0 0-16,-3 1 0,1-1 0,0 0 16,1 0-16,0 0 0,-3 1 0,1 0 0,-3-1 15,0 0-15,-2 0 0,-1-1 16,-1-1-16,-1 0 0,-1 0 0,-2 1 15,-1 1-15,0-1 0,-2 1 0,-2-2 16,2 1-16,-2 1 0,-1 0 0,-2 0 16,-1 0-16,-1 0 0,0 0 0,-1 0 15,1 0-15,-1-2 0,0 2 0,-1-1 16,-2 0-16,-1-1 0,-2 1 16,-2-1-16,-3-1 0,-3 1 0,-3-4 15,-6 0-15,-4-3 0,5 3 0,7 0 16,6 3-16,10 3 0,0 0 0</inkml:trace>
  <inkml:trace contextRef="#ctx0" brushRef="#br0" timeOffset="54669.3791">10432 8637 0,'0'0'0,"0"0"0,0 0 0,0 0 15,0 0-15,0 0 0,0 0 0,0 0 16,0 0-16,0 0 0,0 0 0,0 0 16,0 0-16,0 0 0,0 0 15,0 0-15,0 0 0,0 0 16,0 0-16,0 0 0,0 0 0,0 0 15,0 0-15,0 0 0,0 0 0,0 0 16,0 0-16,0 0 0,0 0 0,0 0 16,0 0-16,0 0 0,0 0 0,0 0 15,0 0-15,0 0 0,0 0 16,0 0-16,0 0 0,0 0 0,0 0 16,0 0-16,0 0 0,0 0 0,0 0 15,0 0-15,0 0 0,0 0 0,0 0 16,0 0-16,0 0 0,0 0 0,0 0 15,0 0-15,0 0 0,0 0 16,0 0-16,0 0 0,0 0 0,0 0 0,0 0 16,0 0-16,0 0 0,0 0 15,0 0-15,0 0 0,0 0 0,0 0 16,0 0-16,0 0 0,0 0 0,0 0 16,0 0-16,0 0 0,0 0 0,46 196 15,-44-185-15,0-1 0,2 0 0,0 0 16,-1-1-16,3 1 0,-1 0 0,1 0 15,1-1-15,-1 4 0,-1-2 0,1 1 16,-2 1-16,3-1 0,-1-1 16,1 0-16,1 1 0,-1 0 0,1 2 15,-1-1-15,-2 2 0,1 1 0,2 0 16,-1 0-16,-2 2 0,1-4 0,-3 4 16,1 1-16,2 0 0,0-1 0,-2 1 15,-1 0-15,0 0 0,3 0 0,-3 0 16,2 3-16,0 0 0,1 2 0,-1 0 15,1-2-15,-2-2 0,2-2 0,-3 2 16,1-2-16,-2 1 0,0 2 16,0-2-16,1-1 0,-1 1 0,-1 0 15,1-2-15,4 2 0,0 1 0,0 2 16,1-3-16,-4 1 0,3-2 0,-3 0 16,2-2-16,-3 1 0,3 0 0,0-2 15,2 2-15,1-1 0,-3 0 0,1 2 16,2 0-16,-1-3 0,1 0 15,-1-1-15,-1 0 0,-3 2 0,1-1 16,0 3-16,2-1 0,-1 2 0,1 2 16,-1 0-16,2-1 0,0 0 0,-5-2 15,-1-2-15,-3 1 0,1-3 0,-2 1 16,3-1-16,0-1 0,0-2 16,0 1-16,0-2 0,0 2 0,5 1 0,0 1 15,2-3-15,-4-3 0,-1-3 0,-2-5 16,9 22-16,0-1 0,-1 4 15,0 3-15,-8-18 0,0 3 0,0-3 16,-2 1-16,2 0 0,-2-2 0,2 0 16,0 1-16,0-2 0,0 1 0,2 0 15,0-2-15,3 1 0,1 0 0,0 0 16,-3 0-16,1-2 0,-2-1 0,0-1 16,-1 0-16,0 1 0,1-1 15,-1-1-15,1 1 0,0-3 0,-2 0 16,2 0-16,-2 0 0,0 0 0,0 0 15,0-1-15,0 0 0,-2 0 0,2 0 16,0 0-16,0-1 0,2 2 0,-2-1 16,0 0-16,0 1 0,-2-1 0,2-1 15,0 1-15,0 1 0,2-1 0,-1 1 16,-1-1-16,-1-1 0,1 0 16,0 1-16,0-1 0,1 2 0,-1-1 15,-1 0-15,1 0 0,0 0 0,0 0 16,0 0-16,-2 0 0,2 0 0,2 0 15,0 0-15,-2 1 0,0-2 0,-1 1 16,0 0-16,1 0 0,0 0 0,0 0 16,0 0-16,0 0 0,0 0 0,1 0 15,-1 0-15,-1 1 0,1-1 16,0-1-16,0 1 0,0 0 0,0 0 16,0 0-16,0-1 0,1 1 15,-1 0-15,1 1 0,-1-1 16,1 0-16,0 0 0,-1 0 0,-1 0 15,1-1-15,-1 1 0,1 0 0,0 0 16,0 0-16,1 1 0,-1-1 0,1 0 16,1 0-16,-2-1 0,3 1 0,-1 0 15,2 1-15,0-1 0,1 0 16,3 1-16,-4 1 0,1 0 0,-3-2 0,0 1 16,3 1-16,-2-2 0,3 1 0,-1-1 15,0 0-15,1 0 0,1-1 0,0 1 16,1-2-16,-2 1 0,0 1 15,2 0-15,2 0 0,-1-2 0,0 2 16,1 0-16,0 2 0,1-1 0,1 1 16,-3-3-16,0 1 0,1-2 15,1 2-15,-1 0 0,1-2 0,-2 2 0,1 2 16,4-2-16,-3 1 0,3 1 0,-1-2 16,-2 0-16,1-1 0,-1 0 0,0 0 15,0 2-15,0 0 0,2 0 16,0 0-16,2 0 0,-1-1 0,0 0 15,1-1-15,-2-1 0,2 0 0,-2 2 16,4-2-16,-1 1 0,3 0 0,-1 0 16,-1 1-16,1-1 0,-2-2 0,2 1 15,0-2-15,2 1 0,-1 1 0,2 0 16,0 2-16,-3 0 0,2-2 16,-1-1-16,0 2 0,1-2 0,1 2 15,-1 0-15,0 1 0,0-1 0,-3 0 16,2 0-16,0-4 0,0 4 0,-1-1 15,-1 1-15,0 1 0,1-1 0,0-2 16,-1 3-16,0 0 0,-3 0 0,4 2 16,1-1-16,-1-1 0,0 0 0,-3 0 15,-2 0-15,0 0 0,-2 2 0,2 1 16,2 0-16,-1 0 0,1-1 16,1-3-16,-3 0 0,2 0 0,-4 1 15,0 0-15,2 1 0,-2 1 0,0-2 16,0 1-16,2-1 0,-1-1 0,-2 0 15,1 0-15,-1 0 0,1 2 0,-2 0 16,1 1-16,-1 0 0,2 1 0,0-1 16,-2 0-16,0-2 0,1-2 15,0 0-15,0-1 0,0 1 0,-2 0 16,-1 1-16,0 1 0,-1 1 0,1 1 16,0-1-16,1 0 0,0 1 0,-2-2 15,0 0-15,0 1 0,0-1 0,1 0 16,-1-1-16,-1 0 0,-1 0 0,-1 0 15,0 1-15,0 0 0,0 0 0,-1-1 16,1 1-16,-1 0 0,-2-1 0,1 1 16,0 0-16,-1 0 0,-1 0 0,1 1 15,0-1-15,0-1 0,0 1 16,-1 1-16,-1-1 0,2 0 0,-3 1 16,3-1-16,0 0 0,-1 0 0,1-1 15,-1 1-15,0-1 0,-1 0 16,0-1-16,-1-1 0,-1-3 0,-2-1 0,0-4 15,-1-3-15,0-5 0,3-6 16,2 4-16,2 6 0,-1 7 0,1 8 16,0 0-16</inkml:trace>
  <inkml:trace contextRef="#ctx0" brushRef="#br0" timeOffset="56256.5891">12995 8632 0,'0'0'0,"0"0"0,0 0 0,0 0 0,0 0 0,0 0 16,0 0-16,0 0 0,0 0 0,0 0 16,0 0-16,0 0 0,0 0 15,0 0-15,0 0 0,0 0 0,0 0 16,0 0-16,0 0 0,0 0 0,0 0 16,0 0-16,0 0 0,0 0 0,0 0 15,0 0-15,0 0 0,0 0 0,0 0 16,0 0-16,0 0 0,0 0 15,0 0-15,0 0 0,0 0 0,0 0 16,0 0-16,0 0 0,0 0 0,0 0 16,0 0-16,0 0 0,0 0 0,0 0 15,0 0-15,0 0 0,0 0 0,0 0 16,0 0-16,0 0 0,0 0 16,0 0-16,0 0 0,0 0 0,0 0 0,0 0 15,0 0-15,0 0 0,0 0 0,0 0 16,0 0-16,0 0 0,0 0 0,0 0 15,0 0-15,0 0 0,0 0 16,0 0-16,0 0 0,0 0 0,0 0 16,0 0-16,0 0 0,0 0 0,0 0 15,0 0-15,0 0 0,0 0 0,0 0 16,0 0-16,0 0 0,0 0 0,0 0 16,0 0-16,0 0 0,0 0 0,0 0 15,0 0-15,0 0 0,0 0 16,0 0-16,0 0 0,0 0 0,0 0 15,0 0-15,0 0 0,0 0 0,0 0 16,0 0-16,0 0 0,0 0 0,0 0 16,0 0-16,0 0 0,-82 179 0,82-165 15,2 3-15,-2 1 0,2-1 0,0 4 16,-2-1-16,-4 4 0,-5 0 16,-2-2-16,-1-2 0,5-2 0,2-1 15,3-2-15,0 1 0,4-2 0,2 1 16,1-4-16,-1-3 0,0-3 15,-4-5-15,0 0 0,0 0 0,-13 51 16,2 4-16,0 4 0,-1 2 16,14-46-16,-4 0 0,0 2 0,-1 4 0,-1 0 15,0 0-15,0 3 0,0-1 0,2-1 16,-3 2-16,0-1 0,-1-1 16,3 1-16,-4-2 0,2 1 0,0-1 15,1-1-15,2 0 0,0-2 0,0-2 16,1 1-16,-1 1 0,2-2 0,-2 1 15,2 0-15,0 1 0,0-1 0,-1 0 16,0-1-16,1 1 0,1 0 0,-1 2 16,-5 0-16,3 1 0,-3-2 0,1 1 15,-1 0-15,-1 0 16,-2 4-16,3 0 0,3 0 0,0 1 16,-1-5-16,1 0 0,1-1 0,0 0 15,-3-4-15,-1-1 0,-2 1 0,4 1 16,1-2-16,2 1 0,-1 0 15,-2-2-15,0 1 0,-1-3 0,3-1 16,0 1-16,1 1 0,-1 2 0,-5-1 16,2 0-16,2-2 0,0-2 0,1-1 15,1-1-15,0 1 0,1 3 0,-1-1 16,0 1-16,-1 0 0,-1-2 0,1 0 16,1-2-16,0-2 0,1 0 15,0-1-15,-2 0 0,1 0 0,-1 1 16,1-1-16,0 0 0,0 1 0,0-2 15,1 0-15,-1-1 0,0 2 0,0-2 16,0 2-16,0 0 0,0 1 0,-1 0 16,1 0-16,0 1 0,-1-1 0,1 0 15,0-2-15,0 2 0,0-2 0,0 0 16,1 1-16,-1-2 0,1 2 0,-1-2 16,0 0-16,0 0 0,1 0 15,-1-1-15,1 0 0,-1 0 0,0-1 16,0 1-16,0 0 0,0 0 0,0 1 15,0-1-15,0 1 0,0-1 0,-1 0 16,1 0-16,0 0 0,0-1 0,0 1 16,1 1-16,-1-1 0,0-1 0,-1 1 15,1 0-15,0 0 0,0 0 0,0 0 16,-1-1-16,1 0 0,-1 1 16,1-1-16,-1-2 0,1-2 0,0-4 15,2-8-15,0-4 0,3 1 0,-5 6 16,0 9-16,0 5 0,0 0 0</inkml:trace>
  <inkml:trace contextRef="#ctx1" brushRef="#br0">10425 8696 0</inkml:trace>
  <inkml:trace contextRef="#ctx1" brushRef="#br0" timeOffset="1390.4587">10389 8961 0</inkml:trace>
  <inkml:trace contextRef="#ctx1" brushRef="#br0" timeOffset="2131.0459">10354 9243 0</inkml:trace>
  <inkml:trace contextRef="#ctx1" brushRef="#br0" timeOffset="3066.704">10336 9525 0</inkml:trace>
  <inkml:trace contextRef="#ctx1" brushRef="#br0" timeOffset="3769.6566">10336 9754 0</inkml:trace>
  <inkml:trace contextRef="#ctx1" brushRef="#br0" timeOffset="4460.5019">10319 10037 0</inkml:trace>
  <inkml:trace contextRef="#ctx1" brushRef="#br0" timeOffset="5243.3595">10336 10266 0</inkml:trace>
  <inkml:trace contextRef="#ctx1" brushRef="#br0" timeOffset="5956.8658">10301 10513 0,'0'17'32</inkml:trace>
  <inkml:trace contextRef="#ctx1" brushRef="#br0" timeOffset="18191.6036">12982 8678 0</inkml:trace>
  <inkml:trace contextRef="#ctx1" brushRef="#br0" timeOffset="19116.084">13000 8943 0</inkml:trace>
  <inkml:trace contextRef="#ctx1" brushRef="#br0" timeOffset="19796.2909">13018 9208 0</inkml:trace>
  <inkml:trace contextRef="#ctx1" brushRef="#br0" timeOffset="20590.0167">12965 9560 0</inkml:trace>
  <inkml:trace contextRef="#ctx1" brushRef="#br0" timeOffset="21204.4581">12947 9825 0,'0'17'47</inkml:trace>
  <inkml:trace contextRef="#ctx1" brushRef="#br0" timeOffset="21801.246">12947 10125 0,'0'17'94</inkml:trace>
  <inkml:trace contextRef="#ctx1" brushRef="#br0" timeOffset="22422.7296">12929 10478 0</inkml:trace>
  <inkml:trace contextRef="#ctx1" brushRef="#br0" timeOffset="30372.8105">10619 9031 0,'17'0'188,"1"0"-188,0 0 15,-1 0-15,1 0 0,-1 0 0,1 0 0,0 0 16,-1 0-16,-17 18 0,18-18 0,0 0 0,-1 0 16,1 0-16,0 0 0,-1 0 0,1 0 15,-1 0-15,-17 17 0,18-17 0,0 0 16,-1 0-16,1 0 0,-18 18 15,18-18-15,-1 0 0,1 0 0,-18 18 16,18-18-16,-1 0 0,1 0 16,-1 0-16,1 0 15,0 0-15,-1 0 16,-17 17-16,18-17 0,0 0 16,-1 0-1,1 0 1,0 0-16,-1 0 15,1 0 1,0 0 0,-1 0-1,1 0 1,-1 0 0,1 0-16,0 0 15,-1 0 1,1 0-16,0 0 15,-1 0 1,1 0-16,0 0 16,-1 0-1,1 0-15,-1 0 16,1 0-16,0 0 16,-1 0-16,1 0 0,0 0 0,-1 0 15,1 0-15,0 0 0,-1 0 16,1 0-16,0 0 0,-1 0 0,-17-17 15,18 17-15,-1 0 0,1 0 0,0 0 16,-1 0-16,1 0 16,0 0-16,-1 0 15,1 0-15,0 0 16,-1 0-16,1 0 16,-1-18-16,1 18 0,0 0 15,-1 0-15,1 0 16,0 0-16,-1 0 15,1 0 1,0 0-16,-1 0 16,1 0-16,-1 0 0,1 0 15,0 0-15,-1 0 0,1 0 16,0 0-16,-1 0 0,1 0 16,0 0-16,-1 0 0,1 0 0,-1 0 15,1 0-15,-18-18 0,18 18 0,-1 0 16,1 0-1,0 0-15,-1 0 16,-17-17 0,18 17-16,0 0 15,-1 0 1,1 0 0,0 0-16,-1 0 15,1-18-15,-1 18 16,-17-18-16,18 18 0,0 0 0,-1 0 15,1 0-15,-18-17 16,18 17-16,-1 0 16,1 0-1,-18-18 1,18 18-16,-1 0 16,1 0 15,-18-17-16,17 17 1,1 0 0</inkml:trace>
  <inkml:trace contextRef="#ctx1" brushRef="#br0" timeOffset="33104.0452">10707 9525 0,'17'0'31,"1"0"-31,0 0 16,-18 18-16,17-18 0,1 0 0,0 0 16,-1 0-16,1 0 0,0 0 15,-1 0-15,-17 17 0,18-17 0,-1 0 0,1 0 16,0 0-16,-1 0 0,1 0 0,0 0 0,-1 0 15,1 0-15,0 0 0,17 0 16,-18 0-16,1 0 0,17 0 16,-17 0-16,17 0 15,-17 0-15,17 0 16,-17 0-16,0 0 0,-1 0 16,1 0-16,-1 0 0,19 0 15,-19 18-15,1-18 0,17 0 16,-17 0-16,0 0 15,17 0-15,-18 0 0,1 0 16,35 0-16,-35 0 16,17 0-16,-17 0 15,-1 0-15,1 0 16,17 0 0,-17 0-16,-1 0 15,1 0 1,0 0-16,-1 0 15,1 0 1,0 0 0,-1 0-16,19 0 15,-19 0-15,1 0 16,-1 0-16,1 0 0,0 0 16,17 0-16,-17 0 15,17 0-15,-17 0 0,17 0 16,-18 0-16,1 0 15,0 0-15,-1 0 16,1 0-16,0 0 16,-1 0-1,1 0 1,0 0 0,-1 0-1,1 0 1,-1 0-1,1 0-15,0 0 32,-1 0-17,1 0 1,0 0 0,-18-18-16,17 18 0,1 0 31,0 0-16,-1 0 1,1 0 0,-18-17-16,18 17 15,-1 0 17,1 0-1,-18-18-16,17 18-15,1 0 32,0 0 15,-18-18-32,17 18 32,1 0-16,0 0 1,-1 0 30,-17-17-46</inkml:trace>
  <inkml:trace contextRef="#ctx1" brushRef="#br0" timeOffset="36080.1898">10848 9966 0,'18'0'78,"-1"0"-78,1 0 0,-1 0 0,1 0 15,0 0-15,-1 0 0,1 0 0,0 0 0,17 0 0,-17 0 16,34 0-16,-34 0 0,0 0 0,-1 0 0,1 0 0,0 0 16,-1 0-16,19 0 0,-19 0 0,1 0 0,0 0 0,-1-18 0,71 18 15,-70 0-15,53 0 16,-54 0-16,1 0 16,17 0-16,-17 0 15,-18-17-15,17 17 16,1 0-16,0 0 15,-1 0 17,1 0-17,0 0 1,-1 0 0,1 0-1,0 0-15,-1 0 0,1 0 16,-1 0-16,1 0 15,0 0-15,-1 0 0,1 0 16,0 0-16,-1 0 0,1 0 16,0 0-16,-1 0 0,1 0 15,-1 0-15,-17 17 0,18-17 0,0 0 16,-1 0-16,1 0 0,0 0 0,-1 18 16,1-18-16,0 0 0,-1 0 15,1 0-15,-1 0 0,1 0 16,0 0-16,-18 18 15,17-18 1,1 0-16,0 0 16,17 0-1,-17 0-15,-1 0 0,18 17 16,1-17-16,-19 0 0,1 0 0,17 18 16,-17-18-16,17 0 15,-35 18-15,18-18 16,0 0-16,-1 0 47,1 0 0,-1 0-32,1 0 1,0 0 15,-1 0 78,1 0-93,0 0 0</inkml:trace>
  <inkml:trace contextRef="#ctx1" brushRef="#br0" timeOffset="37926.8013">10936 10425 0,'18'0'15,"-1"0"1,1 0-16,0 0 0,-1 0 16,1 0-16,0 0 0,-1 0 15,1 0-15,-1 0 0,1 0 0,0 0 16,-1 0-16,1 0 0,0 0 0,-1 0 16,1 0-16,0 0 0,-1 0 0,1 0 15,0 0-15,-1 0 0,1 0 16,-1 0-1,1 0-15,-18 17 0,18-17 16,-1 0 0,1 0-16,0 0 15,-1 0-15,1 0 16,0 0-16,-1 0 16,1 0-1,-1 0 1,1 0-1,-18-17-15,18 17 0,-1 0 16,1 0 0,0 0-1,-1 0 1,-17-18-16,18 18 0,0 0 16,-1 0-1,1 0 16,0 0-31,-1 0 16,1 0 15,-1 0 1,1 0-17,-18-18-15,18 18 31,-1 0 1,1 0-1,0 0-31,-1 0 16,1 0-1,-18-17 1,18 17-16,-1 0 15,1 0 1,-1 0 0,-17-18-16,18 18 0,-18-18 15,18 18-15,-1 0 16,1 0 15</inkml:trace>
  <inkml:trace contextRef="#ctx1" brushRef="#br0" timeOffset="42497.0547">12100 10336 0,'18'0'203,"0"0"-203,-1 0 0,1 0 16,-1 0-16,1 0 15,0 0-15,-1 0 0,1 0 0,0 0 31,-1 0-31,1 0 32,0 0-1,-1 0 16,1 0-47,-1 0 31,-17 18-15,18-18 15,0 0-15,-1 0-1,1 0 16,0 0 1,-18 18-32,17-18 15,1 0 1,0 0 0,-1 0 15,1 0-16,0 0 1,-1 0 15,1 0 1,-1 0-1,1 0-16,0 0 48</inkml:trace>
  <inkml:trace contextRef="#ctx0" brushRef="#br0" timeOffset="128923.9119">11020 8736 0,'0'0'0,"0"0"0,0 0 0,0 0 16,0 0-16,0 0 0,0 0 0,0 0 15,0 0-15,0 0 0,0 0 0,0 0 16,0 0-16,0 0 0,0 0 0,0 0 15,0 0-15,0 0 0,0 0 0,0 0 16,0 0-16,0 0 0,0 0 0,0 0 16,0 0-16,0 0 0,0 0 15,0 0-15,0 0 0,0 0 0,0 0 16,0 0-16,0 0 0,0 0 0,0 0 16,0 0-16,0 0 0,0 0 0,0 0 15,0 0-15,0 0 0,0 0 0,0 0 16,0 0-16,0 0 0,0 0 0,0 0 15,0 0-15,0 0 0,0 0 0,0 0 16,0 0-16,0 0 0,0 0 16,0 0-16,0 0 0,0 0 0,0 0 15,0 0-15,0 0 0,0 0 0,0 0 16,0 0-16,0 0 0,0 0 0,0 0 16,0 0-16,0 0 0,0 0 0,0 0 15,0 0-15,0 0 0,0 0 0,0 0 16,0 0-16,0 0 0,0 0 15,0 0-15,0 0 0,0 0 0,0 0 0,0 0 16,0 0-16,0 0 0,0 0 16,0 0-16,0 0 0,0 0 0,0 0 15,0 0-15,0 0 0,0 0 0,0 0 16,0 0-16,0 0 0,0 0 0,0 0 16,0 0-16,0 0 0,0 0 0,0 0 15,0 0-15,0 0 0,0 0 16,0 0-16,0 0 0,0 0 15,0 0-15,0 0 0,0 0 0,0 0 16,0 0-16,0 0 16,0 0-16,0 0 0,0 0 0,15 192 0,-15-182 0,3-3 15,-3 1-15,2-1 0,-1-4 16,3 4-16,-2-1 0,0 2 0,0 0 16,1-1-16,-1 1 0,0-2 0,0 1 15,-1-2-15,1 1 0,0-2 0,0 1 16,0 0-16,0 1 0,0-1 0,0 0 15,0 1-15,0-1 0,-1 1 0,1-1 16,0 2-16,-2-1 0,2 2 0,-1-1 16,3 1-16,-2-1 0,2 0 0,2 2 15,-2-2-15,1 1 0,-1-2 16,-1 3-16,-1-1 0,-1 1 0,-2 1 16,1-1-16,0 0 0,1-1 0,0 0 15,0 1-15,-2-1 0,-1 2 0,0 0 16,0 1-16,1 0 0,4 0 0,-1 0 15,-1-1-15,1-1 0,0 0 0,0 0 16,2 1-16,-2-1 0,0-1 0,-2 0 16,2-4-16,0 4 0,1-1 15,1 0-15,-1 2 0,1-2 0,-2 3 16,3-1-16,-2 1 0,2 0 0,1 1 16,-3-2-16,3-1 0,-3 0 0,2-1 15,-2 0-15,0 1 0,0 0 0,-1 1 16,-2-1-16,1 2 0,1-1 0,2 1 15,1 1-15,1 0 0,2-1 0,-4 1 16,1 0-16,0 1 0,-1 0 0,-2-1 16,1 2-16,2-1 0,-2 0 15,1 0-15,0-3 0,-3 0 0,0-1 16,0 0-16,1 2 0,0 0 0,1-1 16,1 4-16,-1-4 0,1 1 0,1-2 15,-3 1-15,3-1 0,0 3 0,2 1 16,3-1-16,-2-1 0,-6-2 0,-1 0 15,-1 0-15,-1-1 0,2 2 0,1-2 16,0 2-16,-2-1 0,0 1 16,-2-1-16,-1-1 0,1 2 0,2-1 15,-2 0-15,4 1 0,-2 0 0,0 0 16,1-1-16,1 2 0,4 2 0,2 2 16,1 1-16,2 1 0,-1 0 0,-3-4 15,0-5-15,-5-3 0,0 7 0,0 1 16,-1 4-16,1 0 0,-6-6 0,3-2 15,1 4-15,2-1 0,-2-2 0,0 1 16,-1-2-16,-2 0 0,3 1 16,0 0-16,3 1 0,3 2 0,-3-3 15,2 0-15,-3 0 0,-2 0 0,3 1 16,1 2-16,-1 0 0,-1-1 0,0 0 16,0-3-16,-2 1 0,2 0 0,-2-1 15,2 2-15,-1 0 0,1 0 0,1 1 16,-3-1-16,0-1 0,0 0 0,0-2 15,0 2-15,2 0 0,0 2 16,0-4-16,1 2 0,-3-2 0,0-2 16,0-1-16,0 1 0,0-1 0,2-3 15,-2 3-15,0-2 0,1 0 0,0 1 16,1-1-16,-1 2 0,1-2 0,-2 1 16,0 2-16,0-1 0,0 1 0,0-1 15,2-1-15,-2 0 0,0 0 0,0 0 16,0-1-16,0 1 0,0 0 0,0 0 15,0 1-15,0 0 0,0 0 16,0-2-16,0 2 0,0-1 0,0 2 16,0-1-16,0 0 0,2 0 0,0 0 15,1 1-15,-3-1 0,0 2 0,0-1 16,0 1-16,3-3 0,-3 1 0,0 0 16,0-2-16,0 1 0,0 1 15,0 1-15,1-1 0,0 1 16,0 0-16,-1 0 0,1 2 0,-1-3 15,1-2-15,1 1 0,-2-1 0,0 0 16,2-1-16,-2-1 0,-2 0 0,4 0 16,-2 0-16,0 0 0,0 0 15,-2 0-15,0-1 0,1-1 0,1 2 16,0 0-16,-1-1 0,0 0 0,-1-2 16,-1-1-16,-1-1 0,1 0 0,-1-2 15,1-1-15,1-1 0,-2-3 0,1 1 16,-1-2-16,4-2 0,-3-3 0,3-3 15,0-1-15,0-2 0,0 0 0,5-2 16,-2 4-16,-2 5 0,2 10 0,-3 7 16,0 0-16</inkml:trace>
  <inkml:trace contextRef="#ctx0" brushRef="#br0" timeOffset="130345.2206">11760 8706 0,'0'0'0,"0"0"0,0 0 0,0 0 16,0 0-16,0 0 0,0 0 0,0 0 16,0 0-16,0 0 0,0 0 0,0 0 15,0 0-15,0 0 0,0 0 0,0 0 16,0 0-16,0 0 0,0 0 0,0 0 16,0 0-16,0 0 0,0 0 0,0 0 15,0 0-15,0 0 0,0 0 16,0 0-16,0 0 0,0 0 0,0 0 15,0 0-15,0 0 0,0 0 0,0 0 16,0 0-16,0 0 0,0 0 0,0 0 16,0 0-16,0 0 0,0 0 0,0 0 15,0 0-15,0 0 0,0 0 0,0 0 16,0 0-16,0 0 0,0 0 0,0 0 16,0 0-16,0 0 0,0 0 15,0 0-15,0 0 0,0 0 0,-3 204 16,0-194-16,0 2 0,1 0 0,2-2 15,-1 2-15,2-2 0,-3 2 0,-1 0 16,2 1-16,-3 1 0,1 1 0,1-1 16,-2-1-16,2 1 0,2-1 0,1 1 15,-1-2-15,-1 4 0,2-1 0,-1 0 16,3-1-16,-3-1 0,0 0 16,0-3-16,-4 1 0,1 0 15,-1 2-15,-1 0 0,-1 0 0,4 0 16,2-3-16,2-1 0,-2-1 0,-1 1 15,-2 0-15,-1 1 0,1 1 16,1 0-16,2-2 0,0 1 0,0-1 16,-2 0-16,0 2 0,-1 0 0,3 1 15,2 0-15,1-1 0,-1-2 0,-2 0 16,-2 0-16,0 0 0,0 0 0,1 0 16,0-1-16,2 0 0,0-1 0,0 2 15,-1 0-15,0 0 0,-1 0 0,0 1 16,0-1-16,0 0 0,2 0 0,1 2 15,0 1-15,0 1 0,-2-1 16,0-1-16,-3-1 0,0 0 0,2-3 16,-1 1-16,-2 0 0,1-1 0,0 2 15,-1-1-15,2 1 0,-1 0 16,1-3-16,-1 2 0,1-3 0,0 2 0,2-2 16,0 1-16,0 1 0,-2-2 0,2 0 15,-2-1-15,2 0 0,1 1 0,-1 0 16,1-1-16,1 1 0,-4-1 15,1 0-15,-2 0 0,3 0 0,0 2 16,3-1-16,2 3 0,-2-3 0,1 2 16,0-2-16,1 1 0,0 3 0,2-1 15,-5 0-15,0-3 0,1 0 0,0-1 16,0-1-16,-2-1 0,-1-2 0,4 9 16,-2 0-16,0 0 0,1 3 0,-5-10 15,-1 2-15,2 0 0,1-1 0,-1-1 16,1 3-16,-2-1 0,2-1 15,-2-1-15,0 1 0,0-2 0,1 1 16,1 0-16,0 0 0,0 1 0,0-1 16,1 0-16,-1 1 0,1-2 0,-1 1 15,-1 0-15,0-1 0,1 0 0,0 1 16,-2-1-16,2 0 0,2-1 0,-2 0 16,0 0-16,0 1 0,0 1 15,0-1-15,0-1 0,0 0 0,0 0 16,-2 0-16,2 1 0,0 1 0,0-2 15,2-2-15,-4 1 0,0 1 0,2 0 16,-1 0-16,2 0 0,-2-1 0,-1-2 16,0-1-16,2-1 0,-2-3 0,4-3 15,-2-6-15,0-7 0,-2-6 0,-3-7 16,10-1-16,-5 9 0,5 11 16,1 11-16</inkml:trace>
  <inkml:trace contextRef="#ctx0" brushRef="#br0" timeOffset="130681.6049">12450 8813 0,'0'0'0,"0"0"0,0 0 16,0 0-16,0 0 0,0 0 16,0 0-16,0 0 0,0 0 0,0 0 15,0 0-15,0 0 0,0 0 0,0 0 16,0 0-16,0 0 0,0 0 0,0 0 15,0 0-15,0 0 0,0 0 0,0 0 16,0 0-16,0 0 0,0 0 0,0 0 16,0 0-16,0 0 0,0 0 0</inkml:trace>
  <inkml:trace contextRef="#ctx0" brushRef="#br0" timeOffset="131021.9018">12450 8813 0,'0'0'0,"0"0"16,0 0-16,0 0 16,0 0-16,0 0 0,0 0 0,0 0 0,0 0 15,0 0-15,0 0 0,0 0 0,0 0 16,0 0-16,0 0 0,0 0 15,0 0-15,0 0 0,0 0 0,0 0 16,0 0-16,0 0 0,0 0 0,0 0 16,0 0-16,0 0 0,0 0 0,0 0 15,0 0-15,0 0 0,0 0 0,0 0 16,0 0-16,0 0 0,0 0 0,0 0 16,0 0-16,0 0 0,0 0 0,0 0 15,0 0-15,0 0 0,-111 186 16,98-159-16,15-11 0,-2-2 0,1 1 15,1 2-15,-4 1 0,1 0 0,-1 2 16,-3-1-16,1 1 0,2 0 0,1-1 16,-1 1-16,0 0 0,0 1 0,-1-3 15,-5-2-15,2 0 0,-3 0 16,0 0-16,-1 1 0,1-1 0,2-1 0,1-2 16,2 1-16,-2 0 0,1 0 15,1 1-15,1 1 0,1 1 0,4 1 16,2 1-16,1 2 0,-3-5 0,1-5 15,-3-4-15,0-7 0,0 0 0</inkml:trace>
  <inkml:trace contextRef="#ctx0" brushRef="#br0" timeOffset="131613.6038">12198 9717 0,'0'0'0,"0"0"0,0 0 0,0 0 16,0 0-16,0 0 0,0 0 0,0 0 15,0 0-15,0 0 0,0 0 0,0 0 16,0 0-16,-67 194 0,64-177 16,1-1-16,-1 1 0,0-2 0,0-2 15,-2 0-15,2 0 0,-1 2 0,0 2 16,1-3-16,-1 1 0,1-1 0,-2 1 15,1-1-15,3 3 0,-4-2 0,3 1 16,-2-2-16,0 1 0,1 1 0,-1 1 16,2-2-16,0-1 0,1-1 0,-2 0 15,3 0-15,-3 1 0,2-1 0,0-1 16,-1-1-16,-1 0 0,0 0 16,2-2-16,1 0 0,0 3 0,0-3 15,-2 5-15,2-3 0,0-1 0,0-3 16,2 0-16,-2-2 0,1 0 0,-1 1 15,0 0-15,-1 0 0,1-1 0,-2 4 16,0-2-16,1 1 0,0-1 0,-1 1 16,1-2-16,1 0 0,0-1 0,-2 0 15,0 0-15,-3 0 0,2 1 16,1 0-16,1-1 0,0 0 0,0-1 16,0 0-16,0-2 0,1 2 0,0-1 15,0 0-15,0 0 0,0 2 0,0-1 16,0 0-16,0 1 0,0-1 0,-2-1 15,0 2-15,0-1 0,0-1 0,1 0 16,1 1-16,-2-1 0,2 0 0,0-1 16,-2 2-16,1-2 0,0 1 15,1-2-15,1 0 0,-2 1 0,1-1 16,0 0-16,0-1 0,1 0 0,-1 1 16,0 0-16,0 0 0,0-1 0,1 0 15,-1 0-15,-1 0 0,1 0 0,1 0 16,-1 0-16,0 0 0,-1 2 0,1-4 15,0 2-15,0 0 0,-1 0 0,1-1 16,-3 1-16,3 0 0,-1-2 0,1 2 16,0-2-16,0-2 0,0-1 15,1-3-15,2-3 0,-2-4 0,2-2 16,-1-1-16,0-1 0,0-2 0,-1-2 16,-2-1-16,-2 6 0,2 5 0,1 5 15,0 8-15,0 0 0</inkml:trace>
  <inkml:trace contextRef="#ctx0" brushRef="#br0" timeOffset="132508.0299">12469 8983 0,'0'0'0,"0"0"0,0 0 0,0 0 16,0 0-16,0 0 0,0 0 0,0 0 16,0 0-16,0 0 0,0 0 0,0 0 15,0 0-15,0 0 0,0 0 0,0 0 16,0 0-16,0 0 0,0 0 15,0 0-15,0 0 0,0 0 0,0 0 16,0 0-16,0 0 0,0 0 0,0 0 16,0 0-16,0 0 0,0 0 0,0 0 15,0 0-15,0 0 0,0 0 0,0 0 16,0 0-16,0 0 0,0 0 16,0 0-16,0 0 0,0 0 15,0 0-15,0 0 0,0 0 0,0 0 16,0 0-16,0 0 0,0 0 0,0 0 15,0 0-15,0 0 0,0 0 0,0 0 16,0 0-16,0 0 0,0 0 0,0 0 16,0 0-16,0 0 0,0 0 0,0 0 15,74-180-15,-67 171 0,-3 2 0,1-4 16,2 0-16,-4 4 0,1 2 0,-2-1 16,1 1-16,-1-2 0,-1 3 15,-1-1-15,-1 0 0,0-1 0,-2 1 16,2-2-16,-1 3 0,0-1 0,1 1 15,0 2-15,0 0 0,1 2 0,0 0 16,0-1-16,-2 1 0,4 0 0,-2 0 16,0 0-16,0 0 0,0 0 0,0 0 15,0 0-15,0 0 0,-2 0 16,2-1-16,0 1 0,0-1 0,-2 0 16,2 0-16,-1-1 0,1-1 0,-1-1 15,0-4-15,-1-2 0,-3 1 0,3 2 16,0 4-16,2 3 0,0 0 0</inkml:trace>
  <inkml:trace contextRef="#ctx0" brushRef="#br0" timeOffset="143368.5976">10428 8683 0,'0'0'0,"0"0"0,0 0 16,0 0-16,0 0 0,0 0 15,0 0-15,0 0 0,0 0 0,0 0 16,0 0-16,0 0 0,0 0 0,0 0 16,0 0-16,0 0 0,0 0 0,0 0 15,0 0-15,0 0 0,0 0 0,0 0 16,0 0-16,0 0 0,0 0 0,0 0 15,0 0-15,0 0 0,0 0 16,0 0-16,0 0 0,0 0 0,0 0 16,0 0-16,0 0 0,0 0 0,0 0 15,0 0-15,0 0 0,0 0 0,0 0 16,0 0-16,0 0 0,0 0 0,0 0 16,0 0-16,0 0 0,0 0 0,0 0 15,0 0-15,0 0 0,0 0 0,0 0 16,0 0-16,0 0 0,0 0 15,0 0-15,0 0 0,0 0 0,0 0 16,0 0-16,0 0 0,0 0 0,0 0 16,0 0-16,0 0 0,0 0 0,0 0 15,0 0-15,0 0 0,0 0 0,0 0 16,0 0-16,0 0 0,0 0 0,0 0 16,0 0-16,0 0 0,0 0 0,0 0 15,0 0-15,0 0 0,0 0 0,0 0 16,0 0-16,0 0 0,0 0 15,0 0-15,0 0 0,0 0 0,0 0 16,0 0-16,0 0 0,0 0 0,0 0 16,0 0-16,0 0 0,0 0 0,0 0 15,0 0-15,0 0 0,0 0 0,0 0 16,0 0-16,0 0 0,0 0 0,0 0 16,0 0-16,0 0 0,0 0 15,0 0-15,0 0 0,0 0 0,0 0 16,0 0-16,0 0 0,0 0 0,0 0 15,0 0-15,0 0 0,0 0 0,0 0 16,0 0-16,186-68 0,-181 64 0,1 1 16,1-1-16,1 0 0,1-3 0,2 2 15,-1 0-15,-1 1 0,-3 2 0,0-1 16,3 1-16,-2-1 0,2-1 0,2 0 16,-3 0-16,1 1 0,-4 0 15,1 2-15,2-2 0,-1 0 0,2 1 16,0-2-16,1 0 0,-1-1 0,0 2 15,-2 1-15,1-2 0,1-1 0,2 1 16,3-1-16,-4-1 0,1 1 0,-2 0 16,1 0-16,2 1 0,-1-2 0,0 0 15,0 1-15,0-1 0,0 1 16,2-1-16,2-1 0,-2 1 0,0-1 16,0 1-16,2-1 0,-2 0 0,2-1 15,-3 1-15,4 0 0,-3-1 0,2 1 16,-4 1-16,-3 1 0,1 0 0,-2 2 15,-1-1-15,-1 3 0,0-3 0,3 1 16,-2 0-16,3-2 0,-2 1 0,-2 2 31,0 1-31,-2-1 0,40-18 16,0 1-16,0-1 0,2 1 0,-38 17 16,0-1-16,-1 0 0,0 2 15,1-1-15,-3 0 0,1 1 0,1-2 16,1 1-16,1-2 0,-1 3 0,-3-2 15,1 3-15,0-2 0,1 2 0,-2-1 16,2 0-16,-2 1 0,2-2 0,0 0 16,1 1-16,1-3 0,0 3 0,-1-1 15,0 0-15,-1 1 0,-2 0 0,0 1 16,-1-1-16,0 1 0,-2 0 0,0 1 16,0-1-16,-1 0 0,0 0 0,-1 1 15,1-1-15,0 0 0,0 1 16,0-1-16,0 0 0,0-1 0,0 1 15,0 0-15,-1 0 0,1 1 0,0-1 16,0 0-16,0 0 0,0 0 0,0 0 16,0 0-16,0-1 0,0 1 0,0 0 15,0 0-15,0 1 0,-1-1 16,1 0-16,0-1 0,0 1 0,0 0 16,0 0-16,1 0 0,-1 0 0,0 0 15,0 0-15,0 0 0,-1 1 0,1-1 16,1 0-16,-1 0 0,0 0 0,0 0 15,1 0-15,-1 0 0,0 0 0,0 0 16,0 0-16,0 0 0,0 0 0,0 0 16,0 0-16,0 0 0,0 0 0,1 0 15,-1 0-15,0 0 0,0 0 16,0 0-16,0 0 0,1 1 0,1-1 16,0 0-16,-2 1 0,1 0 0,0-1 15,2 1-15,0-1 0,-1 0 0,1 1 16,1-1-16,-1 0 0,1 3 0,0-2 15,0-1-15,3 1 0,1 1 16,-1-2-16,2 1 0,1 0 0,-1-1 16,1 0-16,2 0 0,-1 0 0,0 0 15,2 0-15,-2 2 0,3-1 0,-3 0 16,2 1-16,3-1 0,2-1 0,1-1 16,0-1-16,-1 2 0,0 0 0,2 0 15,0-1-15,2 0 0,1-1 0,-1 1 16,-3 0-16,3-2 0,1 1 0,-1-1 15,3 3-15,0-1 0,0 0 0,2 0 16,-2 1-16,0-1 0,-2 1 16,1 0-16,2-1 0,-1 0 0,1-1 15,0 2-15,0 0 0,2 1 0,0 0 16,0-1-16,-3 0 0,2-2 16,1 2-16,-2-2 0,0 1 0,-2-1 0,0 2 15,2 0-15,0 0 0,-2 0 0,1 0 16,1 0-16,-3-1 0,3 0 15,-1-1-15,-1 0 0,0 0 0,0 1 16,0-1-16,1 0 0,1 0 0,0 1 16,-3-2-16,3 1 0,-1-1 0,-4 0 15,2 0-15,-2 1 0,1-2 0,1 3 16,-4-2-16,1 2 0,1-2 0,0 2 16,0-2-16,0 3 0,0 0 0,-2-2 15,-1 0-15,1 0 0,2 1 16,-3-2-16,-1 2 0,-1-2 0,0 2 15,0-2-15,1 3 0,0-2 0,-3 0 16,2 1-16,-2 1 0,0-1 0,2 1 16,-2 0-16,0 0 0,-2-1 0,0-1 15,-1 2-15,-2 0 0,1 0 0,-3 0 16,0 0-16,-1 0 0,-2 0 16,1 0-16,-3-1 0,0 1 0,-1 0 15,-1 0-15,1 0 0,-2 0 0,1 1 16,0-1-16,-1 0 0,1 0 0,-1 0 15,1 2-15,1-2 0,-1 0 0,1 0 16,-1 0-16,0 0 16,-1-2-16,1 2 0,0 0 0,0 0 15,0 0-15,0 0 0,-1 2 0,1-2 16,0 0-16,0 0 0,-1 0 0,1 0 16,0 0-16,0 0 0,0 0 0,0 0 15,0 0-15,0 0 0,0 0 16,0 0-16,0 0 0,0 0 0,0 0 0,0 0 15,0 0-15,1 0 0,-1 0 16,0 0-16,-1 0 0,1 0 0,0 0 16,1 0-16,-1 0 0,0 0 0,-1 0 15,1 0-15,0 0 0,0 0 0,0 1 16,0-1-16,0 0 0,0 1 0,0-1 16,-1 0-16,0 0 0,0 0 15,1 0-15,0 0 0,0 0 0,-3 1 16,2 1-16,-2 0 0,0 2 0,-2 0 15,1 2-15,-2-2 0,1 0 0,-1 0 16,-1 0-16,1 1 0,-1-1 0,-1 1 16,-1 1-16,1-2 0,0 2 0,-1-1 15,0 0-15,1 0 0,0-1 0,-1 1 16,0 0-16,1-1 0,-2 1 0,1 0 16,0 1-16,2-1 0,-3 0 15,1 0-15,-2 1 0,1 1 0,1-2 16,0 0-16,1 1 0,1 0 0,-1-1 15,1 0-15,-1 0 0,1 0 0,0 2 16,0-2-16,0 2 0,-1-1 0,2-1 16,-3 2-16,-1-1 0,-1 2 0,1-2 15,-1 3-15,0-2 0,1 0 16,-3 2-16,2-3 0,0 0 0,-1 2 16,3-2-16,-3 1 0,0-1 0,1 1 15,-1 0-15,0 0 0,3-1 0,-1 1 16,1-1-16,0-1 0,-1 2 0,1-1 15,0 0-15,2 0 0,0 0 16,-2-1-16,3 0 0,-1 2 0,-1-2 0,3 0 16,-2 0-16,1-1 0,-1 2 15,0-1-15,2 1 0,0-1 0,-1 2 16,1-2-16,0 1 0,0-1 0,0 0 16,1-1-16,0 1 0,1-1 0,-1 0 15,1 1-15,1 0 0,-2 1 0,1 0 16,2-1-16,-1 0 0,-2 2 0,1-2 15,1 1-15,-2-3 0,1 2 16,-2-1-16,1 0 0,1 0 0,-1 1 16,1-1-16,1-1 0,-1 0 0,0 1 15,2-2-15,-1 0 0,-2 1 0,2-2 16,1 0-16,-2-1 0,3 2 0,0-2 16,0 0-16,0 1 0,0-1 0,0 0 15,-2 0-15,2 0 0,0 0 0,0-1 16,0 1-16,2 0 0,-2 0 0,-2 0 15,2 0-15,-1 0 0,1 0 16,-1-2-16,1 2 0,0 0 0,0-1 16,0 1-16,0-3 0,1 3 0,2-1 15,1 1-15,0-2 0,2-1 0,1-3 16,0-3-16,1-2 0,-1-3 0,1-2 16,0-4-16,-1 2 0,-3 2 0,-2 6 15,-1 4-15,-1 6 0,0 0 0</inkml:trace>
  <inkml:trace contextRef="#ctx0" brushRef="#br0" timeOffset="145715.4104">13757 8272 0,'0'0'0,"0"0"0,0 0 16,0 0-16,0 0 0,0 0 15,0 0-15,0 0 0,0 0 0,0 0 16,0 0-16,0 0 0,0 0 0,0 0 15,0 0-15,0 0 0,0 0 0,0 0 16,0 0-16,0 0 0,0 0 0,0 0 16,0 0-16,0 0 0,0 0 0,0 0 15,0 0-15,0 0 0,0 0 0,0 0 16,0 0-16,0 0 0,0 0 16,0 0-16,0 0 0,0 0 0,0 0 15,0 0-15,0 0 0,0 0 0,0 0 16,0 0-16,0 0 0,0 0 0,0 0 15,0 0-15,0 0 0,0 0 0,0 0 16,0 0-16,0 0 0,0 0 0,0 0 16,0 0-16,0 0 0,0 0 0,0 0 15,0 0-15,0 0 0,0 0 16,0 0-16,0 0 0,0 0 0,0 0 16,0 0-16,0 0 0,0 0 0,0 0 15,0 0-15,0 0 0,0 0 0,0 0 16,0 0-16,0 0 0,0 0 0,0 0 15,0 0-15,0 0 0,0 0 0,0 0 16,0 0-16,0 0 0,0 0 0,0 0 16,0 0-16,0 0 0,0 0 15,0 0-15,0 0 0,0 0 0,0 0 16,0 0-16,0 0 0,0 0 0,0 0 16,0 0-16,0 0 0,0 0 0,0 0 15,0 0-15,-9 199 0,3-192 0,0 0 16,1 0-16,0-1 0,-1 2 15,-1-2-15,1 2 0,0-2 0,0 3 16,1-1-16,-1-1 0,2-1 0,0 2 16,-1-2-16,0 2 0,-1 1 0,0-1 15,0 1-15,3 1 0,1 2 0,2 4 16,-1-4-16,0 1 0,-1-3 0,-1 2 16,3-2-16,0 2 0,0-1 0,0 5 15,2-1-15,2-2 0,-1-4 0,-3-5 16,0 9-16,-3 1 0,1 4 15,0 2-15,0-8 0,-1 0 0,-1 0 16,-2 0-16,2-1 0,-1 0 0,2 1 16,-1-1-16,1 1 0,0-1 0,0 0 15,1 1-15,1-1 0,-3 0 0,1 0 16,-1 0-16,2 2 0,2 0 0,2-1 16,-2 2-16,-2-1 0,-1 1 0,0-1 15,2 3-15,-1-1 0,-2 0 16,-1 1-16,0-1 0,2 1 0,-1-2 15,2 2-15,-1-2 0,1 2 16,0 2-16,-2-1 0,-1 2 16,-3-3-16,1 0 0,3-2 0,3 2 15,2-1-15,3-2 0,-1 0 0,1 0 16,0-1-16,0 1 0,-2 0 0,0-1 16,0-1-16,-2-1 0,1 1 15,-1-5-15,-1-1 0,1-2 0,0-3 16,0 0-16,-21 33 0,0 3 0,2 2 15,1 3-15,22-30 0,-3 0 16,0-1-16,-1 1 0,1-2 0,2 0 16,-1 4-16,-2 0 0,-4 0 0,2 1 15,1-3-15,2 1 0,-1-1 0,-1 0 16,0 0-16,-3-2 0,2 0 0,2 0 16,1-2-16,2 2 0,-5 0 0,-1 1 15,1 0-15,-3 2 0,3-3 16,1 0-16,1-1 0,0-1 0,1-1 15,0 0-15,-1-1 0,0 2 0,-1-1 16,0 1-16,0-2 0,1 0 0,-2-1 16,2 0-16,2-2 0,-2 0 0,0-1 15,0 0-15,1 0 0,-1 0 0,1 0 16,-1 1-16,0-2 0,1 3 0,-1-2 16,1 0-16,2 1 0,-3-1 0,0-1 15,0 1-15,0-1 0,0 0 16,0 1-16,0 0 0,0-1 0,0 0 15,0 0-15,2 0 0,-2 0 0,0 0 16,0 0-16,0 0 0,-2 0 0,2 0 16,0 0-16,0 0 0,0 0 0,0 0 15,2 0-15,-2 0 0,0 0 16,0 0-16,0 0 0,0 0 0,0 0 16,0-1-16,0 1 0,-2 0 0,4 1 15,-2-1-15,0 0 0,0 0 0,0 0 16,0 0-16,0 0 0,0 0 0,1 0 15,-1 0-15,0 0 0,0 0 16,0 0-16,-1 0 0,1 0 0,0 0 0,-2 0 16,2 0-16,0 0 0,0 0 0,0 0 15,0 0-15,0 0 0,2 0 16,-2 0-16,0 0 0,0-1 0,0 2 16,-2-1-16,2 0 0,0 0 0,0 1 15,0 1-15,-3 2 0,0 0 0,-3 3 16,-1 0-16,0 1 0,-1-1 0,2 0 15,-1 1-15,3-3 0,-1 0 0,1 0 16,-6 1-16,0 1 0,2 0 16,-1 2-16,3-3 0,1-3 0,-2 3 15,-1 1-15,-1 0 0,-3 1 0,3-1 16,0-1-16,0-1 0,2-1 0,-3 3 16,-1 1-16,0 0 0,0 0 0,4-3 15,-1 0-15,2-1 0,-2 0 0,-1 1 16,-1 3-16,1-2 0,1 0 0,0-1 15,2 0-15,-1 0 0,-1 3 16,-3-1-16,0 2 0,2-1 0,0-1 16,2 0-16,0 1 0,-1 1 0,-3 0 15,2 0-15,0-1 0,1 0 0,0 1 16,-1 0-16,-2 2 0,0-3 0,1 3 16,0 0-16,-1 1 0,2 1 0,1-2 15,0-1-15,1-1 0,-1 2 0,1-1 16,-1-2-16,0 1 0,2 0 15,0-1-15,-1 0 0,-3 2 0,1-2 16,1 0-16,2-1 0,1-1 0,0-1 16,-1 3-16,-1-2 0,0 1 0,-2-1 15,3 1-15,2-2 0,0 1 0,-1 2 16,-2 0-16,2 1 0,-2-1 0,2 0 16,1-1-16,0 0 0,-1-2 0,2 0 15,-1-1-15,1 0 0,-1-1 16,1 0-16,1-1 0,0 0 15,2-1-15,0-1 0,2 2 0,-2-1 16,0-1-16,0-1 0,0-1 16,0 2-16,0 0 0,0 2 0,0-2 15,0-2-15,1 2 0,-1 0 0,0 0 16,-1 2-16,1-2 0,0 0 0,0 0 16,1-2-16,0 2 0,-1 0 0,-1 2 15,0-2-15,1 0 0,0 0 0,1-2 16,0 4-16,-2-2 0,0 0 15,1 0-15,0-2 0,0 2 0,-2 0 16,2 3-16,-3 1 0,0 2 0,2-2 16,-4-1-16,3-2 0,-1-3 0,1-1 15,-7-5-15,0-5 0,-6-6 0,4 2 16,3 3-16,2 6 0,6 8 0,0 0 16</inkml:trace>
  <inkml:trace contextRef="#ctx0" brushRef="#br0" timeOffset="147069.7932">11757 8775 0,'0'0'0,"0"0"0,0 0 0,0 0 0,0 0 16,0 0-16,0 0 0,0 0 0,0 0 16,0 0-16,0 0 0,0 0 0,0 0 15,0 0-15,0 0 0,0 0 16,0 0-16,0 0 0,0 0 0,0 0 16,0 0-16,0 0 0,0 0 0,0 0 15,0 0-15,0 0 0,0 0 0,0 0 16,0 0-16,0 0 0,0 0 0,0 0 15,0 0-15,0 0 0,0 0 0,0 0 16,0 0-16,0 0 0,0 0 0,0 0 16,0 0-16,0 0 0,0 0 0,0 0 15,0 0-15,166-122 0,-129 96 0,-16 10 16,-17 11-16,1 0 0,-1 0 16,0 1-16,0-3 0,3 0 0,-3 1 15,1-1-15,3-1 0,-5 2 0,3-2 16,0-1-16,-1 2 0,8-4 0,1-2 15,2-1-15,6-3 0,-5 4 0,-4 1 16,0 0-16,-1-1 0,0 4 0,-1-1 16,-2 2-16,-3 1 0,1 1 15,-1 1-15,-3 3 0,-1 1 0,-1-1 16,0 1-16,1 1 0,-2-1 0,0 1 16,0 0-16,0 0 0,0 0 0,2-1 15,-2-3-15,2 0 0,0-1 0,-1 2 16,-1 0-16,0 1 0,2 1 0,-2 0 15,0 1-15,-2 0 0,2 0 0,0 0 16,-1 0-16,1 0 0,-1-3 16,0 2-16,1-1 0,0 0 0,0 0 15,0 0-15,-1 1 0,1 1 0,0 0 16,0 0-16,0 0 0,-1 0 0,1-1 16,0 1-16,-2-1 0,2 0 0,0 0 15,-3 0-15,1 1 0,1-1 0,0-1 16,1 2-16,-2-1 0,2-1 15,-2-1-15,2-2 0,-1 0 0,-1-1 16,0 0-16,-3 1 0,0-3 0,-2 0 16,-2-1-16,-3-1 0,3 3 0,2 1 15,3 4-15,4 2 0,0 0 0</inkml:trace>
  <inkml:trace contextRef="#ctx0" brushRef="#br0" timeOffset="148267.152">11678 10032 0,'0'0'0,"0"0"0,0 0 16,0 0-16,0 0 0,0 0 15,0 0-15,0 0 0,0 0 0,0 0 0,0 0 16,0 0-16,0 0 0,0 0 16,0 0-16,0 0 0,0 0 0,0 0 15,0 0-15,0 0 0,0 0 0,0 0 16,0 0-16,0 0 0,0 0 0,0 0 16,0 0-16,0 0 0,0 0 0,0 0 15,0 0-15,0 0 0,0 0 0,0 0 16,0 0-16,0 0 0,0 0 15,0 0-15,0 0 0,0 0 0,0 0 16,0 0-16,0 0 0,0 0 0,0 0 16,0 0-16,0 0 0,0 0 0,0 0 15,0 0-15,0 0 0,0 0 0,0 0 16,0 0-16,0 0 0,0 0 0,0 0 16,0 0-16,0 0 0,0 0 0,0 0 15,0 0-15,0 0 0,0 0 0,0 0 16,156-129-16,-148 121 0,1 3 15,0 0-15,1 0 0,-1-1 0,0 0 16,-5-2-16,1-1 0,5 2 0,2 1 16,-2-3-16,-2-2 0,-5-4 0,-4-3 15,6 3-15,4 3 0,2 1 0,-2 0 16,0 1-16,0 1 0,0 0 0,1 1 16,0 1-16,2-1 0,0-1 0,-2 1 15,-1 2-15,1-1 0,2-1 16,1 1-16,-1 0 0,-1 2 0,-3-1 15,0 1-15,2-1 0,-1 1 0,2-4 16,0 2-16,-4 1 0,0 0 0,1-1 16,0 1-16,3-2 0,-4 1 0,0 0 15,1 1-15,-2-3 0,-3-2 0,1 1 16,-4-3-16,0 4 0,2-1 0,2 2 16,1 1-16,1 0 0,2 0 0,-1 1 15,1-2-15,1 2 0,-2-2 16,0 0-16,0-1 0,3-2 0,-2 3 15,0-2-15,0 2 0,2 0 0,-2-1 16,1 2-16,0-1 0,-2 0 0,0 1 16,0 0-16,0 0 0,2 1 0,-4 1 15,1 0-15,-1-2 0,0 2 0,2-1 16,0-1-16,0 1 0,0-2 0,2 0 16,-1 1-16,-1 0 0,1 2 15,2-2-15,-1 1 0,-2 1 0,-1 0 16,0 1-16,-4 0 0,0 4 0,1-2 15,-3 1-15,0 1 0,2 0 0,-2 0 16,0-1-16,1 0 0,-1 1 0,-1 1 16,1-1-16,0 0 0,0-1 0,1 0 15,-2 0-15,1 1 0,0 1 0,-2 0 16,2-1-16,0-1 0,0-1 16,-2 2-16,0-1 0,0-1 0,-1-1 15,-2-1-15,2 0 0,-6-7 0,-5-6 16,2 3-16,1-1 0,5 10 0,6 5 15,0 0-15</inkml:trace>
  <inkml:trace contextRef="#ctx0" brushRef="#br0" timeOffset="149424.9857">12148 8412 0,'0'0'0,"0"0"0,0 0 0,0 0 0,0 0 16,0 0-16,0 0 0,0 0 0,0 0 15,0 0-15,0 0 0,0 0 0,0 0 16,0 0-16,0 0 0,0 0 0,0 0 16,0 0-16,0 0 0,0 0 0,0 0 15,0 0-15,0 0 0,0 0 0,0 0 16,0 0-16,0 0 0,0 0 16,0 0-16,0 0 0,0 0 0,0 0 15,178-92-15,-166 87 0,-3 0 0,0 1 16,-1 0-16,-1 2 0,1-2 0,-1 1 15,1 2-15,-4-2 0,1 2 0,-1 0 16,1 1-16,-1-2 0,1 1 0,-1 1 16,0-1-16,-1 1 0,0-1 15,0 1-15,-1 0 0,-2 0 0,0 0 16,0 0-16,0 0 0,0 1 0,0-1 16,0 0-16,1 0 0,-1 0 0,0 0 15,-1 0-15,1-1 0,0 0 0,0-1 16,0 2-16,0 0 0,0-1 0,0 0 15,0 1-15,0 0 0,0 0 0,0 0 16,0 0-16,0 0 0,0 0 0,0 0 16,1 0-16,-1 0 0,0 1 15,0-1-15,0 0 0,0 0 0,0 1 16,0-1-16,1 0 0,-1 1 0,0 0 16,0 0-16,0 0 0,0 0 0,1 0 15,-1 2-15,0 1 0,2 1 0,-2 1 16,2 1-16,-1 1 0,-1 0 0,1 3 15,-1 0-15,0 1 0,0 2 0,0-1 16,0 1-16,1 2 0,-1 0 16,0 3-16,0 1 0,0 1 0,0 1 15,-1 0-15,-1-1 0,0 1 0,0 0 16,0 1-16,1 2 0,-1 1 0,-2-1 16,1 0-16,3-4 0,2-2 0,5-1 15,0-2-15,1-1 0,-4 0 0,3 1 16,0 1-16,-1-5 0,0-4 15,-4-4-15,-2-4 0,0 0 16,-11 52-16,4 6 0,5 6 0,2 5 16,11-49-16,-3-2 0,-5-1 0,-3-3 15,0-2-15,-2-2 0,0-3 0,-3 0 16,1-3-16,3 0 0,-1-3 0,2-1 16,0 0-16,0 0 0,-2 0 0,1-1 15,0 0-15,1-1 0,0 0 16,0-1-16,0 0 0,-1-2 0,-1-1 15,-2-4-15,-1-2 0,-7-2 0,-1-7 16,2-1-16,2 2 0,5 8 0,3 5 16,1 7-16,0 0 0</inkml:trace>
  <inkml:trace contextRef="#ctx0" brushRef="#br0" timeOffset="154118.3689">12368 8457 0,'0'0'0,"0"0"0,0 0 0,0 0 0,0 0 16,0 0-16,0 0 0,0 0 0,0 0 15,0 0-15,0 0 0,0 0 16,0 0-16,0 0 0,0 0 0,0 0 0,0 0 15,0 0-15,0 0 0,0 0 0,0 0 16,0 0-16,0 0 0,0 0 16,0 0-16,0 0 0,0 0 0,0 0 15,0 0-15,0 0 0,0 0 0,0 0 16,0 0-16,0 0 0,-149 154 0,135-130 16,3-3-16,4-6 0,4-5 15,1-5-15,2-5 0,-42 45 16,-2 6-16,-6 6 0,-6 5 0,38-37 0,-3-2 15,1-1-15,3-1 0,0-2 16,2-3-16,0 0 0,3-3 0,1-1 16,1-3-16,1-2 0,3-2 0,4-4 15,-1 1-15,3-4 0,0 0 0,-2 0 16,6-5-16,-1-4 0,4-5 0,4-3 16,3-3-16,0-4 0,5-1 0,1-3 15,-1 1-15,-3-1 0,-1 0 0,-3 8 16,-5 6-16,29-24 0,-4 1 0,3-6 15,3-4-15,-26 28 0,3-2 16,7 0-16,1 4 0,1 1 0,-5 5 16,-1 1-16,-2 3 0,1 2 0,-2 1 15,0 1-15,-2 3 0,0 1 0,-6 2 16,-3 0-16,-3 2 0,-1-1 0,-1-2 16,-1 1-16,-1 0 0,0 0 15,0 0-15,-2 0 0,-2 3 0,0-1 0,0 2 16,-2 1-16,-3 2 0,1 2 15,-4 2-15,0 2 0,-5 4 0,0 3 16,3-1-16,3 0 0,2 1 0,4-1 16,-14 7-16,-1-2 0,4-6 0,-20 22 15,9-5-15,-6 9 0,-8 9 0,16-19 16,2 0-16,1-3 0,4-1 0,0-5 16,4-3-16,2-5 0,5-6 0,2-2 15,4-5-15,2-3 0,1-2 16,1-1-16,3-2 0,0-4 0,6-4 15,2-6-15,5-8 0,3-5 0,5-4 16,1-2-16,2-3 0,1-2 16,-8 10-16,-6 10 0,33-37 15,-1-1-15,5-6 0,10-9 0,-31 38 0,0 6 16,0 2-16,-4 5 0,-4 4 0,-4 4 16,-2 3-16,-2 3 0,-2 3 0,-3 4 15,-4 2-15,-1 2 0,-4 3 16,-1 2-16,-2 1 0,-2 3 0,-1 0 15,-1 2-15,-6 0 0,1 2 0,-1 1 16,-1 5-16,-4 3 0,0 3 0,-2 3 16,-1-2-16,5 1 0,5-10 15,3-6-15,6-8 0,-37 34 0,-3 6 0,-5 9 16,-5 4-16,32-32 0,1 1 0,0-3 16,1-2-16,-1-5 0,5-4 15,0-4-15,4-4 0,4-3 0,1-2 16,3-2-16,2-4 0,0-6 0,3-5 15,4-6-15,3-4 0,7-5 0,-3 0 16,2-1-16,-6 10 16,-4 7-16,32-34 0,-2 0 15,1-4-15,4-6 0,-24 30 0,-1 2 16,3 2-16,-4 5 0,-7 12 0,-4 5 16,-3 3-16,-1 2 0,-1 2 0,-3 2 15,-3 4-15,-2 4 0,-5 4 0,1 0 16,3 3-16,1-1 0,3 3 15,4-5-15,0-4 0,-27 37 16,-3-6-16,-3 17 0,-5 11 0,26-34 16,-4 12-16,1-7 0,1-3 0,0-1 15,2-7-15,-1-4 0,4-4 0,0-4 16,3-3-16,3-3 0,4-2 16,2-3-16,2-1 0,1-2 0,2-1 0,0-2 15,1-3-15,1-3 0,5-3 16,2-6-16,3-6 0,4-4 0,1-6 15,5-5-15,1 0 0,4-3 0,-1 1 16,-1-1-16,-10 9 0,-10 9 0,-6 8 16,31-34-16,1-8 0,2-5 0,2-7 15,-26 39-15,1 1 0,3 1 0,0 6 16,-5 2-16,-5 7 0,-4 5 0,-3 2 16,-2 2-16,-2 2 0,-4 3 0,-4 5 15,-4 5-15,-3 4 0,-2 1 16,8 1-16,2 1 0,-11 8 0,5-5 15,0-6-15,-17 26 0,6-3 0,-8 8 16,-8 11-16,13-23 0,-2 2 0,2-2 16,-1-1-16,1 1 0,4-4 0,2 0 15,4-2-15,0-2 0,1-1 0,-1-1 16,0-1-16,1-3 0,4-4 0,4-4 16,4-6-16,4-4 0,-1-4 15,3-2-15,0-2 0,0-1 0,2-3 16,3-5-16,4-6 0,6-7 0,5-6 15,4-9-15,1 0 0,-1-3 0,4-4 16,-1 0-16,8-4 0,2-1 0,1 2 16,-1 1-16,-9 13 0,-9 12 0,-12 9 15,33-28-15,1-7 0,2-2 0,0 0 16,-35 38-16,-4 6 0,1 4 0,-1 1 16,1 3-16,-3 1 0,2 1 15,0 3-15,-2 1 0,-2 3 0,1 3 16,-14 10-16,1-2 0,-18 15 0,-4 1 15,10-3-15,-4 9 0,12-8 0,-5 2 16,-2 5-16,-3 1 0,3 0 0,-3-2 16,1-1-16,1-2 0,2-2 0,5 1 15,-1-1-15,-1-2 0,-2-3 0,-1-4 16,0-4-16,3-5 0,3-4 16,3-3-16,4-3 0,1-2 0,4-2 15,2-3-15,1-2 0,1 0 0,3-2 16,1-2-16,5-6 0,2-6 0,5-6 15,2-5-15,1-5 0,-1-4 0,2-4 16,3-1-16,1 1 0,0-1 0,2 0 16,0 0-16,2 0 0,2 1 15,-4 5-15,0 3 0,-6 4 0,0 5 16,-5 5-16,-5 7 0,-1 6 0,-4 4 16,-1 2-16,0 2 0,2 2 0,-3 0 15,0 1-15,0 2 0,-3 5 0,-5 2 16,-2 4-16,-3 6 0,0 5 0,-3 1 15,-2 4-15,-5 2 0,0 0 0,-2 3 16,2-1-16,-1 0 0,-4-2 0,-3-1 16,-5-1-16,-2 0 0,2-2 15,1-4-15,4-1 0,4-6 0,3 0 16,0-3-16,3-2 0,3-4 0,2-3 16,6-2-16,2-3 0,1-4 0,1-1 15,1 0-15,4-4 0,5-1 0,2-6 16,5-4-16,2-4 0,6-2 15,-2-4-15,3-2 0,4-2 0,3-3 0,3-4 16,1-3-16,-5 2 16,-1-2-16,-3 3 0,10-3 0,0 3 15,2 4-15,-2 5 0,-8 9 0,-3 7 16,-5 4-16,-5 4 0,-2 2 16,0 3-16,-4 0 0,-1 2 0,1 1 15,-4 3-15,1-1 0,-1 1 0,-3 3 16,-6-1-16,-2 4 0,-8 1 0,0 5 15,-4-1-15,-3 3 0,0 3 0,-4-1 16,1 4-16,-2-2 0,-1 1 0,0 0 16,-2 2-16,-2 0 0,2 1 0,4 0 15,9 2-15,1-4 0,2-2 0,-4-3 16,-1-4-16,0 0 0,4-2 16,2-2-16,4-4 0,2-3 0,0-4 15,3-4-15,1 0 0,0-3 0,3-1 16,1-2-16,3-6 0,4-6 0,-4-7 15,7-4-15,1 1 0,9-2 0,5 3 16,2-4-16,3 1 0,4-2 0,0 2 16,1 1-16,-5 3 0,-1 4 0,0 0 15,-4 3-15,2 2 0,-5 3 16,1 1-16,-5 2 0,-1 1 0,-2 3 16,-3 2-16,-3 1 0,-2 0 0,-2 3 15,-1 0-15,-3 2 0,-2 0 0,0 2 16,-2-1-16,0 3 0,-4 3 0,-3 4 15,0 2-15,-5 1 0,0 2 0,-2-3 16,-2 4-16,1 3 0,2 0 0,2 1 16,2 2-16,-2-2 0,-5-2 0,-1 1 15,-1-1-15,-3 0 0,1 1 16,-3-1-16,7 1 0,0-3 0,5-1 16,-2-4-16,4-3 0,-2 0 0,0-4 15,2 0-15,1-4 0,1 0 0,4-1 16,1-1-16,2-1 0,0-2 0,1-2 15,2-3-15,3-5 0,1-6 0,1-2 16,2-6-16,4 0 0,5-1 0,9 1 16,1-2-16,2 2 0,0-1 15,-2 1-15,-1 1 0,0 1 0,-1 0 16,-1 3-16,1 0 0,-3 3 0,-4 2 16,-3 4-16,-4 3 0,-3 2 0,-2 4 15,-4 2-15,-2 3 0,-2 0 0,-2 3 16,0 3-16,-5 0 0,-2 5 0,-8 2 15,-2 4-15,0 2 0,-3 2 0,-1 1 16,-1 1-16,-2 0 0,0 2 16,-4 2-16,-1 1 0,-5 2 0,4-1 15,3-2-15,6-2 0,1 1 0,4-1 16,-3 0-16,2-1 0,2-2 0,0-5 16,4-3-16,0-5 0,4-2 0,1-3 15,5-2-15,1-1 0,2-1 0,1-1 16,1-1-16,1 1 0,0-2 15,1 0-15,1-4 0,-3-5 0,2-4 16,-2-4-16,4-1 0,5 0 0,2-1 16,5-1-16,0 0 0,1-2 0,1-1 15,-1-1-15,-4-2 0,4-2 0,-5-3 16,0-4-16,-3-3 0,-3 1 0,0-1 16,0 4-16,-3-3 0,1 0 0,1 1 15,2 1-15,2 0 0,1 3 0,-3-1 16,-2 3-16,-4 2 0,-2 2 15,-2 4-15,1 5 0,-1 4 0,2 4 16,0 1-16,-1 4 0,2 2 0,-2 1 16,1 1-16,-1-1 0,-1 3 0,1-1 15,0 1-15,0 0 0,0 0 0,1 0 16,-3 1-16,1 0 0,1 3 0,0 5 16,-2 5-16,1 7 0,0 6 0,0 5 15,-1 7-15,-1 1 0,-3 3 16,1-1-16,-1-1 0,1-1 0,0 1 15,3 1-15,2-3 0,0 0 16,-1 1-16,3-4 0,-7 2 16,4-5-16,-2-6 0,-1-5 0,4-9 15,0-5-15,0-2 0,1-2 0,1-3 16,0 0-16,0-1 0,-2-1 0,2 1 16,2 0-16,-4-1 0,4-3 0,0-2 15,0-3-15,1-5 0,0-3 0,-3-5 16,-1-5-16,-1-4 0,-2-4 0,1-2 15,-4-2-15,2-1 0,-2 0 0,0 0 16,3 3-16,-1-2 0,2-2 0,-4 1 16,0-3-16,3 2 0,0 5 15,3 0-15,0 5 0,-3 2 0,0 2 16,1 4-16,1 3 0,0 8 0,2 6 16,-2 5-16,2 0 0,-1 2 0,1 0 15,3 1-15,-1 5 0,1 4 0,3 7 16,0 7-16,-1 5 0,-3 4 0,0 2 15,0 6-15,1 2 0,0 2 16,2 0-16,-4-1 0,3-1 0,1-3 16,-2-1-16,1-1 0,1 0 0,-1-1 15,0-3-15,2 1 0,-2-5 0,1-3 16,-3-3-16,-2-3 0,0-2 0,-4-3 16,2-1-16,1-3 0,0-2 0,1-1 15,0-3-15,1 0 0,4-1 16,-1-1-16,3-1 0,-4-3 0,-2-3 0,-1-1 15,1-4-15,1-2 0,3-2 16,2-3-16,0-4 0,0 0 0,3-5 16,1-4-16,1-2 0,-2-7 0,-6-6 15,-4-4-15,-5-1 0,0 0 16,2 0-16,2 0 0,1 2 0,1-1 0,0 2 16,1 3-16,-6-1 0,1 4 0,-3 3 15,1 5-15,1 3 0,1 4 0,-1 3 16,-2 2-16,-1 6 0,0 2 15,3 3-15,-1 3 0,3 3 0,-1 1 16,1 0-16,1 4 0,-2 3 0,0 6 16,-2 7-16,-1 6 0,-1 8 0,1 3 15,4 9-15,-2 4 0,3 4 0,-3 2 16,2-2-16,-1-1 0,1-2 0,0 1 16,2-2-16,-2-1 0,5-6 0,1-8 15,0-5-15,-3-8 0,-4-4 16,-1-2-16,1-2 0,-1-3 0,1 0 15,2-1-15,1-2 0,0-2 0,0-2 16,1 2-16,2-5 0,-1 1 0,0-2 16,1 1-16,-1-2 0,0 1 0,0-3 15,1 0-15,3-4 0,-1-1 0,3-6 16,-1 0-16,1-5 0,-1-2 0,3-3 16,-3-6-16,-1-7 0,-1-4 15,-5-4-15,-2 0 0,0 1 0,-1 1 16,-1 2-16,4 1 0,2 2 0,-2 2 15,0 1-15,-4 2 0,-1 1 0,1 5 16,1 5-16,0 6 0,3 5 0,-3 4 16,4 5-16,-1 2 0,0 0 0,0 1 15,-1 1-15,2 6 0,-3 7 0,2 10 16,2 7-16,-4 7 0,0 6 16,-3 0-16,1-1 0,1 1 0,3 3 15,-3-2-15,-1 3 0,-2-1 0,4 0 16,-2-2-16,-3-3 0,-4-4 0,-5-5 15,2 1-15,0-3 0,6 3 0,2-3 16,5 0-16,4-1 0,1-6 0,-1-9 16,1-6-16,-4-7 0,0-3 0,0 4 15,1 0-15,1-2 0,-1-1 0,2-8 16,-6-6-16,0-9 0,2-3 16,-3-5-16,6-4 0,4 2 0,7-2 15,1-1-15,2-2 0,0-1 0,-4-6 16,-5-5-16,-3-4 0,-3-4 15,0 3-15,2 3 0,0-8 16,3-2-16,0 3 0,0 4 0,-4 13 16,1 11-16,-1 8 0,0 8 0,-2 4 15,2 6-15,-1 2 0,-1 2 0,0 0 16,0 3-16,2 1 0,-2 5 0,2 5 16,-2 9-16,-2 8 0,2 8 0,-7 3 15,1 5-15,-3 2 0,-1 0 16,2 1-16,2 3 0,1-2 0,-1 2 15,0-4-15,-1-5 0,0-6 0,-5-6 16,1-4-16,-3-4 0,2-1 0,3-3 16,0-3-16,4-2 0,3 1 0,5-4 15,1-3-15,-2-4 0,-1-1 0,3-1 16,-2-3-16,2 0 0,-4-5 16,-2-9-16,0-4 0,5-6 0,7-2 0,5-1 15,-2-4-15,2-4 0,-8-6 16,-1-7-16,-1-8 0,-3-2 0,4-2 15,-4 2-15,2 4 0,3 1 0,0 1 16,-4 1-16,1 1 0,-4 3 0,0 4 16,3 5-16,-1 6 0,-1 7 0,0 7 15,0 5-15,-2 7 0,2 2 16,-1 4-16,-1 0 0,2 2 0,-2 4 16,2 4-16,-1 4 0,0 8 0,2 4 15,-2 5-15,2 4 0,-2 2 0,2 1 16,1-2-16,-3-4 0,-2-3 0,-1-3 15,-1-1-15,2-1 0,2-2 0,0-3 16,0-1-16,0-4 0,1-3 0,-1-6 16,1-1-16,1-3 0,0 0 0,0-2 15,1 0-15,2-4 0,1-3 0,4-6 16,-1-5-16,2-5 0,4-5 16,-2-4-16,4-5 0,1 2 0,-1-5 15,-4-1-15,-3-3 0,-7 9 0,-1 13 16,5-22-16,17-2 0,-1-7 0,0-3 15,-6 31-15,-16 13 0,1 6 16,-1 5-16,3 3 0,1 4 0,0 4 0,2 6 16,0-1-16,-5-3 15,-13 43-15,-3 3 0,2 10 0,-3 9 16,15-39-16,-2-2 0,-4 0 0,3-4 16,-3-4-16,3-5 0,-2-5 0,2-6 15,1-2-15,0-6 0,2-2 0,2-3 16,-2-2-16,1-4 0,2-5 0,3-7 15,3-5-15,0-4 0,1-2 0,0-1 16,-2 0-16,-3-1 0,-3 8 0,-2 7 16,20-31-16,-2 2 0,1-4 0,-1-3 15,-20 37-15,4 8 0,-2 5 16,0 4-16,0 4 0,0 3 0,-2 4 16,-1 6-16,-4 0 0,-9 2 0,-1-5 15,4-5-15,2-2 0,11-7 0</inkml:trace>
  <inkml:trace contextRef="#ctx0" brushRef="#br0" timeOffset="174248.0422">11606 10082 0,'0'0'0,"0"0"0,0 0 0,0 0 0,0 0 16,0 0-16,0 0 0,0 0 0,0 0 15,0 0-15,0 0 0,0 0 0,0 0 16,0 0-16,0 0 0,0 0 15,0 0-15,0 0 0,0 0 0,0 0 16,0 0-16,0 0 0,0 0 0,0 0 16,0 0-16,0 0 0,0 0 0,0 0 15,0 0-15,0 0 0,0 0 0,0 0 16,0 0-16,0 0 0,0 0 0,0 0 16,0 0-16,0 0 0,0 0 15,0 0-15,0 0 0,0 0 0,0 0 16,0 0-16,0 0 0,0 0 0,0 0 15,0 0-15,0 0 0,0 0 0,0 0 16,0 0-16,0 0 0,0 0 0,0 0 16,0 0-16,0 0 0,0 0 0,0 0 15,0 0-15,0 0 0,0 0 0,0 0 16,0 0-16,0 0 0,0 0 0,0 0 16,0 0-16,0 0 0,0 0 15,0 0-15,0 0 0,0 0 0,0 0 16,0 0-16,0 0 0,0 0 0,0 0 15,0 0-15,0 0 0,0 0 0,0 0 16,0 0-16,0 0 0,0 0 0,0 0 16,0 0-16,0 0 0,0 0 0,0 0 15,0 0-15,0 0 0,0 0 0,0 0 16,0 0-16,0 0 0,0 0 16,0 0-16,0 0 0,0 0 0,0 0 15,0 0-15,0 0 0,198 18 0,-190-20 16,1 0-16,0 2 0,-2 0 0,0-3 15,-4 4-15,1-1 0,1 2 0,2-2 16,2 0-16,-4 1 16,2 2-16,0-2 0,2 0 0,-2-1 15,2-1-15,0 0 0,-1-1 0,-1 1 16,0 1-16,0-1 0,2 1 0,-2-3 16,-1 2-16,0 1 0,0-2 0,2 2 15,-2-1-15,1 0 0,0 0 0,1 1 16,-1 0-16,-1 0 0,1-1 15,-3 1-15,2 1 0,-1-1 0,-1 0 16,1 0-16,-1-1 0,-1 1 0,-1 0 16,0 1-16,-2-1 0,0 0 0,0 1 15,0-2-15,0 1 0,0 0 0,0 0 16,0 0-16,0 0 0,-2 0 16,0 0-16,1 1 0,1 0 0,0 0 15,1-1-15,-1 0 0,-1 0 0,1 0 16,-1 0-16,0 0 0,-4 0 0,1 0 15,-3 0-15,-1-2 0,1 1 0,1 1 16,-3 0-16,1 0 0,-1-1 0,0 0 16,-1 1-16,2 0 0,1 0 0,0 0 15,-1-2-15,1 2 0,-2-1 0,-2-1 16,1 1-16,-3 0 0,3-1 16,1 1-16,2 1 0,4 0 0,-2-1 15,1 1-15,-2 0 0,0-1 0,-1-1 16,-2-1-16,1 1 0,4 1 0,-2 1 15,3 0-15,-2 0 0,-1-2 0,5 3 16,4 3-16,-7-3 0,-5-4 0,-1-2 16,-4-1-16,4 2 0,5 5 15,0 0-15,1-1 0,0 0 0,-1 0 16,2 2-16,-3-1 0,0-1 0,2 0 16,-1-1-16,-2-2 0,0 2 0,-1 0 15,-1-3-15,-2 1 0,0-1 0,-1 3 16,0 0-16,1 1 0,-5 1 0,1-1 15,2 1-15,5 0 0,1-2 0,1-1 16,-2-1-16,-3-1 0,4 2 16,1-1-16,0 2 0,3 0 0,-1 0 15,0 0-15,1 1 0,1 0 0,2 0 16,2 0-16,-2-2 0,0 0 0,0 1 16,0 0-16,0 2 0,0 1 0,0 0 15,0-1-15,0-1 0,0 0 16,1 0-16,-1 0 0,0 0 15,1-1-15,0 0 0,1 2 0,2 0 16,-3 0-16,1-1 0,3-1 0,-3 1 16,3 1-16,6 0 0,6-2 0,1 1 15,1-1-15,-3-1 0,0 2 0,-4 2 16,0-1-16,-3 1 0,-2-2 0,3-1 16,4 2-16,6 1 0,-1 1 0,0 1 15,-6-2-15,-3-2 0,-1 0 0,1-1 16,4 2-16,-1 2 0,4-2 15,-6-1-15,1-1 0,0 0 0,-3 1 16,-3 0-16,3 0 0,-3 2 0,1-2 16,0 1-16,-5-1 0,-1-1 0,1 0 15,1 0-15,1 0 0,1 1 0,0 0 16,1 1-16,-4-1 0,1 0 0,-1 0 16,0 0-16,1 0 0,-1-1 15,-1 0-15,0 0 0,0 0 0,1 2 16,0-1-16,0 1 0,-1 0 0,-3-2 15,2 1-15,1 0 0,0 1 0,0 0 16,-2-2-16,-1 0 0,1 0 0,-1 1 16,2-1-16,-2 1 0,0 0 0,0 1 15,-2-1-15,-1 1 0,-2-1 0,-2 0 16,-1 1-16,0 0 0,1 0 16,0 1-16,-2 0 0,-2-1 0,-4-1 15,1-1-15,-5 1 0,4-2 0,1 2 16,0 2-16,-2-1 0,-1-2 0,0-3 15,-4 0-15,-1 1 0,-3 1 16,-2 4-16,-1 0 0,-5 0 16,-2-1-16,-2 0 0,4-3 0,11-2 15,7 1-15,9-1 0,1 1 0,-3 3 16,3 0-16,0 2 0,1-2 0,4-1 16,2 2-16,0 0 0,2-1 0,0 1 15,-2-1-15,2-1 0,-4 1 16,2 0-16,2-1 0,-2 0 0,2 1 15,-2 1-15,3-2 0,1 0 0,-2-3 16,8 2-16,-1 0 0,5 4 0,7 1 16,5-3-16,-2-1 0,0-3 0,-4 2 15,0 1-15,1-2 0,7 3 0,-2 0 16,-1 1-16,-3 2 0,-7-3 0,0-1 16,3 1-16,2 2 0,0 3 15,-1 1-15,-3-3 0,-4-3 0,6 2 16,-2 1-16,1 0 0,-1 0 0,-4-1 15,-5-4-15,0 1 0,0 0 0,0 0 16,0 2-16,-3 0 0,1 0 0,-2-1 16,-1-1-16,2 0 0,-2 2 0,0 0 15,2 0-15,-2-1 0,-2-1 0,0 1 16,0 0-16,0-2 0,-2 2 16,2-1-16,0 1 0,0 0 0,0 1 15,0 1-15,2 0 0,-2-2 0,1 0 16,-2 0-16,-1-1 0,2 0 0,-5-1 15,3 2-15,1 0 0,1 0 0,0 1 16,0 0-16,0-1 0,-4 0 0,-1-2 16,1 1-16,-1 0 0,1 0 15,-2 0-15,1 1 0,1 0 0,-3 1 16,1 0-16,-3 1 0,0-1 0,-2 0 16,-3-1-16,-2 0 0,2-2 0,5 1 15,2 2-15,2-1 0,-4 0 0,1 0 16,-3-1-16,1 2 0,2 1 15,-1-2-15,-1-3 0,-2 0 0,-1 0 16,3 1-16,5 1 0,0 0 0,-2-3 16,3 1-16,0 3 0,2 0 0,0 1 15,2 0-15,0-1 0,0 1 0,0-1 16,0 0-16,0 0 0,-2 1 0,2 0 16,0-1-16,-2-1 0,2-1 0,2 2 15,-2 0-15,0 0 0,0 0 0,-2-2 16,2 2-16,2 1 0,-2 2 0,2-1 15,-2-1-15,0-1 0,3 0 16,2 0-16,-1 0 0,5 0 0,6 2 16,3 2-16,3 0 0,0-1 0,-4-2 15,-1-2-15,1 2 0,8 0 0,-2-1 16,-3-2-16,-1-2 0,-2-4 0,1 3 16,4-2-16,4 1 0,0 0 0,0-1 15,1 3-15,-2 0 0,-1 1 16,-1 0-16,-4-1 0,3 1 0,-2-1 15,-2 1-15,-1 0 0,-3 2 0,2 0 16,-4 1-16,4 0 0,-5 0 0,-1 0 16,0 1-16,-2-1 0,-5 1 0,1 1 15,-3-1-15,-1-1 0,-1-1 0,1 1 16,-2 0-16,0 1 0,0 0 0,-1 3 16,-2-1-16,1 1 0,-6-1 15,1 0-15,0-1 0,-4 1 0,1 0 16,-3-1-16,1 0 0,-4 0 0,1 1 15,-1-1-15,1 1 0,-2-1 0,-2 2 16,1-1-16,-2 1 0,-1 0 0,-1-2 16,2-1-16,-1-1 0,1 2 0,2-1 15,3 1-15,-2 1 0,3-2 0,-5 0 16,-2-2-16,0 0 0,-1-2 16,1-2-16,-1 3 0,-3-3 0,-1 1 15,-2-1-15,0 2 0,0-1 0,-1 2 16,-1 2-16,-2 0 0,-1 1 0,3 0 15,6 1-15,8 0 16,6 1-16,-3-1 0,2 3 0,-3-1 16,6 0-16,3-3 0,2 1 0,0-1 15,1-1-15,2 2 0,-2-1 0,1 0 16,1-1-16,-1-1 0,1 2 0,2-1 16,1 0-16,0 0 0,0 0 15,-1 0-15,2 0 0,-2 0 0,0 0 16,2 0-16,0 0 0,-1-1 0,3 1 15,-2-1-15,3 1 0,4 0 0,0-2 16,3-2-16,2 2 0,2 0 0,6 2 16,6 3-16,4-2 0,0 2 0,3-2 15,1 3-15,-1-2 0,0 0 0,-6 0 16,0-1-16,0 3 0,-1-1 0,1 1 16,-3 1-16,-5-4 0,-3-1 15,-3-2-15,0-3 0,2 2 0,1 2 16,-3 1-16,-2-3 0,1 2 0,-2-2 15,0 2-15,-3 0 0,0 0 0,0 0 16,1 0-16,-1 1 0,-4-1 0,1 0 16,2 0-16,-5-1 0,1 2 0,-1-1 15,-1 1-15,-1 0 0,0-2 16,1 2-16,-2 0 0,0 2 0,-2-2 16,1 0-16,1 0 0,-1 1 0,0-1 15,0 0-15,0 0 0,-1 0 0,0 0 16,-2 0-16,-4 0 0,-1-1 15,-2-2-15,-2 2 0,1 1 0,1 1 0,-1 2 16,-2-1-16,0 0 0,1 0 0,1-1 16,-3 0-16,-3-2 0,-2-1 15,-1-1-15,1 2 0,4 0 0,-2-2 16,0-3-16,-4-1 0,-3 1 0,1-1 16,1 2-16,-2 0 0,5 0 0,2 1 15,2 0-15,4 2 0,0 1 0,0 2 16,-4 0-16,-3-2 0,-3 1 0,5-3 15,5 0-15,7 2 0,2 1 16,2 0-16,1 0 0,0 1 0,0-1 16,0 0-16,-2 0 0,2 0 0,0 0 15,0-1-15,2 1 0,0 0 0,1 1 16,1 2-16,3 1 0,3 4 0,2 2 16,1 0-16,-3-2 0,-1 0 0,0 1 15,5 0-15,0 0 0,1-2 0,-4 0 16,-2-3-16,-4 0 0,-1-3 15,1 3-15,-1-3 0,3 3 0,2 0 16,0 1-16,0 0 0,-3-1 0,-4-2 16,0 0-16,-4-3 0,4 0 0,0 0 15,2 0-15,-2-1 0,-1 0 0,-1 0 16,0 4-16,0-1 0,0 2 0,1 0 16,0-2-16,1 0 0,-2-1 15,-3-1-15,2 1 0,0 0 0,1-1 16,0 1-16,1 0 0,-2 0 0,1 1 15,-2-1-15,2 0 0,2 0 0,-2-1 16,0-1-16,1 1 0,3-3 0,0-1 16,3 1-16,1-3 0,-2 2 0,-5-3 15,-6-3-15,-3 2 0,2-2 16,4 3-16,6 1 0,2 0 0,-2 0 0,-1 0 16,-2 1-16,-2 1 0,0 0 15,-1-2-15,-3-1 0,2 1 0,1 0 16,2 1-16,0 1 0,-2 1 0,1 2 15,0-1-15,0 0 0,1 0 0,1 0 16,0 0-16,0 1 0,1-2 0,-2 1 16,2 0-16,-2 1 0,0-2 0,0 3 15,-4-4-15,-1-3 0,-2 2 16,-3-3-16,6 1 0,1 4 0,2-1 16,2-1-16,0 0 0,1 0 0,0-1 15,0 0-15,1-1 0,0 0 0,-1-2 16,0 2-16,3-3 0,-2 0 15,3 0-15,-1-2 0,2-1 16,-3 0-16,-1 4 0,0 0 0,-1 4 16,2-2-16,0-1 0,1 2 0,-1-1 15,-1 1-15,-2 0 0,1 1 0,-2 1 16,0-1-16,-2-1 0,1 0 0,0-1 16,-1-2-16,1 0 0,-2 0 15,0 2-15,2 2 0,0-1 0,0 3 16,1-1-16,0 4 0,-1-2 0,1 2 15,0 1-15,0-1 0,0 2 0,0-1 16,1 0-16,-2 1 0,1-1 0,0 0 16,0 0-16,0 2 0,0-2 0,0 1 15,1-1-15,0 3 0,2 2 0,2 2 16,0 3-16,1 1 0,1 0 16,-4 2-16,1-2 0,-4-1 0,0 1 15,0-2-15,2 1 0,-4 0 0,0 4 16,0-3-16,-1 1 0,3-1 15,-2-1-15,-1 1 0,0 0 0,0 1 0,0-1 16,2-2-16,0 0 0,-1-1 0,-3 2 16,4 0-16,4 3 0,7 4 0,2 0 15,2 1-15,0-1 0,-2 1 16,1-3-16,-6 0 0,2-2 0,-3-2 16,2 1-16,-1-3 0,-3-3 0,-3-4 15,4 7-15,2 1 0,-5 0 0,0 0 16,-4-6-16,0-3 0,0-1 0,2 2 15,-1-4-15,-1 1 0,2 1 0,-1 3 16,1-2-16,1-1 0,1 1 16,-1-1-16,1-1 0,-4-2 0,1 2 15,1 1-15,-2 0 0,2 0 0,-1 0 16,-1-2-16,2 1 0,1 0 0,0-1 16,2-3-16,-7-6 0,-6-5 0,-1-3 15,-1-1-15,0-2 0,-3-1 0,0-4 16,-7-3-16,10 3 0,7 4 0,5 3 15,5 4-15,-1-1 0,0 2 16,-2-1-16,3 1 0,0-1 0,0 2 16,1-1-16,-1 2 0,-2 0 0,-1 5 15,0-5-15,-2 2 0,-2-2 0,-2-3 16,-2 5-16,0-1 0,-1 0 0,4 2 16,3 1-16,-2 0 0,1 1 0,-1 3 15,0 0-15,0 1 0,2 3 0,-2-2 16,2 2-16,-1 1 0,0-1 15,1 1-15,0 0 0,0 0 0,0 1 16,1-1-16,-1 0 0,0 0 0,1 0 16,1 0-16,-2 1 0,2 3 0,-1 3 15,1 2-15,2 5 0,2 1 0,1 2 16,1 1-16,-3 0 0,-3 0 16,-2-2-16,-3-2 0,1 2 0,-2 0 0,-1 0 15,-2 0-15,0 1 0,1 1 16,1-1-16,0-1 0,-4 1 0,1-1 15,6 2-15,6 2 0,5 0 0,2 0 16,-2 0-16,1-4 0,-3 1 0,-1-4 16,-3-1-16,-3-5 0,1 4 0,4-1 15,-3-2-15,2-2 0,0-1 0,-4-2 16,1-1-16,0-1 0,-2-3 16,0 2-16,2 0 0,1 2 0,0 0 15,-2-3-15,-3-2 0,1 2 0,0-2 16,0 2-16,-2-6 0,-2-4 0,-3-5 15,-6-4-15,-3-3 0,-5-2 0,7 1 16,2 3-16,7 1 0,7 3 0,2 0 16,0-2-16,3-1 0,0-1 0,2 0 15,-1-1-15,1-3 0,-2 2 16,-3-4-16,-4-1 0,-2 2 0,-1 3 16,2 3-16,1 5 0,0 2 0,2 4 15,0 3-15,0 1 0,0 2 16,0 1-16,0 2 0,0 0 15,0 0-15,0 0 0,0 0 0,0 0 16,1 3-16,-2 2 0,2 6 0,0 3 16,2 6-16,3 5 0,-1 1 15,-1 3-15,-5-2 0,-2-2 0,-3-2 0,0-4 16,0 1-16,-2-3 0,1 1 0,3 0 16,-1-2-16,-1 1 0,0-3 15,0-1-15,5 0 0,1-1 0,7 1 16,1 1-16,1 2 0,-2 0 0,-2-3 15,2-3-15,-1 0 0,2-2 0,-2-3 16,-3-2-16,-2-1 0,-1-2 0,1 0 16,1 1-16,-2 0 0,3-1 15,-2 0-15,-1-1 0,-4-3 0,-3-5 16,-4-8-16,-6-5 0,6-4 0,2 1 16,5 1-16,10 3 0,1-2 0,4-1 15,-1 0-15,1-2 0,-1 1 0,2-1 16,-1 3-16,-2-1 0,-2 0 0,-4 2 15,-5 3-15,-3 4 0,2 4 0,3 5 16,0 2-16,2 3 0,-4 1 0,2 0 16,0 1-16,-2 0 0,2 1 0,2 2 15,1 2-15,4 4 0,0 2 16,-2 5-16,-2 0 0,-3 1 0,-3 1 16,0-1-16,-4-1 0,1 0 0,2 0 15,-1 0-15,2 0 0,0 0 0,-2-2 16,-1 0-16,5 4 0,6 1 0,2 2 15,2 2-15,3-2 0,-1-2 16,-1-2-16,-1-2 0,-1-2 0,-2-4 16,1 0-16,0-1 0,-2-1 0,-2-3 15,1-1-15,-2-1 0,-2-1 0,-2-2 16,2 1-16,0 2 0,2 0 16,1 0-16,1 0 0,-2-2 0,-1-1 0,-4-1 15,1 1-15,-1-2 0,2 0 0,0 2 16,-1-2-16,-2 0 0,-1 0 0,0 1 15,-5-1-15,-1-3 0,-4 1 16,0-2-16,0 1 0,2 2 0,-4 2 16,2-2-16,-4-1 0,-2-2 0,-2 2 15,1 0-15,-4 0 0,-6 3 0,-3 1 16,-2 3-16,4 4 0,8 2 0,3-1 16,1 2-16,1-2 0,-1-1 0,3 0 15,0 0-15,3-1 0,0-1 16,1 0-16,2-1 0,1-1 0,0 1 15,1-2-15,3-1 0,0 2 0,1-2 16,3 0-16,1-1 0,2 1 0,0-1 16,0 0-16,0 0 0,0-1 0,0 1 15,0 0-15,0-1 0,0 2 0,3-1 16,0 0-16,3 0 0,2 0 0,1 1 16,1-2-16,0 0 0,1 0 15,1-2-15,-1 1 0,2 1 0,0-3 16,2 0-16,4 4 0,7 3 0,3 0 15,3 2-15,-3 0 0,3-2 0,3 0 16,0-1-16,-3-2 0,-4-2 0,0 2 16,0-1-16,1-1 0,-2 1 0,-3 1 15,-4-1-15,-1 0 0,-3-1 0,-1 2 16,0 1-16,-2 0 0,-3-2 16,-1 0-16,0 0 0,0-2 0,0 2 15,0 1-15,-2 0 0,-2 0 0,-1 0 16,-2-1-16,1 1 0,1-2 0,2 4 15,-3-1-15,1-1 16,0-1-16,-2-1 0,-1 1 0,0 1 0,0 0 0,3 0 16,-3 0-16,0 0 0,0 0 0,-2 0 15,0 0-15,0 0 0,1-1 16,0 1-16,0 0 0,0 1 0,0 0 16,-2-1-16,-1-1 0,-1-1 15,-2-1-15,1 3 0,-3-1 16,1 1-16,0-2 0,-2 2 0,1 0 15,-1-1-15,1 2 0,1 1 0,-1-1 16,-1 2-16,3-3 0,-1 0 0,1-1 16,0-1-16,3 2 0,1 0 0,-1 0 15,4 0-15,1 0 0,-2 0 0,2 0 16,-2 0-16,0 0 0,1-1 16,1-2-16,4-3 0,-3-2 0,2-1 0,-2-3 15,0-1-15,0 4 0,-1 3 16,0 2-16</inkml:trace>
  <inkml:trace contextRef="#ctx0" brushRef="#br0" timeOffset="175469.9705">11828 10030 0,'0'0'0,"0"0"0,0 0 16,0 0-16,0 0 0,0 0 0,0 0 15,0 0-15,0 0 0,0 0 0,0 0 16,0 0-16,0 0 0,0 0 0,0 0 16,0 0-16,0 0 0,0 0 0,0 0 15,0 0-15,0 0 0,0 0 0,0 0 16,0 0-16,0 0 0,0 0 0,0 0 16,0 0-16,0 0 0,0 0 0,0 0 15,0 0-15,0 0 0,0 0 0,0 0 16,0 0-16,0 0 0,0 0 15,0 0-15,0 0 0,0 0 0,0 0 16,0 0-16,0 0 0,0 0 0,0 0 16,0 0-16,154 126 0,-145-124 0,2 1 15,1-1-15,2 1 0,-3-1 0,1-1 16,2-1-16,0 2 0,0-2 0,0 0 16,5 0-16,-3 1 0,2 0 0,0 1 15,-1 1-15,2 2 0,0 1 16,2 1-16,0-2 0,0 0 0,2-1 15,1-1-15,2 1 0,-1 1 0,0-1 16,-1 1-16,0-3 0,1 0 0,-3-2 16,2 0-16,-3-2 0,3 0 0,2 0 15,1-2-15,3 0 0,2 1 0,2-2 16,-2 0-16,1 0 0,0-2 16,0-3-16,2 0 0,11-4 15,5-2-15,3-2 0,-1-2 0,-11 6 16,-5 0-16,-2-1 0,2 0 0,2-2 15,-2 0-15,1 0 0,0 0 16,0 0-16,-1 1 0,0-1 0,-4 2 16,-1 1-16,-1 1 0,-2 1 0,-2 1 15,-1 0-15,-8 5 0,-5 1 0,23-11 16,13-8-16,3-2 0,7-1 0,-29 13 16,-10 8-16,0-1 0,4-1 0,6-4 15,4-3-15,4 0 0,-1 0 0,-2 2 16,0 3-16,0 1 0,2-2 15,-1 0-15,-3 1 0,0 1 0,-1 1 16,0 1-16,1 1 0,0 1 0,1 1 16,-3 2-16,1-2 0,-3 3 0,-2-4 15,-1 5-15,-4 2 0,2 0 0,0 2 16,2 0-16,-1 0 0,0 1 0,-4 0 16,-1-2-16,-3 2 0,0-1 0,-5 0 15,0-2-15,-3 1 0,-2 0 0,-1-2 16,-3 1-16,0 0 0,-3-2 15,0 0-15,0 0 0,0 0 0,-1 0 16,1-1-16,-3-1 0,2 1 0,-2 1 16,-1-1-16,1-1 0,-4-1 0,0 0 15,0-4-15,2-1 0,0-2 0,0-4 16,2 3-16,0 2 0,2 3 0,1 6 16,0 0-16</inkml:trace>
  <inkml:trace contextRef="#ctx0" brushRef="#br0" timeOffset="176167.7324">15418 9655 0,'0'0'0,"0"0"0,0 0 0,0 0 16,0 0-16,0 0 0,0 0 0,0 0 15,0 0-15,0 0 0,0 0 0,0 0 16,0 0-16,0 0 0,0 0 0,0 0 16,0 0-16,0 0 0,0 0 15,0 0-15,0 0 0,0 0 0,0 0 16,0 0-16,0 0 0,0 0 0,0 0 16,205 7-16,-184-9 0,1 2 0,2-3 15,-1 3-15,1 1 0,2-3 0,2 1 16,0-1-16,4 0 0,0 2 0,-1 0 15,1 0-15,-1-1 0,0 1 0,-3-1 16,-2 1-16,-1 0 0,3-1 0,0 0 16,-1 1-16,-2 1 0,-4-2 15,-2 2-15,0-3 0,1 1 0,-2 1 16,1 0-16,-5 0 0,0-1 16,-5-1-16,0 0 0,-4 2 0,0 0 15,-4 0-15,-1-1 0,0-1 16,-1 2-16,1-4 0,-6 1 0,2-5 15,-2 0-15,-1-3 0,0-3 0,0 3 16,3 2-16,2 5 0,2 4 0,0 0 16</inkml:trace>
  <inkml:trace contextRef="#ctx0" brushRef="#br0" timeOffset="177069.839">15837 9026 0,'0'0'0,"0"0"0,0 0 16,0 0-16,0 0 0,0 0 0,0 0 15,0 0-15,0 0 0,0 0 0,0 0 16,0 0-16,0 0 0,0 0 15,0 0-15,0 0 0,0 0 0,0 0 0,0 0 16,0 0-16,0 0 0,0 0 0,0 0 16,0 0-16,0 0 0,0 0 15,0 0-15,0 0 0,0 0 0,0 0 16,0 0-16,64 191 0,-63-174 0,1-1 16,-2 0-16,0-3 0,2 2 0,2-1 15,-2-1-15,0 2 0,-1-1 0,1-1 16,-4 0-16,0-1 0,1 0 0,-1-2 15,0 1-15,2 1 0,0 0 16,0 0-16,0-1 0,2 1 0,0-2 16,0 1-16,1-1 0,-3-1 0,0 0 15,0 0-15,0-1 0,2 1 0,-1-3 16,2 1-16,0-1 0,0-2 0,0 0 16,1 0-16,-4-3 0,1 2 0,0-1 15,-1-1-15,1 1 0,-1-1 16,1-1-16,-1 1 0,1 0 0,0 0 0,-1 0 15,0-1-15,0 1 0,0-1 16,0 2-16,0 0 0,1-1 0,1 3 16,-2-3-16,0 2 0,1 2 0,0 0 15,0 0-15,0 2 0,-1-1 0,-1 1 16,0-1-16,1-1 0,0-1 0,0 1 16,1 1-16,-1-1 0,1-2 0,-2 0 15,1-2-15,1 1 0,0-1 16,0-1-16,0 3 0,1-2 0,-2 0 15,0 0-15,0 0 0,0 0 0,1 0 16,-1-1-16,0 0 0,1 0 0,1 1 16,-1-1-16,-1 0 0,0 0 0,-1 0 15,1 0-15,0 0 0,1 0 0,0 0 16,-1 0-16,0 0 0,-1 0 0,1 0 16,-1-1-16,1 1 0,0 0 15,0 0-15,-1-1 0,1 0 0,0-1 16,0 1-16,0 1 0,-1-2 0,-1 0 15,0-2-15,1 0 0,-1 0 0,0-5 16,0 0-16,2-3 0,-3-3 0,2 0 16,0 3-16,1 2 0,0 6 0,0 4 15,0 0-15</inkml:trace>
  <inkml:trace contextRef="#ctx0" brushRef="#br0" timeOffset="177814.7675">17036 9048 0,'0'0'0,"0"0"0,0 0 15,0 0-15,0 0 0,0 0 0,0 0 16,0 0-16,0 0 0,0 0 0,0 0 15,0 0-15,0 0 0,0 0 0,0 0 16,0 0-16,0 0 0,0 0 0,0 0 16,0 0-16,0 0 0,0 0 0,62 209 15,-57-178-15,1 0 0,0-3 16,1-1-16,-2-1 0,-2-1 0,3-2 16,-5-2-16,1-2 0,0-4 0,-1-1 15,-2-1-15,-1-1 0,-1-7 0,-1 3 16,0-3-16,0-2 0,-2-1 0,0-2 15,-1 0-15,-2-1 0,0-5 0,-1-2 16,-2-4-16,1-4 0,2 0 0,0-5 16,4 4-16,3 6 0,2 3 0,0 8 15,0 0-15</inkml:trace>
  <inkml:trace contextRef="#ctx0" brushRef="#br0" timeOffset="178306.3132">16922 8944 0,'0'0'0,"0"0"0,0 0 0,0 0 15,0 0-15,0 0 0,0 0 0,0 0 16,0 0-16,0 0 0,0 0 0,0 0 16,0 0-16,0 0 0,0 0 0,0 0 15,0 0-15,0 0 0,202 16 0,-177-5 16,0 2-16,2 1 0,0 1 0,-3 1 15,1 1-15,1 2 0,0 1 16,0 1-16,-2 0 0,3 2 0,-1-2 0,0 0 16,-1 0-16,-3 1 15,-1 4-15,1 1 0,-3 3 0,-3-5 16,-5-8-16,-3 1 0,-4-2 0,1 0 16,-4-4-16,1-3 0,-1-1 15,0-2-15,-3-1 0,-1 2 0,-6-2 16,-4 0-16,-3 0 0,-4 2 0,0-3 15,-1 1-15,-3-3 0,0 1 0,-5-1 16,0 0-16,-1-2 0,-1-2 0,3 1 16,-1-1-16,1 3 15,-2-4-15,-1-1 0,-1-1 0,1-1 0,3 0 0,0 0 16,5 4-16,1-1 0,4 2 16,-1 2-16,1 1 0,5 0 0,2-1 15,1 3-15,4-3 0,1 2 0,1-2 16,1 2-16,1-2 0,2 2 0,0-1 15,4 0-15,2 1 0,2 0 0,5-3 16,0 0-16,3-4 0,-3 1 0,-5 0 16,-4 0-16,-4 3 0,0 0 0</inkml:trace>
  <inkml:trace contextRef="#ctx0" brushRef="#br0" timeOffset="178581.6966">17881 9202 0,'0'0'0,"0"0"0,0 0 0,0 0 0,0 0 16,0 0-16,0 0 0,0 0 0,0 0 15,0 0-15,0 0 0,0 0 0,0 0 16,0 0-16,0 0 0,0 0 15,0 0-15,61 188 0,-61-173 0,0-4 0,0-2 16,-4-2-16,0 0 0,-2-2 16,1-4-16,-4-2 0,-1-3 0,1-5 15,2-3-15,5 3 0,-1 0 0,4 4 16,-1 5-16,0 0 0</inkml:trace>
  <inkml:trace contextRef="#ctx0" brushRef="#br0" timeOffset="178756.8733">17786 9010 0,'0'0'0,"0"0"0,0 0 0,0 0 0,0 0 15,0 0-15,0 0 0,0 0 0,0 0 16,0 0-16,0 0 0,0 0 0,0 0 16,0 0-16,0 0 0,0 0 0,0 0 15,0 0-15,0 0 0,0 0 0,0 0 16,0 0-16,0 0 0</inkml:trace>
  <inkml:trace contextRef="#ctx0" brushRef="#br0" timeOffset="179258.7045">18236 9136 0,'0'0'0,"0"0"0,0 0 15,0 0-15,0 0 0,0 0 0,0 0 16,0 0-16,0 0 0,0 0 0,0 0 16,0 0-16,0 0 0,0 0 0,0 0 15,0 0-15,0 0 0,0 0 0,0 0 16,0 0-16,0 0 0,0 0 0,0 0 16,-191 52-16,181-46 0,-1 0 0,3 2 15,1-1-15,3-1 0,1 0 16,3 0-16,3 0 0,1-1 0,2 0 15,2 1-15,3-1 0,-1 0 0,2 1 16,2-2-16,0 3 0,2-1 16,3 2-16,2 1 0,0 1 15,-2-1-15,-4 0 0,-1 0 0,0-1 16,-2 0-16,0-1 0,-2 0 0,-1 2 16,-2-3-16,0-1 0,-5 2 0,0 0 15,-2 0-15,-3 2 0,0 1 0,-4-2 16,1 1-16,-2-2 0,-3-2 0,-2-1 15,-1 1-15,-4 0 0,0-1 16,-4 2-16,-3-3 0,1-2 0,0-1 16,1-1-16,2 0 0,1 0 0,2 0 15,1-1-15,1 0 0,3-1 0,2-1 16,2 0-16,2-1 0,3 0 0,2-3 16,1-1-16,1-4 0,4-4 0,3-1 15,3-1-15,3-2 0,-1 3 0,-3 5 16,-4 7-16,-5 6 0,0 0 15</inkml:trace>
  <inkml:trace contextRef="#ctx0" brushRef="#br0" timeOffset="179558.8247">18446 8837 0,'0'0'0,"0"0"0,0 0 15,0 0-15,0 0 0,0 0 0,0 0 0,0 0 16,0 0-16,0 0 0,0 0 0,0 0 16,0 0-16,0 0 0,0 0 0,0 0 15,0 0-15,0 0 0,10 201 0,-12-165 16,-1 1-16,3 0 0,-1-4 0,1-2 16,1-4-16,0-1 0,1-1 15,2 0-15,0-3 0,-2-3 0,0-1 0,-1-2 16,1 0-16,0-3 0,0 0 15,-1-2-15,1-4 0,2-2 0,-1-3 16,-1-5-16,2-2 0,0-4 0,0 2 16,0 2-16,-3 2 0,-1 3 0,0 0 15</inkml:trace>
  <inkml:trace contextRef="#ctx0" brushRef="#br0" timeOffset="179928.4276">18698 9306 0,'0'0'0,"0"0"16,0 0-16,0 0 0,0 0 0,0 0 16,0 0-16,0 0 0,0 0 0,0 0 15,0 0-15,0 0 0,0 0 0,0 0 16,0 0-16,0 0 0,0 0 16,178 82-16,-163-80 0,0 2 0,1-1 15,1-1-15,-2-2 0,0 0 0,-2-3 16,0 2-16,-4-1 0,-4-1 0,1 2 15,-3-1-15,-2-3 0,0-1 0,-3-2 16,-1-2-16,-3-2 0,-3-2 0,-1-3 16,-4-4-16,-3-1 0,-3 0 0,1 0 15,-3 2-15,2 2 0,0 5 16,1 4-16,1 4 0,2 0 0,-2 4 16,0 1-16,-2 3 0,0 4 0,0 0 15,3 1-15,1 0 0,4 1 0,1 0 16,1 0-16,3-1 0,0 0 0,3-1 15,5-3-15,3 0 0,4-3 0,2-3 16,2-3-16,-3 0 0,-2 1 16,-4 2-16,-3 2 0,0 0 0</inkml:trace>
  <inkml:trace contextRef="#ctx0" brushRef="#br0" timeOffset="180220.5397">19072 8758 0,'0'0'0,"0"0"0,0 0 0,0 0 0,0 0 16,0 0-16,0 0 0,0 0 0,0 0 16,0 0-16,0 0 0,0 0 15,0 0-15,0 0 0,8 221 0,-8-185 16,-1 0-16,0 1 0,0-1 0,-2 0 15,0-6-15,0 1 0,2-4 0,-2-1 16,2-3-16,0-1 0,1-3 0,1-1 16,1-6-16,1-2 0,1-1 0,2-6 15,-1-3-15,1-3 0,2-8 16,0-2-16,-1 0 0,-3 3 0,-1 5 16,-3 5-16,0 0 0</inkml:trace>
  <inkml:trace contextRef="#ctx0" brushRef="#br0" timeOffset="180610.3973">19376 9025 0,'0'0'0,"0"0"0,0 0 0,0 0 0,0 0 16,0 0-16,0 0 0,0 0 0,0 0 15,0 0-15,0 0 0,0 0 0,0 0 16,-204 64-16,176-53 0,1 0 0,1 0 15,2 0-15,2 0 0,1 0 0,1-2 16,4 2-16,0-1 0,2 0 0,4 0 16,2-3-16,2-2 0,3 0 15,2-1-15,1 0 0,1-1 0,1-1 16,1 2-16,1-1 0,1 0 0,0 1 16,3 0-16,-3 0 0,3-1 0,1 0 15,0 2-15,-1-1 0,-1 3 0,0-2 16,2 1-16,1-1 0,-1 1 0,3-1 15,-1 0-15,1-1 0,2 2 0,-1-2 16,2 2-16,1-1 0,-1-1 16,1 1-16,3 1 0,0-2 0,-1-1 15,0 0-15,-1-1 0,-1-2 0,-1-3 16,-2-2-16,-3-3 0,-1-1 0,1-5 16,-3 3-16,-3 3 0,0 2 0,-4 6 15,0 0-15</inkml:trace>
  <inkml:trace contextRef="#ctx0" brushRef="#br0" timeOffset="181106.3432">19458 8990 0,'0'0'0,"0"0"0,0 0 0,0 0 0,0 0 0,0 0 15,0 0-15,0 0 0,0 0 16,0 0-16,0 0 0,0 0 0,0 0 0,0 0 15,0 0-15,0 0 0,0 0 16,0 0-16,0 0 0,0 0 0,0 0 16,197 39-16,-186-25 0,0 3 0,1 0 15,0 3-15,-4 2 0,0 1 0,-4 2 16,-2-2-16,-2 0 0,-3-2 0,0-2 16,-1-3-16,0-1 0,-1-3 0,0-2 15,-2-2-15,-1-1 0,-1 0 0,-2-4 16,-1-1-16,-1 1 0,0-2 15,1-1-15,-2 0 0,0-4 0,0 0 16,-1-1-16,3-1 0,-3-1 0,3-1 16,-1-1-16,3 2 0,1-2 0,3 0 15,-1 0-15,4 0 0,-1 1 0,2-2 16,0 1-16,2 0 0,1 0 0,2 2 16,1 0-16,-2 2 0,2 0 0,0 0 15,-1 2-15,3 0 0,-2-2 16,3 1-16,2-1 0,0 1 15,1 1-15,5-2 0,1 3 0,3 1 16,-2-3-16,-1 3 0,-1-1 16,-1-1-16,0-1 0,1 0 0,-3-1 15,2-1-15,0-1 0,-4 2 0,-1 0 16,-4 2-16,11-3 0,8-4 0,-1 2 16,0-1-16,-17 9 0,-6 0 0,0 0 15</inkml:trace>
  <inkml:trace contextRef="#ctx0" brushRef="#br0" timeOffset="181515.1119">20055 9021 0,'0'0'0,"0"0"0,0 0 15,0 0-15,0 0 0,0 0 0,0 0 16,0 0-16,0 0 0,0 0 0,0 0 16,0 0-16,0 0 0,0 0 0,0 0 15,0 0-15,0 0 0,0 0 0,0 0 16,-191 36-16,173-25 0,-1 0 15,2 0-15,3 0 0,4-2 0,1 0 16,3 1-16,1-1 0,3 2 0,-1 0 16,3-3-16,1 1 0,2 0 0,0-1 15,2 2-15,4-1 0,1-1 0,0 1 16,3-1-16,1 0 0,4 0 0,0 1 16,2-1-16,-1 0 0,-2 0 0,-3-1 15,-2 1-15,-3-2 0,0 0 16,0-1-16,-5 0 0,1 0 0,-4 0 15,1-1-15,-1-2 0,-1 1 0,-3 0 16,-2 1-16,-3-1 0,-3 0 0,-2 1 16,-3-1-16,-1-1 0,-3 0 0,-1-2 15,-1-2-15,-1 1 0,0-2 0,0 0 16,5-2-16,0 0 0,6 0 0,3 1 16,3-2-16,1 2 0,4-3 0,1-1 15,5-4-15,5-2 0,2-2 16,-2 2-16,-2 7 0,-4 3 0,-4 4 15,0 0-15</inkml:trace>
  <inkml:trace contextRef="#ctx0" brushRef="#br0" timeOffset="182048.1515">20100 9038 0,'0'0'0,"0"0"0,0 0 0,0 0 0,0 0 15,0 0-15,0 0 0,0 0 16,0 0-16,0 0 0,0 0 0,0 0 15,0 0-15,0 0 0,0 0 0,0 0 16,0 0-16,0 0 0,0 0 0,30 197 16,-21-181-16,1 0 0,6 2 0,-2-5 15,2 0-15,-2-3 0,3-1 16,-2-1-16,2-2 0,-3-1 0,2-3 16,-2-1-16,-1-1 0,-2-2 0,-2-1 15,0-1-15,-1-1 0,-1 0 0,-1-4 16,0 0-16,-2-4 0,-1-1 0,0-2 15,-2-1-15,0-2 0,-1 0 0,-2-3 16,0 3-16,0-2 0,0 3 0,2 0 16,2 3-16,-1 3 0,0 3 0,-1 5 15,-1 3-15,2 0 0,-1 1 16,-1 1-16,1 0 0,-1 2 0,-1 2 16,-1 2-16,-2 5 0,-1 1 0,1 5 15,1 2-15,1 0 0,1 5 0,2-1 16,2 3-16,0-1 0,1 1 0,3 1 15,1 2-15,3-1 0,-3 0 0,0 3 16,0-1-16,0-1 0,-4-1 0,-1-1 16,0 0-16,-3-2 0,1-3 0,-2-4 15,-1-1-15,-1-5 0,-3-1 16,-1-2-16,0-2 0,-2-1 0,-4 0 16,-1-1-16,-5-2 0,-2-1 0,1-2 15,-6-3-15,0-1 16,-1-2-16,1-2 0,-4-7 0,3-4 15,2-4-15,7-6 0,9 0 0,9-4 16,3 5-16,1 9 0,-1 8 0,-2 10 16,0 0-16</inkml:trace>
  <inkml:trace contextRef="#ctx0" brushRef="#br0" timeOffset="182423.6247">20593 9121 0,'0'0'0,"0"0"0,0 0 0,0 0 0,0 0 16,0 0-16,0 0 0,0 0 0,0 0 15,0 0-15,0 0 0,0 0 0,0 0 16,0 0-16,0 0 0,0 0 16,0 0-16,43 194 0,-32-185 0,0-4 15,1 0-15,2-1 0,0-2 0,-2-2 16,1-2-16,-2-3 0,1-2 0,-1-1 15,-3 0-15,-1-5 0,-2 0 0,-4-2 16,-1-3-16,-2-2 0,-1 0 0,-2-3 16,0-1-16,-3 2 0,0 2 15,-4 4-15,1 2 0,-1 5 0,-2 1 0,-3 2 16,-2 1-16,0 1 0,0 0 16,1 1-16,1 2 0,1 2 0,4 1 15,-3 3-15,2 0 0,-1 2 0,1 4 16,3-2-16,0 3 0,2-2 0,4-2 15,2 0-15,3-2 0,4-4 0,4-3 16,1-1-16,-2-1 0,-5 3 0,-3 0 16,0 0-16</inkml:trace>
  <inkml:trace contextRef="#ctx0" brushRef="#br0" timeOffset="182827.6531">20889 9307 0,'0'0'0,"0"0"0,0 0 0,0 0 0,0 0 16,0 0-16,0 0 0,0 0 0,0 0 15,0 0-15,0 0 0,0 0 0,0 0 16,0 0-16,0 0 0,0 0 0,0 0 16,0 0-16,0 0 0,0 0 0,0 0 15,0 0-15,0 0 0,0 0 0,0 0 16,0 0-16,0 0 0,0 0 0,0 0 15,0 0-15,0 0 0,73-188 16,-65 169-16,1 1 0,1 1 0,0 3 16,-1 3-16,-1 3 0,-1 2 0,0 2 15,0 1-15,1 1 0,-1 1 0,0 0 16,0 1-16,-2 1 0,0 1 0,0 1 16,1 1-16,0 3 0,2 3 0,0 1 15,0 5-15,0 3 0,-3 4 0,1 3 16,-1 1-16,-2-1 0,1 2 0,0-2 15,-1 2-15,0-1 0,-1-1 16,-1 1-16,-2-1 0,0-1 0,0-3 16,-2-3-16,-2 0 0,-2-4 0,-6-4 15,2-6-15,4-2 0,0-2 0,7-1 16,0 0-16</inkml:trace>
  <inkml:trace contextRef="#ctx0" brushRef="#br0" timeOffset="183627.3688">17213 9894 0,'0'0'0,"0"0"0,0 0 16,0 0-16,0 0 0,0 0 15,0 0-15,0 0 0,0 0 0,0 0 0,0 0 16,0 0-16,25 211 0,-23-190 15,0-1-15,1-3 0,-3-2 0,2-4 16,0-1-16,-1-2 0,1-2 0,0-1 16,-2-2-16,0-3 0,0 0 0,1-1 15,-1-1-15,2 1 0,5-4 0,-2 1 16,3-3-16,2-1 0,1-3 0,1 0 16,-1-2-16,1 2 0,0-1 0,2 0 15,0-1-15,1 3 0,0-1 16,0 3-16,1 0 0,1 0 0,0 3 15,2 0-15,-3 1 0,1 3 0,-4 2 16,-2 1-16,-2 2 0,0 2 0,0 4 16,-1 0-16,-1 3 0,-1-1 0,-3 4 15,-2-2-15,2-1 0,-4-1 0,-3-2 16,2-2-16,-3 1 0,1 0 16,-3-1-16,-2 0 0,-1 0 0,-2-1 0,-2-1 15,-2 1-15,-5-1 0,-5 1 16,-3-2-16,-2-1 0,-2-2 0,-1-1 15,0-2-15,0-2 0,-1-3 0,3-1 16,2-1-16,2-1 0,6 0 0,1-1 16,2 0-16,3-1 0,1 1 0,5-1 15,-2 1-15,5 0 0,2-1 0,1 1 16,2 1-16,2-3 0,2 2 16,2-1-16,3-1 0,3-1 0,1 1 15,3 1-15,-5 3 0,-1 4 0,-6 2 16,-2 2-16,0 0 0</inkml:trace>
  <inkml:trace contextRef="#ctx0" brushRef="#br0" timeOffset="184031.2757">17714 10224 0,'0'0'0,"0"0"0,0 0 16,0 0-16,0 0 0,0 0 0,0 0 15,0 0-15,0 0 0,0 0 0,0 0 16,0 0-16,0 0 0,0 0 0,0 0 16,0 0-16,0 0 0,0 0 15,0 0-15,0 0 0,195-31 0,-177 24 16,0 0-16,-1 1 0,0-3 0,-4 1 16,0 1-16,-6-2 0,-2 1 0,-2 0 15,-4 2-15,-2-1 0,-3 2 0,-1-2 16,-5 0-16,0-1 0,-7-1 0,1 1 15,-4 1-15,1 0 0,-1 4 0,-1 0 16,-2 3-16,0 0 0,1 2 16,2 0-16,3-1 0,3 2 0,0-2 15,4 1-15,-3 1 0,3-3 0,1 0 16,4 1-16,3-1 0,1 0 16,1-1-16,2 1 0,0-3 15,-1 1-15,0-3 0,1 0 0,-3-2 16,1-1-16,1-2 0,1-3 0,1-1 15,0 4-15,0 2 0,0 5 0,-1 3 16,0 0-16</inkml:trace>
  <inkml:trace contextRef="#ctx0" brushRef="#br0" timeOffset="184221.4984">17711 9861 0,'0'0'0,"0"0"0,0 0 15,0 0-15,0 0 0,0 0 0,0 0 16,0 0-16,0 0 0,0 0 0,0 0 15,0 0-15,0 0 0,0 0 0,0 0 16,0 0-16,0 0 0,0 0 0,185-85 16,-167 85-16,-2 2 0,2-1 15,-2 0-15,-1-2 0,-1 1 0,-2-4 0,-3 0 16,-4 2-16,-1-1 0,-3 2 16,-1 1-16,0 0 0</inkml:trace>
  <inkml:trace contextRef="#ctx0" brushRef="#br0" timeOffset="184463.2987">18219 9695 0,'0'0'0,"0"0"0,0 0 0,0 0 16,0 0-16,0 0 0,0 0 0,0 0 16,0 0-16,0 0 0,0 0 0,0 0 15,0 0-15,0 0 0,0 0 0,0 0 16,-20 195-16,21-174 0,-2 8 0,0 2 15,-2-3-15,1 6 0,2-9 0,1 0 16,0-2-16,2-1 0,-2-4 16,1-1-16,0-4 0,0-3 0,0-2 15,1-6-15,2-4 0,-1-4 0,0-1 16,-1 2-16,-3 2 0,0 3 0,0 0 16</inkml:trace>
  <inkml:trace contextRef="#ctx0" brushRef="#br0" timeOffset="184948.6364">18408 10136 0,'0'0'0,"0"0"0,0 0 0,0 0 15,0 0-15,0 0 0,0 0 0,0 0 16,0 0-16,0 0 0,0 0 0,0 0 16,0 0-16,0 0 0,0 0 0,0 0 15,0 0-15,0 0 0,0 0 16,212-4-16,-190-3 0,0 1 0,-7-1 15,-2 0-15,-4-1 0,-2 1 0,-3 1 16,-1 1-16,-5 0 0,-2-2 0,-3 0 16,-3-2-16,1 0 0,-5-2 0,0-1 15,-1 1-15,0 0 0,0 0 0,0 4 16,-2 0-16,3 3 0,-1 3 0,2 1 16,4 0-16,-3 2 0,5 0 0,0 1 15,2 1-15,1 0 0,-2 1 0,2 2 16,-1 1-16,1 1 0,1 1 15,2 2-15,2 1 0,2 1 0,-1 1 16,2 3-16,1 0 0,3 3 0,1-3 16,0 1-16,-1 0 0,4 0 0,-1 0 15,3 1-15,-3-2 0,0-1 0,-2-1 16,-2 0-16,-3-1 0,0-4 0,-4 0 16,-2-1-16,-2-1 0,-1 0 0,-2-2 15,-1 1-15,-2 0 0,-2-1 0,-3 2 16,-3-2-16,0-3 0,-2-1 15,3-2-15,-2-3 0,2-3 0,0-3 16,0-4-16,4-3 0,2-2 0,3-5 16,1-1-16,5 3 0,-1 8 0,3 4 15,0 8-15,0 0 0</inkml:trace>
  <inkml:trace contextRef="#ctx0" brushRef="#br0" timeOffset="185329.3228">18733 10107 0,'0'0'0,"0"0"16,0 0-16,0 0 0,0 0 0,0 0 15,0 0-15,0 0 0,0 0 0,197-28 16,-166 20-16,-2 1 0,0 1 0,6 0 16,-10 2-16,-3 0 0,-2-1 0,-5 0 15,0-1-15,-5-2 0,0 0 0,-4 0 16,-2 1-16,-2-1 0,-2 2 15,-3-1-15,0 1 0,-5-1 0,-1 1 16,-3 2-16,-1 1 0,1 2 0,-2 1 16,-2 1-16,2 2 0,-2 0 0,0 2 15,-1 1-15,1 0 0,-3 1 0,3 0 16,2 3-16,2 0 0,-1 0 0,3 2 16,-3-1-16,3 1 0,1-1 0,2 1 15,-1 0-15,3 1 0,3-2 0,-2 1 16,4-2-16,1-1 0,2-1 15,0-2-15,3 1 0,4-2 0,1 1 16,6-2-16,2-1 0,4-3 0,3 0 16,0-6-16,2-3 0,0-6 0,-1 0 15,-4 1-15,-12 4 0,-3 6 0,-8 4 16,0 0-16</inkml:trace>
  <inkml:trace contextRef="#ctx0" brushRef="#br0" timeOffset="185911.2004">19470 9887 0,'0'0'0,"0"0"0,0 0 15,0 0-15,0 0 0,0 0 0,0 0 16,0 0-16,0 0 0,0 0 0,0 0 16,0 0-16,0 0 0,0 0 15,0 0-15,0 0 0,0 0 0,-180 80 16,176-72-16,1 0 0,2 2 0,0 0 15,2-1-15,1-1 0,0-2 0,0 1 16,4-1-16,0 1 0,2-1 0,2-1 16,2 1-16,0 0 0,2-1 0,0 0 15,2 0-15,-1 1 0,1 0 0,0-1 16,-2 0-16,0-1 0,-4 0 16,2 0-16,-4-3 0,-1 3 0,-3-3 15,2 3-15,-5-3 0,-2 1 0,-2-1 16,-3 3-16,-4 0 0,-3 0 0,-5 2 15,-3-1-15,-3 0 0,-2-1 0,0 0 16,-2-1-16,1-1 0,0 0 0,3 1 16,3-2-16,1 1 0,5-1 0,2-1 15,4-1-15,3-2 0,5 0 16,4-3-16,2 0 0,3-2 0,3-3 16,6-2-16,3-3 0,2 1 0,3-3 15,3 0-15,-4 4 0,-9 3 0,-5 5 16,24-8-16,9-3 0,13-2 0,7 1 15,-26 15-15,-2 6 0,-4 3 0,-1 1 16,-5-1-16,-3-3 0,-7-1 0,-6-2 16,-3 0-16,-4 0 0,-1 1 0,-1 2 15,1 1-15,-1 2 0,1 2 16,-1 2-16,-2 2 0,-1 1 0,-1 2 16,0 2-16,-1 1 0,2-2 0,0 1 15,-2 0-15,2-5 0,2 1 0,-1-3 16,2-1-16,2-3 0,-1-2 0,0-5 15,-1-2-15,1-3 0,-1 2 0,0 1 16,0 3-16,0 0 0</inkml:trace>
  <inkml:trace contextRef="#ctx0" brushRef="#br0" timeOffset="186068.7451">19807 9918 0,'0'0'0,"0"0"16,0 0-16,0 0 0,0 0 0,0 0 15,0 0-15,0 0 0,0 0 0,0 0 16,0 0-16,0 0 0,0 0 0,0 0 16,0 0-16,0 0 0,0 0 0,0 0 15,0 0-15,0 0 0</inkml:trace>
  <inkml:trace contextRef="#ctx0" brushRef="#br0" timeOffset="191508.8436">11432 9100 0,'0'0'0,"0"0"0,0 0 16,0 0-16,0 0 0,0 0 0,0 0 15,0 0-15,0 0 0,0 0 0,0 0 16,0 0-16,0 0 0,0 0 16,0 0-16,0 0 0,0 0 0,0 0 15,0 0-15,0 0 0,0 0 0,0 0 16,0 0-16,0 0 0,0 0 0</inkml:trace>
  <inkml:trace contextRef="#ctx0" brushRef="#br0" timeOffset="194835.9338">11618 10364 0,'0'0'0,"0"0"0,0 0 0,0 0 16,0 0-16,0 0 0,0 0 0,0 0 15,0 0-15,0 0 0,0 0 16,0 0-16,0 0 0</inkml:trace>
  <inkml:trace contextRef="#ctx0" brushRef="#br0" timeOffset="219615.4873">13478 10499 0,'0'0'0,"0"0"0,0 0 16,0 0-16,0 0 0,0 0 0,0 0 15,0 0-15,0 0 0,0 0 16,0 0-16,0 0 0,0 0 0,0 0 16,0 0-16,0 0 0,0 0 0,0 0 15,0 0-15,0 0 0,0 0 0,0 0 16,0 0-16,0 0 16,0 0-16,0 0 0,-54 189 0,45-160 15,-1 2-15,1 1 0,2-4 0,3-3 16,3-3-16,0 1 0,1-2 0,0-1 15,0 0-15,1-1 0,2-3 0,-1 0 16,0 0-16,-1-1 0,3-2 0,3-1 16,2-3-16,0 1 0,-2-4 0,0 1 15,0-2-15,0-1 0,0-2 16,2 0-16,1-5 0,0-2 0,1-4 0,3-5 16,-3-4-16,-3 4 0,-1 3 15,-5 5-15,-2 6 0,0 0 0</inkml:trace>
  <inkml:trace contextRef="#ctx0" brushRef="#br0" timeOffset="220274.4097">14026 10417 0,'0'0'0,"0"0"0,0 0 0,0 0 0,0 0 0,0 0 15,0 0-15,0 0 0,0 0 0,0 0 16,0 0-16,0 0 0,0 0 16,0 0-16,0 0 0,0 0 0,0 0 15,0 0-15,0 0 0,0 0 0,-122 166 16,108-149-16,1 0 0,-2 2 0,-3 2 15,0-2-15,3 2 0,-4-1 0,0-1 16,-1 2-16,-1-2 0,1-2 0,2 0 16,-1-3-16,1-1 0,-3 1 0,2-1 15,1-1-15,-2-1 0,2-2 16,2-2-16,-3-2 0,3 2 0,0-3 16,2-1-16,2-2 0,3-3 0,0-1 15,0-1-15,0 1 0,0-2 0,3 0 16,0 0-16,0-3 0,1 1 0,1 0 15,1-2-15,2-1 0,3-1 0,2 0 16,1 1-16,2 1 0,-4 2 0,1 2 16,-1 0-16,0 0 0,2 0 15,0 0-15,2-1 0,0 3 0,-3 1 16,1 0-16,0 1 0,0 2 0,2 1 16,-1 0-16,0 3 0,1 0 0,1 1 15,2 2-15,-1 2 0,1 2 0,1 0 16,-3 3-16,0-1 0,0 2 0,-1 0 15,4-1-15,1-1 0,-1 0 0,1 0 16,1 1-16,0 1 0,1 1 0,-3-2 16,-1 1-16,-1-2 0,-1-3 15,0 1-15,-1-3 0,3 0 0,-1 0 16,2-1-16,0 0 0,0 1 0,2-1 16,-3-1-16,1-2 0,-1-1 0,-1-4 15,0-2-15,0-2 0,3-2 0,0 0 16,-3-2-16,1-2 0,-3 1 0,-4 1 15,-1 3-15,-2 5 0,0 0 0</inkml:trace>
  <inkml:trace contextRef="#ctx0" brushRef="#br0" timeOffset="221145.571">14039 10912 0,'0'0'0,"0"0"0,0 0 15,0 0-15,0 0 0,0 0 0,0 0 16,0 0-16,0 0 0,0 0 0,0 0 16,0 0-16,0 0 0,0 0 0,0 0 15,0 0-15,0 0 0,0 0 16,0 0-16,0 0 0,0 0 16,0 0-16,0 0 0,0 0 0,0 0 15,0 0-15,180-86 0,-171 74 0,-2-3 16,0 1-16,-3 0 0,1-3 0,-3 3 15,-3 0-15,0 0 0,-4 2 0,1 0 16,-2 0-16,-1 4 0,-1 3 0,-2 4 16,-2 2-16,1 5 0,-4 1 0,0 3 15,-2 3-15,-1 5 0,-5 4 0,-1 3 16,-2 4-16,-1 1 0,1 0 16,3 0-16,4-1 0,5-2 0,4-2 15,1 0-15,1-2 0,2 1 0,0-2 16,0-2-16,4-1 0,2-2 0,3-2 15,6 0-15,0-4 0,1-1 0,2-2 16,1-1-16,-1-2 0,4-4 0,-2-2 16,5-4-16,3-4 0,5-4 0,1-3 15,-3-1-15,0-2 0,-1 0 0,-2 1 16,0-5-16,1-2 0,-1-3 16,-1-1-16,-3 1 0,0 0 0,-1 0 15,-3 3-15,-2 1 0,-3 5 0,1 4 16,-5 3-16,-1 5 0,0 3 0,-2 3 15,-2 2-15,0 0 0,-1 0 0,0 2 16,1 2-16,0 1 0,-1 1 16,-2 3-16,-1 3 0,-1 2 0,0 1 15,0 1-15,-1-2 0,-1 2 16,0 0-16,0-2 0,-1 2 0,0-2 0,0 0 16,-2 0-16,0-1 0,2-1 0,1-2 15,-1-1-15,0-1 0,1-3 16,2-1-16,3-2 0,2-2 0,0-1 0,0-1 15,0 1-15,0 0 0,1-3 0,1-1 16,2-3-16,2-5 0,2-2 0,3-1 16,-1-4-16,1 0 0,4-3 15,1 0-15,1-1 0,0 0 0,-2 1 16,-1-1-16,2 2 0,0 1 0,0 2 16,4 2-16,-3 3 0,0 0 0,-3 6 15,-2 2-15,-3 3 0,-2 3 0,0 1 16,-2 1-16,2 0 0,-2 2 0,-1 2 15,-2 1-15,-2 4 0,-2 4 16,-2 2-16,0 3 0,1-1 0,-3 2 0,4 1 16,-3 2-16,1-2 0,-2-1 15,-1-1-15,-1 1 0,3 0 0,-2-1 16,1 1-16,1-2 0,1 0 0,-2-2 16,1-5-16,2-1 0,0-5 15,1-3-15,1-1 0,0-3 0,5-5 0,0-7 16,1-3-16,1 0 0,-2 6 15,-2 4-15,-2 5 0,0 0 0</inkml:trace>
  <inkml:trace contextRef="#ctx0" brushRef="#br0" timeOffset="221641.4239">14654 10762 0,'0'0'0,"0"0"0,0 0 15,0 0-15,0 0 0,0 0 16,0 0-16,0 0 0,0 0 0,0 0 16,0 0-16,0 0 0,0 0 0,0 0 15,0 0-15,0 0 0,0 0 0,0 0 16,0 0-16,0 0 0,0 0 0,0 0 16,0 0-16,0 0 0,0 0 0,0 0 15,0 0-15,0 0 0,0 0 0,0 0 16,0 0-16,184 79 0,-183-67 15,-2 4-15,-3 1 0,-1 1 0,-2 1 16,-2 1-16,-2-1 0,-2-2 0,2-2 16,1 1-16,-1-3 0,1-1 15,1 0-15,-5 1 0,2-2 16,-2 0-16,2-2 0,4-4 0,-1-3 16,1 1-16,1-3 0,1 1 0,1-1 15,1-1-15,2-1 0,-2-1 0,2-2 16,0-3-16,1 0 0,1-2 0,0-1 15,2-1-15,3-2 0,5-3 0,1 0 16,0-1-16,2 0 0,-2 4 16,1-4-16,2 4 0,-1 0 0,2 2 15,-4 2-15,-1 4 0,-3 1 0,2 1 16,0 1-16,1 0 0,-3 0 0,-1 2 16,-1 0-16,3 0 0,-3 0 0,1 0 15,-2 1-15,-1 0 0,0 0 0,1 0 16,1-1-16,-4 1 0,0-2 0,-1 2 15,0 0-15</inkml:trace>
  <inkml:trace contextRef="#ctx0" brushRef="#br0" timeOffset="222013.2215">14904 11064 0,'0'0'0,"0"0"0,0 0 0,0 0 16,0 0-16,0 0 0,0 0 0,0 0 15,0 0-15,0 0 0,0 0 16,0 0-16,0 0 0,0 0 0,0 0 16,0 0-16,0 0 0,0 0 0,0 0 15,0 0-15,0 0 0,0 0 0,0 0 16,0 0-16,0 0 0,0 0 0,0 0 16,0 0-16,0 0 0,0 0 0,0 0 15,0 0-15,116-170 0,-105 154 0,0 2 16,-1-1-16,0 2 0,-2 0 0,1 1 15,-3 3-15,-5 4 0,1 0 16,-2 3-16,2 1 0,0 1 0,0-1 16,-2 2-16,0-1 0,0 0 0,0 1 15,0 0-15,1 1 0,2 1 0,3 1 16,-3 1-16,3 1 0,1-1 0,-2 0 16,1-1-16,2 0 0,-2-4 0,2 0 15,0-5-15,1-4 0,0-1 16,-3 1-16,-2 4 0,-2 2 0,-2 3 15,0 0-15</inkml:trace>
  <inkml:trace contextRef="#ctx0" brushRef="#br0" timeOffset="222603.244">16092 10467 0,'0'0'0,"0"0"0,0 0 0,0 0 0,0 0 15,0 0-15,0 0 0,0 0 0,0 0 16,0 0-16,0 0 0,0 0 0,0 0 15,0 0-15,0 0 0,-63 202 0,53-180 16,-1-1-16,-3 2 0,-1 2 0,-3-1 16,3-3-16,5-2 0,0-5 0,5-2 15,1-2-15,1-4 0,-1 1 16,2-2-16,-2-3 0,1-1 0,0 0 16,1-2-16,0-1 0,-1 1 0,1-2 15,-3 1-15,1-3 0,-3-2 0,0 0 16,1-3-16,0-1 0,-3-1 0,-3-2 15,-1 0-15,-2-1 0,1-1 0,2 0 16,-1-4-16,1 1 16,0 1-16,-3 5 0,-3 5 0,0 7 15,-3 5-15,2 1 0,4 0 0,2 3 16,4-1-16,-3 3 0,0 1 0,-2 7 16,-5 4-16,-1 4 0,0-3 0,10-8 15,-2 10-15,9-4 0,1 5 16,2 5-16,5-14 0,1-1 0,4-4 15,-2 0-15,2 0 0,1-1 0,0 2 16,4-4-16,0-1 0,2-3 0,1-3 16,1-3-16,0-2 0,-3-1 0,-6 0 15,14-8-15,2-6 0,8-5 0,7-9 16,-15 6-16,-3 1 0,-10 8 0,-7 6 16,-3 7-16,-3 4 0,0 0 0</inkml:trace>
  <inkml:trace contextRef="#ctx0" brushRef="#br0" timeOffset="222820.9925">16177 10802 0,'0'0'0,"0"0"0,0 0 0,0 0 16,0 0-16,0 0 0,0 0 0,0 0 15,0 0-15,0 0 0,0 0 16,0 0-16,0 0 0,0 0 0,0 0 15,-87 174-15,79-171 0,-1-3 0,1 0 16,-1-3-16,1 0 0,0-3 0,-1-3 16,0-2-16,2-1 0,2 2 0,3 3 15,-1 3-15,3 4 0,0 0 0</inkml:trace>
  <inkml:trace contextRef="#ctx0" brushRef="#br0" timeOffset="222985.0241">16232 10596 0,'0'0'0,"0"0"0,0 0 16,0 0-16,0 0 0,0 0 0,0 0 16,0 0-16,0 0 0,0 0 0,0 0 15,0 0-15,0 0 0,0 0 16,0 0-16,0 0 0,0 0 0,0 0 16,0 0-16,0 0 0,0 0 0,0 0 15,0 0-15</inkml:trace>
  <inkml:trace contextRef="#ctx0" brushRef="#br0" timeOffset="223459.4255">16458 10730 0,'0'0'0,"0"0"0,0 0 0,0 0 0,0 0 0,0 0 15,0 0-15,0 0 0,0 0 16,0 0-16,0 0 0,0 0 0,0 0 0,0 0 15,0 0-15,0 0 0,0 0 0,0 0 16,0 0-16,0 0 0,0 0 16,0 0-16,0 0 0,0 0 0,0 0 15,-192 63-15,181-55 0,2-1 0,1 0 16,2-1-16,3-1 0,3 2 0,0-3 16,1 2-16,1 0 0,1 0 0,1 1 15,1 0-15,0 2 0,1 0 0,0 0 16,1-1-16,2 2 0,0-2 0,0 0 15,1 1-15,-2-2 0,-1 0 0,-1-2 16,-1 3-16,1-3 0,-2 0 16,-1-1-16,-2-1 0,-1-1 0,-1-1 15,0-1-15,0 2 0,0-1 0,-1-1 16,-4 2-16,-2 1 0,-4 0 0,-5-1 16,-2 2-16,-1 0 0,-1-1 0,5-2 15,-2-1-15,3-1 0,1-2 0,1 3 16,1-1-16,2 2 0,-1 0 0,1 1 15,3 0-15,1-2 16,3 2-16,0 0 0,0-1 0,1-1 16,3 0-16,0-2 0,2-1 0,0-1 15,0 1-15,0 1 0,0 0 16,-2 0-16,-1 2 0,0 0 0</inkml:trace>
  <inkml:trace contextRef="#ctx0" brushRef="#br0" timeOffset="223864.3183">16689 10591 0,'0'0'0,"0"0"0,0 0 0,0 0 16,0 0-16,0 0 0,0 0 0,0 0 16,0 0-16,0 0 0,0 0 0,0 0 15,0 0-15,0 0 0,0 0 0,0 0 16,0 0-16,0 0 0,0 0 0,0 0 15,0 0-15,0 0 0,0 0 0,0 0 16,0 0-16,0 0 0,0 0 0,0 0 16,0 0-16,0 0 0,-75 193 15,68-178-15,4-2 0,-2 0 0,2 0 16,0 0-16,0 0 0,-1-1 0,1 1 16,1 1-16,-1-3 0,1 0 0,2-2 15,-2-2-15,1 1 0,1-2 0,0 3 16,1-2-16,1 1 0,0-2 0,3 0 15,-2-3-15,2 2 0,0-3 0,1 1 16,2-1-16,5-1 0,-2-1 16,6 0-16,-3-3 0,3 2 0,0-4 15,2-2-15,0-3 0,1 0 0,-1-1 16,-2 0-16,1-3 0,-1 0 0,-2-2 16,-3 2-16,-2 1 0,-5 7 0,-4 2 15,-1 4-15,0 0 0</inkml:trace>
  <inkml:trace contextRef="#ctx0" brushRef="#br0" timeOffset="224018.7627">16891 10980 0,'0'0'16,"0"0"-16,0 0 0,0 0 0,0 0 0,0 0 16,0 0-16,0 0 0,0 0 0,0 0 15,0 0-15,0 0 0,0 0 0,0 0 16,0 0-16,0 0 0,0 0 15,0 0-15,0 0 0</inkml:trace>
  <inkml:trace contextRef="#ctx0" brushRef="#br0" timeOffset="240078.5931">11985 8798 0,'0'0'0,"0"0"0,0 0 0,0 0 16,0 0-16,0 0 0,0 0 0,0 0 16,0 0-16,0 0 0,0 0 15,0 0-15,0 0 0,0 0 0,0 0 16,0 0-16,0 0 0,0 0 0,0 0 15,0 0-15,0 0 0,0 0 0,0 0 16,0 0-16,0 0 0,0 0 0,0 0 16,0 0-16,0 0 0,0 0 0,0 0 15,0 0-15,0 0 16,0 0-16,0 0 0,0 0 0,0 0 16,0 0-16,0 0 0,0 0 0,0 0 15,0 0-15,0 0 0,0 0 0,0 0 16,0 0-16,0 0 0,0 0 0,0 0 15,0 0-15,0 0 0,0 0 16,0 0-16,0 0 0,0 0 0,0 0 16,0 0-16,0 0 0,0 0 0,0 0 15,0 0-15,0 0 0,0 0 0,0 0 16,0 0-16,0 0 0,0 0 0,0 0 16,0 0-16,0 0 0,0 0 0,0 0 15,-173 87-15,173-85 0,0-2 0,-1 1 16,1-1-16,0 1 0,0 0 15,0-1-15,0 2 0,1-2 0,-1 0 16,2 0-16,-2 0 0,2 0 0,-2 0 16,0 0-16,-2 0 0,2 1 0,-2-1 15,4 0-15,-2-1 0,0 1 0,2 0 16,-2 0-16,0 0 0,0 0 16,0-2-16,0 2 0,0-1 0,-2 0 0,2 0 15,0-1-15,0 0 0,0 2 16,0-1-16,0 1 0,0-1 0,0 1 15,0-2-15,0 1 0,2 0 0,-2-1 16,2-1-16,1 0 0,1-2 0,1 1 16,1-2-16,0 0 0,-2 0 0,-1 2 15,-1-1-15,0 1 0,0-1 0,1 0 16,1-3-16,4 1 0,-3 0 0,1-1 16,-3 3-16,-1 1 0,0 0 15,0 0-15,2-1 0,2-1 0,-2 1 16,-1 0-16,6-2 0,6-3 0,9-6 15,11-6-15,-4 3 0,-6 2 0,-8 6 16,-10 4-16,-2 1 0,1-2 0,-1 2 16,1-2-16,0 2 0,-2-1 0,1 2 15,2 1-15,3-2 0,1-1 0,2 2 16,0-2-16,0 1 0,2-1 0,-3 1 16,4 1-16,-5 0 0,-2 2 15,1-1-15,0-1 0,0 0 0,3-1 16,-2-1-16,1 2 0,-3-2 0,2 0 15,2 0-15,-1-1 0,-2 1 0,-1-1 16,-1 2-16,1-2 0,1 1 16,-1-1-16,0 0 0,-2 5 0,-1-2 0,-2 1 15,2 0-15,1-2 0,1 1 16,3-1-16,-3 0 0,0 3 0,0-1 16,-4 2-16,1-2 0,0 1 0,1 0 15,-1 0-15,2 0 0,-1-1 0,0 2 16,-3 1-16,-1 0 0,-1 0 0,0 0 15,1 1-15,-2 0 0,0 1 0,0 0 16,2-1-16,-2 1 0,0-1 0,-2 0 16,2 0-16,0 0 0,0 0 0,0 1 15,0-1-15,0 1 0,0 0 16,-2-1-16,1 0 0,1-1 0,0 1 16,0 0-16,-1 0 0,1-1 0,0 1 15,0 0-15,0 0 0,0 0 0,0-1 16,-1 2-16,0-1 0,0 0 0,1 0 15,-2-1-15,2 1 0,0 0 0,-3 0 16,2 0-16,0 0 0,0-1 0,0 1 16,1 0-16,-2 0 0,0 0 15,1 0-15,1 0 0,-1 0 0,-1 0 16,2-1-16,0 1 0,0 0 0,-1 0 16,1 0-16,0 1 0,0-2 0,0 1 15,1 0-15,-1 0 0,0 1 0,-1-1 16,0 0-16,1 0 0,0 0 0,0 0 15,0 0-15,-2-1 0,2 1 16,-2 1-16,2-1 0,-1 0 0,1 0 16,0 1-16,-1-1 0,2 0 15,-1 0-15,0 0 0,0 0 0,0 0 16,0 1-16,0-1 0,1 0 16,-1 1-16,0 0 0,-1-1 0,0 5 15,1 1-15,-2 1 0,1 2 0,1 0 16,-4 1-16,0 0 0,1 2 0,-1 0 15,2-1-15,1-2 0,-2 2 0,0 0 16,-1 0-16,-1-1 0,2-1 0,2-1 16,-3 2-16,1 0 0,-1 1 0,-2 0 15,4 2-15,-2-3 0,2 3 16,-1-2-16,1 0 0,-1 2 0,1 0 16,0 0-16,-2 2 0,-2 0 0,1 1 15,-1 1-15,3-2 0,3-2 0,2 0 16,1-3-16,-1-1 0,0 0 0,3-1 15,-2 0-15,1 1 0,-1-4 0,-3 4 16,-2-3-16,2 1 0,2-2 16,-2 1-16,2 0 0,-2 0 0,-2 3 15,-15 7-15,3-1 0,0-3 0,1 6 16,8-5-16,1 0 0,-2 0 0,-1 0 16,6-2-16,1 0 0,2 2 0,5-6 15,0-2-15,-1 3 0,-1-2 0,-4 3 16,3 0-16,0-1 0,1 0 0,2-2 15,0 1-15,-3-1 0,1 1 0,0 1 16,-1 3-16,0 2 0,0 1 16,-2-3-16,2 1 0,2-3 0,1 0 15,0 1-15,-5-2 0,0 1 0,-3-1 16,-5 0-16,2-2 0,-1-1 0,2-1 16,3-2-16,0 0 0,0-1 0,0-1 15,0 0-15,0 0 0,0 0 0,0 0 16,-2 1-16,2 0 0,0-1 0,0 0 15,0-1-15,0 0 0,0 1 16,0 0-16,0 0 0,0 0 0,2 1 16,-2 0-16,0 0 0,0-1 0,0-1 15,0 1-15,0 1 0,0-1 0,-2 0 16,2 0-16,0 0 0,0 0 0,0-1 16,-2 0-16,1 1 0,-1-1 0,1 1 15,0 0-15,-1 0 0,0 0 0,1 0 16,-1 0-16,0 0 0,1 0 15,-1 1-15,-1 0 0,0 0 0,0 0 16,-3-1-16,-1 4 0,-2 0 0,0 2 16,-1-1-16,1 0 0,3-1 0,-1 1 15,-1 1-15,-2 1 0,0 1 0,-3 1 16,2 0-16,0 0 0,-2 0 0,-1 0 16,0 0-16,0 0 0,2-1 0,-1 2 15,1 1-15,0-1 0,-2-1 0,0 3 16,-1-2-16,0 3 0,0-2 15,1 2-15,-2 0 0,0-1 0,-1 1 16,1-1-16,-2 0 0,4 0 0,0-3 16,2 1-16,-2-2 0,3 0 0,3-3 15,-3 1-15,3 1 0,-1-1 0,1 1 16,-1 0-16,2-3 0,1 2 0,-1 0 16,-2-1-16,2 1 0,0-1 15,0-2-15,0 2 0,1-1 0,2 0 0,-2 0 16,3-2-16,1 1 0,0-2 15,1-1-15,0 1 0,1 0 16,1-1-16,2-1 0,1-1 0,3-2 0,0-3 16,-2-4-16,3-2 0,-2-5 0,-1-3 15,-1 3-15,-2 5 0,0 7 0,-2 6 16,0 0-16</inkml:trace>
  <inkml:trace contextRef="#ctx0" brushRef="#br0" timeOffset="243764.4122">11918 8958 0,'0'0'0,"0"0"0,0 0 0,0 0 0,0 0 16,0 0-16,0 0 0,0 0 15,0 0-15,0 0 0,0 0 0,0 0 16,0 0-16,0 0 0,0 0 0,0 0 16,0 0-16,0 0 0,0 0 0,0 0 15,-74 208-15,66-172 0,1 1 0,1 0 16,-1 4-16,0 0 0,-3 1 16,2-2-16,1-2 0,2-5 0,5 0 0,2-2 15,-2-5-15,-4-5 0,-2-3 16,-3-7-16,0 0 0,3-4 0,0-2 15,2-3-15,3 0 0,0-2 0,2 0 16,0 0-16,0-3 0,2-3 0,2-5 16,0-7-16,-1-8 0,-3-3 0,0-4 15,0-2-15,1-2 0,1-3 0,3-3 16,-4-1-16,6 1 0,-4 3 0,1 1 16,0 3-16,-1 1 0,-4-1 15,3 4-15,-2 5 0,2 5 0,2 7 16,-2 3-16,1 2 0,1 2 0,-1 2 15,-1 3-15,-1 1 0,-2 2 0,0 0 16,0 1-16,-1 0 0,0 0 0,-2 3 16,1 3-16,-4 3 0,1 3 0,1 6 15,0 3-15,0 6 0,-1 4 0,0 1 16,-3-1-16,-3-1 0,0 0 16,-2 2-16,0 2 0,5 2 0,0 0 15,3 0-15,-1-5 0,1-1 0,1-4 16,1-4-16,0-4 0,3-6 0,0-5 15,-1-5-15,2-1 0,-2-2 0,1-2 16,2 1-16,-3-3 0,4-4 0,-3-5 16,0-6-16,0-6 0,-2-4 0,2-4 15,0-4-15,4-3 0,3 1 0,0-1 16,2 1-16,-3-2 0,-3 1 16,2 1-16,-4 0 0,5 5 0,-3 5 15,4 4-15,-2 6 0,1 4 0,-2 3 16,1 3-16,-4 5 0,0 1 0,-1 2 15,1 3-15,-1 0 0,0 4 16,-1 3-16,0 6 0,0 5 0,1 8 0,0 4 16,1 5-16,6 2 0,-5-2 15,-2-1-15,1-2 0,-1 1 0,2-2 16,4 3-16,-1-4 0,-2 0 0,-1-2 16,4 0-16,0-4 0,1-3 0,1-3 15,-1-2-15,1-2 0,-4-7 0,1-4 16,-3-2-16,0-2 0,0-2 0,1-1 15,1-1-15,2-4 0,0-4 0,-1-5 16,-3-10-16,1-7 0,1-7 16,6-6-16,-1-1 0,-4-2 0,1-3 15,2 0-15,2-2 0,-2-2 0,-1 0 16,0 1-16,-2 3 0,2 6 0,-6 6 16,-2 9-16,-1 11 0,-1 8 0,9-3 15,5 2-15,0 0 0,-1 1 0,-11 14 16,-3 0-16,0 2 0,-4 9 0,6 4 15,2 6-15,-1 12 0,4-3 16,-5 8-16,-3 7 0,-1 2 0,-1-1 16,2-3-16,2-3 0,0-2 0,3 0 15,3-2-15,1-1 0,-2-2 0,2-2 16,-2-3-16,2 0 0,2-3 0,-3 0 16,-2-4-16,-3-4 0,-1-7 0,1-1 15,2-4-15,0-1 0,2-1 0,0-4 16,-1-1-16,0 0 0,2-3 0,-1 1 15,1-4-15,2-2 16,2-8-16,0-17 0,-1-15 0,0-7 16,-4-8-16,4 9 0,-1 2 15,2 0-15,3-1 0,-1-2 0,-4 2 0,-1 3 16,-8 5-16,-1 11 0,5 3 16,7 5-16,-5 8 0,1 6 0,-3 6 15,-12 9-15,6 1 0,0-2 0,9-3 16,10-4-16,-1 3 0,2 3 0,-9 11 15,-10 10-15,5 5 0,5 6 0,2 7 16,-2 0-16,-5 3 0,-6 2 0,0-2 16,4 0-16,4 1 0,0 0 15,1 0-15,1-1 0,2-2 0,0-3 16,-3-6-16,-3-5 0,-3-5 0,-2-3 16,2-1-16,2-4 0,2-1 0,2-4 15,2-1-15,-5-3 0,0-2 0,2-3 16,0 0-16,1-2 0,0 0 0,0-2 15,3-3-15,3-5 0,0-8 0,1-6 16,-1-6-16,1-5 0,-2-7 0,-1-6 16,-3-6-16,3-4 0,-5-5 15,2 2-15,10-5 0,11-4 0,-6 4 16,-5 4-16,-12 14 0,-13 14 0,8 6 16,4 4-16,5 5 0,1 5 0,-2 7 15,-4 5-15,3 3 0,-7 1 0,3 0 16,0 1-16,-2 2 0,1 2 15,-3 5-15,0 6 0,2 5 0,3 3 0,4 4 16,7 3-16,-12 12 0,-5-8 16,0-8-16,-10 26 0,10-8 0,-1 11 15,2 15-15,4-26 0,-3 2 0,1 0 16,4-4-16,1-4 0,-3-7 0,0-8 16,-4-8-16,3-1 0,2-6 0,0-2 15,0-4-15,-1 1 0,2-4 0,-2 1 16,2 0-16,-2-3 0,0 2 0,-2-3 15,4-3-15,0-5 0,6-7 16,-4-5-16,-1-8 0,-3-7 0,-2-4 16,4-6-16,-2 0 0,0-2 0,-7 1 15,0 13-15,2 12 0,17-33 0,-3 2 16,-4-6-16,-1-9 0,-18 41 0,8 0 16,3 4-16,6 1 0,2 2 0,1 7 15,-5 6-15,0 2 0,-2 5 16,2 2-16,-1 0 0,0 1 0,0 3 15,-1 5-15,0 3 0,-1 8 0,-2 6 16,6 4-16,4 2 0,6 2 0,4 1 16,-11 8-16,-5-7 0,-5-11 0,-6 22 15,11-8-15,0 10 0,5 5 0,2-23 16,-1-5-16,-1-2 0,0-3 0,0-3 16,2-1-16,4-6 0,-1-1 0,-3-2 15,0-1-15,-1-3 0,-4-2 16,3-1-16,0-2 0,0 1 0,-2-4 15,-2 0-15,4-6 0,-1-8 0,-1-7 16,1-7-16,-8-4 0,2 9 0,4-19 16,14-8-16,-2-1 0,-3-11 0,-5 19 15,-15 6-15,3-3 0,6-1 0,-1 0 16,4 6-16,1 6 0,-1 5 0,-1 9 16,0 5-16,0 8 0,-2 4 15,0 2-15,0 1 0,-3 1 0,1 4 16,-2 5-16,-2 7 0,2 5 0,-3 4 15,0 5-15,-2 6 0,6-1 16,3 1-16,7-2 0,1-7 0,0-1 0,-1-3 16,-6 3-16,-4 2 0,-6 4 0,0-7 15,1-8-15,6-10 0,8 10 0,2 4 16,2 3-16,2 3 0,-3-19 16,-3-2-16,1-3 0,1-3 0,-6 0 15,0 0-15,-1-2 0,1 0 0,0-2 16,-2-3-16,-2-3 0,0 0 15,4-14-15,9-27 0,-2-7 16,-5-9-16,-7 10 0,-13 18 0,5 0 16,7-4-16,-3-1 0,7 1 0,-5 5 15,-1 7-15,2 4 0,2 6 0,1 2 16,2 7-16,0 4 0,-2 4 0,1 2 16,0 0-16,-1 1 0,1 2 15,-2 1-15,-1 6 0,2 4 0,0 6 0,2 3 16,3 3-16,-4 5 0,-4 4 15,8 0-15,-4-1 0,6-3 0,3-8 16,-2-1-16,2-3 0,-1 2 0,-1 2 16,-11 8-16,-1-5 0,-1-7 0,-3-7 15,2 15-15,1 4 0,1 2 0,3 2 16,5-27-16,1-3 0,-4-1 0,0-3 16,0-1-16,0-1 0,-2-2 0,-3-1 15,-2-6-15,-3-5 0,4-9 16,3-8-16,5-10 0,10-5 0,-7 1 15,-3 3-15,-7 5 0,-11 4 0,1-6 16,11 0-16,-1-1 0,8 6 0,-5 4 16,-1 8-16,1 7 0,-3 5 0,3 6 15,0 1-15,-1 4 0,0-1 0,1 0 16,1 1-16,0 1 0,2 3 0,-2 3 16,-1 8-16,-3 8 0,-1 6 15,1 4-15,1 3 0,8 0 0,3-1 16,4-2-16,3-6 0,-11 5 0,-13 4 15,-2-1-15,-3-4 0,7-12 0,8 10 16,6-7-16,0 2 0,1 3 0,-2-20 16,-1-3-16,-4-1 0,0-1 0,0-2 15,1 0-15,0-2 0,0 1 0,-1-1 16,0-1-16,-3-5 0,-3-4 16,-3-5-16,13-14 0,14-12 0,1-1 15,4-3-15,-14 7 0,-15 5 0,2-5 16,6-5-16,0-3 0,7 3 0,-2 3 15,0 4-15,-2 5 0,0 2 0,-1 6 16,-2 7-16,-2 5 0,-2 6 0,2 2 16,-2 3-16,2 1 0,0 1 0,0 0 15,2 2-15,-4 1 0,6 4 16,-4 7-16,0 7 0,-2 8 0,-4 5 16,3 4-16,-2-1 0,1 3 0,-1-1 15,5 1-15,0 0 0,7-6 0,-2-5 16,2-6-16,1-2 0,0-4 0,-1-1 15,-7 4-15,-7-1 0,-1 1 0,0-4 16,5-4-16,4-5 0,2 1 16,0-4-16,0 0 0,0-3 0,0 0 15,0-1-15,1-2 0,-1-1 0,6-4 16,4-9-16,-1-2 0,-2-5 0,-8 0 16,-7 1-16,-1-3 0,1 1 0,7-5 15,3-4-15,2-5 0,-1-4 16,-6 0-16,-1 3 0,1 1 0,1 3 0,-2 3 15,-2 5-15,0 2 0,1 2 0,1 3 16,2 7-16,-1 5 0,-2 5 16,0 1-16,2 2 0,0 0 0,0 2 15,0-1-15,0 7 0,-3 5 0,1 6 16,1 7-16,-2 5 0,0 3 0,-2 3 16,1 1-16,3-2 0,1 3 0,-2-2 15,1 2-15,0-5 0,3-2 16,5-3-16,1-2 0,1 2 0,-6 3 0,-9 4 15,-4-1-15,-3-7 0,5-10 0,12 4 16,4-4-16,2 3 0,2 5 16,-7-16-16,-1-3 0,-2-3 0,-1-1 15,0-3-15,-1 0 0,1 0 0,-1-1 16,-2-2-16,1-5 0,-6-7 0,3-8 16,4-7-16,7-6 0,9-9 0,-8 6 15,-7 2-15,-8 2 16,-9 4-16,7-3 0,4-16 0,-1-6 15,2-4-15,-2 2 0,1 18 0,5 7 16,-2 5-16,0 3 0,-2 3 0,1 3 16,-2 2-16,3 3 0,2 2 0,0 5 15,-3 2-15,6 3 0,-3 2 16,0 0-16,-3 0 0,3 0 0,0 1 16,-3 1-16,3 3 0,-1 4 0,1 7 15,0 6-15,-2 6 0,1 4 0,-5 3 16,3-2-16,-1 1 0,2 1 0,2 0 15,1 1-15,0-2 0,4-2 0,-1-6 16,0-4-16,3-6 0,-1-2 0,0-1 16,-1-3-16,-1-2 0,-2-4 0,1-1 15,-3-3-15,0 0 0,0 0 16,-1 0-16,2 0 0,-3-5 0,0-3 16,-1-4-16,-3-6 0,0-3 0,4-7 15,3-6-15,-1-4 0,4-3 0,-4 2 16,0 2-16,2 1 0,0 1 0,0 2 15,-2 2-15,1 4 0,1 3 0,-2 3 16,0 4-16,0 4 0,-3 3 16,2 2-16,0 3 0,0 0 0,0 1 15,1 2-15,-2 0 0,0 1 0,0 0 16,0-1-16,1 1 0,-2 1 0,1-1 16,1 1-16,0 1 0,1-1 0,0 0 15,0 0-15,0 0 0,0 0 0,0 0 16,0 0-16,0 0 0,0 0 15,1 2-15,-1-1 0,1 0 0,1-1 16,-2 1-16,0-1 0,0-1 0,0 1 16,0 0-16,0 0 0,0 0 0,0 0 15,0-1-15,0 1 0,0-1 0,0 0 16,0 0-16,0-3 0,0-1 0,-2 1 16,2-2-16,-1 2 0,2 1 0,-2 2 15,-2 1-15,0-2 0,0 1 0,0 1 16,-2 0-16,0 3 0,-3-1 0,0 1 15,-1 3-15,-1 1 0,0 1 16,-1 2-16,-6 1 0,2 1 0,0 2 16,-1 1-16,1-1 0,0 4 0,-2 1 15,-3 3-15,0 1 0,-1 3 0,-1 1 16,0-1-16,1-3 0,6-4 0,6-3 16,1-3-16,3 0 0,0-2 0,-1 0 15,0-4-15,4-2 16,0-3-16,2-2 0,0 0 0,0 0 15,0 0-15</inkml:trace>
  <inkml:trace contextRef="#ctx0" brushRef="#br0" timeOffset="244267.4658">11996 8757 0,'0'0'0,"0"0"16,0 0-16,0 0 0,0 0 0,0 0 16,0 0-16,0 0 0,0 0 0,0 0 15,0 0-15,0 0 0,0 0 0,148-160 16,-136 142-16,14-10 0,2-1 0,-3 2 16,6-7-16,-6 8 0,-1-1 15,1 2-15,3 1 0,-2 2 16,-3 0-16,0 3 0,-2 2 0,-5 3 0,1 2 15,-6 4-15,-3 2 0,-1 3 0,-3 2 16,-2 1-16,1 0 0,-3 1 0,0 2 16,-5 3-16,-1 3 0,-5 7 0,-4 3 15,-2 3-15,0-1 0,0 1 0,-2-2 16,0 1-16,-2-3 0,-1 0 0,1 0 16,1-2-16,2-1 0,-3-1 15,1 0-15,1 0 0,-3 1 0,1-2 16,1-2-16,2 0 0,2-4 0,7-3 15,2 0-15,2-3 0,3-2 0,1 1 16,0 0-16,1-2 0,0 0 0,3-2 16,3-1-16,5-6 0,6-5 0,-3 1 15,3-2-15,-3 1 0,2 0 16,-1 0-16,4-2 0,-2 3 0,1 2 16,-1 1-16,-3 2 0,-2 3 15,0 1-15,-4 2 0,-3 4 0,-3 0 16,0 1-16,-2 1 0,-1 0 15,-4 3-15,-4 3 0,-1 2 0,-4 2 16,1 1-16,-2-1 0,-1-1 0,-1 1 16,2-1-16,0 0 0,0 0 0,-2-1 15,1 2-15,-3 0 0,2-2 0,-1 3 16,1-4-16,4-3 0,3 0 0,3-2 16,0-1-16,-1-1 0,2 0 0,2-2 15,-3 0-15,1-2 0,2-1 16,-5-3-16,-3-3 0,5 2 0,0 2 15,3 1-15,4 4 0</inkml:trace>
  <inkml:trace contextRef="#ctx0" brushRef="#br0" timeOffset="249864.6507">7393 8542 0,'0'0'0,"0"0"0,0 0 0,0 0 0,0 0 16,0 0-16,0 0 0,0 0 0,0 0 15,0 0-15,0 0 0,0 0 0,0 0 16,0 0-16,0 0 0,0 0 15,0 0-15,0 0 0,0 0 0,0 0 16,0 0-16,0 0 0,0 0 0,0 0 16,0 0-16,0 0 0,0 0 0,0 0 15,0 0-15,0 0 0,0 0 0,0 0 16,0 0-16,0 0 0,0 0 0,0 0 16,0 0-16,0 0 0,0 0 15,0 0-15,0 0 0,0 0 0,0 0 16,0 0-16,0 0 0,0 0 0,0 0 15,0 0-15,0 0 0,0 0 0,0 0 16,0 0-16,0 0 0,0 0 0,0 0 16,193-18-16,-178 7 0,0 0 0,2-1 15,-3 1-15,-1 1 0,2-2 0,0 0 16,1-1-16,0 0 0,0-2 0,1-1 16,2 0-16,1-2 0,1 2 15,-3 2-15,1-2 0,1 1 0,-2 1 16,0 0-16,-1 0 0,1-1 0,1 1 15,0 0-15,-1 1 0,-2 3 0,-1-1 16,-2 2-16,0 1 0,0 1 0,-1-1 16,-2 2-16,-1 2 0,-1-1 0,-2 3 15,-4 1-15,1-1 0,1 1 0,-2 0 16,0 1-16,-1 0 0,0 0 16,-2 1-16,1 0 0,0 1 0,0-2 15,0 0-15,0 0 0,0 1 0,-1 0 16,1 0-16,0-1 0,0 0 0,-2 1 15,2 0-15,0 0 0,0 0 0,0 0 16,-2-1-16,2 1 0,-2 1 0,1-2 16,0 1-16,0-1 0,1 0 0,0 0 15,0 2-15,-2-2 0,2-2 16,0 2-16,2 0 0,-2 0 0,0 0 16,0 0-16,-2 0 0,2 0 0,0 0 15,0 0-15,0 0 0,2 0 0,-2 0 16,0 0-16,0 0 0,0 0 0,0 0 15,0 0-15,0 0 0,0 0 0,0 0 16,0 0-16,0 0 0,0 0 0,0 0 16,0 0-16,0-1 0,1 1 15,-1 0-15,0 0 0,1 0 0,-1 0 16,1 0-16,-1 0 0,0 0 0,2 0 16,-2 0-16,2 0 0,1-2 0,1 2 15,2-1-15,3 0 0,0-1 0,2 0 16,3 0-16,-4 1 0,2 1 0,3-2 15,-3 0-15,5 1 0,-2-3 0,0 3 16,0-2-16,2 1 16,-1 1-16,3-1 0,3 0 0,3 2 15,-3 0-15,-2-1 0,1 1 0,-3 0 16,3-1-16,-1 0 0,-1 1 16,0 0-16,0 0 0,2-1 0,0-1 15,0 2-15,0-1 0,2 0 0,-2 1 16,-2-1-16,2-1 0,1 1 0,0 1 15,-1-2-15,0 0 0,0 0 0,2 0 16,1 1-16,-1 1 0,0-1 0,0 1 16,-1-1-16,1-1 0,-3 1 0,2 0 15,1 0-15,-2 1 0,3 1 0,1-1 16,-3 1-16,0-1 0,-1 1 0,2-1 16,1 0-16,-3-1 0,2 1 15,-1 0-15,0-1 0,-1 1 0,-1-1 16,-1 0-16,3 0 0,-1 1 0,-3 0 15,2 0-15,-1 0 0,0 1 0,1-2 16,-3 1-16,1 0 0,0 0 0,-1 0 16,2-2-16,-2 2 0,0 2 0,-3-2 15,2 1-15,0-1 0,1 1 0,2-2 16,-5 1-16,-1 2 0,-3-1 16,-1 0-16,0 2 0,1-2 0,-3 2 15,-1-1-15,1-1 0,-2 0 0,0 1 16,-2-2-16,-1 0 0,0 1 0,0-1 15,-2 2-15,0-2 0,0 1 0,-2-1 16,2 0-16,0 0 0,0 0 16,-2 1-16,2-1 0,0 0 0,0 0 15,-2 1-15,2-1 0,0 0 0,-1 0 16,1-1-16,-1 1 0,0 0 0,-1-1 16,-1 1-16,0 0 0,1-1 0,0-1 15,0 1-15,0 1 0,1 0 0,-1-2 16,0 1-16,0 0 0,2 1 0,-2 0 15,0-2-15,1 2 0,1 0 0,0 0 16,0 0-16,-2 0 0,2 0 16,0 0-16,0 0 0,0 2 0,0-2 15,0 0-15,0 0 0,0 0 0,-2 1 16,2 2-16,-4-2 0,0 4 0,-1 1 16,-3 4-16,1-2 0,2 0 0,-4 0 15,3 1-15,0 1 0,-3 1 0,1 1 16,-1 1-16,0-2 0,-1 3 15,1-1-15,-2 2 0,-3 0 0,-2 1 16,-1 0-16,1 1 0,0-2 0,2 2 16,-1 0-16,0 1 0,0 1 0,-1-1 15,-3 0-15,1-1 0,-3 1 0,2 0 16,3-2-16,-1 0 0,1 0 0,2-2 16,0 1-16,-1 0 0,0 0 0,0-3 15,2 1-15,1-4 0,2 1 0,1-4 16,1 2-16,-2 2 0,3-2 15,2-1-15,-1-2 0,3 0 0,-2-1 16,1 1-16,-1 0 0,0-1 0,-1 0 16,3-1-16,1 0 0,-2-2 0,3 0 15,1-1-15,0-1 0,0 0 0,3-4 16,-1 0-16,3-3 0,1-2 0,1-6 16,5-3-16,-7 1 0,1 6 0,-4 5 15,-2 7-15,0 0 0</inkml:trace>
  <inkml:trace contextRef="#ctx0" brushRef="#br0" timeOffset="251196.5132">9934 8115 0,'0'0'0,"0"0"0,0 0 16,0 0-16,0 0 0,0 0 0,0 0 15,0 0-15,0 0 0,0 0 0,0 0 16,0 0-16,0 0 0,0 0 15,0 0-15,0 0 0,0 0 0,0 0 16,0 0-16,0 0 0,0 0 0,0 0 16,0 0-16,0 0 0,0 0 0,0 0 15,0 0-15,0 0 0,0 0 0,0 0 16,0 0-16,0 0 0,0 0 0,0 0 16,0 0-16,0 0 0,0 0 0,0 0 15,0 0-15,0 0 0,0 0 16,0 0-16,0 0 0,0 0 0,0 0 15,0 0-15,0 0 0,0 0 0,0 0 16,0 0-16,0 0 0,0 0 0,0 0 16,0 0-16,0 0 0,0 0 15,0 0-15,0 0 0,-3 200 0,1-191 0,-2 0 16,1 3-16,2-3 0,-1 1 0,0 3 16,-2-1-16,-1 0 0,0 2 0,0 0 15,0 2-15,-1-2 0,1 3 16,1 0-16,-1-2 0,0 2 0,-2 1 15,2-1-15,1-1 0,-1 1 0,-2 0 16,-1 0-16,2 1 0,1 0 0,-1 0 16,1 0-16,-3 4 0,6-1 0,2 0 15,0 1-15,0-1 0,-3 0 0,0-1 16,2 0-16,1-1 0,0-2 16,-2 1-16,2-1 0,-3 1 0,1-2 15,2 4-15,0-2 0,1 1 0,1 1 16,0 0-16,0 0 0,0 1 0,-1-1 15,1 0-15,0 1 0,-2 0 0,2 0 16,-2 1-16,-2-1 0,2-2 0,0 3 16,0-1-16,-2 1 0,4-1 0,-2 1 15,2 0-15,-2-2 0,-2-1 0,2-1 16,0 0-16,2-1 0,0 1 16,2-1-16,0 1 0,-1-1 0,-1-1 15,0 1-15,-2-4 0,0 0 0,0 0 16,0-1-16,0 0 0,2 0 0,-1-2 15,3-1-15,-2 0 0,0-1 0,-2-1 16,0 1-16,0-1 0,0-1 16,1-1-16,1 1 0,0-1 0,1-2 0,-1 1 15,-2-1-15,0-1 0,1-1 16,-1 0-16,1 0 0,-1 0 0,0-1 16,0 0-16,0-1 0,-1 2 0,1-1 15,0 0-15,0 0 0,1 0 0,-1-1 16,0 1-16,0 0 0,0-1 0,-1 1 15,1 0-15,1 0 0,-1 0 0,1-1 16,-1 0-16,0 1 0,0 0 0,-1 0 16,1 0-16,0 0 0,0 0 0,0 0 15,0 0-15,0 0 0,0 0 16,0 0-16,0 0 0,0 0 0,0 1 16,0-1-16,1 1 0,1-1 0,-2 0 15,0 0-15,0 0 0,0 0 0,0 1 16,0 0-16,0-1 0,0 0 0,0 0 15,0 0-15,0 0 0,0 0 16,0 0-16,0 0 0,2 2 0,-2 0 0,0 2 16,-2 2-16,-1 1 0,1-1 15,-3 2-15,0-2 0,1 1 0,-1 2 16,1 0-16,-1 1 0,1 3 0,-2-3 16,0 2-16,-3 1 0,-3 2 0,0 1 15,-2-2-15,2 0 0,3-1 0,-2 1 16,-1-1-16,2 1 15,-1 2-15,-1-1 0,-6 4 0,-3 2 16,-2 1-16,-2 3 0,7-7 0,0 0 16,0-2-16,1 0 0,1 1 0,2-2 15,2 1-15,0-1 0,-2 0 16,0 0-16,2-2 0,1-2 0,1 1 0,1-2 16,1-1-16,3-2 0,0-1 15,2 1-15,0-1 0,1 0 0,1-2 16,0-2-16,1 1 0,0 0 0,0-2 15,1 2-15,0-3 0,2 2 0,1-4 16,0 2-16,2-3 0,-1-2 0,2-3 16,0-3-16,0-4 0,-5-4 0,-2 4 15,0 4-15,0 5 0,0 6 16</inkml:trace>
  <inkml:trace contextRef="#ctx0" brushRef="#br0" timeOffset="252316.7143">7881 8819 0,'0'0'0,"0"0"0,0 0 16,0 0-16,0 0 0,0 0 0,0 0 16,0 0-16,0 0 0,0 0 0,0 0 15,0 0-15,0 0 0,0 0 16,0 0-16,0 0 0,0 0 0,0 0 16,0 0-16,0 0 0,0 0 0,0 0 15,0 0-15,0 0 0,0 0 16,0 0-16,0 0 0,0 0 0,0 0 15,0 0-15,0 0 0,0 0 0,0 0 16,0 0-16,0 0 0,0 0 16,0 0-16,0 0 0,0 0 0,0 0 15,0 0-15,156-134 0,-140 121 0,0 2 16,3-3-16,2-1 0,2-2 0,0-1 16,-2 0-16,0 0 0,1 0 15,1-1-15,-1 1 0,0 0 0,1 0 0,-2-2 16,-1 1-16,0 0 0,-4-1 0,2 0 15,1-1-15,-2 3 0,3 0 16,-2-1-16,-1 1 0,-3 0 0,1-2 16,-2 2-16,1 0 0,0 0 0,-2 4 15,-3 0-15,0 1 0,1 0 0,-3 3 16,-2 2-16,-1 2 0,-4 2 0,1 1 16,-1 2-16,1 1 0,-2 0 0,0 0 15,1-1-15,-2 1 0,0 1 16,-2 0-16,1 2 0,-4 2 0,0 3 15,-1 2-15,-2 3 0,0-2 0,1 2 16,0-1-16,-4 1 0,2-3 0,0 0 16,-1-1-16,7-3 0,-2-3 15,5 0-15,2-3 0,0 0 0</inkml:trace>
  <inkml:trace contextRef="#ctx0" brushRef="#br0" timeOffset="252878.6595">8312 8838 0,'0'0'0,"0"0"0,0 0 0,0 0 0,0 0 16,0 0-16,0 0 0,0 0 16,0 0-16,0 0 0,0 0 0,0 0 15,0 0-15,0 0 0,0 0 0,0 0 16,0 0-16,0 0 0,0 0 0,0 0 15,0 0-15,0 0 0,0 0 0,146-130 16,-135 114-16,2-2 0,3-2 16,-1 3-16,2-1 0,0-1 0,-4 0 15,3-1-15,-1-1 0,2 1 0,1 0 16,1 1-16,-3 0 0,0 0 0,-2-2 16,0 3-16,0 3 0,0 0 0,2-1 15,1 0-15,3-1 0,-3 0 0,2 1 16,-3-4-16,3 2 0,-3 0 0,3 2 15,-6 0-15,0 2 0,0-1 0,0-1 16,0 3-16,2-2 0,-2 3 16,-2 1-16,0 2 0,-1 2 0,2-2 15,-2 3-15,-1 1 0,-2 2 0,-1 0 16,2 2-16,-4 0 0,1 1 0,2 0 16,-3 0-16,1 1 0,-3 0 0,0 2 15,-4-2-15,0 1 0,0 0 0,1-2 16,1 0-16,0 0 0</inkml:trace>
  <inkml:trace contextRef="#ctx0" brushRef="#br0" timeOffset="253396.0625">8780 8782 0,'0'0'0,"0"0"0,0 0 0,0 0 15,0 0-15,0 0 0,0 0 0,0 0 16,0 0-16,0 0 0,0 0 0,0 0 15,0 0-15,0 0 0,0 0 0,0 0 16,0 0-16,0 0 0,0 0 0,0 0 16,0 0-16,0 0 0,0 0 15,0 0-15,0 0 0,0 0 0,0 0 16,0 0-16,0 0 0,0 0 0,0 0 16,0 0-16,0 0 0,0 0 0,0 0 15,0 0-15,0 0 0,146-157 16,-132 142-16,-1-2 0,0 0 0,0-1 0,2-1 15,1 0-15,3-2 0,0 1 0,2-1 16,1-1-16,2-1 0,0 0 16,1-2-16,1 2 0,-1-1 0,1 0 15,-1 1-15,-1 0 0,-3 1 0,2 0 16,0 2-16,2 0 0,0 1 0,-2 0 16,2 1-16,-5 0 0,-3 2 0,-2 1 15,-4 2-15,-2 1 0,-1 3 0,-5 0 16,-2 2-16,-1 2 0,0 3 15,-1-1-15,1 3 0,0 0 0</inkml:trace>
  <inkml:trace contextRef="#ctx0" brushRef="#br0" timeOffset="258870.7134">11951 8217 0,'0'0'0,"0"0"0,0 0 0,0 0 0,0 0 16,0 0-16,0 0 0,0 0 0,0 0 15,0 0-15,0 0 0,0 0 0,0 0 16,0 0-16,0 0 0,0 0 0,0 0 16,0 0-16,0 0 0,0 0 0,0 0 15,0 0-15,0 0 0,0 0 0,0 0 16,0 0-16,0 0 0,0 0 15,0 0-15,0 0 0,0 0 0,0 0 16,0 0-16,0 0 0,0 0 0,0 0 16,0 0-16,0 0 0,0 0 0,0 0 15,0 0-15,0 0 0,0 0 0,0 0 16,0 0-16,0 0 0,0 0 0,0 0 16,0 0-16,-140-135 0,141 132 0,-1 1 15,0 0-15,0 2 0,0 0 16,0 0-16,0 0 0,0 0 0,0-1 15,2 1-15,-2 0 0,0 1 0,2-1 16,-2 0-16,2 0 0,-1 0 0,3 0 16,-2 0-16,1 0 0,3 0 0,-1 0 15,1 0-15,2-1 0,1 1 0,1-2 16,-1 1-16,1 0 0,2 1 16,1 0-16,-3 2 0,3 0 0,-1 1 15,-3-1-15,3 1 0,-3-2 0,-2 2 16,3 0-16,-1 0 0,0 0 0,3 0 15,-2 2-15,0 0 0,0 0 0,-1-1 16,0 1-16,0 0 16,4 4-16,-1 1 0,1 0 0,-1 1 15,0-3-15,-3 2 0,0-2 0,0 1 16,1 0-16,-3 1 0,0-1 0,-1 3 16,0-1-16,-3-1 0,1 2 0,2-2 15,0 1-15,2-1 0,-2 0 0,-4 1 16,-2 1-16,0 0 0,-2 2 0,4-2 15,0 1-15,-4-3 0,0 3 16,-4-2-16,6 2 0,0-1 0,3 0 16,-1 1-16,-2 1 0,-2-2 0,2 2 15,0 1-15,-1 1 0,-1 0 0,-4 1 16,1-2-16,0 0 0,3-1 0,0-4 16,2 0-16,0-2 0,-2-1 0,1-1 15,1-2-15,0 0 0,1-1 0,1 0 16,0 1-16,0 0 0,1 0 15,-1 0-15,0 0 0,-2 1 0,0 0 16,-2 0-16,2-2 0,0 1 0,0-2 16,0-2-16,0 1 0,0-1 0,0 0 15,0 0-15,0 0 0,-2 0 0,2 0 16,0 0-16,0 0 0,0 0 0,-1 0 16,1 0-16,-1 0 0,2 0 0,-1 0 15,1 0-15,-1-1 0,-1 1 16,1 0-16,0 0 0,0 0 0,0-1 15,0 1-15,0-1 0,0 0 0,-1 0 16,0-1-16,0 0 0,0-3 0,-1 0 16,-3-3-16,3 2 0,-4-1 0,2 1 15,0 1-15,1 0 0,-1-1 0,-1 0 16,-5-3-16,3 1 0,0-2 0,1 3 16,0 0-16,-2-2 0,0 2 0,2 0 15,-1-1-15,-1 0 0,6 0 16,0-2-16,0 1 0,0-3 0,0 2 15,-1 0-15,0 1 0,1 0 0,2 2 16,0 1-16,-1-1 0,0 1 0,-4-2 16,0 3-16,-1-2 0,1 3 0,-1 0 15,0 0-15,2 2 0,-4 0 0,3 1 16,-1 0-16,0 1 0,0 0 0,1 0 16,-1 1-16,3-1 0,-1 0 15,2-1-15,1 1 0,0-1 0,1 1 16,1 0-16,0 0 0,1-1 0,2 0 15,1-2-15,1 1 0,2-1 0,-1 0 16,0 0-16,2 0 0,1-1 0,-1-1 16,2 2-16,1-2 0,-1 1 0,-1 1 15,2-1-15,0 0 0,2-1 16,0 1-16,0 1 0,-2-1 0,-2 2 0,1 0 16,-1 0-16,2 1 0,1-1 15,0 0-15,1 2 0,-4-1 0,0 2 16,-1-1-16,-1 0 0,-3 2 0,1 0 15,-1-1-15,-1 0 0,0 0 0,-2 1 16,-1-1-16,0 0 0,-1-1 0,0 2 16,0-2-16,0 2 0,1-2 15,-1 1-15,0 1 0,-3 0 0,-1 1 16,-2 3-16,0 3 0,1-2 0,0 0 16,-1 0-16,3 1 0,-2 2 0,0-1 15,-3 3-15,0 0 0,1 0 0,0 2 16,1 0-16,3 1 0,-3 1 0,0 0 15,-4 3-15,0-1 0,1-2 0,4-1 16,1-1-16,2-2 0,1 0 0,0-1 16,1-2-16,0 3 0,1-2 0,1 1 15,3-1-15,-1-4 0,-1 3 16,1-2-16,-2 1 0,0-1 0,3 0 16,-3-2-16,3-5 0,-1-6 0,-4-1 15,0-2-15,-4 2 0,2 5 0,2 2 16</inkml:trace>
  <inkml:trace contextRef="#ctx0" brushRef="#br0" timeOffset="270379.7896">12305 9177 0,'0'0'0,"0"0"15,0 0-15,0 0 0,0 0 0,0 0 16,0 0-16,0 0 0,0 0 0,0 0 16,0 0-16,0 0 0,0 0 0,0 0 15,0 0-15,0 0 0,0 0 0,0 0 16,0 0-16,0 0 0,0 0 16,0 0-16,0 0 0,0 0 0,0 0 15,0 0-15,0 0 0,0 0 0,0 0 16,0 0-16,0 0 0,0 0 0,0 0 15,-151 123-15,141-109 0,-1 0 0,2-2 16,-1 0-16,3 0 0,1 0 0,0 1 16,0-1-16,-1 0 0,1-3 0,2 0 15,2-4-15,-2-1 0,2 1 0,1-1 16,1-2-16,-2-1 0,4-2 16,-2 0-16,1 0 0,2 0 0,0-2 15,0 2-15,1-3 0,5-5 0,1-4 16,1-4-16,1-2 0,-2-2 0,-2 0 15,2-1-15,2-2 0,1 0 0,6-2 16,0 3-16,-1-1 0,-1-1 16,1 2-16,-5 0 0,-3 3 0,-1 2 15,1 2-15,-2 2 0,-2 2 0,-3 3 16,1 1-16,-2 3 0,1 0 0,-1 3 16,-1 1-16,-1 1 0,0 1 0,0-1 15,0 2-15,-1 0 0,-3-1 0,1 2 16,-1 1-16,-4 4 0,-2 2 0,-5 5 15,-1 3-15,-5 3 0,-2 2 0,-2 2 16,1 1-16,-2-1 0,2 1 16,3-2-16,1-2 0,1-2 0,3-2 15,-1-4-15,-1 1 0,6-3 0,0 0 16,5-3-16,2-3 0,3-2 0,-2-1 16,2-1-16,2-2 0,0 0 0,1 0 15,-1 0-15,1 0 0,-1 0 0,2-1 16,-2 0-16,0-2 0,0 0 0,2-4 15,1-1-15,3-7 0,2-1 16,-2-2-16,-1 0 0,0 0 0,0 0 16,2 0-16,-2 1 0,1 2 0,-2 3 15,1 3-15,-2 3 0,-1 3 0,-2-1 16,0 3-16,0 1 0,0 0 0,0 0 16,0 0-16,0 0 0,0 0 0,3 1 15,-3-1-15,-3 3 0,6-1 16,-3 1-16,0 2 0,0 4 0,-3 0 15,1 4-15,-3 1 0,0 0 0,1 1 16,-2 0-16,-2 1 0,0 0 0,-1-1 16,0-1-16,-1-1 0,2-2 0,3-3 15,-2-2-15,2 1 0,-1-3 0,5-1 16,-1-1-16,2-2 0,0 0 0,0 0 16,2 0-16,-2-2 0,2 0 15,1-2-15,3-4 0,2-1 0,1-4 16,1-3-16,3-2 0,1-2 0,-1-2 15,0 0-15,-2 1 0,-1-1 0,1 0 16,4-2-16,-3 4 0,4-3 0,-3 3 16,-1 2-16,-2 1 0,-1 2 0,0 2 15,-3 3-15,-2 2 0,-2 3 16,-2 1-16,0 1 0,0 1 0,0 2 16,1 0-16,0-1 0,-1 1 0,0 0 15,-1 1-15,1-1 0,-1 0 16,1 2-16,-4 3 0,-2 8 15,-7 7-15,-4 6 0,1 3 0,0-4 16,4-5-16,3 0 0,0-2 0,0 1 16,2-2-16,2 0 0,1-3 0,2-3 15,1 1-15,1-3 0,0-1 0,0-1 16,0-2-16,0-2 0,0 0 0,0-2 16,3-1-16,1-1 0,1 0 0,1-1 15,1-3-15,-1 0 0,3-3 16,2-6-16,1-2 0,-1-2 0,-1-2 15,0-1-15,1-2 0,2-2 0,0 0 16,2-1-16,-3 3 0,-3 2 0,0 3 16,-2 1-16,-2 3 0,0 1 0,-3 2 15,-1 2-15,0-1 0,0 4 0,-1 0 16,-1 3-16,1-1 0,1 1 0,1 0 16,0 2-16,-2 0 0,0 1 15,0 0-15,0 0 0,-2 1 0,2 0 16,0 1-16,0 1 0,0 2 0,0 3 15,0 2-15,-3 3 0,-1 1 0,-3 3 16,0 0-16,2-3 0,-4 1 0,0-2 16,0-1-16,1-4 0,4-2 0,4-5 15,0 1-15,-2-1 0,1 0 16,1-1-16,1 0 0,-1 0 0,2 0 16,-2-2-16,3-3 0,3-2 0,-1-6 15,4-1-15,-2-1 0,2-4 0,-2-1 16,1 2-16,-2 3 0,-4 6 0,-1 5 15,27-28-15,-2-5 0,0-3 0,-2-5 16,-26 29-16,2 3 0,-2 1 0,1 3 16,-1 2-16,1 2 0,0 3 15,1 0-15,-2 1 0,2 0 0,0 1 16,0 0-16,0 0 0,-2 0 0,2 1 16,-2 0-16,2 1 0,-2 4 0,-1 4 15,-2 2-15,-2 2 0,-9 8 0,1-6 16,0-1-16,-15 12 0,13-6 0,-2 3 15,0 2-15,15-16 0,-1-2 0,3-3 16,0-3-16,2 0 0,-2-2 16,1 1-16,1-1 0,1-1 0,1 1 15,-2 0-15,0-2 0,0 0 0,0-3 16,0 1-16,0-5 0,2 0 0,1-1 16,1-1-16,10-8 0,12-8 0,-1-3 15,0-2-15,-17 7 0,-11 12 0,1 2 16,-1 7-16,3 4 0</inkml:trace>
  <inkml:trace contextRef="#ctx0" brushRef="#br0" timeOffset="287919.5133">8214 10236 0,'0'0'0,"0"0"0,0 0 0,0 0 0,0 0 16,0 0-16,0 0 0,0 0 0,0 0 16,0 0-16,0 0 0,0 0 0,0 0 15,0 0-15,0 0 0,0 0 0,0 0 16,0 0-16,0 0 0,0 0 0,0 0 16,0 0-16,0 0 0,0 0 0,0 0 15,0 0-15,0 0 0,0 0 0,0 0 16,0 0-16,0 0 0,0 0 15,0 0-15,0 0 0,0 0 0,0 0 16,0 0-16,0 0 0,0 0 0,0 0 16</inkml:trace>
  <inkml:trace contextRef="#ctx1" brushRef="#br0" timeOffset="211563.6836">7673 10054 0</inkml:trace>
  <inkml:trace contextRef="#ctx1" brushRef="#br0" timeOffset="212715.5883">8079 10054 0</inkml:trace>
  <inkml:trace contextRef="#ctx1" brushRef="#br0" timeOffset="213802.4084">8661 10037 0</inkml:trace>
  <inkml:trace contextRef="#ctx1" brushRef="#br0" timeOffset="214819.7653">9225 10125 0</inkml:trace>
  <inkml:trace contextRef="#ctx1" brushRef="#br0" timeOffset="217246.052">11165 10231 0</inkml:trace>
  <inkml:trace contextRef="#ctx1" brushRef="#br0" timeOffset="218196.0222">11659 10231 0</inkml:trace>
  <inkml:trace contextRef="#ctx1" brushRef="#br0" timeOffset="219085.3378">12312 10142 0</inkml:trace>
  <inkml:trace contextRef="#ctx1" brushRef="#br0" timeOffset="221432.0027">7620 9031 0</inkml:trace>
  <inkml:trace contextRef="#ctx1" brushRef="#br0" timeOffset="222423.0129">8326 8996 0</inkml:trace>
  <inkml:trace contextRef="#ctx1" brushRef="#br0" timeOffset="223071.795">8661 8996 0</inkml:trace>
  <inkml:trace contextRef="#ctx1" brushRef="#br0" timeOffset="223613.8595">9155 8978 0</inkml:trace>
  <inkml:trace contextRef="#ctx1" brushRef="#br0" timeOffset="226326.4138">10777 8855 0</inkml:trace>
  <inkml:trace contextRef="#ctx1" brushRef="#br0" timeOffset="226990.7084">11236 8855 0</inkml:trace>
  <inkml:trace contextRef="#ctx1" brushRef="#br0" timeOffset="227855.8685">12030 8890 0</inkml:trace>
  <inkml:trace contextRef="#ctx1" brushRef="#br0" timeOffset="228571.0407">12682 8872 0</inkml:trace>
  <inkml:trace contextRef="#ctx0" brushRef="#br0" timeOffset="446245.4453">10476 16482 0,'0'0'0,"0"0"0,0 0 0,0 0 0,0 0 15,0 0-15,0 0 0,0 0 0,0 0 16,0 0-16,0 0 0,0 0 15,0 0-15,0 0 0,0 0 16,0 0-16,0 0 0,0 0 0,0 0 16,0 0-16,0 0 0,0 0 15,0 0-15,0 0 0,0 0 0,0 0 16,0 0-16,0 0 0,0 0 0,0 0 16,0 0-16,0 0 0,0 0 0,0 0 15,0 0-15,0 0 0,0 0 0,0 0 16,0 0-16,0 0 0,0 0 0,0 0 15,0 0-15,186 62 0,-178-61 16,-3 1-16,1-1 0,3 1 0,1-1 16,-1 0-16,1-1 0,2 2 0,-1 0 15,0-1-15,1-1 0,-1 1 0,1-2 16,0 1-16,0 0 0,2-1 0,1 0 16,3 0-16,-1 1 0,0-2 0,0 2 15,1-1-15,1 0 0,-1-1 0,1 2 16,-1 0-16,0 0 0,1 0 15,0 0-15,0-1 0,0-1 0,4 1 16,-2 1-16,1-3 0,-2 0 0,1-1 16,-1 1-16,2 1 0,2 0 0,-1 0 15,-2 1-15,0-1 0,0-2 0,2 2 16,2 1-16,-1-2 0,1 2 0,-1-3 16,-2-1-16,2 2 0,2 2 15,-2-3-15,-1 3 0,-1-2 0,0 0 16,1 2-16,1 1 0,-3 0 0,1-2 15,-2 2-15,0-1 0,1 2 0,0 1 16,2 0-16,-1-3 0,1 0 0,-2 1 16,0 0-16,2 1 0,0 0 0,-2-2 15,1 0-15,-1 1 0,-1 0 0,1 2 16,-2 0-16,0-1 0,0 1 16,0-1-16,-1 0 0,2 1 0,-2-1 15,1 0-15,3-1 0,-2 2 0,2-1 16,1-1-16,-2 0 0,-2-3 0,2 3 15,2 3-15,-4 2 0,3 0 0,-2 0 16,-2-2-16,3 1 0,-3 0 0,2-1 16,1 0-16,-1 0 0,1 0 15,-2 0-15,0-3 0,3 0 0,0-1 16,4 0-16,-2 3 0,2 0 0,0 0 16,0-1-16,0 0 0,0 0 0,0-1 15,2-2-15,-1 1 0,1-1 0,2 0 16,-2-3-16,3 1 0,0-1 0,0 1 15,1 2-15,-1 1 0,-1 1 0,1-2 16,-1 1 0,1-1-16,0 2 0,0-1 0,1 0 0,1-1 0,2 1 15,0 0-15,0 1 0,-2 0 0,0 1 16,0 0-16,1 1 0,-1-4 0,1 1 16,0 0-16,3-2 0,1 2 0,-2 1 15,0-1-15,0 1 0,1 0 0,-2-2 16,1 0-16,1 2 0,0-3 0,0 2 15,1 0-15,0 1 0,-2 0 16,-1 1-16,0-1 0,2-1 0,-2 1 16,1-2-16,0 1 0,0 0 0,0-1 15,0 1-15,-1-1 0,0 1 0,-3 0 16,1-1-16,-1 0 0,-1 1 0,-1 0 16,-2 0-16,-1-1 0,-1 2 15,1-1-15,0 0 0,-4-1 0,-1 1 0,-1 1 16,-1-2-16,-2 2 0,-1 0 15,-3 0-15,0 0 0,-3 0 0,-1 2 16,-2-2-16,-1-2 0,-3 1 0,-2 0 16,-1 0-16,-2 1 0,1-2 0,-3 0 15,0 1-15,-3-2 0,-4 1 0,-5-3 16,-4 2-16,-6-1 0,-2-1 16,-2-2-16,-5 2 0,-3 0 0,6 0 15,9 5-15,10-1 0,12 1 0,0 0 16</inkml:trace>
  <inkml:trace contextRef="#ctx0" brushRef="#br0" timeOffset="448893.4472">10504 16511 0,'0'0'0,"0"0"0,0 0 0,0 0 0,0 0 15,0 0-15,0 0 0,0 0 0,0 0 16,0 0-16,0 0 0,0 0 0,0 0 16,0 0-16,0 0 0,0 0 0,0 0 15,0 0-15,0 0 0,0 0 0,0 0 16,0 0-16,0 0 0,0 0 15,0 0-15,0 0 0,0 0 0,0 0 16,0 0-16,0 0 0,0 0 0,0 0 16,0 0-16,0 0 0,0 0 0,0 0 15,0 0-15,0 0 0,0 0 0,0 0 16,0 0-16,0 0 0,0 0 0,0 0 16,0 0-16,0 0 0,0 0 0,0 0 15,0 0-15,0 0 0,0 0 16,0 0-16,0 0 0,0 0 0,0 0 15,0 0-15,0 0 0,0 0 0,0 0 16,0 0-16,0 0 0,0 0 0,0 0 16,0 0-16,0 0 0,0 0 0,0 0 15,0 0-15,0 0 0,0 0 0,0 0 16,0 0-16,0 0 0,0 0 16,0 0-16,0 0 0,0 0 0,-35 195 15,28-183-15,0 1 0,-1 0 0,0 1 16,1 0-16,0 0 0,0 0 15,-1 6-15,0 4 0,-1 1 16,-1 0-16,3-6 0,0-2 0,-2-2 16,-1 0-16,1 0 0,0 0 0,-1-3 15,3 5-15,-1-1 0,1 1 0,-1 1 16,1 2-16,1-4 0,-1 0 0,-1-1 16,1-1-16,1-2 0,-1-2 0,2 0 15,-1 1-15,0-1 0,1 0 16,-1 0-16,1-1 0,0 0 0,2 0 15,-2 1-15,1-1 0,0 2 0,-1-2 16,0 0-16,1 0 0,-3-2 0,4-2 16,-1 0-16,1 0 0,1-1 0,0-1 15,1-2-15,0 1 0,0-1 0,0-1 16,1 0-16,0 0 0,0 0 0,1 1 16,-1-1-16,0-1 0,0 1 15,0 0-15,0-1 0,0 1 0,1 0 16,-1 0-16,0 0 0,1 1 0,0-1 15,-1 1-15,0-1 0,2-1 0,-2 1 16,0 0-16,0 0 0,0 0 0,-2 0 16,4 0-16,-2-1 0,0 1 0,0 0 15,0 0-15,0 0 0,0 0 16,0 0-16,0 1 0,0-1 0,0 0 16,0 0-16,0 1 0,0-1 0,0-1 15,0 1-15,0 0 0,2 0 0,-2 0 16,0 0-16,0 0 0,0-1 0,1 1 15,0 0-15,1 2 0,1-2 0,-3 0 16,2 0-16,-2 0 0,1 0 0,0 0 16,1 1-16,2-1 0,-1 2 0,1-2 15,0 1-15,1 0 0,0-2 16,1 0-16,-1-2 0,2 1 0,-2-1 16,1 0-16,1 1 0,1 0 0,-1 1 15,2 1-15,0 1 0,1-1 0,-1 0 16,2 1-16,0-1 0,1 1 0,1-2 15,-4 0-15,2-1 0,-1-2 0,-1 2 16,0-1-16,3 0 0,0-1 0,1 3 16,2 2-16,0 1 0,0-1 15,-1-1-15,0-4 0,-2 1 0,0 0 16,0 0-16,0 1 0,3 3 0,-2 3 16,3-1-16,-1 1 0,0-3 0,-2-2 15,1 0-15,-2 0 0,-1 1 0,4 0 16,1 1-16,1 0 0,0 0 0,-2-2 15,-1 0-15,2-2 0,0 0 16,3 2-16,0 2 0,-1 2 16,1-1-16,-3-4 0,3-1 0,0-1 0,-1 2 15,4 3-15,-1 1 0,1-2 0,-2-3 16,-1-3-16,0 3 0,1-1 0,0 3 16,3 1-16,-4 2 0,0-2 0,-1-2 15,0-2-15,0 2 0,1 1 16,0 0-16,1 2 0,-1 0 0,-2-4 15,1 2-15,-1-2 0,1 1 0,1 2 16,-2 0-16,2 0 0,-3-1 0,1-2 16,1 0-16,3 2 0,-2 1 0,-1 1 15,1-1-15,-3-1 0,1 0 0,-3-2 16,3 3-16,2 4 0,0-3 0,1 3 16,-2-4-16,0 1 0,-1 1 0,1 1 15,2-2-15,1 1 0,-3 1 16,3-2-16,-3 2 0,1-1 0,2-1 15,-1 0-15,0 0 0,-3-1 0,3 2 16,1 1-16,1 2 0,0-1 0,-1 0 16,-2-2-16,0 1 0,4 1 15,-1-2-15,-2 0 0,3-1 0,-2 2 16,-1-2-16,2 0 0,-1 1 0,-3-2 16,2 2-16,3 2 0,-3-2 0,-1 1 15,2-1-15,-2 0 0,2 3 16,2-2-16,3 2 0,2 1 15,0-2-15,0 0 0,-6 1 0,-2 0 16,0 0-16,2 2 0,1-2 0,-3 0 16,2-1-16,1 2 0,-1-2 0,0 3 15,2-3-15,-1 0 0,1-2 0,-2 1 16,-2 2-16,3-2 0,-1 3 0,1 0 16,-1 0-16,0 0 0,-2 2 15,1 0-15,-2-1 0,1 2 0,0 0 16,0-2-16,1-2 0,-2 1 0,2 2 15,-2 0-15,1 1 0,2 0 0,-2 0 16,2-1-16,1-2 0,0-1 0,2 0 16,-1 0-16,0 2 0,-2-1 0,0 2 15,1-1-15,0 0 0,0 2 0,0-1 16,1 1-16,-2 1 0,0 2 16,0-2-16,3 1 0,-2-4 0,2 0 15,1 0-15,-3 1 0,1 2 0,0-1 16,0 2-16,5-2 0,-2-3 0,1 2 15,-1-2-15,0 2 0,-1 2 0,2-2 16,0-1-16,-1-1 0,0 2 0,0 0 16,1 1-16,1-2 0,1 1 15,2 0-15,-3 1 0,1 0 0,0 0 16,-2-5-16,2-2 0,-1 3 0,3 0 16,-2 4-16,-1-1 0,1 0 0,2-3 15,-2 0-15,1 3 0,0 1 0,-2-2 16,1-1-16,1-3 0,-3 3 0,3 2 15,1-1-15,0-1 0,1-2 0,-2 1 16,-2 0-16,0 3 0,3-2 16,-1-2-16,1 0 0,-4 1 0,-1 0 15,2 3-15,2-1 0,1-3 0,-1 2 16,-3 0-16,0-3 0,1-1 0,-1-1 16,2 0-16,-4 3 0,-1 2 0,2-2 15,-2-3-15,1 0 0,-3-2 0,-2 2 16,-3 3-16,-1 1 0,-2 0 0,1-1 15,-1-1-15,-2-2 0,-1 0 16,-3-1-16,-1 2 0,-3-1 0,-2-1 16,-2 0-16,0-1 0,-1 1 0,0 0 15,-1 1-15,0-1 0,0 1 0,0-1 16,1 0-16,-1-1 0,1 0 0,-4-4 16,-1 0-16,-5-1 0,1-3 0,-3-2 15,0-3-15,2-3 0,-3-2 0,0 0 16,-1-4-16,2 8 0,5 3 15,4 7-15,3 5 0</inkml:trace>
  <inkml:trace contextRef="#ctx0" brushRef="#br0" timeOffset="453290.8475">14895 16455 0,'0'0'0,"0"0"0,0 0 16,0 0-16,0 0 0,0 0 0,0 0 15,0 0-15,0 0 0,0 0 0,0 0 16,0 0-16,0 0 0,0 0 16,0 0-16,0 0 0,0 0 0,0 0 15,0 0-15,0 0 0,0 0 0,0 0 16,0 0-16,0 0 0,0 0 0,0 0 15,0 0-15,0 0 0,0 0 0,0 0 16,0 0-16,0 0 0,0 0 0,0 0 16,0 0-16,0 0 0,0 0 0,0 0 15,0 0-15,0 0 0,0 0 16,0 0-16,0 0 0,0 0 0,0 0 16,0 0-16,0 0 0,0 0 0,0 0 15,0 0-15,0 0 0,0 0 0,0 0 16,0 0-16,0 0 0,0 0 0,0 0 15,0 0-15,0 0 0,194-32 16,-175 34-16,-1 1 0,2 0 0,2-1 16,0-1-16,1 1 0,0-2 0,1 1 15,-4 2-15,4-2 0,-2 1 0,3 0 16,0-1-16,1 2 0,0 0 0,1 0 16,-2-1-16,2-2 0,-2 0 0,1 0 15,2 0-15,2 0 0,-1-1 16,2 0-16,-2 0 0,1-1 0,-2 2 0,0 0 15,-2 0-15,0-2 0,-2 1 0,2 1 16,0-4-16,-2 3 0,-1 1 16,-1 0-16,0 1 0,0-1 0,0-1 15,-1 1-15,0 0 0,-1 1 0,0-1 16,-1 0-16,-4-1 0,2-1 0,-2 1 16,3 2-16,-6-2 0,0 1 0,-3 0 15,-2 0-15,-3 2 0,0-1 0,-1-1 16,0 1-16,-1-1 0,-2 0 15,1 0-15,-1 0 0,0 0 0,0 1 16,0-1-16,0 0 0,0 0 0,0 0 16,0 1-16,-1 0 0,1 0 0,0-1 15,0 0-15,0 0 0,0 0 0,0 0 16,0 0-16,0 0 0,0 0 0,0 0 16,0 0-16,0 0 0,0 0 15,-2 0-15,2 0 0,0 0 0,0 0 16,0 1-16,0-1 0,0 1 0,0 0 15,0-1-15,0 0 0,0 0 0,0 0 16,0 0-16,0 2 0,0-2 0,0 0 16,0 0-16,-3 0 0,2 1 0,1 1 15,-2 0-15,0 2 0,0 2 0,-4 0 16,2 1-16,-1 1 0,0 1 16,-1 1-16,-2 1 0,0 0 0,0 1 15,0-1-15,-1 2 0,-1 1 0,0 2 16,0 0-16,0 2 0,-2 0 0,1 1 15,1-1-15,-1 1 0,1 1 0,0 2 16,-1 1-16,0 0 0,-1 1 0,0 0 16,-4 2-16,2-1 0,2 0 0,-1 1 15,1 1-15,0 0 0,-1-1 0,1 0 16,-1 2-16,2 0 0,-3 0 16,2 0-16,3-3 0,-1 2 0,-1 0 15,2 1-15,1-1 0,-1 1 0,1-2 16,0-1-16,0 0 0,0-1 0,3 1 15,-2-1-15,1-1 0,1-1 0,0-2 16,1 1-16,-1 1 0,0 0 0,1-1 16,0-1-16,1 1 0,-4 0 15,2-1-15,0-1 0,1-1 0,0 2 16,-1 1-16,2-2 0,0-1 0,3-2 16,0-4-16,0 1 15,0 2-15,-5 1 0,1 2 0,-1-1 16,2-3-16,2-5 0,1-1 0,0-2 15,0 0-15,0 1 0,0-1 0,0 1 16,0 0-16,0 0 0,0 0 0,-2 0 16,2 1-16,-1-4 0,1 3 0,-1-2 15,1 0-15,-1 0 0,1 1 0,1-1 16,-1 0-16,0 0 0,0-1 16,1 0-16,0 1 0,1-1 0,-2-1 15,1 1-15,0-1 0,0-1 0,-1 1 16,1 0-16,-1-2 0,1 1 0,-1 1 15,1-1-15,0 0 0,-1-1 0,2 0 16,-2 1-16,0-1 0,0 0 0,0 1 16,1 0-16,-1-1 0,-1 1 15,1-1-15,0 0 0,0-1 0,0 1 16,0-1-16,0 0 0,0 0 0,0 0 16,-2 0-16,2 0 0,0 0 0,0 0 15,2 0-15,-2 0 0,0 0 0,0 0 16,0 0-16,0 0 0,0 0 0,0 1 15,0-1-15,0 0 0,0 0 0,0 0 16,0 0-16,0 0 0,0 0 0,0 0 16,0 0-16,0 0 0,1 0 15,-2 0-15,1 0 0,0 0 0,0 0 16,0 0-16,0 0 0,0 0 0,0 0 16,0 0-16,0 0 0,0 0 0,0 0 15,0 0-15,0 0 0,0 1 0,0-1 16,0 1-16,0-1 0,0 0 0,-2 0 15,2 0-15,0 1 0,0-1 16,2 0-16,-2 0 0,0 0 0,0 0 16,0 0-16,0 0 0,0 0 0,0 0 15,0 3-15,0 1 0,-2 2 0,2-1 16,-1 3-16,1-1 0,0-1 0,-1 2 16,1-1-16,1 0 0,0 0 0,1 0 15,0-1-15,0 1 0,1 0 16,-1 0-16,1 1 0,-1-2 0,-2 1 15,0-1-15,0 3 0,-2-1 0,-1 3 16,1 0-16,0 4 0,1-2 0,2 0 16,1-2-16,1-3 0,1 0 0,-1 1 15,0-2-15,-1-1 0,0 1 0,0 0 16,0 1-16,-1 1 0,-1-1 0,-1 2 16,-1-2-16,2-2 0,-2-1 15,1 1-15,1 0 0,0-1 0,0-1 16,1 1-16,1-1 0,0-1 0,-2-2 15,-2 0-15,2 1 0,2 0 0,-2-1 16,1-1-16,0 2 0,-1-2 0,1 2 16,-1-1-16,0 0 0,0 0 0,0-1 15,0 0-15,0 0 0,0 1 16,1-1-16,-1 0 0,0 1 0,0 1 16,0-2-16,0 0 0,0 1 0,0 0 15,1-1-15,-1 1 0,0 0 0,0 1 16,2-2-16,-2 1 0,0 1 0,2 0 15,-2-2-15,0 2 0,0-1 0,0 0 16,0 2-16,1-1 0,-1 0 0,1-1 16,-1 1-16,1 0 0,0 0 0,-1 0 15,2 0-15,-2 0 0,2 1 16,-2-2-16,0 1 0,0 0 0,0 0 16,0-1-16,2 3 0,-2-3 0,0 2 15,0-1-15,0 0 0,0 1 0,0-1 16,0-1-16,0 3 0,-2 0 0,2-3 15,0 3-15,0-1 0,0-1 16,0 1-16,2-1 0,-2 0 0,0-1 16,0 0-16,0 1 0,0 0 0,0-2 15,0 1-15,0-1 0,0 0 0,0 0 16,0 2-16,0-4 0,0 2 16,0 2-16,0-4 0,0 2 15,0 2-15,0-2 0,0 2 0,0-1 16,0 0-16,0 1 0,0-2 0,0 0 15,0 0-15,1 0 0,-1 0 0,0 1 16,-1 0-16,1 1 0,0-1 0,0 2 16,0-1-16,1 0 0,-1-1 15,0 0-15,0 0 0,0 0 0,0 0 16,0 0-16,0-1 0,0 1 0,1-1 16,-1 2-16,0-2 0,1 0 0,-1 0 15,0 0-15,-1 0 0,1 1 0,0-1 16,0 0-16,0 0 0,0 0 0,0 0 15,0 0-15,0 0 0,0 0 0,0 0 16,0 0-16,0 0 0,0-1 0,0 1 16,0 1-16,0-1 0,0-1 15,0 1-15,0 0 0,0 0 0,0 0 16,0 0-16,0 0 0,0 0 0,0 0 16,0 0-16,-1 0 0,1 0 0,-1 1 15,1-1-15,0 0 0,0-1 0,0 1 16,0 0-16,-2 1 0,2-1 0,0-1 15,0 1-15,0-2 0,0 2 16,-2 0-16,0 0 0,1 0 0,-1 2 16,-1-2-16,-3 0 0,1-2 0,0 1 15,-2 0-15,0 0 0,2-1 0,-3-2 16,1 2-16,-2-1 0,2 1 0,-3 0 16,-3 3-16,-1 0 0,-4 1 0,2-2 15,-1 0-15,0-2 0,2-4 0,1 0 16,-1 1-16,-1 2 15,-3 6-15,2 1 0,-3-2 0,1-2 0,1-2 16,-2-5-16,3 2 0,-2 0 0,-2 4 16,0 1-16,-1-1 0,0-2 0,1-2 15,1 0-15,0 2 0,-1 3 0,-3 2 16,0-4-16,0 1 0,1-1 0,1-1 16,-2 2-16,-3 4 0,2-2 0,-1 1 15,2-3-15,2-2 0,-4 0 16,-1 3-16,0-3 0,1 1 0,2 0 15,7-1-15,6 6 0,-17-1 0,2-2 16,-9-1-16,-9 1 0,17 0 0,-2 0 16,1 0-16,0 0 0,0 0 0,2-1 15,-2 0-15,2-1 0,0-1 0,-1-1 16,-2 5-16,0 1 0,-1 0 0,1 0 16,-1 2-16,2-3 0,0-2 15,1-1-15,-1 2 0,0-2 0,0 2 16,2-2-16,-2 0 0,0 1 0,0 1 15,-2 0-15,0 1 0,0 0 0,1 2 16,1-1-16,-2 0 0,0-1 0,-1-2 16,-1-1-16,1 0 0,1 1 15,0 1-15,-1 1 0,-1 1 0,1 0 16,-1-1-16,-1 1 0,-1 0 0,1-1 16,-2 2-16,2-1 0,-4 1 0,1-3 15,2 2-15,0 1 0,3-3 0,-4 4 16,0 0-16,-3-3 0,2 2 0,2-2 15,-1-1-15,-1 3 0,-1-1 0,0 0 16,1-1-16,-2 0 0,0 3 16,1 1-16,-2 0 0,2-2 0,2-2 15,-2 1-15,1 1 0,-1 2 0,-2-1 16,2-2-16,2-2 0,0 0 0,-1 1 16,-1 0-16,2 0 0,3 2 0,-2-2 15,0 1-15,0 0 0,1-2 0,-1 0 16,1 0-16,0 1 0,-2 0 15,2 2-15,-1 1 0,3-3 0,0-1 16,1 2-16,0-4 0,0 2 0,0 2 16,-1 0-16,-1 1 0,1-1 0,1 1 15,0-1-15,-1 1 16,1 0-16,0-3 0,-5 1 0,0 3 16,-4 0-16,1 1 0,8 0 0,2 0 15,2-2-15,-2-2 0,1 1 0,2 1 16,0 1-16,-2-2 0,-1 0 0,0 0 15,4 1-15,0 3 0,1-1 0,-1-1 16,-1-1-16,0 1 0,0 0 16,4 1-16,-3-2 0,0-3 0,1 0 15,1 0-15,0 2 0,3 2 0,2-1 16,-1-1-16,-1-2 0,-1-2 0,-1 2 16,3-2-16,1 4 0,2 1 0,0 1 15,1 1-15,-1-1 0,2-2 0,1-2 16,1-3-16,2 1 0,1 1 0,1 0 15,1 1-15,3 0 0,-1 0 16,2 0-16,1 0 0,1 0 0,0 0 16,0 0-16,0 0 0,0 0 0,1 0 15,-1 0-15,1 0 0,0 0 0,-1 0 16,2 0-16,-2 0 0,0 0 0,-2 0 16,2 0-16,2 0 0,-2 0 0,0 0 15,0 1-15,0-1 0,0 1 0,0-1 16,0 0-16,0 0 0,0-1 15,0 1-15,0-1 0,0 1 0,0 1 16,0-1-16,0 1 0,0-1 0,0 0 16,0 0-16,0 0 0,0 0 0,0 0 15,0-1-15,0 1 0,0 0 0,0 1 16,0-1-16,0 0 0,0 0 16,0-1-16,0 0 0,2 1 0,-2 0 0,-2 0 15,2 0-15,0 0 0,0 0 16,0-2-16,2 2 0,-4-2 0,2 1 15,0-3-15,0-1 0,0-1 0,-2 0 16,1 0-16,1 0 0,-1-1 0,0-1 16,-1 0-16,-1-2 0,1 1 0,0-2 15,1 0-15,-1-1 0,2 1 0,0 0 16,0 0-16,2 1 0,0 0 0,-2-1 16,-1 1-16,0-2 0,-3-3 15,0 2-15,1 0 0,3-1 0,0 1 16,2 2-16,-1-2 0,0-1 0,-3-2 15,0-1-15,-3 3 0,3-1 0,-2 2 16,4 1-16,2-1 0,-2-1 16,0 0-16,-2-2 0,-3-2 0,4 2 15,-1 3-15,2 1 0,-3 1 0,2-1 16,-1-1-16,-1-3 0,1 0 0,0-1 16,2 0-16,1 2 0,2-2 0,-1 1 15,-2-2-15,-2-2 0,-1 1 0,2-1 16,2 4-16,2 2 0,0 2 0,-1 1 15,-1 0-15,-2-4 0,-1-1 0,-1 0 16,1 1-16,2 2 0,2-1 16,0 4-16,0-2 0,0 2 0,-1-2 15,1 0-15,-4-1 0,0-2 0,1 0 16,0 1-16,1 2 0,1-1 0,1 2 16,1 2-16,-3-3 0,2 3 0,-2-4 15,-2 0-15,-1 0 0,0 0 0,2 3 16,-1 1-16,2 1 0,0 1 0,0-2 15,0 1-15,-2-4 0,-1 2 16,-1-3-16,-1-1 0,2 3 0,1 2 16,2 1-16,0 0 0,0 1 15,0 2-15,0-1 0,-2-1 0,2 2 0,-1 0 16,0-3-16,-2-2 0,-1 1 0,0-1 16,3 3-16,-1 1 0,2 0 0,0 1 15,-2 1-15,2 1 0,0 0 16,0 1-16,-1-1 0,0 0 0,0 2 15,1-2-15,-1 2 0,1-1 0,-1 0 16,1 1-16,0 1 0,0 0 0,-3 0 16,3 0-16,-2 0 0,2 0 15,0 0-15,0 0 0,0 1 16,0 0-16,0 0 0,0 0 0,0 0 16,0-1-16,0 0 0,0 0 15,0-1-15,0 1 0,0-1 0,-1-1 0,1 2 16,1-1-16,1 1 0,1 1 15,1-1-15,1-2 0,-3-3 0,3-4 16,-3-7-16,-2 2 0,0 1 0,-2 5 16</inkml:trace>
  <inkml:trace contextRef="#ctx0" brushRef="#br0" timeOffset="455389.4742">16251 16432 0,'0'0'0,"0"0"0,0 0 0,0 0 16,0 0-16,0 0 0,0 0 0,0 0 16,0 0-16,0 0 0,0 0 0,0 0 15,0 0-15,0 0 0,0 0 16,0 0-16,0 0 0,0 0 0,0 0 15,0 0-15,0 0 0,0 0 0,0 0 16,0 0-16,0 0 0,0 0 0,0 0 16,0 0-16,0 0 15,0 0-15,0 0 0,0 0 0,0 0 16,0 0-16,0 0 0,0 0 0,0 0 16,0 0-16,0 0 0,0 0 0,0 0 15,0 0-15,0 0 0,0 0 0,0 0 16,0 0-16,0 0 0,0 0 0,0 0 15,0 0-15,0 0 0,0 0 16,0 0-16,0 0 0,0 0 0,0 0 16,0 0-16,0 0 0,0 0 0,0 0 15,0 0-15,0 0 0,0 0 0,0 0 16,0 0-16,0 0 0,0 0 0,0 0 16,0 0-16,0 0 0,0 0 0,0 0 15,0 0-15,0 0 0,0 0 0,0 0 16,0 0-16,0 0 0,0 0 15,0 0-15,0 0 0,0 0 0,0 0 16,0 0-16,0 0 0,0 0 0,0 0 16,0 0-16,-61 186 0,61-180 15,0 3-15,-1 0 0,0 1 0,-2 2 0,1 0 16,-2 2-16,2-2 0,1 2 16,1-1-16,1 1 0,-1-1 0,-1 1 15,-4 3-15,2-2 0,-1 1 0,2-1 16,1-1-16,2 0 0,-1 2 0,0-1 15,-1 2-15,-1 0 0,0-2 0,2-1 16,0-1-16,1-2 0,0 3 0,0-1 16,-1 1-16,0 2 0,0-2 0,-1 0 15,0-1-15,1 1 0,1 0 0,-1 0 16,0 3-16,-1-1 0,0 1 16,1 0-16,-2-3 0,2-1 0,2 1 15,-1 0-15,0 1 0,-1 1 0,-1 2 16,0-2-16,-1-2 0,2-1 0,-2-1 15,2-1-15,2 1 0,-2 1 0,2 3 16,-1 0-16,0-1 0,0 0 0,-1 0 16,2-3-16,0-1 0,1-2 15,0 1-15,0 1 0,-1-2 0,-2 5 16,1-1-16,-2 1 0,1-1 0,0 1 16,1-2-16,1-2 0,1-1 0,-1 0 15,-2-1-15,0 0 0,0 0 0,0 1 16,0-1-16,0 1 0,0-1 0,0 0 15,-2 0-15,2-1 0,-2 0 16,2 0-16,2-1 0,0-1 0,0-2 16,-2-2-16,1 1 0,-1-1 0,1 1 15,-1-2-15,0 0 0,0 1 16,0-2-16,1 1 0,-1 0 0,-1 1 0,1-1 16,-1 1-16,1-1 0,0 0 0,1 0 15,-1-1-15,0 1 0,1-1 16,-2 1-16,1 0 0,0 0 0,0 0 0,0 1 15,0-1-15,0 0 0,0 0 16,0 0-16,0-1 0,0 1 0,-1 1 16,1-1-16,0-1 0,0 1 0,0 0 15,0 0-15,0 1 0,0-1 0,0 0 16,0 0-16,-1 0 0,1 0 0,1 0 16,-1 0-16,0 1 0,-1-1 15,1 0-15,0 0 0,0 3 0,0-2 0,0 3 16,0-1-16,-2 0 0,2 0 15,0 2-15,-2-2 0,-1 3 0,0-1 16,-1 4-16,-1 2 0,-2 1 0,1-1 16,1-1-16,2-2 0,-2 1 0,1 1 15,-2 3-15,0 0 0,-3 4 0,1-2 16,2-1-16,-2 2 0,-1 0 0,0 0 16,0 2-16,1-2 0,1-2 15,1 1-15,-3 4 0,2 1 0,-3 0 16,5-3-16,1-3 0,-2 3 0,-4 3 15,1 0-15,0-2 0,1 0 0,1-1 16,0 1-16,-2 3 0,3-3 16,-1 1-16,-1-1 0,-1 4 15,2 1-15,-3-4 0,3 1 0,-1-1 16,-1 1-16,-2 0 0,3-3 0,3-4 16,-2 3-16,-4 3 0,2-1 15,-1 1-15,2-5 0,3-5 0,-1 5 0,-1 1 16,-1-1-16,1-1 0,1-3 15,3-5-15,1 0 0,0-1 0,0-2 16,1 1-16,1 0 0,0-3 0,0 1 16,0-1-16,0 0 0,0 0 0,0 0 15,0-1-15,0 1 0,0 0 0,0-3 16,-1 3-16,1-1 0,-1-2 16,-1-1-16,0-1 0,0-1 0,-1-3 15,4-7-15,1-5 0,-2-5 0,-1-1 16,-2 7-16,1 9 0,-1 6 0,3 5 15,0 0-15</inkml:trace>
  <inkml:trace contextRef="#ctx0" brushRef="#br0" timeOffset="457454.8976">10357 16988 0,'0'0'0,"0"0"0,0 0 0,0 0 0,0 0 16,0 0-16,0 0 0,0 0 0,0 0 15,0 0-15,0 0 0,0 0 0,0 0 16,0 0-16,0 0 0,0 0 16,0 0-16,0 0 0,0 0 0,0 0 15,0 0-15,0 0 0,0 0 0,0 0 16,0 0-16,0 0 0,0 0 0,0 0 15,0 0-15,0 0 0,0 0 16,0 0-16,0 0 0,0 0 16,0 0-16,0 0 0,0 0 0,0 0 15,0 0-15,0 0 0,0 0 0,0 0 16,0 0-16,0 0 0,0 0 0,0 0 16,0 0-16,0 0 0,0 0 0,0 0 15,0 0-15,0 0 0,0 0 16,0 0-16,0 0 0,0 0 0,0 0 15,0 0-15,0 0 0,0 0 0,0 0 16,0 0-16,201 20 0,-182-22 0,-1 0 16,1 0-16,-1 4 0,3 0 0,-2-2 15,1-2-15,0-2 0,-1 1 0,1 0 16,3 2-16,1-1 0,-2 1 0,0-1 16,-1-1-16,2-1 0,0 4 15,1 0-15,0 0 0,-2-1 0,-3-4 16,2 2-16,0 1 0,2 1 0,-1 0 15,0 0-15,-1-3 0,0 2 0,0 0 16,3 1-16,-2-1 0,2 0 0,-2 0 16,1 0-16,-3 2 0,2 2 0,2 0 15,-3-2-15,1-2 0,-1 2 0,3 2 16,-3-1-16,2 3 0,0-3 16,-3 0-16,4 0 0,-2-1 0,1 0 15,-2-1-15,1-1 0,0 2 0,-2 0 16,2 0-16,-1 1 0,-3-1 15,3-1-15,0 1 0,0 2 0,3 0 0,-1-2 16,-2-1-16,-1 0 0,4 2 16,-1 0-16,2 0 0,1-1 0,-3 0 15,1 1-15,0 1 0,0-1 0,-2 0 16,0 0-16,1 1 0,-1-1 0,-1 1 16,1-2-16,-4 1 0,3 2 0,-6-1 15,-4 0-15,12 1 0,0-3 0,6 2 16,5 0-16,-11 0 0,1 0 0,-3-1 15,-1 1-15,2 0 0,-3-1 0,-1 1 16,-1 0-16,1 0 0,-2 0 16,2 3-16,-1-1 0,1-1 0,-1 2 15,0 0-15,-2 0 0,5 0 0,-5 1 16,2 0-16,-1 0 0,-1-1 0,2 1 16,1-1-16,0 0 0,-1 0 0,2 1 15,0-1-15,1 1 0,-2-1 16,-1 2-16,2-1 0,-1 0 0,1 2 0,0-1 15,-1 0-15,0 1 0,0 0 16,1-1-16,-2 2 0,0-1 0,1 1 16,0 0-16,1-1 0,1 1 0,0-1 15,1-1-15,-1 0 0,-1 1 0,0 2 16,-2 0-16,1 1 0,-2-2 0,3-1 16,0 0-16,0-4 0,4 0 0,-2 2 15,-1 1-15,0 1 0,-3 2 16,0-2-16,2 0 0,0-1 0,2-2 0,-1 2 15,-1-1-15,2 2 0,-2 1 16,-1-2-16,1 0 0,-3 1 0,3 1 16,0-2-16,0-1 0,0-1 0,0 0 15,0 1-15,0 1 0,-1 0 0,1 1 16,0-1-16,0 1 0,0-2 0,1-2 16,1 1-16,2-2 0,-2 2 15,2 0-15,-1 0 0,-1 1 0,0 0 16,2-1-16,-1-1 0,0 0 0,1 1 15,-1-1-15,1 1 0,-2 2 0,3-2 16,-3-1-16,4-1 0,-2 2 0,1 2 16,1-1-16,-1 1 0,2-2 0,0 1 15,0-4-15,0 2 0,-3-1 0,1 1 16,-1 1-16,3-1 0,0-1 0,0 1 16,-1 2-16,-4 3 0,2-1 15,0-1-15,1 0 0,-2-1 0,4-2 16,-3 1-16,1-1 0,-2 0 15,1 1-15,2-1 0,6-1 16,4 1-16,1-1 0,-1 0 0,-7-3 16,-2 1-16,-2 1 0,-1 0 0,-2 3 15,2-1-15,0-2 0,-1 0 0,0-1 16,-2 2-16,0 0 0,0-1 0,2-2 16,-2 0-16,2-1 0,1 1 0,-2 1 15,0-1-15,0-1 0,0-3 0,0 0 16,-4 0-16,-1 3 0,-3 1 15,-1 2-15,0-1 0,0-3 0,0 1 16,1-2-16,-5 2 0,1 1 0,-2 0 16,-1-1-16,-1 0 0,-4-1 0,1 2 15,-1 0-15,-1 0 0,0 0 0,0 0 16,0 0-16,0 0 0,-1 0 0,1 0 16,0 0-16,-1 0 0,1 0 15,0 0-15,-1 0 0,1 2 0,0-2 16,0 0-16,-1 0 0,1 0 0,0 0 15,-2-2-15,2 2 0,0 0 0,-2 0 16,1 0-16,-1-1 0,0-2 0,-2 0 16,-1-1-16,-5-3 0,1-5 0,-5-4 15,0-3-15,2 3 0,3 5 0,4 5 16,5 6-16</inkml:trace>
  <inkml:trace contextRef="#ctx0" brushRef="#br0" timeOffset="459447.0037">10616 16705 0,'0'0'0,"0"0"0,0 0 16,0 0-16,0 0 0,0 0 0,0 0 15,0 0-15,0 0 0,0 0 16,0 0-16,0 0 0,0 0 0,0 0 0,0 0 15,0 0-15,0 0 0,0 0 0,0 0 16,0 0-16,0 0 0,0 0 16,0 0-16,0 0 0,0 0 0,0 0 15,0 0-15,0 0 0,0 0 0,0 0 16,0 0-16,0 0 0,0 0 0,0 0 16,0 0-16,0 0 0,0 0 0,0 0 15,0 0-15,0 0 0,0 0 16,0 0-16,0 0 0,0 0 15,0 0-15,0 0 0,0 0 0,0 0 16,0 0-16,0 0 0,0 0 0,0 0 16,0 0-16,0 0 0,0 0 0,0 0 15,0 0-15,0 0 0,0 0 16,0 0-16,0 0 0,0 0 0,0 0 16,0 0-16,0 0 0,0 0 0,0 0 15,0 0-15,0 0 0,0 0 0,0 0 16,0 0-16,0 0 0,0 0 0,0 0 15,0 0-15,0 0 0,0 0 0,0 0 16,0 0-16,0 0 0,0 0 0,0 0 16,0 0-16,0 0 0,0 0 0,0 0 15,0 0-15,0 0 0,0 0 0,0 0 16,0 0-16,0 0 0,187 47 16,-164-49-16,-3 1 0,1-1 0,1 0 15,0 4-15,0-2 0,1-2 0,-2 1 16,0-1-16,3 0 0,1 2 0,-1-2 15,-1 2-15,2-1 0,-1 1 0,1 1 16,2 1-16,-1-2 0,0 0 0,0 0 16,2 0-16,-2 0 0,2-2 0,2 2 15,-4-2-15,2 2 0,-1-1 16,1 1-16,0 1 0,0-1 0,0 2 16,0-2-16,0 2 0,0-2 0,2 0 15,-1 3-15,-1-2 0,2-1 0,-3 1 16,1 1-16,0-1 0,0 0 0,0-1 15,0 0-15,2 0 0,-1 0 0,3 0 16,-3 0-16,3-1 0,-1 1 0,1-1 16,2-2-16,0 3 0,0 0 15,-3 0-15,-1 1 0,0 2 0,0-3 16,-2 0-16,0 0 0,0-3 0,3 2 16,1 1-16,-1-1 0,1 1 0,-3 1 15,-1-1-15,-1 4 0,-1-3 0,-1 1 16,0-1-16,1-2 0,0 0 0,0 0 15,2-1-15,-2-1 0,1 2 0,1-2 16,-2 3-16,0-3 0,-1 2 0,1 1 16,-3 0-16,1 0 0,1 0 15,-2 0-15,1 1 0,-2 2 0,2-3 16,2 1-16,-3 0 0,0-1 0,-2 0 16,1 2-16,0 1 0,-2-1 0,1 3 15,-1-1-15,1 1 0,-4 0 0,1-1 16,-1 0-16,1 2 0,1 0 0,0 0 15,-1-1-15,-1 1 0,1 0 0,1 0 16,0 1-16,-1-1 0,1 1 0,-1-1 16,-1 2-16,1-3 0,-2 2 15,2-1-15,-1 0 0,2 2 0,-2 1 16,1 0-16,-2 2 0,3-3 0,0 0 16,-1 0-16,1-1 0,-1-1 0,1 3 15,0-3-15,-1 2 0,0 1 0,-1 0 16,2 0-16,-2 1 0,-1 0 0,3-1 15,-1 1-15,3-1 0,-2 0 0,-1 0 16,2-1-16,1-1 0,-1 1 16,1-1-16,0 0 0,-2 2 0,2-1 15,2-1-15,-1 0 0,3-2 0,-2 2 16,0-1-16,0-1 0,-2 3 0,3 0 16,1-3-16,-1 0 0,3-1 0,-1 1 15,-3 0-15,1 1 0,-2 1 16,2-2-16,2 1 0,-1 3 0,0 0 0,-1-2 15,-1 2-15,1-4 0,0 1 16,-1-3-16,2 2 0,3 1 0,-2-1 16,2-1-16,-4 0 0,4-3 0,1 3 15,-1 1-15,-3 1 0,0-1 16,-2 1-16,1-1 0,0 0 0,-1-1 0,1-1 16,-1 1-16,-1-2 0,0 3 15,0-2-15,-2 1 0,6-2 16,0 3-16,0-3 0,0 0 0,-6 1 15,1-2-15,-4 0 0,-1 1 0,0-2 16,0 1-16,-1-1 0,-2 1 0,-1 0 16,-1 1-16,-1 0 0,2-1 0,-1 0 15,-1-1-15,1-2 0,0 0 0,-1-2 16,0 1-16,-1 2 0,-5 1 16,1 0-16,-2 1 0,0-1 0,1 0 15,-2 0-15,0 2 0,0-2 0,-1 0 16,1 1-16,-2-1 0,0 0 0,0 0 15,0-1-15,0 1 0,0 0 16,-2 0-16,2 0 0,0 0 0,0 0 0,0 0 16,0 0-16,0 0 0,0 0 0,-1 0 15,1 0-15,-1 0 0,1 0 0,0 0 16,0 1-16,0-1 0,-1 0 16,1-1-16,0 1 0,0 0 0,0 0 15,-1 0-15,1 0 0,0 0 0,0-2 16,0 2-16,0 0 0,-1 0 0,1 0 15,0-1-15,0 1 0,-2-1 0,2 0 16,0-1-16,-4 2 0,3-3 0,-2-3 16,-2-2-16,1-2 0,-3-8 0,3 6 15,2 2-15,1 4 0,1 6 16</inkml:trace>
  <inkml:trace contextRef="#ctx0" brushRef="#br0" timeOffset="460893.5072">13729 16613 0,'0'0'0,"0"0"0,0 0 16,0 0-16,0 0 0,0 0 0,0 0 15,0 0-15,0 0 0,0 0 0,0 0 16,0 0-16,0 0 0,0 0 0,0 0 15,0 0-15,0 0 0,0 0 0,0 0 16,0 0-16,0 0 0,0 0 16,0 0-16,0 0 0,0 0 0,0 0 15,0 0-15,0 0 0,0 0 0,0 0 16,0 0-16,0 0 0,0 0 0,0 0 16,0 0-16,0 0 0,0 0 0,0 0 15,0 0-15,0 0 0,0 0 0,0 0 16,0 0-16,0 0 0,0 0 0,0 0 15,0 0-15,0 0 0,0 0 0,0 0 16,0 0-16,-195-2 0,190 2 16,2 0-16,-2 0 0,1 0 0,-3 2 15,1 0-15,0 1 0,0-2 0,1-1 16,-2-3-16,0 0 0,-1 1 0,0 2 16,1 3-16,0 1 0,-1-2 0,1 0 15,1-4-15,1 1 0,-1-3 0,-2 1 16,3-2-16,-2 3 0,3-1 15,0 3-15,1 0 0,-1 2 0,0-2 16,2 1-16,-2 0 0,1 1 0,-1 1 16,0-1-16,1 0 0,0 1 0,0-1 15,1 0-15,-1 0 0,1-2 0,1 3 16,0-2-16,1 0 0,1 0 16,1 1-16,0 0 0,0 0 0,0-1 0,1-1 15,0 0-15,1 0 0,-1 0 0,1-1 16,0 0-16,1 1 0,-2 0 0,4-1 15,-3 0-15,1 1 0,0 0 16,-1 1-16,3 2 0,0 1 0,-1-1 16,0 0-16,-1-1 0,-1 0 0,-1-2 15,1 1-15,-1 1 0,-1-2 16,1-2-16,1 2 0,-2-1 0,0 0 0,0-1 16,1 0-16,-1 0 0,-1-1 0,1 0 15,1 1-15,-1-1 0,0-2 16,0 1-16,0 0 0,-1 3 0,-1 0 15,0 1-15,0 0 0</inkml:trace>
  <inkml:trace contextRef="#ctx0" brushRef="#br0" timeOffset="461192.6662">13430 16638 0,'0'0'0,"0"0"15,0 0-15,0 0 0,0 0 0,0 0 16,0 0-16,0 0 0,0 0 0,0 0 15,0 0-15,0 0 0,0 0 0,0 0 16,0 0-16,0 0 0,0 0 0,0 0 16,0 0-16,0 0 0,0 0 0,0 0 15,0 0-15,0 0 0,0 0 16,0 0-16,0 0 0,0 0 16,0 0-16,0 0 0,0 0 0,0 0 15,0 0-15,0 0 0,0 0 0,0 0 16,0 0-16,0 0 0,0 0 15,0 0-15,0 0 0,0 0 0,0 0 16,0 0-16,0 0 0,0 0 0,0 0 16,0 0-16,0 0 0,0 0 0,0 0 15,0 0-15,0 0 0</inkml:trace>
  <inkml:trace contextRef="#ctx0" brushRef="#br0" timeOffset="462557.6421">12890 16606 0,'0'0'0,"0"0"0,0 0 0,0 0 0,0 0 16,0 0-16,0 0 0,0 0 0,0 0 15,0 0-15,0 0 0,0 0 0,0 0 16,0 0-16,0 0 0,0 0 0,0 0 16,0 0-16,0 0 0,0 0 15,0 0-15,0 0 0,0 0 0,0 0 0,0 0 16,0 0-16,0 0 0,0 0 16,0 0-16,0 0 0,0 0 0,0 0 15,0 0-15,0 0 0,0 0 0,0 0 16,0 0-16,0 0 0,0 0 0,0 0 15,0 0-15,0 0 0,0 0 0,0 0 16,0 0-16,0 0 0,195 24 16,-188-24-16,-1 0 0,3 0 0,-2 0 0,-1 0 15,1-1-15,2-1 0,-1 0 0,1 0 16,-2 1-16,1 1 0,0 0 16,1 0-16,1 0 0,2 0 0,-2 0 15,2 0-15,-1-2 0,0 1 0,-1 0 16,-1-2-16,0 3 0,3 0 0,-1 0 15,1 1-15,3 1 0,-2-1 0,2-1 16,0 0-16,-2-1 0,0 1 0,1-2 16,0 3-16,1-1 0,1 0 15,0-2-15,-1 1 0,1 0 0,-1 1 16,0 1-16,0 0 0,2-1 0,-1-3 16,1 1-16,-3 0 0,2 0 0,-4 5 15,5 1-15,-2 1 0,4-3 0,-1-2 16,3 0-16,-2 0 0,0 3 0,0 0 15,-1-2-15,5-3 0,-2 0 0,2-1 16,-2 3-16,-2 2 0,2-4 16,0-1-16,2-3 0,-1 1 0,-2 5 15,-1 2-15,2 0 0,-2-1 0,2 1 16,-1-1-16,-1 0 0,2 2 0,-2-2 16,0 0-16,3-1 0,2 0 0,-4 0 15,4 0-15,-2 0 0,3-1 0,-4 1 16,2-1-16,-3 1 0,-2 2 0,2 1 15,0-2-15,-1 2 0,3-2 16,-4 0-16,2 2 0,-1-2 0,-1 1 16,1 0-16,-1-1 0,0 1 0,1 0 15,-1 0-15,0-1 0,-1-1 0,2 1 16,1 0-16,-1 0 0,3 1 0,-1-1 16,-2-1-16,0 3 0,0 0 0,-1 0 15,3-1-15,2-3 0,-2 2 16,0 0-16,0 1 0,-5 2 0,5 0 15,-1-4-15,1 0 0,3 0 0,-4 0 16,1 1-16,3 1 0,-3-1 0,2-1 16,1 0-16,-1 1 0,-1 2 0,-2 1 15,-1-3-15,0-1 16,5-1-16,3 2 0,1 0 0,1 0 16,-6-2-16,0 0 0,-1-3 0,-1 3 15,-1 1-15,0 0 0,1 0 0,-1-1 16,0 0-16,1 0 0,-2 0 0,-3 1 15,1 0-15,-2-1 0,2 0 16,-1 1-16,-1-1 0,0 0 0,-2 0 0,-1-1 16,0 2-16,0 2 0,-2-2 15,0 1-15,0-1 0,-1-1 0,-1-1 16,1 1-16,-2 0 0,0 0 0,-3-1 16,1 1-16,-3 0 0,2 1 0,-2 0 15,0 0-15,0 1 0,0-1 0,-1 0 16,1 0-16,0 0 0,1 0 0,-1 1 15,2 1-15,-2-1 0,-1-1 0,1 1 16,3-1-16,-4 0 0,1 1 0,0 1 16,-1-2-16,2 0 0,-3 1 15,1-1-15,0 0 0,-1 1 0,0 0 16,0 0-16,0 0 0,0-2 0,0 2 16,0-1-16,0 0 0,1 0 0,-1 0 15,0 0-15,0 1 0,0 1 0,0-2 16,-1 0-16,1 0 0,0 0 15,-1 0-15,1 0 0,-1 1 0,1-1 16,0 1-16,0-1 0,0 0 0,0 0 16,0 0-16,1 0 0,-1 0 0,0 1 15,0-1-15,0 0 0,0 0 0,0 0 16,0 0-16,-1 0 0,1 2 0,0-2 16,0 0-16,0-2 0,0 2 0,0 0 15,0 0-15,0 0 0,0 0 0,-2 0 16,1 0-16,0-1 0,-1 0 0,-1 1 15,-1 0-15,0 0 0,-3-4 16,-1-1-16,-1-8 0,-1-2 0,3 2 16,2 4-16,3 4 0,2 5 0,0 0 15</inkml:trace>
  <inkml:trace contextRef="#ctx0" brushRef="#br0" timeOffset="464653.7283">11252 16715 0,'0'0'0,"0"0"0,0 0 0,0 0 0,0 0 15,0 0-15,0 0 0,0 0 0,0 0 16,0 0-16,0 0 0,0 0 0,0 0 16,0 0-16,0 0 0,0 0 0,0 0 15,0 0-15,0 0 0,0 0 0,0 0 16,0 0-16,0 0 0,0 0 0,0 0 15,0 0-15,0 0 0,0 0 0,0 0 16,0 0-16,0 0 0,0 0 16,0 0-16,0 0 0,0 0 0,0 0 15,0 0-15,0 0 0,0 0 0,0 0 16,0 0-16,0 0 0,0 0 0,0 0 16,0 0-16,0 0 0,0 0 0,0 0 15,0 0-15,0 0 0,0 0 0,0 0 16,0 0-16,0 0 0,0 0 15,0 0-15,0 0 0,0 0 0,0 0 16,0 0-16,0 0 0,0 0 0,0 0 16,0 0-16,0 0 0,0 0 0,0 0 15,0 0-15,0 0 0,0 0 0,0 0 16,0 0-16,0 0 0,0 0 0,0 0 16,0 0-16,0 0 0,0 0 0,0 0 15,0 0-15,0 0 0,-144 153 16,127-137-16,1 1 0,-1-1 0,1-1 15,0 0-15,0 1 0,-1 0 0,-2-1 16,3 1-16,0-2 0,2 2 0,-2-4 16,2 3-16,0-2 0,0 0 0,1 2 15,0-3-15,1 1 0,0-1 0,2-2 16,0 2-16,0-2 0,-1 3 0,2-3 16,0 2-16,-1-2 0,3-1 0,-2 0 15,1 1-15,0 0 0,2-2 16,0 0-16,1 1 0,0-2 0,-1 1 15,3-2-15,0-2 0,2-1 0,0-1 16,1-1-16,0 2 16,1-2-16,-1-1 0,1 0 0,-1 0 15,0 0-15,0 0 0,0 0 0,0 0 16,0 0-16,0 2 0,0-2 0,0 1 16,0-1-16,1 0 0,-2-1 0,1 1 15,0-2-15,0 4 0,1-2 16,-1 1-16,2-1 0,-2 1 0,0-1 15,0 1-15,2-1 0,-2 2 0,1-1 16,-1 0-16,1-1 0,-1 0 0,0-1 16,1 1-16,-1 1 0,-1-1 0,2 0 15,-1 1-15,0-1 0,0 0 0,0 0 16,0-1-16,0 1 0,0 1 0,1 0 16,0 0-16,-1 0 0,2 0 15,-2-1-15,0-1 0,0 1 0,0 0 16,0 0-16,0 1 0,0-1 0,0 0 15,0 1-15,0-1 0,0 1 0,0 1 16,0 1-16,3 2 0,-3 1 0,1 2 16,0 0-16,-1 0 0,0-1 0,1 2 15,0 0-15,2 3 0,-1 2 0,0 3 16,0-2-16,-1 1 0,1-1 16,0 3-16,1 4 0,1 0 0,-2 0 15,1 1-15,-3-1 0,1 4 0,3 2 16,-2 0-16,1 1 0,1-1 0,-2-1 15,0 0-15,1-1 0,1 1 0,-2 0 16,4 0-16,-4-1 0,3 2 0,-3 2 16,1 0-16,-1 0 0,0 2 0,0-3 15,2 2-15,1 1 0,-1-1 0,0 0 16,-2-2-16,1-2 0,1-2 16,0 1-16,-1-1 0,-1-2 0,-2-1 15,0-3-15,2 1 0,3 0 0,0 0 16,-4-2-16,-1-3 0,-1 0 0,-3-3 15,2-1-15,2-1 0,0-1 0,1 1 16,2-1-16,0-1 0,0-1 16,0-2-16,-1-2 0,0 0 0,-1-2 15,1 0-15,-2-1 0,2 0 0,-2-1 16,0 1-16,-2-1 0,2 1 0,0-2 16,0 1-16,-1 1 0,1-4 0,-1 0 15,0-6-15,0-4 0,1-3 0,0-1 16,1-1-16,-2 1 0,-4-5 0,-2-5 15,-1 5-15,2 5 0,4 9 0,2 9 16</inkml:trace>
  <inkml:trace contextRef="#ctx0" brushRef="#br0" timeOffset="465829.6058">12009 16504 0,'0'0'0,"0"0"0,0 0 15,0 0-15,0 0 0,0 0 16,0 0-16,0 0 0,0 0 16,0 0-16,0 0 0,0 0 0,0 0 15,0 0-15,0 0 0,0 0 0,0 0 16,0 0-16,0 0 0,0 0 0,0 0 16,0 0-16,0 0 0,0 0 0,0 0 15,0 0-15,0 0 0,0 0 0,0 0 16,0 0-16,0 0 0,0 0 15,0 0-15,-114 160 0,100-139 0,-2 1 16,2 0-16,-3-2 0,2 1 0,0-1 16,1 0-16,-3 0 0,1 0 0,0 0 15,0 1-15,-2 0 0,2-1 0,-1 2 16,1 1-16,-4 1 0,0 0 0,1 2 16,-2-3-16,2 1 0,1 1 15,-1-1-15,3 1 0,-3-2 0,3-1 16,0-1-16,2-3 0,2-2 0,1-1 15,2-2-15,-1-1 0,3-1 0,0-1 16,0-1-16,-1-3 0,4 1 0,0-2 16,1-1-16,1 0 0,-1-2 0,2 2 15,0-4-15,1 2 0,1-2 0,-1 0 16,-1 0-16,1 0 0,1 0 0,-1-1 16,1 0-16,-1 1 0,0 0 15,1 0-15,-1 0 0,0 0 0,2 0 16,-2 0-16,0 0 0,0 0 0,-2 1 15,2-1-15,0 0 0,0 0 0,2-1 16,-2 1-16,0 1 0,0 0 0,0 0 16,0-1-16,0 0 0,0 0 0,2 0 15,-2 1-15,0 0 0,0-1 16,0 0-16,0 0 0,0 1 0,0-1 16,0 0-16,0 0 0,0 0 0,0 2 15,0 1-15,0 2 0,2 4 0,1 1 16,1 1-16,-3 1 0,-1-1 0,-1 0 15,-3 1-15,1-1 0,2 2 0,-2 1 16,5 2-16,-2 4 0,1 1 0,1-2 16,-1 0-16,0 0 0,1 0 15,0 3-15,-2 2 0,1 1 0,2-1 16,0 2-16,0 1 0,-1-1 0,-1 1 16,0 1-16,2 1 0,-1 2 0,3-3 15,-1 1-15,1 1 0,-3 1 0,0 2 16,2-1-16,-2-1 0,0-1 0,-2 0 15,2 0-15,1-2 0,1 1 16,-1-1-16,-1-1 0,2 3 0,-2-4 16,4-1-16,-4-3 0,1 3 0,1-1 15,-2-1-15,-1-3 0,-1-3 0,0-4 16,1-1-16,1 1 0,3-2 0,-1 1 16,2-1-16,-2-2 0,-1-3 0,0-3 15,-2 0-15,0-2 0,0 0 0,-1-2 16,0 0-16,1 1 0,-1-2 0,0-1 15,-1-4-15,1-5 0,1-6 16,-1-8-16,4 0 0,-2-1 0,0-2 16,-1-3-16,-1-1 0,-1-1 0,0 1 15,1 8-15,-2 9 0,1 7 0,1 9 16,0 0-16</inkml:trace>
  <inkml:trace contextRef="#ctx0" brushRef="#br0" timeOffset="467041.0332">12659 16608 0,'0'0'0,"0"0"0,0 0 0,0 0 0,0 0 16,0 0-16,0 0 0,0 0 0,0 0 15,0 0-15,0 0 0,0 0 0,0 0 16,0 0-16,0 0 0,0 0 15,0 0-15,0 0 0,0 0 0,0 0 16,0 0-16,0 0 0,0 0 0,0 0 16,0 0-16,0 0 0,0 0 0,0 0 15,0 0-15,0 0 0,0 0 0,0 0 16,0 0-16,0 0 0,0 0 0,0 0 16,0 0-16,0 0 0,0 0 0,0 0 15,0 0-15,0 0 0,0 0 16,0 0-16,0 0 0,0 0 0,0 0 15,0 0-15,0 0 0,0 0 0,0 0 16,-23 203-16,7-181 0,-1-1 0,1 2 16,0-3-16,2 1 0,0-2 0,0 2 15,-3-2-15,-1 6 0,-1 0 0,-1 3 16,-2 1-16,-1-1 0,1 0 16,0 0-16,-1-1 0,0 0 0,-1 0 15,1 1-15,-1-1 0,1-1 0,0-1 16,4-3-16,-2 0 0,2-2 0,1-1 15,1-2-15,2 0 0,2-2 0,-1-1 16,3 0-16,1-4 0,2-1 0,2-3 16,3-3-16,0 2 0,3-3 0,-2 0 15,2-2-15,0 0 0,2-1 16,-2 1-16,2-1 0,-2 0 0,0 1 16,0 0-16,0-1 0,0 1 0,1 0 15,-1 0-15,0 0 0,0 0 0,0 0 16,0 0-16,1 0 0,-1-1 0,1 1 15,0-1-15,-2 2 0,1-1 0,0 0 16,0 0-16,0 0 0,0 0 0,0 0 16,0 0-16,0 0 0,0 0 15,0 0-15,1 0 0,-1-1 0,0 1 16,0 1-16,0-1 0,0 0 0,-1 0 16,1 0-16,0 0 0,0 1 0,0-1 15,0 0-15,0 0 0,0 0 0,0 0 16,0 1-16,0-1 0,0 0 0,0 0 15,0 0-15,0 1 0,1 0 0,-2 1 16,1 0-16,0 1 0,0 1 16,0 2-16,0 0 0,0 0 0,1 1 15,0 1-15,1 0 0,1 1 0,0 1 16,0 1-16,-1-2 0,1 3 0,-1 0 16,1-1-16,-2 3 0,2 3 0,0 1 15,-1-1-15,0 2 0,-1-1 0,3 2 16,-1 0-16,1 2 0,-2 1 0,-4 0 15,4 0-15,-2 2 0,2 2 16,2-4-16,-2 1 0,0 1 0,0-2 16,-1 3-16,2 0 0,0-2 0,-1 1 15,-1-1-15,2 2 0,-2-1 0,1-3 16,1 2-16,4 0 0,-3 0 0,1 0 16,-2-2-16,0 0 0,0-1 0,2-1 15,-1-3-15,0-4 0,-1 0 16,0-3-16,-1 0 0,2 1 0,1-1 15,-2 0-15,1-1 0,-2-1 0,-2-3 16,1 0-16,-1-2 0,0 0 0,0-1 16,0 0-16,0-1 0,2 1 0,-2-2 15,0 0-15,0 0 0,0 0 0,1-1 16,-1 0-16,0 1 0,-1 0 0,1 0 16,0-1-16,0-1 0,0 1 15,0-2-15,1 1 0,1-2 0,0-1 16,-2-2-16,0-4 0,-2-7 15,2-7-15,0-7 0,0 5 16,2 7-16,-2 11 0,0 9 0,0 0 16</inkml:trace>
  <inkml:trace contextRef="#ctx0" brushRef="#br0" timeOffset="468218.1443">13231 16522 0,'0'0'0,"0"0"0,0 0 15,0 0-15,0 0 0,0 0 0,0 0 16,0 0-16,0 0 0,0 0 0,0 0 16,0 0-16,0 0 0,0 0 15,0 0-15,0 0 0,0 0 0,0 0 16,0 0-16,0 0 0,0 0 0,0 0 15,0 0-15,0 0 0,0 0 0,0 0 16,0 0-16,0 0 0,0 0 0,0 0 16,0 0-16,0 0 0,0 0 0,0 0 15,0 0-15,0 0 0,0 0 0,0 0 16,0 0-16,0 0 0,0 0 16,0 0-16,0 0 0,0 0 0,0 0 15,0 0-15,0 0 0,0 0 0,0 194 16,-12-175-16,2-2 0,-1 4 0,-1 0 15,1 1-15,0 0 0,-2 0 0,0-1 16,3-6-16,3-5 0,-9 15 0,-1-2 16,-2 4-16,-3 8 0,9-14 15,0 0-15,-1 3 0,2-1 0,-1 1 16,-2 1-16,-1 2 0,-1 0 0,2-4 16,2 0-16,2-4 0,-2 0 0,3 0 15,0-1-15,0 0 0,2 0 0,-1-1 16,0-1-16,-1 0 0,2-3 0,-1 1 15,1-4-15,4-2 0,-1-2 0,4-2 16,0-1-16,0-1 0,1-1 16,0-1-16,0 0 0,0 0 0,0 0 15,1 0-15,-1 0 0,0 1 0,0-1 16,0-1-16,0 1 0,0 0 16,0 0-16,1 0 0,-1 0 0,0-1 0,0 1 15,1 0-15,-1 0 0,-1 0 0,1 0 16,0 0-16,0 0 0,0 0 0,0 0 15,0-1-15,0 1 0,0 0 16,0 0-16,0 0 0,0 1 0,0-1 16,0 1-16,1-1 0,-1 0 0,0 0 15,0 0-15,0 0 0,0 0 0,0 1 16,0 0-16,0-1 0,0 0 0,0 0 16,0 0-16,1 0 0,-1 0 0,0 0 15,0 0-15,0 2 0,0-1 0,2 0 16,-2 4-16,2 0 0,-2 2 15,0-1-15,-2 2 0,2-2 0,-2 1 16,4 1-16,-2 1 0,0 2 0,2 2 16,0 0-16,2 1 0,-2 1 0,0 0 15,-1 2-15,0 1 0,0 2 0,1 3 16,0-1-16,-2 0 0,2 2 0,-2 0 16,0 2-16,2 0 0,-1-2 0,0 2 15,2-1-15,-1 4 16,0 7-16,3 3 0,0 0 0,-2-1 15,-1-6-15,1-5 0,1 1 16,-4 0-16,2 1 0,0 0 0,0 0 16,1-2-16,-1-2 0,-2-1 0,1 1 15,3-2-15,-1-2 0,-1-2 0,1-3 16,1-1-16,0-2 0,1 0 0,-2 0 16,0-2-16,1-3 0,-2 1 0,-2-3 15,2-1-15,-1-3 0,1-1 0,0 1 16,-2-1-16,2-1 0,-2-1 15,0-1-15,0 2 0,1-3 0,0 1 16,1-2-16,3-3 0,-3-1 0,5-5 16,1-5-16,-2-3 0,1-5 0,0-6 15,1-2-15,-1 1 0,0-3 0,-2 10 16,-3 8-16,-2 8 0,0 10 0,0 0 16</inkml:trace>
  <inkml:trace contextRef="#ctx0" brushRef="#br0" timeOffset="469711.7499">14290 16497 0,'0'0'16,"0"0"-16,0 0 0,0 0 0,0 0 0,0 0 15,0 0-15,0 0 0,0 0 0,0 0 16,0 0-16,0 0 0,0 0 0,0 0 15,0 0-15,0 0 0,0 0 0,0 0 16,0 0-16,0 0 0,0 0 0,0 0 16,0 0-16,0 0 0,0 0 15,0 0-15,0 0 0,0 0 0,0 0 16,0 0-16,0 0 0,0 0 0,0 0 16,0 0-16,0 0 0,0 0 0,0 0 15,0 0-15,0 0 0,0 0 0,0 0 16,0 0-16,0 0 0,0 0 0,0 0 15,0 0-15,0 0 0,0 0 0,0 0 16,0 0-16,0 0 0,0 0 0,0 0 16,0 0-16,0 0 0,0 0 15,0 0-15,0 0 0,0 0 0,0 0 16,0 0-16,0 0 0,0 0 0,0 0 16,0 0-16,0 0 0,0 0 0,0 0 15,0 0-15,0 0 0,0 0 0,0 0 16,0 0-16,0 0 0,-86 180 15,80-166-15,0 0 0,-2 1 0,0 1 16,-1 0-16,-3 2 0,0 2 0,1-3 16,0 1-16,-2 2 0,2-1 0,-1 1 15,-2 2-15,1-1 0,-1 0 0,2 0 16,0 0-16,-3 0 0,-1 1 0,-2 1 16,-1 1-16,1 2 0,-1-2 0,1-2 15,2-1-15,-1 1 0,1 0 16,-3 1-16,3 0 0,-3 1 0,2-3 15,1 1-15,3-1 0,-3-2 0,4 1 16,-3-1-16,2 0 0,-1 0 0,4-6 16,3-3-16,3-6 0,-10 13 0,0 3 15,-4 2-15,1 0 0,10-16 0,4 0 16,-1 1-16,0-2 0,1 1 0,0-1 16,1-3-16,0 1 15,2-1-15,-2 0 0,2 1 0,-3-1 16,2 0-16,0 2 0,-1-1 0,1 0 15,1 0-15,-2 0 0,0-1 16,1 1-16,0-1 0,1-2 0,-1 2 16,0-1-16,1 0 0,0-1 0,0 1 15,0 0-15,1 0 0,-1 0 0,0-1 16,0 1-16,0 1 0,0 0 0,1 1 16,0-1-16,-1 0 0,0 0 0,0-1 15,0 2-15,-1-2 0,1 1 16,-1-1-16,1 1 0,0-1 0,0 1 15,1-1-15,-1 1 0,0-1 0,-1 0 16,1-1-16,0 0 0,0 0 0,0 0 16,0 1-16,0-1 0,0 0 0,0 0 15,0 2-15,0-2 0,0 0 0,0 0 16,0 0-16,1 0 0,-1 0 0,-1 0 16,1 0-16,1 0 0,-1 1 0,0-1 15,0 0-15,0 0 0,0 0 16,0 0-16,0 0 0,0 1 0,0-1 15,1 0-15,-1 0 0,0 0 0,0 0 16,0 0-16,0 2 0,0-2 0,-1 0 16,1 0-16,1 0 0,-1 0 0,0 0 15,0 1-15,-1-1 0,1 0 16,0 0-16,0 1 0,0 1 0,-1 1 0,1 2 16,0 2-16,1 0 0,0 0 15,-1 1-15,0 1 0,0 1 0,0 1 16,0 1-16,1 2 0,-1 1 0,-1 2 15,-1 0-15,0 2 0,2-1 0,0 1 16,2 0-16,-2-1 0,3 0 0,-1 1 16,-2-1-16,0 2 0,2 0 0,1-1 15,2-1-15,-2-2 0,-1 1 16,2 1-16,-2 2 0,-2 0 0,1 0 16,0-1-16,0-1 0,3 0 0,-2 4 15,-1-2-15,-2 1 0,-1-4 0,2 0 16,2-1-16,-1-4 0,2 3 0,0-1 15,0 2-15,-3-2 0,0-1 0,0 3 16,1-4-16,0 3 0,0-2 0,3-1 16,-2 0-16,2-3 0,-1 1 15,0-2-15,-1 1 0,0-1 0,0 0 16,1 1-16,2-2 0,-3 1 0,-2-1 16,0-1-16,1-1 0,0-1 0,1 0 15,-1-2-15,1-1 0,-2-1 0,0 1 16,0-1-16,0-1 0,0 1 0,0-1 15,0-1-15,0-2 0,0 3 0,0-3 16,2-1-16,-2-2 0,0-3 16,0-2-16,0-3 0,1-4 0,3-2 15,1-7-15,1-5 0,0 5 0,-4 8 16,0 9-16,-2 11 0,0 0 0</inkml:trace>
  <inkml:trace contextRef="#ctx0" brushRef="#br0" timeOffset="470930.0933">15059 16472 0,'0'0'0,"0"0"0,0 0 0,0 0 0,0 0 0,0 0 15,0 0-15,0 0 0,0 0 16,0 0-16,0 0 0,0 0 0,0 0 16,0 0-16,0 0 0,0 0 0,0 0 15,0 0-15,0 0 0,0 0 0,0 0 16,0 0-16,0 0 0,0 0 0,0 0 16,0 0-16,0 0 0,0 0 15,0 0-15,0 0 0,0 0 0,0 0 0,0 0 16,0 0-16,0 0 0,0 0 15,0 0-15,0 0 0,0 0 0,-74 195 16,64-176-16,-1 1 0,0 1 0,-1 1 16,1 3-16,1 1 0,-5 2 0,4-1 15,-1-1-15,1 1 0,-1 0 0,-2-2 16,2 1-16,-2 3 0,0 0 0,-2 5 16,0 0-16,0-1 0,4-4 15,-3-1-15,4-1 0,-3 2 0,-2 0 16,0 1-16,-1 1 0,6 0 0,-1-4 15,3 2-15,-3-3 0,1-1 0,3 0 16,-1-2-16,-2 1 0,1-2 0,-1 3 16,0-1-16,1-1 0,0 1 0,0-5 15,2-1-15,1-2 0,0-2 0,-1 2 16,2-1-16,1-1 0,1 0 16,1-1-16,-3 1 0,0 0 0,0 2 15,3-3-15,0-2 0,2-2 0,0 0 16,1-1-16,0-2 0,0 2 0,-2-1 15,2 0-15,-2 1 0,-1 0 0,2 0 16,-1-2-16,2 0 0,-1-2 0,1 0 16,0 0-16,0-2 0,-3 1 0,3-1 15,0-1-15,0 0 0,0-1 0,0 0 16,0 0-16,0 0 0,0 0 16,0-1-16,0 1 0,0 0 0,0 0 15,0 1-15,0-1 0,3 0 0,-3 0 16,0 0-16,0 0 0,0 0 0,0 0 15,0 0-15,0 0 0,0 0 0,0 0 16,0 0-16,0 0 0,0 0 0,0 0 16,0 0-16,0 0 0,0 0 15,0 0-15,0 0 0,0 0 0,0 0 16,0 0-16,0 0 0,0 0 0,0 0 16,0 1-16,0-1 0,0 0 0,0 0 15,0 0-15,0 2 0,0-2 0,0 0 16,0 0-16,0 1 0,1-1 0,-1 0 15,0 1-15,1 2 0,0 1 0,1 2 16,0 1-16,1 0 0,0 2 16,2-1-16,-2 0 0,1-1 0,-2 1 15,3 2-15,0-2 0,-2 3 0,1 0 16,0 2-16,1 1 0,-3 0 0,0 2 16,0 0-16,2 0 0,-1 0 0,1-1 15,0-1-15,1 0 0,0 2 0,-1 1 16,2 2-16,-3-4 0,0-3 0,-3 8 15,3 0-15,1 4 0,1 6 16,-1-11-16,-1 1 0,-4 1 0,1-2 16,0-1-16,3-4 0,2 0 0,-2-4 15,1 0-15,-2-3 0,1 1 0,1-1 16,0 0-16,-2-2 0,1 0 0,2 0 16,-4-2-16,0 0 0,1-2 15,-1-1-15,1 0 0,-2 0 0,0-2 16,-2 0-16,1-4 0,-1-2 0,0-5 15,2-5-15,1 2 0,0 5 0,2-23 16,1-2-16,-2-13 0,1 1 0,-1 24 16,0 14-16,-2 10 0,0 0 0</inkml:trace>
  <inkml:trace contextRef="#ctx0" brushRef="#br0" timeOffset="472158.6739">15571 16451 0,'0'0'0,"0"0"0,0 0 0,0 0 0,0 0 16,0 0-16,0 0 0,0 0 15,0 0-15,0 0 0,0 0 0,0 0 16,0 0-16,0 0 0,0 0 0,0 0 15,0 0-15,0 0 0,0 0 0,0 0 16,0 0-16,0 0 0,0 0 0,0 0 16,0 0-16,0 0 0,0 0 0,0 0 15,0 0-15,0 0 0,0 0 0,0 0 16,0 0-16,0 0 0,0 0 16,0 0-16,0 0 0,0 0 0,0 0 15,0 0-15,0 0 0,0 0 0,0 0 16,0 0-16,0 0 0,0 0 0,0 0 15,0 0-15,0 0 0,23 201 0,-34-179 16,-2 2-16,-1 1 0,0 1 0,0 0 16,2 1-16,3 0 0,-3 2 0,0 0 15,0 1-15,-1-2 0,-1 0 16,-1 1-16,0 0 0,-2 4 0,2-1 16,0-1-16,0 0 0,2-2 0,-1 3 15,-1 0-15,1 1 0,-1-2 0,3-1 16,-2-1-16,2 2 0,-1 1 0,-1 3 15,-1-1-15,1-2 0,3-2 0,-2-1 16,2-2-16,1 4 0,-3 0 0,2-2 16,0-3-16,-1-2 0,3-2 0,0-1 15,-1 0-15,2-3 0,2-2 16,1-1-16,-1-1 0,0-1 0,2 1 16,2-1-16,1-3 0,1-2 0,0-2 15,0-1-15,0-2 0,0 0 0,1-1 16,-1 1-16,0-3 0,0 1 0,0 0 15,0 1-15,0-2 0,0 1 0,-1 0 16,1 0-16,0 0 0,0 0 16,0-1-16,0 0 0,0 0 0,0 0 15,1 0-15,-1 0 0,0 0 0,0 0 16,0 0-16,0 0 0,0 0 0,0 0 16,0 1-16,0 0 0,0-1 0,1 1 15,-1-2-15,0 1 0,1 0 0,-1 1 16,0-1-16,1 0 0,-2 0 15,1-1-15,0 1 0,0 0 0,0 0 16,0 1-16,1-1 0,-1 1 0,0-1 16,-1 0-16,2 0 0,-1 0 0,0 0 15,0 0-15,0 0 0,0 0 0,0 0 16,1 0-16,-1 0 0,0 0 0,0 0 16,0 0-16,0 1 0,0-1 0,0 2 15,1-2-15,0 3 0,1 1 16,0 1-16,1 1 0,-2 1 0,-1 0 15,1 4-15,0 1 0,1 0 0,-2 0 16,1 0-16,1-1 0,0 0 0,2-1 16,1 2-16,2 1 0,0 0 0,0-1 15,-1 1-15,-1 3 16,0 7-16,2 4 0,0 4 0,-2-2 16,1-8-16,-1-1 0,1-5 0,-2 5 15,-2 0-15,-1 1 0,1 0 0,2 0 16,0-3-16,1-1 0,-2-1 0,0 1 15,1 2-15,-2 0 0,-1-1 16,-1-3-16,0-3 0,0-1 0,1-3 16,1 0-16,-1-3 0,1 2 0,-1-3 15,0-1-15,0-1 0,-1-1 0,0 0 16,1-1-16,-1 0 0,0 0 0,0 0 16,0-1-16,-1 1 0,1-3 0,-1 2 15,1-1-15,-2-2 0,2-3 0,0-2 16,0-6-16,3-5 0,-1-2 0,-1-3 15,-4 0-15,0 4 0,-3 7 16,4 7-16,2 7 0</inkml:trace>
  <inkml:trace contextRef="#ctx0" brushRef="#br0" timeOffset="473207.2972">15735 17670 0,'0'0'0,"0"0"0,0 0 0,0 0 0,0 0 15,0 0-15,0 0 0,0 0 0,0 0 16,0 0-16,0 0 0,0 0 0,0 0 16,0 0-16,0 0 0,0 0 0,0 0 15,0 0-15,0 0 0,0 0 0,0 0 16,0 0-16,0 0 0,0 0 0,0 0 15,0 0-15,0 0 0,0 0 0,0 0 16,0 0-16,0 0 0,0 0 16,0 0-16,0 0 0,0 0 0,0 0 15,0 0-15,0 0 0,0 0 0,0 0 16,0 0-16,0 0 0,0 0 0,0 0 16,0 0-16,0 0 0,0 0 0,0 0 15,0 0-15,0 0 0,0 0 16,0 0-16,0 0 0,0 0 0,0 0 0,0 0 15,0 0-15,0 0 0,0 0 16,0 0-16,0 0 0,0 0 0,0 0 16,0 0-16,0 0 15,0 0-15,41 204 0,-38-186 0,3-1 16,0 1-16,-2-4 0,-1 0 0,-3 3 16,0 1-16,0 0 0,0 0 0,0-4 15,2 1-15,1-3 0,1 1 0,-2 0 16,-1 3-16,-1-1 0,-1 1 15,-1-1-15,0-2 0,2-2 0,2 0 0,0-2 16,3 0-16,-2-1 0,1 2 16,-1-2-16,1-1 0,-1 0 0,-1-1 15,1 0-15,-2 1 0,1 2 0,-1-1 16,-1 1-16,-1 1 0,-1-2 0,1 0 16,0-1-16,-1-2 0,2-1 0,2-1 15,-2 1-15,0 0 0,1-2 0,-1 1 16,0-1-16,1-2 0,-2 0 15,1 0-15,-1-2 0,-1-1 0,0 0 16,1-4-16,-2 1 0,3-7 0,0-5 16,1-3-16,0-1 0,-1 4 0,-3-1 15,-1-7-15,3 7 0,1 2 0,1 7 16,-1 10-16,0 0 0</inkml:trace>
  <inkml:trace contextRef="#ctx0" brushRef="#br0" timeOffset="473963.9739">15836 17362 0,'0'0'0,"0"0"0,0 0 16,0 0-16,0 0 0,0 0 16,0 0-16,0 0 0,0 0 0,0 0 15,0 0-15,0 0 0,0 0 0,0 0 16,0 0-16,0 0 0,0 0 0,0 0 15,0 0-15,0 0 0,0 0 0,0 0 16,0 0-16,0 0 0,0 0 0,0 0 16,0 0-16,0 0 0,0 0 0,0 0 15,0 0-15,0 0 0,0 0 16,0 0-16,0 0 0,0 0 0,0 0 16,0 0-16,0 0 0,0 0 0,0 0 15,0 0-15,0 0 0,0 0 0,0 0 16,0 0-16,0 0 0,0 0 0,0 0 15,0 0-15,0 0 0,0 0 0,0 0 16,0 0-16,0 0 0,0 0 16,0 0-16,0 0 0,0 0 0,0 0 15,0 0-15,0 0 0,97 171 0,-91-161 16,0 1-16,-3 0 0,1-2 0,-2 5 16,-2 1-16,-2 1 0,2 1 0,3-2 15,1-2-15,3 0 0,0 0 0,-2 0 16,0 0-16,-1 1 0,-2 3 0,0 2 15,-2 2-15,1-2 0,4-1 16,-1-1-16,3-3 0,-3 0 0,1 0 16,-2 0-16,1 3 0,2 2 0,0 1 15,-1-3-15,-1 1 0,1-2 0,1-2 16,-1-2-16,1 0 0,0-2 0,-3-1 16,0 0-16,-2 0 0,1 0 0,-2 1 15,-2 0-15,1-2 0,-1 0 0,0 1 16,1-1-16,0 0 0,1-2 15,0-3-15,0-1 0,1-1 0,0 0 16,-1-1-16,0-1 0,-1 0 16,1-3-16,0-2 0,1-8 0,2-7 15,-2-1-15,-1 3 0,-2 5 16,-1 7-16,2 3 0,1 4 0,0 0 16</inkml:trace>
  <inkml:trace contextRef="#ctx0" brushRef="#br0" timeOffset="478485.6298">10296 18035 0,'0'0'0,"0"0"0,0 0 0,0 0 15,0 0-15,0 0 0,0 0 0,0 0 16,0 0-16,0 0 0,0 0 0,0 0 15,0 0-15,0 0 0,0 0 0,0 0 16,0 0-16,0 0 0,0 0 0,0 0 16,0 0-16,0 0 0,0 0 0,0 0 15,0 0-15,0 0 0,0 0 0,0 0 16,0 0-16,0 0 0,0 0 16,0 0-16,0 0 0,0 0 0,0 0 15,0 0-15,0 0 0,0 0 0,0 0 16,0 0-16,0 0 0,0 0 0,0 0 15,0 0-15,0 0 0,0 0 0,0 0 16,0 0-16,0 0 0,0 0 0,0 0 16,0 0-16,0 0 0,0 0 0,0 0 15,0 0-15,0 0 0,0 0 16,0 0-16,0 0 0,0 0 0,0 0 16,0 0-16,0 0 0,0 0 0,0 0 15,0 0-15,0 0 0,0 0 0,0 0 16,0 0-16,201 25 0,-189-25 0,2-4 15,-2 1-15,2-1 0,1 3 0,2 1 16,-1 0-16,3 0 0,-1-1 0,1-3 16,0-1-16,0 2 0,3 1 0,3 2 15,0-2-15,-4 1 0,2-3 16,-2-2-16,0 4 0,5 2 0,0 0 16,1-1-16,-1 0 0,-2-2 0,0 3 15,3 0-15,0 0 0,-3-1 0,2 1 16,-1 1-16,0 2 0,-1-2 0,-1-1 15,1 0-15,-6 0 0,-4 0 0,12 2 16,-1-1-16,8 1 0,9 2 16,-16-2-16,-2 0 0,0 1 0,0-3 15,1 0-15,1 0 0,-3-2 0,-2 0 16,2 0-16,1 3 0,-1 0 0,1 0 16,-1 0-16,-2-2 0,0 1 0,2 3 15,-1-2-15,0 0 0,-1-1 0,0 0 16,0 0-16,3 2 0,-1-2 0,-2-2 15,0 1-15,2 0 0,-2 3 0,2 1 16,0-3-16,-3 0 0,3-1 0,-2-1 16,2 2-16,1 0 0,-1 0 15,-2-2-15,0 0 0,2 4 0,-3-2 16,0 0-16,1-3 0,-1 2 0,-1 1 16,3 0-16,-2 1 0,5-1 0,-3 0 15,1-1-15,-1 0 0,3-1 0,0 0 16,-1-2-16,-2 4 0,1-3 0,1 2 15,-1 1-15,-2-1 0,0-1 16,0 1-16,0-2 0,3 0 0,-1 1 16,0 1-16,0-1 0,1 0 0,0 1 15,1 1-15,-3 0 0,-1-1 0,1-2 16,1 0-16,0 2 0,-1-1 0,1-1 16,-2 1-16,-1 0 0,2 2 0,-1 0 15,-2 2-15,1-3 16,6 0-16,1 0 0,1-1 0,0 1 15,-4-2-15,-3 1 0,-3 2 0,0 0 16,0 0-16,-2-2 0,-1-1 0,1 2 16,0 1-16,0 1 0,0 0 0,-1 1 15,1 0-15,-3-2 0,4-2 16,-3 1-16,3-1 0,-1 3 0,0 1 16,0 0-16,0-2 0,-1-2 0,3-3 15,0 1-15,-1 2 0,0 1 0,-2 1 16,0 0-16,-1-3 0,1 2 0,0 1 15,-1 0-15,2 0 0,-5 1 0,4 0 16,-3 1-16,2-2 0,0 0 16,2-2-16,0 2 0,-1 0 0,0 0 15,-1 2-15,0-2 0,0 0 0,2-3 16,3-1-16,-2 2 0,1-1 0,-4 3 16,0 2-16,0-2 0,1-3 0,-2 2 15,1-2-15,-2 3 0,0 1 0,0 1 16,1-1-16,-2 1 0,0 0 0,0-1 15,-1-1-15,3-1 0,-3 0 16,2 1-16,-2-2 0,0 1 0,-1 1 16,-1 0-16,-1 0 0,1 0 0,0 0 15,-1 1-15,0 0 0,0-1 0,1 0 16,0 0-16,-1 0 0,1 1 0,-1-1 16,-1 0-16,-1 0 15,-1 0-15,-1 0 0,0 0 0,0 0 0,-1-1 0,0-1 16,-1 2-16,1 0 0,-2 0 15,0 0-15,3 0 0,-3 0 0,0 0 16,0 0-16,0 0 0,0 0 0,0 0 16,0 0-16,0 0 0,0 0 0,0 0 15,0 0-15,0 0 0,0 0 0,0 0 16,0 0-16,0 0 0,0 0 16,0 0-16,0 1 0,0-1 0,-3 0 0,3 1 15,0-1-15,0-1 0,0 1 0,0 0 16,0 0-16,0 0 0,0 1 15,0-1-15,-2 0 0,2 0 0,-1-1 16,1 1-16,0 1 0,0-1 0,0 0 16,0-1-16,0 0 0,0 1 0,0-2 15,-1 0-15,1-1 0,0-2 0,-1-4 16,-1-3-16,-2-4 0,-3-1 16,-2-4-16,-1 4 0,3 5 0,2 6 15,5 6-15,0 0 0</inkml:trace>
  <inkml:trace contextRef="#ctx0" brushRef="#br0" timeOffset="481263.9943">10410 18410 0,'0'0'0,"0"0"0,0 0 0,0 0 0,0 0 15,0 0-15,0 0 0,0 0 16,0 0-16,0 0 0,0 0 0,0 0 16,0 0-16,0 0 0,0 0 0,0 0 15,0 0-15,0 0 0,0 0 0,0 0 16,0 0-16,0 0 0,0 0 0,0 0 15,0 0-15,0 0 0,0 0 0,0 0 16,0 0-16,0 0 0,0 0 0,0 0 16,0 0-16,0 0 0,0 0 15,0 0-15,0 0 0,0 0 0,0 0 0,0 0 16,0 0-16,0 0 0,0 0 16,0 0-16,0 0 0,0 0 0,0 0 15,0 0-15,0 0 0,0 0 0,0 0 16,0 0-16,0 0 0,0 0 0,0 0 15,0 0-15,0 0 0,0 0 16,0 0-16,0 0 0,0 0 0,0 0 0,0 0 16,0 0-16,0 0 0,0 0 0,0 0 15,0 0-15,0 0 0,0 0 16,0 0-16,0 0 0,159 116 0,-143-116 16,1-2-16,2 2 0,2 2 0,-1-2 15,1-2-15,-1 0 0,-1-1 0,1 1 16,-1 2-16,4 2 0,2 0 0,-1-1 15,-1-2-15,0-3 0,0 3 0,3 2 16,0 1-16,-1-1 0,-1-2 0,1 0 16,1 0-16,-1 0 0,1-4 15,-3 0-15,3 0 0,0 3 0,1 1 16,-1 0-16,0-1 0,-3-2 0,1 1 16,2 0-16,1 1 0,-1-2 0,0-1 15,2 2-15,-3-1 0,2 3 0,-2-1 16,0-2-16,1 2 0,-1-1 0,2 2 15,2 0-15,-3-3 0,0-1 16,0 1-16,1 1 0,1 1 0,-3-1 16,1 0-16,0 0 0,1 0 0,2 0 15,-3-2-15,1 0 0,1 0 0,0 1 16,-2 2-16,4-1 0,-2-1 0,0 0 16,2-1-16,0 2 0,-1-3 0,-1 1 15,2 0-15,-2 2 0,-2 2 0,2 0 16,-3-2-16,2-1 0,2 0 15,-1 2-15,0-1 0,0 1 0,0-1 16,0 3-16,0-1 0,-2-1 0,1 1 16,-1 0-16,0-2 0,1 1 0,0 0 15,0-1-15,0 1 0,-1 1 0,0-1 16,0 0-16,2 1 0,-3 1 0,0 1 16,0-2-16,2-1 0,1 1 0,-1 0 15,0 0-15,1 1 0,0-1 16,0 0-16,-1-1 0,2 2 0,-1 0 15,1-1-15,-1 0 0,1 0 0,-1 1 16,2 1-16,-2 0 0,3-2 0,-1 0 16,2-3-16,-1 1 0,0 0 0,-1 0 15,0 0-15,0 0 0,-2 0 0,-2 2 16,0 1-16,-1 0 0,2 0 0,-1 0 16,1 1-16,1 1 0,0-4 0,0 0 15,0-1-15,-4-2 0,0 2 16,-1 1-16,3 1 0,-5 2 0,1 1 15,1 1-15,0-2 0,-1-1 0,2-1 16,-1 1-16,-2 0 0,0 0 0,0-2 16,2 0-16,0 1 0,-1 0 0,-2 1 15,2-2-15,-3 0 0,1 0 0,-2 1 16,-1 1-16,-1 0 16,3 1-16,3-2 0,3 1 0,-3 0 15,2 0-15,-6 0 0,0 1 16,1-1-16,-1-1 0,0-3 0,-1 2 0,-1-1 15,0 3-15,-1 2 0,0-2 16,0 0-16,2-2 0,0 1 0,0 1 16,-2 0-16,1 1 0,-1 0 0,-1 0 15,1 0-15,3 0 0,-2-1 0,3 0 16,0 1-16,-4-1 0,2 2 0,0 0 16,2-2-16,1 0 0,3-2 0,-3 1 15,-1 0-15,0 3 0,-2 0 0,0-2 16,3-4-16,-1 0 0,2 2 0,-2 3 15,-3 2-15,-1-1 0,0 0 16,-1-2-16,2 0 0,1 0 0,-1 0 16,-1 0-16,-2 0 0,0 0 0,-3 2 15,0 0-15,0-1 0,-1 1 0,0 0 16,0-1-16,1-1 0,-1-1 0,0-1 16,0 1-16,0 0 0,-2 1 15,0 1-15,1-1 0,-3 0 0,-1 1 0,1 1 16,-1-1-16,0 0 0,0 3 15,1-4-15,-2 1 0,0-1 0,-1 1 16,1 0-16,1 1 0,-2-2 0,1 2 16,-1-1-16,2 0 0,-2-1 0,0 1 15,2 1-15,-2-1 0,0-1 0,0 0 16,1 0-16,-1 0 0,-2 0 0,1 1 16,0-1-16,-1 0 0,0 0 0,0 0 15,1 0-15,-2 0 0,1 0 0,0 0 16,0 0-16,0 0 0,0 0 15,-1 0-15,1 2 0,0-2 0,0 0 16,0 0-16,0 0 0,0 0 0,0 0 16,0 0-16,0 0 0,0 0 0,0 0 15,0 0-15,0 0 0,0 0 0,0 0 16,0 0-16,0 0 0,1 0 16,-1 0-16,0 0 0,0 0 0,1 0 15,-1 1-15,2-1 0,0 0 0,0 0 16,-2 2-16,1-4 0,0 2 0,-1 0 15,0 2-15,1-2 0,-1 0 0,0 0 16,0 0-16,2 0 0,-2 0 0,1 0 16,-1 1-16,2-1 0,-2 1 0,0-1 15,0 0-15,0 0 0,0 0 16,0 0-16,0 0 0,0 0 0,0 0 16,0 0-16,0 0 0,0 0 0,0 0 15,0 0-15,0-1 0,0 1 0,0 1 16,0-1-16,0 1 0,2-1 0,-2-1 15,0 1-15,-2-1 0,2 1 0,0 0 16,2 0-16,-2 0 0,0 0 0,0 0 16,0 0-16,0 0 0,0 0 0,0-1 15,0 1-15,0 0 0,0 0 16,0 0-16,0 1 0,0-2 0,1 1 16,-1 0-16,0-2 0,0 2 0,0 0 15,0 0-15,0 0 0,0 0 0,2-1 16,4-5-16,-2-1 0,4-1 0,-1 0 15,0 2-15,-4 1 0,0 1 0,1-1 16,-1 2-16,2-1 0,-1 0 0,2-1 16,-1-1-16,2-1 0,0 1 15,0-1-15,-2 2 0,1 1 0,-3-1 16,1 1-16,-2 2 0,1-3 0,1 1 16,0-2-16,0 0 0,0 0 0,1-1 15,-1 0-15,1 0 0,-1-1 0,1-1 16,-1 2-16,-1 0 0,0 0 0,0 1 15,0 0-15,0-2 0,2-1 16,2 1-16,-1-4 0,1 0 0,-2 2 16,-1 1-16,-1 3 0,0 0 0,-2 0 15,2 0-15,0-1 16,1-2-16,1 0 0,0-4 0,1-2 16,2 2-16,-3-1 0,-1 4 0,0 0 15,1 0-15,-2-1 0,1 2 0,1-1 16,-1 1-16,1-1 0,-1 1 0,0-1 15,0 1-15,3-2 0,0 3 0,-2-2 16,0 1-16,0-1 0,0 1 0,-1 1 16,0 0-16,-2 0 0,1 0 0,1-1 15,3-2-15,-1-2 0,3 1 16,-2 2-16,-1 0 0,0 1 0,1-1 16,1-1-16,1-2 0,-1 1 0,1 1 15,-4 1-15,1 2 0,-1 0 0,1-2 16,2 0-16,-1-1 0,0 1 0,-2 1 15,1 0-15,-1 2 0,0 0 16,-1-1-16,1 0 0,-1-1 0,1 1 0,1-1 16,-2 1-16,0 0 0,0 0 15,-1 0-15,0 2 0,1-1 0,-1 1 16,1-2-16,1 1 0,-2-1 0,0 0 16,0 3-16,-1 1 0,1 0 0,-3-1 15,1 1-15,0-1 0,0 0 0,1 1 16,-1 2-16,0 0 0,-1-1 0,2 2 15,-2 0-15,0 1 0,-2 0 16,2 1-16,-1-1 0,1 0 0,1 1 16,-1-1-16,0 0 0,0 0 0,-1 0 15,1 0-15,0 1 0,0-1 0,0 0 16,1 0-16,-1 0 0,-1 0 0,1-1 16,-1 1-16,1 0 0,0 2 0,1 0 15,0 1-15,-2-3 0,0 0 0,-4-9 16,-6-5-16,0 0 0,3 3 0,3 6 15</inkml:trace>
  <inkml:trace contextRef="#ctx0" brushRef="#br1" timeOffset="500649.9931">13971 17558 0,'0'0'0,"0"0"0,0 0 0,0 0 0,0 0 0,0 0 16,0 0-16,0 0 0,0 0 0,0 0 15,0 0-15,0 0 0,0 0 16,0 0-16,0 0 0,0 0 0,0 0 15,0 0-15,0 0 0,0 0 0,0 0 16,0 0-16,0 0 0,0 0 0,0 0 16,0 0-16,0 0 0,0 0 0,0 0 15,0 0-15,0 0 0,0 0 16,0 0-16,0 0 0,0 0 0,0 0 16,0 0-16,0 0 0,0 0 0,0 0 15,0 0-15,0 0 0,0 0 0,0 0 16,0 0-16,0 0 0,0 0 0,0 0 15,0 0-15,0 0 0,0 0 0,0 0 16,0 0-16,0 0 0,0 0 0,0 0 16,0 0-16,0 0 0,0 0 0,0 0 15,0 0-15,0 0 0,0 0 16,0 0-16,0 0 0,0 0 0,0 0 16,0 0-16,0 0 0,0 0 0,0 0 15,0 0-15,0 0 0,0 0 0,0 0 16,0 0-16,0 0 0,0 0 0,0 0 15,0 0-15,0 0 0,0 0 0,0 0 16,0 0-16,0 0 0,0 0 0,0 0 16,0 0-16,0 0 0,120-156 15,-105 146-15,3 1 0,-1-1 0,2-1 16,1-1-16,0 0 0,1-2 0,2 2 16,-3-2-16,4 2 0,-1 0 0,1 1 15,1 2-15,0-3 0,3-3 0,-1 4 16,-1 1-16,3 0 0,2-1 0,-1-1 15,-2 2-15,-1 1 0,-1 1 0,1 0 16,3-1-16,-1-1 0,2 2 0,2-1 16,2-2-16,0 2 0,0 2 15,-2 2-15,1 1 0,3-3 0,1-4 16,-3 3-16,1 1 0,1 1 0,0 3 16,4-2-16,1-3 0,-2 2 0,-1 3 15,1 0-15,0 2 0,3-3 0,3 0 16,-2 0-16,0 1 0,-2 1 0,-1 1 15,4-4-15,-1-2 0,4 0 16,0 0-16,-1 2 0,-3 4 0,2 0 16,-1 0-16,2 2 0,-2-1 0,0 1 15,-3 0-15,1-1 0,3-2 0,-2 4 16,0 1-16,-2 0 0,1 1 0,0-1 16,-2 0-16,0 0 0,-3 2 0,-1-1 15,0 0-15,0 3 0,1-1 0,0-2 16,0 0-16,-3 2 0,-2 3 0,1-2 15,1-1-15,-2 0 0,0 0 16,-5 1-16,-3 2 0,1 1 0,-2-1 16,3 0-16,-3-3 0,-2-1 0,1 0 15,-1 1-15,-2 1 0,-2 1 0,-1 0 16,-3 1-16,0-2 0,-2 1 0,-1-1 16,0-1-16,0 0 0,-2 1 0,1-1 15,-1 0-15,-4-2 0,-1-2 16,-1-1-16,-1 1 0,0-2 0,-2 0 15,0 0-15,0 0 0,0 0 16,0 0-16,0 0 0,0 0 0,-2 0 16,1 0-16,0 0 0,0 0 15,0 0-15,0 0 0,1 0 0,-2-2 16,-1 1-16,1-1 0,-2-1 0,0-1 16,-2-3-16,-1-1 0,0 1 0,2-5 15,2-2-15,3-1 0,1-4 0,-1-1 16,-2 2-16,-2 2 0,-3 5 0,4 5 15,1 2-15,2 4 0,0 0 0</inkml:trace>
  <inkml:trace contextRef="#ctx0" brushRef="#br1" timeOffset="501277.9065">17201 16848 0,'0'0'0,"0"0"0,0 0 0,0 0 0,0 0 0,0 0 16,0 0-16,0 0 0,0 0 0,0 0 15,0 0-15,0 0 0,0 0 0,0 0 16,0 0-16,0 0 0,0 0 15,0 0-15,0 0 0,0 0 0,0 0 16,0 0-16,0 0 0,0 0 0,0 0 16,0 0-16,0 0 0,0 0 0,0 0 15,0 0-15,0 0 0,0 0 16,0 0-16,0 0 0,0 0 0,0 0 0,0 0 16,172 107-16,-161-95 0,0 1 15,0 0-15,1 2 0,-1-3 0,-2 3 16,2-2-16,-1 0 0,0-1 0,2 0 15,-1 0-15,-1 0 0,0-2 0,-2-1 16,-2 0-16,0 0 0,1 0 0,-2 3 16,-1-2-16,-1 0 0,-3 2 0,-2-1 15,-1 1-15,0-3 0,0 1 16,0-2-16,-1-1 0,1-1 0,-2-1 0,0 3 16,-4 4-16,-1-1 0,-2 2 15,1-4-15,0 0 0,1-2 0,-1-2 16,-4 2-16,-2 4 0,-1-3 0,2-1 15,2 0-15,3-2 0,-4 2 0,0 5 16,0-2-16,-2-2 0,3-4 0,2-2 16,-1 0-16,2 2 0,0 2 0,-2 2 15,4-2-15,0 0 0,1-3 16,4-1-16,-1-1 0,3-1 0,-2 1 16,3 0-16,0-1 0,1-2 0,-1 2 15,0-2-15,0-1 0,1-1 0,1-1 16,2-6-16,2-3 0,0-5 0,-1-2 15,-2 6-15,-1 5 0,-1 7 0,0 3 16</inkml:trace>
  <inkml:trace contextRef="#ctx0" brushRef="#br1" timeOffset="502122.2917">18066 16691 0,'0'0'0,"0"0"0,0 0 16,0 0-16,0 0 0,0 0 0,0 0 15,0 0-15,0 0 0,0 0 0,0 0 16,0 0-16,0 0 0,0 0 0,0 0 16,0 0-16,0 0 0,0 0 0,0 0 15,0 0-15,0 0 0,0 0 0,-14 213 16,1-176-16,1 2 0,-1-3 0,1-3 15,-2-2-15,-2 2 0,-1 0 16,1-3-16,2-4 0,3-1 0,-2-2 16,3-3-16,0 0 0,0-2 0,1-6 15,0 2-15,0-2 0,0-6 0,4-4 16,1-5-16,1-3 0,0-5 0,1-5 16,1-3-16,1-2 0,-1-2 0,1 5 15,-1 6-15,2 4 0,-1 8 16,0 0-16</inkml:trace>
  <inkml:trace contextRef="#ctx0" brushRef="#br1" timeOffset="502570.3311">18012 16534 0,'0'0'0,"0"0"0,0 0 0,0 0 0,0 0 15,0 0-15,0 0 0,0 0 0,0 0 16,0 0-16,0 0 0,0 0 0,0 0 15,0 0-15,0 0 0,0 0 0,0 0 16,0 0-16,0 0 0,0 0 0,0 0 16,0 0-16,0 0 0,163 133 0,-152-112 15,-1 2-15,-1 2 0,3 1 0,-5-1 16,0 0-16,-1 1 0,-1 3 0,-1 1 16,2-2-16,-1-1 0,1-2 15,-1 0-15,-3 3 0,-2-2 0,0-3 16,1-1-16,-2 1 0,-5 4 0,-1-1 15,-2-1-15,-3 0 0,-1-2 0,-3 2 16,-2 1-16,-3-4 0,0-5 0,-2-1 16,-3 2-16,-2-2 0,1-2 15,0-3-15,-1-1 0,1-2 0,-1-1 0,4-5 16,1-3-16,-1 3 0,-2 3 16,4-1-16,0-2 0,3-3 0,5-4 15,3 0-15,0-1 0,2 0 16,2 0-16,0 0 0,4-1 15,3-7-15,6-4 0,5-1 0,2-2 16,1 1-16,1 2 0,4-1 0,-1-2 16,2 1-16,0 0 0,-5 4 0,-4 5 15,-4 6-15,-7 5 0,0 0 0</inkml:trace>
  <inkml:trace contextRef="#ctx0" brushRef="#br1" timeOffset="502810.6275">18530 17024 0,'0'0'0,"0"0"0,0 0 0,0 0 0,0 0 0,0 0 16,0 0-16,0 0 0,0 0 0,0 0 16,0 0-16,0 0 0,0 0 15,0 0-15,0 0 0,0 0 0,-43 210 16,33-195-16,2-6 0,-3 2 0,-1-1 15,-2-1-15,-3 0 0,2-5 0,1-6 16,3-2-16,-1-3 0,3-1 0,1 0 16,3 3-16,3 1 0,2 4 0,0 0 15</inkml:trace>
  <inkml:trace contextRef="#ctx0" brushRef="#br1" timeOffset="503000.1496">18473 16802 0,'0'0'15,"0"0"-15,0 0 0,0 0 0,0 0 0,0 0 16,0 0-16,0 0 0,0 0 0,0 0 16,0 0-16,0 0 0,0 0 0,0 0 15,0 0-15,0 0 0,0 0 0,0 0 16,0 0-16,0 0 0,0 0 16,0 0-16,0 0 0,0 0 0,0 0 15,0 0-15,0 0 0,0 0 0,0 0 16,0 0-16</inkml:trace>
  <inkml:trace contextRef="#ctx0" brushRef="#br1" timeOffset="503437.6429">18883 16944 0,'0'0'0,"0"0"16,0 0-16,0 0 0,0 0 0,0 0 16,0 0-16,0 0 0,0 0 0,0 0 15,0 0-15,0 0 0,0 0 0,0 0 16,0 0-16,0 0 0,0 0 0,0 0 15,0 0-15,0 0 0,0 0 0,0 0 16,0 0-16,-171 99 0,163-96 16,3-1-16,1 2 0,1-4 0,3 3 15,0-2-15,0 1 0,0 0 0,3 1 16,1 1-16,3 3 0,3-1 0,1 2 16,3 1-16,0-2 0,1 1 15,-1 0-15,2 1 0,-2-1 0,-1-1 0,0 1 16,-1 2-16,0-2 0,-4 2 15,-1-2-15,0 2 0,0-2 0,-1 2 16,-3-3-16,-1 1 0,-4 1 0,-5 2 16,-2 1-16,-1 0 0,-1 0 0,-3-4 15,0-1-15,-3 2 0,-1 4 0,-1 0 16,0-3-16,0-5 0,0-1 0,-1 1 16,-2 2-16,2-1 0,2-3 0,1-4 15,4-3-15,1-1 0,3 0 0,2-1 16,-1 1-16,2-5 0,1-2 15,4-7-15,6-6 0,2-2 0,5-1 16,0-3-16,1 1 0,2-3 0,3-6 16,-6 12-16,-4 8 0,-4 8 0,-4 11 15,0 0-15</inkml:trace>
  <inkml:trace contextRef="#ctx0" brushRef="#br1" timeOffset="503706.893">19147 16659 0,'0'0'0,"0"0"0,0 0 16,0 0-16,0 0 0,0 0 0,0 0 15,0 0-15,0 0 0,0 0 0,0 0 16,0 0-16,0 0 0,0 0 0,-32 210 16,21-175-16,-2-3 0,0-1 0,-1-3 15,0 0-15,-1-1 0,1-2 0,0-1 16,3-4-16,2-2 0,-1-1 0,2 2 15,-2 0-15,2-1 0,2-2 16,3-2-16,2-7 0,1 0 0,0-3 16,1-1-16,2-3 0,0 0 0,0-3 15,4 0-15,-5 0 0,1-1 0,-1 1 16,-2 3-16,0 0 0</inkml:trace>
  <inkml:trace contextRef="#ctx0" brushRef="#br1" timeOffset="503890.7795">19128 17192 0,'0'0'0,"0"0"0,0 0 16,0 0-16,0 0 0,0 0 0,0 0 15,0 0-15,0 0 0,0 0 0,0 0 16,0 0-16,0 0 0,0 0 16,0 0-16,0 0 0,0 0 0,0 0 15,0 0-15,0 0 0,0 0 0,0 0 16,0 0-16,0 0 0,0 0 0,0 0 15,0 0-15</inkml:trace>
  <inkml:trace contextRef="#ctx0" brushRef="#br1" timeOffset="504496.4032">19847 16627 0,'0'0'0,"0"0"16,0 0-16,0 0 0,0 0 0,0 0 15,0 0-15,0 0 0,0 0 0,0 0 16,0 0-16,0 0 0,0 0 0,0 0 15,-81 211-15,63-175 0,-2 0 0,-4 2 16,3-7-16,2-6 0,0 0 0,0-2 16,3-1-16,1-3 0,3 0 15,2-2-15,0-2 0,2 0 0,3-4 16,3-6-16,2-2 0,2-1 0,0-1 16,3-1-16,1 1 0,3-2 0,3-3 15,4-8-15,-1 2 0,2-2 0,-1 2 16,3 0-16,3-1 0,-1-2 0,0 4 15,-3 3-15,1-3 0,2 0 16,-2 1-16,0-2 0,-5 5 0,-2 5 0,-3 2 16,2 1-16,-1 1 0,-1 0 15,0 1-15,-2 0 0,-2-1 0,-1 4 16,0-1-16,-1 1 0,0 1 0,-3 0 16,-3 4-16,-4 3 0,-4-2 0,-1 0 15,-1-2-15,-2-4 0,-1 5 0,-5 3 16,-1-3-16,0 0 0,-4 0 15,0 0-15,1-1 0,0 0 0,4-5 16,2-5-16,0 4 0,3 1 0,-2-3 16,5-3-16,2-4 0,6-2 0,1-1 15,3-2-15,3-5 0,3-5 0,3-4 16,2 1-16,2-2 0,3-2 0,1-2 16,3-2-16,-6 8 15,-4 9-15,-4 5 0,-5 7 0,0 0 16</inkml:trace>
  <inkml:trace contextRef="#ctx0" brushRef="#br1" timeOffset="504863.1752">20069 17145 0,'0'0'0,"0"0"0,0 0 0,0 0 16,0 0-16,0 0 0,0 0 0,0 0 15,0 0-15,0 0 0,0 0 0,0 0 16,0 0-16,0 0 0,0 0 0,0 0 15,0 0-15,0 0 0,0 0 0,0 0 16,0 0-16,0 0 0,0 0 16,0 0-16,0 0 0,0 0 0,0 0 15,193-44-15,-185 28 0,-4 3 0,0-1 16,-1-4-16,-3 0 0,1 1 0,-4 6 16,-4 5-16,0 4 0,-6 2 0,-4 4 15,-4-1-15,0-1 0,-1 0 16,-1 0-16,-2 5 0,0 0 0,1 2 0,3-2 15,4-3-15,1 0 0,4-1 0,0 5 16,0 2-16,2-2 0,-2-1 16,5-5-16,0-3 0,2 0 0,1-2 15,0 1-15,3-3 0,2-2 0,4-5 16,0 1-16,1-4 0,0 2 0,-2 2 16,0-2-16,0 4 0,-2 2 0,1 2 15,-3 5-15,0 0 0</inkml:trace>
  <inkml:trace contextRef="#ctx0" brushRef="#br1" timeOffset="505046.0625">19943 16830 0,'0'0'0,"0"0"0,0 0 0,0 0 16,0 0-16,0 0 0,0 0 0,0 0 16,0 0-16,0 0 0,0 0 0,0 0 15,0 0-15,0 0 0,0 0 16,0 0-16,182-100 0,-166 92 0,6-8 15,-4 0-15,0-2 0,4-8 0,-9 7 16,-3 3-16,-2 4 0,-4 6 0,-4 6 16,0 0-16</inkml:trace>
  <inkml:trace contextRef="#ctx0" brushRef="#br1" timeOffset="505288.9115">20515 16587 0,'0'0'0,"0"0"0,0 0 0,0 0 0,0 0 16,0 0-16,0 0 0,0 0 0,0 0 15,0 0-15,0 0 0,-47 210 0,36-182 16,-1 3-16,0-4 0,-4 0 16,0-1-16,-1-3 0,0-1 0,2-1 15,0 1-15,1-2 0,0 1 0,1-2 16,4-6-16,4-5 0,1-2 0,-1 2 15,3-4-15,0 0 0,1-2 0,0-2 16,1 0-16,0 0 0,0 0 0</inkml:trace>
  <inkml:trace contextRef="#ctx0" brushRef="#br1" timeOffset="505822.4939">20475 17105 0,'0'0'0,"0"0"0,0 0 0,0 0 16,0 0-16,0 0 0,0 0 0,0 0 16,0 0-16,0 0 0,0 0 0,0 0 15,0 0-15,0 0 0,0 0 0,0 0 16,0 0-16,0 0 16,0 0-16,0 0 0,0 0 0,0 0 15,189-63-15,-176 49 0,-3 2 16,-4 2-16,-3 3 0,-1 0 0,-1-2 15,0-1-15,-1 1 0,0 0 0,-1 0 16,-2 3-16,0 2 0,-1 3 0,-4 3 16,-2 2-16,0-1 0,-3-2 0,-1 0 15,-1 2-15,-1 4 0,1 5 0,-2 4 16,2-2-16,-1-1 0,1 1 0,-2 4 16,2-2-16,0 2 0,5-4 0,4-4 15,-1 4-15,0 4 0,2 0 16,1 1-16,3-3 0,3-4 0,0 1 15,0-1-15,-2 5 0,-1 1 0,0 3 16,2 0-16,1-4 0,4-4 0,-4-1 16,1-2-16,-2 1 0,-1-1 0,-3 4 15,-3 3-15,0-2 0,-2 1 0,1-7 16,3-4-16,-3 0 0,0-1 0,-1 0 16,-5 1-16,-1 1 0,-2 1 15,0-2-15,2 0 0,2-5 0,1-2 16,1-4-16,1-1 0,1-1 0,1-1 15,5-4-15,3-5 0,3 0 0,4-4 16,2-2-16,2-3 0,0 2 0,1 1 16,2-1-16,0-1 0,-2 6 0,-2 2 15,-6 10-15,-5 8 0,0 0 16</inkml:trace>
  <inkml:trace contextRef="#ctx0" brushRef="#br1" timeOffset="505989.3887">20937 17093 0,'0'0'0,"0"0"0,0 0 0,0 0 16,0 0-16,0 0 0,0 0 0,0 0 0,0 0 15,0 0 1,0 0-16,0 0 0,0 0 0,0 0 0,0 0 0,0 0 16,0 0-16,0 0 0,0 0 0,0 0 15,0 0-15,0 0 0</inkml:trace>
  <inkml:trace contextRef="#ctx0" brushRef="#br1" timeOffset="507035.2437">20853 17013 0,'0'0'0,"0"0"0,0 0 0,0 0 0,0 0 16,0 0-16,0 0 0,0 0 0,0 0 15,0 0-15,0 0 0,0 0 0,0 0 16,0 0-16,0 0 0,0 0 15,0 0-15,0 0 0,0 0 0,0 0 16,0 0-16,0 0 0,0 0 0,0 0 16,0 0-16,0 0 0,0 0 0,0 0 15,0 0-15,84 177 0,-66-179 0,1 0 16,3-3-16,1-3 0,-1-1 16,1 1-16,0 2 0,-3-1 0,2-2 0,-1-2 15,-3 1-15,-2 3 0,-6 0 16,-1 4-16,-3-3 0,-1 0 0,1-3 15,-2 1-15,1-3 0,-1 0 0,-2 1 16,-2 0-16,-1 2 0,-4 1 0,-2-1 16,0 0-16,-2 1 0,0 0 0,1 2 15,-1 0-15,-1 2 0,-1-2 0,1 1 16,0-2-16,1 5 0,0 1 0,0 3 16,-4 3-16,0 0 0,0-2 15,-1-1-15,4-1 0,-1 2 0,2-2 16,-1 3-16,-1 2 0,-2 2 0,-1 5 15,3-2-15,1 0 0,1-4 0,3 2 16,-3 2-16,2 2 0,-1 2 0,1 1 16,3-3-16,2-1 0,2-2 0,0-2 15,2 0-15,1 0 0,1 0 0,1-1 16,3-2-16,2 0 0,5 0 16,-2-3-16,2 0 0,3 0 0,4-5 15,4-5-15,1-2 0,0-1 0,1-2 16,-2-2-16,0-3 0,0-1 0,-3 0 15,-2 0-15,-5 5 0,-6 3 0,-5 5 16,-5 5-16,0 0 0</inkml:trace>
  <inkml:trace contextRef="#ctx0" brushRef="#br1" timeOffset="507447.1031">21370 16991 0,'0'0'0,"0"0"0,0 0 0,0 0 0,0 0 15,0 0-15,0 0 0,0 0 0,0 0 16,0 0-16,0 0 0,0 0 16,0 0-16,0 0 0,0 0 0,0 0 15,0 0-15,0 0 0,0 0 0,0 0 16,0 0-16,0 0 0,0 0 0,0 0 16,0 0-16,0 0 0,0 0 0,0 0 15,0 0-15,0 0 0,0 0 0,0 0 16,0 0-16,0 0 0,0 0 15,0 0-15,0 0 0,0 0 0,0 0 16,72 192-16,-65-180 0,-2-3 0,0 0 16,-2 1-16,0-1 0,-1 0 0,-5-1 15,1-2-15,-1-2 0,-1 0 0,-2-1 16,-3-1-16,-1 0 0,-6 6 0,-3 2 16,-5-1-16,-1-1 0,-1-5 0,5-3 15,-1 0-15,2 0 0,2 3 0,0 2 16,4-3-16,2-1 0,4-2 15,4-1-15,2-3 0,4-5 0,1-1 16,4-5-16,2 2 0,0 1 0,2-4 16,5-4-16,-3 3 0,-3 4 15,-4 7-15,-6 7 0,0 0 0</inkml:trace>
  <inkml:trace contextRef="#ctx0" brushRef="#br1" timeOffset="507621.2253">21645 17060 0,'0'0'0,"0"0"0,0 0 0,0 0 0,0 0 16,0 0-16,0 0 0,0 0 0,0 0 16,0 0-16,0 0 0,0 0 15,0 0-15,0 0 0,0 0 0,0 0 16,0 0-16,0 0 0,0 0 0,0 0 16,0 0-16,0 0 0,0 0 0,0 0 15,0 0-15,0 0 0,0 0 0,0 0 16</inkml:trace>
  <inkml:trace contextRef="#ctx0" brushRef="#br1" timeOffset="507766.2375">21659 16879 0,'0'0'0,"0"0"0,0 0 0,0 0 0,0 0 16,0 0-16,0 0 0,0 0 0,0 0 15,0 0-15,0 0 0,0 0 0,0 0 16,0 0-16,0 0 0,0 0 0,0 0 15,0 0-15</inkml:trace>
  <inkml:trace contextRef="#ctx1" brushRef="#br1" timeOffset="466450.7949">14058 17551 0,'0'-18'140,"0"0"-140,0 1 16,0-1-16,0 0 0,0 1 0,0-1 16,0 1-16,0-19 15,0 19-15,0-1 0,0-17 0,0 17 16,0 0-16,0-34 15,0 34-15,0-53 16,0 54-16,0-36 16,0 35-16,0 1 0,0-1 0,-17-17 15,17 17-15,0-17 16,0 17-16,0 0 0,0-17 16,0 18-16,0-1 15,0 0-15,0 1 0,0-1 16,0 0-16,0 1 0,0-1 15,0 0-15,0-17 16,0 17-16,0 1 16,0-1-1,0-17-15,0 17 16,0 1-16,0-1 0,0 0 16,0 1-16,0-1 15,-18 0 1,18 1-16,0-1 0,0 1 15,0-1 1,0-17 0,0 17-16,0 0 15,0 1 1,0-1 0,0 0-16,0 1 15,0-1-15,0 0 16,0 1-1,0-1-15,0 1 0,0-1 16,0 0 0,0 1-16,0-1 15,0 0 1,0 1 0,0-1 15,0 0-31,0 1 15,0-1 17</inkml:trace>
  <inkml:trace contextRef="#ctx1" brushRef="#br1" timeOffset="470174.6334">13652 16175 0,'18'17'94,"0"-17"-79,-1 0-15,1 0 16,-18 18-16,18-18 0,-18 18 16,17-18-16,1 0 0,0 0 15,-1 0 1,1 0 0,0 0-16,-18 17 15,17-17-15,1 0 16,-1 0-16,1 0 15,0 0 1,-1 0 0,1 0-1,0 0-15,-1 0 16,1 0-16,0 0 16,-1 0-16,-17-17 15,18 17 1,-18-18 15,17 18-31,-17-18 47,18 18-47,0 0 0,-18-17 16,17 17-1,-17-18 1,18 18-1,-18-17-15,18 17 32,-18-18 30,0 0 110,0 1-156,0-1-1,0 0 1,17 18-16,-17-17 47,0-1 93,0 0-124,-17 18 297,-1 0-282,18 18 0,-18-18 78,18 18-62,-17-18-31,-1 0 31,0 0-32,18 17-15,-17-17 16,34 0 187,1 0-187,0 0-16,-1-17 15,1 17 17,-18-18 30,18 0-15,-1 18 0,1 0-16,-18-17-31,18 17 297,-18 17-281,17 1-1,-17 0 1,0-1 0,0 1-1,18-18 298,0 18-282,-18-1-15,17-17-16,-17 18 31</inkml:trace>
  <inkml:trace contextRef="#ctx1" brushRef="#br1" timeOffset="473702.5195">14693 15981 0,'18'0'125,"-1"0"-125,-17 17 0,18 1 16,-18 0-16,18-1 15,-1-17-15,-17 18 0,0 0 16,18-18-16,-18 17 0,18-17 15,-18 18-15,0 0 16,17-18-16,1 0 16,-18 17-1,18-17 32,-1 0 31,1 0 0,-18-17-78,17 17 16,-17-18-16,0 0 0,18 1 0,-18-1 16,0 0-16,18 18 0,-18-17 0,0-1 0,17 18 15,-17-18-15,18 18 0,-18-17 16,0-1-16,0 1 16,18 17-1,-18-18-15</inkml:trace>
  <inkml:trace contextRef="#ctx1" brushRef="#br1" timeOffset="474557.7105">15152 16016 0,'0'18'109,"0"-1"-109,0 1 0,0 0 16,0-1-1,0 1-15,0 0 16</inkml:trace>
  <inkml:trace contextRef="#ctx1" brushRef="#br1" timeOffset="475177.7672">15152 15857 0</inkml:trace>
  <inkml:trace contextRef="#ctx1" brushRef="#br1" timeOffset="476883.0334">15487 15928 0,'-18'0'78,"18"18"-62,0-1-16,-17-17 0,17 18 0,0-1 16,0 1-16,0 0 15,0-1 1,-18-17-16,18 18 16,0 0 30,-18-18 95,18-18-141,-17 18 16,17-18-16,0 1 0,-18 17 0,18-18 15,-18 18-15,18-18 16,-17 18-16,-1 0 62,1 0 110,17 18-125,0 0-31,0-1-16,0 1 31,0 0-31,0-1 16,0 1-1,17-18-15,-17 18 63,18-18-32,-1 0 16,1 0 15</inkml:trace>
  <inkml:trace contextRef="#ctx1" brushRef="#br1" timeOffset="478971.1223">15593 16016 0,'17'0'156,"1"0"-62,0 0-63,-1 0 31,-17 18-46,0-1 0,18-17-16,-18 18 15,0 0 16,0-1-15,0 1 0,0 0 46,0-1-15,-18-17-16,18 18-15,-17-18 0,-1 0-1,0 0 1,18 17-16,-17-17 15,-1 0 17,1 0-17,17-17 267,17 17-282,-17-18 15,0 1 1,18 17-16,-18-18 15,0 0-15,17 18 282,1 0-267,0 0-15,-1 0 16,1 0-16,0 0 31</inkml:trace>
  <inkml:trace contextRef="#ctx1" brushRef="#br1" timeOffset="480576.1587">15946 15963 0,'0'18'78,"0"-1"-78,0 1 16,0 0-16,0-1 0,0 1 15,0 0-15,0-1 0,0 1 0,0 0 16,0-1-16,0 1 0,0-1 0,0 1 16,0 0-16,0-1 0,0 1 15,0 0 1,0-36 78,0 0-79,0 1-15</inkml:trace>
  <inkml:trace contextRef="#ctx1" brushRef="#br1" timeOffset="481632.1955">15928 15893 0,'18'0'93,"-18"17"-93,17-17 0,1 0 16,-18 18-16,17-18 16,1 0-16,-18 18 0,18-1 15,-18 1 1,17-18 0,-17 17-16,18-17 15,-18 18-15,18-18 0,-18 18 16,0-1-16,0 1 15,17 0 1,-17-1 0,0 1-16,0 0 31,-17-18 78,-1 0-93,18 17-16,-18-17 16,1 18-16,-1-18 15,0 17 1</inkml:trace>
  <inkml:trace contextRef="#ctx1" brushRef="#br1" timeOffset="482282.9216">16175 16140 0,'0'17'157,"0"1"-157,0-1 0,0 1 0,0 0 15,0-1-15,0 1 16,0 0-16,0-1 0,0 1 15,0-36 110,0 1-125,0-1 0</inkml:trace>
  <inkml:trace contextRef="#ctx1" brushRef="#br1" timeOffset="482774.8958">16140 15981 0</inkml:trace>
  <inkml:trace contextRef="#ctx1" brushRef="#br1" timeOffset="484262.1055">16351 16104 0,'0'-17'0,"-17"17"62,-1 0-46,0 0 0,1 0-1,-1 0 1,0 0-16,1 17 16,-1 1-16,18 0 15,-18-18 1,18 17-1,0 1 1,-17-18 0,17 17-1,0 1 95,17-18-95,1 0 1,0 0-16,-1 0 31,1 0 0,-18 18-15,18-18 0,-1 0 31,1 0 62,-18 17-15,-18-17-63,1 0 78,17 18 79,17-18-188</inkml:trace>
  <inkml:trace contextRef="#ctx1" brushRef="#br1" timeOffset="484698.0763">16545 16210 0,'-17'0'15,"-1"0"1,0 0 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2.49017" units="1/cm"/>
          <inkml:channelProperty channel="Y" name="resolution" value="1149.71924" units="1/cm"/>
          <inkml:channelProperty channel="T" name="resolution" value="1" units="1/dev"/>
        </inkml:channelProperties>
      </inkml:inkSource>
      <inkml:timestamp xml:id="ts0" timeString="2020-10-27T11:53:40.89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2625 14765 0,'0'0'0,"0"0"16,0 0-16,0 0 0,0 0 0,0 0 0,0 0 15,0 0-15,0 0 0,0 0 0,0 0 16,0 0-16,0 0 0,0 0 0,0 0 16,0 0-16,0 0 0,0 0 0,0 0 15,0 0-15,0 0 0,0 0 0,0 0 16,0 0-16,0 0 0,0 0 0,0 0 16,119-161-16,-106 133 0,0 0 0,2 2 15,-2-2-15,1 0 0,0-1 16,0 0-16,-2 2 0,0 2 0,2 2 15,-3 4-15,-1-1 0,1 1 0,-3 2 16,0 3-16,-3 2 0,0 5 0,0 0 16,-3 5-16,0 0 0,-2 2 0,0 2 15,0 0-15,0 0 0,-2-1 0,2 2 16,-2-1-16,-3 4 0,2 2 0,-2 0 16,-1 5-16,-3 0 0,-1 2 15,1 3-15,0 0 0,-3 3 0,2 2 16,-1 2-16,-1 0 0,1 3 0,-1 0 15,0-1-15,-1 1 0,2 1 0,2 3 16,-1-2-16,-1 0 0,2-2 0,-2-2 16,1 2-16,3 2 0,-2-2 0,0-3 15,-1-2-15,1-3 0,0 2 0,2 1 16,-3-1-16,3-3 0,1-2 16,-1-4-16,-1-2 0,2 0 0,1-4 15,0 1-15,-1-1 0,-2-2 0,3 0 16,-1-2-16,1-1 0,-1 1 0,0-2 15,1-1-15,-1 1 0,-1-1 0,0 0 16,-1 1-16,-1 0 0,0 0 0,0-2 16,1 0-16,-1 0 0,0-1 0,-1-1 15,1 0-15,0 0 0,-1 0 0,2 1 16,1 0-16,2 2 0,-3 0 16,4 0-16,-1 0 0,1 0 0,0 0 15,3 1-15,-1-1 0,2 0 0,0 0 16,0 1-16,0-1 0,0 1 15,2 0-15,-2-1 0,3 0 16,-1 0-16,3 0 0,1 1 0,2-1 16,1 3-16,0-1 0,3 0 0,2-1 15,0 1-15,0-2 0,3-2 0,-1-1 16,2 1-16,-2-2 0,1-1 0,-1 1 16,1 0-16,-2-1 0,2 2 0,-1 0 15,0 0-15,0 3 0,1-3 0,-3 1 16,0-2-16,-3 3 0,2-1 15,-4 2-15,2-2 0,-3 1 0,1 0 16,-4 0-16,1 1 0,-1 1 0,0-1 16,-3 2-16,-2 0 0,0 0 0,-2-1 15,-3-2-15,2 0 0,-1 0 0,2 1 16,2 0-16,0 0 0</inkml:trace>
  <inkml:trace contextRef="#ctx0" brushRef="#br0" timeOffset="457.3438">3083 15036 0,'0'0'0,"0"0"0,0 0 0,0 0 15,0 0-15,0 0 0,0 0 0,0 0 16,0 0-16,0 0 0,0 0 0,0 0 16,0 0-16,0 0 0,0 0 15,0 0-15,0 0 0,0 0 0,0 0 16,0 0-16,0 0 0,0 0 0,0 0 15,0 0-15,0 0 0,0 0 0,0 0 16,0 0-16,0 0 0,0 0 0</inkml:trace>
  <inkml:trace contextRef="#ctx0" brushRef="#br0" timeOffset="823.853">3801 14316 0,'0'0'0,"0"0"0,0 0 0,0 0 0,0 0 15,0 0-15,0 0 0,0 0 0,0 0 16,0 0-16,0 0 0,0 0 0,0 0 16,-71 196-16,47-156 0,2 1 0,-2 7 15,5 6-15,1 5 0,6-12 0,5-16 16,1-18-16,-16 25 0,-3 6 16,-3 6-16,-7 7 0,21-35 0,-2-3 15,2-5-15,2-3 0,1-3 16,3-3-16,0-7 0,3-8 15,2-2-15,0 0 0,6 6 0,-3 6 16,0 0-16</inkml:trace>
  <inkml:trace contextRef="#ctx0" brushRef="#br0" timeOffset="1352.2971">4329 14091 0,'0'0'0,"0"0"0,0 0 15,0 0-15,0 0 0,0 0 0,0 0 16,-140 166-16,108-131 0,-1 1 16,-4 0-16,0-2 0,-3 2 0,0 1 0,-3 2 15,0-1-15,-1-3 0,-1-3 16,1-2-16,-1-2 0,4-1 0,-1-4 15,0 1-15,2-2 0,3-4 0,0-4 16,2-5-16,3-4 0,2-4 0,4-1 16,2 0-16,3-1 0,5-4 0,0-3 15,4-2-15,3-4 0,-3-6 0,1-2 16,1-5-16,1-1 0,2 1 0,3 0 16,3 2-16,1 2 0,3 3 15,3 2-15,3 2 0,1 2 0,0 1 16,1 1-16,-1 1 0,1 0 0,1 4 15,2 1-15,-1 2 0,2 1 0,-2 2 16,2 0-16,1 4 0,-2 0 0,2 8 16,3 5-16,-1 3 0,3 7 0,-2-1 15,-1 3-15,-1-3 0,-3-2 0,0-1 16,-3-2-16,2 1 0,0 3 0,3 5 16,5 5-16,-1 2 0,-5-6 15,-3-12-15,0-3 0,-3-2 0,5 4 16,2-1-16,-4-5 0,0-2 0,2-4 15,0 1-15,3 1 0,1-2 0,0-2 16,-2-8-16,-1-8 0,-4-4 0,-2 3 16,-3 3-16,-2 7 0,-4 4 0,0 0 15</inkml:trace>
  <inkml:trace contextRef="#ctx0" brushRef="#br0" timeOffset="2691.4771">4096 14931 0,'0'0'0,"0"0"0,0 0 0,0 0 16,0 0-16,0 0 0,0 0 0,0 0 15,0 0-15,0 0 0,0 0 0,0 0 16,0 0-16,0 0 0,0 0 16,0 0-16,0 0 0,0 0 0,0 0 15,0 0-15,0 0 0,0 0 0,0 0 16,0 0-16,0 0 0,0 0 0,0 0 15,0 0-15,0 0 0,114-158 0,-116 139 16,-2-3-16,-4 1 0,1 1 0,0 2 16,1 7-16,1 4 0,0 4 0,0 2 15,1 4-15,-1-3 0,-2 1 16,3 2-16,-4-2 0,2 4 0,1 0 16,-4 4-16,-1 4 0,-1 1 0,-1 7 15,0 3-15,3 3 0,2 4 16,0-3-16,4-3 0,1 2 0,2 3 0,2-4 15,4-2-15,-2-4 0,-1-4 0,3 1 16,3 2-16,1-3 0,-1-6 0,0-1 16,0-4-16,3-2 0,0 0 15,2-3-15,2-3 0,-1-1 0,0-5 16,3-1-16,0-3 0,2-1 0,-1-3 16,-2-1-16,1-3 0,-2-1 15,-1 0-15,0-7 0,0-4 16,-3 1-16,-3 0 0,-2 11 0,-5 5 15,0 5-15,1 6 0,-3 1 0,0 2 16,0 2-16,0 0 0,-2 0 0,2 2 16,-1-1-16,-1 2 0,0 1 0,-5 2 15,2 6-15,-2 5 0,0 5 0,1 5 16,0 0-16,2-1 0,-1-3 16,1-1-16,1-3 0,1-1 0,-2-1 15,2-1-15,1-4 0,1 0 0,0-3 16,0-1-16,0-2 0,0-2 0,0-1 15,0-1-15,1 1 0,0-2 0,0-1 16,1 0-16,0 0 0,-2-1 0,2-2 16,1 0-16,3-3 0,1-1 0,1-5 15,1-2-15,2-3 0,-1-3 0,1-2 16,-2-2-16,1-1 0,0 0 0,1-2 16,-1 0-16,1-2 0,-2 0 15,3 0-15,-1 2 0,4 4 0,-2 4 16,1 2-16,-2 4 0,-2 3 0,-1 5 15,0 0-15,-2 1 0,-2 1 0,-1 1 16,-1 1-16,4 1 0,-4 2 0,3-1 16,1 2-16,-3 2 0,3 3 15,1 6-15,-1 1 0,-3 5 0,-1 0 0,-1 2 16,-2 1-16,-3 1 0,-1 2 16,-3-1-16,0 3 0,0-2 0,0 1 15,0-1-15,-2 0 0,0-2 0,1-3 16,2-2-16,1 0 0,0-2 0,3-2 15,1-4-15,0-2 0,1-5 0,0-3 16,-1-3-16,1-5 0,0-5 0,0-3 16,0-3-16,5 1 0,1-1 0,2 0 15,1-1-15,-2-3 0,3 0 16,-1-2-16,-2 2 0,3-1 0,-1 1 16,0 2-16,3 3 0,-1 1 0,1 1 15,2 1-15,-3 0 0,2 1 0,0-1 16,-2 3-16,2-1 0,0 3 0,2 0 15,-4 0-15,0 2 0,0 1 0,-2 1 16,0-1-16,0 2 0,-2 0 0,-2 0 16,1 3-16,-1-1 0,1 2 15,-2 0-15,0-1 0,1 0 0,-1 1 16,1 1-16,3 0 0,-2 2 0,1-1 16,0 3-16,0 1 0,1 1 0,1 4 15,-2 2-15,1 1 0,0 3 0,-3 0 16,-3 0-16,0 1 0,0-1 0,-1 1 15,1-1-15,-2 1 0,-2-4 0,-1 1 16,-1-3-16,-3 1 0,1 0 0,0-1 16,-1-1-16,1 2 0,-2-2 0,1 1 15,-2-1-15,2-1 0,0-2 16,-3 1-16,1-4 0,2 1 0,-3-3 16,3-2-16,-2-2 0,1-1 0,0 1 15,-1-1-15,2-2 0,0 1 0,-1 0 16,4-2-16,0 0 0,1-1 0,1-2 15,0-2-15,0-2 0,1-1 0,-1-2 16,2 1-16,0 1 0,2 1 16,1 2-16,1 2 0,-1-1 0,3 1 15,0 1-15,0-1 0,-1 1 0,2 1 16,-2-1-16,4 2 0,0-1 0,0 1 16,2 1-16,-2 1 0,0 0 0,0 1 15,1-1-15,-2 0 0,1 1 0,-4 0 16,0 1-16,-2-1 0,-1 0 0,-2-1 15,2 2-15,-2 0 0,0 1 16</inkml:trace>
  <inkml:trace contextRef="#ctx0" brushRef="#br0" timeOffset="3064.5885">5101 14968 0,'0'0'0,"0"0"0,0 0 0,0 0 15,0 0-15,0 0 0,0 0 0,0 0 16,0 0-16,0 0 0,0 0 0,0 0 16,0 0-16,0 0 0,0 0 0,0 0 15,0 0-15,0 0 0,0 0 16,0 0-16,0 0 0,0 0 0,0 0 16,0 0-16,0 0 0,0 0 0,0 0 15,0 0-15,65-191 0,-60 175 0,1 0 16,1 2-16,1 1 0,-2 0 0,-1 3 15,-1 1-15,1 1 0,0 1 0,2 0 16,-2 2-16,1 0 0,-1 1 16,0 1-16,2 2 0,-2-1 0,-1 2 15,3 0-15,0 1 0,-1 0 0,0-1 16,1 0-16,-2 0 0,1 0 0,-1 0 16,0 0-16,-1 1 0,-1 2 0,1 1 15,-3-3-15,1 2 0,-2-2 0,0-1 16,-3 0-16,-1-1 0,1-1 0,1 1 15,0 1-15,2 0 0</inkml:trace>
  <inkml:trace contextRef="#ctx0" brushRef="#br0" timeOffset="3670.2249">6128 14236 0,'0'0'0,"0"0"0,0 0 0,0 0 15,0 0-15,0 0 0,0 0 0,0 0 16,0 0-16,0 0 0,0 0 0,0 0 16,0 0-16,0 0 0,-42 227 0,28-183 15,-2 1-15,0-1 0,2-2 0,-1-3 16,2-2-16,-2-3 0,1-3 16,-2-5-16,-2-4 0,-1-4 0,-1-4 15,3-4-15,6-4 0,3-2 0,5-2 16,3-2-16,0 0 0</inkml:trace>
  <inkml:trace contextRef="#ctx0" brushRef="#br0" timeOffset="4201.9424">5702 14275 0,'0'0'0,"0"0"0,0 0 0,0 0 15,0 0-15,0 0 0,0 0 0,0 0 16,0 0-16,0 0 0,0 0 0,0 0 16,0 0-16,0 0 0,0 0 0,139-143 15,-120 134-15,4 2 0,3 0 0,2 0 16,2 3-16,1 2 0,1 0 16,-1 4-16,1 0 0,-2 3 0,3 2 15,-2 2-15,1 2 0,-2 4 0,-1 4 16,-2 3-16,-3 0 0,-4 0 0,-3 0 15,-3-1-15,0 2 0,-5 0 0,0 1 16,-1 3-16,-2 1 0,-1 2 0,-3 0 16,-4-1-16,-2-2 0,-1-2 15,-1-3-15,0 0 0,-3-3 0,0 2 16,-6-3-16,4 0 0,-4-2 0,2 0 16,-2-3-16,-3-1 0,-3 1 0,-2-3 15,2-1-15,0 0 0,-3 0 0,-1-1 16,2-1-16,-3-2 0,-2-2 0,3-1 15,3-3-15,-1 0 0,0-1 0,0-3 16,2-1-16,0-1 0,2 0 16,3 0-16,0 0 0,2-2 0,1 1 15,4 0-15,0 1 0,0 0 0,4 2 16,0-3-16,1 3 0,2 3 0,0-1 16,1-1-16,1 2 0,1-3 0,3-1 15,3 1-15,5-4 0,-1 1 16,3-1-16,0 0 0,2-1 0,-2 2 15,2-2-15,-4 4 0,-4 0 0,-4 4 16,-4 2-16,0 0 0</inkml:trace>
  <inkml:trace contextRef="#ctx0" brushRef="#br0" timeOffset="4438.2004">6746 14498 0,'0'0'0,"0"0"0,0 0 16,0 0-16,0 0 0,0 0 0,0 0 16,0 0-16,0 0 0,0 0 15,0 0-15,0 0 0,0 0 0,0 0 0,0 0 16,0 0-16,-72 197 0,67-180 16,-2-5-16,2-2 0,0-4 0,-3-2 15,0-3-15,0-2 0,2-4 0,1-1 16,-1-5-16,1 2 0,3 3 0,-3 1 15,5 5-15,0 0 0</inkml:trace>
  <inkml:trace contextRef="#ctx0" brushRef="#br0" timeOffset="4618.4653">6657 14339 0,'0'0'0,"0"0"0,0 0 0,0 0 16,0 0-16,0 0 0,0 0 0,0 0 15,0 0-15,0 0 0,0 0 0,0 0 16,0 0-16,0 0 0,0 0 0,0 0 16,0 0-16,0 0 0,0 0 0,0 0 15,0 0-15,0 0 0,0 0 0,0 0 16</inkml:trace>
  <inkml:trace contextRef="#ctx0" brushRef="#br0" timeOffset="5099.7351">7141 14386 0,'0'0'0,"0"0"0,0 0 0,0 0 0,0 0 0,0 0 15,0 0-15,0 0 16,0 0-16,0 0 0,0 0 0,0 0 16,0 0-16,0 0 0,0 0 0,0 0 15,0 0-15,0 0 0,0 0 16,0 0-16,0 0 0,-179 85 0,174-80 15,1 0-15,0-2 0,1 2 0,3-1 16,0 0-16,0 1 0,0 1 0,2-1 16,1 1-16,-1 0 0,2 1 0,1 0 15,-2 1-15,3-2 0,2 4 0,-1 0 16,0-1-16,1 0 0,2 0 16,-2-1-16,1 0 0,1 3 0,-1-2 15,0-1-15,0 0 0,-2-1 0,-3 2 16,1-3-16,-3 1 0,-1-4 0,-1 0 15,-1 1-15,-1 0 0,0 1 16,-5 0-16,-3 2 0,-1 1 0,-5 1 0,-3 1 16,0-1-16,-2 0 0,-2-2 0,-2-1 15,-2-1-15,1 2 0,4-2 16,1-1-16,0 0 0,1-1 0,1 1 16,1 1-16,5-2 0,4-2 0,-1 1 15,3-1-15,1 0 0,3 0 0,-1-1 16,3-1-16,0-3 0,1 0 0,2-1 15,2-3-15,3-3 0,4-3 16,3-4-16,0-4 0,3-3 0,-6 4 16,-3 6-16,-5 7 0,-3 8 0,0 0 15</inkml:trace>
  <inkml:trace contextRef="#ctx0" brushRef="#br0" timeOffset="5401.3872">7469 14133 0,'0'0'0,"0"0"0,0 0 16,0 0-16,0 0 0,0 0 0,0 0 15,0 0-15,0 0 0,0 0 0,0 0 16,0 0-16,0 0 0,0 0 0,0 0 16,0 0-16,-48 196 0,35-162 0,1-1 15,2 1-15,-1-1 16,-4-1-16,2-1 0,-3 0 0,2-2 0,-3-1 15,1-3-15,-1-1 0,2-1 0,0-2 16,0-2-16,2-2 0,4-2 0,0-2 16,1-1-16,0-2 0,3-5 0,1-1 15,3-1-15,-1-3 0,4-3 0,-2-1 16,3-2-16,3-3 0,-3-2 16,1 2-16,-1 3 0,-2 3 0,-1 3 15,0 0-15</inkml:trace>
  <inkml:trace contextRef="#ctx0" brushRef="#br0" timeOffset="5589.3214">7506 14684 0,'0'0'0,"0"0"0,0 0 0,0 0 16,0 0-16,0 0 0,0 0 0,0 0 15,0 0-15,0 0 0,0 0 0,0 0 16,0 0-16,0 0 0,0 0 15,0 0-15,0 0 0,0 0 0,0 0 16,0 0-16,0 0 0,0 0 0,0 0 16,0 0-16</inkml:trace>
  <inkml:trace contextRef="#ctx0" brushRef="#br0" timeOffset="8367.1551">8892 14350 0,'0'0'0,"0"0"0,0 0 0,0 0 0,0 0 16,0 0-16,0 0 0,0 0 16,0 0-16,0 0 0,0 0 0,0 0 15,0 0-15,0 0 0,0 0 0,0 0 16,0 0-16,0 0 0,0 0 0,0 0 15,0 0-15,0 0 0,0 0 0,0 0 16,0 0-16,0 0 0,0 0 0,0 0 16,130-166-16,-118 153 0,2 1 0,-1-2 15,2 1-15,0 0 0,0 0 0,-2 0 16,2 2-16,-3-1 0,2 3 16,-3 0-16,-1 3 0,0 3 0,-2 1 15,-3 1-15,0 0 0,-1 3 0,-2 1 16,0 4-16,4 3 0,-4 5 0,1 3 15,-2 3-15,-4 1 0,-5 0 0,-1 5 16,0 1-16,-1 1 0,-2-1 0,-1-2 16,-4 0-16,1 2 0,-6 2 15,-3-1-15,-1 1 0,-2-1 0,0-1 16,-3 0-16,3-2 0,-3-1 0,3-3 16,0-1-16,2-1 0,1-3 0,3-2 15,0-2-15,0-2 0,3-2 0,1 0 16,-1-4-16,5-2 0,2-3 0,1 0 15,-3-1-15,3-1 0,-1 0 16,2 0-16,1-3 0,0 0 0,2-4 16,0 0-16,4-4 0,1 3 0,2-3 15,2 3-15,-2-1 0,2 2 0,0 2 16,4-2-16,-1-1 0,2-1 0,1-1 16,0 2-16,-1 4 0,0-1 15,2 3-15,1-1 0,3 0 0,-1 1 0,2 3 16,-2 1-16,2 2 0,-2-2 15,7 2-15,-1 2 0,1 2 0,-1 2 16,1 0-16,1-2 0,3-1 0,1 2 16,-1-1-16,1-2 0,-2 1 0,4 0 15,-2-1-15,2 1 0,-1-2 0,-4-3 16,3 0-16,-1 0 0,0-1 0,-2-1 16,0-2-16,-2 0 0,-1-1 0,1-1 15,-3-1-15,0 1 0,-2-2 16,3 3-16,-4-3 0,2 1 0,-2-1 15,-2-1-15,0-1 0,-2-2 0,1-1 16,-3 3-16,-1-2 0,-2 1 0,1-3 16,-2-1-16,-2 1 0,-1-1 0,-2 6 15,2 4-15,0 3 0,0 2 0,0 0 16</inkml:trace>
  <inkml:trace contextRef="#ctx0" brushRef="#br0" timeOffset="8740.1496">9894 14530 0,'0'0'0,"0"0"15,0 0-15,0 0 0,0 0 0,0 0 16,0 0-16,0 0 0,0 0 0,0 0 15,0 0-15,0 0 16,0 0-16,0 0 0,0 0 0,0 0 16,0 0-16,0 0 0,0 0 0,0 0 15,0 0-15,0 0 0,0 0 0</inkml:trace>
  <inkml:trace contextRef="#ctx0" brushRef="#br0" timeOffset="9480.4373">10229 14075 0,'0'0'0,"0"0"0,0 0 0,0 0 15,0 0-15,0 0 0,0 0 0,0 0 16,0 0-16,0 0 0,0 0 0,0 0 15,0 0-15,0 0 0,0 0 16,0 0-16,0 0 0,0 0 0,31 215 16,-32-173-16,-5-1 0,3-5 0,3 0 15,2-2-15,0-4 0,1-2 0,0-4 16,3-3-16,0-3 0,0-2 0,-1-1 16,-1-5-16,-1-1 0,1-5 0,-1-2 15,2-1-15,-1-2 0,-1 0 16,-1-3-16,0-1 0,0-4 0,1-5 15,3-3-15,0-5 0,3-3 0,-3-4 16,2 0-16,3-3 0,1-1 0,-1-2 16,-1-1-16,-1-2 0,0 0 0,3 0 15,4 0-15,-1-1 0,-1 2 0,0 1 16,-1 3-16,-3 2 0,2 7 0,1 5 16,-1 2-16,-2 4 0,-3 2 0,-3 4 15,-2 3-15,-2 2 0,0 2 0,0 0 16,2 3-16,-2 2 0,0 4 15,-5 5-15,-3 4 0,-1 3 0,-2 5 16,2 1-16,0 0 0,-1 1 0,1-4 16,1-6-16,5-6 0,1-6 0,2-6 15,0 0-15</inkml:trace>
  <inkml:trace contextRef="#ctx0" brushRef="#br0" timeOffset="9765.0633">10751 14450 0,'0'0'0,"0"0"0,0 0 0,0 0 0,0 0 0,0 0 16,0 0-16,0 0 0,0 0 15,0 0-15,0 0 0,0 0 16,0 0-16,0 0 0,-104 177 0,97-168 16,1-5-16,2-4 0,-1-3 0,-2-3 15,0-3-15,-2-4 0,2-3 0,0 0 16,4 3-16,2 2 0,0 6 0,1 5 16,0 0-16</inkml:trace>
  <inkml:trace contextRef="#ctx0" brushRef="#br0" timeOffset="9928.0343">10635 14286 0,'0'0'0,"0"0"0,0 0 0,0 0 16,0 0-16,0 0 0,0 0 0,0 0 16,0 0-16,0 0 0,0 0 0,0 0 15,0 0-15,0 0 0,0 0 0,0 0 16,0 0-16,0 0 0,0 0 16,0 0-16,0 0 0,0 0 0,0 0 15,0 0-15,0 0 0,0 0 0,0 0 16,0 0-16,0 0 0,0 0 0</inkml:trace>
  <inkml:trace contextRef="#ctx0" brushRef="#br0" timeOffset="10490.1334">11474 13948 0,'0'0'0,"0"0"0,0 0 0,0 0 16,0 0-16,0 0 0,0 0 15,0 0-15,0 0 0,0 0 0,0 0 16,0 0-16,-78 200 0,61-162 0,-1-1 16,5 1-16,-2-3 0,4-2 0,-3 1 15,4-5-15,0-1 0,-1-1 0,0-3 16,0-1-16,-1-4 0,2-2 0,2-3 15,0-1-15,3-4 0,0 0 16,2-5-16,0-4 0,-2 1 0,3-1 16,-4-1-16,2 1 0,-1-2 0,-1-1 15,-1-2-15,-2-1 0,1-4 0,-5-1 16,-1-1-16,2-2 0,-1 1 0,0 0 16,0 0-16,-2 1 0,4 2 0,-3 2 15,2 1-15,-3 3 0,2 0 0,-1 2 16,2 2-16,1 2 0,-2 2 15,1 1-15,-2 4 0,-1 4 0,-1 0 16,-2 1-16,2 0 0,3 1 0,4-3 16,1-4-16,-3 8 0,2-1 0,-3 5 15,1 3-15,10-13 0,0 3 0,1-3 16,0-1-16,1 0 0,2-3 0,-1 0 16,3 0-16,3-1 0,1 1 0,1-2 15,3-1-15,0-3 0,4-2 16,-3-2-16,5-4 0,2-4 0,1 2 15,0-2-15,-2 1 0,-1-1 0,3-3 16,1-3-16,-2-3 0,4-4 0,-2 0 16,1 0-16,-6 0 0,-3 7 0,-8 6 15,-2 6-15,-5 6 0,0 0 16</inkml:trace>
  <inkml:trace contextRef="#ctx0" brushRef="#br0" timeOffset="11034.3208">11520 14333 0,'0'0'0,"0"0"0,0 0 0,0 0 0,0 0 16,0 0-16,0 0 0,0 0 0,0 0 16,0 0-16,0 0 0,0 0 0,0 0 15,0 0-15,0 0 0,0 0 0,0 0 16,0 0-16,0 0 15,0 0-15,0 0 0,0 0 0,0 0 16,0 0-16,0 0 0,0 0 0,0 0 16,0 0-16,190 49 0,-187-41 0,-3 2 15,-2 0-15,-2 3 0,-4 0 0,-2 1 16,-3 1-16,-1 1 0,-2-2 0,0 2 16,1-2-16,-3 1 0,-1 1 15,-2-2-15,1 2 0,-1-2 0,1-1 16,0-3-16,-1-1 0,0-4 0,1 2 15,0-4-15,4 0 0,-2-2 0,4-1 16,0 1-16,2 1 0,2-1 0,1-2 16,2-1-16,1-2 0,0 0 0,2-1 15,1-2-15,1-1 0,2-1 0,4-1 16,-1-1-16,3 0 0,2 0 0,-1 0 16,4-2-16,1-1 0,2 1 15,-2 3-15,2 0 0,0-1 0,0 2 16,0-1-16,0 5 0,-2 0 0,2 2 15,-1 0-15,1 5 0,-2-1 0,0 4 16,-1-2-16,-2 1 0,1 2 0,4-1 16,-2 2-16,4-1 0,2-2 0,1-1 15,0-2-15,-1 0 0,1 0 16,0-2-16,1-1 0,-1-5 0,2 0 16,0 0-16,-1-1 0,-4 4 0,-6 1 15,-4 1-15,-6 2 0,0 0 0</inkml:trace>
  <inkml:trace contextRef="#ctx0" brushRef="#br0" timeOffset="11330.2531">12704 14018 0,'0'0'0,"0"0"0,0 0 0,0 0 15,0 0-15,0 0 0,0 0 0,0 0 16,0 0-16,0 0 0,-60 184 16,43-148-16,1-3 0,-1 2 0,-2-3 0,3 0 15,0-1-15,-1-5 0,-2-3 0,0-5 16,-2-5-16,1-3 0,2-3 15,-3-5-15,1-4 0,7 2 0,2-3 16,6 2-16,5 1 0,0 0 0</inkml:trace>
  <inkml:trace contextRef="#ctx0" brushRef="#br0" timeOffset="11847.792">12180 13976 0,'0'0'0,"0"0"0,0 0 0,0 0 15,0 0-15,0 0 0,0 0 16,0 0-16,0 0 0,0 0 0,0 0 0,0 0 16,0 0-16,179-82 0,-151 74 0,0 1 15,2 1-15,0 1 0,-1 0 16,1 3-16,2 2 0,0 3 0,2 1 15,0 0-15,-4 1 0,-3 4 0,0 1 16,-1 2-16,0 3 0,-2 3 0,-2 4 16,-3 1-16,-4-1 0,0 0 0,-1 1 15,2-1-15,-4 3 0,0-2 0,-7-1 16,0 1-16,-2-4 0,0-1 0,-3 2 16,-2-1-16,-3 0 0,-4 0 15,-1 1-15,-4 0 0,-2 1 16,-7 4-16,-7 1 0,-3-2 15,-5 2-15,3-6 0,1-2 0,1-3 16,-2-3-16,1-2 0,-1-2 0,-1-2 16,-2 0-16,-1-1 0,2 1 0,-3-3 15,5 0-15,-1-4 0,1-3 16,2 1-16,3 2 0,2-3 0,1 1 0,2 0 16,2-2-16,2 1 0,2 0 15,3 0-15,0 0 0,6 0 0,1 0 16,1-1-16,4 0 0,4 0 0,-2-2 15,4-4-15,0-1 0,4-3 0,0 1 16,3-2-16,3 3 0,-4 4 0,-2 4 16,-3 1-16,-3 4 0,0 0 0</inkml:trace>
  <inkml:trace contextRef="#ctx0" brushRef="#br0" timeOffset="12115.1218">13121 14269 0,'0'0'0,"0"0"16,0 0-16,0 0 0,0 0 0,0 0 16,0 0-16,0 0 0,0 0 0,0 0 15,0 0-15,0 0 0,0 0 0,0 0 16,0 0-16,0 0 0,0 0 0,0 0 15,0 0-15,0 0 0,-70 181 0,63-180 16,-1-2-16,2-4 0,1-1 0,0-3 16,-1-2-16,-1-1 0,4 2 15,-1 4-15,3 2 0,1 4 0,0 0 16</inkml:trace>
  <inkml:trace contextRef="#ctx0" brushRef="#br0" timeOffset="12294.068">13051 14079 0,'0'0'0,"0"0"0,0 0 0,0 0 16,0 0-16,0 0 0,0 0 16,0 0-16,0 0 0,0 0 0,0 0 15,0 0-15,0 0 0,0 0 0,0 0 16,0 0-16,0 0 0,0 0 0,0 0 16,0 0-16,0 0 0,0 0 0,0 0 15,0 0-15,0 0 0,0 0 0,0 0 16,0 0-16</inkml:trace>
  <inkml:trace contextRef="#ctx0" brushRef="#br0" timeOffset="12777.6197">13426 14172 0,'0'0'0,"0"0"0,0 0 16,0 0-16,0 0 0,0 0 0,0 0 15,0 0-15,0 0 0,0 0 16,0 0-16,0 0 0,0 0 0,0 0 15,0 0-15,0 0 0,0 0 0,0 0 16,0 0-16,-195 21 0,183-19 0,4-2 16,1 0-16,3 0 0,-1 0 0,1 3 15,1-1-15,1 1 0,1 2 0,0 2 16,1-1-16,2 2 0,2-1 0,0 1 16,2-1-16,-3 0 0,1 1 0,1-1 15,1 0-15,3 3 0,0 0 16,-1-1-16,1 1 0,-1 0 0,1 2 15,0 0-15,-1 0 0,0 0 0,0-2 16,-1 0-16,2 1 0,0-1 0,-5 0 16,1-2-16,-3 0 0,-2-2 0,0-1 15,-2 2-15,-3-1 0,1-3 0,-2 3 16,-2 0-16,-1 0 0,0-2 16,-1 0-16,-1-1 0,-1-1 15,-2-1-15,-2-1 0,-3 0 0,3-2 16,1-1-16,7 0 0,3 2 15,-2-3-15,1 0 0,0-3 0,2 0 16,1-1-16,1-2 0,4-1 0,1-4 16,4-1-16,3-5 0,3-1 0,1-3 15,4-3-15,0 1 0,1-4 0,2 2 16,1-2-16,-1-1 0,0 2 0,2-3 16,-9 9-16,-2 9 0,-7 7 15,-5 8-15,0 0 0</inkml:trace>
  <inkml:trace contextRef="#ctx0" brushRef="#br0" timeOffset="13110.3103">13720 13866 0,'0'0'0,"0"0"0,0 0 15,0 0-15,0 0 0,0 0 0,0 0 16,0 0-16,0 0 0,0 0 0,0 0 16,0 0-16,0 0 0,0 0 15,0 0-15,0 0 0,0 0 0,0 0 16,0 0-16,-79 202 0,65-180 0,-3 2 15,1 1-15,2 0 0,3 0 0,-1-2 16,2-2-16,-3-1 0,0-1 0,2-1 16,-1-1-16,1-2 0,2-1 0,0 0 15,3 0-15,0-1 0,1-1 0,2-1 16,1-3-16,2-1 0,1-2 16,1 0-16,0-2 0,0 1 0,0 0 15,1-3-15,3 2 0,0-2 0,2 2 16,4-2-16,1-1 0,3-2 0,3-2 15,-1-3-15,1-2 0,-1-2 0,-2-1 16,1-1-16,-1-2 0,0-1 16,-2-1-16,-1-1 0,-5 4 0,-4 4 0,-1 6 15,-3 4-15,0 0 0</inkml:trace>
  <inkml:trace contextRef="#ctx0" brushRef="#br0" timeOffset="13310.8955">13824 14404 0,'0'0'0,"0"0"0,0 0 16,0 0-16,0 0 0,0 0 0,0 0 16,0 0-16,0 0 0,0 0 0,0 0 15,0 0-15,0 0 0,0 0 16,0 0-16,0 0 0,0 0 0,0 0 0,0 0 15,0 0-15</inkml:trace>
  <inkml:trace contextRef="#ctx0" brushRef="#br0" timeOffset="14455.1918">14964 13905 0,'0'0'0,"0"0"0,0 0 0,0 0 0,0 0 15,0 0-15,0 0 0,0 0 0,0 0 16,0 0-16,0 0 0,0 0 16,0 0-16,0 0 0,0 0 0,0 0 15,0 0-15,0 0 0,0 0 0,0 0 16,0 0-16,0 0 0,0 0 0,0 0 15,0 0-15,0 0 0,0 0 0,0 0 16,0 0-16,132-160 0,-112 150 0,3 1 16,-2 1-16,1 3 0,1 1 0,-4 3 15,2 0-15,-1-3 0,-4 1 16,1 4-16,-4 1 0,0 4 0,-3 0 16,-3 0-16,0-1 0,-3 3 0,-1 1 15,0 1-15,-3 3 0,-3 1 0,1 0 16,-3-1-16,0 1 0,-1 1 0,-2 0 15,-4 3-15,2-1 0,0-2 0,-1-1 16,1-2-16,1 0 0,0-3 0,1 0 16,-1-2-16,0 1 0,1-3 0,1 2 15,1-1-15,-1-1 0,1 0 0,2-1 16,-1 0-16,3-1 0,1-2 16,1 0-16,1 1 0,0 1 0,1 0 15,2 1-15,-1 1 0,1 1 0,0-1 16,0 1-16,0-2 0,-1 2 0,1 0 15,-2 1-15,2 3 0,0 3 0,1-2 16,1 0-16,1-1 0,-3-2 0,2 2 16,-1 1-16,-1 1 0,0 1 15,-1-1-15,-1 1 0,-2 1 0,2-2 16,-2 2-16,1 3 0,-2-2 0,-3 2 16,-3 0-16,0-2 0,-2-1 0,1-2 15,0-2-15,-1-1 0,-2-1 0,1 1 16,-4-1-16,-1 0 0,-3-2 0,-1-1 15,-2 0-15,-1 0 0,0 2 0,-1-2 16,-1-2-16,0-2 0,1-1 0,-2-3 16,0 2-16,1-4 0,0 0 15,3 0-15,0-2 0,1-1 0,4 2 16,0-2-16,4 3 0,3 0 0,-1-1 16,3-1-16,2 2 0,1 0 0,2 0 15,1 1-15,-1-1 0,2-1 0,2 0 16,-2-2-16,1-1 0,1-1 0,2-2 15,-1 2-15,0 3 0,0 2 16,-3 3-16,0 2 0,0 0 0</inkml:trace>
  <inkml:trace contextRef="#ctx0" brushRef="#br0" timeOffset="14713.5358">15501 14413 0,'0'0'0,"0"0"0,0 0 15,0 0-15,0 0 0,0 0 0,0 0 16,0 0-16,0 0 0,0 0 0,0 0 15,0 0-15,0 0 0,0 0 0,0 0 16,0 0-16,0 0 0,0 0 16,0 0-16</inkml:trace>
  <inkml:trace contextRef="#ctx0" brushRef="#br0" timeOffset="15434.777">16082 13759 0,'0'0'0,"0"0"0,0 0 0,0 0 0,0 0 15,0 0-15,0 0 0,0 0 0,0 0 16,0 0-16,0 0 0,0 0 0,0 0 16,0 0-16,0 0 0,0 0 0,0 0 15,0 0-15,0 0 0,0 0 0,0 0 16,0 0-16,-51 223 0,33-180 0,-2 0 15,1-2-15,0 0 0,3-2 0,-2-2 16,1-3-16,0-1 0,3-3 0,-2-2 16,4-4-16,2-3 0,-1-4 15,2-4-15,1-5 0,3-5 0,1-1 16,-1-4-16,3-1 0,0-3 0,2-4 16,4-4-16,3-3 0,2-5 0,4-2 15,1-6-15,4-4 0,1-3 0,-1-1 16,-4 9-16,-5 9 0,-4 10 0,-5 10 15,0 0-15</inkml:trace>
  <inkml:trace contextRef="#ctx0" brushRef="#br0" timeOffset="15890.6083">16545 13735 0,'0'0'0,"0"0"15,0 0-15,0 0 0,0 0 0,0 0 16,0 0-16,0 0 0,0 0 0,-182 113 16,142-90-16,-3-2 0,-2 0 0,3-4 15,2-1-15,1-1 16,-8 1-16,-1-1 0,2-4 0,-1-2 16,16-6-16,4-2 0,4-1 0,1 0 15,2-1-15,2-2 0,3 2 0,4-2 16,4 1-16,-1-1 0,4 2 0,0 1 15,1 1-15,1-1 0,2 2 0,0-1 16,2 0-16,0-1 0,-1 1 16,2 2-16,2 1 0,1 2 0,2 1 15,4 2-15,0 1 0,1 0 0,4-1 16,-1 2-16,2 0 0,0 2 0,0-1 16,0 0-16,1 0 0,0 2 0,0 1 15,0-1-15,-1-1 0,-1-1 0,-1 1 16,-4-1-16,-1-1 0,3 0 0,-5-1 15,1-1-15,1 3 0,0-2 16,0 0-16,0 0 0,-2-3 0,0 0 16,1-2-16,-1 0 0,0-3 0,-1-2 15,-1-3-15,-3-4 0,-1-3 0,-3-3 16,0-3-16,0 4 0,0 3 0,0 4 16,0 5-16,0 0 0</inkml:trace>
  <inkml:trace contextRef="#ctx0" brushRef="#br0" timeOffset="16370.571">16414 14045 0,'0'0'0,"0"0"15,0 0-15,0 0 0,0 0 0,0 0 16,0 0-16,0 0 0,0 0 0,0 0 15,0 0-15,0 0 0,0 0 0,0 0 16,0 0-16,0 0 0,185 55 0,-178-49 16,-1 1-16,-1 2 0,-3 1 0,0-1 15,0 0-15,-5 0 0,0 0 0,-4-1 16,-1 2-16,-3-1 0,-4 4 0,-1-3 16,-3 1-16,-1-1 0,0-1 15,-1 1-15,1 1 0,1-2 0,0-1 16,-1-1-16,-1-2 0,2-2 0,3 1 15,0 0-15,2 1 0,2 0 0,-3-1 16,2-2-16,-1 0 0,5-2 0,2 0 16,1-1-16,4 0 0,0 1 0,2-2 15,0 0-15,2 0 0,-1-2 16,4-2-16,1-2 0,1 0 0,0-2 16,3 1-16,-1 0 0,2 0 0,1 0 15,2 0-15,3 0 0,1 0 0,1 1 16,-1-1-16,-2 1 0,-2 3 0,-2-2 15,-1 1-15,2 2 0,-4 2 0,2-1 16,2 1-16,1-1 0,-1-3 16,2 1-16,-3-1 0,1 1 0,-4 1 15,-3 1-15,-1 2 0,-4 0 0,-1 1 16,0 0-16</inkml:trace>
  <inkml:trace contextRef="#ctx0" brushRef="#br0" timeOffset="16753.091">16667 14243 0,'0'0'0,"0"0"0,0 0 15,0 0-15,0 0 0,0 0 0,0 0 16,0 0-16,0 0 0,0 0 0,0 0 16,0 0-16,0 0 0,0 0 0,0 0 15,0 0-15,0 0 0,0 0 0,0 0 16,0 0-16,0 0 0,0 0 0,0 0 15,0 0-15,0 0 0,0 0 16,0 0-16,0 0 0,0 0 0,0 0 16,0 0-16,0 0 0,0 0 15,0 0-15,0 0 0,0 0 16,0 0-16,0 0 0,0 0 0,0 0 16,108-174-16,-97 165 0,1 1 0,-2 4 15,-1 1-15,0-1 0,0 1 16,-1-1-16,0 3 0,2 1 0,-3 3 0,2 0 15,-1 1-15,0 0 0,-1 1 0,-2 0 16,0-1-16,-1 0 0,2 1 0,-2-1 16,1-1-16,1-3 0,-1 0 15,1-3-15,2-2 0,-3 0 0,-1 2 16,-2-1-16,-2 4 0,0 0 0</inkml:trace>
  <inkml:trace contextRef="#ctx0" brushRef="#br0" timeOffset="17000.3117">17066 13968 0,'0'0'0,"0"0"0,0 0 0,0 0 16,0 0-16,0 0 0,0 0 0,0 0 15,0 0-15,0 0 0,0 0 0,0 0 16,0 0-16,0 0 0,-80 197 15,70-178-15,4-1 0,-1-2 0,2-4 16,1 0-16,-1-3 0,0-2 0,0-2 16,1-2-16,-2-4 0,4-3 0,1-2 15,2-2-15,0 1 0,1 1 0,-2 2 16,0 4-16,0 0 0</inkml:trace>
  <inkml:trace contextRef="#ctx0" brushRef="#br0" timeOffset="17609.328">17360 13937 0,'0'0'0,"0"0"0,0 0 16,0 0-16,0 0 0,0 0 0,0 0 16,0 0-16,0 0 0,0 0 0,0 0 15,0 0-15,0 0 0,0 0 16,0 0-16,0 0 0,0 0 0,0 0 15,0 0-15,0 0 0,0 0 0,0 0 16,0 0-16,0 0 0,0 0 0,0 0 16,0 0-16,0 0 0,0 0 0,0 0 15,0 0-15,0 0 0,0 0 0,0 0 16,0 0-16,0 0 0,0 0 0,0 0 16,0 0-16,0 0 0,0 0 15,0 0-15,0 0 0,0 0 0,0 0 16,0 0-16,-31 193 0,43-183 15,0-3-15,-3-1 0,-2 0 0,-1-1 0,2 0 16,-5-1-16,0 0 0,-3 1 0,-3-1 16,-5 0-16,-2 1 0,-3 0 0,-4 0 15,0 1-15,-1-4 0,-3-2 0,0 0 16,-3 1-16,-1 3 0,4-1 16,-1-2-16,3-1 0,2 0 0,4 2 15,1 0-15,0-1 0,2 1 0,0-2 16,2 0-16,1 0 0,3-2 0,1 1 15,3 0-15,-2 0 0,0 1 0,1 0 16,-1 1-16,2 0 0,-1-1 0,1 1 16,0 1-16,0-2 0,1 1 15,-1 1-15,2 2 0,-2 0 0,1 4 16,1 1-16,-2 0 0,0 5 0,-3-1 16,1 1-16,1-1 0,0 1 0,3 0 15,3-1-15,-1-1 0,3 1 0,-2-4 16,3-1-16,0 0 0,1-1 0,0-2 15,0-2-15,-2-3 0,1-3 0,-2-2 16,3-5-16,2-3 16,0-3-16,-1 3 0,-4 4 0,-3 5 15,-3 4-15,0 0 0</inkml:trace>
  <inkml:trace contextRef="#ctx0" brushRef="#br0" timeOffset="17848.1609">17554 14019 0,'0'0'0,"0"0"0,0 0 0,0 0 0,0 0 16,0 0-16,0 0 0,0 0 16,0 0-16,0 0 0,0 0 0,0 0 15,0 0-15,0 0 0,0 0 0,-70 190 16,67-181-16,1-6 0,0 1 0,1-4 15,-2-3-15,3-1 0,-2-1 0,0-4 16,2-4-16,1-5 0,2 4 0,0 1 16,-2 8-16,-1 5 0,0 0 15</inkml:trace>
  <inkml:trace contextRef="#ctx0" brushRef="#br0" timeOffset="18493.1814">17925 13673 0,'0'0'0,"0"0"0,0 0 0,0 0 0,0 0 16,0 0-16,0 0 0,0 0 0,0 0 16,0 0-16,0 0 0,0 0 0,0 0 15,0 0-15,-60 209 0,46-173 0,-3-1 16,3-2-16,-1-6 0,2-1 0,0-1 15,3-2-15,0-3 0,0-1 16,0-4-16,1-2 0,2-3 0,-3-5 16,3-1-16,2-2 0,2-3 0,3-2 15,1 0-15,4-2 0,-1-2 0,5-3 16,4-4-16,0 0 0,2-2 0,-1 3 16,-3 4-16,-4 4 0,14-14 0,2 0 15,3-3-15,4-2 0,-14 13 0,1-1 16,2-3-16,-1 2 0,1 0 15,-6 4-15,1 0 0,-4 1 0,-1 4 16,-1 4-16,-6 5 0,-1 2 0,-2 2 16,-1 0-16,-1 0 0,-3 1 0,-1 2 15,-1-2-15,-2-2 0,0 0 0,0-4 16,-1-2-16,-1 1 0,0-1 16,0-2-16,0 3 0,0 0 0,0 2 0,0-1 15,-1-1-15,2-1 0,-3-1 0,1 2 16,3-2-16,-2 0 0,5 0 15,-2 2-15,2-2 0,-2 2 0,2-2 16,2 2-16,-2 0 0,2 0 0,2 1 16,-1 0-16,2 1 0,1 0 0,1-1 15,0 1-15,1 0 0,1 0 0,0-1 16,2 3-16,0-1 0,0 2 0,3 1 16,0 0-16,3 0 0,-3 0 15,2-1-15,0 1 0,4 1 0,-2-3 16,3 2-16,-1-2 0,2 1 0,0 0 15,3 0-15,0-1 0,1-4 0,1 2 16,1-4-16,1-3 0,1-2 0,-5-3 16,1 0-16,-4-2 0,2-2 0,-3 1 15,-6 2-15,-3 3 0,-5 5 16,0 0-16</inkml:trace>
  <inkml:trace contextRef="#ctx0" brushRef="#br0" timeOffset="19268.6564">19123 13616 0,'0'0'0,"0"0"15,0 0-15,0 0 0,0 0 0,0 0 16,0 0-16,0 0 0,0 0 0,0 0 16,0 0-16,0 0 0,0 0 0,0 0 15,-56 209-15,36-173 0,-1 0 0,-1 0 16,-2-3-16,3-3 0,2-5 16,2 0-16,0-5 0,2 1 0,1-5 15,2 0-15,2-6 0,3-2 0,2-4 16,1 0-16,1-2 0,0 1 0,1-3 15,1 1-15,1-1 0,-3-1 0,1-2 16,-2 1-16,-2-5 0,0-1 0,-1-2 16,-1-1-16,1-2 0,0-4 0,1-1 15,2-4-15,-2 2 0,1-1 16,-2 3-16,0-1 0,-3 0 0,4 3 16,-2 1-16,2 4 0,2 3 0,-5 3 15,1 2-15,-3 2 0,-3 1 0,0 4 16,-5 4-16,1 2 0,-2 1 0,-1 3 15,2 1-15,1 1 0,2 0 0,0 2 16,3 2-16,0 1 0,4 0 0,0 1 16,2-1-16,4-3 0,1 0 0,4-3 15,2 2-15,2-1 0,3-2 16,1 1-16,5-3 0,4 1 0,3-3 16,3-2-16,3-5 0,2-3 0,3-2 15,4-4-15,0-2 0,0-1 0,1-1 16,-2-2-16,-4 0 0,-2-1 0,-1-1 15,0-1-15,1-6 0,0-5 0,-3 1 16,-7 4-16,2-1 0,-1 0 0,-1-1 16,6-7-16,-7 8 0,-4 3 0,0 6 15,-5 2-15,-2 4 0,0 2 16,-5 5-16,-3 5 0,-3 3 0,-3 2 16,1 2-16,-1-1 0,-1 0 0,0 2 15,-1-2-15,2-3 0,-1 2 0,1 1 16,1 0-16,-3 2 0,-1 1 0,0 4 15,0-3-15,2 1 0,0 0 0,0 0 16,-1 2-16,0 0 0,2-4 16,2-2-16,1-5 0,0-1 0,0-5 15,-1-1-15,0-2 0,0-3 0,1-2 16,0-1-16,2-2 0,-1 1 0,2 1 16,0 5-16,0 3 0,0 0 0</inkml:trace>
  <inkml:trace contextRef="#ctx0" brushRef="#br0" timeOffset="19454.1589">19244 13735 0,'0'0'0,"0"0"16,0 0-16,0 0 0,0 0 0,0 0 16,0 0-16,0 0 0,0 0 0,0 0 15,0 0-15,0 0 0,0 0 0,0 0 16,0 0-16,0 0 0,0 0 0,0 0 15,0 0-15,0 0 0,0 0 16,0 0-16,0 0 0</inkml:trace>
  <inkml:trace contextRef="#ctx0" brushRef="#br0" timeOffset="19874.6258">19170 13887 0,'0'0'0,"0"0"0,0 0 0,0 0 16,0 0-16,0 0 0,0 0 0,0 0 15,0 0-15,0 0 0,0 0 0,0 0 16,0 0-16,0 0 0,0 0 0,0 0 16,0 0-16,0 0 0,0 0 0,0 0 15,0 0-15,0 0 0,0 0 0,0 0 16,0 0-16,128 146 0,-112-132 0,-1-2 15,-1 0-15,0 0 0,-1 2 16,-2 0-16,0 0 0,-3-1 0,-1-1 16,-3 0-16,2-3 0,-3 0 0,-2-3 15,-1-2-15,-2 1 0,-5 2 0,-2 0 16,-5 2-16,-2-5 0,-1 0 0,-1-3 16,2-2-16,-3 0 0,0-3 0,0 4 15,0 0-15,1 0 0,2-1 0,1-1 16,4-3-16,2-3 0,3 0 0,-1-3 15,4 0-15,2 0 0,1-3 16,1 2-16,0 1 0,5-3 0,3-3 16,1-2-16,3-1 0,1 0 0,2-2 15,1-3-15,-2 5 0,-6 5 0,-5 10 16,-4 5-16,0 0 0</inkml:trace>
  <inkml:trace contextRef="#ctx0" brushRef="#br0" timeOffset="20146.6216">19719 13668 0,'0'0'0,"0"0"0,0 0 0,0 0 0,0 0 16,0 0-16,0 0 0,0 0 0,0 0 16,0 0-16,0 0 0,0 0 0,-51 192 15,37-162-15,-1 1 0,-2 0 16,1-3-16,1-1 0,1-4 0,1-1 15,1-2-15,2-2 0,1-2 0,3-3 16,1 0-16,2-2 0,-1-1 0,1 1 16,0-3-16,2-2 0,1-2 0,1-3 15,3-4-15,2-3 0,1 0 0,-1-2 16,2 1-16,-3 1 0,-1 1 0,-2 3 16,0-1-16,-2 3 0,0 0 15</inkml:trace>
  <inkml:trace contextRef="#ctx0" brushRef="#br0" timeOffset="20406.5608">19857 14147 0,'0'0'0,"0"0"0,0 0 0,0 0 0,0 0 15,0 0-15,0 0 0,0 0 0,0 0 16,0 0-16,0 0 0,0 0 0,0 0 16,0 0-16,0 0 0,0 0 0,0 0 15,0 0-15,0 0 0</inkml:trace>
  <inkml:trace contextRef="#ctx0" brushRef="#br0" timeOffset="21544.1226">14898 14869 0,'0'0'0,"0"0"0,0 0 0,0 0 0,0 0 16,0 0-16,0 0 0,0 0 0,0 0 16,0 0-16,0 0 0,0 0 0,0 0 15,0 0-15,0 0 0,0 0 0,0 0 16,0 0-16,0 0 0,0 0 0,-139-142 16,132 141-16,-2 0 0,-2 0 0,1-2 15,0 2-15,-1-3 0,1 1 16,-1-2-16,-2 1 0,1 0 0,0-1 15,-1 3-15,3 0 0,0 1 0,-2 1 16,-3 0-16,0 0 0,-1 0 0,0 1 16,1 2-16,-2 4 0,0 4 15,-2 4-15,-1 5 0,-1 4 0,-3 7 0,0 4 16,-1 3-16,4 1 0,2 1 16,0-2-16,1-1 0,2-3 0,2 1 0,4-1 15,2-2-15,4-3 0,0-2 16,3-2-16,2-1 0,3-4 0,-1 1 15,4-3-15,2-1 0,-1-1 0,2 0 16,2-2-16,0 0 0,0-3 0,1 0 16,1-2-16,-1-1 0,2-2 0,2-2 15,-1-1-15,2-5 0,1-1 16,0-3-16,2-3 0,-1-2 0,0-3 16,1-4-16,-5 1 0,0-1 0,-7 5 15,-4 5-15,-2 4 0,-3 4 16,0 0-16</inkml:trace>
  <inkml:trace contextRef="#ctx0" brushRef="#br0" timeOffset="22914.1963">15190 15079 0,'0'0'0,"0"0"0,0 0 0,0 0 15,0 0-15,0 0 0,0 0 0,0 0 16,0 0-16,0 0 0,0 0 0,0 0 15,0 0-15,0 0 0,0 0 0,0 0 16,0 0-16,0 0 0,0 0 16,179-82-16,-157 62 0,2 1 0,0-1 15,-1 1-15,-1 1 0,1 0 0,-3-2 16,2-2-16,0 0 0,-3 3 0,-1 1 16,-3 2-16,-2 2 0,-2 2 0,-3 4 15,-2 3-15,-4 4 0,-1 1 0,-1 1 16,0 1-16,0-1 0,0 0 0,-1 0 15,-1 3-15,-3 3 0,0 2 0,-4 4 16,-4 3-16,-2 4 0,0 0 16,-3 3-16,0-1 0,2 1 0,-1 1 15,1-1-15,0-1 0,1 0 0,1-1 16,1 0-16,2 0 0,0-1 0,2 0 16,1-3-16,-2-1 15,0 4-15,-1 0 0,-1 0 0,2-1 16,4-5-16,0 0 0,2-1 0,0 0 15,-1 0-15,1 0 0,1-4 0,-1 1 16,1-3-16,1-1 0,-2-2 0,0 1 16,0-1-16,0-1 0,1 0 15,0-1-15,1-1 0,-1-1 0,-1-1 16,0 0-16,-2-1 0,0 2 0,0-1 16,0 0-16,0 2 0,-2 0 0,1-1 15,0-1-15,1 0 0,-4-2 0,1-1 16,0 2-16,1-1 0,0 1 0,2 0 15,0 2-15,0 0 0,0 0 0,1 2 16,1 0-16,1-2 0,1 0 0,0 0 16,1 0-16,0 0 0,0 1 15,1-1-15,0 0 0,1-1 0,0 1 16,-1 0-16,1 0 0,1 0 0,0 0 16,2-1-16,2 1 0,3-1 0,2 1 15,3 1-15,3 0 0,0-2 0,3 0 16,-1-1-16,3 1 0,-1 0 0,3 1 15,0-3-15,2 1 0,-1-1 0,1 0 16,-1 2-16,-3-3 0,1 2 0,-1-1 16,0 0-16,-3 1 0,-4 0 15,0 1-15,-2 0 0,-1-1 0,0 0 16,-3-3-16,-2-2 0,-5-2 0,-2 0 16,-2-1-16,-2 1 0,1 0 0,1 3 15,2 3-15,0-1 0,0 4 0,0 0 16</inkml:trace>
  <inkml:trace contextRef="#ctx0" brushRef="#br0" timeOffset="23299.447">15982 15164 0,'0'0'0,"0"0"0,0 0 0,0 0 0,0 0 0,0 0 16,0 0-16,0 0 0,0 0 0,0 0 16,0 0-16,0 0 0,191-22 15,-165 17-15,1 1 0,1 0 0,3-2 0,-1-2 16,0 0-16,1 2 0,-1 2 15,-1 0-15,-1 1 0,0 0 0,2 0 16,0-2-16,-5 2 0,-1 0 0,-6 3 16,-3 2-16,0 2 0,-3-1 0,-3-1 15,1-2-15,-3-1 0,-4 1 0,-1 1 16,-1-1-16,-1-1 0,-1 0 0,0-4 16,-1-3-16,0-2 0,-3-1 15,-2 0-15,-3 0 0,4 4 0,-1 1 0,3 4 16,4 2-16,0 0 0</inkml:trace>
  <inkml:trace contextRef="#ctx0" brushRef="#br0" timeOffset="23608.6298">16397 14890 0,'0'0'0,"0"0"15,0 0-15,0 0 0,0 0 0,0 0 16,0 0-16,0 0 0,0 0 0,0 0 16,0 0-16,0 0 0,0 0 0,0 0 15,0 0-15,0 0 0,0 0 0,-15 207 16,12-189-16,0 0 16,-5 8-16,2 1 0,1-1 0,1-2 15,1-10-15,-1-2 0,-1-2 16,0 1-16,-1-2 0,2-2 0,3-2 15,-1-1-15,2-1 0,-1-2 0,2-2 16,0 0-16,0-3 0,1-1 0,0-2 16,0-3-16,0 2 0,1 3 0,-2 0 15,-1 5-15,0 0 0</inkml:trace>
  <inkml:trace contextRef="#ctx0" brushRef="#br0" timeOffset="24434.7377">17130 14881 0,'0'0'0,"0"0"0,0 0 0,0 0 0,0 0 16,0 0-16,0 0 0,0 0 0,0 0 15,0 0-15,0 0 0,0 0 0,0 0 16,0 0-16,0 0 0,93-173 16,-83 165-16,0-1 0,2-1 0,3 0 15,-2 2-15,5-1 0,-2-1 0,5 2 16,2 0-16,-1 4 0,-4 3 0,-1 1 15,-1 3-15,1 2 0,-1 0 0,-2 3 16,-2 3-16,0 2 0,-4 5 0,-1-2 16,-2 2-16,-1 5 0,-6 0 0,1 4 15,-4-4-15,-4-1 0,-2 1 0,-2 2 16,-2 1-16,-1-2 0,-3 1 16,-2 0-16,-3-1 0,-2 0 0,0 3 15,2-5-15,0-5 0,0-2 0,0-2 16,-2-3-16,1 2 0,4-3 0,-2 0 15,1-1-15,0-1 0,0-1 0,2 0 16,1 1-16,0-1 0,0-1 0,3-4 16,2-2-16,3 0 0,3 0 0,2-2 15,1 2-15,2-2 0,1-1 16,-1 0-16,2 1 0,0 0 0,0 0 16,1 2-16,1 1 0,1-4 0,3-1 15,3 1-15,-2 1 0,-1 2 0,2 0 16,-3 2-16,4 0 0,1 0 15,1 2-15,3 1 0,-1 2 0,1-1 0,2 1 16,-3 3-16,4-1 0,0 1 0,0-1 16,0 1-16,1 2 0,0-2 0,2-1 15,0 1-15,-2-4 0,3-1 16,2 1-16,-1-1 0,-1-1 0,2 0 16,-3 0-16,0 2 0,-1-1 0,0-1 15,-1-2-15,0-1 0,4-3 0,-1-2 16,-3-3-16,0 1 0,-3-1 0,1-1 15,-1-1-15,0-1 0,-1 0 16,-4 0-16,-3 2 0,-2 0 0,2-1 16,-3-3-16,3-1 0,-2 1 0,-1 1 15,-1 3-15,-1 2 0,-1 3 0,-1 0 16,-1 2-16,-1-1 0,0-1 0,-1 0 16,0-1-16,0-1 0,0-1 0,2 0 15,2 1-15,1-3 0,6-4 0,-2 1 16,1 0-16,-2 6 0,-4 4 0,0 2 15,0 0-15</inkml:trace>
  <inkml:trace contextRef="#ctx0" brushRef="#br0" timeOffset="25263.1057">17977 14948 0,'0'0'0,"0"0"0,0 0 16,0 0-16,0 0 0,0 0 0,0 0 15,0 0-15,0 0 0,0 0 0,0 0 16,0 0-16,0 0 0,0 0 0,0 0 16,0 0-16,0 0 0,0 0 0,196-11 15,-171 4-15,-1-2 0,0 2 0,-3 2 16,-4 4-16,-1-5 0,3-2 0,-3 0 15,1 1-15,-3 4 0,-4 2 16,-3 0-16,-1 1 0,-4 1 0,0 0 16,-1 1-16,-1 1 0,-1-1 0,-1 2 15,-2 0-15,-1 3 0,-2 0 0,0-1 16,-1-1-16,0-1 0,-3 3 0,-4 2 16,1-4-16,-2 2 0,0-1 0,0-3 15,-1 2-15,-2 1 0,1 0 0,1 1 16,-3 0-16,0 3 0,0-1 15,1-1-15,4 2 0,-1-1 0,0 0 16,-3 2-16,1-2 0,-1 1 0,0-3 16,4 0-16,1-1 0,2 1 0,3 0 15,3 0-15,2-1 0,5 1 0,3 2 16,-1-4-16,1 1 0,-1-2 0,-1 0 16,0 0-16,-1-2 0,1 0 0,1-1 15,2 0-15,3-1 0,2-1 16,1 1-16,3-1 0,0-4 0,6-1 15,2 0-15,1 1 0,1 1 0,1 1 16,-1-2-16,0-1 0,0 1 16,-3 0-16,-5-1 0,0 4 0,2-3 0,0-2 15,-1 0-15,-2-1 0,-4 0 0,-2 1 16,-1 2-16,-5 1 0,-1 2 0,-2 2 16,0 0-16</inkml:trace>
  <inkml:trace contextRef="#ctx0" brushRef="#br0" timeOffset="26004.9558">18743 14664 0,'0'0'0,"0"0"0,0 0 0,0 0 0,0 0 15,0 0-15,0 0 0,0 0 0,0 0 16,0 0-16,0 0 0,0 0 15,0 0-15,0 0 0,0 0 0,0 0 16,187-60-16,-166 57 0,4 2 0,-1 2 16,-1 2-16,-3 0 0,1 0 0,-1 1 15,-3-2-15,-2 2 0,-6 2 0,-4-3 16,-2 2-16,-3 1 0,-1 0 0,-3-1 16,-1 2-16,-3 0 0,-3 2 15,-3 3-15,-3 2 0,2-1 0,-4-4 0,1 0 16,1-1-16,-1 4 0,-1 0 15,2 0-15,3-4 0,2 0 0,-1-1 16,-1 2-16,2-2 0,3-1 0,1-1 16,3-1-16,3-1 0,-1-1 0,3 1 15,2-1-15,-1 2 0,2 0 0,1 1 16,0 0-16,1 1 0,0-1 0,1 0 16,3 3-16,0-1 0,2 2 15,0 0-15,0 0 0,0 0 0,2 1 16,0 1-16,-1-1 0,-1 1 0,1 2 15,0 1-15,-1 0 0,-2 0 0,0 3 16,-2-1-16,-1 0 0,-1-2 0,2-1 16,-2-2-16,0-1 0,-2-2 0,-2 0 15,-3 1-15,-3 0 0,-2 2 0,-3-1 16,-1-1-16,-3-3 0,2-3 0,-4 0 16,-2-2-16,-2 4 0,-1-1 15,-3 0-15,-1-3 0,1-2 0,2-3 16,1 0-16,0-1 0,-1 4 0,3-2 15,0 3-15,2-2 0,3-1 0,3-5 16,2-2-16,3-3 0,3-1 0,1-2 16,-2 1-16,1 0 0,1-2 15,3 0-15,4-4 0,3 0 0,0 4 16,-3 5-16,-3 8 0,-2 4 0,0 0 16</inkml:trace>
  <inkml:trace contextRef="#ctx0" brushRef="#br0" timeOffset="26321.719">19424 14539 0,'0'0'0,"0"0"0,0 0 0,0 0 15,0 0-15,0 0 0,0 0 0,0 0 16,0 0-16,0 0 0,0 0 0,0 0 16,0 0-16,0 0 0,0 0 15,0 0-15,0 0 0,112 169 0,-110-134 16,-5 4-16,-4 2 0,-3 4 0,-4 0 16,0 1-16,-3 1 0,-1-1 0,-4-1 15,-1 1-15,2-3 0,-1-3 0,0-4 16,3-4-16,-1-6 0,2-7 0,4-7 15,6-6-15,3-4 0,5-2 16,0 0-16</inkml:trace>
  <inkml:trace contextRef="#ctx0" brushRef="#br0" timeOffset="27307.1861">15232 15477 0,'0'0'0,"0"0"0,0 0 0,0 0 0,0 0 16,0 0-16,0 0 0,0 0 0,0 0 15,0 0-15,0 0 0,0 0 16,0 0-16,0 0 0,0 0 0,0 0 15,0 0-15,0 0 0,0 0 0,0 0 16,0 0-16,0 0 0,0 0 0,47 196 16,-48-170-16,1-6 0,0-3 0,-2-3 15,-1 2-15,0-1 0,2-1 0,1-3 16,0-2-16,0-2 0,-2-3 0,-1-1 16,-1-4-16,-4-2 0,0 0 0,-1-3 15,-4-1-15,2-1 0,-4-4 16,2 3-16,6 4 0,3 2 0,4 3 15,0 0-15</inkml:trace>
  <inkml:trace contextRef="#ctx0" brushRef="#br0" timeOffset="27624.5384">14996 15716 0,'0'0'0,"0"0"0,0 0 0,0 0 15,0 0-15,0 0 0,0 0 0,0 0 16,0 0-16,0 0 0,0 0 0,0 0 15,0 0-15,0 0 0,0 0 16,0 0-16,0 0 0,0 0 16,163 107-16,-140-108 0,4-1 0,-10-2 15,-1 0-15,2 3 0,0-4 0,2 0 16,-1-3-16,0-1 0,1-1 0,0-2 16,-1 0-16,0 1 0,-1 3 0,-1-1 15,-2-1-15,0 0 0,-2-1 16,-3 1-16,-1 2 0,-1-1 0,0 0 15,0 0-15,-3 1 0,-1 2 0,-4 0 16,-2 2-16,-2 2 0,-2 4 0,-5 1 16,-2 1-16,-2 1 0,1 0 0,-1 0 15,-2 2-15,2-1 0,4-2 0,4 0 16,7-4-16,0 0 0</inkml:trace>
  <inkml:trace contextRef="#ctx0" brushRef="#br0" timeOffset="27966.0392">14519 16122 0,'0'0'0,"0"0"0,0 0 0,0 0 16,0 0-16,0 0 0,0 0 15,0 0-15,0 0 0,0 0 0,0 0 0,0 0 16,0 0-16,0 0 0,-109 171 16,99-146-16,-2 2 0,-1 2 0,0-2 15,-2 1-15,3-3 0,-2-2 0,3-3 16,-1-2-16,2-3 0,-1 1 15,1-3-15,1-3 0,2-5 0,2-4 0,1-3 16,0-2-16,2 1 0,1 0 0,1 3 16,0 0-16</inkml:trace>
  <inkml:trace contextRef="#ctx0" brushRef="#br0" timeOffset="28362.9983">14764 16186 0,'0'0'0,"0"0"0,0 0 0,0 0 16,0 0-16,0 0 0,0 0 15,0 0-15,0 0 0,0 0 0,-181 119 16,159-110-16,0-1 0,2-1 0,-1-2 16,2-1-16,1 2 0,-1 0 0,4-1 15,0-4-15,2 0 0,2-2 0,-3 3 16,0 1-16,-1-1 0,0 3 15,2-3-15,3 0 0,1-1 0,3-1 0,0 0 16,2 0-16,2 0 0,1 1 16,1 0-16,0 0 0,2 0 0,-1 0 15,1 1-15,2 0 0,-2 0 0,3 2 16,2 2-16,0 1 0,1 1 0,1 1 16,2 0-16,0 1 0,1 1 0,0-1 15,1 1-15,2 0 0,1-1 0,1 0 16,1 0-16,1-3 0,2-2 0,-3-5 15,1 0-15,-3 0 0,-1 0 0,-4 0 16,1 0-16,-3-3 0,0-5 16,3-4-16,-4-1 0,0 2 0,-6 4 15,-1 6-15,-1 1 0,0 0 0</inkml:trace>
  <inkml:trace contextRef="#ctx0" brushRef="#br0" timeOffset="29145.7677">14789 16476 0,'0'0'0,"0"0"0,0 0 16,0 0-16,0 0 0,0 0 0,0 0 15,0 0-15,0 0 0,0 0 16,0 0-16,0 0 0,0 0 0,0 0 16,0 0-16,0 0 0,0 0 0,0 0 15,0 0-15,131-151 0,-125 135 0,1-3 16,-1 1-16,-2 3 0,0 0 0,-1 0 15,0 1-15,-1 1 0,-2 4 0,-3 4 16,-2 3-16,-3 5 0,-1 2 16,-1 3-16,-4-1 0,3 3 0,-2 2 15,-1 4-15,0 4 0,-2 3 0,1 1 16,3 1-16,-1 0 0,-2 3 0,5-1 16,-2-4-16,5-4 0,0 1 0,1-4 15,1 2-15,5-3 0,3-5 0,3-1 16,-1-2-16,2-1 0,0-1 0,-2-1 15,3-3-15,6-2 0,3-5 16,2-1-16,-1-1 0,1-2 0,1-3 16,-1-1-16,1-2 0,-2 1 0,-1-2 15,0 1-15,-2-1 0,-1 0 0,2 0 16,-5 2-16,2-1 0,-3 1 0,-1 1 16,1 1-16,0 1 0,-5 3 0,-1 6 15,-2 1-15,-2 2 0,0 1 0,-2 0 16,2 1-16,-4 1 0,-1 3 15,-2 3-15,-1 2 0,0 2 0,2 0 16,0 0-16,-3 0 0,1 1 0,1-1 16,3-2-16,0-2 0,3-2 0,0-2 15,1 1-15,0-1 0,0-2 0,1 1 16,-1-1-16,1-2 0,-1 0 0,0-2 16,0 1-16,0 0 0,0 0 0,1 0 15,-1 0-15,1 0 0,1-1 16,0-1-16,-1 0 0,2-2 0,0-1 15,4-7-15,3-2 0,1-4 0,-1 1 16,2-1-16,1 2 0,1 0 0,-2 0 16,-1 5-16,-3 4 0,0 1 0,-1 1 15,-1 2-15,1-1 0,-3 2 0,0 1 16,-1 1-16,-2 1 0,0-1 16,1 3-16,-1 0 0,-1 1 0,0 3 15,0 1-15,0-1 0,0 2 0,0-1 16,2 0-16,0 2 0,0 1 0,-1 4 15,-2 2-15,0 0 0,-2 0 0,0-2 16,2-4-16,1 0 0,1-4 0,1 1 16,-1-2-16,1-2 0,-2-1 0,-2-2 15,1-1-15,-2-3 0,0-2 0,-2-1 16,-1-2-16,-2-2 0,3 2 16,1 3-16,2 1 0,2 4 0,0 0 15</inkml:trace>
  <inkml:trace contextRef="#ctx0" brushRef="#br0" timeOffset="29889.5542">15295 16248 0,'0'0'0,"0"0"16,0 0-16,0 0 0,0 0 0,0 0 15,0 0-15,0 0 0,0 0 0,0 0 16,0 0-16,0 0 0,0 0 0,0 0 15,0 0-15,0 0 0,0 0 0,0 0 16,0 0-16,0 0 0,0 0 0,202 21 16,-194-11-16,-6 1 0,-1 3 0,-2 4 15,-1 3-15,2 0 0,-3-3 16,1 0-16,-1-4 0,-3 0 0,-1 1 16,0-3-16,-1-1 0,1-3 0,2-1 15,0-1-15,-2 1 0,-1 0 16,-1 0-16,0 0 0,-2-4 15,1-2-15,0-3 0,-2-3 0,3 0 16,2-1-16,0 0 0,2 2 0,-1-1 16,3-1-16,-2-2 0,1-1 0,1 1 15,0-1-15,2 1 0,-2 2 0,2 1 16,2 1-16,-1 3 0,3-3 0,-2-1 16,2 0-16,0-2 0,2 2 0,1-1 15,-1 0-15,2 3 0,0 0 16,-2 0-16,3-2 0,2 0 0,0-1 15,1-1-15,0 2 0,-2 1 0,-1 2 16,-3 2-16,2 0 0,0 1 0,-2 0 16,1 3-16,1-2 0,-5 0 0,1-1 15,-3-1-15,7 7 0,4 4 0,4 5 16,1-1-16,-7-2 0,-3-3 0,-2-1 16,-1 2-16,0 3 0,0 3 15,-1 3-15,0 2 0,3-5 0,-3-2 16,3-3-16,-2-6 0,-3-1 0,1-3 15,-1-2-15,1 0 0,-1 0 0,0-1 16,0 1-16,0-1 0,2-1 0,0-3 16,2-4-16,4-3 0,0-3 15,1-2-15,0-2 0,0-2 0,1-2 16,1 0-16,-1-2 0,4-2 0,-2 0 16,1 3-16,-1 1 0,2 2 0,-2 3 15,1 1-15,-2 5 0,-3 5 0,-1 0 16,2 1-16,-1 1 0,0 3 0,-2 2 15,0 3-15,0 2 0,-1 1 0,0 2 16,-1 3-16,-1 0 0,0 1 0,3-1 16,2-3-16,3-1 0,4-4 0,-4-3 15,3 0-15,-4-6 0,1 5 0,-2-3 16,0 0-16,-3 3 0,-3-1 16,-3 2-16,0 0 0</inkml:trace>
  <inkml:trace contextRef="#ctx0" brushRef="#br0" timeOffset="30644.574">17050 15520 0,'0'0'0,"0"0"0,0 0 0,0 0 15,0 0-15,0 0 0,0 0 16,0 0-16,0 0 0,0 0 0,0 0 16,0 0-16,0 0 0,0 0 0,0 0 15,0 0-15,0 0 0,0 0 0,-33 198 16,27-171-16,3 1 0,0-3 0,1-3 16,-1-5-16,-3 0 0,-1-1 0,-1 1 15,-1-2-15,2-4 0,1-5 16,-3-1-16,1-3 0,-2-1 0,-3-1 15,-1-3-15,1-3 0,0-3 0,4 0 16,2-3-16,-3-1 0,4 1 0,-1-1 16,0 0-16,-1 1 0,1 1 0,1-1 15,1 0-15,-2-1 0,-1-2 0,3 2 16,0-2-16,2 3 0,-1 3 0,1 3 16,-3 5-16,2 6 0,-2 2 15,4 4-15,2 0 0,3 4 16,2 2-16,-2-5 0,0 3 0,-2-3 15,-1-1-15,0 1 0,3 4 0,-2-2 16,2-1-16,2-3 0,2 0 0,2 0 16,4 0-16,0-1 0,1-4 0,2 1 15,3-3-15,2-2 0,-1-2 16,0-2-16,-3 0 0,1 3 0,1-3 16,0-3-16,-1-2 0,-2-4 0,-2 3 15,-3 0-15,-2 1 0,1 1 0,-3-4 16,2 1-16,-4 0 0,1 0 0,-1 2 15,-2 0-15,1-2 0,1-1 0,0-2 16,4-2-16,-3 5 0,-2-1 16,0 5-16,-6 4 0,2-1 0,-2 3 15,-1-1-15,-1 2 0,-3 3 0,-6 2 16,0 2-16,-1-2 0,1-1 0,4-2 16,2 0-16,5-3 0,2 0 0</inkml:trace>
  <inkml:trace contextRef="#ctx0" brushRef="#br0" timeOffset="31336.9438">16660 16290 0,'0'0'0,"0"0"0,0 0 15,0 0-15,0 0 0,0 0 0,0 0 16,0 0-16,0 0 0,0 0 0,0 0 16,0 0-16,0 0 0,0 0 0,0 0 15,0 0-15,-33 200 0,42-189 0,1-1 16,0-1-16,1-2 0,1 0 16,-1-1-16,1-2 0,1-4 0,0-4 15,1-3-15,-2-2 0,-2 2 0,-1 0 16,-3 3-16,-2-2 0,1 0 0,5-4 15,-1-6-15,0 2 0,0-2 0,1 0 16,-1-4-16,1 1 0,1-2 0,-2 0 16,-2 2-16,2-1 0,-1-2 0,-2 4 15,-2 5-15,0 4 0,-2 3 0,0 3 16,-1 1-16,-1 2 0,0 0 16,0 2-16,0 3 0,0-1 0,-1 3 15,-1-3-15,1 1 0,-2-1 0,1 1 16,-1 0-16,0 0 0,0 0 0,2-2 15,1-2-15,1 1 0,1-1 0,0-1 16,-1 0-16,0 0 0,-1 0 0,0 0 16</inkml:trace>
  <inkml:trace contextRef="#ctx0" brushRef="#br0" timeOffset="31529.9421">17028 16357 0,'0'0'0,"0"0"0,0 0 0,0 0 15,0 0-15,0 0 0,0 0 0,0 0 16,0 0-16,0 0 0,0 0 0,0 0 16,0 0-16,0 0 0,0 0 0,0 0 15,0 0-15,0 0 0,0 0 0,0 0 16,0 0-16,0 0 0,0 0 0,0 0 16,0 0-16,0 0 0,0 0 15,0 0-15,0 0 0</inkml:trace>
  <inkml:trace contextRef="#ctx0" brushRef="#br0" timeOffset="31724.359">17099 16163 0,'0'0'0,"0"0"0,0 0 0,0 0 16,0 0-16,0 0 0,0 0 0,0 0 16,0 0-16,0 0 0,0 0 0,0 0 15,0 0-15,0 0 0,0 0 0,0 0 16,0 0-16,0 0 0,0 0 0,0 0 15,0 0-15,0 0 0,0 0 0,0 0 16,152-137-16,-143 123 0,-4 4 0,0 2 16,-2 3-16,-3 5 0,0 0 15</inkml:trace>
  <inkml:trace contextRef="#ctx0" brushRef="#br0" timeOffset="32547.7883">17433 15964 0,'0'0'0,"0"0"0,0 0 0,0 0 0,0 0 15,0 0-15,0 0 0,0 0 0,0 0 16,0 0-16,0 0 0,0 0 0,0 0 16,-81 191-16,76-170 0,1-2 15,1-1-15,1-6 0,2-1 0,-2 3 16,-1 3-16,-1 3 0,0-5 0,3 0 16,2-5-16,-1-3 0,0-1 0,0-3 15,-2 1-15,1-1 0,-2-1 0,-1 0 16,1 0-16,-1-2 0,0 2 0,1-1 15,-5 0-15,0-1 0,1 0 0,0-2 16,0 0-16,3-3 0,-1-2 0,1-3 16,-2 0-16,1-2 0,-3 0 15,0 2-15,1 0 0,0 2 0,0 2 16,-3 1-16,1 1 0,-2 1 0,1 3 16,-1 3-16,1 2 0,1 2 0,0-1 15,3-1-15,1-1 0,0 0 0,2 1 16,-3 1-16,2 2 0,0 2 0,-3 2 15,5-1-15,0-1 0,2-1 16,2 0-16,3-1 0,-1 0 0,4 0 16,1 0-16,0-4 0,0-1 0,2-1 15,2-2-15,4-3 0,1-2 0,-2-1 16,-3 1-16,-1 1 0,-1 1 0,2-5 16,3-2-16,0-3 0,-1 1 0,-2 1 15,1 0-15,0-2 0,3-2 0,-4 2 16,2 1-16,1-1 0,0-1 15,0 1-15,1-3 0,-6 6 0,-1 2 16,2 1-16,1 0 0,0 3 0,0 3 16,-4 4-16,-5 3 0,0 0 0,-2-1 15,-5-2-15,3 1 0,0-3 0,0 1 16,0-2-16,1 0 0,1 2 0,-2-2 16,1 1-16,2 1 0,0 0 15,3 1-15,0 1 0,3 0 0,0 2 0,-2 0 16,-2 0-16,-1 0 0,0 0 15,-1 1-15,0 3 0,-3 2 0,0-1 16,2-2-16,-4 2 0,0-1 0,-6 3 16,-1 3-16,-4-1 0,0-1 0,-1-2 15,2-5-15,-2 5 0,-4 1 0,2-2 16,0-1-16,2-4 16,-1 0-16,-3 1 0,-1 0 0,2-3 15,4-4-15,4 0 0,3-3 0,2 1 16,0-1-16,3 0 0,1 0 0,1-4 15,3-3-15,2-1 0,2-2 16,-1 2-16,3 3 0,-1-1 0,1-2 16,4-1-16,2-4 0,1 5 0,0 3 15,2 1-15,2-3 0,-1 1 0,-1-3 16,-4 4-16,-1 2 0,-1-1 0,4-1 16,-3-2-16,2 0 0,-2 1 0,0 0 15,0 0-15,-3 2 0,-1 1 0,-6 3 16,-4 3-16,0 0 0</inkml:trace>
  <inkml:trace contextRef="#ctx0" brushRef="#br0" timeOffset="33240.1992">18778 15525 0,'0'0'0,"0"0"0,0 0 0,0 0 0,0 0 0,0 0 16,0 0-16,0 0 0,0 0 15,0 0-15,0 0 0,0 0 0,0 0 16,0 0-16,0 0 0,0 0 0,0 0 15,0 0-15,0 0 0,0 0 0,0 0 16,0 0-16,0 0 0,0 0 0,0 0 16,0 0-16,21 191 0,-28-163 0,0 0 15,2-1-15,1-2 0,-1-2 0,0-1 16,-2-1-16,1-2 0,-1-1 0,2-4 16,4-6-16,0-3 0,-1-1 15,-1 0-15,1-3 0,0-1 0,-1-1 16,1-2-16,-2-2 0,0-1 0,-2-3 15,-3-3-15,1 2 0,2-6 0,2-2 16,1-4-16,2-5 0,-2 4 0,-3 1 16,0 2-16,0 0 0,2-2 0,4 2 15,0 4-15,-4 2 0,0 6 0,-5 5 16,0 5-16,-2 3 0,-1 3 0,2 3 16,2 1-16,3-1 0,-2 4 15,-1 2-15,2 1 0,0 1 0,3-4 16,2-4-16,2-2 0,1-2 0,0 0 15,2 3-15,1-1 0,2 2 0,3 1 16,-3 0-16,1-3 0,2 0 0,3-1 16,0-3-16,2 0 0,0-1 0,0-1 15,-2 1-15,2-1 0,-2-1 16,-4-1-16,1-2 0,-4-2 0,1-2 16,2-3-16,1-1 0,-2 0 0,-1 1 15,-1 2-15,-3 1 0,1-2 0,-1 1 16,0-3-16,3-4 0,-2 0 0,4-5 15,-1 5-15,-2 3 0,-1 1 0,-3 4 16,0-1-16,0 2 0,-2 1 16,-1 2-16,-4-2 0,-2 0 0,3 0 15,0 0-15,3 2 0,2 1 0,0 0 16</inkml:trace>
  <inkml:trace contextRef="#ctx0" brushRef="#br0" timeOffset="33923.2604">18748 16329 0,'0'0'0,"0"0"0,0 0 0,0 0 0,0 0 0,0 0 16,0 0-16,0 0 0,0 0 0,0 0 16,0 0-16,0 0 0,0 0 15,0 0-15,0 0 0,0 0 0,0 0 16,0 0-16,0 0 0,0 0 0,0 0 16,0 0-16,0 0 0,0 0 0,0 0 15,-47 189-15,39-178 0,5-7 0,0-3 16,2 2-16,0-3 0,0 0 0,0-3 15,2 0-15,1-4 0,4-2 0,-1-4 16,4 1-16,-1-2 0,1 2 16,2 0-16,3-2 0,-2 1 0,4 2 0,-2-2 15,3-1-15,-1 2 0,1 0 16,1-4-16,2-2 0,1 2 0,0 2 16,-2 3-16,-2 5 0,-2 1 0,0 3 15,-5 2-15,-2 4 0,-5 0 0,-1 1 16,-4 5-16,-3 3 0,-4 1 0,-3 1 15,1-6-15,1-4 0,-2-2 16,-1-3-16,-7 4 0,-3 4 0,-2 0 16,0 1-16,0-1 0,2-1 0,0 3 15,0 1-15,2-5 0,5-3 0,-2-1 16,4 2-16,-1 4 0,1 2 0,2-2 16,4-1-16,1-4 0,2-1 0,1-1 15,0 0-15,2 1 0,1-2 0,1 1 16,0 0-16,3 2 0,-2-1 0,3 0 15,-1 1-15,1 0 0,1 2 0,1 0 16,2 2-16,4 1 0,0-2 16,0 3-16,1-1 0,0-1 0,4 1 15,2-1-15,1-3 0,4-3 0,4-3 16,0 1-16,-2 0 0,-3 1 0,0 0 16,-3-7-16,3-3 0,-3-1 0,-2-1 15,-3 2-15,-5 2 0,-4 3 0,-2 0 16,-4 5-16,0 0 0</inkml:trace>
  <inkml:trace contextRef="#ctx0" brushRef="#br0" timeOffset="34402.1643">19070 16307 0,'0'0'0,"0"0"0,0 0 0,0 0 0,0 0 16,0 0-16,0 0 0,0 0 0,0 0 16,0 0-16,0 0 0,0 0 0,0 0 15,0 0-15,0 0 0,0 0 0,0 0 16,209-35-16,-190 38 0,-2 2 0,-2 5 16,-3 1-16,-3 3 0,-3 4 0,-5 1 15,-3-1-15,0-2 0,-1-5 16,3-1-16,-3 2 0,-3 2 0,-2 2 15,-2 3-15,-2-6 0,3-4 0,-1 0 16,-2-1-16,1 4 0,-7 2 0,4-3 16,0-4-16,0-6 0,4-4 0,-1 1 15,3 2-15,1 0 0,2 0 0,-1 1 16,1-1-16,1-1 0,1-1 0,1 0 16,0-3-16,1 0 0,0-2 0,0 1 15,1-1-15,2 1 0,1 1 16,3-3-16,4-2 0,4-2 0,0-1 15,0 4-15,-4 3 0,-1 2 0,0 1 16,1-2-16,3-1 0,5-1 0,0-1 16,-2 3-16,-2 3 15,-4-1-15,2-4 0,5-5 0,2-5 16,-1 2-16,-3 5 0,-4 1 0,-2 3 16,-2 1-16,-1 1 0,-2 1 0,-4 3 15,0 0-15</inkml:trace>
  <inkml:trace contextRef="#ctx0" brushRef="#br0" timeOffset="34792.3394">19520 16414 0,'0'0'16,"0"0"-16,0 0 0,0 0 0,0 0 0,0 0 16,0 0-16,0 0 0,0 0 0,0 0 15,0 0-15,0 0 0,0 0 16,0 0-16,0 0 0,0 0 0,0 0 15,0 0-15,0 0 0,0 0 0,0 0 16,0 0-16,0 0 0,0 0 0,0 0 16,0 0-16,0 0 0,0 0 0,0 0 15,0 0-15,0 0 0,0 0 0,0 0 16,0 0-16,0 0 0,0 0 0,0 0 16,0 0-16,0 0 0,0 0 15,0 0-15,0 0 0,0 0 0,0 0 16,0 0-16,0 0 0,0 0 0,0 0 15,0 0-15,0 0 0,0 0 0,0 0 16,0 0-16,0 0 0,0 0 0,0 0 16,0 0-16,0 0 0,0 0 0,0 0 15,0 0-15,0 0 0,0 0 0,0 0 16,0 0-16,174-97 0,-168 93 0,-1 1 16,0-1-16,2 0 0,-3-1 15,2 1-15,-3 1 0,-1 3 0,-2 0 16,0 0-16</inkml:trace>
  <inkml:trace contextRef="#ctx0" brushRef="#br0" timeOffset="35538.1848">19865 16290 0,'0'0'0,"0"0"0,0 0 0,0 0 15,0 0-15,0 0 0,0 0 0,0 0 16,0 0-16,0 0 0,0 0 0,0 0 15,0 0-15,0 0 0,-88 173 0,86-163 16,2-2-16,1-2 0,-1 2 0,1-1 16,-1-1-16,1-1 0,1-6 15,0-3-15,2 0 0,0-1 0,1 0 0,1 1 16,3-5-16,0 0 0,3-3 16,3 0-16,-2-3 0,1 0 0,-2 3 15,-5 3-15,12-7 0,0-1 0,4-4 16,7-6-16,-11 9 0,-1-2 0,2-1 15,0 0-15,1-2 0,-2 4 0,-3 2 16,-1 7-16,-5 5 0,-2 3 16,-1 3-16,-5 2 0,-2 3 0,-6 2 15,-2 4-15,0-2 0,-1-3 0,-2-2 16,3-4-16,-2 1 0,-1 1 0,3 2 16,0 2-16,2-1 0,-1-1 0,1 2 15,0-1-15,1 1 0,0-2 0,2-2 16,1 0-16,0-1 15,2 0-15,2 2 0,-2 0 0,2 2 0,0-3 16,0 2-16,2 1 0,3 1 0,-3 1 16,2 0-16,-1-1 0,-1-1 0,-2-1 15,1 0-15,1 0 0,1-1 0,2 2 16,2-2-16,0 0 0,0-1 0,-1-1 16,-1-1-16,-2 1 0,0-1 0,-1-2 15,0 1-15,-3 0 0,0 1 0,-2-1 16,-3 1-16,-1 0 0,-2 1 0,-6-1 15,-2 2-15,-3 0 0,0-2 0,-1-1 16,2-4-16,1-3 16,-3 3-16,-3 2 0,-5 3 15,0 4-15,3-1 0,7 0 0,4 0 16,5-3-16,0 2 0,2-1 0,-3 4 16,3 4-16,0 1 0,1 3 0,2-1 15,2 0-15,3-2 0,0-2 0,2 0 16,-1-1-16,0 0 0,3 3 0,-1-1 15,3 4-15,-1-1 0,-1 0 0,0 1 16,1 2-16,1-1 0,1 1 0,-2-3 16,3-1-16,2-3 0,0-1 0,4-4 15,-1-3-15,1-3 0,-1-3 0,1 2 16,-4-2-16,0 0 0,-2-2 16,0-3-16,2-3 0,-2-4 0,-1 2 15,-2 5-15,-4 4 0,-3 6 0,0 0 16</inkml:trace>
  <inkml:trace contextRef="#ctx0" brushRef="#br0" timeOffset="35774.0337">20343 16262 0,'0'0'0,"0"0"0,0 0 16,0 0-16,0 0 0,0 0 0,0 0 15,0 0-15,0 0 0,0 0 16,0 0-16,0 0 0,0 0 0,0 0 16,0 0-16,0 0 0,0 0 0,-39 190 15,41-192-15,3-4 0,-2-4 0,1-2 16,-2-1-16,1-1 0,-1-4 0,1 3 16,-1 4-16,0 5 0,-2 6 0,0 0 15</inkml:trace>
  <inkml:trace contextRef="#ctx0" brushRef="#br0" timeOffset="36026.1246">20629 15872 0,'0'0'0,"0"0"0,0 0 0,0 0 16,0 0-16,0 0 0,0 0 0,0 0 15,0 0-15,0 0 0,0 0 16,0 0-16,-93 177 0,74-142 0,0 4 15,3-7-15,5-4 0,3-6 0,2-4 16,0 2-16,1-1 0,2-5 0,2-2 16,1-6-16,1-3 0,1-3 0,1-3 15,1-3-15,1-2 0,0 0 0,-1-1 16,1 1-16,1-2 0,1-1 16,-2 2-16,0 4 0,-3 3 0,-2 2 15,0 0-15</inkml:trace>
  <inkml:trace contextRef="#ctx0" brushRef="#br0" timeOffset="36293.5934">20695 16048 0,'0'0'0,"0"0"0,0 0 0,0 0 0,0 0 15,0 0-15,0 0 0,0 0 0,0 0 0,0 0 16,0 0-16,0 0 0,0 0 16,-175 99-16,157-84 0,2-1 0,3 0 15,2-2-15,1-2 0,1 4 0,0 4 16,1-3-16,5-2 0,1-3 0,6-2 15,4 0-15,1 0 0,0 1 0,-1-1 16,3-2-16,1 3 0,4 0 16,1-1-16,2 2 0,-2 0 0,3-4 15,3-3-15,3-3 0,6-1 0,-1 4 16,1 1-16,2 0 0,-1 1 0,2-5 16,0-5-16,-1-3 0,-1-5 0,-4-3 15,-4-4-15,-8 2 0,-7 4 0,-6 6 16,-4 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0-10-27T12:05:51.61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13917 16510 0,'0'-18'266,"0"1"-251,18-19-15,-1 36 0,-17-17 0,0-1 16,18 1 0,-18-19-16,0 19 15,18-1-15,-18 0 16,17 1-16,-17-1 0,18 0 16,-18 1-16,0-1 15,0 0 1,18 1-1,-18-1-15,0 1 0,0-1 16,0 0-16,0 1 0,17 17 0,-17-18 16,0 0-16,0 1 0,18-19 15,-18 19-15,17 17 0,-17-18 0,0-17 16,0 17-16,18-17 16,-18 17-16,0 1 0,0-19 15,0 19-15,18-18 16,-18 17-16,0 0 0,0 1 0,17-19 15,-17 19-15,18-19 16,-18 19-16,0-1 16,18 1-16,-18-1 0,0 0 15,0 1-15,17-1 0,-17 0 16,0 1-16,18-1 0,0 0 0,-18 1 16,17-19-16,-17 19 0,18 17 15,-18-18-15,35-35 0,-35 36 16,18-36-16,-18 35 15,0 0-15,17 1 0,-17-1 0,18 1 16,-18-1-16,18 0 0,-18 1 0,17-19 16,1 19-16,-18-1 0,18-17 15,-1 35-15,-17-18 0,18-35 16,-18 36-16,0-1 0,18-17 16,-1 17-16,1-17 15,-18 17-15,0 0 16,0 1-16,17 17 15,-17-18 1,-17 18 343,17 18-359,0-1 0,-18-17 16,18 18-16,-17 0 0,17-1 16,-18 1-1,18 0 1,-18-18-16,18 17 16,-17-17-16,17 18 0,-18-18 15,18 18-15,0-1 0,-18-17 16,18 18-16,-17-1 15,-1-17 1,18 18-16,-18 0 16,18-1 15,-17-17-31,17 18 16,-18-18-1,18 18-15,0-1 0,-17-17 0,17 18 16,-18-18-1,18 18 1,-18-18 15,18 17-15,0-34 140,18 17-156,-18-18 16,0 0-16,18 1 0,-1 17 0,-17-18 15,18 18-15,-18-18 0,17 1 0,-17-1 0,18 18 16,-18-18-16,18 18 0,-18-17 0,35-18 16,-35 17-16,0 0 0,35 1 15,-35-1-15,18 0 16,-18 1-16,18 17 16,-18-18-16,0 0 15,17 18-15,-17-17 0,18 17 16,-18-18-16,0 1 15,17 17 1,-17-18 15,0 0-15,18 18 187,-18 18-203,0 0 16,0-1-16,0 1 15,0 17-15,0-17 16,18 17-16,-18-17 16,17-18-16,-17 17 0,0 1 15,0 0-15,0-1 16,0 1-16,0-1 0,0 1 15,0 0 1,0-1-16,0 1 0,0 0 16,0-1-1,0 1 1,18-18 0,-18 18 15,0-1-16,0 1 1</inkml:trace>
  <inkml:trace contextRef="#ctx0" brushRef="#br0" timeOffset="4895.7702">14781 4516 0,'0'17'62,"0"1"-62,-17-18 16,17 17-16,0 1 0,-18 0 16,0 17-16,-17-17 15,35-1-15,0 1 0,-35 0 16,17-1-16,-17 36 16,17-53-16,1 35 15,17-17-15,-18-18 0,18 18 0,-18-18 16,18 17-16,-17-17 0,17 18 15,-18 0-15,18-1 0,-17-17 16,17 18-16,0 0 16,-18-18-16,18 17 0,-18 1 15,18-1-15,-17 1 16,17 0 0,-18-1-16,18 1 0,-18-18 15,18 18-15,-17-1 0,17 1 16,-18 17-16,0-35 15,18 18-15,0-1 0,0 1 0,-17 0 16,17-1-16,-18-17 0,18 18 0,-17-18 0,17 18 0,-18-1 16,18 1-16,0 0 0,0-1 0,-18 1 15,18 0-15,-17-18 0,17 17 0,-18 1 16,18-1-16,0 1 0,-18-18 16,18 18-16,-17-1 0,-1 1 15,18 0-15,0-1 0,-18 1 16,18 0-16,-17-1 15,17 1-15,-18 17 16,18-17 0,0-1-16,-35 1 15,35 0 1</inkml:trace>
  <inkml:trace contextRef="#ctx0" brushRef="#br0" timeOffset="7053.1008">14446 4533 0,'18'0'15,"0"0"1,-1 0-1,1 0 17,-1 0-17,-17-17-15,18 17 16,0-18 0,-1 18-1,19 0 1,-19 0-16,1 0 0,0 0 15,-18-18-15,17 18 16,1 0 0,-1 0 31,1 0-32,-18-17 1,18 17 31,-1 0 156,-17-18-156,18 18 78,0 0-78,-1 0-16,-17 18-16,18-18 1,-18 17 0,0 1 15,18-18-15,-18 18-16,0-1 15,17-17 1,-17 18-16,0-1 15,0 1-15,0 0 16,0-1-16,0 1 16,0 0-16,0-1 15,0 1 1,0 0-16,0-1 16,0 1-16,0-1 15,0 1 1,0 0-16</inkml:trace>
  <inkml:trace contextRef="#ctx0" brushRef="#br0" timeOffset="11191.7553">2575 12153 0,'18'0'125,"-18"-17"-125,18-19 16,-1 19-16,-17-1 15,18-17-15,-1 17 0,-17 0 16,0 1-16,36-18 0,-36 17 0,0 0 15,17-17-15,-17 17 0,18 18 16,-18-17-16,18-19 0,-18 19 16,17 17-16,-17-53 0,18 53 0,-18-18 15,18-35 1,-18 36-16,0-1 0,17 0 16,-17 1-16,18-1 15,-18 0-15,0 1 16,0-1-16,18 18 0,-18-35 15,0 17-15,0 1 16,17 17-16,-17-18 0,0 0 16,0 1-16,0-1 0,18 0 15,-18 1-15,17-18 16,-17 17 0,0 0-16,0 1 0,0-1 15,0 0-15,18 18 0,-18-17 16,0-1-16,0 0 0,0 1 15,18 17-15,-18-18 0,0 0 16,0 1-16,0-1 16,17 1-16,-17-1 15,0 0 1,0 1-16,0-1 0,18 18 16,-18-18-16,0 1 0,18 17 0,-18-18 0,0 0 15,17 18-15,-17-35 16,0 18-16,0-1 0,18 0 15,-18 1-15,0-1 0,0 0 16,18 18-16,-1-35 16,-17 17-16,0 1 15,0-1-15,18 18 0,-18-17 0,0-1 16,0 0-16,17 1 16,-17-1-16,0-17 15,18 35 1,-18-18-16,18 0 15,-18-17-15,0 18 16,17-19-16,-17 19 16,0-1-16,18 18 15,-18-18-15,0 1 16,0-1-16,18 0 16,-18 1-16,17 17 0,-17-18 0,0 0 15,0 1-15,18 17 0,-18-35 16,0 17-16,0 0 0,18 18 15,-18-17-15,0-1 16,0 0-16,0 1 16,17 17-16,-17-18 0,18 0 15,-18 1 1,0-1 0,0 1-1,0-1 32,0 0-31,17 18-16,-17-17 15,0-1 17</inkml:trace>
  <inkml:trace contextRef="#ctx0" brushRef="#br0" timeOffset="12519.592">3052 10319 0,'17'0'78,"-17"-18"-78,18 0 16,-1 18-16,-17-17 0,18-1 16,0 18-16,-18-17 15,0-1-15,17 18 0,-17-18 16,18 18-16,-18-17 16,18 17-16,-18-18 15,17 18-15,-17-18 0,18 18 16,-18-17-1,18 17 1,-18-18-16,0 0 16,17 18-16,-17-17 15,18 17-15,-18-18 16,17 18 0,-17-17-16,0-1 62,18 18 204,-18 18-266,18 17 15,-18-18-15,0 1 0,17 0 16,-17-1-16,0 1 0,18 0 16,-18-1-16,0 1 15,18 0 1,-18-1-1,0 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27.10.2020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customXml" Target="../ink/ink6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per isler\PowerPoint Sunumları\Malzeme Bilimi ve Mühendisliği PPT\malzeme bilimi ve mühendisliği 34 KÜÇÜ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35"/>
            <a:ext cx="9144000" cy="68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3456384"/>
          </a:xfrm>
        </p:spPr>
        <p:txBody>
          <a:bodyPr>
            <a:normAutofit lnSpcReduction="10000"/>
          </a:bodyPr>
          <a:lstStyle/>
          <a:p>
            <a:r>
              <a:rPr lang="tr-TR" sz="3000" dirty="0"/>
              <a:t>Genellikle, bir alaşımın içerdiği elementlere göre </a:t>
            </a:r>
            <a:r>
              <a:rPr lang="tr-TR" sz="3000" b="1" dirty="0">
                <a:solidFill>
                  <a:srgbClr val="006600"/>
                </a:solidFill>
              </a:rPr>
              <a:t>bileşim</a:t>
            </a:r>
            <a:r>
              <a:rPr lang="tr-TR" sz="3000" dirty="0"/>
              <a:t>inin (ya da </a:t>
            </a:r>
            <a:r>
              <a:rPr lang="tr-TR" sz="3000" i="1" dirty="0"/>
              <a:t>konsantrasyonunun</a:t>
            </a:r>
            <a:r>
              <a:rPr lang="tr-TR" sz="3000" dirty="0" smtClean="0"/>
              <a:t>) belirtilmesi </a:t>
            </a:r>
            <a:r>
              <a:rPr lang="tr-TR" sz="3000" dirty="0"/>
              <a:t>gerekir</a:t>
            </a:r>
            <a:r>
              <a:rPr lang="tr-TR" sz="3000" dirty="0" smtClean="0"/>
              <a:t>.</a:t>
            </a:r>
          </a:p>
          <a:p>
            <a:endParaRPr lang="tr-TR" sz="3000" dirty="0"/>
          </a:p>
          <a:p>
            <a:r>
              <a:rPr lang="tr-TR" sz="3000" b="1" dirty="0">
                <a:solidFill>
                  <a:srgbClr val="006600"/>
                </a:solidFill>
              </a:rPr>
              <a:t>Ağırlık oranı (yüzdesi) </a:t>
            </a:r>
            <a:r>
              <a:rPr lang="tr-TR" sz="3000" dirty="0"/>
              <a:t>(ağ.%) bir alaşımın yapısında </a:t>
            </a:r>
            <a:r>
              <a:rPr lang="tr-TR" sz="3000" dirty="0" smtClean="0"/>
              <a:t>bulunan belirli </a:t>
            </a:r>
            <a:r>
              <a:rPr lang="tr-TR" sz="3000" dirty="0"/>
              <a:t>bir elementin ağırlığının, alaşımın toplam ağırlığı içindeki yüzde oranıdır.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57379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19"/>
            <a:ext cx="272856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09120"/>
            <a:ext cx="296934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75285"/>
            <a:ext cx="518332" cy="27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8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lnSpcReduction="10000"/>
          </a:bodyPr>
          <a:lstStyle/>
          <a:p>
            <a:r>
              <a:rPr lang="tr-TR" i="1" dirty="0" err="1"/>
              <a:t>Dislokasyonlar</a:t>
            </a:r>
            <a:r>
              <a:rPr lang="tr-TR" dirty="0"/>
              <a:t>, çevrelerindeki bazı atomların kristal içindeki düzene bir miktar </a:t>
            </a:r>
            <a:r>
              <a:rPr lang="tr-TR" dirty="0" smtClean="0"/>
              <a:t>aykırı olarak </a:t>
            </a:r>
            <a:r>
              <a:rPr lang="tr-TR" dirty="0"/>
              <a:t>konumlandıkları çizgisel veya tek boyutlu kusurlardır.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Bir </a:t>
            </a:r>
            <a:r>
              <a:rPr lang="tr-TR" dirty="0"/>
              <a:t>kristalin </a:t>
            </a:r>
            <a:r>
              <a:rPr lang="tr-TR" dirty="0" smtClean="0"/>
              <a:t>içerisinde sona </a:t>
            </a:r>
            <a:r>
              <a:rPr lang="tr-TR" dirty="0"/>
              <a:t>eren bir ek (ilave) düzlem veya ek yarı düzlemin bulunduğu </a:t>
            </a:r>
            <a:r>
              <a:rPr lang="tr-TR" dirty="0">
                <a:hlinkClick r:id="rId2" action="ppaction://hlinksldjump"/>
              </a:rPr>
              <a:t>Şekil 4.3</a:t>
            </a:r>
            <a:r>
              <a:rPr lang="tr-TR" dirty="0"/>
              <a:t>’te </a:t>
            </a:r>
            <a:r>
              <a:rPr lang="tr-TR" dirty="0" err="1" smtClean="0"/>
              <a:t>dislokasyon</a:t>
            </a:r>
            <a:r>
              <a:rPr lang="tr-TR" dirty="0" smtClean="0"/>
              <a:t> türlerinden </a:t>
            </a:r>
            <a:r>
              <a:rPr lang="tr-TR" dirty="0"/>
              <a:t>biri olan </a:t>
            </a:r>
            <a:r>
              <a:rPr lang="tr-TR" b="1" dirty="0">
                <a:solidFill>
                  <a:srgbClr val="006600"/>
                </a:solidFill>
              </a:rPr>
              <a:t>kenar </a:t>
            </a:r>
            <a:r>
              <a:rPr lang="tr-TR" b="1" dirty="0" err="1">
                <a:solidFill>
                  <a:srgbClr val="006600"/>
                </a:solidFill>
              </a:rPr>
              <a:t>dislokasyon</a:t>
            </a:r>
            <a:r>
              <a:rPr lang="tr-TR" b="1" dirty="0"/>
              <a:t> </a:t>
            </a:r>
            <a:r>
              <a:rPr lang="tr-TR" dirty="0"/>
              <a:t>şematik olarak gösterilmiştir.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48872" cy="10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Mürekkep 1"/>
              <p14:cNvContentPartPr/>
              <p14:nvPr/>
            </p14:nvContentPartPr>
            <p14:xfrm>
              <a:off x="2553120" y="2879640"/>
              <a:ext cx="5244480" cy="3882600"/>
            </p14:xfrm>
          </p:contentPart>
        </mc:Choice>
        <mc:Fallback>
          <p:pic>
            <p:nvPicPr>
              <p:cNvPr id="2" name="Mürekkep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43760" y="2870280"/>
                <a:ext cx="5263200" cy="39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64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5793507"/>
          </a:xfrm>
        </p:spPr>
        <p:txBody>
          <a:bodyPr>
            <a:normAutofit/>
          </a:bodyPr>
          <a:lstStyle/>
          <a:p>
            <a:r>
              <a:rPr lang="tr-TR" dirty="0" err="1" smtClean="0"/>
              <a:t>Dislokasyonun</a:t>
            </a:r>
            <a:r>
              <a:rPr lang="tr-TR" dirty="0" smtClean="0"/>
              <a:t> merkezinde </a:t>
            </a:r>
            <a:r>
              <a:rPr lang="tr-TR" dirty="0"/>
              <a:t>yer alan ve ek yarı düzlemin kristal içinde sonlandığı kenar </a:t>
            </a:r>
            <a:r>
              <a:rPr lang="tr-TR" dirty="0" smtClean="0"/>
              <a:t>boyunca tanımlanan </a:t>
            </a:r>
            <a:r>
              <a:rPr lang="tr-TR" dirty="0"/>
              <a:t>çizgiye </a:t>
            </a:r>
            <a:r>
              <a:rPr lang="tr-TR" b="1" dirty="0" err="1">
                <a:solidFill>
                  <a:srgbClr val="006600"/>
                </a:solidFill>
              </a:rPr>
              <a:t>dislokasyon</a:t>
            </a:r>
            <a:r>
              <a:rPr lang="tr-TR" b="1" dirty="0">
                <a:solidFill>
                  <a:srgbClr val="006600"/>
                </a:solidFill>
              </a:rPr>
              <a:t> çizgisi </a:t>
            </a:r>
            <a:r>
              <a:rPr lang="tr-TR" dirty="0"/>
              <a:t>denir. </a:t>
            </a:r>
            <a:r>
              <a:rPr lang="tr-TR" dirty="0">
                <a:hlinkClick r:id="" action="ppaction://hlinkshowjump?jump=nextslide"/>
              </a:rPr>
              <a:t>Şekil 4.3</a:t>
            </a:r>
            <a:r>
              <a:rPr lang="tr-TR" dirty="0"/>
              <a:t>’teki kenar </a:t>
            </a:r>
            <a:r>
              <a:rPr lang="tr-TR" dirty="0" err="1"/>
              <a:t>dislokasyonu</a:t>
            </a:r>
            <a:r>
              <a:rPr lang="tr-TR" dirty="0"/>
              <a:t> için </a:t>
            </a:r>
            <a:r>
              <a:rPr lang="tr-TR" dirty="0" err="1" smtClean="0"/>
              <a:t>dislokasyon</a:t>
            </a:r>
            <a:r>
              <a:rPr lang="tr-TR" dirty="0" smtClean="0"/>
              <a:t> çizgisi </a:t>
            </a:r>
            <a:r>
              <a:rPr lang="tr-TR" dirty="0"/>
              <a:t>sayfa düzlemine dik olarak uzanmaktadır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Bir diğer </a:t>
            </a:r>
            <a:r>
              <a:rPr lang="tr-TR" dirty="0" err="1"/>
              <a:t>dislokasyon</a:t>
            </a:r>
            <a:r>
              <a:rPr lang="tr-TR" dirty="0"/>
              <a:t> türü de </a:t>
            </a:r>
            <a:r>
              <a:rPr lang="tr-TR" b="1" dirty="0">
                <a:solidFill>
                  <a:srgbClr val="006600"/>
                </a:solidFill>
              </a:rPr>
              <a:t>vida </a:t>
            </a:r>
            <a:r>
              <a:rPr lang="tr-TR" b="1" dirty="0" err="1">
                <a:solidFill>
                  <a:srgbClr val="006600"/>
                </a:solidFill>
              </a:rPr>
              <a:t>dislokasyonu</a:t>
            </a:r>
            <a:r>
              <a:rPr lang="tr-TR" dirty="0" err="1"/>
              <a:t>dur</a:t>
            </a:r>
            <a:r>
              <a:rPr lang="tr-TR" dirty="0"/>
              <a:t>. Bu kusurun </a:t>
            </a:r>
            <a:r>
              <a:rPr lang="tr-TR" dirty="0">
                <a:hlinkClick r:id="rId2" action="ppaction://hlinksldjump"/>
              </a:rPr>
              <a:t>Şekil 4.4</a:t>
            </a:r>
            <a:r>
              <a:rPr lang="tr-TR" i="1" dirty="0">
                <a:hlinkClick r:id="rId2" action="ppaction://hlinksldjump"/>
              </a:rPr>
              <a:t>a</a:t>
            </a:r>
            <a:r>
              <a:rPr lang="tr-TR" dirty="0"/>
              <a:t>’da </a:t>
            </a:r>
            <a:r>
              <a:rPr lang="tr-TR" dirty="0" smtClean="0"/>
              <a:t>gösterilen çarpılmayı </a:t>
            </a:r>
            <a:r>
              <a:rPr lang="tr-TR" dirty="0"/>
              <a:t>oluşturacak şekilde uygulanan bir kayma gerilmesi sonucu meydana </a:t>
            </a:r>
            <a:r>
              <a:rPr lang="tr-TR" dirty="0" smtClean="0"/>
              <a:t>geldiği düşünülebilir</a:t>
            </a:r>
            <a:r>
              <a:rPr lang="tr-TR" dirty="0"/>
              <a:t>.</a:t>
            </a:r>
          </a:p>
        </p:txBody>
      </p:sp>
      <p:pic>
        <p:nvPicPr>
          <p:cNvPr id="1945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73216"/>
            <a:ext cx="905520" cy="80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6516215" y="5571302"/>
            <a:ext cx="1223261" cy="40627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hlinkClick r:id="rId3" action="ppaction://hlinksldjump"/>
              </a:rPr>
              <a:t>Şekil 4.4</a:t>
            </a:r>
            <a:r>
              <a:rPr lang="tr-TR" i="1" dirty="0" smtClean="0">
                <a:hlinkClick r:id="rId3" action="ppaction://hlinksldjump"/>
              </a:rPr>
              <a:t>b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75417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36603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485052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228184" y="548680"/>
            <a:ext cx="20622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Bir </a:t>
            </a:r>
            <a:r>
              <a:rPr lang="tr-TR" sz="2400" dirty="0" err="1"/>
              <a:t>dislokasyonun</a:t>
            </a:r>
            <a:r>
              <a:rPr lang="tr-TR" sz="2400" dirty="0"/>
              <a:t> kafeste oluşturduğu çarpılmanın yönü ve büyüklüğü, </a:t>
            </a:r>
            <a:r>
              <a:rPr lang="tr-TR" sz="2400" b="1" dirty="0"/>
              <a:t>b </a:t>
            </a:r>
            <a:r>
              <a:rPr lang="tr-TR" sz="2400" dirty="0"/>
              <a:t>harfi ile gösterilen </a:t>
            </a:r>
            <a:r>
              <a:rPr lang="tr-TR" sz="2400" b="1" dirty="0" err="1">
                <a:solidFill>
                  <a:srgbClr val="006600"/>
                </a:solidFill>
              </a:rPr>
              <a:t>Burgers</a:t>
            </a:r>
            <a:r>
              <a:rPr lang="tr-TR" sz="2400" b="1" dirty="0">
                <a:solidFill>
                  <a:srgbClr val="006600"/>
                </a:solidFill>
              </a:rPr>
              <a:t> vektörü </a:t>
            </a:r>
            <a:r>
              <a:rPr lang="tr-TR" sz="2400" dirty="0"/>
              <a:t>ile ifade edilir.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912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" y="2008"/>
            <a:ext cx="3909274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162120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ağ Ok 5"/>
          <p:cNvSpPr/>
          <p:nvPr/>
        </p:nvSpPr>
        <p:spPr>
          <a:xfrm>
            <a:off x="7813235" y="5805264"/>
            <a:ext cx="1223261" cy="40627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hlinkClick r:id="" action="ppaction://hlinkshowjump?jump=nextslide"/>
              </a:rPr>
              <a:t>Şekil 4.4</a:t>
            </a:r>
            <a:r>
              <a:rPr lang="tr-TR" i="1" dirty="0" smtClean="0">
                <a:hlinkClick r:id="" action="ppaction://hlinkshowjump?jump=nextslide"/>
              </a:rPr>
              <a:t>b</a:t>
            </a:r>
            <a:endParaRPr lang="tr-TR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0" y="3566502"/>
            <a:ext cx="373782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45632"/>
            <a:ext cx="142255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58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r>
              <a:rPr lang="tr-TR" dirty="0"/>
              <a:t>Kristal malzemelerde </a:t>
            </a:r>
            <a:r>
              <a:rPr lang="tr-TR" dirty="0" err="1"/>
              <a:t>dislokasyonların</a:t>
            </a:r>
            <a:r>
              <a:rPr lang="tr-TR" dirty="0"/>
              <a:t> çoğu tek türde yani sadece kenar veya </a:t>
            </a:r>
            <a:r>
              <a:rPr lang="tr-TR" dirty="0" smtClean="0"/>
              <a:t>vida </a:t>
            </a:r>
            <a:r>
              <a:rPr lang="tr-TR" dirty="0" err="1" smtClean="0"/>
              <a:t>dislokasyonu</a:t>
            </a:r>
            <a:r>
              <a:rPr lang="tr-TR" dirty="0" smtClean="0"/>
              <a:t> </a:t>
            </a:r>
            <a:r>
              <a:rPr lang="tr-TR" dirty="0"/>
              <a:t>halinde bulunmaz. Daha çok her iki türün bir arada bulunduğu yani vida </a:t>
            </a:r>
            <a:r>
              <a:rPr lang="tr-TR" dirty="0" smtClean="0"/>
              <a:t>ve kenar </a:t>
            </a:r>
            <a:r>
              <a:rPr lang="tr-TR" dirty="0"/>
              <a:t>bileşenlerinden oluşan </a:t>
            </a:r>
            <a:r>
              <a:rPr lang="tr-TR" b="1" dirty="0">
                <a:solidFill>
                  <a:srgbClr val="006600"/>
                </a:solidFill>
              </a:rPr>
              <a:t>karışık </a:t>
            </a:r>
            <a:r>
              <a:rPr lang="tr-TR" b="1" dirty="0" err="1">
                <a:solidFill>
                  <a:srgbClr val="006600"/>
                </a:solidFill>
              </a:rPr>
              <a:t>dislokasyon</a:t>
            </a:r>
            <a:r>
              <a:rPr lang="tr-TR" b="1" dirty="0">
                <a:solidFill>
                  <a:srgbClr val="006600"/>
                </a:solidFill>
              </a:rPr>
              <a:t> </a:t>
            </a:r>
            <a:r>
              <a:rPr lang="tr-TR" dirty="0"/>
              <a:t>hâlinde bulunurlar. </a:t>
            </a:r>
            <a:r>
              <a:rPr lang="tr-TR" dirty="0">
                <a:hlinkClick r:id="" action="ppaction://hlinkshowjump?jump=nextslide"/>
              </a:rPr>
              <a:t>Şekil 4.5</a:t>
            </a:r>
            <a:r>
              <a:rPr lang="tr-TR" dirty="0"/>
              <a:t>’te bu </a:t>
            </a:r>
            <a:r>
              <a:rPr lang="tr-TR" dirty="0" smtClean="0"/>
              <a:t>üç </a:t>
            </a:r>
            <a:r>
              <a:rPr lang="tr-TR" dirty="0" err="1" smtClean="0"/>
              <a:t>dislokasyon</a:t>
            </a:r>
            <a:r>
              <a:rPr lang="tr-TR" dirty="0" smtClean="0"/>
              <a:t> </a:t>
            </a:r>
            <a:r>
              <a:rPr lang="tr-TR" dirty="0"/>
              <a:t>türü şematik olarak gösterilmiştir.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Mürekkep 1"/>
              <p14:cNvContentPartPr/>
              <p14:nvPr/>
            </p14:nvContentPartPr>
            <p14:xfrm>
              <a:off x="861480" y="4901760"/>
              <a:ext cx="6700320" cy="1104120"/>
            </p14:xfrm>
          </p:contentPart>
        </mc:Choice>
        <mc:Fallback>
          <p:pic>
            <p:nvPicPr>
              <p:cNvPr id="2" name="Mürekkep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120" y="4892400"/>
                <a:ext cx="6719040" cy="11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73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9" y="116632"/>
            <a:ext cx="658105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631" y="116632"/>
            <a:ext cx="1627857" cy="600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ağ Ok 5"/>
          <p:cNvSpPr/>
          <p:nvPr/>
        </p:nvSpPr>
        <p:spPr>
          <a:xfrm>
            <a:off x="6876256" y="6123317"/>
            <a:ext cx="1223261" cy="40627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hlinkClick r:id="" action="ppaction://hlinkshowjump?jump=nextslide"/>
              </a:rPr>
              <a:t>Şekil 4.5</a:t>
            </a:r>
            <a:r>
              <a:rPr lang="tr-TR" i="1" dirty="0" smtClean="0">
                <a:hlinkClick r:id="" action="ppaction://hlinkshowjump?jump=nextslide"/>
              </a:rPr>
              <a:t>b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9351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48680"/>
            <a:ext cx="648072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584176" cy="584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2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464496" cy="578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96" y="2612364"/>
            <a:ext cx="41536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01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3960440"/>
          </a:xfrm>
        </p:spPr>
        <p:txBody>
          <a:bodyPr>
            <a:normAutofit/>
          </a:bodyPr>
          <a:lstStyle/>
          <a:p>
            <a:r>
              <a:rPr lang="tr-TR" dirty="0"/>
              <a:t>En belirgin </a:t>
            </a:r>
            <a:r>
              <a:rPr lang="tr-TR" dirty="0" err="1"/>
              <a:t>arayüz</a:t>
            </a:r>
            <a:r>
              <a:rPr lang="tr-TR" dirty="0"/>
              <a:t> kusurlarından olan dış yüzeylerde, kristal yapı sona erer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Yüzey </a:t>
            </a:r>
            <a:r>
              <a:rPr lang="tr-TR" dirty="0" smtClean="0"/>
              <a:t>atomları yapabileceklerinden </a:t>
            </a:r>
            <a:r>
              <a:rPr lang="tr-TR" dirty="0"/>
              <a:t>daha az sayıda komşu atom ile bağ yaptıkları için, iç </a:t>
            </a:r>
            <a:r>
              <a:rPr lang="tr-TR" dirty="0" smtClean="0"/>
              <a:t>kısımlardaki atomlara </a:t>
            </a:r>
            <a:r>
              <a:rPr lang="tr-TR" dirty="0"/>
              <a:t>göre enerjileri daha yüksektir.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4877523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27131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66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968551"/>
          </a:xfrm>
        </p:spPr>
        <p:txBody>
          <a:bodyPr>
            <a:normAutofit lnSpcReduction="10000"/>
          </a:bodyPr>
          <a:lstStyle/>
          <a:p>
            <a:r>
              <a:rPr lang="tr-TR" dirty="0"/>
              <a:t>Bu bölüme kadar, </a:t>
            </a:r>
            <a:r>
              <a:rPr lang="tr-TR" dirty="0" smtClean="0"/>
              <a:t>kristal </a:t>
            </a:r>
            <a:r>
              <a:rPr lang="tr-TR" dirty="0"/>
              <a:t>malzemelerde, atomsal ölçekte </a:t>
            </a:r>
            <a:r>
              <a:rPr lang="tr-TR" dirty="0" smtClean="0"/>
              <a:t>mükemmel bir </a:t>
            </a:r>
            <a:r>
              <a:rPr lang="tr-TR" dirty="0"/>
              <a:t>düzenin bulunduğu varsayımı yapılmıştır. </a:t>
            </a:r>
            <a:r>
              <a:rPr lang="tr-TR" dirty="0" smtClean="0"/>
              <a:t>Ancak </a:t>
            </a:r>
            <a:r>
              <a:rPr lang="tr-TR" dirty="0"/>
              <a:t>gerçekte böyle mükemmel </a:t>
            </a:r>
            <a:r>
              <a:rPr lang="tr-TR" dirty="0" smtClean="0"/>
              <a:t>bir kristal </a:t>
            </a:r>
            <a:r>
              <a:rPr lang="tr-TR" dirty="0"/>
              <a:t>yoktur ve bütün kristallerde çeşitli türde çok sayıda </a:t>
            </a:r>
            <a:r>
              <a:rPr lang="tr-TR" b="1" dirty="0">
                <a:solidFill>
                  <a:srgbClr val="006600"/>
                </a:solidFill>
              </a:rPr>
              <a:t>kusur</a:t>
            </a:r>
            <a:r>
              <a:rPr lang="tr-TR" b="1" dirty="0"/>
              <a:t> </a:t>
            </a:r>
            <a:r>
              <a:rPr lang="tr-TR" dirty="0"/>
              <a:t>bulunur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Bu bölümde, (bir ya da iki atom konumu ile ilgili olan) </a:t>
            </a:r>
            <a:r>
              <a:rPr lang="tr-TR" b="1" dirty="0">
                <a:solidFill>
                  <a:srgbClr val="006600"/>
                </a:solidFill>
              </a:rPr>
              <a:t>noktasal</a:t>
            </a:r>
            <a:r>
              <a:rPr lang="tr-TR" dirty="0" smtClean="0"/>
              <a:t>, (</a:t>
            </a:r>
            <a:r>
              <a:rPr lang="tr-TR" dirty="0"/>
              <a:t>bir boyutlu) çizgisel ve (iki boyutlu) </a:t>
            </a:r>
            <a:r>
              <a:rPr lang="tr-TR" dirty="0" err="1"/>
              <a:t>arayüz</a:t>
            </a:r>
            <a:r>
              <a:rPr lang="tr-TR" dirty="0"/>
              <a:t> ya da sınır kusurları olmak üzere üç </a:t>
            </a:r>
            <a:r>
              <a:rPr lang="tr-TR" dirty="0" smtClean="0"/>
              <a:t>çeşit kristal </a:t>
            </a:r>
            <a:r>
              <a:rPr lang="tr-TR" dirty="0"/>
              <a:t>yapı kusuru anlatılacaktır.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656184" cy="39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Mürekkep 1"/>
              <p14:cNvContentPartPr/>
              <p14:nvPr/>
            </p14:nvContentPartPr>
            <p14:xfrm>
              <a:off x="5404680" y="320400"/>
              <a:ext cx="360" cy="360"/>
            </p14:xfrm>
          </p:contentPart>
        </mc:Choice>
        <mc:Fallback>
          <p:pic>
            <p:nvPicPr>
              <p:cNvPr id="2" name="Mürekkep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5320" y="311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4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25048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688632" cy="518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69915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Mürekkep 1"/>
              <p14:cNvContentPartPr/>
              <p14:nvPr/>
            </p14:nvContentPartPr>
            <p14:xfrm>
              <a:off x="927000" y="1600200"/>
              <a:ext cx="4432680" cy="4343760"/>
            </p14:xfrm>
          </p:contentPart>
        </mc:Choice>
        <mc:Fallback>
          <p:pic>
            <p:nvPicPr>
              <p:cNvPr id="2" name="Mürekkep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7640" y="1590840"/>
                <a:ext cx="4451400" cy="436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88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212"/>
            <a:ext cx="3096344" cy="626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22" y="2785661"/>
            <a:ext cx="5566375" cy="93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8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744216"/>
            <a:ext cx="8640960" cy="3052936"/>
          </a:xfrm>
        </p:spPr>
        <p:txBody>
          <a:bodyPr/>
          <a:lstStyle/>
          <a:p>
            <a:r>
              <a:rPr lang="tr-TR" dirty="0"/>
              <a:t>Çok fazlı </a:t>
            </a:r>
            <a:r>
              <a:rPr lang="tr-TR" dirty="0" smtClean="0"/>
              <a:t>malzemelerde, </a:t>
            </a:r>
            <a:r>
              <a:rPr lang="tr-TR" dirty="0"/>
              <a:t>sınırın iki tarafında başka fazların bulunduğu </a:t>
            </a:r>
            <a:r>
              <a:rPr lang="tr-TR" i="1" dirty="0">
                <a:solidFill>
                  <a:srgbClr val="006600"/>
                </a:solidFill>
              </a:rPr>
              <a:t>faz </a:t>
            </a:r>
            <a:r>
              <a:rPr lang="tr-TR" i="1" dirty="0" smtClean="0">
                <a:solidFill>
                  <a:srgbClr val="006600"/>
                </a:solidFill>
              </a:rPr>
              <a:t>sınırları </a:t>
            </a:r>
            <a:r>
              <a:rPr lang="tr-TR" dirty="0" smtClean="0"/>
              <a:t>bulunur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Ayrıca </a:t>
            </a:r>
            <a:r>
              <a:rPr lang="tr-TR" dirty="0"/>
              <a:t>alaşımı oluşturan her fazın kendine özgü fiziksel ve/veya </a:t>
            </a:r>
            <a:r>
              <a:rPr lang="tr-TR" dirty="0" smtClean="0"/>
              <a:t>kimyasal özellikleri </a:t>
            </a:r>
            <a:r>
              <a:rPr lang="tr-TR" dirty="0"/>
              <a:t>vardır.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86467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2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70750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605655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56909"/>
            <a:ext cx="3744416" cy="84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26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073427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Diğer </a:t>
            </a:r>
            <a:r>
              <a:rPr lang="tr-TR" dirty="0" err="1"/>
              <a:t>arayüz</a:t>
            </a:r>
            <a:r>
              <a:rPr lang="tr-TR" dirty="0"/>
              <a:t> kusurları olarak dizi hataları ve </a:t>
            </a:r>
            <a:r>
              <a:rPr lang="tr-TR" dirty="0" err="1"/>
              <a:t>ferromanyetik</a:t>
            </a:r>
            <a:r>
              <a:rPr lang="tr-TR" dirty="0"/>
              <a:t> domain sınırları sayılabilir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dirty="0">
                <a:solidFill>
                  <a:srgbClr val="006600"/>
                </a:solidFill>
              </a:rPr>
              <a:t>Dizi hataları, </a:t>
            </a:r>
            <a:r>
              <a:rPr lang="tr-TR" dirty="0"/>
              <a:t>YMK kristal yapılı metallerde sıkı-paketlenmiş (istiflenmiş) </a:t>
            </a:r>
            <a:r>
              <a:rPr lang="tr-TR" dirty="0" smtClean="0"/>
              <a:t>düzlemlerin </a:t>
            </a:r>
            <a:r>
              <a:rPr lang="tr-TR" i="1" dirty="0" smtClean="0"/>
              <a:t>ABCABCABC </a:t>
            </a:r>
            <a:r>
              <a:rPr lang="tr-TR" dirty="0"/>
              <a:t>. . . şeklindeki dizilişlerinde meydana gelen bir kesinti sonucu </a:t>
            </a:r>
            <a:r>
              <a:rPr lang="tr-TR" dirty="0" smtClean="0"/>
              <a:t>oluşur.</a:t>
            </a:r>
          </a:p>
          <a:p>
            <a:endParaRPr lang="tr-TR" dirty="0"/>
          </a:p>
          <a:p>
            <a:r>
              <a:rPr lang="tr-TR" dirty="0" err="1" smtClean="0"/>
              <a:t>Ferromanyetik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ferrimanyetik</a:t>
            </a:r>
            <a:r>
              <a:rPr lang="tr-TR" dirty="0"/>
              <a:t> malzemelerde </a:t>
            </a:r>
            <a:r>
              <a:rPr lang="tr-TR" dirty="0" smtClean="0"/>
              <a:t>değişik </a:t>
            </a:r>
            <a:r>
              <a:rPr lang="tr-TR" dirty="0" err="1" smtClean="0"/>
              <a:t>manyetiklenme</a:t>
            </a:r>
            <a:r>
              <a:rPr lang="tr-TR" dirty="0" smtClean="0"/>
              <a:t> </a:t>
            </a:r>
            <a:r>
              <a:rPr lang="tr-TR" dirty="0"/>
              <a:t>yönlerine sahip bölgeleri ayıran sınırlar </a:t>
            </a:r>
            <a:r>
              <a:rPr lang="tr-TR" b="1" dirty="0">
                <a:solidFill>
                  <a:srgbClr val="006600"/>
                </a:solidFill>
              </a:rPr>
              <a:t>domain sınırı </a:t>
            </a:r>
            <a:r>
              <a:rPr lang="tr-TR" dirty="0"/>
              <a:t>olarak adlandırılır.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86053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68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744216"/>
            <a:ext cx="8712968" cy="2692896"/>
          </a:xfrm>
        </p:spPr>
        <p:txBody>
          <a:bodyPr/>
          <a:lstStyle/>
          <a:p>
            <a:r>
              <a:rPr lang="tr-TR" dirty="0"/>
              <a:t>Bütün katılarda, imalat ya da üretim aşamaları sırasında oluşan gözenekler, çatlaklar, </a:t>
            </a:r>
            <a:r>
              <a:rPr lang="tr-TR" dirty="0" smtClean="0"/>
              <a:t>yabancı </a:t>
            </a:r>
            <a:r>
              <a:rPr lang="tr-TR" dirty="0" err="1" smtClean="0"/>
              <a:t>katışkılar</a:t>
            </a:r>
            <a:r>
              <a:rPr lang="tr-TR" dirty="0" smtClean="0"/>
              <a:t> </a:t>
            </a:r>
            <a:r>
              <a:rPr lang="tr-TR" dirty="0"/>
              <a:t>ve diğer fazlar gibi buraya kadar anlatılanlara göre çok daha büyük </a:t>
            </a:r>
            <a:r>
              <a:rPr lang="tr-TR" dirty="0" smtClean="0"/>
              <a:t>olan kusurlar </a:t>
            </a:r>
            <a:r>
              <a:rPr lang="tr-TR" dirty="0"/>
              <a:t>da bulunur.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751"/>
            <a:ext cx="469374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6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3340968"/>
          </a:xfrm>
        </p:spPr>
        <p:txBody>
          <a:bodyPr/>
          <a:lstStyle/>
          <a:p>
            <a:r>
              <a:rPr lang="tr-TR" dirty="0"/>
              <a:t>Katı malzemelerdeki bütün atomlar, kristal kafes noktalarında çok hızlı bir şekilde titreşir</a:t>
            </a:r>
            <a:r>
              <a:rPr lang="tr-TR" dirty="0" smtClean="0"/>
              <a:t>. </a:t>
            </a:r>
          </a:p>
          <a:p>
            <a:endParaRPr lang="tr-TR" dirty="0"/>
          </a:p>
          <a:p>
            <a:r>
              <a:rPr lang="tr-TR" dirty="0" smtClean="0"/>
              <a:t>Atomların </a:t>
            </a:r>
            <a:r>
              <a:rPr lang="tr-TR" dirty="0"/>
              <a:t>yerlerinde sabit durmadıkları göz önüne alındığında, </a:t>
            </a:r>
            <a:r>
              <a:rPr lang="tr-TR" b="1" dirty="0">
                <a:solidFill>
                  <a:srgbClr val="006600"/>
                </a:solidFill>
              </a:rPr>
              <a:t>atom titreşimleri </a:t>
            </a:r>
            <a:r>
              <a:rPr lang="tr-TR" dirty="0"/>
              <a:t>de </a:t>
            </a:r>
            <a:r>
              <a:rPr lang="tr-TR" dirty="0" smtClean="0"/>
              <a:t>kusur olarak </a:t>
            </a:r>
            <a:r>
              <a:rPr lang="tr-TR" dirty="0"/>
              <a:t>düşünülebilir.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0584"/>
            <a:ext cx="472076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4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64896" cy="98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8" y="1520581"/>
            <a:ext cx="4745632" cy="487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76819"/>
            <a:ext cx="3328951" cy="196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7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5822107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Tane boyutu ve şekli </a:t>
            </a:r>
            <a:r>
              <a:rPr lang="tr-TR" b="1" dirty="0" err="1">
                <a:solidFill>
                  <a:srgbClr val="006600"/>
                </a:solidFill>
              </a:rPr>
              <a:t>mikroyapı</a:t>
            </a:r>
            <a:r>
              <a:rPr lang="tr-TR" b="1" dirty="0"/>
              <a:t> </a:t>
            </a:r>
            <a:r>
              <a:rPr lang="tr-TR" dirty="0"/>
              <a:t>özelliklerinden iki </a:t>
            </a:r>
            <a:r>
              <a:rPr lang="tr-TR" dirty="0" smtClean="0"/>
              <a:t>tanesidir.</a:t>
            </a:r>
          </a:p>
          <a:p>
            <a:endParaRPr lang="tr-TR" dirty="0"/>
          </a:p>
          <a:p>
            <a:r>
              <a:rPr lang="tr-TR" dirty="0"/>
              <a:t>Malzemelerin mikroskobik incelenmesinde optik, elektron ve tarama uç (tarama </a:t>
            </a:r>
            <a:r>
              <a:rPr lang="tr-TR" dirty="0" err="1"/>
              <a:t>prob</a:t>
            </a:r>
            <a:r>
              <a:rPr lang="tr-TR" dirty="0" smtClean="0"/>
              <a:t>) </a:t>
            </a:r>
            <a:r>
              <a:rPr lang="tr-TR" b="1" dirty="0" smtClean="0">
                <a:solidFill>
                  <a:srgbClr val="006600"/>
                </a:solidFill>
              </a:rPr>
              <a:t>mikroskop</a:t>
            </a:r>
            <a:r>
              <a:rPr lang="tr-TR" dirty="0" smtClean="0"/>
              <a:t>ları </a:t>
            </a:r>
            <a:r>
              <a:rPr lang="tr-TR" dirty="0"/>
              <a:t>yaygın olarak kullanılır</a:t>
            </a:r>
            <a:r>
              <a:rPr lang="tr-TR" dirty="0" smtClean="0"/>
              <a:t>. </a:t>
            </a:r>
            <a:r>
              <a:rPr lang="tr-TR" dirty="0"/>
              <a:t>Bütün malzeme türleri için, </a:t>
            </a:r>
            <a:r>
              <a:rPr lang="tr-TR" dirty="0" err="1"/>
              <a:t>mikroyapı</a:t>
            </a:r>
            <a:r>
              <a:rPr lang="tr-TR" dirty="0"/>
              <a:t> </a:t>
            </a:r>
            <a:r>
              <a:rPr lang="tr-TR" dirty="0" smtClean="0"/>
              <a:t>özelliklerinin incelenmesinde </a:t>
            </a:r>
            <a:r>
              <a:rPr lang="tr-TR" dirty="0"/>
              <a:t>bu araçlar kullanılmaktadır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Bu tekniklerin bazılarında </a:t>
            </a:r>
            <a:r>
              <a:rPr lang="tr-TR" dirty="0" smtClean="0"/>
              <a:t>mikroskobun yanında </a:t>
            </a:r>
            <a:r>
              <a:rPr lang="tr-TR" dirty="0"/>
              <a:t>bir fotoğraf çekme ünitesi de bulunur ve bu ünite vasıtası ile çekilen ve </a:t>
            </a:r>
            <a:r>
              <a:rPr lang="tr-TR" dirty="0" smtClean="0"/>
              <a:t>kaydedilen fotoğraf </a:t>
            </a:r>
            <a:r>
              <a:rPr lang="tr-TR" b="1" dirty="0" err="1">
                <a:solidFill>
                  <a:srgbClr val="006600"/>
                </a:solidFill>
              </a:rPr>
              <a:t>fotomikrograf</a:t>
            </a:r>
            <a:r>
              <a:rPr lang="tr-TR" b="1" dirty="0"/>
              <a:t> </a:t>
            </a:r>
            <a:r>
              <a:rPr lang="tr-TR" dirty="0"/>
              <a:t>olarak adlandırılır.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7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3630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61" y="1412775"/>
            <a:ext cx="4692284" cy="469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72" y="2272750"/>
            <a:ext cx="2336170" cy="297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9922"/>
            <a:ext cx="1894156" cy="503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93" y="188640"/>
            <a:ext cx="8928992" cy="43490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Mürekkep 1"/>
              <p14:cNvContentPartPr/>
              <p14:nvPr/>
            </p14:nvContentPartPr>
            <p14:xfrm>
              <a:off x="367200" y="97200"/>
              <a:ext cx="8320680" cy="6601320"/>
            </p14:xfrm>
          </p:contentPart>
        </mc:Choice>
        <mc:Fallback>
          <p:pic>
            <p:nvPicPr>
              <p:cNvPr id="2" name="Mürekkep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840" y="87840"/>
                <a:ext cx="8339400" cy="66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21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53815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8112"/>
            <a:ext cx="2736304" cy="351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90762"/>
            <a:ext cx="3456384" cy="266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51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>
            <a:normAutofit/>
          </a:bodyPr>
          <a:lstStyle/>
          <a:p>
            <a:r>
              <a:rPr lang="tr-TR" dirty="0"/>
              <a:t>Bir optik mikroskop ile elde edilebilecek en büyük büyütme oranının üst sınırı </a:t>
            </a:r>
            <a:r>
              <a:rPr lang="tr-TR" dirty="0" smtClean="0"/>
              <a:t>yaklaşık 2000 </a:t>
            </a:r>
            <a:r>
              <a:rPr lang="tr-TR" dirty="0"/>
              <a:t>büyütmedir. Bunun yanında, bazı yapısal öğeler optik mikroskop ile inceleme </a:t>
            </a:r>
            <a:r>
              <a:rPr lang="tr-TR" dirty="0" smtClean="0"/>
              <a:t>yapılmasına olanak </a:t>
            </a:r>
            <a:r>
              <a:rPr lang="tr-TR" dirty="0"/>
              <a:t>vermeyecek kadar ince ve küçüktür. Bu gibi durumlarda, çok daha </a:t>
            </a:r>
            <a:r>
              <a:rPr lang="tr-TR" dirty="0" smtClean="0"/>
              <a:t>büyük büyütmelerin </a:t>
            </a:r>
            <a:r>
              <a:rPr lang="tr-TR" dirty="0"/>
              <a:t>mümkün olduğu </a:t>
            </a:r>
            <a:r>
              <a:rPr lang="tr-TR" b="1" dirty="0">
                <a:solidFill>
                  <a:srgbClr val="006600"/>
                </a:solidFill>
              </a:rPr>
              <a:t>elektron mikroskopları</a:t>
            </a:r>
            <a:r>
              <a:rPr lang="tr-TR" dirty="0"/>
              <a:t> kullanılabilir.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56873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</a:t>
            </a:r>
            <a:r>
              <a:rPr lang="tr-TR" b="1" dirty="0">
                <a:solidFill>
                  <a:srgbClr val="006600"/>
                </a:solidFill>
              </a:rPr>
              <a:t>transmisyon elektron mikroskobu (TEM) </a:t>
            </a:r>
            <a:r>
              <a:rPr lang="tr-TR" dirty="0"/>
              <a:t>ile elde edilen bir görüntü, numune </a:t>
            </a:r>
            <a:r>
              <a:rPr lang="tr-TR" dirty="0" smtClean="0"/>
              <a:t>içinden geçen </a:t>
            </a:r>
            <a:r>
              <a:rPr lang="tr-TR" dirty="0"/>
              <a:t>elektron ışınları tarafından oluşturulur ve bu yöntem ile numunenin iç </a:t>
            </a:r>
            <a:r>
              <a:rPr lang="tr-TR" dirty="0" smtClean="0"/>
              <a:t>kısımlarında bulunan </a:t>
            </a:r>
            <a:r>
              <a:rPr lang="tr-TR" dirty="0" err="1"/>
              <a:t>mikroyapı</a:t>
            </a:r>
            <a:r>
              <a:rPr lang="tr-TR" dirty="0"/>
              <a:t> ayrıntılarının gözlenmesi mümkündür.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7306521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2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nn-NO" b="1" dirty="0">
                <a:solidFill>
                  <a:srgbClr val="006600"/>
                </a:solidFill>
              </a:rPr>
              <a:t>Tarama elektron mikroskobu [Scanning electron microscopy (SEM)]</a:t>
            </a:r>
            <a:r>
              <a:rPr lang="nn-NO" b="1" dirty="0"/>
              <a:t> </a:t>
            </a:r>
            <a:r>
              <a:rPr lang="nn-NO" dirty="0"/>
              <a:t>çok daha yeni </a:t>
            </a:r>
            <a:r>
              <a:rPr lang="nn-NO" dirty="0" smtClean="0"/>
              <a:t>ve</a:t>
            </a:r>
            <a:r>
              <a:rPr lang="tr-TR" dirty="0" smtClean="0"/>
              <a:t> son </a:t>
            </a:r>
            <a:r>
              <a:rPr lang="tr-TR" dirty="0"/>
              <a:t>derece kullanışlı bir inceleme aracıdır. İncelenecek numunenin yüzeyi bir elektron </a:t>
            </a:r>
            <a:r>
              <a:rPr lang="tr-TR" dirty="0" smtClean="0"/>
              <a:t>demeti ile </a:t>
            </a:r>
            <a:r>
              <a:rPr lang="tr-TR" dirty="0"/>
              <a:t>taranır ve yansıyan (ya da geri-</a:t>
            </a:r>
            <a:r>
              <a:rPr lang="tr-TR" dirty="0" err="1"/>
              <a:t>saçınan</a:t>
            </a:r>
            <a:r>
              <a:rPr lang="tr-TR" dirty="0"/>
              <a:t>) elektron ışınları toplanır ve tarama hızı </a:t>
            </a:r>
            <a:r>
              <a:rPr lang="tr-TR" dirty="0" smtClean="0"/>
              <a:t>ile aynı </a:t>
            </a:r>
            <a:r>
              <a:rPr lang="tr-TR" dirty="0"/>
              <a:t>hızda (tüplü televizyon ekranlarında olduğu gibi) katot ışınım tüpü üzerinde gösterilir.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6912768" cy="33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1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Son </a:t>
            </a:r>
            <a:r>
              <a:rPr lang="tr-TR" dirty="0" smtClean="0"/>
              <a:t>on beş </a:t>
            </a:r>
            <a:r>
              <a:rPr lang="tr-TR" dirty="0"/>
              <a:t>yıl içinde tarama uç mikroskop ailesinin gelişmesi ile </a:t>
            </a:r>
            <a:r>
              <a:rPr lang="tr-TR" dirty="0" err="1"/>
              <a:t>mikroskobi</a:t>
            </a:r>
            <a:r>
              <a:rPr lang="tr-TR" dirty="0"/>
              <a:t> alanında </a:t>
            </a:r>
            <a:r>
              <a:rPr lang="tr-TR" dirty="0" smtClean="0"/>
              <a:t>bir devrim </a:t>
            </a:r>
            <a:r>
              <a:rPr lang="tr-TR" dirty="0"/>
              <a:t>yaşanmıştır. Birkaç farklı çeşidi bulunan </a:t>
            </a:r>
            <a:r>
              <a:rPr lang="tr-TR" b="1" dirty="0">
                <a:solidFill>
                  <a:srgbClr val="006600"/>
                </a:solidFill>
              </a:rPr>
              <a:t>tarama uç mikroskobu (TUM</a:t>
            </a:r>
            <a:r>
              <a:rPr lang="tr-TR" b="1" dirty="0" smtClean="0">
                <a:solidFill>
                  <a:srgbClr val="006600"/>
                </a:solidFill>
              </a:rPr>
              <a:t>)</a:t>
            </a:r>
            <a:r>
              <a:rPr lang="tr-TR" dirty="0" smtClean="0"/>
              <a:t> görüntünün oluşturulmasında </a:t>
            </a:r>
            <a:r>
              <a:rPr lang="tr-TR" dirty="0"/>
              <a:t>ışık veya elektron kullanmadığı için optik ve elektron </a:t>
            </a:r>
            <a:r>
              <a:rPr lang="tr-TR" dirty="0" smtClean="0"/>
              <a:t>mikroskoplarından ayrılır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mikroskop diğerlerinden farklı olarak atomsal ölçekte, </a:t>
            </a:r>
            <a:r>
              <a:rPr lang="tr-TR" dirty="0" smtClean="0"/>
              <a:t>incelenen numunenin </a:t>
            </a:r>
            <a:r>
              <a:rPr lang="tr-TR" dirty="0"/>
              <a:t>yüzey özelliklerini ve detaylarını temsil eden bir </a:t>
            </a:r>
            <a:r>
              <a:rPr lang="tr-TR" dirty="0" err="1"/>
              <a:t>topoğrafik</a:t>
            </a:r>
            <a:r>
              <a:rPr lang="tr-TR" dirty="0"/>
              <a:t> harita oluşturur.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00466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8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7069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58490"/>
            <a:ext cx="8570694" cy="123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ağ Ok 5"/>
          <p:cNvSpPr/>
          <p:nvPr/>
        </p:nvSpPr>
        <p:spPr>
          <a:xfrm>
            <a:off x="6949139" y="6123317"/>
            <a:ext cx="1295269" cy="40627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hlinkClick r:id="" action="ppaction://hlinkshowjump?jump=nextslide"/>
              </a:rPr>
              <a:t>Şekil 4.15</a:t>
            </a:r>
            <a:r>
              <a:rPr lang="tr-TR" i="1" dirty="0" smtClean="0">
                <a:hlinkClick r:id="" action="ppaction://hlinkshowjump?jump=nextslide"/>
              </a:rPr>
              <a:t>b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87043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4" y="332656"/>
            <a:ext cx="884756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4" y="4581128"/>
            <a:ext cx="8847564" cy="127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1180728"/>
          </a:xfrm>
        </p:spPr>
        <p:txBody>
          <a:bodyPr/>
          <a:lstStyle/>
          <a:p>
            <a:r>
              <a:rPr lang="tr-TR" dirty="0"/>
              <a:t>Çok kristalli malzemelerin özellikleri açısından genellikle </a:t>
            </a:r>
            <a:r>
              <a:rPr lang="tr-TR" b="1" dirty="0">
                <a:solidFill>
                  <a:srgbClr val="006600"/>
                </a:solidFill>
              </a:rPr>
              <a:t>tane boyutu</a:t>
            </a:r>
            <a:r>
              <a:rPr lang="tr-TR" dirty="0"/>
              <a:t>nun bilinmesi gerekir.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69405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263449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54" y="3919196"/>
            <a:ext cx="3845282" cy="67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121257"/>
            <a:ext cx="648072" cy="27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744216"/>
            <a:ext cx="8928992" cy="1540768"/>
          </a:xfrm>
        </p:spPr>
        <p:txBody>
          <a:bodyPr>
            <a:normAutofit/>
          </a:bodyPr>
          <a:lstStyle/>
          <a:p>
            <a:r>
              <a:rPr lang="tr-TR" sz="3000" dirty="0"/>
              <a:t>Bir atomun bulunması gerekirken boş kalan </a:t>
            </a:r>
            <a:r>
              <a:rPr lang="tr-TR" sz="3000" b="1" dirty="0">
                <a:solidFill>
                  <a:srgbClr val="006600"/>
                </a:solidFill>
              </a:rPr>
              <a:t>atomsal boşluk </a:t>
            </a:r>
            <a:r>
              <a:rPr lang="tr-TR" sz="3000" dirty="0"/>
              <a:t>(</a:t>
            </a:r>
            <a:r>
              <a:rPr lang="tr-TR" sz="3000" dirty="0" err="1"/>
              <a:t>boşyer</a:t>
            </a:r>
            <a:r>
              <a:rPr lang="tr-TR" sz="3000" dirty="0"/>
              <a:t>) veya diğer bir </a:t>
            </a:r>
            <a:r>
              <a:rPr lang="tr-TR" sz="3000" dirty="0" smtClean="0"/>
              <a:t>ifadeyle boş </a:t>
            </a:r>
            <a:r>
              <a:rPr lang="tr-TR" sz="3000" dirty="0"/>
              <a:t>kafes noktaları en basit noktasal kusurlardır (</a:t>
            </a:r>
            <a:r>
              <a:rPr lang="tr-TR" sz="3000" dirty="0">
                <a:hlinkClick r:id="" action="ppaction://hlinkshowjump?jump=nextslide"/>
              </a:rPr>
              <a:t>Şekil 4.1</a:t>
            </a:r>
            <a:r>
              <a:rPr lang="tr-TR" sz="3000" dirty="0"/>
              <a:t>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134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7"/>
            <a:ext cx="231162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91607"/>
            <a:ext cx="325920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05910"/>
            <a:ext cx="535682" cy="28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03548" y="4759758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Bu ifadede, </a:t>
            </a:r>
            <a:r>
              <a:rPr lang="tr-TR" sz="2800" i="1" dirty="0"/>
              <a:t>N </a:t>
            </a:r>
            <a:r>
              <a:rPr lang="tr-TR" sz="2800" dirty="0"/>
              <a:t>birim hacimdeki kafes noktalarının toplam sayısı, </a:t>
            </a:r>
            <a:r>
              <a:rPr lang="tr-TR" sz="2800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tr-TR" sz="2800" i="1" baseline="-25000" dirty="0" err="1"/>
              <a:t>b</a:t>
            </a:r>
            <a:r>
              <a:rPr lang="tr-TR" sz="2800" i="1" dirty="0"/>
              <a:t> </a:t>
            </a:r>
            <a:r>
              <a:rPr lang="tr-TR" sz="2800" dirty="0"/>
              <a:t>bir boşluğun oluşması için gerekli enerji, </a:t>
            </a:r>
            <a:r>
              <a:rPr lang="tr-TR" sz="2800" i="1" dirty="0"/>
              <a:t>T </a:t>
            </a:r>
            <a:r>
              <a:rPr lang="tr-TR" sz="2800" dirty="0"/>
              <a:t>Kelvin cinsinden mutlak sıcaklık, </a:t>
            </a:r>
            <a:r>
              <a:rPr lang="tr-TR" sz="2800" i="1" dirty="0"/>
              <a:t>k </a:t>
            </a:r>
            <a:r>
              <a:rPr lang="tr-TR" sz="2800" dirty="0"/>
              <a:t>ise gaz ya da </a:t>
            </a:r>
            <a:r>
              <a:rPr lang="tr-TR" sz="2800" b="1" dirty="0">
                <a:solidFill>
                  <a:srgbClr val="006600"/>
                </a:solidFill>
              </a:rPr>
              <a:t>Boltzmann sabiti</a:t>
            </a:r>
            <a:r>
              <a:rPr lang="tr-TR" sz="2800" dirty="0"/>
              <a:t>dir.</a:t>
            </a:r>
          </a:p>
        </p:txBody>
      </p:sp>
    </p:spTree>
    <p:extLst>
      <p:ext uri="{BB962C8B-B14F-4D97-AF65-F5344CB8AC3E}">
        <p14:creationId xmlns:p14="http://schemas.microsoft.com/office/powerpoint/2010/main" val="5815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600400" cy="340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8379"/>
            <a:ext cx="363846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67544" y="4293096"/>
            <a:ext cx="7568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Kristali oluşturan atomlardan biri, normal şartlarda atomların bulunmadığı </a:t>
            </a:r>
            <a:r>
              <a:rPr lang="tr-TR" sz="2800" dirty="0" err="1"/>
              <a:t>arayer</a:t>
            </a:r>
            <a:r>
              <a:rPr lang="tr-TR" sz="2800" dirty="0"/>
              <a:t> boşluklarına girebilir. Bu tip atomlara </a:t>
            </a:r>
            <a:r>
              <a:rPr lang="tr-TR" sz="2800" b="1" dirty="0">
                <a:solidFill>
                  <a:srgbClr val="006600"/>
                </a:solidFill>
              </a:rPr>
              <a:t>kendinde-</a:t>
            </a:r>
            <a:r>
              <a:rPr lang="tr-TR" sz="2800" b="1" dirty="0" err="1">
                <a:solidFill>
                  <a:srgbClr val="006600"/>
                </a:solidFill>
              </a:rPr>
              <a:t>arayer</a:t>
            </a:r>
            <a:r>
              <a:rPr lang="tr-TR" sz="2800" b="1" dirty="0">
                <a:solidFill>
                  <a:srgbClr val="006600"/>
                </a:solidFill>
              </a:rPr>
              <a:t> atomu </a:t>
            </a:r>
            <a:r>
              <a:rPr lang="tr-TR" sz="2800" dirty="0"/>
              <a:t>denir.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Mürekkep 4"/>
              <p14:cNvContentPartPr/>
              <p14:nvPr/>
            </p14:nvContentPartPr>
            <p14:xfrm>
              <a:off x="3645000" y="1542960"/>
              <a:ext cx="360" cy="360"/>
            </p14:xfrm>
          </p:contentPart>
        </mc:Choice>
        <mc:Fallback>
          <p:pic>
            <p:nvPicPr>
              <p:cNvPr id="5" name="Mürekkep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5640" y="1533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91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45435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Yaygın </a:t>
            </a:r>
            <a:r>
              <a:rPr lang="tr-TR" dirty="0"/>
              <a:t>olarak </a:t>
            </a:r>
            <a:r>
              <a:rPr lang="tr-TR" dirty="0" smtClean="0"/>
              <a:t>kullanılan metallerin </a:t>
            </a:r>
            <a:r>
              <a:rPr lang="tr-TR" dirty="0"/>
              <a:t>çoğunda, malzemelere belirli özellikler kazandırmak üzere </a:t>
            </a:r>
            <a:r>
              <a:rPr lang="tr-TR" dirty="0" smtClean="0"/>
              <a:t>alaşım elementlerinin atomları bilerek </a:t>
            </a:r>
            <a:r>
              <a:rPr lang="tr-TR" dirty="0"/>
              <a:t>ilave edilir ve dolayısıyla saf metallerin yerine, daha çok </a:t>
            </a:r>
            <a:r>
              <a:rPr lang="tr-TR" b="1" dirty="0">
                <a:solidFill>
                  <a:srgbClr val="006600"/>
                </a:solidFill>
              </a:rPr>
              <a:t>alaşım</a:t>
            </a:r>
            <a:r>
              <a:rPr lang="tr-TR" dirty="0"/>
              <a:t>ları kullanılır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Bir metale alaşım </a:t>
            </a:r>
            <a:r>
              <a:rPr lang="tr-TR" dirty="0" smtClean="0"/>
              <a:t>elementleri </a:t>
            </a:r>
            <a:r>
              <a:rPr lang="tr-TR" dirty="0"/>
              <a:t>atomlarının ilave edilmesi sonucu, </a:t>
            </a:r>
            <a:r>
              <a:rPr lang="tr-TR" dirty="0" smtClean="0"/>
              <a:t>alaşımın </a:t>
            </a:r>
            <a:r>
              <a:rPr lang="tr-TR" dirty="0"/>
              <a:t>türüne, </a:t>
            </a:r>
            <a:r>
              <a:rPr lang="tr-TR" dirty="0" smtClean="0"/>
              <a:t>konsantrasyonuna ve </a:t>
            </a:r>
            <a:r>
              <a:rPr lang="tr-TR" dirty="0"/>
              <a:t>alaşımın sıcaklığına bağlı olarak </a:t>
            </a:r>
            <a:r>
              <a:rPr lang="tr-TR" b="1" dirty="0">
                <a:solidFill>
                  <a:srgbClr val="006600"/>
                </a:solidFill>
              </a:rPr>
              <a:t>katı çözelti </a:t>
            </a:r>
            <a:r>
              <a:rPr lang="tr-TR" dirty="0"/>
              <a:t>ve/veya </a:t>
            </a:r>
            <a:r>
              <a:rPr lang="tr-TR" i="1" dirty="0"/>
              <a:t>yeni ikinci bir faz </a:t>
            </a:r>
            <a:r>
              <a:rPr lang="tr-TR" dirty="0"/>
              <a:t>oluşabilir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539552" y="26064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4.3. Katılarda Alaşım Elementleri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4968552"/>
          </a:xfrm>
        </p:spPr>
        <p:txBody>
          <a:bodyPr>
            <a:normAutofit/>
          </a:bodyPr>
          <a:lstStyle/>
          <a:p>
            <a:r>
              <a:rPr lang="tr-TR" dirty="0"/>
              <a:t>Alaşımları oluşturan elementlerin anlatımında daha çok </a:t>
            </a:r>
            <a:r>
              <a:rPr lang="tr-TR" b="1" dirty="0">
                <a:solidFill>
                  <a:srgbClr val="006600"/>
                </a:solidFill>
              </a:rPr>
              <a:t>çözen</a:t>
            </a:r>
            <a:r>
              <a:rPr lang="tr-TR" b="1" dirty="0"/>
              <a:t> </a:t>
            </a:r>
            <a:r>
              <a:rPr lang="tr-TR" dirty="0"/>
              <a:t>ve </a:t>
            </a:r>
            <a:r>
              <a:rPr lang="tr-TR" b="1" dirty="0" smtClean="0">
                <a:solidFill>
                  <a:srgbClr val="006600"/>
                </a:solidFill>
              </a:rPr>
              <a:t>çözünen</a:t>
            </a:r>
            <a:r>
              <a:rPr lang="tr-TR" b="1" dirty="0" smtClean="0"/>
              <a:t> </a:t>
            </a:r>
            <a:r>
              <a:rPr lang="tr-TR" dirty="0" smtClean="0"/>
              <a:t>terimleri kullanılır.</a:t>
            </a:r>
          </a:p>
          <a:p>
            <a:endParaRPr lang="tr-TR" dirty="0"/>
          </a:p>
          <a:p>
            <a:r>
              <a:rPr lang="tr-TR" i="1" dirty="0">
                <a:solidFill>
                  <a:srgbClr val="006600"/>
                </a:solidFill>
              </a:rPr>
              <a:t>Çözen</a:t>
            </a:r>
            <a:r>
              <a:rPr lang="tr-TR" dirty="0">
                <a:solidFill>
                  <a:srgbClr val="006600"/>
                </a:solidFill>
              </a:rPr>
              <a:t>,</a:t>
            </a:r>
            <a:r>
              <a:rPr lang="tr-TR" dirty="0"/>
              <a:t> alaşımın ana yapısını oluşturan ve en yüksek miktarda </a:t>
            </a:r>
            <a:r>
              <a:rPr lang="tr-TR" dirty="0" smtClean="0"/>
              <a:t>bulunan element </a:t>
            </a:r>
            <a:r>
              <a:rPr lang="tr-TR" dirty="0"/>
              <a:t>atomları için kullanılır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Daha az miktarda bulunan element için ise </a:t>
            </a:r>
            <a:r>
              <a:rPr lang="tr-TR" i="1" dirty="0">
                <a:solidFill>
                  <a:srgbClr val="006600"/>
                </a:solidFill>
              </a:rPr>
              <a:t>çözünen</a:t>
            </a:r>
            <a:r>
              <a:rPr lang="tr-TR" dirty="0"/>
              <a:t> ifadesi kullanılır.</a:t>
            </a:r>
          </a:p>
        </p:txBody>
      </p:sp>
    </p:spTree>
    <p:extLst>
      <p:ext uri="{BB962C8B-B14F-4D97-AF65-F5344CB8AC3E}">
        <p14:creationId xmlns:p14="http://schemas.microsoft.com/office/powerpoint/2010/main" val="28641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3816424"/>
          </a:xfrm>
        </p:spPr>
        <p:txBody>
          <a:bodyPr/>
          <a:lstStyle/>
          <a:p>
            <a:r>
              <a:rPr lang="tr-TR" dirty="0" smtClean="0"/>
              <a:t>Alaşım elementlerinin atomları </a:t>
            </a:r>
            <a:r>
              <a:rPr lang="tr-TR" dirty="0"/>
              <a:t>noktasal kusurları, katı çözeltilerde bulundukları yere göre </a:t>
            </a:r>
            <a:r>
              <a:rPr lang="tr-TR" b="1" dirty="0" err="1">
                <a:solidFill>
                  <a:srgbClr val="006600"/>
                </a:solidFill>
              </a:rPr>
              <a:t>yeralan</a:t>
            </a:r>
            <a:r>
              <a:rPr lang="tr-TR" b="1" dirty="0"/>
              <a:t> </a:t>
            </a:r>
            <a:r>
              <a:rPr lang="tr-TR" dirty="0"/>
              <a:t>ve </a:t>
            </a:r>
            <a:r>
              <a:rPr lang="tr-TR" b="1" dirty="0" err="1" smtClean="0">
                <a:solidFill>
                  <a:srgbClr val="006600"/>
                </a:solidFill>
              </a:rPr>
              <a:t>arayer</a:t>
            </a:r>
            <a:r>
              <a:rPr lang="tr-TR" b="1" dirty="0" smtClean="0"/>
              <a:t> </a:t>
            </a:r>
            <a:r>
              <a:rPr lang="tr-TR" dirty="0" smtClean="0"/>
              <a:t>olmak </a:t>
            </a:r>
            <a:r>
              <a:rPr lang="tr-TR" dirty="0"/>
              <a:t>üzere ikiye ayrılır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/>
              <a:t>Yeralan</a:t>
            </a:r>
            <a:r>
              <a:rPr lang="tr-TR" dirty="0"/>
              <a:t> türünde, çözünen ya da </a:t>
            </a:r>
            <a:r>
              <a:rPr lang="tr-TR" dirty="0" smtClean="0"/>
              <a:t>alaşım elementlerinin </a:t>
            </a:r>
            <a:r>
              <a:rPr lang="tr-TR" dirty="0"/>
              <a:t>atomları bazı </a:t>
            </a:r>
            <a:r>
              <a:rPr lang="tr-TR" dirty="0" smtClean="0"/>
              <a:t>kafes noktalarında</a:t>
            </a:r>
            <a:r>
              <a:rPr lang="tr-TR" dirty="0"/>
              <a:t>, çözen atomlarının yerlerini alır (</a:t>
            </a:r>
            <a:r>
              <a:rPr lang="tr-TR" dirty="0">
                <a:hlinkClick r:id="" action="ppaction://hlinkshowjump?jump=nextslide"/>
              </a:rPr>
              <a:t>Şekil 4.2</a:t>
            </a:r>
            <a:r>
              <a:rPr lang="tr-TR" dirty="0" smtClean="0"/>
              <a:t>).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8354"/>
            <a:ext cx="2880320" cy="3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6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9651"/>
            <a:ext cx="534469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08856"/>
            <a:ext cx="2908310" cy="23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7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955</Words>
  <Application>Microsoft Office PowerPoint</Application>
  <PresentationFormat>Ekran Gösterisi (4:3)</PresentationFormat>
  <Paragraphs>60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alper</dc:creator>
  <cp:lastModifiedBy>karaaslan</cp:lastModifiedBy>
  <cp:revision>26</cp:revision>
  <dcterms:created xsi:type="dcterms:W3CDTF">2013-11-12T11:49:17Z</dcterms:created>
  <dcterms:modified xsi:type="dcterms:W3CDTF">2020-10-27T12:29:07Z</dcterms:modified>
</cp:coreProperties>
</file>