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6" r:id="rId4"/>
    <p:sldId id="305" r:id="rId5"/>
    <p:sldId id="304" r:id="rId6"/>
    <p:sldId id="295" r:id="rId7"/>
    <p:sldId id="261" r:id="rId8"/>
    <p:sldId id="292" r:id="rId9"/>
    <p:sldId id="293" r:id="rId10"/>
    <p:sldId id="294" r:id="rId11"/>
    <p:sldId id="260" r:id="rId12"/>
    <p:sldId id="266" r:id="rId13"/>
    <p:sldId id="270" r:id="rId14"/>
    <p:sldId id="267" r:id="rId15"/>
    <p:sldId id="288" r:id="rId16"/>
    <p:sldId id="290" r:id="rId17"/>
    <p:sldId id="289" r:id="rId18"/>
    <p:sldId id="264" r:id="rId19"/>
    <p:sldId id="303" r:id="rId20"/>
    <p:sldId id="262" r:id="rId21"/>
    <p:sldId id="291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65" r:id="rId32"/>
    <p:sldId id="280" r:id="rId33"/>
    <p:sldId id="286" r:id="rId34"/>
    <p:sldId id="301" r:id="rId35"/>
    <p:sldId id="287" r:id="rId36"/>
    <p:sldId id="302" r:id="rId37"/>
    <p:sldId id="281" r:id="rId38"/>
    <p:sldId id="282" r:id="rId39"/>
    <p:sldId id="283" r:id="rId40"/>
    <p:sldId id="284" r:id="rId41"/>
    <p:sldId id="285" r:id="rId42"/>
    <p:sldId id="296" r:id="rId43"/>
    <p:sldId id="297" r:id="rId44"/>
    <p:sldId id="298" r:id="rId45"/>
    <p:sldId id="299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430BD5-D235-4B1A-A47E-90D7332F05F2}" v="2" dt="2024-02-28T06:17:41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İM KOÇ" userId="57505161-53f8-4c80-b384-7e094128ec61" providerId="ADAL" clId="{DEC6B572-FF57-45B2-920E-2409A965C54F}"/>
    <pc:docChg chg="undo redo custSel addSld delSld modSld sldOrd">
      <pc:chgData name="KERİM KOÇ" userId="57505161-53f8-4c80-b384-7e094128ec61" providerId="ADAL" clId="{DEC6B572-FF57-45B2-920E-2409A965C54F}" dt="2024-02-21T06:30:27.343" v="7781" actId="1076"/>
      <pc:docMkLst>
        <pc:docMk/>
      </pc:docMkLst>
      <pc:sldChg chg="addSp modSp mod ord">
        <pc:chgData name="KERİM KOÇ" userId="57505161-53f8-4c80-b384-7e094128ec61" providerId="ADAL" clId="{DEC6B572-FF57-45B2-920E-2409A965C54F}" dt="2023-02-23T08:41:11.801" v="6522"/>
        <pc:sldMkLst>
          <pc:docMk/>
          <pc:sldMk cId="636236116" sldId="256"/>
        </pc:sldMkLst>
        <pc:spChg chg="mod">
          <ac:chgData name="KERİM KOÇ" userId="57505161-53f8-4c80-b384-7e094128ec61" providerId="ADAL" clId="{DEC6B572-FF57-45B2-920E-2409A965C54F}" dt="2023-02-16T15:30:48.393" v="37" actId="27636"/>
          <ac:spMkLst>
            <pc:docMk/>
            <pc:sldMk cId="636236116" sldId="256"/>
            <ac:spMk id="2" creationId="{C902A5FF-1C4D-436C-3025-AEAA98940E81}"/>
          </ac:spMkLst>
        </pc:spChg>
        <pc:spChg chg="mod">
          <ac:chgData name="KERİM KOÇ" userId="57505161-53f8-4c80-b384-7e094128ec61" providerId="ADAL" clId="{DEC6B572-FF57-45B2-920E-2409A965C54F}" dt="2023-02-16T15:30:43.163" v="33" actId="1076"/>
          <ac:spMkLst>
            <pc:docMk/>
            <pc:sldMk cId="636236116" sldId="256"/>
            <ac:spMk id="3" creationId="{34747066-C0C5-1699-FC5F-DA5DA3F01771}"/>
          </ac:spMkLst>
        </pc:spChg>
        <pc:spChg chg="add mod">
          <ac:chgData name="KERİM KOÇ" userId="57505161-53f8-4c80-b384-7e094128ec61" providerId="ADAL" clId="{DEC6B572-FF57-45B2-920E-2409A965C54F}" dt="2023-02-18T14:09:54.231" v="2502" actId="1076"/>
          <ac:spMkLst>
            <pc:docMk/>
            <pc:sldMk cId="636236116" sldId="256"/>
            <ac:spMk id="4" creationId="{6C767FBF-B6D3-2CE0-3993-851CEBB79BBB}"/>
          </ac:spMkLst>
        </pc:spChg>
      </pc:sldChg>
      <pc:sldChg chg="addSp delSp modSp mod modAnim">
        <pc:chgData name="KERİM KOÇ" userId="57505161-53f8-4c80-b384-7e094128ec61" providerId="ADAL" clId="{DEC6B572-FF57-45B2-920E-2409A965C54F}" dt="2023-02-16T15:35:08.591" v="565" actId="478"/>
        <pc:sldMkLst>
          <pc:docMk/>
          <pc:sldMk cId="584964876" sldId="257"/>
        </pc:sldMkLst>
        <pc:spChg chg="del">
          <ac:chgData name="KERİM KOÇ" userId="57505161-53f8-4c80-b384-7e094128ec61" providerId="ADAL" clId="{DEC6B572-FF57-45B2-920E-2409A965C54F}" dt="2023-02-16T15:35:08.591" v="565" actId="478"/>
          <ac:spMkLst>
            <pc:docMk/>
            <pc:sldMk cId="584964876" sldId="257"/>
            <ac:spMk id="2" creationId="{CA85D0D5-9981-2386-8799-EE51044673A7}"/>
          </ac:spMkLst>
        </pc:spChg>
        <pc:spChg chg="mod">
          <ac:chgData name="KERİM KOÇ" userId="57505161-53f8-4c80-b384-7e094128ec61" providerId="ADAL" clId="{DEC6B572-FF57-45B2-920E-2409A965C54F}" dt="2023-02-16T15:32:06.034" v="184" actId="20577"/>
          <ac:spMkLst>
            <pc:docMk/>
            <pc:sldMk cId="584964876" sldId="257"/>
            <ac:spMk id="3" creationId="{41BEE3D1-6302-6C38-1559-DEB58D996AC2}"/>
          </ac:spMkLst>
        </pc:spChg>
        <pc:spChg chg="add mod">
          <ac:chgData name="KERİM KOÇ" userId="57505161-53f8-4c80-b384-7e094128ec61" providerId="ADAL" clId="{DEC6B572-FF57-45B2-920E-2409A965C54F}" dt="2023-02-16T15:35:08.591" v="565" actId="478"/>
          <ac:spMkLst>
            <pc:docMk/>
            <pc:sldMk cId="584964876" sldId="257"/>
            <ac:spMk id="5" creationId="{244DA8DC-91D6-6295-2E4A-8D5028ED28D7}"/>
          </ac:spMkLst>
        </pc:spChg>
      </pc:sldChg>
      <pc:sldChg chg="del">
        <pc:chgData name="KERİM KOÇ" userId="57505161-53f8-4c80-b384-7e094128ec61" providerId="ADAL" clId="{DEC6B572-FF57-45B2-920E-2409A965C54F}" dt="2023-02-16T15:32:13.618" v="185" actId="47"/>
        <pc:sldMkLst>
          <pc:docMk/>
          <pc:sldMk cId="3947048227" sldId="258"/>
        </pc:sldMkLst>
      </pc:sldChg>
      <pc:sldChg chg="modSp mod modAnim">
        <pc:chgData name="KERİM KOÇ" userId="57505161-53f8-4c80-b384-7e094128ec61" providerId="ADAL" clId="{DEC6B572-FF57-45B2-920E-2409A965C54F}" dt="2023-02-16T21:02:01.565" v="572" actId="15"/>
        <pc:sldMkLst>
          <pc:docMk/>
          <pc:sldMk cId="3941529161" sldId="259"/>
        </pc:sldMkLst>
        <pc:spChg chg="mod">
          <ac:chgData name="KERİM KOÇ" userId="57505161-53f8-4c80-b384-7e094128ec61" providerId="ADAL" clId="{DEC6B572-FF57-45B2-920E-2409A965C54F}" dt="2023-02-16T15:32:19.289" v="196" actId="20577"/>
          <ac:spMkLst>
            <pc:docMk/>
            <pc:sldMk cId="3941529161" sldId="259"/>
            <ac:spMk id="2" creationId="{CA85D0D5-9981-2386-8799-EE51044673A7}"/>
          </ac:spMkLst>
        </pc:spChg>
        <pc:spChg chg="mod">
          <ac:chgData name="KERİM KOÇ" userId="57505161-53f8-4c80-b384-7e094128ec61" providerId="ADAL" clId="{DEC6B572-FF57-45B2-920E-2409A965C54F}" dt="2023-02-16T21:02:01.565" v="572" actId="15"/>
          <ac:spMkLst>
            <pc:docMk/>
            <pc:sldMk cId="3941529161" sldId="259"/>
            <ac:spMk id="3" creationId="{41BEE3D1-6302-6C38-1559-DEB58D996AC2}"/>
          </ac:spMkLst>
        </pc:spChg>
      </pc:sldChg>
      <pc:sldChg chg="addSp modSp mod modAnim">
        <pc:chgData name="KERİM KOÇ" userId="57505161-53f8-4c80-b384-7e094128ec61" providerId="ADAL" clId="{DEC6B572-FF57-45B2-920E-2409A965C54F}" dt="2023-02-28T04:57:52.908" v="6856"/>
        <pc:sldMkLst>
          <pc:docMk/>
          <pc:sldMk cId="2869941606" sldId="260"/>
        </pc:sldMkLst>
        <pc:spChg chg="mod">
          <ac:chgData name="KERİM KOÇ" userId="57505161-53f8-4c80-b384-7e094128ec61" providerId="ADAL" clId="{DEC6B572-FF57-45B2-920E-2409A965C54F}" dt="2023-02-18T09:06:43.260" v="1736" actId="20577"/>
          <ac:spMkLst>
            <pc:docMk/>
            <pc:sldMk cId="2869941606" sldId="260"/>
            <ac:spMk id="2" creationId="{538DEFB5-22BD-70E6-AC4C-A27FCB7EB3E6}"/>
          </ac:spMkLst>
        </pc:spChg>
        <pc:spChg chg="mod">
          <ac:chgData name="KERİM KOÇ" userId="57505161-53f8-4c80-b384-7e094128ec61" providerId="ADAL" clId="{DEC6B572-FF57-45B2-920E-2409A965C54F}" dt="2023-02-28T04:57:25.951" v="6852" actId="313"/>
          <ac:spMkLst>
            <pc:docMk/>
            <pc:sldMk cId="2869941606" sldId="260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18T09:07:30.270" v="1740" actId="1076"/>
          <ac:picMkLst>
            <pc:docMk/>
            <pc:sldMk cId="2869941606" sldId="260"/>
            <ac:picMk id="4" creationId="{A749383A-E2A1-8AB8-AB63-CCCF73B22CE3}"/>
          </ac:picMkLst>
        </pc:picChg>
      </pc:sldChg>
      <pc:sldChg chg="modSp mod modAnim">
        <pc:chgData name="KERİM KOÇ" userId="57505161-53f8-4c80-b384-7e094128ec61" providerId="ADAL" clId="{DEC6B572-FF57-45B2-920E-2409A965C54F}" dt="2023-02-23T08:06:30.260" v="6366" actId="20577"/>
        <pc:sldMkLst>
          <pc:docMk/>
          <pc:sldMk cId="1703341340" sldId="261"/>
        </pc:sldMkLst>
        <pc:spChg chg="mod">
          <ac:chgData name="KERİM KOÇ" userId="57505161-53f8-4c80-b384-7e094128ec61" providerId="ADAL" clId="{DEC6B572-FF57-45B2-920E-2409A965C54F}" dt="2023-02-23T08:05:31.588" v="6243" actId="20577"/>
          <ac:spMkLst>
            <pc:docMk/>
            <pc:sldMk cId="1703341340" sldId="261"/>
            <ac:spMk id="2" creationId="{CA85D0D5-9981-2386-8799-EE51044673A7}"/>
          </ac:spMkLst>
        </pc:spChg>
        <pc:spChg chg="mod">
          <ac:chgData name="KERİM KOÇ" userId="57505161-53f8-4c80-b384-7e094128ec61" providerId="ADAL" clId="{DEC6B572-FF57-45B2-920E-2409A965C54F}" dt="2023-02-23T08:06:30.260" v="6366" actId="20577"/>
          <ac:spMkLst>
            <pc:docMk/>
            <pc:sldMk cId="1703341340" sldId="261"/>
            <ac:spMk id="3" creationId="{41BEE3D1-6302-6C38-1559-DEB58D996AC2}"/>
          </ac:spMkLst>
        </pc:spChg>
      </pc:sldChg>
      <pc:sldChg chg="addSp delSp modSp add mod">
        <pc:chgData name="KERİM KOÇ" userId="57505161-53f8-4c80-b384-7e094128ec61" providerId="ADAL" clId="{DEC6B572-FF57-45B2-920E-2409A965C54F}" dt="2023-03-07T06:02:50.346" v="7764" actId="20577"/>
        <pc:sldMkLst>
          <pc:docMk/>
          <pc:sldMk cId="2084285213" sldId="262"/>
        </pc:sldMkLst>
        <pc:spChg chg="mod">
          <ac:chgData name="KERİM KOÇ" userId="57505161-53f8-4c80-b384-7e094128ec61" providerId="ADAL" clId="{DEC6B572-FF57-45B2-920E-2409A965C54F}" dt="2023-03-07T06:02:50.346" v="7764" actId="20577"/>
          <ac:spMkLst>
            <pc:docMk/>
            <pc:sldMk cId="2084285213" sldId="262"/>
            <ac:spMk id="3" creationId="{AF9EDE38-B017-F882-D7B3-DD1D6280E071}"/>
          </ac:spMkLst>
        </pc:spChg>
        <pc:picChg chg="add del">
          <ac:chgData name="KERİM KOÇ" userId="57505161-53f8-4c80-b384-7e094128ec61" providerId="ADAL" clId="{DEC6B572-FF57-45B2-920E-2409A965C54F}" dt="2023-02-18T13:41:25.335" v="1827" actId="478"/>
          <ac:picMkLst>
            <pc:docMk/>
            <pc:sldMk cId="2084285213" sldId="262"/>
            <ac:picMk id="4" creationId="{E159165F-EDEB-C115-AFB4-8B73298E4560}"/>
          </ac:picMkLst>
        </pc:picChg>
        <pc:picChg chg="add mod">
          <ac:chgData name="KERİM KOÇ" userId="57505161-53f8-4c80-b384-7e094128ec61" providerId="ADAL" clId="{DEC6B572-FF57-45B2-920E-2409A965C54F}" dt="2023-02-18T13:42:20.832" v="1835" actId="1076"/>
          <ac:picMkLst>
            <pc:docMk/>
            <pc:sldMk cId="2084285213" sldId="262"/>
            <ac:picMk id="5" creationId="{A06DE7A6-E427-C2AE-DF7E-B4DF100B41EB}"/>
          </ac:picMkLst>
        </pc:picChg>
      </pc:sldChg>
      <pc:sldChg chg="modSp add del mod">
        <pc:chgData name="KERİM KOÇ" userId="57505161-53f8-4c80-b384-7e094128ec61" providerId="ADAL" clId="{DEC6B572-FF57-45B2-920E-2409A965C54F}" dt="2023-02-20T15:48:38.043" v="5750" actId="47"/>
        <pc:sldMkLst>
          <pc:docMk/>
          <pc:sldMk cId="1181750657" sldId="263"/>
        </pc:sldMkLst>
        <pc:spChg chg="mod">
          <ac:chgData name="KERİM KOÇ" userId="57505161-53f8-4c80-b384-7e094128ec61" providerId="ADAL" clId="{DEC6B572-FF57-45B2-920E-2409A965C54F}" dt="2023-02-18T08:53:35.794" v="1048" actId="20577"/>
          <ac:spMkLst>
            <pc:docMk/>
            <pc:sldMk cId="1181750657" sldId="263"/>
            <ac:spMk id="2" creationId="{538DEFB5-22BD-70E6-AC4C-A27FCB7EB3E6}"/>
          </ac:spMkLst>
        </pc:spChg>
        <pc:spChg chg="mod">
          <ac:chgData name="KERİM KOÇ" userId="57505161-53f8-4c80-b384-7e094128ec61" providerId="ADAL" clId="{DEC6B572-FF57-45B2-920E-2409A965C54F}" dt="2023-02-18T08:57:40.079" v="1354" actId="113"/>
          <ac:spMkLst>
            <pc:docMk/>
            <pc:sldMk cId="1181750657" sldId="263"/>
            <ac:spMk id="3" creationId="{AF9EDE38-B017-F882-D7B3-DD1D6280E071}"/>
          </ac:spMkLst>
        </pc:spChg>
      </pc:sldChg>
      <pc:sldChg chg="addSp modSp add mod modAnim">
        <pc:chgData name="KERİM KOÇ" userId="57505161-53f8-4c80-b384-7e094128ec61" providerId="ADAL" clId="{DEC6B572-FF57-45B2-920E-2409A965C54F}" dt="2023-02-18T13:38:53.595" v="1746" actId="1076"/>
        <pc:sldMkLst>
          <pc:docMk/>
          <pc:sldMk cId="2747556616" sldId="264"/>
        </pc:sldMkLst>
        <pc:spChg chg="mod">
          <ac:chgData name="KERİM KOÇ" userId="57505161-53f8-4c80-b384-7e094128ec61" providerId="ADAL" clId="{DEC6B572-FF57-45B2-920E-2409A965C54F}" dt="2023-02-18T08:59:37.436" v="1368" actId="20577"/>
          <ac:spMkLst>
            <pc:docMk/>
            <pc:sldMk cId="2747556616" sldId="264"/>
            <ac:spMk id="2" creationId="{538DEFB5-22BD-70E6-AC4C-A27FCB7EB3E6}"/>
          </ac:spMkLst>
        </pc:spChg>
        <pc:spChg chg="mod">
          <ac:chgData name="KERİM KOÇ" userId="57505161-53f8-4c80-b384-7e094128ec61" providerId="ADAL" clId="{DEC6B572-FF57-45B2-920E-2409A965C54F}" dt="2023-02-18T13:38:50.657" v="1745" actId="14100"/>
          <ac:spMkLst>
            <pc:docMk/>
            <pc:sldMk cId="2747556616" sldId="264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18T13:38:53.595" v="1746" actId="1076"/>
          <ac:picMkLst>
            <pc:docMk/>
            <pc:sldMk cId="2747556616" sldId="264"/>
            <ac:picMk id="4" creationId="{511830C3-B9CE-EE6A-C461-406EBF5ACD29}"/>
          </ac:picMkLst>
        </pc:picChg>
      </pc:sldChg>
      <pc:sldChg chg="add ord modAnim">
        <pc:chgData name="KERİM KOÇ" userId="57505161-53f8-4c80-b384-7e094128ec61" providerId="ADAL" clId="{DEC6B572-FF57-45B2-920E-2409A965C54F}" dt="2023-03-04T10:32:43.860" v="7629"/>
        <pc:sldMkLst>
          <pc:docMk/>
          <pc:sldMk cId="2311139259" sldId="265"/>
        </pc:sldMkLst>
      </pc:sldChg>
      <pc:sldChg chg="addSp delSp modSp add mod delAnim">
        <pc:chgData name="KERİM KOÇ" userId="57505161-53f8-4c80-b384-7e094128ec61" providerId="ADAL" clId="{DEC6B572-FF57-45B2-920E-2409A965C54F}" dt="2023-02-28T13:34:11.666" v="7298" actId="207"/>
        <pc:sldMkLst>
          <pc:docMk/>
          <pc:sldMk cId="2169544218" sldId="266"/>
        </pc:sldMkLst>
        <pc:spChg chg="mod">
          <ac:chgData name="KERİM KOÇ" userId="57505161-53f8-4c80-b384-7e094128ec61" providerId="ADAL" clId="{DEC6B572-FF57-45B2-920E-2409A965C54F}" dt="2023-02-28T13:34:11.666" v="7298" actId="207"/>
          <ac:spMkLst>
            <pc:docMk/>
            <pc:sldMk cId="2169544218" sldId="266"/>
            <ac:spMk id="2" creationId="{538DEFB5-22BD-70E6-AC4C-A27FCB7EB3E6}"/>
          </ac:spMkLst>
        </pc:spChg>
        <pc:spChg chg="del">
          <ac:chgData name="KERİM KOÇ" userId="57505161-53f8-4c80-b384-7e094128ec61" providerId="ADAL" clId="{DEC6B572-FF57-45B2-920E-2409A965C54F}" dt="2023-02-18T13:43:32.621" v="1863" actId="478"/>
          <ac:spMkLst>
            <pc:docMk/>
            <pc:sldMk cId="2169544218" sldId="266"/>
            <ac:spMk id="3" creationId="{AF9EDE38-B017-F882-D7B3-DD1D6280E071}"/>
          </ac:spMkLst>
        </pc:spChg>
        <pc:spChg chg="add del mod">
          <ac:chgData name="KERİM KOÇ" userId="57505161-53f8-4c80-b384-7e094128ec61" providerId="ADAL" clId="{DEC6B572-FF57-45B2-920E-2409A965C54F}" dt="2023-02-18T13:43:36.446" v="1864" actId="478"/>
          <ac:spMkLst>
            <pc:docMk/>
            <pc:sldMk cId="2169544218" sldId="266"/>
            <ac:spMk id="6" creationId="{AF60B2E4-103F-16B0-382A-44F87FBF2D85}"/>
          </ac:spMkLst>
        </pc:spChg>
        <pc:spChg chg="add mod">
          <ac:chgData name="KERİM KOÇ" userId="57505161-53f8-4c80-b384-7e094128ec61" providerId="ADAL" clId="{DEC6B572-FF57-45B2-920E-2409A965C54F}" dt="2023-02-18T13:45:49.372" v="1873" actId="1076"/>
          <ac:spMkLst>
            <pc:docMk/>
            <pc:sldMk cId="2169544218" sldId="266"/>
            <ac:spMk id="10" creationId="{90BA9624-D9DF-3CCA-C61F-AAC17B9D4EC2}"/>
          </ac:spMkLst>
        </pc:spChg>
        <pc:spChg chg="add mod">
          <ac:chgData name="KERİM KOÇ" userId="57505161-53f8-4c80-b384-7e094128ec61" providerId="ADAL" clId="{DEC6B572-FF57-45B2-920E-2409A965C54F}" dt="2023-02-18T13:46:20.325" v="1915" actId="20577"/>
          <ac:spMkLst>
            <pc:docMk/>
            <pc:sldMk cId="2169544218" sldId="266"/>
            <ac:spMk id="11" creationId="{CBB0DA2D-7AF9-CE8C-6F69-A7762632F1B7}"/>
          </ac:spMkLst>
        </pc:spChg>
        <pc:picChg chg="del">
          <ac:chgData name="KERİM KOÇ" userId="57505161-53f8-4c80-b384-7e094128ec61" providerId="ADAL" clId="{DEC6B572-FF57-45B2-920E-2409A965C54F}" dt="2023-02-18T13:43:30.578" v="1862" actId="478"/>
          <ac:picMkLst>
            <pc:docMk/>
            <pc:sldMk cId="2169544218" sldId="266"/>
            <ac:picMk id="4" creationId="{A749383A-E2A1-8AB8-AB63-CCCF73B22CE3}"/>
          </ac:picMkLst>
        </pc:picChg>
        <pc:picChg chg="add mod">
          <ac:chgData name="KERİM KOÇ" userId="57505161-53f8-4c80-b384-7e094128ec61" providerId="ADAL" clId="{DEC6B572-FF57-45B2-920E-2409A965C54F}" dt="2023-02-18T13:45:50.875" v="1874" actId="1076"/>
          <ac:picMkLst>
            <pc:docMk/>
            <pc:sldMk cId="2169544218" sldId="266"/>
            <ac:picMk id="8" creationId="{B98AAC85-2402-1B1D-8776-E43EC10F088D}"/>
          </ac:picMkLst>
        </pc:picChg>
      </pc:sldChg>
      <pc:sldChg chg="addSp delSp modSp add mod">
        <pc:chgData name="KERİM KOÇ" userId="57505161-53f8-4c80-b384-7e094128ec61" providerId="ADAL" clId="{DEC6B572-FF57-45B2-920E-2409A965C54F}" dt="2023-02-18T13:48:35.225" v="1947" actId="1076"/>
        <pc:sldMkLst>
          <pc:docMk/>
          <pc:sldMk cId="299748197" sldId="267"/>
        </pc:sldMkLst>
        <pc:spChg chg="del">
          <ac:chgData name="KERİM KOÇ" userId="57505161-53f8-4c80-b384-7e094128ec61" providerId="ADAL" clId="{DEC6B572-FF57-45B2-920E-2409A965C54F}" dt="2023-02-18T13:47:59.132" v="1921" actId="478"/>
          <ac:spMkLst>
            <pc:docMk/>
            <pc:sldMk cId="299748197" sldId="267"/>
            <ac:spMk id="10" creationId="{90BA9624-D9DF-3CCA-C61F-AAC17B9D4EC2}"/>
          </ac:spMkLst>
        </pc:spChg>
        <pc:spChg chg="mod">
          <ac:chgData name="KERİM KOÇ" userId="57505161-53f8-4c80-b384-7e094128ec61" providerId="ADAL" clId="{DEC6B572-FF57-45B2-920E-2409A965C54F}" dt="2023-02-18T13:48:10.530" v="1942" actId="14100"/>
          <ac:spMkLst>
            <pc:docMk/>
            <pc:sldMk cId="299748197" sldId="267"/>
            <ac:spMk id="11" creationId="{CBB0DA2D-7AF9-CE8C-6F69-A7762632F1B7}"/>
          </ac:spMkLst>
        </pc:spChg>
        <pc:picChg chg="add mod">
          <ac:chgData name="KERİM KOÇ" userId="57505161-53f8-4c80-b384-7e094128ec61" providerId="ADAL" clId="{DEC6B572-FF57-45B2-920E-2409A965C54F}" dt="2023-02-18T13:48:35.225" v="1947" actId="1076"/>
          <ac:picMkLst>
            <pc:docMk/>
            <pc:sldMk cId="299748197" sldId="267"/>
            <ac:picMk id="3" creationId="{1FD74B38-7E29-E736-2ACE-AEE31D8D3D55}"/>
          </ac:picMkLst>
        </pc:picChg>
        <pc:picChg chg="add mod">
          <ac:chgData name="KERİM KOÇ" userId="57505161-53f8-4c80-b384-7e094128ec61" providerId="ADAL" clId="{DEC6B572-FF57-45B2-920E-2409A965C54F}" dt="2023-02-18T13:48:33.907" v="1946" actId="14100"/>
          <ac:picMkLst>
            <pc:docMk/>
            <pc:sldMk cId="299748197" sldId="267"/>
            <ac:picMk id="4" creationId="{943F43F3-88E1-55FF-9989-C00361996F4E}"/>
          </ac:picMkLst>
        </pc:picChg>
        <pc:picChg chg="del">
          <ac:chgData name="KERİM KOÇ" userId="57505161-53f8-4c80-b384-7e094128ec61" providerId="ADAL" clId="{DEC6B572-FF57-45B2-920E-2409A965C54F}" dt="2023-02-18T13:47:51.533" v="1917" actId="478"/>
          <ac:picMkLst>
            <pc:docMk/>
            <pc:sldMk cId="299748197" sldId="267"/>
            <ac:picMk id="8" creationId="{B98AAC85-2402-1B1D-8776-E43EC10F088D}"/>
          </ac:picMkLst>
        </pc:picChg>
      </pc:sldChg>
      <pc:sldChg chg="addSp delSp modSp add mod">
        <pc:chgData name="KERİM KOÇ" userId="57505161-53f8-4c80-b384-7e094128ec61" providerId="ADAL" clId="{DEC6B572-FF57-45B2-920E-2409A965C54F}" dt="2023-02-18T13:51:55.875" v="2003" actId="313"/>
        <pc:sldMkLst>
          <pc:docMk/>
          <pc:sldMk cId="4191890543" sldId="268"/>
        </pc:sldMkLst>
        <pc:spChg chg="del">
          <ac:chgData name="KERİM KOÇ" userId="57505161-53f8-4c80-b384-7e094128ec61" providerId="ADAL" clId="{DEC6B572-FF57-45B2-920E-2409A965C54F}" dt="2023-02-18T13:51:13.631" v="1950" actId="478"/>
          <ac:spMkLst>
            <pc:docMk/>
            <pc:sldMk cId="4191890543" sldId="268"/>
            <ac:spMk id="10" creationId="{90BA9624-D9DF-3CCA-C61F-AAC17B9D4EC2}"/>
          </ac:spMkLst>
        </pc:spChg>
        <pc:spChg chg="mod">
          <ac:chgData name="KERİM KOÇ" userId="57505161-53f8-4c80-b384-7e094128ec61" providerId="ADAL" clId="{DEC6B572-FF57-45B2-920E-2409A965C54F}" dt="2023-02-18T13:51:55.875" v="2003" actId="313"/>
          <ac:spMkLst>
            <pc:docMk/>
            <pc:sldMk cId="4191890543" sldId="268"/>
            <ac:spMk id="11" creationId="{CBB0DA2D-7AF9-CE8C-6F69-A7762632F1B7}"/>
          </ac:spMkLst>
        </pc:spChg>
        <pc:picChg chg="add mod">
          <ac:chgData name="KERİM KOÇ" userId="57505161-53f8-4c80-b384-7e094128ec61" providerId="ADAL" clId="{DEC6B572-FF57-45B2-920E-2409A965C54F}" dt="2023-02-18T13:51:38.152" v="1954" actId="1076"/>
          <ac:picMkLst>
            <pc:docMk/>
            <pc:sldMk cId="4191890543" sldId="268"/>
            <ac:picMk id="3" creationId="{84AAD644-20BC-77D2-D69D-85105CE74F04}"/>
          </ac:picMkLst>
        </pc:picChg>
        <pc:picChg chg="del">
          <ac:chgData name="KERİM KOÇ" userId="57505161-53f8-4c80-b384-7e094128ec61" providerId="ADAL" clId="{DEC6B572-FF57-45B2-920E-2409A965C54F}" dt="2023-02-18T13:51:12.130" v="1949" actId="478"/>
          <ac:picMkLst>
            <pc:docMk/>
            <pc:sldMk cId="4191890543" sldId="268"/>
            <ac:picMk id="8" creationId="{B98AAC85-2402-1B1D-8776-E43EC10F088D}"/>
          </ac:picMkLst>
        </pc:picChg>
      </pc:sldChg>
      <pc:sldChg chg="addSp delSp modSp add mod">
        <pc:chgData name="KERİM KOÇ" userId="57505161-53f8-4c80-b384-7e094128ec61" providerId="ADAL" clId="{DEC6B572-FF57-45B2-920E-2409A965C54F}" dt="2023-02-28T04:59:08.185" v="6858" actId="20577"/>
        <pc:sldMkLst>
          <pc:docMk/>
          <pc:sldMk cId="1016065292" sldId="269"/>
        </pc:sldMkLst>
        <pc:spChg chg="mod">
          <ac:chgData name="KERİM KOÇ" userId="57505161-53f8-4c80-b384-7e094128ec61" providerId="ADAL" clId="{DEC6B572-FF57-45B2-920E-2409A965C54F}" dt="2023-02-28T04:59:08.185" v="6858" actId="20577"/>
          <ac:spMkLst>
            <pc:docMk/>
            <pc:sldMk cId="1016065292" sldId="269"/>
            <ac:spMk id="11" creationId="{CBB0DA2D-7AF9-CE8C-6F69-A7762632F1B7}"/>
          </ac:spMkLst>
        </pc:spChg>
        <pc:picChg chg="del">
          <ac:chgData name="KERİM KOÇ" userId="57505161-53f8-4c80-b384-7e094128ec61" providerId="ADAL" clId="{DEC6B572-FF57-45B2-920E-2409A965C54F}" dt="2023-02-18T13:52:40.248" v="2005" actId="478"/>
          <ac:picMkLst>
            <pc:docMk/>
            <pc:sldMk cId="1016065292" sldId="269"/>
            <ac:picMk id="3" creationId="{84AAD644-20BC-77D2-D69D-85105CE74F04}"/>
          </ac:picMkLst>
        </pc:picChg>
        <pc:picChg chg="add mod">
          <ac:chgData name="KERİM KOÇ" userId="57505161-53f8-4c80-b384-7e094128ec61" providerId="ADAL" clId="{DEC6B572-FF57-45B2-920E-2409A965C54F}" dt="2023-02-18T13:54:28.792" v="2012" actId="1076"/>
          <ac:picMkLst>
            <pc:docMk/>
            <pc:sldMk cId="1016065292" sldId="269"/>
            <ac:picMk id="4" creationId="{202AB40F-32B7-2CB4-7B63-71C14667E81F}"/>
          </ac:picMkLst>
        </pc:picChg>
      </pc:sldChg>
      <pc:sldChg chg="addSp delSp modSp add mod ord">
        <pc:chgData name="KERİM KOÇ" userId="57505161-53f8-4c80-b384-7e094128ec61" providerId="ADAL" clId="{DEC6B572-FF57-45B2-920E-2409A965C54F}" dt="2023-03-04T10:33:48.809" v="7648" actId="20577"/>
        <pc:sldMkLst>
          <pc:docMk/>
          <pc:sldMk cId="1476022230" sldId="270"/>
        </pc:sldMkLst>
        <pc:spChg chg="mod">
          <ac:chgData name="KERİM KOÇ" userId="57505161-53f8-4c80-b384-7e094128ec61" providerId="ADAL" clId="{DEC6B572-FF57-45B2-920E-2409A965C54F}" dt="2023-03-04T10:33:48.809" v="7648" actId="20577"/>
          <ac:spMkLst>
            <pc:docMk/>
            <pc:sldMk cId="1476022230" sldId="270"/>
            <ac:spMk id="11" creationId="{CBB0DA2D-7AF9-CE8C-6F69-A7762632F1B7}"/>
          </ac:spMkLst>
        </pc:spChg>
        <pc:picChg chg="del">
          <ac:chgData name="KERİM KOÇ" userId="57505161-53f8-4c80-b384-7e094128ec61" providerId="ADAL" clId="{DEC6B572-FF57-45B2-920E-2409A965C54F}" dt="2023-02-18T13:57:53.347" v="2027" actId="478"/>
          <ac:picMkLst>
            <pc:docMk/>
            <pc:sldMk cId="1476022230" sldId="270"/>
            <ac:picMk id="3" creationId="{1FD74B38-7E29-E736-2ACE-AEE31D8D3D55}"/>
          </ac:picMkLst>
        </pc:picChg>
        <pc:picChg chg="del">
          <ac:chgData name="KERİM KOÇ" userId="57505161-53f8-4c80-b384-7e094128ec61" providerId="ADAL" clId="{DEC6B572-FF57-45B2-920E-2409A965C54F}" dt="2023-02-18T13:57:52.714" v="2026" actId="478"/>
          <ac:picMkLst>
            <pc:docMk/>
            <pc:sldMk cId="1476022230" sldId="270"/>
            <ac:picMk id="4" creationId="{943F43F3-88E1-55FF-9989-C00361996F4E}"/>
          </ac:picMkLst>
        </pc:picChg>
        <pc:picChg chg="add mod">
          <ac:chgData name="KERİM KOÇ" userId="57505161-53f8-4c80-b384-7e094128ec61" providerId="ADAL" clId="{DEC6B572-FF57-45B2-920E-2409A965C54F}" dt="2023-02-18T13:57:58.559" v="2031" actId="1076"/>
          <ac:picMkLst>
            <pc:docMk/>
            <pc:sldMk cId="1476022230" sldId="270"/>
            <ac:picMk id="5" creationId="{E25E8940-2B37-0C50-6C40-9D718FEA6BFF}"/>
          </ac:picMkLst>
        </pc:picChg>
      </pc:sldChg>
      <pc:sldChg chg="addSp delSp modSp add mod">
        <pc:chgData name="KERİM KOÇ" userId="57505161-53f8-4c80-b384-7e094128ec61" providerId="ADAL" clId="{DEC6B572-FF57-45B2-920E-2409A965C54F}" dt="2023-02-18T14:12:27.914" v="2510" actId="1076"/>
        <pc:sldMkLst>
          <pc:docMk/>
          <pc:sldMk cId="2935485394" sldId="271"/>
        </pc:sldMkLst>
        <pc:spChg chg="mod">
          <ac:chgData name="KERİM KOÇ" userId="57505161-53f8-4c80-b384-7e094128ec61" providerId="ADAL" clId="{DEC6B572-FF57-45B2-920E-2409A965C54F}" dt="2023-02-18T14:05:29.137" v="2118"/>
          <ac:spMkLst>
            <pc:docMk/>
            <pc:sldMk cId="2935485394" sldId="271"/>
            <ac:spMk id="2" creationId="{538DEFB5-22BD-70E6-AC4C-A27FCB7EB3E6}"/>
          </ac:spMkLst>
        </pc:spChg>
        <pc:spChg chg="mod">
          <ac:chgData name="KERİM KOÇ" userId="57505161-53f8-4c80-b384-7e094128ec61" providerId="ADAL" clId="{DEC6B572-FF57-45B2-920E-2409A965C54F}" dt="2023-02-18T14:09:00.978" v="2500" actId="14100"/>
          <ac:spMkLst>
            <pc:docMk/>
            <pc:sldMk cId="2935485394" sldId="271"/>
            <ac:spMk id="3" creationId="{AF9EDE38-B017-F882-D7B3-DD1D6280E071}"/>
          </ac:spMkLst>
        </pc:spChg>
        <pc:picChg chg="add del mod">
          <ac:chgData name="KERİM KOÇ" userId="57505161-53f8-4c80-b384-7e094128ec61" providerId="ADAL" clId="{DEC6B572-FF57-45B2-920E-2409A965C54F}" dt="2023-02-18T14:12:18.812" v="2504" actId="478"/>
          <ac:picMkLst>
            <pc:docMk/>
            <pc:sldMk cId="2935485394" sldId="271"/>
            <ac:picMk id="4" creationId="{1CADB4AD-1B31-CF74-57FE-9AD9449148B5}"/>
          </ac:picMkLst>
        </pc:picChg>
        <pc:picChg chg="del">
          <ac:chgData name="KERİM KOÇ" userId="57505161-53f8-4c80-b384-7e094128ec61" providerId="ADAL" clId="{DEC6B572-FF57-45B2-920E-2409A965C54F}" dt="2023-02-18T14:07:28.992" v="2372" actId="478"/>
          <ac:picMkLst>
            <pc:docMk/>
            <pc:sldMk cId="2935485394" sldId="271"/>
            <ac:picMk id="5" creationId="{A06DE7A6-E427-C2AE-DF7E-B4DF100B41EB}"/>
          </ac:picMkLst>
        </pc:picChg>
        <pc:picChg chg="add mod">
          <ac:chgData name="KERİM KOÇ" userId="57505161-53f8-4c80-b384-7e094128ec61" providerId="ADAL" clId="{DEC6B572-FF57-45B2-920E-2409A965C54F}" dt="2023-02-18T14:12:27.914" v="2510" actId="1076"/>
          <ac:picMkLst>
            <pc:docMk/>
            <pc:sldMk cId="2935485394" sldId="271"/>
            <ac:picMk id="6" creationId="{EE845789-3FEB-41B7-08B7-519493FD2BA6}"/>
          </ac:picMkLst>
        </pc:picChg>
      </pc:sldChg>
      <pc:sldChg chg="addSp delSp modSp add mod ord">
        <pc:chgData name="KERİM KOÇ" userId="57505161-53f8-4c80-b384-7e094128ec61" providerId="ADAL" clId="{DEC6B572-FF57-45B2-920E-2409A965C54F}" dt="2023-02-19T11:36:37.243" v="5365"/>
        <pc:sldMkLst>
          <pc:docMk/>
          <pc:sldMk cId="4054827738" sldId="272"/>
        </pc:sldMkLst>
        <pc:spChg chg="mod">
          <ac:chgData name="KERİM KOÇ" userId="57505161-53f8-4c80-b384-7e094128ec61" providerId="ADAL" clId="{DEC6B572-FF57-45B2-920E-2409A965C54F}" dt="2023-02-18T14:12:54.395" v="2540" actId="6549"/>
          <ac:spMkLst>
            <pc:docMk/>
            <pc:sldMk cId="4054827738" sldId="272"/>
            <ac:spMk id="2" creationId="{538DEFB5-22BD-70E6-AC4C-A27FCB7EB3E6}"/>
          </ac:spMkLst>
        </pc:spChg>
        <pc:spChg chg="del mod">
          <ac:chgData name="KERİM KOÇ" userId="57505161-53f8-4c80-b384-7e094128ec61" providerId="ADAL" clId="{DEC6B572-FF57-45B2-920E-2409A965C54F}" dt="2023-02-18T14:13:31.105" v="2543" actId="478"/>
          <ac:spMkLst>
            <pc:docMk/>
            <pc:sldMk cId="4054827738" sldId="272"/>
            <ac:spMk id="3" creationId="{AF9EDE38-B017-F882-D7B3-DD1D6280E071}"/>
          </ac:spMkLst>
        </pc:spChg>
        <pc:spChg chg="add mod">
          <ac:chgData name="KERİM KOÇ" userId="57505161-53f8-4c80-b384-7e094128ec61" providerId="ADAL" clId="{DEC6B572-FF57-45B2-920E-2409A965C54F}" dt="2023-02-18T14:13:35.086" v="2545" actId="1076"/>
          <ac:spMkLst>
            <pc:docMk/>
            <pc:sldMk cId="4054827738" sldId="272"/>
            <ac:spMk id="4" creationId="{38B0C378-9601-FC8F-F6E0-2493E25950D4}"/>
          </ac:spMkLst>
        </pc:spChg>
        <pc:spChg chg="add mod">
          <ac:chgData name="KERİM KOÇ" userId="57505161-53f8-4c80-b384-7e094128ec61" providerId="ADAL" clId="{DEC6B572-FF57-45B2-920E-2409A965C54F}" dt="2023-02-18T14:14:30.987" v="2570" actId="1037"/>
          <ac:spMkLst>
            <pc:docMk/>
            <pc:sldMk cId="4054827738" sldId="272"/>
            <ac:spMk id="5" creationId="{2D480BCC-2C34-526E-5E3C-6C88F6F2A285}"/>
          </ac:spMkLst>
        </pc:spChg>
        <pc:spChg chg="add mod">
          <ac:chgData name="KERİM KOÇ" userId="57505161-53f8-4c80-b384-7e094128ec61" providerId="ADAL" clId="{DEC6B572-FF57-45B2-920E-2409A965C54F}" dt="2023-02-18T14:14:32.322" v="2571" actId="1037"/>
          <ac:spMkLst>
            <pc:docMk/>
            <pc:sldMk cId="4054827738" sldId="272"/>
            <ac:spMk id="7" creationId="{13CCB268-B3BA-B615-C98D-EB07FE45216B}"/>
          </ac:spMkLst>
        </pc:spChg>
        <pc:spChg chg="add mod ord">
          <ac:chgData name="KERİM KOÇ" userId="57505161-53f8-4c80-b384-7e094128ec61" providerId="ADAL" clId="{DEC6B572-FF57-45B2-920E-2409A965C54F}" dt="2023-02-18T14:14:37.785" v="2576" actId="1037"/>
          <ac:spMkLst>
            <pc:docMk/>
            <pc:sldMk cId="4054827738" sldId="272"/>
            <ac:spMk id="8" creationId="{6F6FECEC-F0E2-7139-B513-3FBF13DF3030}"/>
          </ac:spMkLst>
        </pc:spChg>
        <pc:spChg chg="add mod">
          <ac:chgData name="KERİM KOÇ" userId="57505161-53f8-4c80-b384-7e094128ec61" providerId="ADAL" clId="{DEC6B572-FF57-45B2-920E-2409A965C54F}" dt="2023-02-18T14:13:35.086" v="2545" actId="1076"/>
          <ac:spMkLst>
            <pc:docMk/>
            <pc:sldMk cId="4054827738" sldId="272"/>
            <ac:spMk id="9" creationId="{E45C15E3-D1EE-30A8-A469-EB85CE82F40D}"/>
          </ac:spMkLst>
        </pc:spChg>
        <pc:spChg chg="add mod">
          <ac:chgData name="KERİM KOÇ" userId="57505161-53f8-4c80-b384-7e094128ec61" providerId="ADAL" clId="{DEC6B572-FF57-45B2-920E-2409A965C54F}" dt="2023-02-18T14:13:35.086" v="2545" actId="1076"/>
          <ac:spMkLst>
            <pc:docMk/>
            <pc:sldMk cId="4054827738" sldId="272"/>
            <ac:spMk id="10" creationId="{D7C0BFE0-C534-D471-A8A1-782FD2DF0839}"/>
          </ac:spMkLst>
        </pc:spChg>
        <pc:spChg chg="add mod">
          <ac:chgData name="KERİM KOÇ" userId="57505161-53f8-4c80-b384-7e094128ec61" providerId="ADAL" clId="{DEC6B572-FF57-45B2-920E-2409A965C54F}" dt="2023-02-18T14:13:35.086" v="2545" actId="1076"/>
          <ac:spMkLst>
            <pc:docMk/>
            <pc:sldMk cId="4054827738" sldId="272"/>
            <ac:spMk id="11" creationId="{DCE1B07B-1306-A7C5-16EF-E3C99C341E9A}"/>
          </ac:spMkLst>
        </pc:spChg>
        <pc:spChg chg="add mod">
          <ac:chgData name="KERİM KOÇ" userId="57505161-53f8-4c80-b384-7e094128ec61" providerId="ADAL" clId="{DEC6B572-FF57-45B2-920E-2409A965C54F}" dt="2023-02-18T14:13:35.086" v="2545" actId="1076"/>
          <ac:spMkLst>
            <pc:docMk/>
            <pc:sldMk cId="4054827738" sldId="272"/>
            <ac:spMk id="12" creationId="{8F15483D-2703-57EA-23AC-F55A697B7883}"/>
          </ac:spMkLst>
        </pc:spChg>
        <pc:spChg chg="add mod">
          <ac:chgData name="KERİM KOÇ" userId="57505161-53f8-4c80-b384-7e094128ec61" providerId="ADAL" clId="{DEC6B572-FF57-45B2-920E-2409A965C54F}" dt="2023-02-18T14:13:35.086" v="2545" actId="1076"/>
          <ac:spMkLst>
            <pc:docMk/>
            <pc:sldMk cId="4054827738" sldId="272"/>
            <ac:spMk id="13" creationId="{9427B32F-75C7-9E07-5D77-379F15EBAE9A}"/>
          </ac:spMkLst>
        </pc:spChg>
        <pc:spChg chg="add mod">
          <ac:chgData name="KERİM KOÇ" userId="57505161-53f8-4c80-b384-7e094128ec61" providerId="ADAL" clId="{DEC6B572-FF57-45B2-920E-2409A965C54F}" dt="2023-02-18T14:25:04.300" v="2748" actId="14100"/>
          <ac:spMkLst>
            <pc:docMk/>
            <pc:sldMk cId="4054827738" sldId="272"/>
            <ac:spMk id="14" creationId="{A351D78F-71E5-D6BE-0108-15A40B4B83F9}"/>
          </ac:spMkLst>
        </pc:spChg>
        <pc:spChg chg="add mod">
          <ac:chgData name="KERİM KOÇ" userId="57505161-53f8-4c80-b384-7e094128ec61" providerId="ADAL" clId="{DEC6B572-FF57-45B2-920E-2409A965C54F}" dt="2023-02-18T14:13:35.086" v="2545" actId="1076"/>
          <ac:spMkLst>
            <pc:docMk/>
            <pc:sldMk cId="4054827738" sldId="272"/>
            <ac:spMk id="15" creationId="{D1D27CDD-7826-4C06-E350-36194C680EA2}"/>
          </ac:spMkLst>
        </pc:spChg>
        <pc:spChg chg="add mod">
          <ac:chgData name="KERİM KOÇ" userId="57505161-53f8-4c80-b384-7e094128ec61" providerId="ADAL" clId="{DEC6B572-FF57-45B2-920E-2409A965C54F}" dt="2023-02-18T14:25:10.803" v="2754" actId="20577"/>
          <ac:spMkLst>
            <pc:docMk/>
            <pc:sldMk cId="4054827738" sldId="272"/>
            <ac:spMk id="16" creationId="{8C7DF456-7EAB-617C-FAD4-4890EFD1C6ED}"/>
          </ac:spMkLst>
        </pc:spChg>
        <pc:spChg chg="add mod">
          <ac:chgData name="KERİM KOÇ" userId="57505161-53f8-4c80-b384-7e094128ec61" providerId="ADAL" clId="{DEC6B572-FF57-45B2-920E-2409A965C54F}" dt="2023-02-18T14:24:59.841" v="2742" actId="14100"/>
          <ac:spMkLst>
            <pc:docMk/>
            <pc:sldMk cId="4054827738" sldId="272"/>
            <ac:spMk id="17" creationId="{D6B5A453-D6B4-B466-5399-C6146EDDE05A}"/>
          </ac:spMkLst>
        </pc:spChg>
        <pc:spChg chg="add mod">
          <ac:chgData name="KERİM KOÇ" userId="57505161-53f8-4c80-b384-7e094128ec61" providerId="ADAL" clId="{DEC6B572-FF57-45B2-920E-2409A965C54F}" dt="2023-02-18T14:25:15.160" v="2760" actId="20577"/>
          <ac:spMkLst>
            <pc:docMk/>
            <pc:sldMk cId="4054827738" sldId="272"/>
            <ac:spMk id="18" creationId="{4C29F9AD-BF23-DCD2-5E4F-72C9530FCEF9}"/>
          </ac:spMkLst>
        </pc:spChg>
        <pc:spChg chg="add mod">
          <ac:chgData name="KERİM KOÇ" userId="57505161-53f8-4c80-b384-7e094128ec61" providerId="ADAL" clId="{DEC6B572-FF57-45B2-920E-2409A965C54F}" dt="2023-02-18T14:25:32.812" v="2788" actId="20577"/>
          <ac:spMkLst>
            <pc:docMk/>
            <pc:sldMk cId="4054827738" sldId="272"/>
            <ac:spMk id="19" creationId="{3C83A379-E6ED-9FFF-A6B3-FD6308CE42EF}"/>
          </ac:spMkLst>
        </pc:spChg>
        <pc:spChg chg="add mod">
          <ac:chgData name="KERİM KOÇ" userId="57505161-53f8-4c80-b384-7e094128ec61" providerId="ADAL" clId="{DEC6B572-FF57-45B2-920E-2409A965C54F}" dt="2023-02-18T14:24:52.307" v="2736" actId="6549"/>
          <ac:spMkLst>
            <pc:docMk/>
            <pc:sldMk cId="4054827738" sldId="272"/>
            <ac:spMk id="20" creationId="{D17C960E-E880-0AAF-07DE-6FEA148CC964}"/>
          </ac:spMkLst>
        </pc:spChg>
        <pc:spChg chg="add mod">
          <ac:chgData name="KERİM KOÇ" userId="57505161-53f8-4c80-b384-7e094128ec61" providerId="ADAL" clId="{DEC6B572-FF57-45B2-920E-2409A965C54F}" dt="2023-02-18T14:13:35.086" v="2545" actId="1076"/>
          <ac:spMkLst>
            <pc:docMk/>
            <pc:sldMk cId="4054827738" sldId="272"/>
            <ac:spMk id="21" creationId="{D21E8221-70B9-B1AD-EFBE-DA8BA2D1CBC6}"/>
          </ac:spMkLst>
        </pc:spChg>
        <pc:spChg chg="add del mod">
          <ac:chgData name="KERİM KOÇ" userId="57505161-53f8-4c80-b384-7e094128ec61" providerId="ADAL" clId="{DEC6B572-FF57-45B2-920E-2409A965C54F}" dt="2023-02-18T14:13:59.856" v="2551"/>
          <ac:spMkLst>
            <pc:docMk/>
            <pc:sldMk cId="4054827738" sldId="272"/>
            <ac:spMk id="22" creationId="{428CBD36-C8BF-01C5-2537-875A5C68EF51}"/>
          </ac:spMkLst>
        </pc:spChg>
        <pc:spChg chg="add mod ord">
          <ac:chgData name="KERİM KOÇ" userId="57505161-53f8-4c80-b384-7e094128ec61" providerId="ADAL" clId="{DEC6B572-FF57-45B2-920E-2409A965C54F}" dt="2023-02-18T14:14:42.111" v="2578" actId="1037"/>
          <ac:spMkLst>
            <pc:docMk/>
            <pc:sldMk cId="4054827738" sldId="272"/>
            <ac:spMk id="23" creationId="{EDF73100-0729-1CEE-77B7-D4C266625FA1}"/>
          </ac:spMkLst>
        </pc:spChg>
        <pc:picChg chg="del">
          <ac:chgData name="KERİM KOÇ" userId="57505161-53f8-4c80-b384-7e094128ec61" providerId="ADAL" clId="{DEC6B572-FF57-45B2-920E-2409A965C54F}" dt="2023-02-18T14:12:56.500" v="2541" actId="478"/>
          <ac:picMkLst>
            <pc:docMk/>
            <pc:sldMk cId="4054827738" sldId="272"/>
            <ac:picMk id="6" creationId="{EE845789-3FEB-41B7-08B7-519493FD2BA6}"/>
          </ac:picMkLst>
        </pc:picChg>
      </pc:sldChg>
      <pc:sldChg chg="addSp delSp modSp add mod ord">
        <pc:chgData name="KERİM KOÇ" userId="57505161-53f8-4c80-b384-7e094128ec61" providerId="ADAL" clId="{DEC6B572-FF57-45B2-920E-2409A965C54F}" dt="2023-02-18T14:30:07.851" v="2983" actId="1076"/>
        <pc:sldMkLst>
          <pc:docMk/>
          <pc:sldMk cId="4274259838" sldId="273"/>
        </pc:sldMkLst>
        <pc:spChg chg="mod">
          <ac:chgData name="KERİM KOÇ" userId="57505161-53f8-4c80-b384-7e094128ec61" providerId="ADAL" clId="{DEC6B572-FF57-45B2-920E-2409A965C54F}" dt="2023-02-18T14:30:06.753" v="2982" actId="27636"/>
          <ac:spMkLst>
            <pc:docMk/>
            <pc:sldMk cId="4274259838" sldId="273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18T14:30:07.851" v="2983" actId="1076"/>
          <ac:picMkLst>
            <pc:docMk/>
            <pc:sldMk cId="4274259838" sldId="273"/>
            <ac:picMk id="4" creationId="{D9E63CF6-5FB3-17BD-40C0-EB6E8C810125}"/>
          </ac:picMkLst>
        </pc:picChg>
        <pc:picChg chg="del">
          <ac:chgData name="KERİM KOÇ" userId="57505161-53f8-4c80-b384-7e094128ec61" providerId="ADAL" clId="{DEC6B572-FF57-45B2-920E-2409A965C54F}" dt="2023-02-18T14:26:33.013" v="2816" actId="478"/>
          <ac:picMkLst>
            <pc:docMk/>
            <pc:sldMk cId="4274259838" sldId="273"/>
            <ac:picMk id="6" creationId="{EE845789-3FEB-41B7-08B7-519493FD2BA6}"/>
          </ac:picMkLst>
        </pc:picChg>
      </pc:sldChg>
      <pc:sldChg chg="addSp modSp add mod">
        <pc:chgData name="KERİM KOÇ" userId="57505161-53f8-4c80-b384-7e094128ec61" providerId="ADAL" clId="{DEC6B572-FF57-45B2-920E-2409A965C54F}" dt="2023-02-19T07:26:31.546" v="4095" actId="27636"/>
        <pc:sldMkLst>
          <pc:docMk/>
          <pc:sldMk cId="2401477382" sldId="274"/>
        </pc:sldMkLst>
        <pc:spChg chg="mod">
          <ac:chgData name="KERİM KOÇ" userId="57505161-53f8-4c80-b384-7e094128ec61" providerId="ADAL" clId="{DEC6B572-FF57-45B2-920E-2409A965C54F}" dt="2023-02-19T07:26:31.546" v="4095" actId="27636"/>
          <ac:spMkLst>
            <pc:docMk/>
            <pc:sldMk cId="2401477382" sldId="274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18T14:37:15.537" v="3364" actId="1076"/>
          <ac:picMkLst>
            <pc:docMk/>
            <pc:sldMk cId="2401477382" sldId="274"/>
            <ac:picMk id="4" creationId="{1AFB705B-0AEB-88A7-E7F9-D899C3EB64A1}"/>
          </ac:picMkLst>
        </pc:picChg>
      </pc:sldChg>
      <pc:sldChg chg="addSp modSp add mod">
        <pc:chgData name="KERİM KOÇ" userId="57505161-53f8-4c80-b384-7e094128ec61" providerId="ADAL" clId="{DEC6B572-FF57-45B2-920E-2409A965C54F}" dt="2023-02-18T14:32:59.723" v="3247" actId="1076"/>
        <pc:sldMkLst>
          <pc:docMk/>
          <pc:sldMk cId="2609362617" sldId="275"/>
        </pc:sldMkLst>
        <pc:spChg chg="mod">
          <ac:chgData name="KERİM KOÇ" userId="57505161-53f8-4c80-b384-7e094128ec61" providerId="ADAL" clId="{DEC6B572-FF57-45B2-920E-2409A965C54F}" dt="2023-02-18T14:32:58.936" v="3246" actId="27636"/>
          <ac:spMkLst>
            <pc:docMk/>
            <pc:sldMk cId="2609362617" sldId="275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18T14:32:59.723" v="3247" actId="1076"/>
          <ac:picMkLst>
            <pc:docMk/>
            <pc:sldMk cId="2609362617" sldId="275"/>
            <ac:picMk id="4" creationId="{73E791FE-B516-2C68-B319-D93D6C702C1A}"/>
          </ac:picMkLst>
        </pc:picChg>
      </pc:sldChg>
      <pc:sldChg chg="addSp modSp add mod">
        <pc:chgData name="KERİM KOÇ" userId="57505161-53f8-4c80-b384-7e094128ec61" providerId="ADAL" clId="{DEC6B572-FF57-45B2-920E-2409A965C54F}" dt="2023-02-19T07:27:54.286" v="4172" actId="20577"/>
        <pc:sldMkLst>
          <pc:docMk/>
          <pc:sldMk cId="881116859" sldId="276"/>
        </pc:sldMkLst>
        <pc:spChg chg="mod">
          <ac:chgData name="KERİM KOÇ" userId="57505161-53f8-4c80-b384-7e094128ec61" providerId="ADAL" clId="{DEC6B572-FF57-45B2-920E-2409A965C54F}" dt="2023-02-19T07:27:54.286" v="4172" actId="20577"/>
          <ac:spMkLst>
            <pc:docMk/>
            <pc:sldMk cId="881116859" sldId="276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18T14:51:37.672" v="4087" actId="1076"/>
          <ac:picMkLst>
            <pc:docMk/>
            <pc:sldMk cId="881116859" sldId="276"/>
            <ac:picMk id="4" creationId="{D802D7C5-465A-847C-CD12-DD2E47183939}"/>
          </ac:picMkLst>
        </pc:picChg>
      </pc:sldChg>
      <pc:sldChg chg="addSp modSp add mod">
        <pc:chgData name="KERİM KOÇ" userId="57505161-53f8-4c80-b384-7e094128ec61" providerId="ADAL" clId="{DEC6B572-FF57-45B2-920E-2409A965C54F}" dt="2023-02-18T14:43:26.360" v="3446" actId="1076"/>
        <pc:sldMkLst>
          <pc:docMk/>
          <pc:sldMk cId="3881661108" sldId="277"/>
        </pc:sldMkLst>
        <pc:spChg chg="mod">
          <ac:chgData name="KERİM KOÇ" userId="57505161-53f8-4c80-b384-7e094128ec61" providerId="ADAL" clId="{DEC6B572-FF57-45B2-920E-2409A965C54F}" dt="2023-02-18T14:43:24.685" v="3445" actId="27636"/>
          <ac:spMkLst>
            <pc:docMk/>
            <pc:sldMk cId="3881661108" sldId="277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18T14:43:26.360" v="3446" actId="1076"/>
          <ac:picMkLst>
            <pc:docMk/>
            <pc:sldMk cId="3881661108" sldId="277"/>
            <ac:picMk id="4" creationId="{C86EC251-183C-DA9F-CC84-8FC919B4FC4C}"/>
          </ac:picMkLst>
        </pc:picChg>
      </pc:sldChg>
      <pc:sldChg chg="addSp modSp add mod">
        <pc:chgData name="KERİM KOÇ" userId="57505161-53f8-4c80-b384-7e094128ec61" providerId="ADAL" clId="{DEC6B572-FF57-45B2-920E-2409A965C54F}" dt="2023-03-04T11:30:21.420" v="7727" actId="113"/>
        <pc:sldMkLst>
          <pc:docMk/>
          <pc:sldMk cId="1323008908" sldId="278"/>
        </pc:sldMkLst>
        <pc:spChg chg="mod">
          <ac:chgData name="KERİM KOÇ" userId="57505161-53f8-4c80-b384-7e094128ec61" providerId="ADAL" clId="{DEC6B572-FF57-45B2-920E-2409A965C54F}" dt="2023-03-04T11:30:21.420" v="7727" actId="113"/>
          <ac:spMkLst>
            <pc:docMk/>
            <pc:sldMk cId="1323008908" sldId="278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18T14:52:04.947" v="4093" actId="1076"/>
          <ac:picMkLst>
            <pc:docMk/>
            <pc:sldMk cId="1323008908" sldId="278"/>
            <ac:picMk id="4" creationId="{3607B0AD-77ED-0EB3-BEB5-1BB8332900AA}"/>
          </ac:picMkLst>
        </pc:picChg>
      </pc:sldChg>
      <pc:sldChg chg="modSp add mod modAnim">
        <pc:chgData name="KERİM KOÇ" userId="57505161-53f8-4c80-b384-7e094128ec61" providerId="ADAL" clId="{DEC6B572-FF57-45B2-920E-2409A965C54F}" dt="2023-02-19T11:37:24.112" v="5366"/>
        <pc:sldMkLst>
          <pc:docMk/>
          <pc:sldMk cId="2147989460" sldId="279"/>
        </pc:sldMkLst>
        <pc:spChg chg="mod">
          <ac:chgData name="KERİM KOÇ" userId="57505161-53f8-4c80-b384-7e094128ec61" providerId="ADAL" clId="{DEC6B572-FF57-45B2-920E-2409A965C54F}" dt="2023-02-18T14:43:55.759" v="3466" actId="14100"/>
          <ac:spMkLst>
            <pc:docMk/>
            <pc:sldMk cId="2147989460" sldId="279"/>
            <ac:spMk id="2" creationId="{538DEFB5-22BD-70E6-AC4C-A27FCB7EB3E6}"/>
          </ac:spMkLst>
        </pc:spChg>
        <pc:spChg chg="mod">
          <ac:chgData name="KERİM KOÇ" userId="57505161-53f8-4c80-b384-7e094128ec61" providerId="ADAL" clId="{DEC6B572-FF57-45B2-920E-2409A965C54F}" dt="2023-02-18T14:49:37.530" v="3938" actId="20577"/>
          <ac:spMkLst>
            <pc:docMk/>
            <pc:sldMk cId="2147989460" sldId="279"/>
            <ac:spMk id="3" creationId="{AF9EDE38-B017-F882-D7B3-DD1D6280E071}"/>
          </ac:spMkLst>
        </pc:spChg>
      </pc:sldChg>
      <pc:sldChg chg="new del">
        <pc:chgData name="KERİM KOÇ" userId="57505161-53f8-4c80-b384-7e094128ec61" providerId="ADAL" clId="{DEC6B572-FF57-45B2-920E-2409A965C54F}" dt="2023-02-18T14:43:34.536" v="3448" actId="680"/>
        <pc:sldMkLst>
          <pc:docMk/>
          <pc:sldMk cId="3022956998" sldId="279"/>
        </pc:sldMkLst>
      </pc:sldChg>
      <pc:sldChg chg="modSp add del mod">
        <pc:chgData name="KERİM KOÇ" userId="57505161-53f8-4c80-b384-7e094128ec61" providerId="ADAL" clId="{DEC6B572-FF57-45B2-920E-2409A965C54F}" dt="2023-02-19T08:19:25.257" v="4530" actId="47"/>
        <pc:sldMkLst>
          <pc:docMk/>
          <pc:sldMk cId="359237915" sldId="280"/>
        </pc:sldMkLst>
        <pc:spChg chg="mod">
          <ac:chgData name="KERİM KOÇ" userId="57505161-53f8-4c80-b384-7e094128ec61" providerId="ADAL" clId="{DEC6B572-FF57-45B2-920E-2409A965C54F}" dt="2023-02-19T07:35:23.512" v="4199" actId="20577"/>
          <ac:spMkLst>
            <pc:docMk/>
            <pc:sldMk cId="359237915" sldId="280"/>
            <ac:spMk id="2" creationId="{538DEFB5-22BD-70E6-AC4C-A27FCB7EB3E6}"/>
          </ac:spMkLst>
        </pc:spChg>
        <pc:spChg chg="mod">
          <ac:chgData name="KERİM KOÇ" userId="57505161-53f8-4c80-b384-7e094128ec61" providerId="ADAL" clId="{DEC6B572-FF57-45B2-920E-2409A965C54F}" dt="2023-02-19T07:40:28.014" v="4449" actId="20577"/>
          <ac:spMkLst>
            <pc:docMk/>
            <pc:sldMk cId="359237915" sldId="280"/>
            <ac:spMk id="3" creationId="{AF9EDE38-B017-F882-D7B3-DD1D6280E071}"/>
          </ac:spMkLst>
        </pc:spChg>
      </pc:sldChg>
      <pc:sldChg chg="addSp delSp modSp add mod delAnim modAnim">
        <pc:chgData name="KERİM KOÇ" userId="57505161-53f8-4c80-b384-7e094128ec61" providerId="ADAL" clId="{DEC6B572-FF57-45B2-920E-2409A965C54F}" dt="2023-03-04T11:27:04.118" v="7701" actId="113"/>
        <pc:sldMkLst>
          <pc:docMk/>
          <pc:sldMk cId="3872910541" sldId="280"/>
        </pc:sldMkLst>
        <pc:spChg chg="mod">
          <ac:chgData name="KERİM KOÇ" userId="57505161-53f8-4c80-b384-7e094128ec61" providerId="ADAL" clId="{DEC6B572-FF57-45B2-920E-2409A965C54F}" dt="2023-02-19T08:20:11.574" v="4564" actId="20577"/>
          <ac:spMkLst>
            <pc:docMk/>
            <pc:sldMk cId="3872910541" sldId="280"/>
            <ac:spMk id="2" creationId="{538DEFB5-22BD-70E6-AC4C-A27FCB7EB3E6}"/>
          </ac:spMkLst>
        </pc:spChg>
        <pc:spChg chg="mod">
          <ac:chgData name="KERİM KOÇ" userId="57505161-53f8-4c80-b384-7e094128ec61" providerId="ADAL" clId="{DEC6B572-FF57-45B2-920E-2409A965C54F}" dt="2023-03-04T11:27:04.118" v="7701" actId="113"/>
          <ac:spMkLst>
            <pc:docMk/>
            <pc:sldMk cId="3872910541" sldId="280"/>
            <ac:spMk id="3" creationId="{AF9EDE38-B017-F882-D7B3-DD1D6280E071}"/>
          </ac:spMkLst>
        </pc:spChg>
        <pc:spChg chg="add del mod">
          <ac:chgData name="KERİM KOÇ" userId="57505161-53f8-4c80-b384-7e094128ec61" providerId="ADAL" clId="{DEC6B572-FF57-45B2-920E-2409A965C54F}" dt="2023-02-19T09:58:02.440" v="4576" actId="478"/>
          <ac:spMkLst>
            <pc:docMk/>
            <pc:sldMk cId="3872910541" sldId="280"/>
            <ac:spMk id="6" creationId="{8C082BEE-749A-FE77-AB3E-5C27041DACC2}"/>
          </ac:spMkLst>
        </pc:spChg>
        <pc:spChg chg="add mod">
          <ac:chgData name="KERİM KOÇ" userId="57505161-53f8-4c80-b384-7e094128ec61" providerId="ADAL" clId="{DEC6B572-FF57-45B2-920E-2409A965C54F}" dt="2023-02-19T09:58:56.929" v="4585" actId="14100"/>
          <ac:spMkLst>
            <pc:docMk/>
            <pc:sldMk cId="3872910541" sldId="280"/>
            <ac:spMk id="7" creationId="{5642BADF-0A88-A6B4-8BE3-4DB44925454A}"/>
          </ac:spMkLst>
        </pc:spChg>
        <pc:spChg chg="add mod">
          <ac:chgData name="KERİM KOÇ" userId="57505161-53f8-4c80-b384-7e094128ec61" providerId="ADAL" clId="{DEC6B572-FF57-45B2-920E-2409A965C54F}" dt="2023-02-19T09:59:05.840" v="4588" actId="14100"/>
          <ac:spMkLst>
            <pc:docMk/>
            <pc:sldMk cId="3872910541" sldId="280"/>
            <ac:spMk id="8" creationId="{DA822311-6FD1-71BE-8690-12AAEF6E95D3}"/>
          </ac:spMkLst>
        </pc:spChg>
        <pc:spChg chg="add mod">
          <ac:chgData name="KERİM KOÇ" userId="57505161-53f8-4c80-b384-7e094128ec61" providerId="ADAL" clId="{DEC6B572-FF57-45B2-920E-2409A965C54F}" dt="2023-02-19T09:59:14.570" v="4591" actId="14100"/>
          <ac:spMkLst>
            <pc:docMk/>
            <pc:sldMk cId="3872910541" sldId="280"/>
            <ac:spMk id="9" creationId="{CA2E8E70-7A9E-F39F-EE27-9B2AC33B685C}"/>
          </ac:spMkLst>
        </pc:spChg>
        <pc:spChg chg="add mod">
          <ac:chgData name="KERİM KOÇ" userId="57505161-53f8-4c80-b384-7e094128ec61" providerId="ADAL" clId="{DEC6B572-FF57-45B2-920E-2409A965C54F}" dt="2023-02-19T09:59:25.767" v="4594" actId="14100"/>
          <ac:spMkLst>
            <pc:docMk/>
            <pc:sldMk cId="3872910541" sldId="280"/>
            <ac:spMk id="10" creationId="{B177E528-CCDB-52C1-23C1-3A26FA56DD99}"/>
          </ac:spMkLst>
        </pc:spChg>
        <pc:spChg chg="add mod">
          <ac:chgData name="KERİM KOÇ" userId="57505161-53f8-4c80-b384-7e094128ec61" providerId="ADAL" clId="{DEC6B572-FF57-45B2-920E-2409A965C54F}" dt="2023-02-19T09:59:34.235" v="4597" actId="14100"/>
          <ac:spMkLst>
            <pc:docMk/>
            <pc:sldMk cId="3872910541" sldId="280"/>
            <ac:spMk id="11" creationId="{A9D4D36B-9D25-248C-6679-2C9F4F3049D8}"/>
          </ac:spMkLst>
        </pc:spChg>
        <pc:picChg chg="add mod">
          <ac:chgData name="KERİM KOÇ" userId="57505161-53f8-4c80-b384-7e094128ec61" providerId="ADAL" clId="{DEC6B572-FF57-45B2-920E-2409A965C54F}" dt="2023-02-19T09:58:43.398" v="4581" actId="1076"/>
          <ac:picMkLst>
            <pc:docMk/>
            <pc:sldMk cId="3872910541" sldId="280"/>
            <ac:picMk id="5" creationId="{A186949B-79CD-4309-8569-641373E32036}"/>
          </ac:picMkLst>
        </pc:picChg>
      </pc:sldChg>
      <pc:sldChg chg="modSp add del mod">
        <pc:chgData name="KERİM KOÇ" userId="57505161-53f8-4c80-b384-7e094128ec61" providerId="ADAL" clId="{DEC6B572-FF57-45B2-920E-2409A965C54F}" dt="2023-02-19T08:19:25.257" v="4530" actId="47"/>
        <pc:sldMkLst>
          <pc:docMk/>
          <pc:sldMk cId="2488562967" sldId="281"/>
        </pc:sldMkLst>
        <pc:spChg chg="mod">
          <ac:chgData name="KERİM KOÇ" userId="57505161-53f8-4c80-b384-7e094128ec61" providerId="ADAL" clId="{DEC6B572-FF57-45B2-920E-2409A965C54F}" dt="2023-02-19T07:44:41.182" v="4465"/>
          <ac:spMkLst>
            <pc:docMk/>
            <pc:sldMk cId="2488562967" sldId="281"/>
            <ac:spMk id="3" creationId="{AF9EDE38-B017-F882-D7B3-DD1D6280E071}"/>
          </ac:spMkLst>
        </pc:spChg>
      </pc:sldChg>
      <pc:sldChg chg="addSp delSp modSp add mod delAnim modAnim">
        <pc:chgData name="KERİM KOÇ" userId="57505161-53f8-4c80-b384-7e094128ec61" providerId="ADAL" clId="{DEC6B572-FF57-45B2-920E-2409A965C54F}" dt="2023-03-04T11:28:04.927" v="7710" actId="113"/>
        <pc:sldMkLst>
          <pc:docMk/>
          <pc:sldMk cId="3546009287" sldId="281"/>
        </pc:sldMkLst>
        <pc:spChg chg="mod">
          <ac:chgData name="KERİM KOÇ" userId="57505161-53f8-4c80-b384-7e094128ec61" providerId="ADAL" clId="{DEC6B572-FF57-45B2-920E-2409A965C54F}" dt="2023-03-04T11:28:04.927" v="7710" actId="113"/>
          <ac:spMkLst>
            <pc:docMk/>
            <pc:sldMk cId="3546009287" sldId="281"/>
            <ac:spMk id="3" creationId="{AF9EDE38-B017-F882-D7B3-DD1D6280E071}"/>
          </ac:spMkLst>
        </pc:spChg>
        <pc:spChg chg="del">
          <ac:chgData name="KERİM KOÇ" userId="57505161-53f8-4c80-b384-7e094128ec61" providerId="ADAL" clId="{DEC6B572-FF57-45B2-920E-2409A965C54F}" dt="2023-02-19T10:22:47.032" v="4612" actId="478"/>
          <ac:spMkLst>
            <pc:docMk/>
            <pc:sldMk cId="3546009287" sldId="281"/>
            <ac:spMk id="7" creationId="{5642BADF-0A88-A6B4-8BE3-4DB44925454A}"/>
          </ac:spMkLst>
        </pc:spChg>
        <pc:spChg chg="del">
          <ac:chgData name="KERİM KOÇ" userId="57505161-53f8-4c80-b384-7e094128ec61" providerId="ADAL" clId="{DEC6B572-FF57-45B2-920E-2409A965C54F}" dt="2023-02-19T10:22:51.124" v="4616" actId="478"/>
          <ac:spMkLst>
            <pc:docMk/>
            <pc:sldMk cId="3546009287" sldId="281"/>
            <ac:spMk id="8" creationId="{DA822311-6FD1-71BE-8690-12AAEF6E95D3}"/>
          </ac:spMkLst>
        </pc:spChg>
        <pc:spChg chg="del">
          <ac:chgData name="KERİM KOÇ" userId="57505161-53f8-4c80-b384-7e094128ec61" providerId="ADAL" clId="{DEC6B572-FF57-45B2-920E-2409A965C54F}" dt="2023-02-19T10:22:47.779" v="4613" actId="478"/>
          <ac:spMkLst>
            <pc:docMk/>
            <pc:sldMk cId="3546009287" sldId="281"/>
            <ac:spMk id="9" creationId="{CA2E8E70-7A9E-F39F-EE27-9B2AC33B685C}"/>
          </ac:spMkLst>
        </pc:spChg>
        <pc:spChg chg="del">
          <ac:chgData name="KERİM KOÇ" userId="57505161-53f8-4c80-b384-7e094128ec61" providerId="ADAL" clId="{DEC6B572-FF57-45B2-920E-2409A965C54F}" dt="2023-02-19T10:22:48.753" v="4614" actId="478"/>
          <ac:spMkLst>
            <pc:docMk/>
            <pc:sldMk cId="3546009287" sldId="281"/>
            <ac:spMk id="10" creationId="{B177E528-CCDB-52C1-23C1-3A26FA56DD99}"/>
          </ac:spMkLst>
        </pc:spChg>
        <pc:spChg chg="del">
          <ac:chgData name="KERİM KOÇ" userId="57505161-53f8-4c80-b384-7e094128ec61" providerId="ADAL" clId="{DEC6B572-FF57-45B2-920E-2409A965C54F}" dt="2023-02-19T10:22:49.956" v="4615" actId="478"/>
          <ac:spMkLst>
            <pc:docMk/>
            <pc:sldMk cId="3546009287" sldId="281"/>
            <ac:spMk id="11" creationId="{A9D4D36B-9D25-248C-6679-2C9F4F3049D8}"/>
          </ac:spMkLst>
        </pc:spChg>
        <pc:picChg chg="del">
          <ac:chgData name="KERİM KOÇ" userId="57505161-53f8-4c80-b384-7e094128ec61" providerId="ADAL" clId="{DEC6B572-FF57-45B2-920E-2409A965C54F}" dt="2023-02-19T10:22:46.037" v="4611" actId="478"/>
          <ac:picMkLst>
            <pc:docMk/>
            <pc:sldMk cId="3546009287" sldId="281"/>
            <ac:picMk id="5" creationId="{A186949B-79CD-4309-8569-641373E32036}"/>
          </ac:picMkLst>
        </pc:picChg>
        <pc:picChg chg="add mod">
          <ac:chgData name="KERİM KOÇ" userId="57505161-53f8-4c80-b384-7e094128ec61" providerId="ADAL" clId="{DEC6B572-FF57-45B2-920E-2409A965C54F}" dt="2023-02-28T05:27:55.943" v="6930" actId="1076"/>
          <ac:picMkLst>
            <pc:docMk/>
            <pc:sldMk cId="3546009287" sldId="281"/>
            <ac:picMk id="6" creationId="{603CFD04-E8DE-51D4-F187-139ECDF42B08}"/>
          </ac:picMkLst>
        </pc:picChg>
      </pc:sldChg>
      <pc:sldChg chg="addSp delSp modSp add mod delAnim">
        <pc:chgData name="KERİM KOÇ" userId="57505161-53f8-4c80-b384-7e094128ec61" providerId="ADAL" clId="{DEC6B572-FF57-45B2-920E-2409A965C54F}" dt="2023-03-04T11:28:10.151" v="7711" actId="113"/>
        <pc:sldMkLst>
          <pc:docMk/>
          <pc:sldMk cId="1936363938" sldId="282"/>
        </pc:sldMkLst>
        <pc:spChg chg="mod">
          <ac:chgData name="KERİM KOÇ" userId="57505161-53f8-4c80-b384-7e094128ec61" providerId="ADAL" clId="{DEC6B572-FF57-45B2-920E-2409A965C54F}" dt="2023-03-04T11:28:10.151" v="7711" actId="113"/>
          <ac:spMkLst>
            <pc:docMk/>
            <pc:sldMk cId="1936363938" sldId="282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19T10:29:21.977" v="4825" actId="1076"/>
          <ac:picMkLst>
            <pc:docMk/>
            <pc:sldMk cId="1936363938" sldId="282"/>
            <ac:picMk id="5" creationId="{5BECBB91-B4B5-42DF-4393-D7FA4DAB0B17}"/>
          </ac:picMkLst>
        </pc:picChg>
        <pc:picChg chg="del">
          <ac:chgData name="KERİM KOÇ" userId="57505161-53f8-4c80-b384-7e094128ec61" providerId="ADAL" clId="{DEC6B572-FF57-45B2-920E-2409A965C54F}" dt="2023-02-19T10:26:52.466" v="4665" actId="478"/>
          <ac:picMkLst>
            <pc:docMk/>
            <pc:sldMk cId="1936363938" sldId="282"/>
            <ac:picMk id="6" creationId="{603CFD04-E8DE-51D4-F187-139ECDF42B08}"/>
          </ac:picMkLst>
        </pc:picChg>
      </pc:sldChg>
      <pc:sldChg chg="modSp add del mod">
        <pc:chgData name="KERİM KOÇ" userId="57505161-53f8-4c80-b384-7e094128ec61" providerId="ADAL" clId="{DEC6B572-FF57-45B2-920E-2409A965C54F}" dt="2023-02-19T08:19:25.257" v="4530" actId="47"/>
        <pc:sldMkLst>
          <pc:docMk/>
          <pc:sldMk cId="2541539181" sldId="282"/>
        </pc:sldMkLst>
        <pc:spChg chg="mod">
          <ac:chgData name="KERİM KOÇ" userId="57505161-53f8-4c80-b384-7e094128ec61" providerId="ADAL" clId="{DEC6B572-FF57-45B2-920E-2409A965C54F}" dt="2023-02-19T07:45:59.236" v="4529" actId="20577"/>
          <ac:spMkLst>
            <pc:docMk/>
            <pc:sldMk cId="2541539181" sldId="282"/>
            <ac:spMk id="3" creationId="{AF9EDE38-B017-F882-D7B3-DD1D6280E071}"/>
          </ac:spMkLst>
        </pc:spChg>
      </pc:sldChg>
      <pc:sldChg chg="addSp delSp modSp add mod">
        <pc:chgData name="KERİM KOÇ" userId="57505161-53f8-4c80-b384-7e094128ec61" providerId="ADAL" clId="{DEC6B572-FF57-45B2-920E-2409A965C54F}" dt="2023-03-04T11:28:17.123" v="7712" actId="113"/>
        <pc:sldMkLst>
          <pc:docMk/>
          <pc:sldMk cId="2306460956" sldId="283"/>
        </pc:sldMkLst>
        <pc:spChg chg="mod">
          <ac:chgData name="KERİM KOÇ" userId="57505161-53f8-4c80-b384-7e094128ec61" providerId="ADAL" clId="{DEC6B572-FF57-45B2-920E-2409A965C54F}" dt="2023-03-04T11:28:17.123" v="7712" actId="113"/>
          <ac:spMkLst>
            <pc:docMk/>
            <pc:sldMk cId="2306460956" sldId="283"/>
            <ac:spMk id="3" creationId="{AF9EDE38-B017-F882-D7B3-DD1D6280E071}"/>
          </ac:spMkLst>
        </pc:spChg>
        <pc:picChg chg="del">
          <ac:chgData name="KERİM KOÇ" userId="57505161-53f8-4c80-b384-7e094128ec61" providerId="ADAL" clId="{DEC6B572-FF57-45B2-920E-2409A965C54F}" dt="2023-02-19T10:32:45.240" v="4834" actId="478"/>
          <ac:picMkLst>
            <pc:docMk/>
            <pc:sldMk cId="2306460956" sldId="283"/>
            <ac:picMk id="5" creationId="{5BECBB91-B4B5-42DF-4393-D7FA4DAB0B17}"/>
          </ac:picMkLst>
        </pc:picChg>
        <pc:picChg chg="add mod">
          <ac:chgData name="KERİM KOÇ" userId="57505161-53f8-4c80-b384-7e094128ec61" providerId="ADAL" clId="{DEC6B572-FF57-45B2-920E-2409A965C54F}" dt="2023-02-19T10:34:47.964" v="4874" actId="1076"/>
          <ac:picMkLst>
            <pc:docMk/>
            <pc:sldMk cId="2306460956" sldId="283"/>
            <ac:picMk id="6" creationId="{3FBB08E3-44A3-63F1-3B91-CBC061ECCD6C}"/>
          </ac:picMkLst>
        </pc:picChg>
        <pc:picChg chg="add mod">
          <ac:chgData name="KERİM KOÇ" userId="57505161-53f8-4c80-b384-7e094128ec61" providerId="ADAL" clId="{DEC6B572-FF57-45B2-920E-2409A965C54F}" dt="2023-02-19T10:34:45.274" v="4873" actId="1076"/>
          <ac:picMkLst>
            <pc:docMk/>
            <pc:sldMk cId="2306460956" sldId="283"/>
            <ac:picMk id="8" creationId="{FFCBB580-382E-4FB0-AE0E-03A6E4579CFC}"/>
          </ac:picMkLst>
        </pc:picChg>
      </pc:sldChg>
      <pc:sldChg chg="addSp delSp modSp add mod modAnim">
        <pc:chgData name="KERİM KOÇ" userId="57505161-53f8-4c80-b384-7e094128ec61" providerId="ADAL" clId="{DEC6B572-FF57-45B2-920E-2409A965C54F}" dt="2023-03-04T11:28:23.105" v="7713" actId="113"/>
        <pc:sldMkLst>
          <pc:docMk/>
          <pc:sldMk cId="3952811009" sldId="284"/>
        </pc:sldMkLst>
        <pc:spChg chg="mod">
          <ac:chgData name="KERİM KOÇ" userId="57505161-53f8-4c80-b384-7e094128ec61" providerId="ADAL" clId="{DEC6B572-FF57-45B2-920E-2409A965C54F}" dt="2023-03-04T11:28:23.105" v="7713" actId="113"/>
          <ac:spMkLst>
            <pc:docMk/>
            <pc:sldMk cId="3952811009" sldId="284"/>
            <ac:spMk id="3" creationId="{AF9EDE38-B017-F882-D7B3-DD1D6280E071}"/>
          </ac:spMkLst>
        </pc:spChg>
        <pc:spChg chg="add mod">
          <ac:chgData name="KERİM KOÇ" userId="57505161-53f8-4c80-b384-7e094128ec61" providerId="ADAL" clId="{DEC6B572-FF57-45B2-920E-2409A965C54F}" dt="2023-02-19T10:37:38.098" v="4923" actId="14100"/>
          <ac:spMkLst>
            <pc:docMk/>
            <pc:sldMk cId="3952811009" sldId="284"/>
            <ac:spMk id="7" creationId="{7AEBD19B-C4AB-BC9C-3AE2-8C09A1353FB0}"/>
          </ac:spMkLst>
        </pc:spChg>
        <pc:spChg chg="add mod">
          <ac:chgData name="KERİM KOÇ" userId="57505161-53f8-4c80-b384-7e094128ec61" providerId="ADAL" clId="{DEC6B572-FF57-45B2-920E-2409A965C54F}" dt="2023-02-19T10:37:50.251" v="4926" actId="14100"/>
          <ac:spMkLst>
            <pc:docMk/>
            <pc:sldMk cId="3952811009" sldId="284"/>
            <ac:spMk id="9" creationId="{CA7CDF6C-A91F-CDB8-2C80-D468EF9B05E7}"/>
          </ac:spMkLst>
        </pc:spChg>
        <pc:spChg chg="add mod">
          <ac:chgData name="KERİM KOÇ" userId="57505161-53f8-4c80-b384-7e094128ec61" providerId="ADAL" clId="{DEC6B572-FF57-45B2-920E-2409A965C54F}" dt="2023-02-19T10:38:03.789" v="4930" actId="14100"/>
          <ac:spMkLst>
            <pc:docMk/>
            <pc:sldMk cId="3952811009" sldId="284"/>
            <ac:spMk id="10" creationId="{FB6DE9F3-6ABC-B158-D736-1BD07F04F79C}"/>
          </ac:spMkLst>
        </pc:spChg>
        <pc:picChg chg="add mod">
          <ac:chgData name="KERİM KOÇ" userId="57505161-53f8-4c80-b384-7e094128ec61" providerId="ADAL" clId="{DEC6B572-FF57-45B2-920E-2409A965C54F}" dt="2023-02-19T10:37:13.928" v="4919" actId="1076"/>
          <ac:picMkLst>
            <pc:docMk/>
            <pc:sldMk cId="3952811009" sldId="284"/>
            <ac:picMk id="5" creationId="{6E915C8C-D53E-B042-E56B-F6EF1523A3B7}"/>
          </ac:picMkLst>
        </pc:picChg>
        <pc:picChg chg="del">
          <ac:chgData name="KERİM KOÇ" userId="57505161-53f8-4c80-b384-7e094128ec61" providerId="ADAL" clId="{DEC6B572-FF57-45B2-920E-2409A965C54F}" dt="2023-02-19T10:36:10.964" v="4902" actId="478"/>
          <ac:picMkLst>
            <pc:docMk/>
            <pc:sldMk cId="3952811009" sldId="284"/>
            <ac:picMk id="6" creationId="{3FBB08E3-44A3-63F1-3B91-CBC061ECCD6C}"/>
          </ac:picMkLst>
        </pc:picChg>
        <pc:picChg chg="del">
          <ac:chgData name="KERİM KOÇ" userId="57505161-53f8-4c80-b384-7e094128ec61" providerId="ADAL" clId="{DEC6B572-FF57-45B2-920E-2409A965C54F}" dt="2023-02-19T10:36:10.230" v="4901" actId="478"/>
          <ac:picMkLst>
            <pc:docMk/>
            <pc:sldMk cId="3952811009" sldId="284"/>
            <ac:picMk id="8" creationId="{FFCBB580-382E-4FB0-AE0E-03A6E4579CFC}"/>
          </ac:picMkLst>
        </pc:picChg>
      </pc:sldChg>
      <pc:sldChg chg="delSp modSp add mod delAnim">
        <pc:chgData name="KERİM KOÇ" userId="57505161-53f8-4c80-b384-7e094128ec61" providerId="ADAL" clId="{DEC6B572-FF57-45B2-920E-2409A965C54F}" dt="2023-03-04T11:28:31.729" v="7714" actId="113"/>
        <pc:sldMkLst>
          <pc:docMk/>
          <pc:sldMk cId="3672635982" sldId="285"/>
        </pc:sldMkLst>
        <pc:spChg chg="mod">
          <ac:chgData name="KERİM KOÇ" userId="57505161-53f8-4c80-b384-7e094128ec61" providerId="ADAL" clId="{DEC6B572-FF57-45B2-920E-2409A965C54F}" dt="2023-03-04T11:28:31.729" v="7714" actId="113"/>
          <ac:spMkLst>
            <pc:docMk/>
            <pc:sldMk cId="3672635982" sldId="285"/>
            <ac:spMk id="3" creationId="{AF9EDE38-B017-F882-D7B3-DD1D6280E071}"/>
          </ac:spMkLst>
        </pc:spChg>
        <pc:spChg chg="del">
          <ac:chgData name="KERİM KOÇ" userId="57505161-53f8-4c80-b384-7e094128ec61" providerId="ADAL" clId="{DEC6B572-FF57-45B2-920E-2409A965C54F}" dt="2023-02-19T10:40:08.435" v="4980" actId="478"/>
          <ac:spMkLst>
            <pc:docMk/>
            <pc:sldMk cId="3672635982" sldId="285"/>
            <ac:spMk id="7" creationId="{7AEBD19B-C4AB-BC9C-3AE2-8C09A1353FB0}"/>
          </ac:spMkLst>
        </pc:spChg>
        <pc:spChg chg="del">
          <ac:chgData name="KERİM KOÇ" userId="57505161-53f8-4c80-b384-7e094128ec61" providerId="ADAL" clId="{DEC6B572-FF57-45B2-920E-2409A965C54F}" dt="2023-02-19T10:40:09.417" v="4981" actId="478"/>
          <ac:spMkLst>
            <pc:docMk/>
            <pc:sldMk cId="3672635982" sldId="285"/>
            <ac:spMk id="9" creationId="{CA7CDF6C-A91F-CDB8-2C80-D468EF9B05E7}"/>
          </ac:spMkLst>
        </pc:spChg>
        <pc:spChg chg="del">
          <ac:chgData name="KERİM KOÇ" userId="57505161-53f8-4c80-b384-7e094128ec61" providerId="ADAL" clId="{DEC6B572-FF57-45B2-920E-2409A965C54F}" dt="2023-02-19T10:40:10.162" v="4982" actId="478"/>
          <ac:spMkLst>
            <pc:docMk/>
            <pc:sldMk cId="3672635982" sldId="285"/>
            <ac:spMk id="10" creationId="{FB6DE9F3-6ABC-B158-D736-1BD07F04F79C}"/>
          </ac:spMkLst>
        </pc:spChg>
        <pc:picChg chg="del">
          <ac:chgData name="KERİM KOÇ" userId="57505161-53f8-4c80-b384-7e094128ec61" providerId="ADAL" clId="{DEC6B572-FF57-45B2-920E-2409A965C54F}" dt="2023-02-19T10:39:20.100" v="4964" actId="478"/>
          <ac:picMkLst>
            <pc:docMk/>
            <pc:sldMk cId="3672635982" sldId="285"/>
            <ac:picMk id="5" creationId="{6E915C8C-D53E-B042-E56B-F6EF1523A3B7}"/>
          </ac:picMkLst>
        </pc:picChg>
      </pc:sldChg>
      <pc:sldChg chg="addSp delSp modSp add mod delAnim">
        <pc:chgData name="KERİM KOÇ" userId="57505161-53f8-4c80-b384-7e094128ec61" providerId="ADAL" clId="{DEC6B572-FF57-45B2-920E-2409A965C54F}" dt="2023-03-04T11:27:08.494" v="7702" actId="113"/>
        <pc:sldMkLst>
          <pc:docMk/>
          <pc:sldMk cId="3011284128" sldId="286"/>
        </pc:sldMkLst>
        <pc:spChg chg="mod">
          <ac:chgData name="KERİM KOÇ" userId="57505161-53f8-4c80-b384-7e094128ec61" providerId="ADAL" clId="{DEC6B572-FF57-45B2-920E-2409A965C54F}" dt="2023-03-04T11:27:08.494" v="7702" actId="113"/>
          <ac:spMkLst>
            <pc:docMk/>
            <pc:sldMk cId="3011284128" sldId="286"/>
            <ac:spMk id="3" creationId="{AF9EDE38-B017-F882-D7B3-DD1D6280E071}"/>
          </ac:spMkLst>
        </pc:spChg>
        <pc:spChg chg="del">
          <ac:chgData name="KERİM KOÇ" userId="57505161-53f8-4c80-b384-7e094128ec61" providerId="ADAL" clId="{DEC6B572-FF57-45B2-920E-2409A965C54F}" dt="2023-02-19T10:49:04.488" v="5213" actId="478"/>
          <ac:spMkLst>
            <pc:docMk/>
            <pc:sldMk cId="3011284128" sldId="286"/>
            <ac:spMk id="7" creationId="{5642BADF-0A88-A6B4-8BE3-4DB44925454A}"/>
          </ac:spMkLst>
        </pc:spChg>
        <pc:spChg chg="del">
          <ac:chgData name="KERİM KOÇ" userId="57505161-53f8-4c80-b384-7e094128ec61" providerId="ADAL" clId="{DEC6B572-FF57-45B2-920E-2409A965C54F}" dt="2023-02-19T10:49:07.662" v="5217" actId="478"/>
          <ac:spMkLst>
            <pc:docMk/>
            <pc:sldMk cId="3011284128" sldId="286"/>
            <ac:spMk id="8" creationId="{DA822311-6FD1-71BE-8690-12AAEF6E95D3}"/>
          </ac:spMkLst>
        </pc:spChg>
        <pc:spChg chg="del">
          <ac:chgData name="KERİM KOÇ" userId="57505161-53f8-4c80-b384-7e094128ec61" providerId="ADAL" clId="{DEC6B572-FF57-45B2-920E-2409A965C54F}" dt="2023-02-19T10:49:05.419" v="5214" actId="478"/>
          <ac:spMkLst>
            <pc:docMk/>
            <pc:sldMk cId="3011284128" sldId="286"/>
            <ac:spMk id="9" creationId="{CA2E8E70-7A9E-F39F-EE27-9B2AC33B685C}"/>
          </ac:spMkLst>
        </pc:spChg>
        <pc:spChg chg="del">
          <ac:chgData name="KERİM KOÇ" userId="57505161-53f8-4c80-b384-7e094128ec61" providerId="ADAL" clId="{DEC6B572-FF57-45B2-920E-2409A965C54F}" dt="2023-02-19T10:49:06.081" v="5215" actId="478"/>
          <ac:spMkLst>
            <pc:docMk/>
            <pc:sldMk cId="3011284128" sldId="286"/>
            <ac:spMk id="10" creationId="{B177E528-CCDB-52C1-23C1-3A26FA56DD99}"/>
          </ac:spMkLst>
        </pc:spChg>
        <pc:spChg chg="del">
          <ac:chgData name="KERİM KOÇ" userId="57505161-53f8-4c80-b384-7e094128ec61" providerId="ADAL" clId="{DEC6B572-FF57-45B2-920E-2409A965C54F}" dt="2023-02-19T10:49:06.831" v="5216" actId="478"/>
          <ac:spMkLst>
            <pc:docMk/>
            <pc:sldMk cId="3011284128" sldId="286"/>
            <ac:spMk id="11" creationId="{A9D4D36B-9D25-248C-6679-2C9F4F3049D8}"/>
          </ac:spMkLst>
        </pc:spChg>
        <pc:picChg chg="del">
          <ac:chgData name="KERİM KOÇ" userId="57505161-53f8-4c80-b384-7e094128ec61" providerId="ADAL" clId="{DEC6B572-FF57-45B2-920E-2409A965C54F}" dt="2023-02-19T10:48:14.609" v="5212" actId="478"/>
          <ac:picMkLst>
            <pc:docMk/>
            <pc:sldMk cId="3011284128" sldId="286"/>
            <ac:picMk id="5" creationId="{A186949B-79CD-4309-8569-641373E32036}"/>
          </ac:picMkLst>
        </pc:picChg>
        <pc:picChg chg="add mod">
          <ac:chgData name="KERİM KOÇ" userId="57505161-53f8-4c80-b384-7e094128ec61" providerId="ADAL" clId="{DEC6B572-FF57-45B2-920E-2409A965C54F}" dt="2023-02-19T10:49:21.908" v="5223" actId="1076"/>
          <ac:picMkLst>
            <pc:docMk/>
            <pc:sldMk cId="3011284128" sldId="286"/>
            <ac:picMk id="6" creationId="{0DBCA138-B818-F9AB-BEFE-60B91B7287B9}"/>
          </ac:picMkLst>
        </pc:picChg>
      </pc:sldChg>
      <pc:sldChg chg="addSp delSp modSp add mod">
        <pc:chgData name="KERİM KOÇ" userId="57505161-53f8-4c80-b384-7e094128ec61" providerId="ADAL" clId="{DEC6B572-FF57-45B2-920E-2409A965C54F}" dt="2023-03-04T11:27:42.929" v="7708" actId="113"/>
        <pc:sldMkLst>
          <pc:docMk/>
          <pc:sldMk cId="1320937599" sldId="287"/>
        </pc:sldMkLst>
        <pc:spChg chg="mod">
          <ac:chgData name="KERİM KOÇ" userId="57505161-53f8-4c80-b384-7e094128ec61" providerId="ADAL" clId="{DEC6B572-FF57-45B2-920E-2409A965C54F}" dt="2023-03-04T11:27:42.929" v="7708" actId="113"/>
          <ac:spMkLst>
            <pc:docMk/>
            <pc:sldMk cId="1320937599" sldId="287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19T10:51:50.714" v="5266" actId="1076"/>
          <ac:picMkLst>
            <pc:docMk/>
            <pc:sldMk cId="1320937599" sldId="287"/>
            <ac:picMk id="5" creationId="{67CAB85E-667C-28F1-A2BC-01A725A91BB9}"/>
          </ac:picMkLst>
        </pc:picChg>
        <pc:picChg chg="del">
          <ac:chgData name="KERİM KOÇ" userId="57505161-53f8-4c80-b384-7e094128ec61" providerId="ADAL" clId="{DEC6B572-FF57-45B2-920E-2409A965C54F}" dt="2023-02-19T10:50:54.193" v="5253" actId="478"/>
          <ac:picMkLst>
            <pc:docMk/>
            <pc:sldMk cId="1320937599" sldId="287"/>
            <ac:picMk id="6" creationId="{0DBCA138-B818-F9AB-BEFE-60B91B7287B9}"/>
          </ac:picMkLst>
        </pc:picChg>
      </pc:sldChg>
      <pc:sldChg chg="addSp delSp modSp add mod modAnim">
        <pc:chgData name="KERİM KOÇ" userId="57505161-53f8-4c80-b384-7e094128ec61" providerId="ADAL" clId="{DEC6B572-FF57-45B2-920E-2409A965C54F}" dt="2023-03-04T10:32:23.038" v="7627"/>
        <pc:sldMkLst>
          <pc:docMk/>
          <pc:sldMk cId="3574171632" sldId="288"/>
        </pc:sldMkLst>
        <pc:spChg chg="mod">
          <ac:chgData name="KERİM KOÇ" userId="57505161-53f8-4c80-b384-7e094128ec61" providerId="ADAL" clId="{DEC6B572-FF57-45B2-920E-2409A965C54F}" dt="2023-02-28T05:00:51.254" v="6925" actId="14100"/>
          <ac:spMkLst>
            <pc:docMk/>
            <pc:sldMk cId="3574171632" sldId="288"/>
            <ac:spMk id="2" creationId="{538DEFB5-22BD-70E6-AC4C-A27FCB7EB3E6}"/>
          </ac:spMkLst>
        </pc:spChg>
        <pc:spChg chg="mod">
          <ac:chgData name="KERİM KOÇ" userId="57505161-53f8-4c80-b384-7e094128ec61" providerId="ADAL" clId="{DEC6B572-FF57-45B2-920E-2409A965C54F}" dt="2023-03-04T09:54:56.320" v="7600" actId="207"/>
          <ac:spMkLst>
            <pc:docMk/>
            <pc:sldMk cId="3574171632" sldId="288"/>
            <ac:spMk id="11" creationId="{CBB0DA2D-7AF9-CE8C-6F69-A7762632F1B7}"/>
          </ac:spMkLst>
        </pc:spChg>
        <pc:picChg chg="del">
          <ac:chgData name="KERİM KOÇ" userId="57505161-53f8-4c80-b384-7e094128ec61" providerId="ADAL" clId="{DEC6B572-FF57-45B2-920E-2409A965C54F}" dt="2023-02-20T15:35:10.839" v="5380" actId="478"/>
          <ac:picMkLst>
            <pc:docMk/>
            <pc:sldMk cId="3574171632" sldId="288"/>
            <ac:picMk id="3" creationId="{1FD74B38-7E29-E736-2ACE-AEE31D8D3D55}"/>
          </ac:picMkLst>
        </pc:picChg>
        <pc:picChg chg="del">
          <ac:chgData name="KERİM KOÇ" userId="57505161-53f8-4c80-b384-7e094128ec61" providerId="ADAL" clId="{DEC6B572-FF57-45B2-920E-2409A965C54F}" dt="2023-02-20T15:35:10.393" v="5379" actId="478"/>
          <ac:picMkLst>
            <pc:docMk/>
            <pc:sldMk cId="3574171632" sldId="288"/>
            <ac:picMk id="4" creationId="{943F43F3-88E1-55FF-9989-C00361996F4E}"/>
          </ac:picMkLst>
        </pc:picChg>
        <pc:picChg chg="add mod">
          <ac:chgData name="KERİM KOÇ" userId="57505161-53f8-4c80-b384-7e094128ec61" providerId="ADAL" clId="{DEC6B572-FF57-45B2-920E-2409A965C54F}" dt="2023-02-20T15:45:52.788" v="5742" actId="1076"/>
          <ac:picMkLst>
            <pc:docMk/>
            <pc:sldMk cId="3574171632" sldId="288"/>
            <ac:picMk id="5" creationId="{636705F8-E642-FF65-719D-46767F199872}"/>
          </ac:picMkLst>
        </pc:picChg>
        <pc:picChg chg="add mod">
          <ac:chgData name="KERİM KOÇ" userId="57505161-53f8-4c80-b384-7e094128ec61" providerId="ADAL" clId="{DEC6B572-FF57-45B2-920E-2409A965C54F}" dt="2023-02-20T15:45:54.596" v="5743" actId="14100"/>
          <ac:picMkLst>
            <pc:docMk/>
            <pc:sldMk cId="3574171632" sldId="288"/>
            <ac:picMk id="6" creationId="{00EA53D1-3BC9-43DD-D51D-3598068F22E2}"/>
          </ac:picMkLst>
        </pc:picChg>
        <pc:picChg chg="add mod">
          <ac:chgData name="KERİM KOÇ" userId="57505161-53f8-4c80-b384-7e094128ec61" providerId="ADAL" clId="{DEC6B572-FF57-45B2-920E-2409A965C54F}" dt="2023-02-20T15:46:17.777" v="5749" actId="14100"/>
          <ac:picMkLst>
            <pc:docMk/>
            <pc:sldMk cId="3574171632" sldId="288"/>
            <ac:picMk id="7" creationId="{A2AF9EC9-85E1-A2C5-A54A-AE74DC9BAB63}"/>
          </ac:picMkLst>
        </pc:picChg>
      </pc:sldChg>
      <pc:sldChg chg="addSp delSp modSp add mod">
        <pc:chgData name="KERİM KOÇ" userId="57505161-53f8-4c80-b384-7e094128ec61" providerId="ADAL" clId="{DEC6B572-FF57-45B2-920E-2409A965C54F}" dt="2023-03-04T09:56:21.322" v="7618" actId="20577"/>
        <pc:sldMkLst>
          <pc:docMk/>
          <pc:sldMk cId="725742908" sldId="289"/>
        </pc:sldMkLst>
        <pc:spChg chg="mod">
          <ac:chgData name="KERİM KOÇ" userId="57505161-53f8-4c80-b384-7e094128ec61" providerId="ADAL" clId="{DEC6B572-FF57-45B2-920E-2409A965C54F}" dt="2023-03-04T09:56:21.322" v="7618" actId="20577"/>
          <ac:spMkLst>
            <pc:docMk/>
            <pc:sldMk cId="725742908" sldId="289"/>
            <ac:spMk id="2" creationId="{538DEFB5-22BD-70E6-AC4C-A27FCB7EB3E6}"/>
          </ac:spMkLst>
        </pc:spChg>
        <pc:spChg chg="add del mod">
          <ac:chgData name="KERİM KOÇ" userId="57505161-53f8-4c80-b384-7e094128ec61" providerId="ADAL" clId="{DEC6B572-FF57-45B2-920E-2409A965C54F}" dt="2023-02-28T05:02:00.491" v="6928" actId="478"/>
          <ac:spMkLst>
            <pc:docMk/>
            <pc:sldMk cId="725742908" sldId="289"/>
            <ac:spMk id="4" creationId="{BDB378A6-1E2C-437C-7C17-D9143522888F}"/>
          </ac:spMkLst>
        </pc:spChg>
        <pc:spChg chg="mod">
          <ac:chgData name="KERİM KOÇ" userId="57505161-53f8-4c80-b384-7e094128ec61" providerId="ADAL" clId="{DEC6B572-FF57-45B2-920E-2409A965C54F}" dt="2023-02-20T15:53:48.686" v="5996" actId="20577"/>
          <ac:spMkLst>
            <pc:docMk/>
            <pc:sldMk cId="725742908" sldId="289"/>
            <ac:spMk id="11" creationId="{CBB0DA2D-7AF9-CE8C-6F69-A7762632F1B7}"/>
          </ac:spMkLst>
        </pc:spChg>
        <pc:picChg chg="del">
          <ac:chgData name="KERİM KOÇ" userId="57505161-53f8-4c80-b384-7e094128ec61" providerId="ADAL" clId="{DEC6B572-FF57-45B2-920E-2409A965C54F}" dt="2023-02-20T15:50:00.493" v="5774" actId="478"/>
          <ac:picMkLst>
            <pc:docMk/>
            <pc:sldMk cId="725742908" sldId="289"/>
            <ac:picMk id="5" creationId="{636705F8-E642-FF65-719D-46767F199872}"/>
          </ac:picMkLst>
        </pc:picChg>
        <pc:picChg chg="del">
          <ac:chgData name="KERİM KOÇ" userId="57505161-53f8-4c80-b384-7e094128ec61" providerId="ADAL" clId="{DEC6B572-FF57-45B2-920E-2409A965C54F}" dt="2023-02-20T15:50:01.025" v="5775" actId="478"/>
          <ac:picMkLst>
            <pc:docMk/>
            <pc:sldMk cId="725742908" sldId="289"/>
            <ac:picMk id="6" creationId="{00EA53D1-3BC9-43DD-D51D-3598068F22E2}"/>
          </ac:picMkLst>
        </pc:picChg>
        <pc:picChg chg="del">
          <ac:chgData name="KERİM KOÇ" userId="57505161-53f8-4c80-b384-7e094128ec61" providerId="ADAL" clId="{DEC6B572-FF57-45B2-920E-2409A965C54F}" dt="2023-02-20T15:50:01.658" v="5776" actId="478"/>
          <ac:picMkLst>
            <pc:docMk/>
            <pc:sldMk cId="725742908" sldId="289"/>
            <ac:picMk id="7" creationId="{A2AF9EC9-85E1-A2C5-A54A-AE74DC9BAB63}"/>
          </ac:picMkLst>
        </pc:picChg>
      </pc:sldChg>
      <pc:sldChg chg="delSp modSp add mod ord">
        <pc:chgData name="KERİM KOÇ" userId="57505161-53f8-4c80-b384-7e094128ec61" providerId="ADAL" clId="{DEC6B572-FF57-45B2-920E-2409A965C54F}" dt="2023-03-07T05:49:05.178" v="7728" actId="20577"/>
        <pc:sldMkLst>
          <pc:docMk/>
          <pc:sldMk cId="2113605499" sldId="290"/>
        </pc:sldMkLst>
        <pc:spChg chg="mod">
          <ac:chgData name="KERİM KOÇ" userId="57505161-53f8-4c80-b384-7e094128ec61" providerId="ADAL" clId="{DEC6B572-FF57-45B2-920E-2409A965C54F}" dt="2023-03-04T09:56:11.779" v="7609" actId="20577"/>
          <ac:spMkLst>
            <pc:docMk/>
            <pc:sldMk cId="2113605499" sldId="290"/>
            <ac:spMk id="2" creationId="{538DEFB5-22BD-70E6-AC4C-A27FCB7EB3E6}"/>
          </ac:spMkLst>
        </pc:spChg>
        <pc:spChg chg="del mod">
          <ac:chgData name="KERİM KOÇ" userId="57505161-53f8-4c80-b384-7e094128ec61" providerId="ADAL" clId="{DEC6B572-FF57-45B2-920E-2409A965C54F}" dt="2023-02-28T05:01:58.136" v="6927" actId="478"/>
          <ac:spMkLst>
            <pc:docMk/>
            <pc:sldMk cId="2113605499" sldId="290"/>
            <ac:spMk id="4" creationId="{BDB378A6-1E2C-437C-7C17-D9143522888F}"/>
          </ac:spMkLst>
        </pc:spChg>
        <pc:spChg chg="mod">
          <ac:chgData name="KERİM KOÇ" userId="57505161-53f8-4c80-b384-7e094128ec61" providerId="ADAL" clId="{DEC6B572-FF57-45B2-920E-2409A965C54F}" dt="2023-03-07T05:49:05.178" v="7728" actId="20577"/>
          <ac:spMkLst>
            <pc:docMk/>
            <pc:sldMk cId="2113605499" sldId="290"/>
            <ac:spMk id="11" creationId="{CBB0DA2D-7AF9-CE8C-6F69-A7762632F1B7}"/>
          </ac:spMkLst>
        </pc:spChg>
      </pc:sldChg>
      <pc:sldChg chg="addSp delSp modSp add mod">
        <pc:chgData name="KERİM KOÇ" userId="57505161-53f8-4c80-b384-7e094128ec61" providerId="ADAL" clId="{DEC6B572-FF57-45B2-920E-2409A965C54F}" dt="2023-02-21T06:32:49.013" v="6241" actId="1076"/>
        <pc:sldMkLst>
          <pc:docMk/>
          <pc:sldMk cId="575869017" sldId="291"/>
        </pc:sldMkLst>
        <pc:spChg chg="mod">
          <ac:chgData name="KERİM KOÇ" userId="57505161-53f8-4c80-b384-7e094128ec61" providerId="ADAL" clId="{DEC6B572-FF57-45B2-920E-2409A965C54F}" dt="2023-02-21T06:31:12.969" v="6238" actId="20577"/>
          <ac:spMkLst>
            <pc:docMk/>
            <pc:sldMk cId="575869017" sldId="291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2-21T06:32:49.013" v="6241" actId="1076"/>
          <ac:picMkLst>
            <pc:docMk/>
            <pc:sldMk cId="575869017" sldId="291"/>
            <ac:picMk id="4" creationId="{C3DBAB0B-7B6E-A450-74C6-A2B045321F3F}"/>
          </ac:picMkLst>
        </pc:picChg>
        <pc:picChg chg="del">
          <ac:chgData name="KERİM KOÇ" userId="57505161-53f8-4c80-b384-7e094128ec61" providerId="ADAL" clId="{DEC6B572-FF57-45B2-920E-2409A965C54F}" dt="2023-02-21T06:32:46.278" v="6239" actId="478"/>
          <ac:picMkLst>
            <pc:docMk/>
            <pc:sldMk cId="575869017" sldId="291"/>
            <ac:picMk id="5" creationId="{A06DE7A6-E427-C2AE-DF7E-B4DF100B41EB}"/>
          </ac:picMkLst>
        </pc:picChg>
      </pc:sldChg>
      <pc:sldChg chg="modSp add mod">
        <pc:chgData name="KERİM KOÇ" userId="57505161-53f8-4c80-b384-7e094128ec61" providerId="ADAL" clId="{DEC6B572-FF57-45B2-920E-2409A965C54F}" dt="2023-02-23T08:41:21.102" v="6523" actId="20577"/>
        <pc:sldMkLst>
          <pc:docMk/>
          <pc:sldMk cId="684881407" sldId="292"/>
        </pc:sldMkLst>
        <pc:spChg chg="mod">
          <ac:chgData name="KERİM KOÇ" userId="57505161-53f8-4c80-b384-7e094128ec61" providerId="ADAL" clId="{DEC6B572-FF57-45B2-920E-2409A965C54F}" dt="2023-02-23T08:41:21.102" v="6523" actId="20577"/>
          <ac:spMkLst>
            <pc:docMk/>
            <pc:sldMk cId="684881407" sldId="292"/>
            <ac:spMk id="2" creationId="{CA85D0D5-9981-2386-8799-EE51044673A7}"/>
          </ac:spMkLst>
        </pc:spChg>
      </pc:sldChg>
      <pc:sldChg chg="modSp add mod modAnim">
        <pc:chgData name="KERİM KOÇ" userId="57505161-53f8-4c80-b384-7e094128ec61" providerId="ADAL" clId="{DEC6B572-FF57-45B2-920E-2409A965C54F}" dt="2023-02-23T08:40:34.296" v="6520" actId="20577"/>
        <pc:sldMkLst>
          <pc:docMk/>
          <pc:sldMk cId="2990189102" sldId="293"/>
        </pc:sldMkLst>
        <pc:spChg chg="mod">
          <ac:chgData name="KERİM KOÇ" userId="57505161-53f8-4c80-b384-7e094128ec61" providerId="ADAL" clId="{DEC6B572-FF57-45B2-920E-2409A965C54F}" dt="2023-02-23T08:39:33.346" v="6386" actId="20577"/>
          <ac:spMkLst>
            <pc:docMk/>
            <pc:sldMk cId="2990189102" sldId="293"/>
            <ac:spMk id="2" creationId="{CA85D0D5-9981-2386-8799-EE51044673A7}"/>
          </ac:spMkLst>
        </pc:spChg>
        <pc:spChg chg="mod">
          <ac:chgData name="KERİM KOÇ" userId="57505161-53f8-4c80-b384-7e094128ec61" providerId="ADAL" clId="{DEC6B572-FF57-45B2-920E-2409A965C54F}" dt="2023-02-23T08:40:34.296" v="6520" actId="20577"/>
          <ac:spMkLst>
            <pc:docMk/>
            <pc:sldMk cId="2990189102" sldId="293"/>
            <ac:spMk id="3" creationId="{41BEE3D1-6302-6C38-1559-DEB58D996AC2}"/>
          </ac:spMkLst>
        </pc:spChg>
      </pc:sldChg>
      <pc:sldChg chg="addSp modSp add mod modAnim">
        <pc:chgData name="KERİM KOÇ" userId="57505161-53f8-4c80-b384-7e094128ec61" providerId="ADAL" clId="{DEC6B572-FF57-45B2-920E-2409A965C54F}" dt="2023-02-23T11:29:16.417" v="6770" actId="1076"/>
        <pc:sldMkLst>
          <pc:docMk/>
          <pc:sldMk cId="2127526359" sldId="294"/>
        </pc:sldMkLst>
        <pc:spChg chg="mod">
          <ac:chgData name="KERİM KOÇ" userId="57505161-53f8-4c80-b384-7e094128ec61" providerId="ADAL" clId="{DEC6B572-FF57-45B2-920E-2409A965C54F}" dt="2023-02-23T11:29:14.794" v="6769" actId="27636"/>
          <ac:spMkLst>
            <pc:docMk/>
            <pc:sldMk cId="2127526359" sldId="294"/>
            <ac:spMk id="3" creationId="{41BEE3D1-6302-6C38-1559-DEB58D996AC2}"/>
          </ac:spMkLst>
        </pc:spChg>
        <pc:picChg chg="add mod">
          <ac:chgData name="KERİM KOÇ" userId="57505161-53f8-4c80-b384-7e094128ec61" providerId="ADAL" clId="{DEC6B572-FF57-45B2-920E-2409A965C54F}" dt="2023-02-23T11:29:16.417" v="6770" actId="1076"/>
          <ac:picMkLst>
            <pc:docMk/>
            <pc:sldMk cId="2127526359" sldId="294"/>
            <ac:picMk id="5" creationId="{9CD6899F-1BEB-3EEA-9F99-9E61CDDEEC91}"/>
          </ac:picMkLst>
        </pc:picChg>
      </pc:sldChg>
      <pc:sldChg chg="addSp delSp modSp add del mod modAnim">
        <pc:chgData name="KERİM KOÇ" userId="57505161-53f8-4c80-b384-7e094128ec61" providerId="ADAL" clId="{DEC6B572-FF57-45B2-920E-2409A965C54F}" dt="2023-02-28T04:57:28.444" v="6853" actId="47"/>
        <pc:sldMkLst>
          <pc:docMk/>
          <pc:sldMk cId="3303085343" sldId="295"/>
        </pc:sldMkLst>
        <pc:spChg chg="mod">
          <ac:chgData name="KERİM KOÇ" userId="57505161-53f8-4c80-b384-7e094128ec61" providerId="ADAL" clId="{DEC6B572-FF57-45B2-920E-2409A965C54F}" dt="2023-02-23T11:30:33.179" v="6777" actId="20577"/>
          <ac:spMkLst>
            <pc:docMk/>
            <pc:sldMk cId="3303085343" sldId="295"/>
            <ac:spMk id="2" creationId="{CA85D0D5-9981-2386-8799-EE51044673A7}"/>
          </ac:spMkLst>
        </pc:spChg>
        <pc:spChg chg="mod">
          <ac:chgData name="KERİM KOÇ" userId="57505161-53f8-4c80-b384-7e094128ec61" providerId="ADAL" clId="{DEC6B572-FF57-45B2-920E-2409A965C54F}" dt="2023-02-23T11:39:17.704" v="6848" actId="20577"/>
          <ac:spMkLst>
            <pc:docMk/>
            <pc:sldMk cId="3303085343" sldId="295"/>
            <ac:spMk id="3" creationId="{41BEE3D1-6302-6C38-1559-DEB58D996AC2}"/>
          </ac:spMkLst>
        </pc:spChg>
        <pc:picChg chg="add del">
          <ac:chgData name="KERİM KOÇ" userId="57505161-53f8-4c80-b384-7e094128ec61" providerId="ADAL" clId="{DEC6B572-FF57-45B2-920E-2409A965C54F}" dt="2023-02-23T11:39:08.570" v="6838" actId="478"/>
          <ac:picMkLst>
            <pc:docMk/>
            <pc:sldMk cId="3303085343" sldId="295"/>
            <ac:picMk id="5" creationId="{9CD6899F-1BEB-3EEA-9F99-9E61CDDEEC91}"/>
          </ac:picMkLst>
        </pc:picChg>
      </pc:sldChg>
      <pc:sldChg chg="addSp delSp modSp add mod">
        <pc:chgData name="KERİM KOÇ" userId="57505161-53f8-4c80-b384-7e094128ec61" providerId="ADAL" clId="{DEC6B572-FF57-45B2-920E-2409A965C54F}" dt="2023-02-28T05:32:52.173" v="7297" actId="404"/>
        <pc:sldMkLst>
          <pc:docMk/>
          <pc:sldMk cId="4181903221" sldId="295"/>
        </pc:sldMkLst>
        <pc:spChg chg="mod">
          <ac:chgData name="KERİM KOÇ" userId="57505161-53f8-4c80-b384-7e094128ec61" providerId="ADAL" clId="{DEC6B572-FF57-45B2-920E-2409A965C54F}" dt="2023-02-28T05:32:52.173" v="7297" actId="404"/>
          <ac:spMkLst>
            <pc:docMk/>
            <pc:sldMk cId="4181903221" sldId="295"/>
            <ac:spMk id="2" creationId="{C902A5FF-1C4D-436C-3025-AEAA98940E81}"/>
          </ac:spMkLst>
        </pc:spChg>
        <pc:spChg chg="del">
          <ac:chgData name="KERİM KOÇ" userId="57505161-53f8-4c80-b384-7e094128ec61" providerId="ADAL" clId="{DEC6B572-FF57-45B2-920E-2409A965C54F}" dt="2023-02-28T05:30:36.006" v="7055" actId="478"/>
          <ac:spMkLst>
            <pc:docMk/>
            <pc:sldMk cId="4181903221" sldId="295"/>
            <ac:spMk id="3" creationId="{34747066-C0C5-1699-FC5F-DA5DA3F01771}"/>
          </ac:spMkLst>
        </pc:spChg>
        <pc:spChg chg="del">
          <ac:chgData name="KERİM KOÇ" userId="57505161-53f8-4c80-b384-7e094128ec61" providerId="ADAL" clId="{DEC6B572-FF57-45B2-920E-2409A965C54F}" dt="2023-02-28T05:30:31.949" v="7054" actId="478"/>
          <ac:spMkLst>
            <pc:docMk/>
            <pc:sldMk cId="4181903221" sldId="295"/>
            <ac:spMk id="4" creationId="{6C767FBF-B6D3-2CE0-3993-851CEBB79BBB}"/>
          </ac:spMkLst>
        </pc:spChg>
        <pc:spChg chg="add del mod">
          <ac:chgData name="KERİM KOÇ" userId="57505161-53f8-4c80-b384-7e094128ec61" providerId="ADAL" clId="{DEC6B572-FF57-45B2-920E-2409A965C54F}" dt="2023-02-28T05:30:37.773" v="7056" actId="478"/>
          <ac:spMkLst>
            <pc:docMk/>
            <pc:sldMk cId="4181903221" sldId="295"/>
            <ac:spMk id="6" creationId="{F3A3BEAA-0038-4732-7384-463C44F405C8}"/>
          </ac:spMkLst>
        </pc:spChg>
      </pc:sldChg>
      <pc:sldChg chg="addSp modSp add mod">
        <pc:chgData name="KERİM KOÇ" userId="57505161-53f8-4c80-b384-7e094128ec61" providerId="ADAL" clId="{DEC6B572-FF57-45B2-920E-2409A965C54F}" dt="2023-03-04T11:28:43.822" v="7717" actId="113"/>
        <pc:sldMkLst>
          <pc:docMk/>
          <pc:sldMk cId="2872702680" sldId="296"/>
        </pc:sldMkLst>
        <pc:spChg chg="mod">
          <ac:chgData name="KERİM KOÇ" userId="57505161-53f8-4c80-b384-7e094128ec61" providerId="ADAL" clId="{DEC6B572-FF57-45B2-920E-2409A965C54F}" dt="2023-03-04T11:28:43.822" v="7717" actId="113"/>
          <ac:spMkLst>
            <pc:docMk/>
            <pc:sldMk cId="2872702680" sldId="296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3-03T13:20:40.561" v="7325" actId="1076"/>
          <ac:picMkLst>
            <pc:docMk/>
            <pc:sldMk cId="2872702680" sldId="296"/>
            <ac:picMk id="5" creationId="{EACE7ECF-52F0-CD61-A2C7-D5DF0FF3713D}"/>
          </ac:picMkLst>
        </pc:picChg>
      </pc:sldChg>
      <pc:sldChg chg="addSp delSp modSp add mod">
        <pc:chgData name="KERİM KOÇ" userId="57505161-53f8-4c80-b384-7e094128ec61" providerId="ADAL" clId="{DEC6B572-FF57-45B2-920E-2409A965C54F}" dt="2023-03-04T11:28:51.857" v="7720" actId="113"/>
        <pc:sldMkLst>
          <pc:docMk/>
          <pc:sldMk cId="1917555204" sldId="297"/>
        </pc:sldMkLst>
        <pc:spChg chg="mod">
          <ac:chgData name="KERİM KOÇ" userId="57505161-53f8-4c80-b384-7e094128ec61" providerId="ADAL" clId="{DEC6B572-FF57-45B2-920E-2409A965C54F}" dt="2023-03-04T11:28:51.857" v="7720" actId="113"/>
          <ac:spMkLst>
            <pc:docMk/>
            <pc:sldMk cId="1917555204" sldId="297"/>
            <ac:spMk id="3" creationId="{AF9EDE38-B017-F882-D7B3-DD1D6280E071}"/>
          </ac:spMkLst>
        </pc:spChg>
        <pc:picChg chg="del">
          <ac:chgData name="KERİM KOÇ" userId="57505161-53f8-4c80-b384-7e094128ec61" providerId="ADAL" clId="{DEC6B572-FF57-45B2-920E-2409A965C54F}" dt="2023-03-03T13:20:49.109" v="7327" actId="478"/>
          <ac:picMkLst>
            <pc:docMk/>
            <pc:sldMk cId="1917555204" sldId="297"/>
            <ac:picMk id="5" creationId="{EACE7ECF-52F0-CD61-A2C7-D5DF0FF3713D}"/>
          </ac:picMkLst>
        </pc:picChg>
        <pc:picChg chg="add mod">
          <ac:chgData name="KERİM KOÇ" userId="57505161-53f8-4c80-b384-7e094128ec61" providerId="ADAL" clId="{DEC6B572-FF57-45B2-920E-2409A965C54F}" dt="2023-03-03T13:20:59.897" v="7329" actId="1076"/>
          <ac:picMkLst>
            <pc:docMk/>
            <pc:sldMk cId="1917555204" sldId="297"/>
            <ac:picMk id="6" creationId="{C369C7B1-D64F-ABB5-4FD8-5B4A811D6951}"/>
          </ac:picMkLst>
        </pc:picChg>
      </pc:sldChg>
      <pc:sldChg chg="addSp delSp modSp add mod">
        <pc:chgData name="KERİM KOÇ" userId="57505161-53f8-4c80-b384-7e094128ec61" providerId="ADAL" clId="{DEC6B572-FF57-45B2-920E-2409A965C54F}" dt="2023-03-04T11:28:59.153" v="7723" actId="113"/>
        <pc:sldMkLst>
          <pc:docMk/>
          <pc:sldMk cId="1268229615" sldId="298"/>
        </pc:sldMkLst>
        <pc:spChg chg="mod">
          <ac:chgData name="KERİM KOÇ" userId="57505161-53f8-4c80-b384-7e094128ec61" providerId="ADAL" clId="{DEC6B572-FF57-45B2-920E-2409A965C54F}" dt="2023-03-04T11:28:59.153" v="7723" actId="113"/>
          <ac:spMkLst>
            <pc:docMk/>
            <pc:sldMk cId="1268229615" sldId="298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3-03T13:21:27.746" v="7335" actId="1076"/>
          <ac:picMkLst>
            <pc:docMk/>
            <pc:sldMk cId="1268229615" sldId="298"/>
            <ac:picMk id="5" creationId="{7F73E164-A2EF-F1C0-42BD-6596AC3B859E}"/>
          </ac:picMkLst>
        </pc:picChg>
        <pc:picChg chg="del">
          <ac:chgData name="KERİM KOÇ" userId="57505161-53f8-4c80-b384-7e094128ec61" providerId="ADAL" clId="{DEC6B572-FF57-45B2-920E-2409A965C54F}" dt="2023-03-03T13:21:20.396" v="7331" actId="478"/>
          <ac:picMkLst>
            <pc:docMk/>
            <pc:sldMk cId="1268229615" sldId="298"/>
            <ac:picMk id="6" creationId="{C369C7B1-D64F-ABB5-4FD8-5B4A811D6951}"/>
          </ac:picMkLst>
        </pc:picChg>
      </pc:sldChg>
      <pc:sldChg chg="addSp delSp modSp add mod">
        <pc:chgData name="KERİM KOÇ" userId="57505161-53f8-4c80-b384-7e094128ec61" providerId="ADAL" clId="{DEC6B572-FF57-45B2-920E-2409A965C54F}" dt="2023-03-04T11:29:08.017" v="7726" actId="113"/>
        <pc:sldMkLst>
          <pc:docMk/>
          <pc:sldMk cId="3994170060" sldId="299"/>
        </pc:sldMkLst>
        <pc:spChg chg="mod">
          <ac:chgData name="KERİM KOÇ" userId="57505161-53f8-4c80-b384-7e094128ec61" providerId="ADAL" clId="{DEC6B572-FF57-45B2-920E-2409A965C54F}" dt="2023-03-04T11:29:08.017" v="7726" actId="113"/>
          <ac:spMkLst>
            <pc:docMk/>
            <pc:sldMk cId="3994170060" sldId="299"/>
            <ac:spMk id="3" creationId="{AF9EDE38-B017-F882-D7B3-DD1D6280E071}"/>
          </ac:spMkLst>
        </pc:spChg>
        <pc:picChg chg="del">
          <ac:chgData name="KERİM KOÇ" userId="57505161-53f8-4c80-b384-7e094128ec61" providerId="ADAL" clId="{DEC6B572-FF57-45B2-920E-2409A965C54F}" dt="2023-03-03T13:21:48.884" v="7337" actId="478"/>
          <ac:picMkLst>
            <pc:docMk/>
            <pc:sldMk cId="3994170060" sldId="299"/>
            <ac:picMk id="5" creationId="{7F73E164-A2EF-F1C0-42BD-6596AC3B859E}"/>
          </ac:picMkLst>
        </pc:picChg>
        <pc:picChg chg="add mod">
          <ac:chgData name="KERİM KOÇ" userId="57505161-53f8-4c80-b384-7e094128ec61" providerId="ADAL" clId="{DEC6B572-FF57-45B2-920E-2409A965C54F}" dt="2023-03-03T13:45:39.841" v="7576" actId="1076"/>
          <ac:picMkLst>
            <pc:docMk/>
            <pc:sldMk cId="3994170060" sldId="299"/>
            <ac:picMk id="6" creationId="{67557F37-8625-03E3-C915-2C441F62507E}"/>
          </ac:picMkLst>
        </pc:picChg>
      </pc:sldChg>
      <pc:sldChg chg="modSp new add del mod">
        <pc:chgData name="KERİM KOÇ" userId="57505161-53f8-4c80-b384-7e094128ec61" providerId="ADAL" clId="{DEC6B572-FF57-45B2-920E-2409A965C54F}" dt="2023-03-03T13:41:09.135" v="7489" actId="47"/>
        <pc:sldMkLst>
          <pc:docMk/>
          <pc:sldMk cId="2278296346" sldId="300"/>
        </pc:sldMkLst>
        <pc:spChg chg="mod">
          <ac:chgData name="KERİM KOÇ" userId="57505161-53f8-4c80-b384-7e094128ec61" providerId="ADAL" clId="{DEC6B572-FF57-45B2-920E-2409A965C54F}" dt="2023-03-03T13:40:49.270" v="7482"/>
          <ac:spMkLst>
            <pc:docMk/>
            <pc:sldMk cId="2278296346" sldId="300"/>
            <ac:spMk id="2" creationId="{6F30C7FF-F6A4-97F6-9317-A6D480AB9AEC}"/>
          </ac:spMkLst>
        </pc:spChg>
      </pc:sldChg>
      <pc:sldChg chg="addSp delSp modSp add del mod">
        <pc:chgData name="KERİM KOÇ" userId="57505161-53f8-4c80-b384-7e094128ec61" providerId="ADAL" clId="{DEC6B572-FF57-45B2-920E-2409A965C54F}" dt="2023-03-04T11:27:31.743" v="7707" actId="113"/>
        <pc:sldMkLst>
          <pc:docMk/>
          <pc:sldMk cId="787086346" sldId="301"/>
        </pc:sldMkLst>
        <pc:spChg chg="mod">
          <ac:chgData name="KERİM KOÇ" userId="57505161-53f8-4c80-b384-7e094128ec61" providerId="ADAL" clId="{DEC6B572-FF57-45B2-920E-2409A965C54F}" dt="2023-03-04T11:27:31.743" v="7707" actId="113"/>
          <ac:spMkLst>
            <pc:docMk/>
            <pc:sldMk cId="787086346" sldId="301"/>
            <ac:spMk id="3" creationId="{AF9EDE38-B017-F882-D7B3-DD1D6280E071}"/>
          </ac:spMkLst>
        </pc:spChg>
        <pc:picChg chg="add mod">
          <ac:chgData name="KERİM KOÇ" userId="57505161-53f8-4c80-b384-7e094128ec61" providerId="ADAL" clId="{DEC6B572-FF57-45B2-920E-2409A965C54F}" dt="2023-03-04T11:23:19.224" v="7700" actId="14100"/>
          <ac:picMkLst>
            <pc:docMk/>
            <pc:sldMk cId="787086346" sldId="301"/>
            <ac:picMk id="5" creationId="{120EFCC0-9DCE-D04F-8F93-ED91354B81A9}"/>
          </ac:picMkLst>
        </pc:picChg>
        <pc:picChg chg="del">
          <ac:chgData name="KERİM KOÇ" userId="57505161-53f8-4c80-b384-7e094128ec61" providerId="ADAL" clId="{DEC6B572-FF57-45B2-920E-2409A965C54F}" dt="2023-03-03T13:41:12.116" v="7490" actId="478"/>
          <ac:picMkLst>
            <pc:docMk/>
            <pc:sldMk cId="787086346" sldId="301"/>
            <ac:picMk id="6" creationId="{0DBCA138-B818-F9AB-BEFE-60B91B7287B9}"/>
          </ac:picMkLst>
        </pc:picChg>
        <pc:picChg chg="add mod">
          <ac:chgData name="KERİM KOÇ" userId="57505161-53f8-4c80-b384-7e094128ec61" providerId="ADAL" clId="{DEC6B572-FF57-45B2-920E-2409A965C54F}" dt="2023-03-04T11:23:14.054" v="7698" actId="1076"/>
          <ac:picMkLst>
            <pc:docMk/>
            <pc:sldMk cId="787086346" sldId="301"/>
            <ac:picMk id="8" creationId="{7D49D288-F8C9-62C8-C032-570FE0C9586E}"/>
          </ac:picMkLst>
        </pc:picChg>
      </pc:sldChg>
      <pc:sldChg chg="addSp delSp modSp add mod">
        <pc:chgData name="KERİM KOÇ" userId="57505161-53f8-4c80-b384-7e094128ec61" providerId="ADAL" clId="{DEC6B572-FF57-45B2-920E-2409A965C54F}" dt="2023-03-04T11:27:57.883" v="7709" actId="113"/>
        <pc:sldMkLst>
          <pc:docMk/>
          <pc:sldMk cId="4161262481" sldId="302"/>
        </pc:sldMkLst>
        <pc:spChg chg="mod">
          <ac:chgData name="KERİM KOÇ" userId="57505161-53f8-4c80-b384-7e094128ec61" providerId="ADAL" clId="{DEC6B572-FF57-45B2-920E-2409A965C54F}" dt="2023-03-04T11:27:57.883" v="7709" actId="113"/>
          <ac:spMkLst>
            <pc:docMk/>
            <pc:sldMk cId="4161262481" sldId="302"/>
            <ac:spMk id="3" creationId="{AF9EDE38-B017-F882-D7B3-DD1D6280E071}"/>
          </ac:spMkLst>
        </pc:spChg>
        <pc:picChg chg="del">
          <ac:chgData name="KERİM KOÇ" userId="57505161-53f8-4c80-b384-7e094128ec61" providerId="ADAL" clId="{DEC6B572-FF57-45B2-920E-2409A965C54F}" dt="2023-03-04T11:17:44.662" v="7650" actId="478"/>
          <ac:picMkLst>
            <pc:docMk/>
            <pc:sldMk cId="4161262481" sldId="302"/>
            <ac:picMk id="5" creationId="{67CAB85E-667C-28F1-A2BC-01A725A91BB9}"/>
          </ac:picMkLst>
        </pc:picChg>
        <pc:picChg chg="add mod">
          <ac:chgData name="KERİM KOÇ" userId="57505161-53f8-4c80-b384-7e094128ec61" providerId="ADAL" clId="{DEC6B572-FF57-45B2-920E-2409A965C54F}" dt="2023-03-04T11:20:13.747" v="7679" actId="1076"/>
          <ac:picMkLst>
            <pc:docMk/>
            <pc:sldMk cId="4161262481" sldId="302"/>
            <ac:picMk id="6" creationId="{84AA9E95-D7E3-134E-31C3-13226163C637}"/>
          </ac:picMkLst>
        </pc:picChg>
        <pc:picChg chg="add mod">
          <ac:chgData name="KERİM KOÇ" userId="57505161-53f8-4c80-b384-7e094128ec61" providerId="ADAL" clId="{DEC6B572-FF57-45B2-920E-2409A965C54F}" dt="2023-03-04T11:20:07.567" v="7676" actId="1076"/>
          <ac:picMkLst>
            <pc:docMk/>
            <pc:sldMk cId="4161262481" sldId="302"/>
            <ac:picMk id="8" creationId="{640FE19D-8DCF-5E3B-ACD6-964AF9282D11}"/>
          </ac:picMkLst>
        </pc:picChg>
        <pc:picChg chg="add mod">
          <ac:chgData name="KERİM KOÇ" userId="57505161-53f8-4c80-b384-7e094128ec61" providerId="ADAL" clId="{DEC6B572-FF57-45B2-920E-2409A965C54F}" dt="2023-03-04T11:20:09.865" v="7677" actId="14100"/>
          <ac:picMkLst>
            <pc:docMk/>
            <pc:sldMk cId="4161262481" sldId="302"/>
            <ac:picMk id="10" creationId="{06CE3DC9-EED4-80ED-D84C-F3BC74558D87}"/>
          </ac:picMkLst>
        </pc:picChg>
      </pc:sldChg>
      <pc:sldChg chg="addSp delSp modSp add mod ord modAnim">
        <pc:chgData name="KERİM KOÇ" userId="57505161-53f8-4c80-b384-7e094128ec61" providerId="ADAL" clId="{DEC6B572-FF57-45B2-920E-2409A965C54F}" dt="2023-03-07T06:02:55.502" v="7767" actId="20577"/>
        <pc:sldMkLst>
          <pc:docMk/>
          <pc:sldMk cId="3133407982" sldId="303"/>
        </pc:sldMkLst>
        <pc:spChg chg="mod">
          <ac:chgData name="KERİM KOÇ" userId="57505161-53f8-4c80-b384-7e094128ec61" providerId="ADAL" clId="{DEC6B572-FF57-45B2-920E-2409A965C54F}" dt="2023-03-07T06:02:55.502" v="7767" actId="20577"/>
          <ac:spMkLst>
            <pc:docMk/>
            <pc:sldMk cId="3133407982" sldId="303"/>
            <ac:spMk id="3" creationId="{AF9EDE38-B017-F882-D7B3-DD1D6280E071}"/>
          </ac:spMkLst>
        </pc:spChg>
        <pc:graphicFrameChg chg="add mod modGraphic">
          <ac:chgData name="KERİM KOÇ" userId="57505161-53f8-4c80-b384-7e094128ec61" providerId="ADAL" clId="{DEC6B572-FF57-45B2-920E-2409A965C54F}" dt="2023-03-07T06:02:17.032" v="7753" actId="113"/>
          <ac:graphicFrameMkLst>
            <pc:docMk/>
            <pc:sldMk cId="3133407982" sldId="303"/>
            <ac:graphicFrameMk id="4" creationId="{519D9BDF-E18C-8CC6-F686-744CCED36881}"/>
          </ac:graphicFrameMkLst>
        </pc:graphicFrameChg>
        <pc:graphicFrameChg chg="add del mod">
          <ac:chgData name="KERİM KOÇ" userId="57505161-53f8-4c80-b384-7e094128ec61" providerId="ADAL" clId="{DEC6B572-FF57-45B2-920E-2409A965C54F}" dt="2023-03-07T06:01:48.700" v="7745" actId="478"/>
          <ac:graphicFrameMkLst>
            <pc:docMk/>
            <pc:sldMk cId="3133407982" sldId="303"/>
            <ac:graphicFrameMk id="6" creationId="{4F35894D-D44E-F4F6-9E54-2F59DEE39DD3}"/>
          </ac:graphicFrameMkLst>
        </pc:graphicFrameChg>
        <pc:graphicFrameChg chg="add mod modGraphic">
          <ac:chgData name="KERİM KOÇ" userId="57505161-53f8-4c80-b384-7e094128ec61" providerId="ADAL" clId="{DEC6B572-FF57-45B2-920E-2409A965C54F}" dt="2023-03-07T06:02:10.969" v="7752" actId="403"/>
          <ac:graphicFrameMkLst>
            <pc:docMk/>
            <pc:sldMk cId="3133407982" sldId="303"/>
            <ac:graphicFrameMk id="7" creationId="{F3A2A331-3A84-FE76-529C-922135977F99}"/>
          </ac:graphicFrameMkLst>
        </pc:graphicFrameChg>
      </pc:sldChg>
      <pc:sldChg chg="addSp modSp new mod">
        <pc:chgData name="KERİM KOÇ" userId="57505161-53f8-4c80-b384-7e094128ec61" providerId="ADAL" clId="{DEC6B572-FF57-45B2-920E-2409A965C54F}" dt="2024-02-21T06:30:27.343" v="7781" actId="1076"/>
        <pc:sldMkLst>
          <pc:docMk/>
          <pc:sldMk cId="1934230326" sldId="304"/>
        </pc:sldMkLst>
        <pc:picChg chg="add mod">
          <ac:chgData name="KERİM KOÇ" userId="57505161-53f8-4c80-b384-7e094128ec61" providerId="ADAL" clId="{DEC6B572-FF57-45B2-920E-2409A965C54F}" dt="2024-02-21T06:30:27.343" v="7781" actId="1076"/>
          <ac:picMkLst>
            <pc:docMk/>
            <pc:sldMk cId="1934230326" sldId="304"/>
            <ac:picMk id="5" creationId="{45B58646-B508-5EE7-7324-3C716A2E1EA0}"/>
          </ac:picMkLst>
        </pc:picChg>
      </pc:sldChg>
      <pc:sldChg chg="addSp modSp new mod ord">
        <pc:chgData name="KERİM KOÇ" userId="57505161-53f8-4c80-b384-7e094128ec61" providerId="ADAL" clId="{DEC6B572-FF57-45B2-920E-2409A965C54F}" dt="2024-02-21T06:29:29.911" v="7775"/>
        <pc:sldMkLst>
          <pc:docMk/>
          <pc:sldMk cId="482348534" sldId="305"/>
        </pc:sldMkLst>
        <pc:picChg chg="add mod">
          <ac:chgData name="KERİM KOÇ" userId="57505161-53f8-4c80-b384-7e094128ec61" providerId="ADAL" clId="{DEC6B572-FF57-45B2-920E-2409A965C54F}" dt="2024-02-21T06:29:27.550" v="7773" actId="1076"/>
          <ac:picMkLst>
            <pc:docMk/>
            <pc:sldMk cId="482348534" sldId="305"/>
            <ac:picMk id="5" creationId="{97834D13-9F51-8F0A-780C-D0FA1FAEDDBD}"/>
          </ac:picMkLst>
        </pc:picChg>
      </pc:sldChg>
    </pc:docChg>
  </pc:docChgLst>
  <pc:docChgLst>
    <pc:chgData name="Kerim KOÇ" userId="9bf27a14-6fc6-4c71-97b0-2b1ac7a40e38" providerId="ADAL" clId="{4D430BD5-D235-4B1A-A47E-90D7332F05F2}"/>
    <pc:docChg chg="custSel delSld modSld">
      <pc:chgData name="Kerim KOÇ" userId="9bf27a14-6fc6-4c71-97b0-2b1ac7a40e38" providerId="ADAL" clId="{4D430BD5-D235-4B1A-A47E-90D7332F05F2}" dt="2024-02-28T06:44:53.995" v="86" actId="20577"/>
      <pc:docMkLst>
        <pc:docMk/>
      </pc:docMkLst>
      <pc:sldChg chg="modSp del mod">
        <pc:chgData name="Kerim KOÇ" userId="9bf27a14-6fc6-4c71-97b0-2b1ac7a40e38" providerId="ADAL" clId="{4D430BD5-D235-4B1A-A47E-90D7332F05F2}" dt="2024-02-27T09:35:35.418" v="2" actId="47"/>
        <pc:sldMkLst>
          <pc:docMk/>
          <pc:sldMk cId="4191890543" sldId="268"/>
        </pc:sldMkLst>
        <pc:spChg chg="mod">
          <ac:chgData name="Kerim KOÇ" userId="9bf27a14-6fc6-4c71-97b0-2b1ac7a40e38" providerId="ADAL" clId="{4D430BD5-D235-4B1A-A47E-90D7332F05F2}" dt="2024-02-27T09:16:32.615" v="1" actId="14100"/>
          <ac:spMkLst>
            <pc:docMk/>
            <pc:sldMk cId="4191890543" sldId="268"/>
            <ac:spMk id="11" creationId="{CBB0DA2D-7AF9-CE8C-6F69-A7762632F1B7}"/>
          </ac:spMkLst>
        </pc:spChg>
      </pc:sldChg>
      <pc:sldChg chg="del">
        <pc:chgData name="Kerim KOÇ" userId="9bf27a14-6fc6-4c71-97b0-2b1ac7a40e38" providerId="ADAL" clId="{4D430BD5-D235-4B1A-A47E-90D7332F05F2}" dt="2024-02-27T09:35:35.418" v="2" actId="47"/>
        <pc:sldMkLst>
          <pc:docMk/>
          <pc:sldMk cId="1016065292" sldId="269"/>
        </pc:sldMkLst>
      </pc:sldChg>
      <pc:sldChg chg="modSp mod">
        <pc:chgData name="Kerim KOÇ" userId="9bf27a14-6fc6-4c71-97b0-2b1ac7a40e38" providerId="ADAL" clId="{4D430BD5-D235-4B1A-A47E-90D7332F05F2}" dt="2024-02-28T05:35:41.373" v="27" actId="20577"/>
        <pc:sldMkLst>
          <pc:docMk/>
          <pc:sldMk cId="1323008908" sldId="278"/>
        </pc:sldMkLst>
        <pc:spChg chg="mod">
          <ac:chgData name="Kerim KOÇ" userId="9bf27a14-6fc6-4c71-97b0-2b1ac7a40e38" providerId="ADAL" clId="{4D430BD5-D235-4B1A-A47E-90D7332F05F2}" dt="2024-02-28T05:35:41.373" v="27" actId="20577"/>
          <ac:spMkLst>
            <pc:docMk/>
            <pc:sldMk cId="1323008908" sldId="278"/>
            <ac:spMk id="3" creationId="{AF9EDE38-B017-F882-D7B3-DD1D6280E071}"/>
          </ac:spMkLst>
        </pc:spChg>
      </pc:sldChg>
      <pc:sldChg chg="modSp">
        <pc:chgData name="Kerim KOÇ" userId="9bf27a14-6fc6-4c71-97b0-2b1ac7a40e38" providerId="ADAL" clId="{4D430BD5-D235-4B1A-A47E-90D7332F05F2}" dt="2024-02-28T06:17:41.701" v="29" actId="20577"/>
        <pc:sldMkLst>
          <pc:docMk/>
          <pc:sldMk cId="2147989460" sldId="279"/>
        </pc:sldMkLst>
        <pc:spChg chg="mod">
          <ac:chgData name="Kerim KOÇ" userId="9bf27a14-6fc6-4c71-97b0-2b1ac7a40e38" providerId="ADAL" clId="{4D430BD5-D235-4B1A-A47E-90D7332F05F2}" dt="2024-02-28T06:17:41.701" v="29" actId="20577"/>
          <ac:spMkLst>
            <pc:docMk/>
            <pc:sldMk cId="2147989460" sldId="279"/>
            <ac:spMk id="3" creationId="{AF9EDE38-B017-F882-D7B3-DD1D6280E071}"/>
          </ac:spMkLst>
        </pc:spChg>
      </pc:sldChg>
      <pc:sldChg chg="addSp delSp modSp mod delAnim">
        <pc:chgData name="Kerim KOÇ" userId="9bf27a14-6fc6-4c71-97b0-2b1ac7a40e38" providerId="ADAL" clId="{4D430BD5-D235-4B1A-A47E-90D7332F05F2}" dt="2024-02-28T06:44:53.995" v="86" actId="20577"/>
        <pc:sldMkLst>
          <pc:docMk/>
          <pc:sldMk cId="3952811009" sldId="284"/>
        </pc:sldMkLst>
        <pc:spChg chg="mod">
          <ac:chgData name="Kerim KOÇ" userId="9bf27a14-6fc6-4c71-97b0-2b1ac7a40e38" providerId="ADAL" clId="{4D430BD5-D235-4B1A-A47E-90D7332F05F2}" dt="2024-02-28T06:44:53.995" v="86" actId="20577"/>
          <ac:spMkLst>
            <pc:docMk/>
            <pc:sldMk cId="3952811009" sldId="284"/>
            <ac:spMk id="3" creationId="{AF9EDE38-B017-F882-D7B3-DD1D6280E071}"/>
          </ac:spMkLst>
        </pc:spChg>
        <pc:spChg chg="del">
          <ac:chgData name="Kerim KOÇ" userId="9bf27a14-6fc6-4c71-97b0-2b1ac7a40e38" providerId="ADAL" clId="{4D430BD5-D235-4B1A-A47E-90D7332F05F2}" dt="2024-02-28T06:42:45.714" v="66" actId="478"/>
          <ac:spMkLst>
            <pc:docMk/>
            <pc:sldMk cId="3952811009" sldId="284"/>
            <ac:spMk id="7" creationId="{7AEBD19B-C4AB-BC9C-3AE2-8C09A1353FB0}"/>
          </ac:spMkLst>
        </pc:spChg>
        <pc:spChg chg="del">
          <ac:chgData name="Kerim KOÇ" userId="9bf27a14-6fc6-4c71-97b0-2b1ac7a40e38" providerId="ADAL" clId="{4D430BD5-D235-4B1A-A47E-90D7332F05F2}" dt="2024-02-28T06:42:46.572" v="67" actId="478"/>
          <ac:spMkLst>
            <pc:docMk/>
            <pc:sldMk cId="3952811009" sldId="284"/>
            <ac:spMk id="9" creationId="{CA7CDF6C-A91F-CDB8-2C80-D468EF9B05E7}"/>
          </ac:spMkLst>
        </pc:spChg>
        <pc:spChg chg="del">
          <ac:chgData name="Kerim KOÇ" userId="9bf27a14-6fc6-4c71-97b0-2b1ac7a40e38" providerId="ADAL" clId="{4D430BD5-D235-4B1A-A47E-90D7332F05F2}" dt="2024-02-28T06:42:47.467" v="68" actId="478"/>
          <ac:spMkLst>
            <pc:docMk/>
            <pc:sldMk cId="3952811009" sldId="284"/>
            <ac:spMk id="10" creationId="{FB6DE9F3-6ABC-B158-D736-1BD07F04F79C}"/>
          </ac:spMkLst>
        </pc:spChg>
        <pc:picChg chg="del">
          <ac:chgData name="Kerim KOÇ" userId="9bf27a14-6fc6-4c71-97b0-2b1ac7a40e38" providerId="ADAL" clId="{4D430BD5-D235-4B1A-A47E-90D7332F05F2}" dt="2024-02-28T06:41:58.881" v="65" actId="478"/>
          <ac:picMkLst>
            <pc:docMk/>
            <pc:sldMk cId="3952811009" sldId="284"/>
            <ac:picMk id="5" creationId="{6E915C8C-D53E-B042-E56B-F6EF1523A3B7}"/>
          </ac:picMkLst>
        </pc:picChg>
        <pc:picChg chg="add mod modCrop">
          <ac:chgData name="Kerim KOÇ" userId="9bf27a14-6fc6-4c71-97b0-2b1ac7a40e38" providerId="ADAL" clId="{4D430BD5-D235-4B1A-A47E-90D7332F05F2}" dt="2024-02-28T06:44:02.259" v="85" actId="1076"/>
          <ac:picMkLst>
            <pc:docMk/>
            <pc:sldMk cId="3952811009" sldId="284"/>
            <ac:picMk id="6" creationId="{9A3EB431-3962-FD83-0674-8ABA59D4475B}"/>
          </ac:picMkLst>
        </pc:picChg>
        <pc:picChg chg="add mod">
          <ac:chgData name="Kerim KOÇ" userId="9bf27a14-6fc6-4c71-97b0-2b1ac7a40e38" providerId="ADAL" clId="{4D430BD5-D235-4B1A-A47E-90D7332F05F2}" dt="2024-02-28T06:43:35.803" v="77" actId="1076"/>
          <ac:picMkLst>
            <pc:docMk/>
            <pc:sldMk cId="3952811009" sldId="284"/>
            <ac:picMk id="11" creationId="{DF2A9341-5D06-BFD7-C498-8DBE12D96E71}"/>
          </ac:picMkLst>
        </pc:picChg>
        <pc:picChg chg="add mod modCrop">
          <ac:chgData name="Kerim KOÇ" userId="9bf27a14-6fc6-4c71-97b0-2b1ac7a40e38" providerId="ADAL" clId="{4D430BD5-D235-4B1A-A47E-90D7332F05F2}" dt="2024-02-28T06:44:01.271" v="84" actId="1076"/>
          <ac:picMkLst>
            <pc:docMk/>
            <pc:sldMk cId="3952811009" sldId="284"/>
            <ac:picMk id="13" creationId="{9E2B933F-76B6-FF7A-9D38-86673AE7C4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6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2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8633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0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5405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16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0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2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0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0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7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34E-BBCC-4F57-AC8F-DA4A52EE8F6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5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3434E-BBCC-4F57-AC8F-DA4A52EE8F6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951E710-437F-46F4-AE47-4C592D7B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6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E3D1-6302-6C38-1559-DEB58D996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/>
              <a:t>Günde 35,000 </a:t>
            </a:r>
          </a:p>
          <a:p>
            <a:r>
              <a:rPr lang="tr-TR" sz="2400" dirty="0"/>
              <a:t>Saatte 2,187 </a:t>
            </a:r>
          </a:p>
          <a:p>
            <a:r>
              <a:rPr lang="tr-TR" sz="2400" dirty="0"/>
              <a:t>Dakikada 36</a:t>
            </a:r>
          </a:p>
          <a:p>
            <a:r>
              <a:rPr lang="tr-TR" sz="2400" dirty="0"/>
              <a:t>Her iki saniyede 1</a:t>
            </a:r>
          </a:p>
          <a:p>
            <a:endParaRPr lang="tr-TR" sz="2400" dirty="0"/>
          </a:p>
          <a:p>
            <a:r>
              <a:rPr lang="tr-TR" sz="2400" dirty="0"/>
              <a:t>90%’ı önemsiz</a:t>
            </a:r>
          </a:p>
          <a:p>
            <a:r>
              <a:rPr lang="tr-TR" sz="2400" dirty="0"/>
              <a:t>Sadece bir tanesi = ölüm/kalım</a:t>
            </a:r>
          </a:p>
          <a:p>
            <a:r>
              <a:rPr lang="tr-TR" sz="2400" dirty="0"/>
              <a:t>Kelebek etkisi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4DA8DC-91D6-6295-2E4A-8D5028E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6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D0D5-9981-2386-8799-EE510446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Karar </a:t>
            </a:r>
            <a:r>
              <a:rPr lang="tr-TR" dirty="0" err="1"/>
              <a:t>verme’nin</a:t>
            </a:r>
            <a:r>
              <a:rPr lang="tr-TR" dirty="0"/>
              <a:t> gerçekleri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E3D1-6302-6C38-1559-DEB58D996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412" y="1446991"/>
            <a:ext cx="6554788" cy="4470349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/>
              <a:t>3 Ana bileşen</a:t>
            </a:r>
          </a:p>
          <a:p>
            <a:pPr lvl="1"/>
            <a:r>
              <a:rPr lang="tr-TR" sz="2200" dirty="0"/>
              <a:t>Problem</a:t>
            </a:r>
          </a:p>
          <a:p>
            <a:pPr lvl="1"/>
            <a:r>
              <a:rPr lang="tr-TR" sz="2200" dirty="0"/>
              <a:t>Karar verici</a:t>
            </a:r>
          </a:p>
          <a:p>
            <a:pPr lvl="1"/>
            <a:r>
              <a:rPr lang="tr-TR" sz="2200" dirty="0"/>
              <a:t>Üzerine düşünülen sistemin sınırları</a:t>
            </a:r>
          </a:p>
          <a:p>
            <a:r>
              <a:rPr lang="tr-TR" sz="2400" dirty="0"/>
              <a:t>Karşılaşılan sorunlar</a:t>
            </a:r>
          </a:p>
          <a:p>
            <a:pPr lvl="1"/>
            <a:r>
              <a:rPr lang="tr-TR" sz="2200" dirty="0"/>
              <a:t>Zaman kısıtı (baskı – </a:t>
            </a:r>
            <a:r>
              <a:rPr lang="tr-TR" sz="2200" dirty="0" err="1"/>
              <a:t>Örn</a:t>
            </a:r>
            <a:r>
              <a:rPr lang="tr-TR" sz="2200" dirty="0"/>
              <a:t>. Kahramanmaraş depremi)</a:t>
            </a:r>
          </a:p>
          <a:p>
            <a:pPr lvl="1"/>
            <a:r>
              <a:rPr lang="tr-TR" sz="2200" dirty="0"/>
              <a:t>Önyargılar (</a:t>
            </a:r>
            <a:r>
              <a:rPr lang="tr-TR" sz="2200" dirty="0" err="1"/>
              <a:t>Örn</a:t>
            </a:r>
            <a:r>
              <a:rPr lang="tr-TR" sz="2200" dirty="0"/>
              <a:t>. Problemin sunulma şekli)</a:t>
            </a:r>
          </a:p>
          <a:p>
            <a:pPr lvl="1"/>
            <a:r>
              <a:rPr lang="tr-TR" sz="2200" dirty="0"/>
              <a:t>Tartışmalar</a:t>
            </a:r>
          </a:p>
          <a:p>
            <a:pPr lvl="1"/>
            <a:r>
              <a:rPr lang="tr-TR" sz="2200" dirty="0"/>
              <a:t>Belirsizlik</a:t>
            </a:r>
          </a:p>
          <a:p>
            <a:pPr lvl="1"/>
            <a:r>
              <a:rPr lang="tr-TR" sz="2200" dirty="0"/>
              <a:t>İnsanlar</a:t>
            </a:r>
          </a:p>
          <a:p>
            <a:pPr marL="457200" lvl="1" indent="0">
              <a:buNone/>
            </a:pPr>
            <a:endParaRPr lang="tr-TR" sz="2200" dirty="0"/>
          </a:p>
          <a:p>
            <a:pPr lvl="1"/>
            <a:endParaRPr lang="tr-TR" sz="2200" dirty="0"/>
          </a:p>
          <a:p>
            <a:endParaRPr lang="tr-TR" sz="2200" dirty="0"/>
          </a:p>
          <a:p>
            <a:pPr marL="457200" lvl="1" indent="0">
              <a:buNone/>
            </a:pPr>
            <a:endParaRPr lang="tr-TR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6899F-1BEB-3EEA-9F99-9E61CDDEE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631" y="2090737"/>
            <a:ext cx="24955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2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 kriterli karar verme (ÇKKV)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Amaç: </a:t>
            </a:r>
            <a:r>
              <a:rPr lang="tr-TR" dirty="0"/>
              <a:t>Birbiri ile çatışan kriterler/faktörler ele alınarak olası “en iyi» çözüme ulaşmak</a:t>
            </a:r>
          </a:p>
          <a:p>
            <a:r>
              <a:rPr lang="tr-TR" b="1" dirty="0"/>
              <a:t>Neden: </a:t>
            </a:r>
            <a:r>
              <a:rPr lang="tr-TR" dirty="0"/>
              <a:t>Her kriter için de en iyi olan bir sonuç genellikle yoktur. </a:t>
            </a:r>
          </a:p>
          <a:p>
            <a:endParaRPr lang="tr-TR" dirty="0"/>
          </a:p>
          <a:p>
            <a:r>
              <a:rPr lang="tr-TR" dirty="0"/>
              <a:t>Bu dersi neden seçtiniz?</a:t>
            </a:r>
          </a:p>
          <a:p>
            <a:endParaRPr lang="tr-TR" dirty="0"/>
          </a:p>
          <a:p>
            <a:pPr lvl="1"/>
            <a:r>
              <a:rPr lang="tr-TR" dirty="0"/>
              <a:t>Dersin içeriği</a:t>
            </a:r>
          </a:p>
          <a:p>
            <a:pPr lvl="1"/>
            <a:r>
              <a:rPr lang="tr-TR" dirty="0"/>
              <a:t>Dersin kolaylığı</a:t>
            </a:r>
          </a:p>
          <a:p>
            <a:pPr lvl="1"/>
            <a:r>
              <a:rPr lang="tr-TR" dirty="0"/>
              <a:t>Dersin saati</a:t>
            </a:r>
          </a:p>
          <a:p>
            <a:pPr lvl="1"/>
            <a:r>
              <a:rPr lang="tr-TR" dirty="0"/>
              <a:t>Dersin Öğretim Üyesi</a:t>
            </a:r>
          </a:p>
          <a:p>
            <a:pPr lvl="1"/>
            <a:endParaRPr lang="tr-TR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9383A-E2A1-8AB8-AB63-CCCF73B22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417" y="3780826"/>
            <a:ext cx="3499629" cy="200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Bazı kararların sonuçları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8AAC85-2402-1B1D-8776-E43EC10F0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81" y="2448711"/>
            <a:ext cx="6057900" cy="320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BA9624-D9DF-3CCA-C61F-AAC17B9D4EC2}"/>
              </a:ext>
            </a:extLst>
          </p:cNvPr>
          <p:cNvSpPr txBox="1"/>
          <p:nvPr/>
        </p:nvSpPr>
        <p:spPr>
          <a:xfrm>
            <a:off x="2261981" y="6233890"/>
            <a:ext cx="86628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https://www.bbc.com/turkce/haberler-dunya-53671515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BB0DA2D-7AF9-CE8C-6F69-A7762632F1B7}"/>
              </a:ext>
            </a:extLst>
          </p:cNvPr>
          <p:cNvSpPr txBox="1">
            <a:spLocks/>
          </p:cNvSpPr>
          <p:nvPr/>
        </p:nvSpPr>
        <p:spPr>
          <a:xfrm>
            <a:off x="2736994" y="1727626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Hiroşima atom bombası: 90.000 ölüm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4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Bazı kararların sonuçları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BB0DA2D-7AF9-CE8C-6F69-A7762632F1B7}"/>
              </a:ext>
            </a:extLst>
          </p:cNvPr>
          <p:cNvSpPr txBox="1">
            <a:spLocks/>
          </p:cNvSpPr>
          <p:nvPr/>
        </p:nvSpPr>
        <p:spPr>
          <a:xfrm>
            <a:off x="2736994" y="1391478"/>
            <a:ext cx="8915399" cy="806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II Elizabeth: Tarihte en uzun süre hüküm süren kadın hükümdar</a:t>
            </a:r>
          </a:p>
          <a:p>
            <a:pPr lvl="1"/>
            <a:r>
              <a:rPr lang="tr-TR" dirty="0"/>
              <a:t>Amcasının, daha önce evlilik yapmış bir kadınla evlilik kararı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E8940-2B37-0C50-6C40-9D718FEA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620" y="2715659"/>
            <a:ext cx="2624759" cy="328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22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Bazı kararların sonuçları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BB0DA2D-7AF9-CE8C-6F69-A7762632F1B7}"/>
              </a:ext>
            </a:extLst>
          </p:cNvPr>
          <p:cNvSpPr txBox="1">
            <a:spLocks/>
          </p:cNvSpPr>
          <p:nvPr/>
        </p:nvSpPr>
        <p:spPr>
          <a:xfrm>
            <a:off x="2736994" y="1727626"/>
            <a:ext cx="8915399" cy="47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İstanbul havalimanı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74B38-7E29-E736-2ACE-AEE31D8D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547" y="3003870"/>
            <a:ext cx="5053198" cy="2829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F43F3-88E1-55FF-9989-C00361996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956" y="3008516"/>
            <a:ext cx="5165219" cy="28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893" y="624110"/>
            <a:ext cx="9906720" cy="1280890"/>
          </a:xfrm>
        </p:spPr>
        <p:txBody>
          <a:bodyPr/>
          <a:lstStyle/>
          <a:p>
            <a:r>
              <a:rPr lang="tr-TR" dirty="0"/>
              <a:t>Karar verme – Psikoloji/Nöroloji/Mühendislik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BB0DA2D-7AF9-CE8C-6F69-A7762632F1B7}"/>
              </a:ext>
            </a:extLst>
          </p:cNvPr>
          <p:cNvSpPr txBox="1">
            <a:spLocks/>
          </p:cNvSpPr>
          <p:nvPr/>
        </p:nvSpPr>
        <p:spPr>
          <a:xfrm>
            <a:off x="1597892" y="1669684"/>
            <a:ext cx="6751781" cy="44724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/>
              <a:t>Psikoloji: </a:t>
            </a:r>
          </a:p>
          <a:p>
            <a:pPr lvl="1"/>
            <a:r>
              <a:rPr lang="tr-TR" dirty="0"/>
              <a:t>Psikolojide karar verme, kişinin farklı seçenekler arasından bir seçim yapma sürecidir. Bu süreçte kişi, </a:t>
            </a:r>
            <a:r>
              <a:rPr lang="tr-TR" b="1" dirty="0">
                <a:solidFill>
                  <a:srgbClr val="FF0000"/>
                </a:solidFill>
              </a:rPr>
              <a:t>düşünceler, duygular ve deneyimlerden </a:t>
            </a:r>
            <a:r>
              <a:rPr lang="tr-TR" dirty="0"/>
              <a:t>etkilenir. Karar verme, </a:t>
            </a:r>
            <a:r>
              <a:rPr lang="tr-TR" b="1" dirty="0">
                <a:solidFill>
                  <a:srgbClr val="FF0000"/>
                </a:solidFill>
              </a:rPr>
              <a:t>bireysel ve sosyal </a:t>
            </a:r>
            <a:r>
              <a:rPr lang="tr-TR" dirty="0"/>
              <a:t>faktörlerin etkileşimiyle şekillenen karmaşık bir süreçtir.</a:t>
            </a:r>
          </a:p>
          <a:p>
            <a:r>
              <a:rPr lang="tr-TR" b="1" dirty="0"/>
              <a:t>Nöroloji:</a:t>
            </a:r>
          </a:p>
          <a:p>
            <a:pPr lvl="1"/>
            <a:r>
              <a:rPr lang="tr-TR" dirty="0"/>
              <a:t>Nörolojide karar verme, beynin </a:t>
            </a:r>
            <a:r>
              <a:rPr lang="tr-TR" b="1" dirty="0">
                <a:solidFill>
                  <a:srgbClr val="FF0000"/>
                </a:solidFill>
              </a:rPr>
              <a:t>sinir ağları arasındaki etkileşimler</a:t>
            </a:r>
            <a:r>
              <a:rPr lang="tr-TR" dirty="0"/>
              <a:t> sonucu ortaya çıkan bir süreçtir. Bu süreçte, beynin belli bölgeleri ve </a:t>
            </a:r>
            <a:r>
              <a:rPr lang="tr-TR" b="1" dirty="0">
                <a:solidFill>
                  <a:srgbClr val="FF0000"/>
                </a:solidFill>
              </a:rPr>
              <a:t>nöronlar</a:t>
            </a:r>
            <a:r>
              <a:rPr lang="tr-TR" dirty="0"/>
              <a:t> arasındaki bağlantılar belirleyici rol oynar. </a:t>
            </a:r>
          </a:p>
          <a:p>
            <a:r>
              <a:rPr lang="tr-TR" b="1" dirty="0"/>
              <a:t>Mühendislik: </a:t>
            </a:r>
          </a:p>
          <a:p>
            <a:pPr lvl="1"/>
            <a:r>
              <a:rPr lang="tr-TR" dirty="0"/>
              <a:t>Mühendislikte karar verme, bir problemi çözmek için </a:t>
            </a:r>
            <a:r>
              <a:rPr lang="tr-TR" b="1" dirty="0">
                <a:solidFill>
                  <a:srgbClr val="FF0000"/>
                </a:solidFill>
              </a:rPr>
              <a:t>alternatif çözümler arasından en uygun </a:t>
            </a:r>
            <a:r>
              <a:rPr lang="tr-TR" dirty="0"/>
              <a:t>olanının seçilmesidir. Bu süreçte </a:t>
            </a:r>
            <a:r>
              <a:rPr lang="tr-TR" b="1" dirty="0">
                <a:solidFill>
                  <a:srgbClr val="FF0000"/>
                </a:solidFill>
              </a:rPr>
              <a:t>veri analizi, modelleme ve simülasyon </a:t>
            </a:r>
            <a:r>
              <a:rPr lang="tr-TR" dirty="0"/>
              <a:t>teknikleri kullanılarak çeşitli senaryolar test edilir ve en iyi sonuç elde edilir.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705F8-E642-FF65-719D-46767F199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288" y="1563843"/>
            <a:ext cx="2181708" cy="1225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EA53D1-3BC9-43DD-D51D-3598068F2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130" y="3134787"/>
            <a:ext cx="2181708" cy="1297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AF9EC9-85E1-A2C5-A54A-AE74DC9BA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130" y="4597891"/>
            <a:ext cx="2186534" cy="145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Karar verme adımları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BB0DA2D-7AF9-CE8C-6F69-A7762632F1B7}"/>
              </a:ext>
            </a:extLst>
          </p:cNvPr>
          <p:cNvSpPr txBox="1">
            <a:spLocks/>
          </p:cNvSpPr>
          <p:nvPr/>
        </p:nvSpPr>
        <p:spPr>
          <a:xfrm>
            <a:off x="1597892" y="1669684"/>
            <a:ext cx="6751781" cy="447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/>
              <a:t>Leon Mann (1980) – GOFER yapısı</a:t>
            </a:r>
          </a:p>
          <a:p>
            <a:endParaRPr lang="tr-TR" b="1" dirty="0"/>
          </a:p>
          <a:p>
            <a:pPr lvl="1"/>
            <a:r>
              <a:rPr lang="tr-TR" dirty="0"/>
              <a:t>G (</a:t>
            </a:r>
            <a:r>
              <a:rPr lang="tr-TR" dirty="0" err="1"/>
              <a:t>Goals</a:t>
            </a:r>
            <a:r>
              <a:rPr lang="tr-TR" dirty="0"/>
              <a:t>): Değerleri ve hedefleri araştırmak</a:t>
            </a:r>
          </a:p>
          <a:p>
            <a:pPr lvl="1"/>
            <a:r>
              <a:rPr lang="tr-TR" dirty="0"/>
              <a:t>O (</a:t>
            </a:r>
            <a:r>
              <a:rPr lang="tr-TR" dirty="0" err="1"/>
              <a:t>Options</a:t>
            </a:r>
            <a:r>
              <a:rPr lang="tr-TR" dirty="0"/>
              <a:t>): Alternatif eylemleri göz önünde bulundurmak</a:t>
            </a:r>
          </a:p>
          <a:p>
            <a:pPr lvl="1"/>
            <a:r>
              <a:rPr lang="tr-TR" dirty="0"/>
              <a:t>F (</a:t>
            </a:r>
            <a:r>
              <a:rPr lang="tr-TR" dirty="0" err="1"/>
              <a:t>Facts</a:t>
            </a:r>
            <a:r>
              <a:rPr lang="tr-TR" dirty="0"/>
              <a:t>): Bilgi için araştırma yapmak</a:t>
            </a:r>
          </a:p>
          <a:p>
            <a:pPr lvl="1"/>
            <a:r>
              <a:rPr lang="tr-TR" dirty="0"/>
              <a:t>E (</a:t>
            </a:r>
            <a:r>
              <a:rPr lang="tr-TR" dirty="0" err="1"/>
              <a:t>Effects</a:t>
            </a:r>
            <a:r>
              <a:rPr lang="tr-TR" dirty="0"/>
              <a:t>): Seçeneklerin olumlu ve olumsuz sonuçlarını değerlendirmek</a:t>
            </a:r>
          </a:p>
          <a:p>
            <a:pPr lvl="1"/>
            <a:r>
              <a:rPr lang="tr-TR" dirty="0"/>
              <a:t>R (</a:t>
            </a:r>
            <a:r>
              <a:rPr lang="tr-TR" dirty="0" err="1"/>
              <a:t>Review</a:t>
            </a:r>
            <a:r>
              <a:rPr lang="tr-TR" dirty="0"/>
              <a:t>): Seçeneklerin nasıl uygulanacağını planlamak</a:t>
            </a:r>
          </a:p>
        </p:txBody>
      </p:sp>
    </p:spTree>
    <p:extLst>
      <p:ext uri="{BB962C8B-B14F-4D97-AF65-F5344CB8AC3E}">
        <p14:creationId xmlns:p14="http://schemas.microsoft.com/office/powerpoint/2010/main" val="2113605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Karar verme adımları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BB0DA2D-7AF9-CE8C-6F69-A7762632F1B7}"/>
              </a:ext>
            </a:extLst>
          </p:cNvPr>
          <p:cNvSpPr txBox="1">
            <a:spLocks/>
          </p:cNvSpPr>
          <p:nvPr/>
        </p:nvSpPr>
        <p:spPr>
          <a:xfrm>
            <a:off x="1597892" y="1669684"/>
            <a:ext cx="6751781" cy="447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/>
              <a:t>Cristina</a:t>
            </a:r>
            <a:r>
              <a:rPr lang="tr-TR" b="1" dirty="0"/>
              <a:t> </a:t>
            </a:r>
            <a:r>
              <a:rPr lang="tr-TR" b="1" dirty="0" err="1"/>
              <a:t>Guo</a:t>
            </a:r>
            <a:r>
              <a:rPr lang="tr-TR" b="1" dirty="0"/>
              <a:t> (2008) – DECIDE yapısı</a:t>
            </a:r>
          </a:p>
          <a:p>
            <a:endParaRPr lang="tr-TR" b="1" dirty="0"/>
          </a:p>
          <a:p>
            <a:pPr lvl="1"/>
            <a:r>
              <a:rPr lang="tr-TR" dirty="0"/>
              <a:t>D (Define): Problemi tanımlamak</a:t>
            </a:r>
          </a:p>
          <a:p>
            <a:pPr lvl="1"/>
            <a:r>
              <a:rPr lang="tr-TR" dirty="0"/>
              <a:t>E (</a:t>
            </a:r>
            <a:r>
              <a:rPr lang="tr-TR" dirty="0" err="1"/>
              <a:t>Establish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Enumerate</a:t>
            </a:r>
            <a:r>
              <a:rPr lang="tr-TR" dirty="0"/>
              <a:t>): Bütün kriterleri belirlemek </a:t>
            </a:r>
          </a:p>
          <a:p>
            <a:pPr lvl="1"/>
            <a:r>
              <a:rPr lang="tr-TR" dirty="0"/>
              <a:t>C (</a:t>
            </a:r>
            <a:r>
              <a:rPr lang="tr-TR" dirty="0" err="1"/>
              <a:t>Consider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Collect</a:t>
            </a:r>
            <a:r>
              <a:rPr lang="tr-TR" dirty="0"/>
              <a:t>): Bütün alternatifleri belirlemek</a:t>
            </a:r>
          </a:p>
          <a:p>
            <a:pPr lvl="1"/>
            <a:r>
              <a:rPr lang="tr-TR" dirty="0"/>
              <a:t>I (</a:t>
            </a:r>
            <a:r>
              <a:rPr lang="tr-TR" dirty="0" err="1"/>
              <a:t>Identify</a:t>
            </a:r>
            <a:r>
              <a:rPr lang="tr-TR" dirty="0"/>
              <a:t>): En iyi alternatifi seçmek</a:t>
            </a:r>
          </a:p>
          <a:p>
            <a:pPr lvl="1"/>
            <a:r>
              <a:rPr lang="tr-TR" dirty="0"/>
              <a:t>D (</a:t>
            </a:r>
            <a:r>
              <a:rPr lang="tr-TR" dirty="0" err="1"/>
              <a:t>Develop</a:t>
            </a:r>
            <a:r>
              <a:rPr lang="tr-TR" dirty="0"/>
              <a:t>): Bir hareket planı geliştirmek ve uygulamak</a:t>
            </a:r>
          </a:p>
          <a:p>
            <a:pPr lvl="1"/>
            <a:r>
              <a:rPr lang="tr-TR" dirty="0"/>
              <a:t>E (</a:t>
            </a:r>
            <a:r>
              <a:rPr lang="tr-TR" dirty="0" err="1"/>
              <a:t>Evaluate</a:t>
            </a:r>
            <a:r>
              <a:rPr lang="tr-TR" dirty="0"/>
              <a:t>): Çözümü değerlendirmek, denetlemek ve kontrol etmek</a:t>
            </a:r>
          </a:p>
        </p:txBody>
      </p:sp>
    </p:spTree>
    <p:extLst>
      <p:ext uri="{BB962C8B-B14F-4D97-AF65-F5344CB8AC3E}">
        <p14:creationId xmlns:p14="http://schemas.microsoft.com/office/powerpoint/2010/main" val="725742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 kriterli karar verme (ÇKKV)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221" y="2456268"/>
            <a:ext cx="5620509" cy="3777622"/>
          </a:xfrm>
        </p:spPr>
        <p:txBody>
          <a:bodyPr/>
          <a:lstStyle/>
          <a:p>
            <a:r>
              <a:rPr lang="tr-TR" b="1" dirty="0"/>
              <a:t>Karar verici kararın merkezindedir</a:t>
            </a:r>
          </a:p>
          <a:p>
            <a:r>
              <a:rPr lang="tr-TR" b="1" dirty="0"/>
              <a:t>Kişisel deneyim ve içgüdüler kararlarda rol oynar</a:t>
            </a:r>
          </a:p>
          <a:p>
            <a:r>
              <a:rPr lang="tr-TR" b="1" dirty="0"/>
              <a:t>Otomatik olarak en uygun kararı önermez, kişiler için uygun olanı önerir</a:t>
            </a:r>
          </a:p>
          <a:p>
            <a:r>
              <a:rPr lang="tr-TR" b="1" dirty="0"/>
              <a:t>Önemli kararlar için birden fazla karar vericinin değerlendirmeleri birleştirilir</a:t>
            </a:r>
          </a:p>
          <a:p>
            <a:endParaRPr lang="tr-TR" b="1" dirty="0"/>
          </a:p>
          <a:p>
            <a:endParaRPr lang="tr-TR" b="1" dirty="0"/>
          </a:p>
          <a:p>
            <a:endParaRPr lang="tr-TR" dirty="0"/>
          </a:p>
          <a:p>
            <a:pPr lvl="1"/>
            <a:endParaRPr lang="tr-TR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830C3-B9CE-EE6A-C461-406EBF5AC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410" y="2794552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2133600"/>
            <a:ext cx="5969201" cy="908538"/>
          </a:xfrm>
        </p:spPr>
        <p:txBody>
          <a:bodyPr>
            <a:normAutofit/>
          </a:bodyPr>
          <a:lstStyle/>
          <a:p>
            <a:r>
              <a:rPr lang="tr-TR" sz="2400" dirty="0"/>
              <a:t>1. İnsan: (süper zeka: 7 kriterli karar, ortalama 3-4 kriter)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DE7A6-E427-C2AE-DF7E-B4DF100B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538" y="2566987"/>
            <a:ext cx="2647950" cy="172402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9D9BDF-E18C-8CC6-F686-744CCED36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611953"/>
              </p:ext>
            </p:extLst>
          </p:nvPr>
        </p:nvGraphicFramePr>
        <p:xfrm>
          <a:off x="2592925" y="3263118"/>
          <a:ext cx="3209999" cy="1027894"/>
        </p:xfrm>
        <a:graphic>
          <a:graphicData uri="http://schemas.openxmlformats.org/drawingml/2006/table">
            <a:tbl>
              <a:tblPr/>
              <a:tblGrid>
                <a:gridCol w="706789">
                  <a:extLst>
                    <a:ext uri="{9D8B030D-6E8A-4147-A177-3AD203B41FA5}">
                      <a16:colId xmlns:a16="http://schemas.microsoft.com/office/drawing/2014/main" val="367831220"/>
                    </a:ext>
                  </a:extLst>
                </a:gridCol>
                <a:gridCol w="706789">
                  <a:extLst>
                    <a:ext uri="{9D8B030D-6E8A-4147-A177-3AD203B41FA5}">
                      <a16:colId xmlns:a16="http://schemas.microsoft.com/office/drawing/2014/main" val="1686229665"/>
                    </a:ext>
                  </a:extLst>
                </a:gridCol>
                <a:gridCol w="706789">
                  <a:extLst>
                    <a:ext uri="{9D8B030D-6E8A-4147-A177-3AD203B41FA5}">
                      <a16:colId xmlns:a16="http://schemas.microsoft.com/office/drawing/2014/main" val="1972006075"/>
                    </a:ext>
                  </a:extLst>
                </a:gridCol>
                <a:gridCol w="1089632">
                  <a:extLst>
                    <a:ext uri="{9D8B030D-6E8A-4147-A177-3AD203B41FA5}">
                      <a16:colId xmlns:a16="http://schemas.microsoft.com/office/drawing/2014/main" val="2191481751"/>
                    </a:ext>
                  </a:extLst>
                </a:gridCol>
              </a:tblGrid>
              <a:tr h="367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Kirası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Büyüklük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Toplu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taşımaya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uzaklık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812653"/>
                  </a:ext>
                </a:extLst>
              </a:tr>
              <a:tr h="220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Ev 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10.000 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km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229729"/>
                  </a:ext>
                </a:extLst>
              </a:tr>
              <a:tr h="220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Ev 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15.000 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 m2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km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824519"/>
                  </a:ext>
                </a:extLst>
              </a:tr>
              <a:tr h="220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Ev 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20.000 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 m2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km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94502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A2A331-3A84-FE76-529C-922135977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504405"/>
              </p:ext>
            </p:extLst>
          </p:nvPr>
        </p:nvGraphicFramePr>
        <p:xfrm>
          <a:off x="2592924" y="4708760"/>
          <a:ext cx="7984223" cy="1525131"/>
        </p:xfrm>
        <a:graphic>
          <a:graphicData uri="http://schemas.openxmlformats.org/drawingml/2006/table">
            <a:tbl>
              <a:tblPr/>
              <a:tblGrid>
                <a:gridCol w="824178">
                  <a:extLst>
                    <a:ext uri="{9D8B030D-6E8A-4147-A177-3AD203B41FA5}">
                      <a16:colId xmlns:a16="http://schemas.microsoft.com/office/drawing/2014/main" val="3750493790"/>
                    </a:ext>
                  </a:extLst>
                </a:gridCol>
                <a:gridCol w="824178">
                  <a:extLst>
                    <a:ext uri="{9D8B030D-6E8A-4147-A177-3AD203B41FA5}">
                      <a16:colId xmlns:a16="http://schemas.microsoft.com/office/drawing/2014/main" val="3820601277"/>
                    </a:ext>
                  </a:extLst>
                </a:gridCol>
                <a:gridCol w="824178">
                  <a:extLst>
                    <a:ext uri="{9D8B030D-6E8A-4147-A177-3AD203B41FA5}">
                      <a16:colId xmlns:a16="http://schemas.microsoft.com/office/drawing/2014/main" val="2951589955"/>
                    </a:ext>
                  </a:extLst>
                </a:gridCol>
                <a:gridCol w="1270607">
                  <a:extLst>
                    <a:ext uri="{9D8B030D-6E8A-4147-A177-3AD203B41FA5}">
                      <a16:colId xmlns:a16="http://schemas.microsoft.com/office/drawing/2014/main" val="2420479748"/>
                    </a:ext>
                  </a:extLst>
                </a:gridCol>
                <a:gridCol w="824178">
                  <a:extLst>
                    <a:ext uri="{9D8B030D-6E8A-4147-A177-3AD203B41FA5}">
                      <a16:colId xmlns:a16="http://schemas.microsoft.com/office/drawing/2014/main" val="1953110439"/>
                    </a:ext>
                  </a:extLst>
                </a:gridCol>
                <a:gridCol w="824178">
                  <a:extLst>
                    <a:ext uri="{9D8B030D-6E8A-4147-A177-3AD203B41FA5}">
                      <a16:colId xmlns:a16="http://schemas.microsoft.com/office/drawing/2014/main" val="2555660631"/>
                    </a:ext>
                  </a:extLst>
                </a:gridCol>
                <a:gridCol w="944370">
                  <a:extLst>
                    <a:ext uri="{9D8B030D-6E8A-4147-A177-3AD203B41FA5}">
                      <a16:colId xmlns:a16="http://schemas.microsoft.com/office/drawing/2014/main" val="3686204302"/>
                    </a:ext>
                  </a:extLst>
                </a:gridCol>
                <a:gridCol w="824178">
                  <a:extLst>
                    <a:ext uri="{9D8B030D-6E8A-4147-A177-3AD203B41FA5}">
                      <a16:colId xmlns:a16="http://schemas.microsoft.com/office/drawing/2014/main" val="615775752"/>
                    </a:ext>
                  </a:extLst>
                </a:gridCol>
                <a:gridCol w="824178">
                  <a:extLst>
                    <a:ext uri="{9D8B030D-6E8A-4147-A177-3AD203B41FA5}">
                      <a16:colId xmlns:a16="http://schemas.microsoft.com/office/drawing/2014/main" val="3696103413"/>
                    </a:ext>
                  </a:extLst>
                </a:gridCol>
              </a:tblGrid>
              <a:tr h="5268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Kirası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Büyüklük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Toplu taşımaya uzaklık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Bina zemin durumu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Otopark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Kültürel yakınlık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Bina yaşı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715234"/>
                  </a:ext>
                </a:extLst>
              </a:tr>
              <a:tr h="332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Ev 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10.000 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m2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km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Çok kötü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Yok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yıl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kat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86369"/>
                  </a:ext>
                </a:extLst>
              </a:tr>
              <a:tr h="332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Ev 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15.000 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 m2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km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Kötü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Araç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Çok yakın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yıl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 kat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807102"/>
                  </a:ext>
                </a:extLst>
              </a:tr>
              <a:tr h="332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Ev 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20.000 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 m2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km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Araç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Çok uzak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yıl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 Kat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861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4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D0D5-9981-2386-8799-EE510446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Karar verme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E3D1-6302-6C38-1559-DEB58D996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Bilmediğiniz bir numaradan gelen </a:t>
            </a:r>
            <a:r>
              <a:rPr lang="tr-TR" sz="2400"/>
              <a:t>telefonu açmamak</a:t>
            </a:r>
          </a:p>
          <a:p>
            <a:pPr lvl="1"/>
            <a:r>
              <a:rPr lang="tr-TR" sz="2000"/>
              <a:t>Hayalinizdeki </a:t>
            </a:r>
            <a:r>
              <a:rPr lang="tr-TR" sz="2000" dirty="0"/>
              <a:t>iş?</a:t>
            </a:r>
          </a:p>
          <a:p>
            <a:pPr lvl="1"/>
            <a:endParaRPr lang="tr-TR" sz="2200" dirty="0"/>
          </a:p>
          <a:p>
            <a:r>
              <a:rPr lang="tr-TR" sz="2400" dirty="0"/>
              <a:t>Bilmediğiniz bir numaradan gelen telefonu açmak</a:t>
            </a:r>
          </a:p>
          <a:p>
            <a:pPr lvl="1"/>
            <a:r>
              <a:rPr lang="tr-TR" sz="2200" dirty="0"/>
              <a:t>Yaratıcı bir fikrin engellenmesi</a:t>
            </a:r>
          </a:p>
          <a:p>
            <a:pPr lvl="1"/>
            <a:r>
              <a:rPr lang="tr-TR" sz="2200" dirty="0"/>
              <a:t>Günün geri kalanında sizi etkileyecek kötü kararlar</a:t>
            </a:r>
          </a:p>
          <a:p>
            <a:pPr lvl="1"/>
            <a:endParaRPr lang="tr-TR" sz="2200" dirty="0"/>
          </a:p>
          <a:p>
            <a:pPr marL="457200" lvl="1" indent="0">
              <a:buNone/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94152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2133600"/>
            <a:ext cx="5969201" cy="3777622"/>
          </a:xfrm>
        </p:spPr>
        <p:txBody>
          <a:bodyPr>
            <a:normAutofit/>
          </a:bodyPr>
          <a:lstStyle/>
          <a:p>
            <a:r>
              <a:rPr lang="tr-TR" sz="2400" dirty="0"/>
              <a:t>2. Sistematik</a:t>
            </a:r>
          </a:p>
          <a:p>
            <a:r>
              <a:rPr lang="tr-TR" sz="2400" dirty="0"/>
              <a:t>3. Yansız</a:t>
            </a:r>
          </a:p>
          <a:p>
            <a:endParaRPr lang="tr-TR" sz="2400" dirty="0"/>
          </a:p>
          <a:p>
            <a:r>
              <a:rPr lang="tr-TR" sz="2400" b="1" dirty="0"/>
              <a:t>Analiz paralizi: </a:t>
            </a:r>
            <a:r>
              <a:rPr lang="tr-TR" sz="2400" dirty="0"/>
              <a:t>Çok fazla düşünerek çok fazla analiz etme durumudur ve böyle bir durumda karar vermek ve devamında eyleme geçmek neredeyse imkansızdır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DE7A6-E427-C2AE-DF7E-B4DF100B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538" y="2566987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85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2133600"/>
            <a:ext cx="5969201" cy="3777622"/>
          </a:xfrm>
        </p:spPr>
        <p:txBody>
          <a:bodyPr>
            <a:normAutofit/>
          </a:bodyPr>
          <a:lstStyle/>
          <a:p>
            <a:r>
              <a:rPr lang="tr-TR" sz="2400" b="1" dirty="0"/>
              <a:t>Analiz paralizi: </a:t>
            </a:r>
            <a:r>
              <a:rPr lang="tr-TR" sz="2400" dirty="0"/>
              <a:t>Sorunların çözümü için engeldir</a:t>
            </a:r>
          </a:p>
          <a:p>
            <a:r>
              <a:rPr lang="tr-TR" sz="2400" dirty="0"/>
              <a:t>Çok fazla düşünme/ çok fazla analiz</a:t>
            </a:r>
          </a:p>
          <a:p>
            <a:r>
              <a:rPr lang="tr-TR" sz="2400" dirty="0"/>
              <a:t>Mükemmel analiz için rekabet, psikoloji, zaman gibi faktörler göz ardı edilir</a:t>
            </a:r>
          </a:p>
          <a:p>
            <a:r>
              <a:rPr lang="tr-TR" sz="2400" dirty="0"/>
              <a:t>En iyi analiz: Yeterli analiz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BAB0B-7B6E-A450-74C6-A2B045321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389" y="2566987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69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 kriterli karar verme (ÇKKV)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994" y="1714598"/>
            <a:ext cx="8731527" cy="3777622"/>
          </a:xfrm>
        </p:spPr>
        <p:txBody>
          <a:bodyPr>
            <a:normAutofit/>
          </a:bodyPr>
          <a:lstStyle/>
          <a:p>
            <a:r>
              <a:rPr lang="tr-TR" sz="2400" dirty="0"/>
              <a:t>Çoğu yöntem Microsoft Excel kullanılarak çözülebilir</a:t>
            </a:r>
          </a:p>
          <a:p>
            <a:r>
              <a:rPr lang="tr-TR" sz="2400" dirty="0"/>
              <a:t>Bazı özel programlar da vardır (</a:t>
            </a:r>
            <a:r>
              <a:rPr lang="tr-TR" sz="2400" dirty="0" err="1"/>
              <a:t>Örn</a:t>
            </a:r>
            <a:r>
              <a:rPr lang="tr-TR" sz="2400" dirty="0"/>
              <a:t>. </a:t>
            </a:r>
            <a:r>
              <a:rPr lang="tr-TR" sz="2400" dirty="0" err="1"/>
              <a:t>Süperdecision</a:t>
            </a:r>
            <a:r>
              <a:rPr lang="tr-TR" sz="2400" dirty="0"/>
              <a:t>)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45789-3FEB-41B7-08B7-519493FD2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328" y="3270786"/>
            <a:ext cx="5267740" cy="296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85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DF73100-0729-1CEE-77B7-D4C266625FA1}"/>
              </a:ext>
            </a:extLst>
          </p:cNvPr>
          <p:cNvSpPr/>
          <p:nvPr/>
        </p:nvSpPr>
        <p:spPr>
          <a:xfrm>
            <a:off x="6635834" y="3631380"/>
            <a:ext cx="36000" cy="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Karar verme problemleri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B0C378-9601-FC8F-F6E0-2493E25950D4}"/>
              </a:ext>
            </a:extLst>
          </p:cNvPr>
          <p:cNvSpPr/>
          <p:nvPr/>
        </p:nvSpPr>
        <p:spPr>
          <a:xfrm>
            <a:off x="6037584" y="2532805"/>
            <a:ext cx="81000" cy="2054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480BCC-2C34-526E-5E3C-6C88F6F2A285}"/>
              </a:ext>
            </a:extLst>
          </p:cNvPr>
          <p:cNvSpPr/>
          <p:nvPr/>
        </p:nvSpPr>
        <p:spPr>
          <a:xfrm>
            <a:off x="5770122" y="2857478"/>
            <a:ext cx="36000" cy="17301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CCB268-B3BA-B615-C98D-EB07FE45216B}"/>
              </a:ext>
            </a:extLst>
          </p:cNvPr>
          <p:cNvSpPr/>
          <p:nvPr/>
        </p:nvSpPr>
        <p:spPr>
          <a:xfrm>
            <a:off x="6335527" y="2857478"/>
            <a:ext cx="36000" cy="17301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FECEC-F0E2-7139-B513-3FBF13DF3030}"/>
              </a:ext>
            </a:extLst>
          </p:cNvPr>
          <p:cNvSpPr/>
          <p:nvPr/>
        </p:nvSpPr>
        <p:spPr>
          <a:xfrm>
            <a:off x="5476979" y="3651597"/>
            <a:ext cx="36000" cy="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E45C15E3-D1EE-30A8-A469-EB85CE82F40D}"/>
              </a:ext>
            </a:extLst>
          </p:cNvPr>
          <p:cNvSpPr>
            <a:spLocks/>
          </p:cNvSpPr>
          <p:nvPr/>
        </p:nvSpPr>
        <p:spPr bwMode="auto">
          <a:xfrm flipH="1">
            <a:off x="5311877" y="4399344"/>
            <a:ext cx="1728192" cy="1690935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Pentagon 10">
            <a:extLst>
              <a:ext uri="{FF2B5EF4-FFF2-40B4-BE49-F238E27FC236}">
                <a16:creationId xmlns:a16="http://schemas.microsoft.com/office/drawing/2014/main" id="{D7C0BFE0-C534-D471-A8A1-782FD2DF0839}"/>
              </a:ext>
            </a:extLst>
          </p:cNvPr>
          <p:cNvSpPr/>
          <p:nvPr/>
        </p:nvSpPr>
        <p:spPr>
          <a:xfrm>
            <a:off x="6660218" y="3651597"/>
            <a:ext cx="1423895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Pentagon 14">
            <a:extLst>
              <a:ext uri="{FF2B5EF4-FFF2-40B4-BE49-F238E27FC236}">
                <a16:creationId xmlns:a16="http://schemas.microsoft.com/office/drawing/2014/main" id="{DCE1B07B-1306-A7C5-16EF-E3C99C341E9A}"/>
              </a:ext>
            </a:extLst>
          </p:cNvPr>
          <p:cNvSpPr/>
          <p:nvPr/>
        </p:nvSpPr>
        <p:spPr>
          <a:xfrm>
            <a:off x="6352777" y="2867001"/>
            <a:ext cx="1423895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Pentagon 15">
            <a:extLst>
              <a:ext uri="{FF2B5EF4-FFF2-40B4-BE49-F238E27FC236}">
                <a16:creationId xmlns:a16="http://schemas.microsoft.com/office/drawing/2014/main" id="{8F15483D-2703-57EA-23AC-F55A697B7883}"/>
              </a:ext>
            </a:extLst>
          </p:cNvPr>
          <p:cNvSpPr/>
          <p:nvPr/>
        </p:nvSpPr>
        <p:spPr>
          <a:xfrm flipH="1">
            <a:off x="4072301" y="3651597"/>
            <a:ext cx="1423895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Pentagon 16">
            <a:extLst>
              <a:ext uri="{FF2B5EF4-FFF2-40B4-BE49-F238E27FC236}">
                <a16:creationId xmlns:a16="http://schemas.microsoft.com/office/drawing/2014/main" id="{9427B32F-75C7-9E07-5D77-379F15EBAE9A}"/>
              </a:ext>
            </a:extLst>
          </p:cNvPr>
          <p:cNvSpPr/>
          <p:nvPr/>
        </p:nvSpPr>
        <p:spPr>
          <a:xfrm flipH="1">
            <a:off x="4374926" y="2867001"/>
            <a:ext cx="1423895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51D78F-71E5-D6BE-0108-15A40B4B83F9}"/>
              </a:ext>
            </a:extLst>
          </p:cNvPr>
          <p:cNvSpPr txBox="1"/>
          <p:nvPr/>
        </p:nvSpPr>
        <p:spPr>
          <a:xfrm>
            <a:off x="1282148" y="2085861"/>
            <a:ext cx="310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 </a:t>
            </a:r>
            <a:r>
              <a:rPr lang="tr-T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Seçim problemleri (</a:t>
            </a:r>
            <a:r>
              <a:rPr lang="tr-TR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Selection</a:t>
            </a:r>
            <a:r>
              <a:rPr lang="tr-T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Pentagon 16">
            <a:extLst>
              <a:ext uri="{FF2B5EF4-FFF2-40B4-BE49-F238E27FC236}">
                <a16:creationId xmlns:a16="http://schemas.microsoft.com/office/drawing/2014/main" id="{D1D27CDD-7826-4C06-E350-36194C680EA2}"/>
              </a:ext>
            </a:extLst>
          </p:cNvPr>
          <p:cNvSpPr/>
          <p:nvPr/>
        </p:nvSpPr>
        <p:spPr>
          <a:xfrm flipH="1">
            <a:off x="4479513" y="2048173"/>
            <a:ext cx="1423895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7DF456-7EAB-617C-FAD4-4890EFD1C6ED}"/>
              </a:ext>
            </a:extLst>
          </p:cNvPr>
          <p:cNvSpPr txBox="1"/>
          <p:nvPr/>
        </p:nvSpPr>
        <p:spPr>
          <a:xfrm>
            <a:off x="7690952" y="2088851"/>
            <a:ext cx="321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 </a:t>
            </a:r>
            <a:r>
              <a:rPr lang="tr-T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Sınıflandırma problemleri (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Sorting</a:t>
            </a:r>
            <a:r>
              <a:rPr lang="tr-T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B5A453-D6B4-B466-5399-C6146EDDE05A}"/>
              </a:ext>
            </a:extLst>
          </p:cNvPr>
          <p:cNvSpPr txBox="1"/>
          <p:nvPr/>
        </p:nvSpPr>
        <p:spPr>
          <a:xfrm>
            <a:off x="1401418" y="2907477"/>
            <a:ext cx="2852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 </a:t>
            </a:r>
            <a:r>
              <a:rPr lang="tr-T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Sıralama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problem</a:t>
            </a:r>
            <a:r>
              <a:rPr lang="tr-TR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leri</a:t>
            </a:r>
            <a:r>
              <a:rPr lang="tr-T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tr-TR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Ranking</a:t>
            </a:r>
            <a:r>
              <a:rPr lang="tr-T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29F9AD-BF23-DCD2-5E4F-72C9530FCEF9}"/>
              </a:ext>
            </a:extLst>
          </p:cNvPr>
          <p:cNvSpPr txBox="1"/>
          <p:nvPr/>
        </p:nvSpPr>
        <p:spPr>
          <a:xfrm>
            <a:off x="7994467" y="2928537"/>
            <a:ext cx="363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tr-T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Tanımlama problemleri (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Description</a:t>
            </a:r>
            <a:r>
              <a:rPr lang="tr-T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83A379-E6ED-9FFF-A6B3-FD6308CE42EF}"/>
              </a:ext>
            </a:extLst>
          </p:cNvPr>
          <p:cNvSpPr txBox="1"/>
          <p:nvPr/>
        </p:nvSpPr>
        <p:spPr>
          <a:xfrm>
            <a:off x="8052315" y="3681479"/>
            <a:ext cx="3107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6. </a:t>
            </a:r>
            <a:r>
              <a:rPr lang="tr-T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Eleme problemleri (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Elimination</a:t>
            </a:r>
            <a:r>
              <a:rPr lang="tr-T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7C960E-E880-0AAF-07DE-6FEA148CC964}"/>
              </a:ext>
            </a:extLst>
          </p:cNvPr>
          <p:cNvSpPr txBox="1"/>
          <p:nvPr/>
        </p:nvSpPr>
        <p:spPr>
          <a:xfrm>
            <a:off x="1723869" y="3686853"/>
            <a:ext cx="234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tr-T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Tasarım problemleri (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</a:t>
            </a:r>
            <a:r>
              <a:rPr lang="tr-T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Pentagon 14">
            <a:extLst>
              <a:ext uri="{FF2B5EF4-FFF2-40B4-BE49-F238E27FC236}">
                <a16:creationId xmlns:a16="http://schemas.microsoft.com/office/drawing/2014/main" id="{D21E8221-70B9-B1AD-EFBE-DA8BA2D1CBC6}"/>
              </a:ext>
            </a:extLst>
          </p:cNvPr>
          <p:cNvSpPr/>
          <p:nvPr/>
        </p:nvSpPr>
        <p:spPr>
          <a:xfrm>
            <a:off x="6270047" y="2045122"/>
            <a:ext cx="1423895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54827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 kriterli karar verme (ÇKKV)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994" y="1714598"/>
            <a:ext cx="5769667" cy="3777622"/>
          </a:xfrm>
        </p:spPr>
        <p:txBody>
          <a:bodyPr>
            <a:normAutofit lnSpcReduction="10000"/>
          </a:bodyPr>
          <a:lstStyle/>
          <a:p>
            <a:r>
              <a:rPr lang="tr-TR" sz="2400" b="1" dirty="0"/>
              <a:t>1. Seçim problemleri:</a:t>
            </a:r>
          </a:p>
          <a:p>
            <a:endParaRPr lang="tr-TR" sz="2400" dirty="0"/>
          </a:p>
          <a:p>
            <a:r>
              <a:rPr lang="en-US" sz="2400" dirty="0"/>
              <a:t>Bu </a:t>
            </a:r>
            <a:r>
              <a:rPr lang="en-US" sz="2400" dirty="0" err="1"/>
              <a:t>tür</a:t>
            </a:r>
            <a:r>
              <a:rPr lang="en-US" sz="2400" dirty="0"/>
              <a:t> </a:t>
            </a:r>
            <a:r>
              <a:rPr lang="en-US" sz="2400" dirty="0" err="1"/>
              <a:t>problemler</a:t>
            </a:r>
            <a:r>
              <a:rPr lang="tr-TR" sz="2400" dirty="0"/>
              <a:t>de</a:t>
            </a:r>
            <a:r>
              <a:rPr lang="en-US" sz="2400" dirty="0"/>
              <a:t>, </a:t>
            </a:r>
            <a:r>
              <a:rPr lang="en-US" sz="2400" dirty="0" err="1"/>
              <a:t>birden</a:t>
            </a:r>
            <a:r>
              <a:rPr lang="en-US" sz="2400" dirty="0"/>
              <a:t> </a:t>
            </a:r>
            <a:r>
              <a:rPr lang="en-US" sz="2400" dirty="0" err="1"/>
              <a:t>fazla</a:t>
            </a:r>
            <a:r>
              <a:rPr lang="en-US" sz="2400" dirty="0"/>
              <a:t> </a:t>
            </a:r>
            <a:r>
              <a:rPr lang="en-US" sz="2400" dirty="0" err="1"/>
              <a:t>seçenek</a:t>
            </a:r>
            <a:r>
              <a:rPr lang="en-US" sz="2400" dirty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seçim</a:t>
            </a:r>
            <a:r>
              <a:rPr lang="en-US" sz="2400" dirty="0"/>
              <a:t> </a:t>
            </a:r>
            <a:r>
              <a:rPr lang="tr-TR" sz="2400" dirty="0"/>
              <a:t>yapılır</a:t>
            </a:r>
            <a:r>
              <a:rPr lang="en-US" sz="2400" dirty="0"/>
              <a:t>. </a:t>
            </a:r>
            <a:r>
              <a:rPr lang="en-US" sz="2400" dirty="0" err="1"/>
              <a:t>Karar</a:t>
            </a:r>
            <a:r>
              <a:rPr lang="en-US" sz="2400" dirty="0"/>
              <a:t> </a:t>
            </a:r>
            <a:r>
              <a:rPr lang="en-US" sz="2400" dirty="0" err="1"/>
              <a:t>vericinin</a:t>
            </a:r>
            <a:r>
              <a:rPr lang="en-US" sz="2400" dirty="0"/>
              <a:t>, </a:t>
            </a:r>
            <a:r>
              <a:rPr lang="en-US" sz="2400" dirty="0" err="1"/>
              <a:t>belirli</a:t>
            </a:r>
            <a:r>
              <a:rPr lang="en-US" sz="2400" dirty="0"/>
              <a:t> </a:t>
            </a:r>
            <a:r>
              <a:rPr lang="en-US" sz="2400" dirty="0" err="1"/>
              <a:t>ölçütler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kriterlere</a:t>
            </a:r>
            <a:r>
              <a:rPr lang="en-US" sz="2400" dirty="0"/>
              <a:t> </a:t>
            </a:r>
            <a:r>
              <a:rPr lang="en-US" sz="2400" dirty="0" err="1"/>
              <a:t>dayanarak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uygun</a:t>
            </a:r>
            <a:r>
              <a:rPr lang="en-US" sz="2400" dirty="0"/>
              <a:t> </a:t>
            </a:r>
            <a:r>
              <a:rPr lang="en-US" sz="2400" dirty="0" err="1"/>
              <a:t>seçimi</a:t>
            </a:r>
            <a:r>
              <a:rPr lang="en-US" sz="2400" dirty="0"/>
              <a:t> </a:t>
            </a:r>
            <a:r>
              <a:rPr lang="en-US" sz="2400" dirty="0" err="1"/>
              <a:t>yapması</a:t>
            </a:r>
            <a:r>
              <a:rPr lang="en-US" sz="2400" dirty="0"/>
              <a:t> </a:t>
            </a:r>
            <a:r>
              <a:rPr lang="en-US" sz="2400" dirty="0" err="1"/>
              <a:t>gerekir</a:t>
            </a:r>
            <a:r>
              <a:rPr lang="en-US" sz="2400" dirty="0"/>
              <a:t>.</a:t>
            </a:r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Örnek: Hangi dersi seçeceğim?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E63CF6-5FB3-17BD-40C0-EB6E8C810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112" y="2614149"/>
            <a:ext cx="24765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59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 kriterli karar verme (ÇKKV)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995" y="1714598"/>
            <a:ext cx="5871970" cy="3777622"/>
          </a:xfrm>
        </p:spPr>
        <p:txBody>
          <a:bodyPr>
            <a:normAutofit fontScale="92500" lnSpcReduction="20000"/>
          </a:bodyPr>
          <a:lstStyle/>
          <a:p>
            <a:r>
              <a:rPr lang="tr-TR" sz="2400" b="1" dirty="0"/>
              <a:t>2. Sınıflandırma problemleri:</a:t>
            </a:r>
          </a:p>
          <a:p>
            <a:endParaRPr lang="tr-TR" sz="2400" dirty="0"/>
          </a:p>
          <a:p>
            <a:r>
              <a:rPr lang="en-US" sz="2400" dirty="0"/>
              <a:t>Bu </a:t>
            </a:r>
            <a:r>
              <a:rPr lang="en-US" sz="2400" dirty="0" err="1"/>
              <a:t>tür</a:t>
            </a:r>
            <a:r>
              <a:rPr lang="en-US" sz="2400" dirty="0"/>
              <a:t> </a:t>
            </a:r>
            <a:r>
              <a:rPr lang="en-US" sz="2400" dirty="0" err="1"/>
              <a:t>problemler</a:t>
            </a:r>
            <a:r>
              <a:rPr lang="tr-TR" sz="2400" dirty="0"/>
              <a:t>de</a:t>
            </a:r>
            <a:r>
              <a:rPr lang="en-US" sz="2400" dirty="0"/>
              <a:t>, </a:t>
            </a:r>
            <a:r>
              <a:rPr lang="tr-TR" sz="2400" dirty="0"/>
              <a:t>alternatifler/kriterler </a:t>
            </a:r>
            <a:r>
              <a:rPr lang="en-US" sz="2400" dirty="0" err="1"/>
              <a:t>belirli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sıraya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kategori</a:t>
            </a:r>
            <a:r>
              <a:rPr lang="tr-TR" sz="2400" dirty="0"/>
              <a:t>ye göre ayırılır.</a:t>
            </a:r>
            <a:r>
              <a:rPr lang="en-US" sz="2400" dirty="0"/>
              <a:t> </a:t>
            </a:r>
            <a:r>
              <a:rPr lang="tr-TR" sz="2400" dirty="0"/>
              <a:t>Bunlar </a:t>
            </a:r>
            <a:r>
              <a:rPr lang="en-US" sz="2400" dirty="0" err="1"/>
              <a:t>arasındaki</a:t>
            </a:r>
            <a:r>
              <a:rPr lang="en-US" sz="2400" dirty="0"/>
              <a:t> </a:t>
            </a:r>
            <a:r>
              <a:rPr lang="en-US" sz="2400" dirty="0" err="1"/>
              <a:t>farklılıklar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benzerlikler</a:t>
            </a:r>
            <a:r>
              <a:rPr lang="en-US" sz="2400" dirty="0"/>
              <a:t> </a:t>
            </a:r>
            <a:r>
              <a:rPr lang="tr-TR" sz="2400" dirty="0"/>
              <a:t>çeşitli kritere göre değerlendirilir.</a:t>
            </a:r>
          </a:p>
          <a:p>
            <a:endParaRPr lang="tr-TR" sz="2400" dirty="0"/>
          </a:p>
          <a:p>
            <a:r>
              <a:rPr lang="en-US" sz="2400" dirty="0"/>
              <a:t>Bir e-</a:t>
            </a:r>
            <a:r>
              <a:rPr lang="en-US" sz="2400" dirty="0" err="1"/>
              <a:t>ticaret</a:t>
            </a:r>
            <a:r>
              <a:rPr lang="en-US" sz="2400" dirty="0"/>
              <a:t> </a:t>
            </a:r>
            <a:r>
              <a:rPr lang="en-US" sz="2400" dirty="0" err="1"/>
              <a:t>sitesi</a:t>
            </a:r>
            <a:r>
              <a:rPr lang="en-US" sz="2400" dirty="0"/>
              <a:t>, </a:t>
            </a:r>
            <a:r>
              <a:rPr lang="en-US" sz="2400" dirty="0" err="1"/>
              <a:t>ürünlerini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kategorilere</a:t>
            </a:r>
            <a:r>
              <a:rPr lang="en-US" sz="2400" dirty="0"/>
              <a:t> </a:t>
            </a:r>
            <a:r>
              <a:rPr lang="en-US" sz="2400" dirty="0" err="1"/>
              <a:t>ayırmak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belirli</a:t>
            </a:r>
            <a:r>
              <a:rPr lang="en-US" sz="2400" dirty="0"/>
              <a:t> </a:t>
            </a:r>
            <a:r>
              <a:rPr lang="en-US" sz="2400" dirty="0" err="1"/>
              <a:t>özelliklerine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sınıflandırır</a:t>
            </a:r>
            <a:r>
              <a:rPr lang="en-US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B705B-0AEB-88A7-E7F9-D899C3EB6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948" y="2991679"/>
            <a:ext cx="3114327" cy="17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77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 kriterli karar verme (ÇKKV)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995" y="1714598"/>
            <a:ext cx="5938632" cy="3777622"/>
          </a:xfrm>
        </p:spPr>
        <p:txBody>
          <a:bodyPr>
            <a:normAutofit fontScale="92500"/>
          </a:bodyPr>
          <a:lstStyle/>
          <a:p>
            <a:r>
              <a:rPr lang="tr-TR" sz="2400" b="1" dirty="0"/>
              <a:t>3. Sıralama problemleri:</a:t>
            </a:r>
          </a:p>
          <a:p>
            <a:endParaRPr lang="tr-TR" sz="2400" dirty="0"/>
          </a:p>
          <a:p>
            <a:r>
              <a:rPr lang="en-US" sz="2400" dirty="0"/>
              <a:t>Bu </a:t>
            </a:r>
            <a:r>
              <a:rPr lang="en-US" sz="2400" dirty="0" err="1"/>
              <a:t>tür</a:t>
            </a:r>
            <a:r>
              <a:rPr lang="en-US" sz="2400" dirty="0"/>
              <a:t> </a:t>
            </a:r>
            <a:r>
              <a:rPr lang="en-US" sz="2400" dirty="0" err="1"/>
              <a:t>problemler</a:t>
            </a:r>
            <a:r>
              <a:rPr lang="tr-TR" sz="2400" dirty="0"/>
              <a:t>de</a:t>
            </a:r>
            <a:r>
              <a:rPr lang="en-US" sz="2400" dirty="0"/>
              <a:t>, </a:t>
            </a:r>
            <a:r>
              <a:rPr lang="tr-TR" sz="2400" dirty="0"/>
              <a:t>çeşitli alternatifler </a:t>
            </a:r>
            <a:r>
              <a:rPr lang="en-US" sz="2400" dirty="0" err="1"/>
              <a:t>birbirleriyle</a:t>
            </a:r>
            <a:r>
              <a:rPr lang="en-US" sz="2400" dirty="0"/>
              <a:t> </a:t>
            </a:r>
            <a:r>
              <a:rPr lang="en-US" sz="2400" dirty="0" err="1"/>
              <a:t>karşılaştırıl</a:t>
            </a:r>
            <a:r>
              <a:rPr lang="tr-TR" sz="2400" dirty="0" err="1"/>
              <a:t>ır</a:t>
            </a:r>
            <a:r>
              <a:rPr lang="tr-TR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her </a:t>
            </a:r>
            <a:r>
              <a:rPr lang="tr-TR" sz="2400" dirty="0"/>
              <a:t>alternatifin sıralaması belirli kriterler çerçevesinde belirlenir.</a:t>
            </a:r>
          </a:p>
          <a:p>
            <a:endParaRPr lang="tr-TR" sz="2400" dirty="0"/>
          </a:p>
          <a:p>
            <a:r>
              <a:rPr lang="tr-TR" sz="2400" dirty="0" err="1"/>
              <a:t>Örn</a:t>
            </a:r>
            <a:r>
              <a:rPr lang="tr-TR" sz="2400" dirty="0"/>
              <a:t>: Çalışanların performanslarına göre proje müdürü tarafından sıralanması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791FE-B516-2C68-B319-D93D6C702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187" y="2831835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62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 kriterli karar verme (ÇKKV)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994" y="1714598"/>
            <a:ext cx="5345497" cy="3777622"/>
          </a:xfrm>
        </p:spPr>
        <p:txBody>
          <a:bodyPr>
            <a:normAutofit fontScale="92500" lnSpcReduction="20000"/>
          </a:bodyPr>
          <a:lstStyle/>
          <a:p>
            <a:r>
              <a:rPr lang="tr-TR" sz="2400" b="1" dirty="0"/>
              <a:t>4. Tanımlama problemleri:</a:t>
            </a:r>
          </a:p>
          <a:p>
            <a:endParaRPr lang="tr-TR" sz="2400" dirty="0"/>
          </a:p>
          <a:p>
            <a:r>
              <a:rPr lang="en-US" sz="2400" dirty="0" err="1"/>
              <a:t>Karar</a:t>
            </a:r>
            <a:r>
              <a:rPr lang="en-US" sz="2400" dirty="0"/>
              <a:t> </a:t>
            </a:r>
            <a:r>
              <a:rPr lang="en-US" sz="2400" dirty="0" err="1"/>
              <a:t>verici</a:t>
            </a:r>
            <a:r>
              <a:rPr lang="en-US" sz="2400" dirty="0"/>
              <a:t>, </a:t>
            </a:r>
            <a:r>
              <a:rPr lang="tr-TR" sz="2400" dirty="0"/>
              <a:t>bir </a:t>
            </a:r>
            <a:r>
              <a:rPr lang="en-US" sz="2400" dirty="0" err="1"/>
              <a:t>durumu</a:t>
            </a:r>
            <a:r>
              <a:rPr lang="en-US" sz="2400" dirty="0"/>
              <a:t>, </a:t>
            </a:r>
            <a:r>
              <a:rPr lang="en-US" sz="2400" dirty="0" err="1"/>
              <a:t>olayı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nesneyi</a:t>
            </a:r>
            <a:r>
              <a:rPr lang="en-US" sz="2400" dirty="0"/>
              <a:t> </a:t>
            </a:r>
            <a:r>
              <a:rPr lang="tr-TR" sz="2400" dirty="0"/>
              <a:t>ve olası sonuçlarını </a:t>
            </a:r>
            <a:r>
              <a:rPr lang="en-US" sz="2400" dirty="0" err="1"/>
              <a:t>belirli</a:t>
            </a:r>
            <a:r>
              <a:rPr lang="en-US" sz="2400" dirty="0"/>
              <a:t> </a:t>
            </a:r>
            <a:r>
              <a:rPr lang="en-US" sz="2400" dirty="0" err="1"/>
              <a:t>kriterlere</a:t>
            </a:r>
            <a:r>
              <a:rPr lang="en-US" sz="2400" dirty="0"/>
              <a:t> </a:t>
            </a:r>
            <a:r>
              <a:rPr lang="en-US" sz="2400" dirty="0" err="1"/>
              <a:t>dayanarak</a:t>
            </a:r>
            <a:r>
              <a:rPr lang="en-US" sz="2400" dirty="0"/>
              <a:t> </a:t>
            </a:r>
            <a:r>
              <a:rPr lang="en-US" sz="2400" dirty="0" err="1"/>
              <a:t>açıklar</a:t>
            </a:r>
            <a:r>
              <a:rPr lang="tr-TR" sz="2400" dirty="0"/>
              <a:t>, tanımlar</a:t>
            </a:r>
            <a:r>
              <a:rPr lang="en-US" sz="2400" dirty="0"/>
              <a:t>.</a:t>
            </a:r>
            <a:r>
              <a:rPr lang="tr-TR" sz="2400" dirty="0"/>
              <a:t> Genellikle karar verme problemlerinin ilk adımı olarak düşünülür</a:t>
            </a:r>
          </a:p>
          <a:p>
            <a:endParaRPr lang="tr-TR" sz="2400" dirty="0"/>
          </a:p>
          <a:p>
            <a:r>
              <a:rPr lang="tr-TR" sz="2400" dirty="0" err="1"/>
              <a:t>Örn</a:t>
            </a:r>
            <a:r>
              <a:rPr lang="tr-TR" sz="2400" dirty="0"/>
              <a:t>: Bir doktor, hastanın belirtilerini analiz ederek hastalığını tanımlar.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2D7C5-465A-847C-CD12-DD2E47183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858" y="2645732"/>
            <a:ext cx="2790151" cy="21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16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 kriterli karar verme (ÇKKV)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096" y="1714598"/>
            <a:ext cx="6758609" cy="3777622"/>
          </a:xfrm>
        </p:spPr>
        <p:txBody>
          <a:bodyPr>
            <a:normAutofit fontScale="92500"/>
          </a:bodyPr>
          <a:lstStyle/>
          <a:p>
            <a:r>
              <a:rPr lang="tr-TR" sz="2400" b="1" dirty="0"/>
              <a:t>5. Tasarım problemleri:</a:t>
            </a:r>
          </a:p>
          <a:p>
            <a:endParaRPr lang="tr-TR" sz="2400" dirty="0"/>
          </a:p>
          <a:p>
            <a:r>
              <a:rPr lang="en-US" sz="2400" dirty="0"/>
              <a:t>Bu </a:t>
            </a:r>
            <a:r>
              <a:rPr lang="en-US" sz="2400" dirty="0" err="1"/>
              <a:t>tür</a:t>
            </a:r>
            <a:r>
              <a:rPr lang="en-US" sz="2400" dirty="0"/>
              <a:t> </a:t>
            </a:r>
            <a:r>
              <a:rPr lang="en-US" sz="2400" dirty="0" err="1"/>
              <a:t>problemler</a:t>
            </a:r>
            <a:r>
              <a:rPr lang="tr-TR" sz="2400" dirty="0"/>
              <a:t>de</a:t>
            </a:r>
            <a:r>
              <a:rPr lang="en-US" sz="2400" dirty="0"/>
              <a:t>, </a:t>
            </a:r>
            <a:r>
              <a:rPr lang="tr-TR" sz="2400" dirty="0"/>
              <a:t>k</a:t>
            </a:r>
            <a:r>
              <a:rPr lang="en-US" sz="2400" dirty="0"/>
              <a:t>arar </a:t>
            </a:r>
            <a:r>
              <a:rPr lang="en-US" sz="2400" dirty="0" err="1"/>
              <a:t>verici</a:t>
            </a:r>
            <a:r>
              <a:rPr lang="en-US" sz="2400" dirty="0"/>
              <a:t>, </a:t>
            </a:r>
            <a:r>
              <a:rPr lang="en-US" sz="2400" dirty="0" err="1"/>
              <a:t>belirli</a:t>
            </a:r>
            <a:r>
              <a:rPr lang="en-US" sz="2400" dirty="0"/>
              <a:t> </a:t>
            </a:r>
            <a:r>
              <a:rPr lang="en-US" sz="2400" dirty="0" err="1"/>
              <a:t>gereksinimleri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kriterleri</a:t>
            </a:r>
            <a:r>
              <a:rPr lang="en-US" sz="2400" dirty="0"/>
              <a:t> </a:t>
            </a:r>
            <a:r>
              <a:rPr lang="en-US" sz="2400" dirty="0" err="1"/>
              <a:t>karşılayacak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tasarım</a:t>
            </a:r>
            <a:r>
              <a:rPr lang="en-US" sz="2400" dirty="0"/>
              <a:t> </a:t>
            </a:r>
            <a:r>
              <a:rPr lang="en-US" sz="2400" dirty="0" err="1"/>
              <a:t>oluşturmak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çeşitli</a:t>
            </a:r>
            <a:r>
              <a:rPr lang="en-US" sz="2400" dirty="0"/>
              <a:t> </a:t>
            </a:r>
            <a:r>
              <a:rPr lang="en-US" sz="2400" dirty="0" err="1"/>
              <a:t>seçenekler</a:t>
            </a:r>
            <a:r>
              <a:rPr lang="tr-TR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değerlendirir</a:t>
            </a:r>
            <a:r>
              <a:rPr lang="en-US" sz="2400" dirty="0"/>
              <a:t>.</a:t>
            </a:r>
            <a:endParaRPr lang="tr-TR" sz="2400" dirty="0"/>
          </a:p>
          <a:p>
            <a:endParaRPr lang="tr-TR" sz="2400" dirty="0"/>
          </a:p>
          <a:p>
            <a:r>
              <a:rPr lang="tr-TR" sz="2400" dirty="0" err="1"/>
              <a:t>Örn</a:t>
            </a:r>
            <a:r>
              <a:rPr lang="tr-TR" sz="2400" dirty="0"/>
              <a:t>: Bir inşaat firması, yeni bir bina tasarlamak için farklı mimari seçenekleri değerlendirir.</a:t>
            </a:r>
          </a:p>
          <a:p>
            <a:endParaRPr lang="tr-TR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EC251-183C-DA9F-CC84-8FC919B4F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382" y="273187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61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 kriterli karar verme (ÇKKV)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576" y="1684781"/>
            <a:ext cx="5849181" cy="3777622"/>
          </a:xfrm>
        </p:spPr>
        <p:txBody>
          <a:bodyPr>
            <a:normAutofit fontScale="92500"/>
          </a:bodyPr>
          <a:lstStyle/>
          <a:p>
            <a:r>
              <a:rPr lang="tr-TR" sz="2400" b="1" dirty="0"/>
              <a:t>6. Eleme problemleri:</a:t>
            </a:r>
          </a:p>
          <a:p>
            <a:endParaRPr lang="tr-TR" sz="2400" dirty="0"/>
          </a:p>
          <a:p>
            <a:r>
              <a:rPr lang="en-US" sz="2400" dirty="0" err="1"/>
              <a:t>Seçeneklerin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kısmını</a:t>
            </a:r>
            <a:r>
              <a:rPr lang="en-US" sz="2400" dirty="0"/>
              <a:t> </a:t>
            </a:r>
            <a:r>
              <a:rPr lang="en-US" sz="2400" dirty="0" err="1"/>
              <a:t>eleyerek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sonuca</a:t>
            </a:r>
            <a:r>
              <a:rPr lang="en-US" sz="2400" dirty="0"/>
              <a:t> </a:t>
            </a:r>
            <a:r>
              <a:rPr lang="en-US" sz="2400" dirty="0" err="1"/>
              <a:t>varmayı</a:t>
            </a:r>
            <a:r>
              <a:rPr lang="en-US" sz="2400" dirty="0"/>
              <a:t> </a:t>
            </a:r>
            <a:r>
              <a:rPr lang="en-US" sz="2400" dirty="0" err="1"/>
              <a:t>amaçlar</a:t>
            </a:r>
            <a:r>
              <a:rPr lang="en-US" sz="2400" dirty="0"/>
              <a:t>. </a:t>
            </a:r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İnsan kaynakları bir sonraki aşamada devam etmeyecek adayları belirler ve kalan alternatifler ile proje müdürü arasında görüşmeler ayarlar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7B0AD-77ED-0EB3-BEB5-1BB833290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680" y="2842591"/>
            <a:ext cx="2759932" cy="195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0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2A5FF-1C4D-436C-3025-AEAA98940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1400174"/>
            <a:ext cx="8915399" cy="2617643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Yapım Yönetiminde Çoklu Karar Verme Yöntemleri - INS6801</a:t>
            </a:r>
            <a:br>
              <a:rPr lang="tr-TR" sz="3600" dirty="0"/>
            </a:br>
            <a:br>
              <a:rPr lang="tr-TR" sz="3600" dirty="0"/>
            </a:br>
            <a:br>
              <a:rPr lang="tr-TR" sz="3600" dirty="0"/>
            </a:br>
            <a:r>
              <a:rPr lang="tr-TR" sz="3600" dirty="0"/>
              <a:t>Dr. Öğretim Üyesi Kerim KOÇ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47066-C0C5-1699-FC5F-DA5DA3F01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2" y="4655553"/>
            <a:ext cx="8915399" cy="1126283"/>
          </a:xfrm>
        </p:spPr>
        <p:txBody>
          <a:bodyPr/>
          <a:lstStyle/>
          <a:p>
            <a:r>
              <a:rPr lang="tr-TR" dirty="0"/>
              <a:t>kerimkoc@yildiz.edu.tr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767FBF-B6D3-2CE0-3993-851CEBB79BBB}"/>
              </a:ext>
            </a:extLst>
          </p:cNvPr>
          <p:cNvSpPr txBox="1"/>
          <p:nvPr/>
        </p:nvSpPr>
        <p:spPr>
          <a:xfrm>
            <a:off x="2757899" y="5857752"/>
            <a:ext cx="7525923" cy="461665"/>
          </a:xfrm>
          <a:prstGeom prst="rect">
            <a:avLst/>
          </a:prstGeom>
          <a:noFill/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Multi-Criteria Decision Analysis: Methods and Software</a:t>
            </a:r>
            <a:r>
              <a:rPr lang="en-US" sz="1200" dirty="0"/>
              <a:t>, First Edition. </a:t>
            </a:r>
            <a:r>
              <a:rPr lang="en-US" sz="1200" dirty="0" err="1"/>
              <a:t>Alessio</a:t>
            </a:r>
            <a:r>
              <a:rPr lang="en-US" sz="1200" dirty="0"/>
              <a:t> Ishizaka and Philippe </a:t>
            </a:r>
            <a:r>
              <a:rPr lang="en-US" sz="1200" dirty="0" err="1"/>
              <a:t>Nemery</a:t>
            </a:r>
            <a:r>
              <a:rPr lang="en-US" sz="1200" dirty="0"/>
              <a:t>. © 2013 John Wiley &amp; Sons, Ltd. Published 2013 by John Wiley &amp; Sons, Ltd. </a:t>
            </a:r>
          </a:p>
        </p:txBody>
      </p:sp>
    </p:spTree>
    <p:extLst>
      <p:ext uri="{BB962C8B-B14F-4D97-AF65-F5344CB8AC3E}">
        <p14:creationId xmlns:p14="http://schemas.microsoft.com/office/powerpoint/2010/main" val="636236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95" y="467139"/>
            <a:ext cx="9054618" cy="1437861"/>
          </a:xfrm>
        </p:spPr>
        <p:txBody>
          <a:bodyPr/>
          <a:lstStyle/>
          <a:p>
            <a:r>
              <a:rPr lang="tr-TR" dirty="0"/>
              <a:t>Çok kriterli karar verme (ÇKKV) – Elma örneği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994" y="1714597"/>
            <a:ext cx="8731527" cy="4603075"/>
          </a:xfrm>
        </p:spPr>
        <p:txBody>
          <a:bodyPr>
            <a:normAutofit fontScale="92500" lnSpcReduction="20000"/>
          </a:bodyPr>
          <a:lstStyle/>
          <a:p>
            <a:r>
              <a:rPr lang="tr-TR" sz="2400" dirty="0"/>
              <a:t>Bir elma yetiştiricisiniz ve birçok çeşitte elma yetiştiriyorsunuz. Çeşitli müşterileriniz var. Yeni iş kollarına da açılabilirsiniz.  Birçok karar verme süreci ile karşı karşıya kalabilirsiniz:</a:t>
            </a:r>
          </a:p>
          <a:p>
            <a:r>
              <a:rPr lang="tr-TR" sz="2400" dirty="0"/>
              <a:t>1. Seçim: Hangi elmayı pazarda ön plana çıkarmalıyım?</a:t>
            </a:r>
          </a:p>
          <a:p>
            <a:r>
              <a:rPr lang="tr-TR" sz="2400" dirty="0"/>
              <a:t>2. Sınıflandırma: Bu elmaları renklerine göre mi yoksa boyutlarına göre mi sınıflandırmalıyım?</a:t>
            </a:r>
          </a:p>
          <a:p>
            <a:r>
              <a:rPr lang="tr-TR" sz="2400" dirty="0"/>
              <a:t>3. Sıralama: Bu elma çeşitlerini tatlılığına göre sıralasam nasıl bir sıralama ortaya çıkar?</a:t>
            </a:r>
          </a:p>
          <a:p>
            <a:r>
              <a:rPr lang="tr-TR" sz="2400" dirty="0"/>
              <a:t>4. Tanımlama: Bu elma çeşidi hangi mevsimde yetişir ve hangi iklim şartlarında daha iyi sonuç verir?</a:t>
            </a:r>
          </a:p>
          <a:p>
            <a:r>
              <a:rPr lang="tr-TR" sz="2400" dirty="0"/>
              <a:t>5. Tasarlama: Hangi yeni elma çeşidini, nasıl yetiştirmeliyiz?</a:t>
            </a:r>
          </a:p>
          <a:p>
            <a:r>
              <a:rPr lang="tr-TR" sz="2400" dirty="0"/>
              <a:t>6. Eleme: Hangi elma çürük olduğu için sepete konulmamalıdır?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79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İnşaat sektöründe aldığımız önemli kararlar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Yüklenici / tedarikçi seçimi</a:t>
            </a:r>
          </a:p>
          <a:p>
            <a:r>
              <a:rPr lang="tr-TR" dirty="0"/>
              <a:t>Proje yatırım seçimi</a:t>
            </a:r>
          </a:p>
          <a:p>
            <a:r>
              <a:rPr lang="tr-TR" dirty="0"/>
              <a:t>İnşaat yöntemi seçimi (</a:t>
            </a:r>
            <a:r>
              <a:rPr lang="tr-TR" dirty="0" err="1"/>
              <a:t>Örn</a:t>
            </a:r>
            <a:r>
              <a:rPr lang="tr-TR" dirty="0"/>
              <a:t>. Tünel kalıp / kara kalıp)</a:t>
            </a:r>
          </a:p>
          <a:p>
            <a:r>
              <a:rPr lang="tr-TR" dirty="0"/>
              <a:t>Proje yöneticisi seçimi</a:t>
            </a:r>
          </a:p>
          <a:p>
            <a:r>
              <a:rPr lang="tr-TR" dirty="0"/>
              <a:t>Proje için lokasyon seçimi</a:t>
            </a:r>
          </a:p>
          <a:p>
            <a:r>
              <a:rPr lang="tr-TR" dirty="0"/>
              <a:t>Risklerin en önemlilerinin belirlenmesi</a:t>
            </a:r>
          </a:p>
          <a:p>
            <a:r>
              <a:rPr lang="tr-TR" dirty="0"/>
              <a:t>Duvar tipi seçimi</a:t>
            </a:r>
          </a:p>
          <a:p>
            <a:r>
              <a:rPr lang="tr-TR" dirty="0"/>
              <a:t>Tasarım alternatiflerinden birisinin seçimi</a:t>
            </a:r>
          </a:p>
          <a:p>
            <a:pPr lvl="1"/>
            <a:endParaRPr lang="tr-T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3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95" y="467139"/>
            <a:ext cx="9054618" cy="1437861"/>
          </a:xfrm>
        </p:spPr>
        <p:txBody>
          <a:bodyPr/>
          <a:lstStyle/>
          <a:p>
            <a:r>
              <a:rPr lang="tr-TR" dirty="0"/>
              <a:t>ÇKKV problemlerine örnekler:</a:t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994" y="1080655"/>
            <a:ext cx="8731527" cy="773039"/>
          </a:xfrm>
        </p:spPr>
        <p:txBody>
          <a:bodyPr>
            <a:normAutofit fontScale="85000" lnSpcReduction="10000"/>
          </a:bodyPr>
          <a:lstStyle/>
          <a:p>
            <a:r>
              <a:rPr lang="tr-TR" sz="2400" dirty="0"/>
              <a:t>1. </a:t>
            </a:r>
            <a:r>
              <a:rPr lang="en-US" sz="2400" dirty="0"/>
              <a:t>Khalil, M. I. Al. </a:t>
            </a:r>
            <a:r>
              <a:rPr lang="en-US" sz="2400" b="1" dirty="0"/>
              <a:t>2002</a:t>
            </a:r>
            <a:r>
              <a:rPr lang="en-US" sz="2400" dirty="0"/>
              <a:t>. “Selecting the appropriate project delivery method using AHP.” Int. J. </a:t>
            </a:r>
            <a:r>
              <a:rPr lang="en-US" sz="2400" dirty="0" err="1"/>
              <a:t>Proj</a:t>
            </a:r>
            <a:r>
              <a:rPr lang="en-US" sz="2400" dirty="0"/>
              <a:t>. </a:t>
            </a:r>
            <a:r>
              <a:rPr lang="en-US" sz="2400" dirty="0" err="1"/>
              <a:t>Manag</a:t>
            </a:r>
            <a:r>
              <a:rPr lang="en-US" sz="2400" dirty="0"/>
              <a:t>., 20 , 469–474.</a:t>
            </a:r>
            <a:r>
              <a:rPr lang="tr-TR" sz="2400" dirty="0"/>
              <a:t> (</a:t>
            </a:r>
            <a:r>
              <a:rPr lang="tr-TR" sz="2400" b="1" dirty="0"/>
              <a:t>AHP</a:t>
            </a:r>
            <a:r>
              <a:rPr lang="tr-TR" sz="2400" dirty="0"/>
              <a:t>)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6949B-79CD-4309-8569-641373E32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902" y="1905000"/>
            <a:ext cx="8290031" cy="46215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42BADF-0A88-A6B4-8BE3-4DB44925454A}"/>
              </a:ext>
            </a:extLst>
          </p:cNvPr>
          <p:cNvSpPr/>
          <p:nvPr/>
        </p:nvSpPr>
        <p:spPr>
          <a:xfrm>
            <a:off x="5394036" y="2184216"/>
            <a:ext cx="1394691" cy="6144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822311-6FD1-71BE-8690-12AAEF6E95D3}"/>
              </a:ext>
            </a:extLst>
          </p:cNvPr>
          <p:cNvSpPr/>
          <p:nvPr/>
        </p:nvSpPr>
        <p:spPr>
          <a:xfrm>
            <a:off x="2510802" y="5912169"/>
            <a:ext cx="7649197" cy="6144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2E8E70-7A9E-F39F-EE27-9B2AC33B685C}"/>
              </a:ext>
            </a:extLst>
          </p:cNvPr>
          <p:cNvSpPr/>
          <p:nvPr/>
        </p:nvSpPr>
        <p:spPr>
          <a:xfrm>
            <a:off x="3396874" y="3129141"/>
            <a:ext cx="5756362" cy="4938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77E528-CCDB-52C1-23C1-3A26FA56DD99}"/>
              </a:ext>
            </a:extLst>
          </p:cNvPr>
          <p:cNvSpPr/>
          <p:nvPr/>
        </p:nvSpPr>
        <p:spPr>
          <a:xfrm>
            <a:off x="2461916" y="3776966"/>
            <a:ext cx="7799683" cy="4938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D4D36B-9D25-248C-6679-2C9F4F3049D8}"/>
              </a:ext>
            </a:extLst>
          </p:cNvPr>
          <p:cNvSpPr/>
          <p:nvPr/>
        </p:nvSpPr>
        <p:spPr>
          <a:xfrm>
            <a:off x="2449993" y="4444548"/>
            <a:ext cx="7811606" cy="12587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1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95" y="467139"/>
            <a:ext cx="9054618" cy="1437861"/>
          </a:xfrm>
        </p:spPr>
        <p:txBody>
          <a:bodyPr/>
          <a:lstStyle/>
          <a:p>
            <a:r>
              <a:rPr lang="tr-TR" dirty="0"/>
              <a:t>ÇKKV problemlerine örnekler:</a:t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994" y="1080655"/>
            <a:ext cx="8731527" cy="773039"/>
          </a:xfrm>
        </p:spPr>
        <p:txBody>
          <a:bodyPr>
            <a:normAutofit fontScale="92500"/>
          </a:bodyPr>
          <a:lstStyle/>
          <a:p>
            <a:r>
              <a:rPr lang="tr-TR" sz="2400" dirty="0"/>
              <a:t>2. </a:t>
            </a:r>
            <a:r>
              <a:rPr lang="en-US" sz="2400" dirty="0"/>
              <a:t>San Cristóbal, J. R. </a:t>
            </a:r>
            <a:r>
              <a:rPr lang="en-US" sz="2400" b="1" dirty="0"/>
              <a:t>2012</a:t>
            </a:r>
            <a:r>
              <a:rPr lang="en-US" sz="2400" dirty="0"/>
              <a:t>. Contractor Selection Using Multicriteria Decision-Making Methods</a:t>
            </a:r>
            <a:r>
              <a:rPr lang="tr-TR" sz="2400" dirty="0"/>
              <a:t> (</a:t>
            </a:r>
            <a:r>
              <a:rPr lang="tr-TR" sz="2400" b="1" dirty="0"/>
              <a:t>AHP-TOPSIS-VIKOR</a:t>
            </a:r>
            <a:r>
              <a:rPr lang="tr-TR" sz="2400" dirty="0"/>
              <a:t>)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BCA138-B818-F9AB-BEFE-60B91B728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48" y="2847975"/>
            <a:ext cx="106394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84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95" y="467139"/>
            <a:ext cx="9054618" cy="1437861"/>
          </a:xfrm>
        </p:spPr>
        <p:txBody>
          <a:bodyPr/>
          <a:lstStyle/>
          <a:p>
            <a:r>
              <a:rPr lang="tr-TR" dirty="0"/>
              <a:t>ÇKKV problemlerine örnekler:</a:t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994" y="1080655"/>
            <a:ext cx="8731527" cy="1029499"/>
          </a:xfrm>
        </p:spPr>
        <p:txBody>
          <a:bodyPr>
            <a:normAutofit/>
          </a:bodyPr>
          <a:lstStyle/>
          <a:p>
            <a:r>
              <a:rPr lang="tr-TR" dirty="0"/>
              <a:t>3. Polat G., </a:t>
            </a:r>
            <a:r>
              <a:rPr lang="tr-TR" dirty="0" err="1"/>
              <a:t>Turkoğlu</a:t>
            </a:r>
            <a:r>
              <a:rPr lang="tr-TR" dirty="0"/>
              <a:t>, H., </a:t>
            </a:r>
            <a:r>
              <a:rPr lang="tr-TR" dirty="0" err="1"/>
              <a:t>Damcı</a:t>
            </a:r>
            <a:r>
              <a:rPr lang="tr-TR" dirty="0"/>
              <a:t>, A., </a:t>
            </a:r>
            <a:r>
              <a:rPr lang="tr-TR" dirty="0" err="1"/>
              <a:t>and</a:t>
            </a:r>
            <a:r>
              <a:rPr lang="tr-TR" dirty="0"/>
              <a:t> Demirli, I. </a:t>
            </a:r>
            <a:r>
              <a:rPr lang="tr-TR" b="1" dirty="0"/>
              <a:t>2019</a:t>
            </a:r>
            <a:r>
              <a:rPr lang="tr-TR" dirty="0"/>
              <a:t> A </a:t>
            </a:r>
            <a:r>
              <a:rPr lang="tr-TR" dirty="0" err="1"/>
              <a:t>comparative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 on </a:t>
            </a:r>
            <a:r>
              <a:rPr lang="tr-TR" dirty="0" err="1"/>
              <a:t>selecting</a:t>
            </a:r>
            <a:r>
              <a:rPr lang="tr-TR" dirty="0"/>
              <a:t> urban </a:t>
            </a:r>
            <a:r>
              <a:rPr lang="tr-TR" dirty="0" err="1"/>
              <a:t>renewal</a:t>
            </a:r>
            <a:r>
              <a:rPr lang="tr-TR" dirty="0"/>
              <a:t> </a:t>
            </a:r>
            <a:r>
              <a:rPr lang="tr-TR" dirty="0" err="1"/>
              <a:t>project</a:t>
            </a:r>
            <a:r>
              <a:rPr lang="tr-TR" dirty="0"/>
              <a:t> </a:t>
            </a:r>
            <a:r>
              <a:rPr lang="tr-TR" dirty="0" err="1"/>
              <a:t>via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MADM </a:t>
            </a:r>
            <a:r>
              <a:rPr lang="tr-TR" dirty="0" err="1"/>
              <a:t>methods</a:t>
            </a:r>
            <a:r>
              <a:rPr lang="tr-TR" dirty="0"/>
              <a:t> (</a:t>
            </a:r>
            <a:r>
              <a:rPr lang="tr-TR" b="1" dirty="0"/>
              <a:t>AHP – TOPSIS + VIKOR + COPRAS + EDAS</a:t>
            </a:r>
            <a:r>
              <a:rPr lang="tr-TR" dirty="0"/>
              <a:t>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EFCC0-9DCE-D04F-8F93-ED91354B8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66" y="2334453"/>
            <a:ext cx="6974290" cy="3052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49D288-F8C9-62C8-C032-570FE0C95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413" y="2433043"/>
            <a:ext cx="4487587" cy="356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86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95" y="467139"/>
            <a:ext cx="9054618" cy="1437861"/>
          </a:xfrm>
        </p:spPr>
        <p:txBody>
          <a:bodyPr/>
          <a:lstStyle/>
          <a:p>
            <a:r>
              <a:rPr lang="tr-TR" dirty="0"/>
              <a:t>ÇKKV problemlerine örnekler:</a:t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74" y="1270221"/>
            <a:ext cx="3468758" cy="3902162"/>
          </a:xfrm>
        </p:spPr>
        <p:txBody>
          <a:bodyPr>
            <a:normAutofit/>
          </a:bodyPr>
          <a:lstStyle/>
          <a:p>
            <a:r>
              <a:rPr lang="tr-TR" sz="2400" dirty="0"/>
              <a:t>4. </a:t>
            </a:r>
            <a:r>
              <a:rPr lang="en-US" sz="2400" dirty="0"/>
              <a:t>Kannan, D., Mina, H., </a:t>
            </a:r>
            <a:r>
              <a:rPr lang="en-US" sz="2400" dirty="0" err="1"/>
              <a:t>Nosrati-Abarghooee</a:t>
            </a:r>
            <a:r>
              <a:rPr lang="en-US" sz="2400" dirty="0"/>
              <a:t>, S., and </a:t>
            </a:r>
            <a:r>
              <a:rPr lang="en-US" sz="2400" dirty="0" err="1"/>
              <a:t>Khosrojerdi</a:t>
            </a:r>
            <a:r>
              <a:rPr lang="en-US" sz="2400" dirty="0"/>
              <a:t>, G. </a:t>
            </a:r>
            <a:r>
              <a:rPr lang="en-US" sz="2400" b="1" dirty="0"/>
              <a:t>2020</a:t>
            </a:r>
            <a:r>
              <a:rPr lang="en-US" sz="2400" dirty="0"/>
              <a:t>. “Sustainable circular supplier selection: A novel hybrid approach.</a:t>
            </a:r>
            <a:r>
              <a:rPr lang="tr-TR" sz="2400" dirty="0"/>
              <a:t> (</a:t>
            </a:r>
            <a:r>
              <a:rPr lang="tr-TR" sz="2400" b="1" dirty="0"/>
              <a:t>BWM-</a:t>
            </a:r>
            <a:r>
              <a:rPr lang="tr-TR" sz="2400" b="1" dirty="0" err="1"/>
              <a:t>Interval</a:t>
            </a:r>
            <a:r>
              <a:rPr lang="tr-TR" sz="2400" b="1" dirty="0"/>
              <a:t> VIKOR</a:t>
            </a:r>
            <a:r>
              <a:rPr lang="tr-TR" sz="2400" dirty="0"/>
              <a:t>)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AB85E-667C-28F1-A2BC-01A725A91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980" y="1270221"/>
            <a:ext cx="3921025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37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95" y="467139"/>
            <a:ext cx="9054618" cy="1437861"/>
          </a:xfrm>
        </p:spPr>
        <p:txBody>
          <a:bodyPr/>
          <a:lstStyle/>
          <a:p>
            <a:r>
              <a:rPr lang="tr-TR" dirty="0"/>
              <a:t>ÇKKV problemlerine örnekler:</a:t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73" y="1270220"/>
            <a:ext cx="9432335" cy="1112761"/>
          </a:xfrm>
        </p:spPr>
        <p:txBody>
          <a:bodyPr>
            <a:normAutofit fontScale="85000" lnSpcReduction="20000"/>
          </a:bodyPr>
          <a:lstStyle/>
          <a:p>
            <a:r>
              <a:rPr lang="tr-TR" sz="2400" dirty="0"/>
              <a:t>5. </a:t>
            </a:r>
            <a:r>
              <a:rPr lang="en-US" sz="2400" dirty="0" err="1"/>
              <a:t>Gharouni</a:t>
            </a:r>
            <a:r>
              <a:rPr lang="en-US" sz="2400" dirty="0"/>
              <a:t> Jafari, K., and </a:t>
            </a:r>
            <a:r>
              <a:rPr lang="en-US" sz="2400" dirty="0" err="1"/>
              <a:t>Noorzai</a:t>
            </a:r>
            <a:r>
              <a:rPr lang="en-US" sz="2400" dirty="0"/>
              <a:t>, E. </a:t>
            </a:r>
            <a:r>
              <a:rPr lang="en-US" sz="2400" b="1" dirty="0"/>
              <a:t>2021</a:t>
            </a:r>
            <a:r>
              <a:rPr lang="en-US" sz="2400" dirty="0"/>
              <a:t>. “Selecting the Most Appropriate Project Manager to Improve the Performance of the Occupational Groups in Road Construction Projects in Warm Regions.” </a:t>
            </a:r>
            <a:r>
              <a:rPr lang="tr-TR" sz="2400" b="1" dirty="0"/>
              <a:t>(AHP</a:t>
            </a:r>
            <a:r>
              <a:rPr lang="tr-TR" sz="2400" dirty="0"/>
              <a:t>)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AA9E95-D7E3-134E-31C3-13226163C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870" y="2564370"/>
            <a:ext cx="3453004" cy="2371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FE19D-8DCF-5E3B-ACD6-964AF9282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644" y="2364878"/>
            <a:ext cx="3249882" cy="39545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CE3DC9-EED4-80ED-D84C-F3BC74558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870" y="5117447"/>
            <a:ext cx="3620955" cy="131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62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95" y="467139"/>
            <a:ext cx="9054618" cy="1437861"/>
          </a:xfrm>
        </p:spPr>
        <p:txBody>
          <a:bodyPr/>
          <a:lstStyle/>
          <a:p>
            <a:r>
              <a:rPr lang="tr-TR" dirty="0"/>
              <a:t>ÇKKV problemlerine örnekler:</a:t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994" y="1080655"/>
            <a:ext cx="8731527" cy="773039"/>
          </a:xfrm>
        </p:spPr>
        <p:txBody>
          <a:bodyPr>
            <a:normAutofit fontScale="77500" lnSpcReduction="20000"/>
          </a:bodyPr>
          <a:lstStyle/>
          <a:p>
            <a:r>
              <a:rPr lang="tr-TR" sz="2400" dirty="0"/>
              <a:t>6. </a:t>
            </a:r>
            <a:r>
              <a:rPr lang="en-US" sz="2400" dirty="0"/>
              <a:t>Koc, K., and </a:t>
            </a:r>
            <a:r>
              <a:rPr lang="en-US" sz="2400" dirty="0" err="1"/>
              <a:t>Gurgun</a:t>
            </a:r>
            <a:r>
              <a:rPr lang="en-US" sz="2400" dirty="0"/>
              <a:t>, A. P. </a:t>
            </a:r>
            <a:r>
              <a:rPr lang="en-US" sz="2400" b="1" dirty="0"/>
              <a:t>2021</a:t>
            </a:r>
            <a:r>
              <a:rPr lang="en-US" sz="2400" dirty="0"/>
              <a:t>. “Assessment of Readability Risks in Contracts Causing Conflicts in Construction Projects.”</a:t>
            </a:r>
            <a:r>
              <a:rPr lang="tr-TR" sz="2400" dirty="0"/>
              <a:t> (</a:t>
            </a:r>
            <a:r>
              <a:rPr lang="tr-TR" sz="2400" b="1" dirty="0" err="1"/>
              <a:t>fuzzy</a:t>
            </a:r>
            <a:r>
              <a:rPr lang="tr-TR" sz="2400" b="1" dirty="0"/>
              <a:t> VIKOR</a:t>
            </a:r>
            <a:r>
              <a:rPr lang="tr-TR" sz="2400" dirty="0"/>
              <a:t>)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CFD04-E8DE-51D4-F187-139ECDF42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993" y="1647825"/>
            <a:ext cx="84963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0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95" y="467139"/>
            <a:ext cx="9054618" cy="1437861"/>
          </a:xfrm>
        </p:spPr>
        <p:txBody>
          <a:bodyPr/>
          <a:lstStyle/>
          <a:p>
            <a:r>
              <a:rPr lang="tr-TR" dirty="0"/>
              <a:t>ÇKKV problemlerine örnekler:</a:t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7" y="1564057"/>
            <a:ext cx="9218545" cy="4667777"/>
          </a:xfrm>
        </p:spPr>
        <p:txBody>
          <a:bodyPr>
            <a:normAutofit fontScale="92500"/>
          </a:bodyPr>
          <a:lstStyle/>
          <a:p>
            <a:r>
              <a:rPr lang="tr-TR" sz="2400" dirty="0"/>
              <a:t>7. </a:t>
            </a:r>
            <a:r>
              <a:rPr lang="en-US" sz="2400" dirty="0" err="1"/>
              <a:t>Gurgun</a:t>
            </a:r>
            <a:r>
              <a:rPr lang="en-US" sz="2400" dirty="0"/>
              <a:t>, A. P., and Koc, K. </a:t>
            </a:r>
            <a:r>
              <a:rPr lang="en-US" sz="2400" b="1" dirty="0"/>
              <a:t>2020</a:t>
            </a:r>
            <a:r>
              <a:rPr lang="en-US" sz="2400" dirty="0"/>
              <a:t>. Contractor prequalification for green buildings — evidence from Turkey</a:t>
            </a:r>
            <a:r>
              <a:rPr lang="tr-TR" sz="2400" dirty="0"/>
              <a:t> (</a:t>
            </a:r>
            <a:r>
              <a:rPr lang="tr-TR" sz="2400" b="1" dirty="0"/>
              <a:t>AHP</a:t>
            </a:r>
            <a:r>
              <a:rPr lang="tr-TR" sz="2400" dirty="0"/>
              <a:t>)</a:t>
            </a:r>
          </a:p>
          <a:p>
            <a:pPr lvl="1"/>
            <a:r>
              <a:rPr lang="tr-TR" sz="2200" dirty="0"/>
              <a:t>S: Sürdürülebilirlik</a:t>
            </a:r>
          </a:p>
          <a:p>
            <a:pPr lvl="1"/>
            <a:r>
              <a:rPr lang="tr-TR" sz="2200" dirty="0"/>
              <a:t>L: Legal</a:t>
            </a:r>
          </a:p>
          <a:p>
            <a:pPr lvl="1"/>
            <a:r>
              <a:rPr lang="tr-TR" sz="2200" dirty="0"/>
              <a:t>F: Finansal</a:t>
            </a:r>
          </a:p>
          <a:p>
            <a:pPr lvl="1"/>
            <a:r>
              <a:rPr lang="tr-TR" sz="2200" dirty="0"/>
              <a:t>SC: Zaman yönetimine </a:t>
            </a:r>
          </a:p>
          <a:p>
            <a:pPr marL="457200" lvl="1" indent="0">
              <a:buNone/>
            </a:pPr>
            <a:r>
              <a:rPr lang="tr-TR" sz="2200" dirty="0"/>
              <a:t>uygunluk</a:t>
            </a:r>
          </a:p>
          <a:p>
            <a:pPr lvl="1"/>
            <a:r>
              <a:rPr lang="tr-TR" sz="2200" dirty="0"/>
              <a:t>Q: Kalite</a:t>
            </a:r>
          </a:p>
          <a:p>
            <a:pPr lvl="1"/>
            <a:r>
              <a:rPr lang="tr-TR" sz="2200" dirty="0"/>
              <a:t>E: Tecrübe</a:t>
            </a:r>
          </a:p>
          <a:p>
            <a:pPr lvl="1"/>
            <a:r>
              <a:rPr lang="tr-TR" sz="2200" dirty="0"/>
              <a:t>M: Yönetimsel</a:t>
            </a:r>
          </a:p>
          <a:p>
            <a:pPr lvl="1"/>
            <a:r>
              <a:rPr lang="tr-TR" sz="2200" dirty="0"/>
              <a:t>T: Teknik</a:t>
            </a: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CBB91-B4B5-42DF-4393-D7FA4DAB0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355" y="2421073"/>
            <a:ext cx="6526901" cy="392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63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95" y="467139"/>
            <a:ext cx="9054618" cy="1437861"/>
          </a:xfrm>
        </p:spPr>
        <p:txBody>
          <a:bodyPr/>
          <a:lstStyle/>
          <a:p>
            <a:r>
              <a:rPr lang="tr-TR" dirty="0"/>
              <a:t>ÇKKV problemlerine örnekler:</a:t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361" y="1185970"/>
            <a:ext cx="9218545" cy="1049834"/>
          </a:xfrm>
        </p:spPr>
        <p:txBody>
          <a:bodyPr>
            <a:normAutofit fontScale="85000" lnSpcReduction="10000"/>
          </a:bodyPr>
          <a:lstStyle/>
          <a:p>
            <a:r>
              <a:rPr lang="tr-TR" sz="2400" dirty="0"/>
              <a:t>8. </a:t>
            </a:r>
            <a:r>
              <a:rPr lang="tr-TR" sz="2400" dirty="0" err="1"/>
              <a:t>Ekmekcioğlu</a:t>
            </a:r>
            <a:r>
              <a:rPr lang="tr-TR" sz="2400" dirty="0"/>
              <a:t>, Ö., Koc, K.,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Özger</a:t>
            </a:r>
            <a:r>
              <a:rPr lang="tr-TR" sz="2400" dirty="0"/>
              <a:t>, M. </a:t>
            </a:r>
            <a:r>
              <a:rPr lang="tr-TR" sz="2400" b="1" dirty="0"/>
              <a:t>2022</a:t>
            </a:r>
            <a:r>
              <a:rPr lang="tr-TR" sz="2400" dirty="0"/>
              <a:t>. </a:t>
            </a:r>
            <a:r>
              <a:rPr lang="tr-TR" sz="2400" dirty="0" err="1"/>
              <a:t>Towards</a:t>
            </a:r>
            <a:r>
              <a:rPr lang="tr-TR" sz="2400" dirty="0"/>
              <a:t> </a:t>
            </a:r>
            <a:r>
              <a:rPr lang="tr-TR" sz="2400" dirty="0" err="1"/>
              <a:t>flood</a:t>
            </a:r>
            <a:r>
              <a:rPr lang="tr-TR" sz="2400" dirty="0"/>
              <a:t> risk </a:t>
            </a:r>
            <a:r>
              <a:rPr lang="tr-TR" sz="2400" dirty="0" err="1"/>
              <a:t>mapping</a:t>
            </a:r>
            <a:r>
              <a:rPr lang="tr-TR" sz="2400" dirty="0"/>
              <a:t> </a:t>
            </a:r>
            <a:r>
              <a:rPr lang="tr-TR" sz="2400" dirty="0" err="1"/>
              <a:t>based</a:t>
            </a:r>
            <a:r>
              <a:rPr lang="tr-TR" sz="2400" dirty="0"/>
              <a:t> on </a:t>
            </a:r>
            <a:r>
              <a:rPr lang="tr-TR" sz="2400" dirty="0" err="1"/>
              <a:t>multi-tiered</a:t>
            </a:r>
            <a:r>
              <a:rPr lang="tr-TR" sz="2400" dirty="0"/>
              <a:t> </a:t>
            </a:r>
            <a:r>
              <a:rPr lang="tr-TR" sz="2400" dirty="0" err="1"/>
              <a:t>decision</a:t>
            </a:r>
            <a:r>
              <a:rPr lang="tr-TR" sz="2400" dirty="0"/>
              <a:t> </a:t>
            </a:r>
            <a:r>
              <a:rPr lang="tr-TR" sz="2400" dirty="0" err="1"/>
              <a:t>making</a:t>
            </a:r>
            <a:r>
              <a:rPr lang="tr-TR" sz="2400" dirty="0"/>
              <a:t> in a </a:t>
            </a:r>
            <a:r>
              <a:rPr lang="tr-TR" sz="2400" dirty="0" err="1"/>
              <a:t>densely</a:t>
            </a:r>
            <a:r>
              <a:rPr lang="tr-TR" sz="2400" dirty="0"/>
              <a:t> </a:t>
            </a:r>
            <a:r>
              <a:rPr lang="tr-TR" sz="2400" dirty="0" err="1"/>
              <a:t>urbanized</a:t>
            </a:r>
            <a:r>
              <a:rPr lang="tr-TR" sz="2400" dirty="0"/>
              <a:t> </a:t>
            </a:r>
            <a:r>
              <a:rPr lang="tr-TR" sz="2400" dirty="0" err="1"/>
              <a:t>metropolitan</a:t>
            </a:r>
            <a:r>
              <a:rPr lang="tr-TR" sz="2400" dirty="0"/>
              <a:t> </a:t>
            </a:r>
            <a:r>
              <a:rPr lang="tr-TR" sz="2400" dirty="0" err="1"/>
              <a:t>city</a:t>
            </a:r>
            <a:r>
              <a:rPr lang="tr-TR" sz="2400" dirty="0"/>
              <a:t> of </a:t>
            </a:r>
            <a:r>
              <a:rPr lang="tr-TR" sz="2400" dirty="0" err="1"/>
              <a:t>Istanbul</a:t>
            </a:r>
            <a:r>
              <a:rPr lang="tr-TR" sz="2400" dirty="0"/>
              <a:t> (</a:t>
            </a:r>
            <a:r>
              <a:rPr lang="tr-TR" sz="2400" b="1" dirty="0"/>
              <a:t>AHP-ANP-VIKOR-DEMATEL</a:t>
            </a:r>
            <a:r>
              <a:rPr lang="tr-TR" sz="2400" dirty="0"/>
              <a:t>)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B08E3-44A3-63F1-3B91-CBC061ECC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834" y="2315317"/>
            <a:ext cx="4154142" cy="4298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CBB580-382E-4FB0-AE0E-03A6E4579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995" y="2235804"/>
            <a:ext cx="2822004" cy="429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6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FF14-8BDF-6B42-3C52-D7F10A72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2163E-9E3F-8061-A289-B7F8ED951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34D13-9F51-8F0A-780C-D0FA1FAED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12" y="624110"/>
            <a:ext cx="8982364" cy="555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485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95" y="467139"/>
            <a:ext cx="9054618" cy="1437861"/>
          </a:xfrm>
        </p:spPr>
        <p:txBody>
          <a:bodyPr/>
          <a:lstStyle/>
          <a:p>
            <a:r>
              <a:rPr lang="tr-TR" dirty="0"/>
              <a:t>ÇKKV problemlerine örnekler:</a:t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361" y="1185970"/>
            <a:ext cx="9218545" cy="463926"/>
          </a:xfrm>
        </p:spPr>
        <p:txBody>
          <a:bodyPr>
            <a:normAutofit fontScale="62500" lnSpcReduction="20000"/>
          </a:bodyPr>
          <a:lstStyle/>
          <a:p>
            <a:r>
              <a:rPr lang="tr-TR" sz="2400" dirty="0"/>
              <a:t>9. </a:t>
            </a:r>
            <a:r>
              <a:rPr lang="en-US" sz="2400" dirty="0"/>
              <a:t>Koc, K.,</a:t>
            </a:r>
            <a:r>
              <a:rPr lang="tr-TR" sz="2400" dirty="0"/>
              <a:t> </a:t>
            </a:r>
            <a:r>
              <a:rPr lang="tr-TR" sz="2400" dirty="0" err="1"/>
              <a:t>Ekmekcioğlu</a:t>
            </a:r>
            <a:r>
              <a:rPr lang="tr-TR" sz="2400" dirty="0"/>
              <a:t>, Ö.,</a:t>
            </a:r>
            <a:r>
              <a:rPr lang="en-US" sz="2400" dirty="0"/>
              <a:t> and </a:t>
            </a:r>
            <a:r>
              <a:rPr lang="en-US" sz="2400" dirty="0" err="1"/>
              <a:t>Işık</a:t>
            </a:r>
            <a:r>
              <a:rPr lang="en-US" sz="2400" dirty="0"/>
              <a:t>, Z. </a:t>
            </a:r>
            <a:r>
              <a:rPr lang="en-US" sz="2400" b="1" dirty="0"/>
              <a:t>202</a:t>
            </a:r>
            <a:r>
              <a:rPr lang="tr-TR" sz="2400" b="1"/>
              <a:t>3</a:t>
            </a:r>
            <a:r>
              <a:rPr lang="en-US" sz="2400"/>
              <a:t>. </a:t>
            </a:r>
            <a:r>
              <a:rPr lang="en-US" sz="2400" dirty="0"/>
              <a:t>Developing a Hybrid Fuzzy Decision-Making Model for Sustainable Circular Contractor Selection. </a:t>
            </a:r>
            <a:r>
              <a:rPr lang="tr-TR" sz="2400" dirty="0"/>
              <a:t>(</a:t>
            </a:r>
            <a:r>
              <a:rPr lang="tr-TR" sz="2400" b="1" dirty="0"/>
              <a:t>AHP-TOPSIS</a:t>
            </a:r>
            <a:r>
              <a:rPr lang="tr-TR" sz="2400" dirty="0"/>
              <a:t>)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3EB431-3962-FD83-0674-8ABA59D44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734"/>
          <a:stretch/>
        </p:blipFill>
        <p:spPr>
          <a:xfrm>
            <a:off x="756698" y="2022613"/>
            <a:ext cx="4084321" cy="4518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2A9341-5D06-BFD7-C498-8DBE12D96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102" y="2022613"/>
            <a:ext cx="4243114" cy="2812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2B933F-76B6-FF7A-9D38-86673AE7C4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781"/>
          <a:stretch/>
        </p:blipFill>
        <p:spPr>
          <a:xfrm>
            <a:off x="6446383" y="4835387"/>
            <a:ext cx="4197833" cy="202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110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95" y="467139"/>
            <a:ext cx="9054618" cy="1437861"/>
          </a:xfrm>
        </p:spPr>
        <p:txBody>
          <a:bodyPr/>
          <a:lstStyle/>
          <a:p>
            <a:r>
              <a:rPr lang="tr-TR" dirty="0"/>
              <a:t>ÇKKV problemlerine örnekler:</a:t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361" y="1185970"/>
            <a:ext cx="9218545" cy="4810970"/>
          </a:xfrm>
        </p:spPr>
        <p:txBody>
          <a:bodyPr>
            <a:normAutofit fontScale="77500" lnSpcReduction="20000"/>
          </a:bodyPr>
          <a:lstStyle/>
          <a:p>
            <a:r>
              <a:rPr lang="tr-TR" sz="2400" dirty="0"/>
              <a:t>10. </a:t>
            </a:r>
            <a:r>
              <a:rPr lang="en-US" sz="2400" dirty="0"/>
              <a:t>Koc, K., </a:t>
            </a:r>
            <a:r>
              <a:rPr lang="en-US" sz="2400" dirty="0" err="1"/>
              <a:t>Ekmekcioğlu</a:t>
            </a:r>
            <a:r>
              <a:rPr lang="en-US" sz="2400" dirty="0"/>
              <a:t>, Ö., and </a:t>
            </a:r>
            <a:r>
              <a:rPr lang="en-US" sz="2400" dirty="0" err="1"/>
              <a:t>Özger</a:t>
            </a:r>
            <a:r>
              <a:rPr lang="en-US" sz="2400" dirty="0"/>
              <a:t>, M. </a:t>
            </a:r>
            <a:r>
              <a:rPr lang="en-US" sz="2400" b="1" dirty="0"/>
              <a:t>2021</a:t>
            </a:r>
            <a:r>
              <a:rPr lang="en-US" sz="2400" dirty="0"/>
              <a:t>. An integrated framework for the comprehensive evaluation of low impact development strategies.</a:t>
            </a:r>
            <a:r>
              <a:rPr lang="tr-TR" sz="2400" dirty="0"/>
              <a:t> (</a:t>
            </a:r>
            <a:r>
              <a:rPr lang="tr-TR" sz="2400" b="1" dirty="0" err="1"/>
              <a:t>Fuzzy</a:t>
            </a:r>
            <a:r>
              <a:rPr lang="tr-TR" sz="2400" b="1" dirty="0"/>
              <a:t> AHP – TOPSIS</a:t>
            </a:r>
            <a:r>
              <a:rPr lang="tr-TR" sz="2400" dirty="0"/>
              <a:t>)</a:t>
            </a:r>
          </a:p>
          <a:p>
            <a:endParaRPr lang="tr-TR" sz="2400" dirty="0"/>
          </a:p>
          <a:p>
            <a:r>
              <a:rPr lang="tr-TR" sz="2400" dirty="0" err="1"/>
              <a:t>Alternatives</a:t>
            </a:r>
            <a:r>
              <a:rPr lang="tr-TR" sz="2400" dirty="0"/>
              <a:t>:</a:t>
            </a:r>
          </a:p>
          <a:p>
            <a:pPr lvl="1"/>
            <a:r>
              <a:rPr lang="tr-TR" sz="2200" dirty="0"/>
              <a:t>1. Yeşil çatı</a:t>
            </a:r>
          </a:p>
          <a:p>
            <a:pPr lvl="1"/>
            <a:r>
              <a:rPr lang="tr-TR" sz="2200" dirty="0"/>
              <a:t>2. </a:t>
            </a:r>
            <a:r>
              <a:rPr lang="tr-TR" sz="2200" dirty="0" err="1"/>
              <a:t>Biyoretansiyon</a:t>
            </a:r>
            <a:r>
              <a:rPr lang="tr-TR" sz="2200" dirty="0"/>
              <a:t> Hücreleri (bitki örtüsü)</a:t>
            </a:r>
          </a:p>
          <a:p>
            <a:pPr lvl="1"/>
            <a:r>
              <a:rPr lang="tr-TR" sz="2200" dirty="0"/>
              <a:t>3. İnfiltrasyon Kanalı (Suyun yer altına rahat sızmasına yardımcı olan yapı)</a:t>
            </a:r>
          </a:p>
          <a:p>
            <a:pPr lvl="1"/>
            <a:r>
              <a:rPr lang="tr-TR" sz="2200" dirty="0"/>
              <a:t>4. Geçirimli asfalt</a:t>
            </a:r>
          </a:p>
          <a:p>
            <a:endParaRPr lang="tr-TR" sz="2400" dirty="0"/>
          </a:p>
          <a:p>
            <a:r>
              <a:rPr lang="tr-TR" sz="2400" dirty="0"/>
              <a:t>Kriterler:</a:t>
            </a:r>
          </a:p>
          <a:p>
            <a:pPr lvl="1"/>
            <a:r>
              <a:rPr lang="tr-TR" sz="2000" dirty="0"/>
              <a:t>1. Sosyal (</a:t>
            </a:r>
            <a:r>
              <a:rPr lang="tr-TR" sz="2000" dirty="0" err="1"/>
              <a:t>Örn</a:t>
            </a:r>
            <a:r>
              <a:rPr lang="tr-TR" sz="2000" dirty="0"/>
              <a:t>. Estetik)</a:t>
            </a:r>
          </a:p>
          <a:p>
            <a:pPr lvl="1"/>
            <a:r>
              <a:rPr lang="tr-TR" sz="2000" dirty="0"/>
              <a:t>2. Ekonomik (</a:t>
            </a:r>
            <a:r>
              <a:rPr lang="tr-TR" sz="2000" dirty="0" err="1"/>
              <a:t>Örn</a:t>
            </a:r>
            <a:r>
              <a:rPr lang="tr-TR" sz="2000" dirty="0"/>
              <a:t>. Maliyet)</a:t>
            </a:r>
          </a:p>
          <a:p>
            <a:pPr lvl="1"/>
            <a:r>
              <a:rPr lang="tr-TR" sz="2000" dirty="0"/>
              <a:t>3. Çevresel (</a:t>
            </a:r>
            <a:r>
              <a:rPr lang="tr-TR" sz="2000" dirty="0" err="1"/>
              <a:t>Örn</a:t>
            </a:r>
            <a:r>
              <a:rPr lang="tr-TR" sz="2000" dirty="0"/>
              <a:t>. Karbon emisyonu)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2635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95" y="467139"/>
            <a:ext cx="9054618" cy="1437861"/>
          </a:xfrm>
        </p:spPr>
        <p:txBody>
          <a:bodyPr/>
          <a:lstStyle/>
          <a:p>
            <a:r>
              <a:rPr lang="tr-TR" dirty="0"/>
              <a:t>ÇKKV problemlerine örnekler:</a:t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361" y="1185970"/>
            <a:ext cx="9218545" cy="4810970"/>
          </a:xfrm>
        </p:spPr>
        <p:txBody>
          <a:bodyPr>
            <a:normAutofit/>
          </a:bodyPr>
          <a:lstStyle/>
          <a:p>
            <a:r>
              <a:rPr lang="tr-TR" sz="2400" dirty="0"/>
              <a:t>11. </a:t>
            </a:r>
            <a:r>
              <a:rPr lang="en-US" sz="2400" dirty="0"/>
              <a:t>Koc, K., </a:t>
            </a:r>
            <a:r>
              <a:rPr lang="en-US" sz="2400" dirty="0" err="1"/>
              <a:t>Ekmekcioğlu</a:t>
            </a:r>
            <a:r>
              <a:rPr lang="en-US" sz="2400" dirty="0"/>
              <a:t>, Ö., and </a:t>
            </a:r>
            <a:r>
              <a:rPr lang="tr-TR" sz="2400" dirty="0"/>
              <a:t>Işık</a:t>
            </a:r>
            <a:r>
              <a:rPr lang="en-US" sz="2400" dirty="0"/>
              <a:t>, </a:t>
            </a:r>
            <a:r>
              <a:rPr lang="tr-TR" sz="2400" dirty="0"/>
              <a:t>Z</a:t>
            </a:r>
            <a:r>
              <a:rPr lang="en-US" sz="2400" dirty="0"/>
              <a:t>. </a:t>
            </a:r>
            <a:r>
              <a:rPr lang="en-US" sz="2400" b="1" dirty="0"/>
              <a:t>202</a:t>
            </a:r>
            <a:r>
              <a:rPr lang="tr-TR" sz="2400" b="1" dirty="0"/>
              <a:t>3</a:t>
            </a:r>
            <a:r>
              <a:rPr lang="en-US" sz="2400" dirty="0"/>
              <a:t>. Developing a probabilistic decision-making model for reinforced sustainable supplier selection.</a:t>
            </a:r>
            <a:r>
              <a:rPr lang="tr-TR" sz="2400" dirty="0"/>
              <a:t> (</a:t>
            </a:r>
            <a:r>
              <a:rPr lang="tr-TR" sz="2400" b="1" dirty="0"/>
              <a:t>Monte Carlo AHP – TOPSIS</a:t>
            </a:r>
            <a:r>
              <a:rPr lang="tr-TR" sz="2400" dirty="0"/>
              <a:t>)</a:t>
            </a:r>
          </a:p>
          <a:p>
            <a:endParaRPr lang="tr-TR" sz="24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E7ECF-52F0-CD61-A2C7-D5DF0FF37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106" y="2921977"/>
            <a:ext cx="72580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26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95" y="467139"/>
            <a:ext cx="9054618" cy="1437861"/>
          </a:xfrm>
        </p:spPr>
        <p:txBody>
          <a:bodyPr/>
          <a:lstStyle/>
          <a:p>
            <a:r>
              <a:rPr lang="tr-TR" dirty="0"/>
              <a:t>ÇKKV problemlerine örnekler:</a:t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361" y="1185970"/>
            <a:ext cx="9218545" cy="4810970"/>
          </a:xfrm>
        </p:spPr>
        <p:txBody>
          <a:bodyPr>
            <a:normAutofit/>
          </a:bodyPr>
          <a:lstStyle/>
          <a:p>
            <a:r>
              <a:rPr lang="tr-TR" sz="2400" dirty="0"/>
              <a:t>11. </a:t>
            </a:r>
            <a:r>
              <a:rPr lang="en-US" sz="2400" dirty="0"/>
              <a:t>Koc, K., </a:t>
            </a:r>
            <a:r>
              <a:rPr lang="en-US" sz="2400" dirty="0" err="1"/>
              <a:t>Ekmekcioğlu</a:t>
            </a:r>
            <a:r>
              <a:rPr lang="en-US" sz="2400" dirty="0"/>
              <a:t>, Ö., and </a:t>
            </a:r>
            <a:r>
              <a:rPr lang="tr-TR" sz="2400" dirty="0"/>
              <a:t>Işık</a:t>
            </a:r>
            <a:r>
              <a:rPr lang="en-US" sz="2400" dirty="0"/>
              <a:t>, </a:t>
            </a:r>
            <a:r>
              <a:rPr lang="tr-TR" sz="2400" dirty="0"/>
              <a:t>Z</a:t>
            </a:r>
            <a:r>
              <a:rPr lang="en-US" sz="2400" dirty="0"/>
              <a:t>. </a:t>
            </a:r>
            <a:r>
              <a:rPr lang="en-US" sz="2400" b="1" dirty="0"/>
              <a:t>202</a:t>
            </a:r>
            <a:r>
              <a:rPr lang="tr-TR" sz="2400" b="1" dirty="0"/>
              <a:t>3</a:t>
            </a:r>
            <a:r>
              <a:rPr lang="en-US" sz="2400" dirty="0"/>
              <a:t>. Developing a probabilistic decision-making model for reinforced sustainable supplier selection.</a:t>
            </a:r>
            <a:r>
              <a:rPr lang="tr-TR" sz="2400" dirty="0"/>
              <a:t> (</a:t>
            </a:r>
            <a:r>
              <a:rPr lang="tr-TR" sz="2400" b="1" dirty="0"/>
              <a:t>Monte Carlo AHP – TOPSIS</a:t>
            </a:r>
            <a:r>
              <a:rPr lang="tr-TR" sz="2400" dirty="0"/>
              <a:t>)</a:t>
            </a:r>
          </a:p>
          <a:p>
            <a:endParaRPr lang="tr-TR" sz="2400" dirty="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9C7B1-D64F-ABB5-4FD8-5B4A811D6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957512"/>
            <a:ext cx="71628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55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95" y="467139"/>
            <a:ext cx="9054618" cy="1437861"/>
          </a:xfrm>
        </p:spPr>
        <p:txBody>
          <a:bodyPr/>
          <a:lstStyle/>
          <a:p>
            <a:r>
              <a:rPr lang="tr-TR" dirty="0"/>
              <a:t>ÇKKV problemlerine örnekler:</a:t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361" y="1185970"/>
            <a:ext cx="9218545" cy="4810970"/>
          </a:xfrm>
        </p:spPr>
        <p:txBody>
          <a:bodyPr>
            <a:normAutofit/>
          </a:bodyPr>
          <a:lstStyle/>
          <a:p>
            <a:r>
              <a:rPr lang="tr-TR" sz="2400" dirty="0"/>
              <a:t>11. </a:t>
            </a:r>
            <a:r>
              <a:rPr lang="en-US" sz="2400" dirty="0"/>
              <a:t>Koc, K., </a:t>
            </a:r>
            <a:r>
              <a:rPr lang="en-US" sz="2400" dirty="0" err="1"/>
              <a:t>Ekmekcioğlu</a:t>
            </a:r>
            <a:r>
              <a:rPr lang="en-US" sz="2400" dirty="0"/>
              <a:t>, Ö., and </a:t>
            </a:r>
            <a:r>
              <a:rPr lang="tr-TR" sz="2400" dirty="0"/>
              <a:t>Işık</a:t>
            </a:r>
            <a:r>
              <a:rPr lang="en-US" sz="2400" dirty="0"/>
              <a:t>, </a:t>
            </a:r>
            <a:r>
              <a:rPr lang="tr-TR" sz="2400" dirty="0"/>
              <a:t>Z</a:t>
            </a:r>
            <a:r>
              <a:rPr lang="en-US" sz="2400" dirty="0"/>
              <a:t>. </a:t>
            </a:r>
            <a:r>
              <a:rPr lang="en-US" sz="2400" b="1" dirty="0"/>
              <a:t>202</a:t>
            </a:r>
            <a:r>
              <a:rPr lang="tr-TR" sz="2400" b="1" dirty="0"/>
              <a:t>3</a:t>
            </a:r>
            <a:r>
              <a:rPr lang="en-US" sz="2400" dirty="0"/>
              <a:t>. Developing a probabilistic decision-making model for reinforced sustainable supplier selection.</a:t>
            </a:r>
            <a:r>
              <a:rPr lang="tr-TR" sz="2400" dirty="0"/>
              <a:t> (</a:t>
            </a:r>
            <a:r>
              <a:rPr lang="tr-TR" sz="2400" b="1" dirty="0"/>
              <a:t>Monte Carlo AHP – TOPSIS</a:t>
            </a:r>
            <a:r>
              <a:rPr lang="tr-TR" sz="2400" dirty="0"/>
              <a:t>)</a:t>
            </a:r>
          </a:p>
          <a:p>
            <a:endParaRPr lang="tr-TR" sz="24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73E164-A2EF-F1C0-42BD-6596AC3B8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2923460"/>
            <a:ext cx="6667500" cy="274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29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FB5-22BD-70E6-AC4C-A27FCB7E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95" y="467139"/>
            <a:ext cx="9054618" cy="1437861"/>
          </a:xfrm>
        </p:spPr>
        <p:txBody>
          <a:bodyPr/>
          <a:lstStyle/>
          <a:p>
            <a:r>
              <a:rPr lang="tr-TR" dirty="0"/>
              <a:t>ÇKKV problemlerine örnekler:</a:t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DE38-B017-F882-D7B3-DD1D6280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361" y="1185970"/>
            <a:ext cx="9218545" cy="4810970"/>
          </a:xfrm>
        </p:spPr>
        <p:txBody>
          <a:bodyPr>
            <a:normAutofit/>
          </a:bodyPr>
          <a:lstStyle/>
          <a:p>
            <a:r>
              <a:rPr lang="tr-TR" sz="2400" dirty="0"/>
              <a:t>10. </a:t>
            </a:r>
            <a:r>
              <a:rPr lang="en-US" sz="2400" dirty="0"/>
              <a:t>Koc, K., </a:t>
            </a:r>
            <a:r>
              <a:rPr lang="en-US" sz="2400" dirty="0" err="1"/>
              <a:t>Ekmekcioğlu</a:t>
            </a:r>
            <a:r>
              <a:rPr lang="en-US" sz="2400" dirty="0"/>
              <a:t>, Ö., and </a:t>
            </a:r>
            <a:r>
              <a:rPr lang="tr-TR" sz="2400" dirty="0"/>
              <a:t>Işık</a:t>
            </a:r>
            <a:r>
              <a:rPr lang="en-US" sz="2400" dirty="0"/>
              <a:t>, </a:t>
            </a:r>
            <a:r>
              <a:rPr lang="tr-TR" sz="2400" dirty="0"/>
              <a:t>Z</a:t>
            </a:r>
            <a:r>
              <a:rPr lang="en-US" sz="2400" dirty="0"/>
              <a:t>. </a:t>
            </a:r>
            <a:r>
              <a:rPr lang="en-US" sz="2400" b="1" dirty="0"/>
              <a:t>202</a:t>
            </a:r>
            <a:r>
              <a:rPr lang="tr-TR" sz="2400" b="1" dirty="0"/>
              <a:t>3</a:t>
            </a:r>
            <a:r>
              <a:rPr lang="en-US" sz="2400" b="1" dirty="0"/>
              <a:t>.</a:t>
            </a:r>
            <a:r>
              <a:rPr lang="en-US" sz="2400" dirty="0"/>
              <a:t> Developing a probabilistic decision-making model for reinforced sustainable supplier selection.</a:t>
            </a:r>
            <a:r>
              <a:rPr lang="tr-TR" sz="2400" dirty="0"/>
              <a:t> (</a:t>
            </a:r>
            <a:r>
              <a:rPr lang="tr-TR" sz="2400" b="1" dirty="0"/>
              <a:t>Monte Carlo AHP – TOPSIS</a:t>
            </a:r>
            <a:r>
              <a:rPr lang="tr-TR" sz="2400" dirty="0"/>
              <a:t>)</a:t>
            </a:r>
          </a:p>
          <a:p>
            <a:pPr lvl="1"/>
            <a:r>
              <a:rPr lang="tr-TR" sz="2200" dirty="0"/>
              <a:t>Sosyal</a:t>
            </a:r>
          </a:p>
          <a:p>
            <a:pPr lvl="1"/>
            <a:r>
              <a:rPr lang="tr-TR" sz="2200" dirty="0"/>
              <a:t>Ekonomik</a:t>
            </a:r>
          </a:p>
          <a:p>
            <a:pPr lvl="1"/>
            <a:r>
              <a:rPr lang="tr-TR" sz="2200" dirty="0"/>
              <a:t>Çevresel</a:t>
            </a:r>
          </a:p>
          <a:p>
            <a:pPr lvl="1"/>
            <a:r>
              <a:rPr lang="tr-TR" sz="2200" dirty="0"/>
              <a:t>İnovasyon</a:t>
            </a:r>
          </a:p>
          <a:p>
            <a:pPr lvl="1"/>
            <a:r>
              <a:rPr lang="tr-TR" sz="2200" dirty="0"/>
              <a:t>Yalın</a:t>
            </a:r>
          </a:p>
          <a:p>
            <a:pPr lvl="1"/>
            <a:r>
              <a:rPr lang="tr-TR" sz="2200" dirty="0"/>
              <a:t>Bilgi yönetimi</a:t>
            </a:r>
          </a:p>
          <a:p>
            <a:endParaRPr lang="tr-TR" sz="2400" dirty="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557F37-8625-03E3-C915-2C441F625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512" y="2623831"/>
            <a:ext cx="73818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7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31AD8-EF08-B7BE-9575-AF78A95C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445A9-ECB9-9EED-E7B4-AF5BDB355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58646-B508-5EE7-7324-3C716A2E1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231" y="1003367"/>
            <a:ext cx="9519381" cy="523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3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2A5FF-1C4D-436C-3025-AEAA98940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775855"/>
            <a:ext cx="8915399" cy="5486400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Dr. Öğretim Üyesi Kerim KOÇ</a:t>
            </a:r>
            <a:br>
              <a:rPr lang="tr-TR" sz="3600" dirty="0"/>
            </a:br>
            <a:br>
              <a:rPr lang="tr-TR" sz="3600" dirty="0"/>
            </a:br>
            <a:r>
              <a:rPr lang="tr-TR" sz="2700" dirty="0"/>
              <a:t>- Yapay zeka</a:t>
            </a:r>
            <a:br>
              <a:rPr lang="tr-TR" sz="2700" dirty="0"/>
            </a:br>
            <a:r>
              <a:rPr lang="tr-TR" sz="2700" dirty="0"/>
              <a:t>- Çok kriterli karar verme yöntemleri</a:t>
            </a:r>
            <a:br>
              <a:rPr lang="tr-TR" sz="2700" dirty="0"/>
            </a:br>
            <a:r>
              <a:rPr lang="tr-TR" sz="2700" dirty="0"/>
              <a:t>- İstatistik testler – Yapısal eşitlik modeli</a:t>
            </a:r>
            <a:br>
              <a:rPr lang="tr-TR" sz="2700" dirty="0"/>
            </a:br>
            <a:br>
              <a:rPr lang="tr-TR" sz="2700" dirty="0"/>
            </a:br>
            <a:r>
              <a:rPr lang="tr-TR" sz="2700" dirty="0"/>
              <a:t>- Yeşil binalar</a:t>
            </a:r>
            <a:br>
              <a:rPr lang="tr-TR" sz="2700" dirty="0"/>
            </a:br>
            <a:r>
              <a:rPr lang="tr-TR" sz="2700" dirty="0"/>
              <a:t>- Sürdürülebilirlik ve döngüsel ekonomi</a:t>
            </a:r>
            <a:br>
              <a:rPr lang="tr-TR" sz="2700" dirty="0"/>
            </a:br>
            <a:r>
              <a:rPr lang="tr-TR" sz="2700" dirty="0"/>
              <a:t>- Sözleşme yöntemi</a:t>
            </a:r>
            <a:br>
              <a:rPr lang="tr-TR" sz="2700" dirty="0"/>
            </a:br>
            <a:r>
              <a:rPr lang="tr-TR" sz="2700" dirty="0"/>
              <a:t>- Zaman/maliyet/kalite yönetimi</a:t>
            </a:r>
            <a:br>
              <a:rPr lang="tr-TR" sz="2700" dirty="0"/>
            </a:br>
            <a:r>
              <a:rPr lang="tr-TR" sz="2700" dirty="0"/>
              <a:t>- İş sağlığı ve güvenliği</a:t>
            </a:r>
            <a:br>
              <a:rPr lang="tr-TR" sz="2700" dirty="0"/>
            </a:br>
            <a:r>
              <a:rPr lang="tr-TR" sz="2700" dirty="0"/>
              <a:t>- Afet yönetimi</a:t>
            </a:r>
            <a:br>
              <a:rPr lang="tr-TR" sz="2700" dirty="0"/>
            </a:br>
            <a:r>
              <a:rPr lang="tr-TR" sz="2700" dirty="0"/>
              <a:t>- Tedarik zinciri</a:t>
            </a:r>
            <a:br>
              <a:rPr lang="tr-TR" sz="2700" dirty="0"/>
            </a:br>
            <a:r>
              <a:rPr lang="tr-TR" sz="2700" dirty="0"/>
              <a:t>- Davranışsal proje yönetimi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1903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D0D5-9981-2386-8799-EE510446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Karar verme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E3D1-6302-6C38-1559-DEB58D996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Hayatımız boyunca verdiğimiz en zor kararlar?</a:t>
            </a:r>
          </a:p>
          <a:p>
            <a:endParaRPr lang="tr-TR" sz="2400" dirty="0"/>
          </a:p>
          <a:p>
            <a:r>
              <a:rPr lang="tr-TR" sz="2400" dirty="0"/>
              <a:t>Toplum olarak</a:t>
            </a:r>
          </a:p>
          <a:p>
            <a:r>
              <a:rPr lang="tr-TR" sz="2400" dirty="0"/>
              <a:t>Birey olarak</a:t>
            </a:r>
          </a:p>
          <a:p>
            <a:r>
              <a:rPr lang="tr-TR" sz="2400" dirty="0"/>
              <a:t>Firma olarak</a:t>
            </a:r>
          </a:p>
          <a:p>
            <a:r>
              <a:rPr lang="tr-TR" sz="2400" dirty="0"/>
              <a:t>Arkadaş grubu içerisinde</a:t>
            </a:r>
          </a:p>
          <a:p>
            <a:endParaRPr lang="tr-TR" sz="2200" dirty="0"/>
          </a:p>
          <a:p>
            <a:pPr marL="457200" lvl="1" indent="0">
              <a:buNone/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70334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D0D5-9981-2386-8799-EE510446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Karar verme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E3D1-6302-6C38-1559-DEB58D996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Üniversite seçimi</a:t>
            </a:r>
          </a:p>
          <a:p>
            <a:r>
              <a:rPr lang="tr-TR" sz="2400" dirty="0"/>
              <a:t>İş seçimi</a:t>
            </a:r>
          </a:p>
          <a:p>
            <a:r>
              <a:rPr lang="tr-TR" sz="2400" dirty="0"/>
              <a:t>Yatırım kararı</a:t>
            </a:r>
          </a:p>
          <a:p>
            <a:r>
              <a:rPr lang="tr-TR" sz="2400" dirty="0"/>
              <a:t>Tedarikçi seçimi</a:t>
            </a:r>
          </a:p>
          <a:p>
            <a:r>
              <a:rPr lang="tr-TR" sz="2400" dirty="0"/>
              <a:t>…</a:t>
            </a:r>
          </a:p>
          <a:p>
            <a:endParaRPr lang="tr-TR" sz="2200" dirty="0"/>
          </a:p>
          <a:p>
            <a:pPr marL="457200" lvl="1" indent="0">
              <a:buNone/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68488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D0D5-9981-2386-8799-EE510446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Karar </a:t>
            </a:r>
            <a:r>
              <a:rPr lang="tr-TR" dirty="0" err="1"/>
              <a:t>verme’nin</a:t>
            </a:r>
            <a:r>
              <a:rPr lang="tr-TR" dirty="0"/>
              <a:t> gerçekleri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E3D1-6302-6C38-1559-DEB58D996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Kriter çatışması</a:t>
            </a:r>
          </a:p>
          <a:p>
            <a:r>
              <a:rPr lang="tr-TR" sz="2400" dirty="0"/>
              <a:t>Riskler</a:t>
            </a:r>
          </a:p>
          <a:p>
            <a:r>
              <a:rPr lang="tr-TR" sz="2400" dirty="0"/>
              <a:t>Farklı karar vericiler, farklı skalalar</a:t>
            </a:r>
          </a:p>
          <a:p>
            <a:r>
              <a:rPr lang="tr-TR" sz="2400" dirty="0"/>
              <a:t>Alternatifleri karşılaştırma zorluğu</a:t>
            </a:r>
          </a:p>
          <a:p>
            <a:endParaRPr lang="tr-TR" sz="2400" dirty="0"/>
          </a:p>
          <a:p>
            <a:r>
              <a:rPr lang="tr-TR" sz="2400" dirty="0"/>
              <a:t>Çözüm: Karar destek sistemleri</a:t>
            </a:r>
          </a:p>
          <a:p>
            <a:endParaRPr lang="tr-TR" sz="2200" dirty="0"/>
          </a:p>
          <a:p>
            <a:pPr marL="457200" lvl="1" indent="0">
              <a:buNone/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9901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5918</TotalTime>
  <Words>1982</Words>
  <Application>Microsoft Office PowerPoint</Application>
  <PresentationFormat>Widescreen</PresentationFormat>
  <Paragraphs>283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Century Gothic</vt:lpstr>
      <vt:lpstr>Times New Roman</vt:lpstr>
      <vt:lpstr>Wingdings 3</vt:lpstr>
      <vt:lpstr>Wisp</vt:lpstr>
      <vt:lpstr>PowerPoint Presentation</vt:lpstr>
      <vt:lpstr>Karar verme</vt:lpstr>
      <vt:lpstr>Yapım Yönetiminde Çoklu Karar Verme Yöntemleri - INS6801   Dr. Öğretim Üyesi Kerim KOÇ</vt:lpstr>
      <vt:lpstr>PowerPoint Presentation</vt:lpstr>
      <vt:lpstr>PowerPoint Presentation</vt:lpstr>
      <vt:lpstr>Dr. Öğretim Üyesi Kerim KOÇ  - Yapay zeka - Çok kriterli karar verme yöntemleri - İstatistik testler – Yapısal eşitlik modeli  - Yeşil binalar - Sürdürülebilirlik ve döngüsel ekonomi - Sözleşme yöntemi - Zaman/maliyet/kalite yönetimi - İş sağlığı ve güvenliği - Afet yönetimi - Tedarik zinciri - Davranışsal proje yönetimi</vt:lpstr>
      <vt:lpstr>Karar verme</vt:lpstr>
      <vt:lpstr>Karar verme</vt:lpstr>
      <vt:lpstr>Karar verme’nin gerçekleri</vt:lpstr>
      <vt:lpstr>Karar verme’nin gerçekleri</vt:lpstr>
      <vt:lpstr>Çok kriterli karar verme (ÇKKV)</vt:lpstr>
      <vt:lpstr>Bazı kararların sonuçları</vt:lpstr>
      <vt:lpstr>Bazı kararların sonuçları</vt:lpstr>
      <vt:lpstr>Bazı kararların sonuçları</vt:lpstr>
      <vt:lpstr>Karar verme – Psikoloji/Nöroloji/Mühendislik</vt:lpstr>
      <vt:lpstr>Karar verme adımları</vt:lpstr>
      <vt:lpstr>Karar verme adımları</vt:lpstr>
      <vt:lpstr>Çok kriterli karar verme (ÇKKV)</vt:lpstr>
      <vt:lpstr>Neden?</vt:lpstr>
      <vt:lpstr>Neden?</vt:lpstr>
      <vt:lpstr>Neden?</vt:lpstr>
      <vt:lpstr>Çok kriterli karar verme (ÇKKV)</vt:lpstr>
      <vt:lpstr>Karar verme problemleri</vt:lpstr>
      <vt:lpstr>Çok kriterli karar verme (ÇKKV)</vt:lpstr>
      <vt:lpstr>Çok kriterli karar verme (ÇKKV)</vt:lpstr>
      <vt:lpstr>Çok kriterli karar verme (ÇKKV)</vt:lpstr>
      <vt:lpstr>Çok kriterli karar verme (ÇKKV)</vt:lpstr>
      <vt:lpstr>Çok kriterli karar verme (ÇKKV)</vt:lpstr>
      <vt:lpstr>Çok kriterli karar verme (ÇKKV)</vt:lpstr>
      <vt:lpstr>Çok kriterli karar verme (ÇKKV) – Elma örneği</vt:lpstr>
      <vt:lpstr>İnşaat sektöründe aldığımız önemli kararlar</vt:lpstr>
      <vt:lpstr>ÇKKV problemlerine örnekler: </vt:lpstr>
      <vt:lpstr>ÇKKV problemlerine örnekler: </vt:lpstr>
      <vt:lpstr>ÇKKV problemlerine örnekler: </vt:lpstr>
      <vt:lpstr>ÇKKV problemlerine örnekler: </vt:lpstr>
      <vt:lpstr>ÇKKV problemlerine örnekler: </vt:lpstr>
      <vt:lpstr>ÇKKV problemlerine örnekler: </vt:lpstr>
      <vt:lpstr>ÇKKV problemlerine örnekler: </vt:lpstr>
      <vt:lpstr>ÇKKV problemlerine örnekler: </vt:lpstr>
      <vt:lpstr>ÇKKV problemlerine örnekler: </vt:lpstr>
      <vt:lpstr>ÇKKV problemlerine örnekler: </vt:lpstr>
      <vt:lpstr>ÇKKV problemlerine örnekler: </vt:lpstr>
      <vt:lpstr>ÇKKV problemlerine örnekler: </vt:lpstr>
      <vt:lpstr>ÇKKV problemlerine örnekler: </vt:lpstr>
      <vt:lpstr>ÇKKV problemlerine örnekler: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Kerim KOC, PhD</dc:title>
  <dc:creator>KERİM KOÇ</dc:creator>
  <cp:lastModifiedBy>Kerim KOÇ</cp:lastModifiedBy>
  <cp:revision>2</cp:revision>
  <dcterms:created xsi:type="dcterms:W3CDTF">2022-11-01T15:00:47Z</dcterms:created>
  <dcterms:modified xsi:type="dcterms:W3CDTF">2024-02-28T06:45:02Z</dcterms:modified>
</cp:coreProperties>
</file>