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11" r:id="rId18"/>
    <p:sldId id="306" r:id="rId19"/>
    <p:sldId id="307" r:id="rId20"/>
    <p:sldId id="308" r:id="rId21"/>
    <p:sldId id="309" r:id="rId22"/>
    <p:sldId id="310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A254C-A5E5-47F1-9B7E-0AF99A80A93A}" v="32" dt="2024-03-06T06:13:48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İM KOÇ" userId="57505161-53f8-4c80-b384-7e094128ec61" providerId="ADAL" clId="{5EE5ACCB-E4A2-4F83-BB3D-671513B485A3}"/>
    <pc:docChg chg="undo custSel addSld delSld modSld sldOrd">
      <pc:chgData name="KERİM KOÇ" userId="57505161-53f8-4c80-b384-7e094128ec61" providerId="ADAL" clId="{5EE5ACCB-E4A2-4F83-BB3D-671513B485A3}" dt="2023-03-14T10:31:36.138" v="6631" actId="27636"/>
      <pc:docMkLst>
        <pc:docMk/>
      </pc:docMkLst>
      <pc:sldChg chg="modSp mod ord">
        <pc:chgData name="KERİM KOÇ" userId="57505161-53f8-4c80-b384-7e094128ec61" providerId="ADAL" clId="{5EE5ACCB-E4A2-4F83-BB3D-671513B485A3}" dt="2023-02-21T06:43:14.518" v="76" actId="20577"/>
        <pc:sldMkLst>
          <pc:docMk/>
          <pc:sldMk cId="636236116" sldId="256"/>
        </pc:sldMkLst>
        <pc:spChg chg="mod">
          <ac:chgData name="KERİM KOÇ" userId="57505161-53f8-4c80-b384-7e094128ec61" providerId="ADAL" clId="{5EE5ACCB-E4A2-4F83-BB3D-671513B485A3}" dt="2023-02-21T06:43:14.518" v="76" actId="20577"/>
          <ac:spMkLst>
            <pc:docMk/>
            <pc:sldMk cId="636236116" sldId="256"/>
            <ac:spMk id="2" creationId="{C902A5FF-1C4D-436C-3025-AEAA98940E81}"/>
          </ac:spMkLst>
        </pc:spChg>
      </pc:sldChg>
      <pc:sldChg chg="addSp modSp mod modAnim">
        <pc:chgData name="KERİM KOÇ" userId="57505161-53f8-4c80-b384-7e094128ec61" providerId="ADAL" clId="{5EE5ACCB-E4A2-4F83-BB3D-671513B485A3}" dt="2023-03-14T10:31:36.138" v="6631" actId="27636"/>
        <pc:sldMkLst>
          <pc:docMk/>
          <pc:sldMk cId="584964876" sldId="257"/>
        </pc:sldMkLst>
        <pc:spChg chg="mod">
          <ac:chgData name="KERİM KOÇ" userId="57505161-53f8-4c80-b384-7e094128ec61" providerId="ADAL" clId="{5EE5ACCB-E4A2-4F83-BB3D-671513B485A3}" dt="2023-03-14T10:31:36.138" v="6631" actId="27636"/>
          <ac:spMkLst>
            <pc:docMk/>
            <pc:sldMk cId="584964876" sldId="257"/>
            <ac:spMk id="3" creationId="{41BEE3D1-6302-6C38-1559-DEB58D996AC2}"/>
          </ac:spMkLst>
        </pc:spChg>
        <pc:spChg chg="mod">
          <ac:chgData name="KERİM KOÇ" userId="57505161-53f8-4c80-b384-7e094128ec61" providerId="ADAL" clId="{5EE5ACCB-E4A2-4F83-BB3D-671513B485A3}" dt="2023-02-21T07:01:21.848" v="526"/>
          <ac:spMkLst>
            <pc:docMk/>
            <pc:sldMk cId="584964876" sldId="257"/>
            <ac:spMk id="5" creationId="{244DA8DC-91D6-6295-2E4A-8D5028ED28D7}"/>
          </ac:spMkLst>
        </pc:spChg>
        <pc:picChg chg="add mod">
          <ac:chgData name="KERİM KOÇ" userId="57505161-53f8-4c80-b384-7e094128ec61" providerId="ADAL" clId="{5EE5ACCB-E4A2-4F83-BB3D-671513B485A3}" dt="2023-02-21T06:45:17.836" v="247" actId="1076"/>
          <ac:picMkLst>
            <pc:docMk/>
            <pc:sldMk cId="584964876" sldId="257"/>
            <ac:picMk id="2" creationId="{6F9384A4-B5CB-BBBC-B9D2-24B3D6448949}"/>
          </ac:picMkLst>
        </pc:picChg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3941529161" sldId="259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869941606" sldId="260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1703341340" sldId="261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084285213" sldId="262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747556616" sldId="264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311139259" sldId="265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169544218" sldId="266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99748197" sldId="267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4191890543" sldId="268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1016065292" sldId="269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1476022230" sldId="270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935485394" sldId="271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4054827738" sldId="272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4274259838" sldId="273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401477382" sldId="274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609362617" sldId="275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881116859" sldId="276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3881661108" sldId="277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1323008908" sldId="278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147989460" sldId="279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3872910541" sldId="280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3546009287" sldId="281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1936363938" sldId="282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306460956" sldId="283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3952811009" sldId="284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3672635982" sldId="285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3011284128" sldId="286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1320937599" sldId="287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3574171632" sldId="288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725742908" sldId="289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2113605499" sldId="290"/>
        </pc:sldMkLst>
      </pc:sldChg>
      <pc:sldChg chg="del">
        <pc:chgData name="KERİM KOÇ" userId="57505161-53f8-4c80-b384-7e094128ec61" providerId="ADAL" clId="{5EE5ACCB-E4A2-4F83-BB3D-671513B485A3}" dt="2023-02-21T07:01:34.994" v="528" actId="47"/>
        <pc:sldMkLst>
          <pc:docMk/>
          <pc:sldMk cId="575869017" sldId="291"/>
        </pc:sldMkLst>
      </pc:sldChg>
      <pc:sldChg chg="addSp delSp modSp add mod modAnim">
        <pc:chgData name="KERİM KOÇ" userId="57505161-53f8-4c80-b384-7e094128ec61" providerId="ADAL" clId="{5EE5ACCB-E4A2-4F83-BB3D-671513B485A3}" dt="2023-03-07T13:36:11.447" v="6604" actId="20577"/>
        <pc:sldMkLst>
          <pc:docMk/>
          <pc:sldMk cId="3001170785" sldId="292"/>
        </pc:sldMkLst>
        <pc:spChg chg="mod">
          <ac:chgData name="KERİM KOÇ" userId="57505161-53f8-4c80-b384-7e094128ec61" providerId="ADAL" clId="{5EE5ACCB-E4A2-4F83-BB3D-671513B485A3}" dt="2023-03-07T13:36:11.447" v="6604" actId="20577"/>
          <ac:spMkLst>
            <pc:docMk/>
            <pc:sldMk cId="3001170785" sldId="292"/>
            <ac:spMk id="3" creationId="{41BEE3D1-6302-6C38-1559-DEB58D996AC2}"/>
          </ac:spMkLst>
        </pc:spChg>
        <pc:spChg chg="mod">
          <ac:chgData name="KERİM KOÇ" userId="57505161-53f8-4c80-b384-7e094128ec61" providerId="ADAL" clId="{5EE5ACCB-E4A2-4F83-BB3D-671513B485A3}" dt="2023-02-21T07:01:16.404" v="525" actId="20577"/>
          <ac:spMkLst>
            <pc:docMk/>
            <pc:sldMk cId="3001170785" sldId="292"/>
            <ac:spMk id="5" creationId="{244DA8DC-91D6-6295-2E4A-8D5028ED28D7}"/>
          </ac:spMkLst>
        </pc:spChg>
        <pc:picChg chg="del">
          <ac:chgData name="KERİM KOÇ" userId="57505161-53f8-4c80-b384-7e094128ec61" providerId="ADAL" clId="{5EE5ACCB-E4A2-4F83-BB3D-671513B485A3}" dt="2023-02-21T06:49:26.548" v="448" actId="478"/>
          <ac:picMkLst>
            <pc:docMk/>
            <pc:sldMk cId="3001170785" sldId="292"/>
            <ac:picMk id="2" creationId="{6F9384A4-B5CB-BBBC-B9D2-24B3D6448949}"/>
          </ac:picMkLst>
        </pc:picChg>
        <pc:picChg chg="add mod">
          <ac:chgData name="KERİM KOÇ" userId="57505161-53f8-4c80-b384-7e094128ec61" providerId="ADAL" clId="{5EE5ACCB-E4A2-4F83-BB3D-671513B485A3}" dt="2023-02-21T06:51:08.374" v="452" actId="1076"/>
          <ac:picMkLst>
            <pc:docMk/>
            <pc:sldMk cId="3001170785" sldId="292"/>
            <ac:picMk id="4" creationId="{B7EC4BDA-4BE5-A443-38F8-0A9ECF935BF0}"/>
          </ac:picMkLst>
        </pc:picChg>
      </pc:sldChg>
      <pc:sldChg chg="new del">
        <pc:chgData name="KERİM KOÇ" userId="57505161-53f8-4c80-b384-7e094128ec61" providerId="ADAL" clId="{5EE5ACCB-E4A2-4F83-BB3D-671513B485A3}" dt="2023-02-21T06:46:05.739" v="249" actId="680"/>
        <pc:sldMkLst>
          <pc:docMk/>
          <pc:sldMk cId="4000619982" sldId="292"/>
        </pc:sldMkLst>
      </pc:sldChg>
      <pc:sldChg chg="addSp delSp modSp add mod modAnim">
        <pc:chgData name="KERİM KOÇ" userId="57505161-53f8-4c80-b384-7e094128ec61" providerId="ADAL" clId="{5EE5ACCB-E4A2-4F83-BB3D-671513B485A3}" dt="2023-02-23T11:45:26.593" v="6581" actId="14100"/>
        <pc:sldMkLst>
          <pc:docMk/>
          <pc:sldMk cId="961592202" sldId="293"/>
        </pc:sldMkLst>
        <pc:spChg chg="mod">
          <ac:chgData name="KERİM KOÇ" userId="57505161-53f8-4c80-b384-7e094128ec61" providerId="ADAL" clId="{5EE5ACCB-E4A2-4F83-BB3D-671513B485A3}" dt="2023-02-23T11:45:23.777" v="6580" actId="1076"/>
          <ac:spMkLst>
            <pc:docMk/>
            <pc:sldMk cId="961592202" sldId="293"/>
            <ac:spMk id="3" creationId="{41BEE3D1-6302-6C38-1559-DEB58D996AC2}"/>
          </ac:spMkLst>
        </pc:spChg>
        <pc:spChg chg="mod">
          <ac:chgData name="KERİM KOÇ" userId="57505161-53f8-4c80-b384-7e094128ec61" providerId="ADAL" clId="{5EE5ACCB-E4A2-4F83-BB3D-671513B485A3}" dt="2023-02-21T07:01:25.330" v="527"/>
          <ac:spMkLst>
            <pc:docMk/>
            <pc:sldMk cId="961592202" sldId="293"/>
            <ac:spMk id="5" creationId="{244DA8DC-91D6-6295-2E4A-8D5028ED28D7}"/>
          </ac:spMkLst>
        </pc:spChg>
        <pc:picChg chg="add mod">
          <ac:chgData name="KERİM KOÇ" userId="57505161-53f8-4c80-b384-7e094128ec61" providerId="ADAL" clId="{5EE5ACCB-E4A2-4F83-BB3D-671513B485A3}" dt="2023-02-23T11:45:26.593" v="6581" actId="14100"/>
          <ac:picMkLst>
            <pc:docMk/>
            <pc:sldMk cId="961592202" sldId="293"/>
            <ac:picMk id="2" creationId="{4869BC6C-554A-9BDF-DAA1-75CF90C3A82A}"/>
          </ac:picMkLst>
        </pc:picChg>
        <pc:picChg chg="del">
          <ac:chgData name="KERİM KOÇ" userId="57505161-53f8-4c80-b384-7e094128ec61" providerId="ADAL" clId="{5EE5ACCB-E4A2-4F83-BB3D-671513B485A3}" dt="2023-02-21T06:52:13.911" v="495" actId="478"/>
          <ac:picMkLst>
            <pc:docMk/>
            <pc:sldMk cId="961592202" sldId="293"/>
            <ac:picMk id="4" creationId="{B7EC4BDA-4BE5-A443-38F8-0A9ECF935BF0}"/>
          </ac:picMkLst>
        </pc:picChg>
      </pc:sldChg>
      <pc:sldChg chg="addSp delSp modSp add mod modAnim">
        <pc:chgData name="KERİM KOÇ" userId="57505161-53f8-4c80-b384-7e094128ec61" providerId="ADAL" clId="{5EE5ACCB-E4A2-4F83-BB3D-671513B485A3}" dt="2023-02-21T20:07:59.826" v="3788" actId="1076"/>
        <pc:sldMkLst>
          <pc:docMk/>
          <pc:sldMk cId="639224643" sldId="294"/>
        </pc:sldMkLst>
        <pc:spChg chg="mod">
          <ac:chgData name="KERİM KOÇ" userId="57505161-53f8-4c80-b384-7e094128ec61" providerId="ADAL" clId="{5EE5ACCB-E4A2-4F83-BB3D-671513B485A3}" dt="2023-02-21T07:05:57.806" v="887" actId="27636"/>
          <ac:spMkLst>
            <pc:docMk/>
            <pc:sldMk cId="639224643" sldId="294"/>
            <ac:spMk id="3" creationId="{41BEE3D1-6302-6C38-1559-DEB58D996AC2}"/>
          </ac:spMkLst>
        </pc:spChg>
        <pc:picChg chg="del">
          <ac:chgData name="KERİM KOÇ" userId="57505161-53f8-4c80-b384-7e094128ec61" providerId="ADAL" clId="{5EE5ACCB-E4A2-4F83-BB3D-671513B485A3}" dt="2023-02-21T07:01:48.974" v="530" actId="478"/>
          <ac:picMkLst>
            <pc:docMk/>
            <pc:sldMk cId="639224643" sldId="294"/>
            <ac:picMk id="2" creationId="{4869BC6C-554A-9BDF-DAA1-75CF90C3A82A}"/>
          </ac:picMkLst>
        </pc:picChg>
        <pc:picChg chg="add mod">
          <ac:chgData name="KERİM KOÇ" userId="57505161-53f8-4c80-b384-7e094128ec61" providerId="ADAL" clId="{5EE5ACCB-E4A2-4F83-BB3D-671513B485A3}" dt="2023-02-21T20:07:59.826" v="3788" actId="1076"/>
          <ac:picMkLst>
            <pc:docMk/>
            <pc:sldMk cId="639224643" sldId="294"/>
            <ac:picMk id="4" creationId="{F6EB4A51-8022-8558-0786-E91EECBC17B6}"/>
          </ac:picMkLst>
        </pc:picChg>
      </pc:sldChg>
      <pc:sldChg chg="modSp add mod modAnim">
        <pc:chgData name="KERİM KOÇ" userId="57505161-53f8-4c80-b384-7e094128ec61" providerId="ADAL" clId="{5EE5ACCB-E4A2-4F83-BB3D-671513B485A3}" dt="2023-02-21T07:07:06.516" v="1035" actId="20577"/>
        <pc:sldMkLst>
          <pc:docMk/>
          <pc:sldMk cId="1868525990" sldId="295"/>
        </pc:sldMkLst>
        <pc:spChg chg="mod">
          <ac:chgData name="KERİM KOÇ" userId="57505161-53f8-4c80-b384-7e094128ec61" providerId="ADAL" clId="{5EE5ACCB-E4A2-4F83-BB3D-671513B485A3}" dt="2023-02-21T07:07:06.516" v="1035" actId="20577"/>
          <ac:spMkLst>
            <pc:docMk/>
            <pc:sldMk cId="1868525990" sldId="295"/>
            <ac:spMk id="3" creationId="{41BEE3D1-6302-6C38-1559-DEB58D996AC2}"/>
          </ac:spMkLst>
        </pc:spChg>
      </pc:sldChg>
      <pc:sldChg chg="delSp modSp add mod modAnim">
        <pc:chgData name="KERİM KOÇ" userId="57505161-53f8-4c80-b384-7e094128ec61" providerId="ADAL" clId="{5EE5ACCB-E4A2-4F83-BB3D-671513B485A3}" dt="2023-03-04T11:36:24.526" v="6592" actId="113"/>
        <pc:sldMkLst>
          <pc:docMk/>
          <pc:sldMk cId="3789851789" sldId="296"/>
        </pc:sldMkLst>
        <pc:spChg chg="mod">
          <ac:chgData name="KERİM KOÇ" userId="57505161-53f8-4c80-b384-7e094128ec61" providerId="ADAL" clId="{5EE5ACCB-E4A2-4F83-BB3D-671513B485A3}" dt="2023-03-04T11:36:24.526" v="6592" actId="113"/>
          <ac:spMkLst>
            <pc:docMk/>
            <pc:sldMk cId="3789851789" sldId="296"/>
            <ac:spMk id="3" creationId="{41BEE3D1-6302-6C38-1559-DEB58D996AC2}"/>
          </ac:spMkLst>
        </pc:spChg>
        <pc:picChg chg="del">
          <ac:chgData name="KERİM KOÇ" userId="57505161-53f8-4c80-b384-7e094128ec61" providerId="ADAL" clId="{5EE5ACCB-E4A2-4F83-BB3D-671513B485A3}" dt="2023-02-21T07:09:10.239" v="1266" actId="478"/>
          <ac:picMkLst>
            <pc:docMk/>
            <pc:sldMk cId="3789851789" sldId="296"/>
            <ac:picMk id="4" creationId="{F6EB4A51-8022-8558-0786-E91EECBC17B6}"/>
          </ac:picMkLst>
        </pc:picChg>
      </pc:sldChg>
      <pc:sldChg chg="modSp add modAnim">
        <pc:chgData name="KERİM KOÇ" userId="57505161-53f8-4c80-b384-7e094128ec61" providerId="ADAL" clId="{5EE5ACCB-E4A2-4F83-BB3D-671513B485A3}" dt="2023-02-21T07:12:39.077" v="1562" actId="20577"/>
        <pc:sldMkLst>
          <pc:docMk/>
          <pc:sldMk cId="1525551465" sldId="297"/>
        </pc:sldMkLst>
        <pc:spChg chg="mod">
          <ac:chgData name="KERİM KOÇ" userId="57505161-53f8-4c80-b384-7e094128ec61" providerId="ADAL" clId="{5EE5ACCB-E4A2-4F83-BB3D-671513B485A3}" dt="2023-02-21T07:12:39.077" v="1562" actId="20577"/>
          <ac:spMkLst>
            <pc:docMk/>
            <pc:sldMk cId="1525551465" sldId="297"/>
            <ac:spMk id="3" creationId="{41BEE3D1-6302-6C38-1559-DEB58D996AC2}"/>
          </ac:spMkLst>
        </pc:spChg>
      </pc:sldChg>
      <pc:sldChg chg="addSp delSp modSp add mod modAnim">
        <pc:chgData name="KERİM KOÇ" userId="57505161-53f8-4c80-b384-7e094128ec61" providerId="ADAL" clId="{5EE5ACCB-E4A2-4F83-BB3D-671513B485A3}" dt="2023-03-04T11:38:47.018" v="6602"/>
        <pc:sldMkLst>
          <pc:docMk/>
          <pc:sldMk cId="3414783670" sldId="298"/>
        </pc:sldMkLst>
        <pc:spChg chg="mod">
          <ac:chgData name="KERİM KOÇ" userId="57505161-53f8-4c80-b384-7e094128ec61" providerId="ADAL" clId="{5EE5ACCB-E4A2-4F83-BB3D-671513B485A3}" dt="2023-02-21T07:19:51.383" v="1896" actId="20577"/>
          <ac:spMkLst>
            <pc:docMk/>
            <pc:sldMk cId="3414783670" sldId="298"/>
            <ac:spMk id="3" creationId="{41BEE3D1-6302-6C38-1559-DEB58D996AC2}"/>
          </ac:spMkLst>
        </pc:spChg>
        <pc:spChg chg="mod">
          <ac:chgData name="KERİM KOÇ" userId="57505161-53f8-4c80-b384-7e094128ec61" providerId="ADAL" clId="{5EE5ACCB-E4A2-4F83-BB3D-671513B485A3}" dt="2023-02-21T07:15:05.768" v="1601" actId="20577"/>
          <ac:spMkLst>
            <pc:docMk/>
            <pc:sldMk cId="3414783670" sldId="298"/>
            <ac:spMk id="5" creationId="{244DA8DC-91D6-6295-2E4A-8D5028ED28D7}"/>
          </ac:spMkLst>
        </pc:spChg>
        <pc:spChg chg="add del mod">
          <ac:chgData name="KERİM KOÇ" userId="57505161-53f8-4c80-b384-7e094128ec61" providerId="ADAL" clId="{5EE5ACCB-E4A2-4F83-BB3D-671513B485A3}" dt="2023-03-04T11:37:48.741" v="6599"/>
          <ac:spMkLst>
            <pc:docMk/>
            <pc:sldMk cId="3414783670" sldId="298"/>
            <ac:spMk id="6" creationId="{2666CDDF-8BFE-4BA5-0BA8-56BFA548BB70}"/>
          </ac:spMkLst>
        </pc:spChg>
        <pc:spChg chg="add mod">
          <ac:chgData name="KERİM KOÇ" userId="57505161-53f8-4c80-b384-7e094128ec61" providerId="ADAL" clId="{5EE5ACCB-E4A2-4F83-BB3D-671513B485A3}" dt="2023-03-04T11:38:47.018" v="6602"/>
          <ac:spMkLst>
            <pc:docMk/>
            <pc:sldMk cId="3414783670" sldId="298"/>
            <ac:spMk id="8" creationId="{B4B8787E-58A6-9B90-1E85-6668ECDF21DC}"/>
          </ac:spMkLst>
        </pc:spChg>
        <pc:picChg chg="add del mod">
          <ac:chgData name="KERİM KOÇ" userId="57505161-53f8-4c80-b384-7e094128ec61" providerId="ADAL" clId="{5EE5ACCB-E4A2-4F83-BB3D-671513B485A3}" dt="2023-02-21T07:18:29.705" v="1763" actId="478"/>
          <ac:picMkLst>
            <pc:docMk/>
            <pc:sldMk cId="3414783670" sldId="298"/>
            <ac:picMk id="2" creationId="{7720D2BD-AD41-E218-4DFC-6EA27D0D030E}"/>
          </ac:picMkLst>
        </pc:picChg>
        <pc:picChg chg="add del mod">
          <ac:chgData name="KERİM KOÇ" userId="57505161-53f8-4c80-b384-7e094128ec61" providerId="ADAL" clId="{5EE5ACCB-E4A2-4F83-BB3D-671513B485A3}" dt="2023-03-04T11:37:20.554" v="6595"/>
          <ac:picMkLst>
            <pc:docMk/>
            <pc:sldMk cId="3414783670" sldId="298"/>
            <ac:picMk id="2" creationId="{790EAC85-36AF-6578-1E8A-F3A14700BEEA}"/>
          </ac:picMkLst>
        </pc:picChg>
        <pc:picChg chg="add del mod">
          <ac:chgData name="KERİM KOÇ" userId="57505161-53f8-4c80-b384-7e094128ec61" providerId="ADAL" clId="{5EE5ACCB-E4A2-4F83-BB3D-671513B485A3}" dt="2023-03-04T11:37:48.741" v="6599"/>
          <ac:picMkLst>
            <pc:docMk/>
            <pc:sldMk cId="3414783670" sldId="298"/>
            <ac:picMk id="4" creationId="{58981FB4-A769-69EA-CF72-D62876064CA2}"/>
          </ac:picMkLst>
        </pc:picChg>
        <pc:picChg chg="add del mod">
          <ac:chgData name="KERİM KOÇ" userId="57505161-53f8-4c80-b384-7e094128ec61" providerId="ADAL" clId="{5EE5ACCB-E4A2-4F83-BB3D-671513B485A3}" dt="2023-02-21T07:17:58.687" v="1762" actId="478"/>
          <ac:picMkLst>
            <pc:docMk/>
            <pc:sldMk cId="3414783670" sldId="298"/>
            <ac:picMk id="4" creationId="{F5C62CB0-7FC0-D025-3477-EE64859CB9F1}"/>
          </ac:picMkLst>
        </pc:picChg>
        <pc:picChg chg="add del mod">
          <ac:chgData name="KERİM KOÇ" userId="57505161-53f8-4c80-b384-7e094128ec61" providerId="ADAL" clId="{5EE5ACCB-E4A2-4F83-BB3D-671513B485A3}" dt="2023-02-21T07:18:39.269" v="1768" actId="478"/>
          <ac:picMkLst>
            <pc:docMk/>
            <pc:sldMk cId="3414783670" sldId="298"/>
            <ac:picMk id="7" creationId="{D7C99CF3-A02A-E253-A17A-C7576F832081}"/>
          </ac:picMkLst>
        </pc:picChg>
        <pc:picChg chg="add mod">
          <ac:chgData name="KERİM KOÇ" userId="57505161-53f8-4c80-b384-7e094128ec61" providerId="ADAL" clId="{5EE5ACCB-E4A2-4F83-BB3D-671513B485A3}" dt="2023-03-04T11:38:47.018" v="6602"/>
          <ac:picMkLst>
            <pc:docMk/>
            <pc:sldMk cId="3414783670" sldId="298"/>
            <ac:picMk id="7" creationId="{F95B3EC7-7BA5-DDF5-971E-65E5D01BE771}"/>
          </ac:picMkLst>
        </pc:picChg>
        <pc:picChg chg="add del mod">
          <ac:chgData name="KERİM KOÇ" userId="57505161-53f8-4c80-b384-7e094128ec61" providerId="ADAL" clId="{5EE5ACCB-E4A2-4F83-BB3D-671513B485A3}" dt="2023-03-04T11:38:46.755" v="6601" actId="478"/>
          <ac:picMkLst>
            <pc:docMk/>
            <pc:sldMk cId="3414783670" sldId="298"/>
            <ac:picMk id="9" creationId="{29D05831-2BFE-EC97-7116-520141F4C7C0}"/>
          </ac:picMkLst>
        </pc:picChg>
      </pc:sldChg>
      <pc:sldChg chg="addSp delSp modSp add mod ord">
        <pc:chgData name="KERİM KOÇ" userId="57505161-53f8-4c80-b384-7e094128ec61" providerId="ADAL" clId="{5EE5ACCB-E4A2-4F83-BB3D-671513B485A3}" dt="2023-02-21T09:30:34.282" v="3685"/>
        <pc:sldMkLst>
          <pc:docMk/>
          <pc:sldMk cId="2697237606" sldId="299"/>
        </pc:sldMkLst>
        <pc:spChg chg="mod">
          <ac:chgData name="KERİM KOÇ" userId="57505161-53f8-4c80-b384-7e094128ec61" providerId="ADAL" clId="{5EE5ACCB-E4A2-4F83-BB3D-671513B485A3}" dt="2023-02-21T07:24:31.343" v="2156" actId="27636"/>
          <ac:spMkLst>
            <pc:docMk/>
            <pc:sldMk cId="2697237606" sldId="299"/>
            <ac:spMk id="3" creationId="{41BEE3D1-6302-6C38-1559-DEB58D996AC2}"/>
          </ac:spMkLst>
        </pc:spChg>
        <pc:picChg chg="add mod">
          <ac:chgData name="KERİM KOÇ" userId="57505161-53f8-4c80-b384-7e094128ec61" providerId="ADAL" clId="{5EE5ACCB-E4A2-4F83-BB3D-671513B485A3}" dt="2023-02-21T07:22:50.611" v="1922" actId="1076"/>
          <ac:picMkLst>
            <pc:docMk/>
            <pc:sldMk cId="2697237606" sldId="299"/>
            <ac:picMk id="4" creationId="{9858ACA0-82DE-AF58-0A60-7A84B79DB1C6}"/>
          </ac:picMkLst>
        </pc:picChg>
        <pc:picChg chg="del">
          <ac:chgData name="KERİM KOÇ" userId="57505161-53f8-4c80-b384-7e094128ec61" providerId="ADAL" clId="{5EE5ACCB-E4A2-4F83-BB3D-671513B485A3}" dt="2023-02-21T07:22:46.163" v="1918" actId="478"/>
          <ac:picMkLst>
            <pc:docMk/>
            <pc:sldMk cId="2697237606" sldId="299"/>
            <ac:picMk id="9" creationId="{29D05831-2BFE-EC97-7116-520141F4C7C0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1T08:05:45.860" v="2476" actId="20577"/>
        <pc:sldMkLst>
          <pc:docMk/>
          <pc:sldMk cId="3378968909" sldId="300"/>
        </pc:sldMkLst>
        <pc:spChg chg="mod">
          <ac:chgData name="KERİM KOÇ" userId="57505161-53f8-4c80-b384-7e094128ec61" providerId="ADAL" clId="{5EE5ACCB-E4A2-4F83-BB3D-671513B485A3}" dt="2023-02-21T08:05:45.860" v="2476" actId="20577"/>
          <ac:spMkLst>
            <pc:docMk/>
            <pc:sldMk cId="3378968909" sldId="300"/>
            <ac:spMk id="3" creationId="{41BEE3D1-6302-6C38-1559-DEB58D996AC2}"/>
          </ac:spMkLst>
        </pc:spChg>
        <pc:spChg chg="add mod">
          <ac:chgData name="KERİM KOÇ" userId="57505161-53f8-4c80-b384-7e094128ec61" providerId="ADAL" clId="{5EE5ACCB-E4A2-4F83-BB3D-671513B485A3}" dt="2023-02-21T08:03:10.453" v="2199" actId="3064"/>
          <ac:spMkLst>
            <pc:docMk/>
            <pc:sldMk cId="3378968909" sldId="300"/>
            <ac:spMk id="7" creationId="{C66C7A5E-26C8-88B1-6F83-497F0A669C34}"/>
          </ac:spMkLst>
        </pc:spChg>
        <pc:spChg chg="add mod">
          <ac:chgData name="KERİM KOÇ" userId="57505161-53f8-4c80-b384-7e094128ec61" providerId="ADAL" clId="{5EE5ACCB-E4A2-4F83-BB3D-671513B485A3}" dt="2023-02-21T08:03:20.725" v="2206" actId="20577"/>
          <ac:spMkLst>
            <pc:docMk/>
            <pc:sldMk cId="3378968909" sldId="300"/>
            <ac:spMk id="8" creationId="{E16F8998-C5A7-A122-48F0-250DED9EF7E7}"/>
          </ac:spMkLst>
        </pc:spChg>
        <pc:spChg chg="add mod">
          <ac:chgData name="KERİM KOÇ" userId="57505161-53f8-4c80-b384-7e094128ec61" providerId="ADAL" clId="{5EE5ACCB-E4A2-4F83-BB3D-671513B485A3}" dt="2023-02-21T08:03:37.702" v="2231" actId="6549"/>
          <ac:spMkLst>
            <pc:docMk/>
            <pc:sldMk cId="3378968909" sldId="300"/>
            <ac:spMk id="9" creationId="{5A32B254-A1F3-1A43-001E-28DF90A7DD37}"/>
          </ac:spMkLst>
        </pc:spChg>
        <pc:spChg chg="add mod">
          <ac:chgData name="KERİM KOÇ" userId="57505161-53f8-4c80-b384-7e094128ec61" providerId="ADAL" clId="{5EE5ACCB-E4A2-4F83-BB3D-671513B485A3}" dt="2023-02-21T08:03:48.434" v="2244" actId="20577"/>
          <ac:spMkLst>
            <pc:docMk/>
            <pc:sldMk cId="3378968909" sldId="300"/>
            <ac:spMk id="10" creationId="{B8DBA035-F0EE-FC18-C6A6-311F0E8E1DDF}"/>
          </ac:spMkLst>
        </pc:spChg>
        <pc:picChg chg="del">
          <ac:chgData name="KERİM KOÇ" userId="57505161-53f8-4c80-b384-7e094128ec61" providerId="ADAL" clId="{5EE5ACCB-E4A2-4F83-BB3D-671513B485A3}" dt="2023-02-21T08:01:49.834" v="2158" actId="478"/>
          <ac:picMkLst>
            <pc:docMk/>
            <pc:sldMk cId="3378968909" sldId="300"/>
            <ac:picMk id="4" creationId="{9858ACA0-82DE-AF58-0A60-7A84B79DB1C6}"/>
          </ac:picMkLst>
        </pc:picChg>
        <pc:picChg chg="add mod">
          <ac:chgData name="KERİM KOÇ" userId="57505161-53f8-4c80-b384-7e094128ec61" providerId="ADAL" clId="{5EE5ACCB-E4A2-4F83-BB3D-671513B485A3}" dt="2023-02-21T08:01:55.096" v="2162" actId="1076"/>
          <ac:picMkLst>
            <pc:docMk/>
            <pc:sldMk cId="3378968909" sldId="300"/>
            <ac:picMk id="6" creationId="{37B0E94B-FE7A-2CE4-6926-DFAC5B918032}"/>
          </ac:picMkLst>
        </pc:picChg>
      </pc:sldChg>
      <pc:sldChg chg="addSp delSp modSp add mod modAnim">
        <pc:chgData name="KERİM KOÇ" userId="57505161-53f8-4c80-b384-7e094128ec61" providerId="ADAL" clId="{5EE5ACCB-E4A2-4F83-BB3D-671513B485A3}" dt="2023-02-21T08:09:42.362" v="2893" actId="1076"/>
        <pc:sldMkLst>
          <pc:docMk/>
          <pc:sldMk cId="4046888692" sldId="301"/>
        </pc:sldMkLst>
        <pc:spChg chg="mod">
          <ac:chgData name="KERİM KOÇ" userId="57505161-53f8-4c80-b384-7e094128ec61" providerId="ADAL" clId="{5EE5ACCB-E4A2-4F83-BB3D-671513B485A3}" dt="2023-02-21T08:08:44.998" v="2884" actId="20577"/>
          <ac:spMkLst>
            <pc:docMk/>
            <pc:sldMk cId="4046888692" sldId="301"/>
            <ac:spMk id="3" creationId="{41BEE3D1-6302-6C38-1559-DEB58D996AC2}"/>
          </ac:spMkLst>
        </pc:spChg>
        <pc:spChg chg="del">
          <ac:chgData name="KERİM KOÇ" userId="57505161-53f8-4c80-b384-7e094128ec61" providerId="ADAL" clId="{5EE5ACCB-E4A2-4F83-BB3D-671513B485A3}" dt="2023-02-21T08:08:57.439" v="2886" actId="478"/>
          <ac:spMkLst>
            <pc:docMk/>
            <pc:sldMk cId="4046888692" sldId="301"/>
            <ac:spMk id="7" creationId="{C66C7A5E-26C8-88B1-6F83-497F0A669C34}"/>
          </ac:spMkLst>
        </pc:spChg>
        <pc:spChg chg="del">
          <ac:chgData name="KERİM KOÇ" userId="57505161-53f8-4c80-b384-7e094128ec61" providerId="ADAL" clId="{5EE5ACCB-E4A2-4F83-BB3D-671513B485A3}" dt="2023-02-21T08:08:58.359" v="2887" actId="478"/>
          <ac:spMkLst>
            <pc:docMk/>
            <pc:sldMk cId="4046888692" sldId="301"/>
            <ac:spMk id="8" creationId="{E16F8998-C5A7-A122-48F0-250DED9EF7E7}"/>
          </ac:spMkLst>
        </pc:spChg>
        <pc:spChg chg="del">
          <ac:chgData name="KERİM KOÇ" userId="57505161-53f8-4c80-b384-7e094128ec61" providerId="ADAL" clId="{5EE5ACCB-E4A2-4F83-BB3D-671513B485A3}" dt="2023-02-21T08:08:59.061" v="2888" actId="478"/>
          <ac:spMkLst>
            <pc:docMk/>
            <pc:sldMk cId="4046888692" sldId="301"/>
            <ac:spMk id="9" creationId="{5A32B254-A1F3-1A43-001E-28DF90A7DD37}"/>
          </ac:spMkLst>
        </pc:spChg>
        <pc:spChg chg="del">
          <ac:chgData name="KERİM KOÇ" userId="57505161-53f8-4c80-b384-7e094128ec61" providerId="ADAL" clId="{5EE5ACCB-E4A2-4F83-BB3D-671513B485A3}" dt="2023-02-21T08:08:59.732" v="2889" actId="478"/>
          <ac:spMkLst>
            <pc:docMk/>
            <pc:sldMk cId="4046888692" sldId="301"/>
            <ac:spMk id="10" creationId="{B8DBA035-F0EE-FC18-C6A6-311F0E8E1DDF}"/>
          </ac:spMkLst>
        </pc:spChg>
        <pc:picChg chg="add mod">
          <ac:chgData name="KERİM KOÇ" userId="57505161-53f8-4c80-b384-7e094128ec61" providerId="ADAL" clId="{5EE5ACCB-E4A2-4F83-BB3D-671513B485A3}" dt="2023-02-21T08:09:42.362" v="2893" actId="1076"/>
          <ac:picMkLst>
            <pc:docMk/>
            <pc:sldMk cId="4046888692" sldId="301"/>
            <ac:picMk id="2" creationId="{7CE242E6-208D-4E3C-02E0-5045DC10814B}"/>
          </ac:picMkLst>
        </pc:picChg>
        <pc:picChg chg="del">
          <ac:chgData name="KERİM KOÇ" userId="57505161-53f8-4c80-b384-7e094128ec61" providerId="ADAL" clId="{5EE5ACCB-E4A2-4F83-BB3D-671513B485A3}" dt="2023-02-21T08:08:55.248" v="2885" actId="478"/>
          <ac:picMkLst>
            <pc:docMk/>
            <pc:sldMk cId="4046888692" sldId="301"/>
            <ac:picMk id="6" creationId="{37B0E94B-FE7A-2CE4-6926-DFAC5B918032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1T08:13:58.999" v="2953" actId="1076"/>
        <pc:sldMkLst>
          <pc:docMk/>
          <pc:sldMk cId="2840702175" sldId="302"/>
        </pc:sldMkLst>
        <pc:spChg chg="del">
          <ac:chgData name="KERİM KOÇ" userId="57505161-53f8-4c80-b384-7e094128ec61" providerId="ADAL" clId="{5EE5ACCB-E4A2-4F83-BB3D-671513B485A3}" dt="2023-02-21T08:12:21.389" v="2905" actId="478"/>
          <ac:spMkLst>
            <pc:docMk/>
            <pc:sldMk cId="2840702175" sldId="302"/>
            <ac:spMk id="3" creationId="{41BEE3D1-6302-6C38-1559-DEB58D996AC2}"/>
          </ac:spMkLst>
        </pc:spChg>
        <pc:spChg chg="mod">
          <ac:chgData name="KERİM KOÇ" userId="57505161-53f8-4c80-b384-7e094128ec61" providerId="ADAL" clId="{5EE5ACCB-E4A2-4F83-BB3D-671513B485A3}" dt="2023-02-21T08:11:01.550" v="2903" actId="20577"/>
          <ac:spMkLst>
            <pc:docMk/>
            <pc:sldMk cId="2840702175" sldId="302"/>
            <ac:spMk id="5" creationId="{244DA8DC-91D6-6295-2E4A-8D5028ED28D7}"/>
          </ac:spMkLst>
        </pc:spChg>
        <pc:spChg chg="add mod">
          <ac:chgData name="KERİM KOÇ" userId="57505161-53f8-4c80-b384-7e094128ec61" providerId="ADAL" clId="{5EE5ACCB-E4A2-4F83-BB3D-671513B485A3}" dt="2023-02-21T08:12:31.734" v="2928" actId="20577"/>
          <ac:spMkLst>
            <pc:docMk/>
            <pc:sldMk cId="2840702175" sldId="302"/>
            <ac:spMk id="6" creationId="{2F53C4E4-149B-9D6F-4C50-722858B43F51}"/>
          </ac:spMkLst>
        </pc:spChg>
        <pc:graphicFrameChg chg="add del mod modGraphic">
          <ac:chgData name="KERİM KOÇ" userId="57505161-53f8-4c80-b384-7e094128ec61" providerId="ADAL" clId="{5EE5ACCB-E4A2-4F83-BB3D-671513B485A3}" dt="2023-02-21T08:13:19.689" v="2944" actId="478"/>
          <ac:graphicFrameMkLst>
            <pc:docMk/>
            <pc:sldMk cId="2840702175" sldId="302"/>
            <ac:graphicFrameMk id="7" creationId="{FFFF1D20-DE6F-26E5-0214-43CFBFAE2A05}"/>
          </ac:graphicFrameMkLst>
        </pc:graphicFrameChg>
        <pc:picChg chg="del">
          <ac:chgData name="KERİM KOÇ" userId="57505161-53f8-4c80-b384-7e094128ec61" providerId="ADAL" clId="{5EE5ACCB-E4A2-4F83-BB3D-671513B485A3}" dt="2023-02-21T08:12:19.869" v="2904" actId="478"/>
          <ac:picMkLst>
            <pc:docMk/>
            <pc:sldMk cId="2840702175" sldId="302"/>
            <ac:picMk id="2" creationId="{7CE242E6-208D-4E3C-02E0-5045DC10814B}"/>
          </ac:picMkLst>
        </pc:picChg>
        <pc:picChg chg="add mod">
          <ac:chgData name="KERİM KOÇ" userId="57505161-53f8-4c80-b384-7e094128ec61" providerId="ADAL" clId="{5EE5ACCB-E4A2-4F83-BB3D-671513B485A3}" dt="2023-02-21T08:13:47.994" v="2950" actId="1076"/>
          <ac:picMkLst>
            <pc:docMk/>
            <pc:sldMk cId="2840702175" sldId="302"/>
            <ac:picMk id="8" creationId="{A71EF528-B177-5610-F031-0BFBA9552148}"/>
          </ac:picMkLst>
        </pc:picChg>
        <pc:picChg chg="add mod">
          <ac:chgData name="KERİM KOÇ" userId="57505161-53f8-4c80-b384-7e094128ec61" providerId="ADAL" clId="{5EE5ACCB-E4A2-4F83-BB3D-671513B485A3}" dt="2023-02-21T08:13:58.999" v="2953" actId="1076"/>
          <ac:picMkLst>
            <pc:docMk/>
            <pc:sldMk cId="2840702175" sldId="302"/>
            <ac:picMk id="9" creationId="{2B8B905A-D77B-FFDE-3CE7-B1EC3EE43125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3-13T13:46:35.665" v="6607" actId="20577"/>
        <pc:sldMkLst>
          <pc:docMk/>
          <pc:sldMk cId="3699087953" sldId="303"/>
        </pc:sldMkLst>
        <pc:spChg chg="mod">
          <ac:chgData name="KERİM KOÇ" userId="57505161-53f8-4c80-b384-7e094128ec61" providerId="ADAL" clId="{5EE5ACCB-E4A2-4F83-BB3D-671513B485A3}" dt="2023-03-13T13:46:35.665" v="6607" actId="20577"/>
          <ac:spMkLst>
            <pc:docMk/>
            <pc:sldMk cId="3699087953" sldId="303"/>
            <ac:spMk id="6" creationId="{2F53C4E4-149B-9D6F-4C50-722858B43F51}"/>
          </ac:spMkLst>
        </pc:spChg>
        <pc:graphicFrameChg chg="add del mod modGraphic">
          <ac:chgData name="KERİM KOÇ" userId="57505161-53f8-4c80-b384-7e094128ec61" providerId="ADAL" clId="{5EE5ACCB-E4A2-4F83-BB3D-671513B485A3}" dt="2023-02-21T08:19:50.182" v="3237" actId="478"/>
          <ac:graphicFrameMkLst>
            <pc:docMk/>
            <pc:sldMk cId="3699087953" sldId="303"/>
            <ac:graphicFrameMk id="3" creationId="{4F459A7B-E202-9E31-4A4A-2F1D72249974}"/>
          </ac:graphicFrameMkLst>
        </pc:graphicFrameChg>
        <pc:picChg chg="add del mod">
          <ac:chgData name="KERİM KOÇ" userId="57505161-53f8-4c80-b384-7e094128ec61" providerId="ADAL" clId="{5EE5ACCB-E4A2-4F83-BB3D-671513B485A3}" dt="2023-02-21T08:18:57.669" v="3230"/>
          <ac:picMkLst>
            <pc:docMk/>
            <pc:sldMk cId="3699087953" sldId="303"/>
            <ac:picMk id="2" creationId="{55CB136B-DB91-547E-014F-149A18C2A6F5}"/>
          </ac:picMkLst>
        </pc:picChg>
        <pc:picChg chg="del">
          <ac:chgData name="KERİM KOÇ" userId="57505161-53f8-4c80-b384-7e094128ec61" providerId="ADAL" clId="{5EE5ACCB-E4A2-4F83-BB3D-671513B485A3}" dt="2023-02-21T08:14:27.234" v="2955" actId="478"/>
          <ac:picMkLst>
            <pc:docMk/>
            <pc:sldMk cId="3699087953" sldId="303"/>
            <ac:picMk id="8" creationId="{A71EF528-B177-5610-F031-0BFBA9552148}"/>
          </ac:picMkLst>
        </pc:picChg>
        <pc:picChg chg="del">
          <ac:chgData name="KERİM KOÇ" userId="57505161-53f8-4c80-b384-7e094128ec61" providerId="ADAL" clId="{5EE5ACCB-E4A2-4F83-BB3D-671513B485A3}" dt="2023-02-21T08:14:27.821" v="2956" actId="478"/>
          <ac:picMkLst>
            <pc:docMk/>
            <pc:sldMk cId="3699087953" sldId="303"/>
            <ac:picMk id="9" creationId="{2B8B905A-D77B-FFDE-3CE7-B1EC3EE43125}"/>
          </ac:picMkLst>
        </pc:picChg>
      </pc:sldChg>
      <pc:sldChg chg="modSp add mod">
        <pc:chgData name="KERİM KOÇ" userId="57505161-53f8-4c80-b384-7e094128ec61" providerId="ADAL" clId="{5EE5ACCB-E4A2-4F83-BB3D-671513B485A3}" dt="2023-02-21T08:28:14.424" v="3397" actId="1076"/>
        <pc:sldMkLst>
          <pc:docMk/>
          <pc:sldMk cId="163003114" sldId="304"/>
        </pc:sldMkLst>
        <pc:spChg chg="mod">
          <ac:chgData name="KERİM KOÇ" userId="57505161-53f8-4c80-b384-7e094128ec61" providerId="ADAL" clId="{5EE5ACCB-E4A2-4F83-BB3D-671513B485A3}" dt="2023-02-21T08:28:11.286" v="3396" actId="1076"/>
          <ac:spMkLst>
            <pc:docMk/>
            <pc:sldMk cId="163003114" sldId="304"/>
            <ac:spMk id="6" creationId="{2F53C4E4-149B-9D6F-4C50-722858B43F51}"/>
          </ac:spMkLst>
        </pc:spChg>
        <pc:graphicFrameChg chg="mod modGraphic">
          <ac:chgData name="KERİM KOÇ" userId="57505161-53f8-4c80-b384-7e094128ec61" providerId="ADAL" clId="{5EE5ACCB-E4A2-4F83-BB3D-671513B485A3}" dt="2023-02-21T08:28:14.424" v="3397" actId="1076"/>
          <ac:graphicFrameMkLst>
            <pc:docMk/>
            <pc:sldMk cId="163003114" sldId="304"/>
            <ac:graphicFrameMk id="3" creationId="{4F459A7B-E202-9E31-4A4A-2F1D72249974}"/>
          </ac:graphicFrameMkLst>
        </pc:graphicFrameChg>
      </pc:sldChg>
      <pc:sldChg chg="addSp delSp modSp add mod">
        <pc:chgData name="KERİM KOÇ" userId="57505161-53f8-4c80-b384-7e094128ec61" providerId="ADAL" clId="{5EE5ACCB-E4A2-4F83-BB3D-671513B485A3}" dt="2023-02-21T09:43:51.830" v="3787" actId="14734"/>
        <pc:sldMkLst>
          <pc:docMk/>
          <pc:sldMk cId="513353110" sldId="305"/>
        </pc:sldMkLst>
        <pc:spChg chg="mod">
          <ac:chgData name="KERİM KOÇ" userId="57505161-53f8-4c80-b384-7e094128ec61" providerId="ADAL" clId="{5EE5ACCB-E4A2-4F83-BB3D-671513B485A3}" dt="2023-02-21T08:28:32.866" v="3427" actId="20577"/>
          <ac:spMkLst>
            <pc:docMk/>
            <pc:sldMk cId="513353110" sldId="305"/>
            <ac:spMk id="5" creationId="{244DA8DC-91D6-6295-2E4A-8D5028ED28D7}"/>
          </ac:spMkLst>
        </pc:spChg>
        <pc:spChg chg="mod">
          <ac:chgData name="KERİM KOÇ" userId="57505161-53f8-4c80-b384-7e094128ec61" providerId="ADAL" clId="{5EE5ACCB-E4A2-4F83-BB3D-671513B485A3}" dt="2023-02-21T09:33:05.522" v="3688"/>
          <ac:spMkLst>
            <pc:docMk/>
            <pc:sldMk cId="513353110" sldId="305"/>
            <ac:spMk id="6" creationId="{2F53C4E4-149B-9D6F-4C50-722858B43F51}"/>
          </ac:spMkLst>
        </pc:spChg>
        <pc:spChg chg="add mod">
          <ac:chgData name="KERİM KOÇ" userId="57505161-53f8-4c80-b384-7e094128ec61" providerId="ADAL" clId="{5EE5ACCB-E4A2-4F83-BB3D-671513B485A3}" dt="2023-02-21T09:29:34.981" v="3637" actId="6549"/>
          <ac:spMkLst>
            <pc:docMk/>
            <pc:sldMk cId="513353110" sldId="305"/>
            <ac:spMk id="7" creationId="{4121BDDC-2CB3-93E5-E922-3DF5F9C7BC2A}"/>
          </ac:spMkLst>
        </pc:spChg>
        <pc:spChg chg="add mod">
          <ac:chgData name="KERİM KOÇ" userId="57505161-53f8-4c80-b384-7e094128ec61" providerId="ADAL" clId="{5EE5ACCB-E4A2-4F83-BB3D-671513B485A3}" dt="2023-02-21T09:30:04.487" v="3677" actId="1076"/>
          <ac:spMkLst>
            <pc:docMk/>
            <pc:sldMk cId="513353110" sldId="305"/>
            <ac:spMk id="8" creationId="{7A6E2F33-1293-7BBB-16B3-7A9AF57F09E0}"/>
          </ac:spMkLst>
        </pc:spChg>
        <pc:spChg chg="add mod">
          <ac:chgData name="KERİM KOÇ" userId="57505161-53f8-4c80-b384-7e094128ec61" providerId="ADAL" clId="{5EE5ACCB-E4A2-4F83-BB3D-671513B485A3}" dt="2023-02-21T09:30:16.170" v="3679" actId="1076"/>
          <ac:spMkLst>
            <pc:docMk/>
            <pc:sldMk cId="513353110" sldId="305"/>
            <ac:spMk id="9" creationId="{FA650118-5B34-25D9-DC85-68F919CD1F43}"/>
          </ac:spMkLst>
        </pc:spChg>
        <pc:graphicFrameChg chg="del">
          <ac:chgData name="KERİM KOÇ" userId="57505161-53f8-4c80-b384-7e094128ec61" providerId="ADAL" clId="{5EE5ACCB-E4A2-4F83-BB3D-671513B485A3}" dt="2023-02-21T08:28:58.725" v="3428" actId="478"/>
          <ac:graphicFrameMkLst>
            <pc:docMk/>
            <pc:sldMk cId="513353110" sldId="305"/>
            <ac:graphicFrameMk id="3" creationId="{4F459A7B-E202-9E31-4A4A-2F1D72249974}"/>
          </ac:graphicFrameMkLst>
        </pc:graphicFrameChg>
        <pc:graphicFrameChg chg="add del mod">
          <ac:chgData name="KERİM KOÇ" userId="57505161-53f8-4c80-b384-7e094128ec61" providerId="ADAL" clId="{5EE5ACCB-E4A2-4F83-BB3D-671513B485A3}" dt="2023-02-21T09:33:44.895" v="3691" actId="478"/>
          <ac:graphicFrameMkLst>
            <pc:docMk/>
            <pc:sldMk cId="513353110" sldId="305"/>
            <ac:graphicFrameMk id="10" creationId="{B16696C4-058F-D58A-9C8C-49767D572A90}"/>
          </ac:graphicFrameMkLst>
        </pc:graphicFrameChg>
        <pc:graphicFrameChg chg="add mod modGraphic">
          <ac:chgData name="KERİM KOÇ" userId="57505161-53f8-4c80-b384-7e094128ec61" providerId="ADAL" clId="{5EE5ACCB-E4A2-4F83-BB3D-671513B485A3}" dt="2023-02-21T09:43:51.830" v="3787" actId="14734"/>
          <ac:graphicFrameMkLst>
            <pc:docMk/>
            <pc:sldMk cId="513353110" sldId="305"/>
            <ac:graphicFrameMk id="11" creationId="{9985AD4D-09B4-817E-876B-A6C3EAF76E9C}"/>
          </ac:graphicFrameMkLst>
        </pc:graphicFrameChg>
        <pc:picChg chg="add mod">
          <ac:chgData name="KERİM KOÇ" userId="57505161-53f8-4c80-b384-7e094128ec61" providerId="ADAL" clId="{5EE5ACCB-E4A2-4F83-BB3D-671513B485A3}" dt="2023-02-21T08:30:32.044" v="3607" actId="1076"/>
          <ac:picMkLst>
            <pc:docMk/>
            <pc:sldMk cId="513353110" sldId="305"/>
            <ac:picMk id="4" creationId="{E8D11AE9-9737-6734-1A50-BAB29F40207A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3-10T14:57:25.565" v="6606" actId="20577"/>
        <pc:sldMkLst>
          <pc:docMk/>
          <pc:sldMk cId="1287374175" sldId="306"/>
        </pc:sldMkLst>
        <pc:spChg chg="mod">
          <ac:chgData name="KERİM KOÇ" userId="57505161-53f8-4c80-b384-7e094128ec61" providerId="ADAL" clId="{5EE5ACCB-E4A2-4F83-BB3D-671513B485A3}" dt="2023-02-22T06:07:01.120" v="4045" actId="20577"/>
          <ac:spMkLst>
            <pc:docMk/>
            <pc:sldMk cId="1287374175" sldId="306"/>
            <ac:spMk id="5" creationId="{244DA8DC-91D6-6295-2E4A-8D5028ED28D7}"/>
          </ac:spMkLst>
        </pc:spChg>
        <pc:spChg chg="mod">
          <ac:chgData name="KERİM KOÇ" userId="57505161-53f8-4c80-b384-7e094128ec61" providerId="ADAL" clId="{5EE5ACCB-E4A2-4F83-BB3D-671513B485A3}" dt="2023-03-10T14:57:25.565" v="6606" actId="20577"/>
          <ac:spMkLst>
            <pc:docMk/>
            <pc:sldMk cId="1287374175" sldId="306"/>
            <ac:spMk id="6" creationId="{2F53C4E4-149B-9D6F-4C50-722858B43F51}"/>
          </ac:spMkLst>
        </pc:spChg>
        <pc:spChg chg="del mod ord">
          <ac:chgData name="KERİM KOÇ" userId="57505161-53f8-4c80-b384-7e094128ec61" providerId="ADAL" clId="{5EE5ACCB-E4A2-4F83-BB3D-671513B485A3}" dt="2023-02-22T06:07:09.223" v="4049" actId="478"/>
          <ac:spMkLst>
            <pc:docMk/>
            <pc:sldMk cId="1287374175" sldId="306"/>
            <ac:spMk id="7" creationId="{4121BDDC-2CB3-93E5-E922-3DF5F9C7BC2A}"/>
          </ac:spMkLst>
        </pc:spChg>
        <pc:spChg chg="del mod ord">
          <ac:chgData name="KERİM KOÇ" userId="57505161-53f8-4c80-b384-7e094128ec61" providerId="ADAL" clId="{5EE5ACCB-E4A2-4F83-BB3D-671513B485A3}" dt="2023-02-22T06:07:08.538" v="4048" actId="478"/>
          <ac:spMkLst>
            <pc:docMk/>
            <pc:sldMk cId="1287374175" sldId="306"/>
            <ac:spMk id="8" creationId="{7A6E2F33-1293-7BBB-16B3-7A9AF57F09E0}"/>
          </ac:spMkLst>
        </pc:spChg>
        <pc:spChg chg="del mod ord">
          <ac:chgData name="KERİM KOÇ" userId="57505161-53f8-4c80-b384-7e094128ec61" providerId="ADAL" clId="{5EE5ACCB-E4A2-4F83-BB3D-671513B485A3}" dt="2023-02-22T06:07:10.615" v="4051" actId="478"/>
          <ac:spMkLst>
            <pc:docMk/>
            <pc:sldMk cId="1287374175" sldId="306"/>
            <ac:spMk id="9" creationId="{FA650118-5B34-25D9-DC85-68F919CD1F43}"/>
          </ac:spMkLst>
        </pc:spChg>
        <pc:spChg chg="add del mod">
          <ac:chgData name="KERİM KOÇ" userId="57505161-53f8-4c80-b384-7e094128ec61" providerId="ADAL" clId="{5EE5ACCB-E4A2-4F83-BB3D-671513B485A3}" dt="2023-02-22T06:07:06.636" v="4047" actId="478"/>
          <ac:spMkLst>
            <pc:docMk/>
            <pc:sldMk cId="1287374175" sldId="306"/>
            <ac:spMk id="13" creationId="{5E1F1534-3536-94E0-99FE-B1A3BD758A1A}"/>
          </ac:spMkLst>
        </pc:spChg>
        <pc:graphicFrameChg chg="add del mod">
          <ac:chgData name="KERİM KOÇ" userId="57505161-53f8-4c80-b384-7e094128ec61" providerId="ADAL" clId="{5EE5ACCB-E4A2-4F83-BB3D-671513B485A3}" dt="2023-02-22T05:54:01.283" v="3797"/>
          <ac:graphicFrameMkLst>
            <pc:docMk/>
            <pc:sldMk cId="1287374175" sldId="306"/>
            <ac:graphicFrameMk id="2" creationId="{35CD5EED-6F03-652B-E9FD-D523EEEEA28C}"/>
          </ac:graphicFrameMkLst>
        </pc:graphicFrameChg>
        <pc:graphicFrameChg chg="del mod">
          <ac:chgData name="KERİM KOÇ" userId="57505161-53f8-4c80-b384-7e094128ec61" providerId="ADAL" clId="{5EE5ACCB-E4A2-4F83-BB3D-671513B485A3}" dt="2023-02-22T05:59:35.239" v="3808" actId="478"/>
          <ac:graphicFrameMkLst>
            <pc:docMk/>
            <pc:sldMk cId="1287374175" sldId="306"/>
            <ac:graphicFrameMk id="11" creationId="{9985AD4D-09B4-817E-876B-A6C3EAF76E9C}"/>
          </ac:graphicFrameMkLst>
        </pc:graphicFrameChg>
        <pc:picChg chg="add del mod">
          <ac:chgData name="KERİM KOÇ" userId="57505161-53f8-4c80-b384-7e094128ec61" providerId="ADAL" clId="{5EE5ACCB-E4A2-4F83-BB3D-671513B485A3}" dt="2023-02-22T06:07:13.682" v="4053" actId="478"/>
          <ac:picMkLst>
            <pc:docMk/>
            <pc:sldMk cId="1287374175" sldId="306"/>
            <ac:picMk id="3" creationId="{8BD294AE-3DB8-2DA8-7E3F-AF340D3F62BD}"/>
          </ac:picMkLst>
        </pc:picChg>
        <pc:picChg chg="del">
          <ac:chgData name="KERİM KOÇ" userId="57505161-53f8-4c80-b384-7e094128ec61" providerId="ADAL" clId="{5EE5ACCB-E4A2-4F83-BB3D-671513B485A3}" dt="2023-02-22T06:07:09.839" v="4050" actId="478"/>
          <ac:picMkLst>
            <pc:docMk/>
            <pc:sldMk cId="1287374175" sldId="306"/>
            <ac:picMk id="4" creationId="{E8D11AE9-9737-6734-1A50-BAB29F40207A}"/>
          </ac:picMkLst>
        </pc:picChg>
        <pc:picChg chg="add del mod">
          <ac:chgData name="KERİM KOÇ" userId="57505161-53f8-4c80-b384-7e094128ec61" providerId="ADAL" clId="{5EE5ACCB-E4A2-4F83-BB3D-671513B485A3}" dt="2023-02-22T06:07:04.388" v="4046" actId="478"/>
          <ac:picMkLst>
            <pc:docMk/>
            <pc:sldMk cId="1287374175" sldId="306"/>
            <ac:picMk id="12" creationId="{36CF0CD1-4085-A671-BED2-7FF568F45C43}"/>
          </ac:picMkLst>
        </pc:picChg>
        <pc:picChg chg="add del mod">
          <ac:chgData name="KERİM KOÇ" userId="57505161-53f8-4c80-b384-7e094128ec61" providerId="ADAL" clId="{5EE5ACCB-E4A2-4F83-BB3D-671513B485A3}" dt="2023-02-22T06:07:11.321" v="4052" actId="478"/>
          <ac:picMkLst>
            <pc:docMk/>
            <pc:sldMk cId="1287374175" sldId="306"/>
            <ac:picMk id="14" creationId="{C0B8145E-A3AD-58EC-879D-56222762AB9A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6:18:28.357" v="4924" actId="403"/>
        <pc:sldMkLst>
          <pc:docMk/>
          <pc:sldMk cId="413247879" sldId="307"/>
        </pc:sldMkLst>
        <pc:spChg chg="mod">
          <ac:chgData name="KERİM KOÇ" userId="57505161-53f8-4c80-b384-7e094128ec61" providerId="ADAL" clId="{5EE5ACCB-E4A2-4F83-BB3D-671513B485A3}" dt="2023-02-22T06:14:17.009" v="4637" actId="20577"/>
          <ac:spMkLst>
            <pc:docMk/>
            <pc:sldMk cId="413247879" sldId="307"/>
            <ac:spMk id="5" creationId="{244DA8DC-91D6-6295-2E4A-8D5028ED28D7}"/>
          </ac:spMkLst>
        </pc:spChg>
        <pc:spChg chg="del mod">
          <ac:chgData name="KERİM KOÇ" userId="57505161-53f8-4c80-b384-7e094128ec61" providerId="ADAL" clId="{5EE5ACCB-E4A2-4F83-BB3D-671513B485A3}" dt="2023-02-22T06:15:07.278" v="4682" actId="1032"/>
          <ac:spMkLst>
            <pc:docMk/>
            <pc:sldMk cId="413247879" sldId="307"/>
            <ac:spMk id="6" creationId="{2F53C4E4-149B-9D6F-4C50-722858B43F51}"/>
          </ac:spMkLst>
        </pc:spChg>
        <pc:graphicFrameChg chg="add mod modGraphic">
          <ac:chgData name="KERİM KOÇ" userId="57505161-53f8-4c80-b384-7e094128ec61" providerId="ADAL" clId="{5EE5ACCB-E4A2-4F83-BB3D-671513B485A3}" dt="2023-02-22T06:18:28.357" v="4924" actId="403"/>
          <ac:graphicFrameMkLst>
            <pc:docMk/>
            <pc:sldMk cId="413247879" sldId="307"/>
            <ac:graphicFrameMk id="2" creationId="{67CADCC4-8366-864B-948F-CAB5AFB36474}"/>
          </ac:graphicFrameMkLst>
        </pc:graphicFrameChg>
      </pc:sldChg>
      <pc:sldChg chg="modSp add">
        <pc:chgData name="KERİM KOÇ" userId="57505161-53f8-4c80-b384-7e094128ec61" providerId="ADAL" clId="{5EE5ACCB-E4A2-4F83-BB3D-671513B485A3}" dt="2023-02-22T06:20:15.830" v="5106" actId="20577"/>
        <pc:sldMkLst>
          <pc:docMk/>
          <pc:sldMk cId="751604468" sldId="308"/>
        </pc:sldMkLst>
        <pc:graphicFrameChg chg="mod">
          <ac:chgData name="KERİM KOÇ" userId="57505161-53f8-4c80-b384-7e094128ec61" providerId="ADAL" clId="{5EE5ACCB-E4A2-4F83-BB3D-671513B485A3}" dt="2023-02-22T06:20:15.830" v="5106" actId="20577"/>
          <ac:graphicFrameMkLst>
            <pc:docMk/>
            <pc:sldMk cId="751604468" sldId="308"/>
            <ac:graphicFrameMk id="2" creationId="{67CADCC4-8366-864B-948F-CAB5AFB36474}"/>
          </ac:graphicFrameMkLst>
        </pc:graphicFrameChg>
      </pc:sldChg>
      <pc:sldChg chg="addSp delSp modSp add mod">
        <pc:chgData name="KERİM KOÇ" userId="57505161-53f8-4c80-b384-7e094128ec61" providerId="ADAL" clId="{5EE5ACCB-E4A2-4F83-BB3D-671513B485A3}" dt="2023-02-22T06:26:36.886" v="5519" actId="20577"/>
        <pc:sldMkLst>
          <pc:docMk/>
          <pc:sldMk cId="906939942" sldId="309"/>
        </pc:sldMkLst>
        <pc:spChg chg="add mod">
          <ac:chgData name="KERİM KOÇ" userId="57505161-53f8-4c80-b384-7e094128ec61" providerId="ADAL" clId="{5EE5ACCB-E4A2-4F83-BB3D-671513B485A3}" dt="2023-02-22T06:26:36.886" v="5519" actId="20577"/>
          <ac:spMkLst>
            <pc:docMk/>
            <pc:sldMk cId="906939942" sldId="309"/>
            <ac:spMk id="4" creationId="{523AB849-720E-6C32-105D-6C935A7F4A68}"/>
          </ac:spMkLst>
        </pc:spChg>
        <pc:spChg chg="mod">
          <ac:chgData name="KERİM KOÇ" userId="57505161-53f8-4c80-b384-7e094128ec61" providerId="ADAL" clId="{5EE5ACCB-E4A2-4F83-BB3D-671513B485A3}" dt="2023-02-22T06:21:55.910" v="5116" actId="20577"/>
          <ac:spMkLst>
            <pc:docMk/>
            <pc:sldMk cId="906939942" sldId="309"/>
            <ac:spMk id="5" creationId="{244DA8DC-91D6-6295-2E4A-8D5028ED28D7}"/>
          </ac:spMkLst>
        </pc:spChg>
        <pc:graphicFrameChg chg="del">
          <ac:chgData name="KERİM KOÇ" userId="57505161-53f8-4c80-b384-7e094128ec61" providerId="ADAL" clId="{5EE5ACCB-E4A2-4F83-BB3D-671513B485A3}" dt="2023-02-22T06:21:59.635" v="5117" actId="478"/>
          <ac:graphicFrameMkLst>
            <pc:docMk/>
            <pc:sldMk cId="906939942" sldId="309"/>
            <ac:graphicFrameMk id="2" creationId="{67CADCC4-8366-864B-948F-CAB5AFB36474}"/>
          </ac:graphicFrameMkLst>
        </pc:graphicFrameChg>
      </pc:sldChg>
      <pc:sldChg chg="addSp modSp add mod">
        <pc:chgData name="KERİM KOÇ" userId="57505161-53f8-4c80-b384-7e094128ec61" providerId="ADAL" clId="{5EE5ACCB-E4A2-4F83-BB3D-671513B485A3}" dt="2023-02-22T06:45:26.637" v="5776" actId="20577"/>
        <pc:sldMkLst>
          <pc:docMk/>
          <pc:sldMk cId="731315871" sldId="310"/>
        </pc:sldMkLst>
        <pc:spChg chg="add mod">
          <ac:chgData name="KERİM KOÇ" userId="57505161-53f8-4c80-b384-7e094128ec61" providerId="ADAL" clId="{5EE5ACCB-E4A2-4F83-BB3D-671513B485A3}" dt="2023-02-22T06:43:52.784" v="5682" actId="1076"/>
          <ac:spMkLst>
            <pc:docMk/>
            <pc:sldMk cId="731315871" sldId="310"/>
            <ac:spMk id="2" creationId="{3B01D2A8-E86E-F056-433F-8A63B1EFE0BD}"/>
          </ac:spMkLst>
        </pc:spChg>
        <pc:spChg chg="mod">
          <ac:chgData name="KERİM KOÇ" userId="57505161-53f8-4c80-b384-7e094128ec61" providerId="ADAL" clId="{5EE5ACCB-E4A2-4F83-BB3D-671513B485A3}" dt="2023-02-22T06:38:58.396" v="5553" actId="1076"/>
          <ac:spMkLst>
            <pc:docMk/>
            <pc:sldMk cId="731315871" sldId="310"/>
            <ac:spMk id="4" creationId="{523AB849-720E-6C32-105D-6C935A7F4A68}"/>
          </ac:spMkLst>
        </pc:spChg>
        <pc:spChg chg="mod">
          <ac:chgData name="KERİM KOÇ" userId="57505161-53f8-4c80-b384-7e094128ec61" providerId="ADAL" clId="{5EE5ACCB-E4A2-4F83-BB3D-671513B485A3}" dt="2023-02-22T06:27:01.773" v="5525" actId="20577"/>
          <ac:spMkLst>
            <pc:docMk/>
            <pc:sldMk cId="731315871" sldId="310"/>
            <ac:spMk id="5" creationId="{244DA8DC-91D6-6295-2E4A-8D5028ED28D7}"/>
          </ac:spMkLst>
        </pc:spChg>
        <pc:spChg chg="add mod">
          <ac:chgData name="KERİM KOÇ" userId="57505161-53f8-4c80-b384-7e094128ec61" providerId="ADAL" clId="{5EE5ACCB-E4A2-4F83-BB3D-671513B485A3}" dt="2023-02-22T06:44:02.088" v="5694" actId="20577"/>
          <ac:spMkLst>
            <pc:docMk/>
            <pc:sldMk cId="731315871" sldId="310"/>
            <ac:spMk id="6" creationId="{17B90EAD-21C0-764F-DA7B-B816BA49F9FA}"/>
          </ac:spMkLst>
        </pc:spChg>
        <pc:spChg chg="add mod">
          <ac:chgData name="KERİM KOÇ" userId="57505161-53f8-4c80-b384-7e094128ec61" providerId="ADAL" clId="{5EE5ACCB-E4A2-4F83-BB3D-671513B485A3}" dt="2023-02-22T06:44:13.597" v="5710" actId="20577"/>
          <ac:spMkLst>
            <pc:docMk/>
            <pc:sldMk cId="731315871" sldId="310"/>
            <ac:spMk id="7" creationId="{216923B6-1AC5-1CD4-F66B-956185E706CB}"/>
          </ac:spMkLst>
        </pc:spChg>
        <pc:spChg chg="add mod">
          <ac:chgData name="KERİM KOÇ" userId="57505161-53f8-4c80-b384-7e094128ec61" providerId="ADAL" clId="{5EE5ACCB-E4A2-4F83-BB3D-671513B485A3}" dt="2023-02-22T06:44:28.972" v="5734" actId="20577"/>
          <ac:spMkLst>
            <pc:docMk/>
            <pc:sldMk cId="731315871" sldId="310"/>
            <ac:spMk id="8" creationId="{5754CAEB-A157-9AE8-DE41-E08DD1B5E200}"/>
          </ac:spMkLst>
        </pc:spChg>
        <pc:spChg chg="add mod">
          <ac:chgData name="KERİM KOÇ" userId="57505161-53f8-4c80-b384-7e094128ec61" providerId="ADAL" clId="{5EE5ACCB-E4A2-4F83-BB3D-671513B485A3}" dt="2023-02-22T06:44:57.402" v="5752" actId="14100"/>
          <ac:spMkLst>
            <pc:docMk/>
            <pc:sldMk cId="731315871" sldId="310"/>
            <ac:spMk id="9" creationId="{A3DF5FB3-EC46-5302-4DB4-2E76E4F8CBC0}"/>
          </ac:spMkLst>
        </pc:spChg>
        <pc:spChg chg="add mod">
          <ac:chgData name="KERİM KOÇ" userId="57505161-53f8-4c80-b384-7e094128ec61" providerId="ADAL" clId="{5EE5ACCB-E4A2-4F83-BB3D-671513B485A3}" dt="2023-02-22T06:45:06.757" v="5760" actId="20577"/>
          <ac:spMkLst>
            <pc:docMk/>
            <pc:sldMk cId="731315871" sldId="310"/>
            <ac:spMk id="10" creationId="{F6CB847B-C7F2-39BC-6795-92861B289DEE}"/>
          </ac:spMkLst>
        </pc:spChg>
        <pc:spChg chg="add mod">
          <ac:chgData name="KERİM KOÇ" userId="57505161-53f8-4c80-b384-7e094128ec61" providerId="ADAL" clId="{5EE5ACCB-E4A2-4F83-BB3D-671513B485A3}" dt="2023-02-22T06:45:13.288" v="5766" actId="20577"/>
          <ac:spMkLst>
            <pc:docMk/>
            <pc:sldMk cId="731315871" sldId="310"/>
            <ac:spMk id="11" creationId="{D0933196-ECE4-B2D0-8EA2-855271A95D98}"/>
          </ac:spMkLst>
        </pc:spChg>
        <pc:spChg chg="add mod">
          <ac:chgData name="KERİM KOÇ" userId="57505161-53f8-4c80-b384-7e094128ec61" providerId="ADAL" clId="{5EE5ACCB-E4A2-4F83-BB3D-671513B485A3}" dt="2023-02-22T06:45:26.637" v="5776" actId="20577"/>
          <ac:spMkLst>
            <pc:docMk/>
            <pc:sldMk cId="731315871" sldId="310"/>
            <ac:spMk id="12" creationId="{23D74184-8981-123D-6186-84210BD90CBA}"/>
          </ac:spMkLst>
        </pc:spChg>
        <pc:picChg chg="add mod">
          <ac:chgData name="KERİM KOÇ" userId="57505161-53f8-4c80-b384-7e094128ec61" providerId="ADAL" clId="{5EE5ACCB-E4A2-4F83-BB3D-671513B485A3}" dt="2023-02-22T06:45:18.219" v="5769" actId="1076"/>
          <ac:picMkLst>
            <pc:docMk/>
            <pc:sldMk cId="731315871" sldId="310"/>
            <ac:picMk id="3" creationId="{FA59C0F3-7C13-FD02-3D66-EC0413917F4A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6:43:07.241" v="5667" actId="1076"/>
        <pc:sldMkLst>
          <pc:docMk/>
          <pc:sldMk cId="2110892387" sldId="311"/>
        </pc:sldMkLst>
        <pc:spChg chg="mod">
          <ac:chgData name="KERİM KOÇ" userId="57505161-53f8-4c80-b384-7e094128ec61" providerId="ADAL" clId="{5EE5ACCB-E4A2-4F83-BB3D-671513B485A3}" dt="2023-02-22T06:42:44.410" v="5661" actId="20577"/>
          <ac:spMkLst>
            <pc:docMk/>
            <pc:sldMk cId="2110892387" sldId="311"/>
            <ac:spMk id="6" creationId="{2F53C4E4-149B-9D6F-4C50-722858B43F51}"/>
          </ac:spMkLst>
        </pc:spChg>
        <pc:graphicFrameChg chg="del">
          <ac:chgData name="KERİM KOÇ" userId="57505161-53f8-4c80-b384-7e094128ec61" providerId="ADAL" clId="{5EE5ACCB-E4A2-4F83-BB3D-671513B485A3}" dt="2023-02-22T06:42:03.112" v="5557" actId="478"/>
          <ac:graphicFrameMkLst>
            <pc:docMk/>
            <pc:sldMk cId="2110892387" sldId="311"/>
            <ac:graphicFrameMk id="11" creationId="{9985AD4D-09B4-817E-876B-A6C3EAF76E9C}"/>
          </ac:graphicFrameMkLst>
        </pc:graphicFrameChg>
        <pc:picChg chg="add mod">
          <ac:chgData name="KERİM KOÇ" userId="57505161-53f8-4c80-b384-7e094128ec61" providerId="ADAL" clId="{5EE5ACCB-E4A2-4F83-BB3D-671513B485A3}" dt="2023-02-22T06:43:07.241" v="5667" actId="1076"/>
          <ac:picMkLst>
            <pc:docMk/>
            <pc:sldMk cId="2110892387" sldId="311"/>
            <ac:picMk id="2" creationId="{F85EBCDF-A97B-3C2A-8C21-6675DE60739F}"/>
          </ac:picMkLst>
        </pc:picChg>
        <pc:picChg chg="mod">
          <ac:chgData name="KERİM KOÇ" userId="57505161-53f8-4c80-b384-7e094128ec61" providerId="ADAL" clId="{5EE5ACCB-E4A2-4F83-BB3D-671513B485A3}" dt="2023-02-22T06:42:59.870" v="5665" actId="1076"/>
          <ac:picMkLst>
            <pc:docMk/>
            <pc:sldMk cId="2110892387" sldId="311"/>
            <ac:picMk id="4" creationId="{E8D11AE9-9737-6734-1A50-BAB29F40207A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6:59:09.106" v="5938" actId="113"/>
        <pc:sldMkLst>
          <pc:docMk/>
          <pc:sldMk cId="3391449373" sldId="312"/>
        </pc:sldMkLst>
        <pc:spChg chg="del">
          <ac:chgData name="KERİM KOÇ" userId="57505161-53f8-4c80-b384-7e094128ec61" providerId="ADAL" clId="{5EE5ACCB-E4A2-4F83-BB3D-671513B485A3}" dt="2023-02-22T06:45:50.262" v="5780" actId="478"/>
          <ac:spMkLst>
            <pc:docMk/>
            <pc:sldMk cId="3391449373" sldId="312"/>
            <ac:spMk id="2" creationId="{3B01D2A8-E86E-F056-433F-8A63B1EFE0BD}"/>
          </ac:spMkLst>
        </pc:spChg>
        <pc:spChg chg="del mod">
          <ac:chgData name="KERİM KOÇ" userId="57505161-53f8-4c80-b384-7e094128ec61" providerId="ADAL" clId="{5EE5ACCB-E4A2-4F83-BB3D-671513B485A3}" dt="2023-02-22T06:46:22.910" v="5791" actId="478"/>
          <ac:spMkLst>
            <pc:docMk/>
            <pc:sldMk cId="3391449373" sldId="312"/>
            <ac:spMk id="4" creationId="{523AB849-720E-6C32-105D-6C935A7F4A68}"/>
          </ac:spMkLst>
        </pc:spChg>
        <pc:spChg chg="mod">
          <ac:chgData name="KERİM KOÇ" userId="57505161-53f8-4c80-b384-7e094128ec61" providerId="ADAL" clId="{5EE5ACCB-E4A2-4F83-BB3D-671513B485A3}" dt="2023-02-22T06:48:43.219" v="5824" actId="1076"/>
          <ac:spMkLst>
            <pc:docMk/>
            <pc:sldMk cId="3391449373" sldId="312"/>
            <ac:spMk id="5" creationId="{244DA8DC-91D6-6295-2E4A-8D5028ED28D7}"/>
          </ac:spMkLst>
        </pc:spChg>
        <pc:spChg chg="del">
          <ac:chgData name="KERİM KOÇ" userId="57505161-53f8-4c80-b384-7e094128ec61" providerId="ADAL" clId="{5EE5ACCB-E4A2-4F83-BB3D-671513B485A3}" dt="2023-02-22T06:45:51.254" v="5781" actId="478"/>
          <ac:spMkLst>
            <pc:docMk/>
            <pc:sldMk cId="3391449373" sldId="312"/>
            <ac:spMk id="6" creationId="{17B90EAD-21C0-764F-DA7B-B816BA49F9FA}"/>
          </ac:spMkLst>
        </pc:spChg>
        <pc:spChg chg="del">
          <ac:chgData name="KERİM KOÇ" userId="57505161-53f8-4c80-b384-7e094128ec61" providerId="ADAL" clId="{5EE5ACCB-E4A2-4F83-BB3D-671513B485A3}" dt="2023-02-22T06:45:53.725" v="5782" actId="478"/>
          <ac:spMkLst>
            <pc:docMk/>
            <pc:sldMk cId="3391449373" sldId="312"/>
            <ac:spMk id="7" creationId="{216923B6-1AC5-1CD4-F66B-956185E706CB}"/>
          </ac:spMkLst>
        </pc:spChg>
        <pc:spChg chg="del">
          <ac:chgData name="KERİM KOÇ" userId="57505161-53f8-4c80-b384-7e094128ec61" providerId="ADAL" clId="{5EE5ACCB-E4A2-4F83-BB3D-671513B485A3}" dt="2023-02-22T06:45:48.784" v="5779" actId="478"/>
          <ac:spMkLst>
            <pc:docMk/>
            <pc:sldMk cId="3391449373" sldId="312"/>
            <ac:spMk id="8" creationId="{5754CAEB-A157-9AE8-DE41-E08DD1B5E200}"/>
          </ac:spMkLst>
        </pc:spChg>
        <pc:spChg chg="mod ord">
          <ac:chgData name="KERİM KOÇ" userId="57505161-53f8-4c80-b384-7e094128ec61" providerId="ADAL" clId="{5EE5ACCB-E4A2-4F83-BB3D-671513B485A3}" dt="2023-02-22T06:46:49.318" v="5801" actId="14100"/>
          <ac:spMkLst>
            <pc:docMk/>
            <pc:sldMk cId="3391449373" sldId="312"/>
            <ac:spMk id="9" creationId="{A3DF5FB3-EC46-5302-4DB4-2E76E4F8CBC0}"/>
          </ac:spMkLst>
        </pc:spChg>
        <pc:spChg chg="mod ord">
          <ac:chgData name="KERİM KOÇ" userId="57505161-53f8-4c80-b384-7e094128ec61" providerId="ADAL" clId="{5EE5ACCB-E4A2-4F83-BB3D-671513B485A3}" dt="2023-02-22T06:46:58.202" v="5804" actId="14100"/>
          <ac:spMkLst>
            <pc:docMk/>
            <pc:sldMk cId="3391449373" sldId="312"/>
            <ac:spMk id="10" creationId="{F6CB847B-C7F2-39BC-6795-92861B289DEE}"/>
          </ac:spMkLst>
        </pc:spChg>
        <pc:spChg chg="mod ord">
          <ac:chgData name="KERİM KOÇ" userId="57505161-53f8-4c80-b384-7e094128ec61" providerId="ADAL" clId="{5EE5ACCB-E4A2-4F83-BB3D-671513B485A3}" dt="2023-02-22T06:47:05.664" v="5807" actId="14100"/>
          <ac:spMkLst>
            <pc:docMk/>
            <pc:sldMk cId="3391449373" sldId="312"/>
            <ac:spMk id="11" creationId="{D0933196-ECE4-B2D0-8EA2-855271A95D98}"/>
          </ac:spMkLst>
        </pc:spChg>
        <pc:spChg chg="mod ord">
          <ac:chgData name="KERİM KOÇ" userId="57505161-53f8-4c80-b384-7e094128ec61" providerId="ADAL" clId="{5EE5ACCB-E4A2-4F83-BB3D-671513B485A3}" dt="2023-02-22T06:47:12.666" v="5810" actId="14100"/>
          <ac:spMkLst>
            <pc:docMk/>
            <pc:sldMk cId="3391449373" sldId="312"/>
            <ac:spMk id="12" creationId="{23D74184-8981-123D-6186-84210BD90CBA}"/>
          </ac:spMkLst>
        </pc:spChg>
        <pc:spChg chg="add mod">
          <ac:chgData name="KERİM KOÇ" userId="57505161-53f8-4c80-b384-7e094128ec61" providerId="ADAL" clId="{5EE5ACCB-E4A2-4F83-BB3D-671513B485A3}" dt="2023-02-22T06:59:09.106" v="5938" actId="113"/>
          <ac:spMkLst>
            <pc:docMk/>
            <pc:sldMk cId="3391449373" sldId="312"/>
            <ac:spMk id="17" creationId="{B5F298F5-0617-7EE8-5B39-365621C406BD}"/>
          </ac:spMkLst>
        </pc:spChg>
        <pc:picChg chg="del">
          <ac:chgData name="KERİM KOÇ" userId="57505161-53f8-4c80-b384-7e094128ec61" providerId="ADAL" clId="{5EE5ACCB-E4A2-4F83-BB3D-671513B485A3}" dt="2023-02-22T06:45:47.419" v="5778" actId="478"/>
          <ac:picMkLst>
            <pc:docMk/>
            <pc:sldMk cId="3391449373" sldId="312"/>
            <ac:picMk id="3" creationId="{FA59C0F3-7C13-FD02-3D66-EC0413917F4A}"/>
          </ac:picMkLst>
        </pc:picChg>
        <pc:picChg chg="add del mod">
          <ac:chgData name="KERİM KOÇ" userId="57505161-53f8-4c80-b384-7e094128ec61" providerId="ADAL" clId="{5EE5ACCB-E4A2-4F83-BB3D-671513B485A3}" dt="2023-02-22T06:48:29.274" v="5822" actId="478"/>
          <ac:picMkLst>
            <pc:docMk/>
            <pc:sldMk cId="3391449373" sldId="312"/>
            <ac:picMk id="14" creationId="{BD88D4FB-F314-A1EA-25A3-67D121115AE2}"/>
          </ac:picMkLst>
        </pc:picChg>
        <pc:picChg chg="add del mod ord">
          <ac:chgData name="KERİM KOÇ" userId="57505161-53f8-4c80-b384-7e094128ec61" providerId="ADAL" clId="{5EE5ACCB-E4A2-4F83-BB3D-671513B485A3}" dt="2023-02-22T06:48:28.830" v="5821" actId="22"/>
          <ac:picMkLst>
            <pc:docMk/>
            <pc:sldMk cId="3391449373" sldId="312"/>
            <ac:picMk id="16" creationId="{60FC7243-CE7D-CB0E-7CB5-A7025AC34F4A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00:26.529" v="6030" actId="1076"/>
        <pc:sldMkLst>
          <pc:docMk/>
          <pc:sldMk cId="4139111944" sldId="313"/>
        </pc:sldMkLst>
        <pc:spChg chg="add mod">
          <ac:chgData name="KERİM KOÇ" userId="57505161-53f8-4c80-b384-7e094128ec61" providerId="ADAL" clId="{5EE5ACCB-E4A2-4F83-BB3D-671513B485A3}" dt="2023-02-22T07:00:23.646" v="6029" actId="1076"/>
          <ac:spMkLst>
            <pc:docMk/>
            <pc:sldMk cId="4139111944" sldId="313"/>
            <ac:spMk id="4" creationId="{106E3C06-D837-EAE1-A7D8-B6B409D4046F}"/>
          </ac:spMkLst>
        </pc:spChg>
        <pc:spChg chg="mod">
          <ac:chgData name="KERİM KOÇ" userId="57505161-53f8-4c80-b384-7e094128ec61" providerId="ADAL" clId="{5EE5ACCB-E4A2-4F83-BB3D-671513B485A3}" dt="2023-02-22T06:48:46.947" v="5825" actId="1076"/>
          <ac:spMkLst>
            <pc:docMk/>
            <pc:sldMk cId="4139111944" sldId="313"/>
            <ac:spMk id="5" creationId="{244DA8DC-91D6-6295-2E4A-8D5028ED28D7}"/>
          </ac:spMkLst>
        </pc:spChg>
        <pc:spChg chg="add mod">
          <ac:chgData name="KERİM KOÇ" userId="57505161-53f8-4c80-b384-7e094128ec61" providerId="ADAL" clId="{5EE5ACCB-E4A2-4F83-BB3D-671513B485A3}" dt="2023-02-22T07:00:26.529" v="6030" actId="1076"/>
          <ac:spMkLst>
            <pc:docMk/>
            <pc:sldMk cId="4139111944" sldId="313"/>
            <ac:spMk id="6" creationId="{7D63BCBE-0D4F-F32F-6064-EC042DB0F315}"/>
          </ac:spMkLst>
        </pc:spChg>
        <pc:spChg chg="mod">
          <ac:chgData name="KERİM KOÇ" userId="57505161-53f8-4c80-b384-7e094128ec61" providerId="ADAL" clId="{5EE5ACCB-E4A2-4F83-BB3D-671513B485A3}" dt="2023-02-22T06:59:24.029" v="5939" actId="1076"/>
          <ac:spMkLst>
            <pc:docMk/>
            <pc:sldMk cId="4139111944" sldId="313"/>
            <ac:spMk id="9" creationId="{A3DF5FB3-EC46-5302-4DB4-2E76E4F8CBC0}"/>
          </ac:spMkLst>
        </pc:spChg>
        <pc:spChg chg="mod">
          <ac:chgData name="KERİM KOÇ" userId="57505161-53f8-4c80-b384-7e094128ec61" providerId="ADAL" clId="{5EE5ACCB-E4A2-4F83-BB3D-671513B485A3}" dt="2023-02-22T06:59:24.029" v="5939" actId="1076"/>
          <ac:spMkLst>
            <pc:docMk/>
            <pc:sldMk cId="4139111944" sldId="313"/>
            <ac:spMk id="10" creationId="{F6CB847B-C7F2-39BC-6795-92861B289DEE}"/>
          </ac:spMkLst>
        </pc:spChg>
        <pc:spChg chg="mod">
          <ac:chgData name="KERİM KOÇ" userId="57505161-53f8-4c80-b384-7e094128ec61" providerId="ADAL" clId="{5EE5ACCB-E4A2-4F83-BB3D-671513B485A3}" dt="2023-02-22T06:59:24.029" v="5939" actId="1076"/>
          <ac:spMkLst>
            <pc:docMk/>
            <pc:sldMk cId="4139111944" sldId="313"/>
            <ac:spMk id="11" creationId="{D0933196-ECE4-B2D0-8EA2-855271A95D98}"/>
          </ac:spMkLst>
        </pc:spChg>
        <pc:spChg chg="mod">
          <ac:chgData name="KERİM KOÇ" userId="57505161-53f8-4c80-b384-7e094128ec61" providerId="ADAL" clId="{5EE5ACCB-E4A2-4F83-BB3D-671513B485A3}" dt="2023-02-22T06:59:24.029" v="5939" actId="1076"/>
          <ac:spMkLst>
            <pc:docMk/>
            <pc:sldMk cId="4139111944" sldId="313"/>
            <ac:spMk id="12" creationId="{23D74184-8981-123D-6186-84210BD90CBA}"/>
          </ac:spMkLst>
        </pc:spChg>
        <pc:picChg chg="add mod ord">
          <ac:chgData name="KERİM KOÇ" userId="57505161-53f8-4c80-b384-7e094128ec61" providerId="ADAL" clId="{5EE5ACCB-E4A2-4F83-BB3D-671513B485A3}" dt="2023-02-22T06:59:24.029" v="5939" actId="1076"/>
          <ac:picMkLst>
            <pc:docMk/>
            <pc:sldMk cId="4139111944" sldId="313"/>
            <ac:picMk id="3" creationId="{AAE18222-4679-2992-91F8-948CFA066DBC}"/>
          </ac:picMkLst>
        </pc:picChg>
        <pc:picChg chg="del">
          <ac:chgData name="KERİM KOÇ" userId="57505161-53f8-4c80-b384-7e094128ec61" providerId="ADAL" clId="{5EE5ACCB-E4A2-4F83-BB3D-671513B485A3}" dt="2023-02-22T06:48:48.051" v="5826" actId="478"/>
          <ac:picMkLst>
            <pc:docMk/>
            <pc:sldMk cId="4139111944" sldId="313"/>
            <ac:picMk id="14" creationId="{BD88D4FB-F314-A1EA-25A3-67D121115AE2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02:58.569" v="6139" actId="1076"/>
        <pc:sldMkLst>
          <pc:docMk/>
          <pc:sldMk cId="2293834956" sldId="314"/>
        </pc:sldMkLst>
        <pc:spChg chg="mod">
          <ac:chgData name="KERİM KOÇ" userId="57505161-53f8-4c80-b384-7e094128ec61" providerId="ADAL" clId="{5EE5ACCB-E4A2-4F83-BB3D-671513B485A3}" dt="2023-02-22T06:57:26.163" v="5848" actId="1076"/>
          <ac:spMkLst>
            <pc:docMk/>
            <pc:sldMk cId="2293834956" sldId="314"/>
            <ac:spMk id="5" creationId="{244DA8DC-91D6-6295-2E4A-8D5028ED28D7}"/>
          </ac:spMkLst>
        </pc:spChg>
        <pc:spChg chg="add del mod">
          <ac:chgData name="KERİM KOÇ" userId="57505161-53f8-4c80-b384-7e094128ec61" providerId="ADAL" clId="{5EE5ACCB-E4A2-4F83-BB3D-671513B485A3}" dt="2023-02-22T07:00:31.987" v="6031" actId="478"/>
          <ac:spMkLst>
            <pc:docMk/>
            <pc:sldMk cId="2293834956" sldId="314"/>
            <ac:spMk id="7" creationId="{527BC7AF-52DF-D860-1C30-1CF36B44F9DC}"/>
          </ac:spMkLst>
        </pc:spChg>
        <pc:spChg chg="add mod">
          <ac:chgData name="KERİM KOÇ" userId="57505161-53f8-4c80-b384-7e094128ec61" providerId="ADAL" clId="{5EE5ACCB-E4A2-4F83-BB3D-671513B485A3}" dt="2023-02-22T06:57:45.822" v="5853" actId="1076"/>
          <ac:spMkLst>
            <pc:docMk/>
            <pc:sldMk cId="2293834956" sldId="314"/>
            <ac:spMk id="8" creationId="{53821BA3-DDEB-1D99-7957-593D0C3EC4AB}"/>
          </ac:spMkLst>
        </pc:spChg>
        <pc:spChg chg="del mod">
          <ac:chgData name="KERİM KOÇ" userId="57505161-53f8-4c80-b384-7e094128ec61" providerId="ADAL" clId="{5EE5ACCB-E4A2-4F83-BB3D-671513B485A3}" dt="2023-02-22T06:57:10.815" v="5846" actId="478"/>
          <ac:spMkLst>
            <pc:docMk/>
            <pc:sldMk cId="2293834956" sldId="314"/>
            <ac:spMk id="9" creationId="{A3DF5FB3-EC46-5302-4DB4-2E76E4F8CBC0}"/>
          </ac:spMkLst>
        </pc:spChg>
        <pc:spChg chg="del">
          <ac:chgData name="KERİM KOÇ" userId="57505161-53f8-4c80-b384-7e094128ec61" providerId="ADAL" clId="{5EE5ACCB-E4A2-4F83-BB3D-671513B485A3}" dt="2023-02-22T06:56:55.496" v="5839" actId="478"/>
          <ac:spMkLst>
            <pc:docMk/>
            <pc:sldMk cId="2293834956" sldId="314"/>
            <ac:spMk id="10" creationId="{F6CB847B-C7F2-39BC-6795-92861B289DEE}"/>
          </ac:spMkLst>
        </pc:spChg>
        <pc:spChg chg="del">
          <ac:chgData name="KERİM KOÇ" userId="57505161-53f8-4c80-b384-7e094128ec61" providerId="ADAL" clId="{5EE5ACCB-E4A2-4F83-BB3D-671513B485A3}" dt="2023-02-22T06:56:56.445" v="5840" actId="478"/>
          <ac:spMkLst>
            <pc:docMk/>
            <pc:sldMk cId="2293834956" sldId="314"/>
            <ac:spMk id="11" creationId="{D0933196-ECE4-B2D0-8EA2-855271A95D98}"/>
          </ac:spMkLst>
        </pc:spChg>
        <pc:spChg chg="del">
          <ac:chgData name="KERİM KOÇ" userId="57505161-53f8-4c80-b384-7e094128ec61" providerId="ADAL" clId="{5EE5ACCB-E4A2-4F83-BB3D-671513B485A3}" dt="2023-02-22T06:56:54.530" v="5838" actId="478"/>
          <ac:spMkLst>
            <pc:docMk/>
            <pc:sldMk cId="2293834956" sldId="314"/>
            <ac:spMk id="12" creationId="{23D74184-8981-123D-6186-84210BD90CBA}"/>
          </ac:spMkLst>
        </pc:spChg>
        <pc:spChg chg="add mod">
          <ac:chgData name="KERİM KOÇ" userId="57505161-53f8-4c80-b384-7e094128ec61" providerId="ADAL" clId="{5EE5ACCB-E4A2-4F83-BB3D-671513B485A3}" dt="2023-02-22T06:58:08.552" v="5874" actId="1076"/>
          <ac:spMkLst>
            <pc:docMk/>
            <pc:sldMk cId="2293834956" sldId="314"/>
            <ac:spMk id="13" creationId="{7A826E41-94B4-24D7-B4D5-EA56B1EDF6D1}"/>
          </ac:spMkLst>
        </pc:spChg>
        <pc:spChg chg="add mod">
          <ac:chgData name="KERİM KOÇ" userId="57505161-53f8-4c80-b384-7e094128ec61" providerId="ADAL" clId="{5EE5ACCB-E4A2-4F83-BB3D-671513B485A3}" dt="2023-02-22T06:57:59.892" v="5873" actId="113"/>
          <ac:spMkLst>
            <pc:docMk/>
            <pc:sldMk cId="2293834956" sldId="314"/>
            <ac:spMk id="14" creationId="{321E2885-0A76-633D-BFAF-BDC95A3919DC}"/>
          </ac:spMkLst>
        </pc:spChg>
        <pc:spChg chg="add mod">
          <ac:chgData name="KERİM KOÇ" userId="57505161-53f8-4c80-b384-7e094128ec61" providerId="ADAL" clId="{5EE5ACCB-E4A2-4F83-BB3D-671513B485A3}" dt="2023-02-22T07:01:00.741" v="6109" actId="20577"/>
          <ac:spMkLst>
            <pc:docMk/>
            <pc:sldMk cId="2293834956" sldId="314"/>
            <ac:spMk id="15" creationId="{B875DBCA-A444-CCF5-4645-C21176A9DB85}"/>
          </ac:spMkLst>
        </pc:spChg>
        <pc:spChg chg="add mod">
          <ac:chgData name="KERİM KOÇ" userId="57505161-53f8-4c80-b384-7e094128ec61" providerId="ADAL" clId="{5EE5ACCB-E4A2-4F83-BB3D-671513B485A3}" dt="2023-02-22T07:02:58.569" v="6139" actId="1076"/>
          <ac:spMkLst>
            <pc:docMk/>
            <pc:sldMk cId="2293834956" sldId="314"/>
            <ac:spMk id="16" creationId="{381ADBD8-125F-C195-47F1-BC2B5BE42AAC}"/>
          </ac:spMkLst>
        </pc:spChg>
        <pc:picChg chg="del">
          <ac:chgData name="KERİM KOÇ" userId="57505161-53f8-4c80-b384-7e094128ec61" providerId="ADAL" clId="{5EE5ACCB-E4A2-4F83-BB3D-671513B485A3}" dt="2023-02-22T06:56:52.330" v="5837" actId="478"/>
          <ac:picMkLst>
            <pc:docMk/>
            <pc:sldMk cId="2293834956" sldId="314"/>
            <ac:picMk id="3" creationId="{AAE18222-4679-2992-91F8-948CFA066DBC}"/>
          </ac:picMkLst>
        </pc:picChg>
        <pc:picChg chg="add mod">
          <ac:chgData name="KERİM KOÇ" userId="57505161-53f8-4c80-b384-7e094128ec61" providerId="ADAL" clId="{5EE5ACCB-E4A2-4F83-BB3D-671513B485A3}" dt="2023-02-22T06:57:34.089" v="5849" actId="1076"/>
          <ac:picMkLst>
            <pc:docMk/>
            <pc:sldMk cId="2293834956" sldId="314"/>
            <ac:picMk id="4" creationId="{9DB017EE-9BC8-F255-4C75-00C53F53A220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05:01.795" v="6173" actId="1035"/>
        <pc:sldMkLst>
          <pc:docMk/>
          <pc:sldMk cId="2507631901" sldId="315"/>
        </pc:sldMkLst>
        <pc:spChg chg="del mod">
          <ac:chgData name="KERİM KOÇ" userId="57505161-53f8-4c80-b384-7e094128ec61" providerId="ADAL" clId="{5EE5ACCB-E4A2-4F83-BB3D-671513B485A3}" dt="2023-02-22T07:04:02.848" v="6150" actId="478"/>
          <ac:spMkLst>
            <pc:docMk/>
            <pc:sldMk cId="2507631901" sldId="315"/>
            <ac:spMk id="5" creationId="{244DA8DC-91D6-6295-2E4A-8D5028ED28D7}"/>
          </ac:spMkLst>
        </pc:spChg>
        <pc:spChg chg="add del mod">
          <ac:chgData name="KERİM KOÇ" userId="57505161-53f8-4c80-b384-7e094128ec61" providerId="ADAL" clId="{5EE5ACCB-E4A2-4F83-BB3D-671513B485A3}" dt="2023-02-22T07:04:04.748" v="6151" actId="478"/>
          <ac:spMkLst>
            <pc:docMk/>
            <pc:sldMk cId="2507631901" sldId="315"/>
            <ac:spMk id="7" creationId="{B56C8031-EB7B-DB41-8550-0B6F47FE3E36}"/>
          </ac:spMkLst>
        </pc:spChg>
        <pc:spChg chg="del">
          <ac:chgData name="KERİM KOÇ" userId="57505161-53f8-4c80-b384-7e094128ec61" providerId="ADAL" clId="{5EE5ACCB-E4A2-4F83-BB3D-671513B485A3}" dt="2023-02-22T07:03:21.724" v="6143" actId="478"/>
          <ac:spMkLst>
            <pc:docMk/>
            <pc:sldMk cId="2507631901" sldId="315"/>
            <ac:spMk id="8" creationId="{53821BA3-DDEB-1D99-7957-593D0C3EC4AB}"/>
          </ac:spMkLst>
        </pc:spChg>
        <pc:spChg chg="add mod">
          <ac:chgData name="KERİM KOÇ" userId="57505161-53f8-4c80-b384-7e094128ec61" providerId="ADAL" clId="{5EE5ACCB-E4A2-4F83-BB3D-671513B485A3}" dt="2023-02-22T07:04:22.607" v="6158" actId="1076"/>
          <ac:spMkLst>
            <pc:docMk/>
            <pc:sldMk cId="2507631901" sldId="315"/>
            <ac:spMk id="9" creationId="{E1AD2318-86B6-4E7B-5804-73635D9BDF32}"/>
          </ac:spMkLst>
        </pc:spChg>
        <pc:spChg chg="add mod">
          <ac:chgData name="KERİM KOÇ" userId="57505161-53f8-4c80-b384-7e094128ec61" providerId="ADAL" clId="{5EE5ACCB-E4A2-4F83-BB3D-671513B485A3}" dt="2023-02-22T07:05:01.795" v="6173" actId="1035"/>
          <ac:spMkLst>
            <pc:docMk/>
            <pc:sldMk cId="2507631901" sldId="315"/>
            <ac:spMk id="10" creationId="{634D923B-A67F-376B-D8D7-21252CA118CB}"/>
          </ac:spMkLst>
        </pc:spChg>
        <pc:spChg chg="add mod">
          <ac:chgData name="KERİM KOÇ" userId="57505161-53f8-4c80-b384-7e094128ec61" providerId="ADAL" clId="{5EE5ACCB-E4A2-4F83-BB3D-671513B485A3}" dt="2023-02-22T07:04:34.015" v="6161" actId="1076"/>
          <ac:spMkLst>
            <pc:docMk/>
            <pc:sldMk cId="2507631901" sldId="315"/>
            <ac:spMk id="11" creationId="{7B9B268C-F75C-8A8D-4DA5-EABEDB507464}"/>
          </ac:spMkLst>
        </pc:spChg>
        <pc:spChg chg="add mod">
          <ac:chgData name="KERİM KOÇ" userId="57505161-53f8-4c80-b384-7e094128ec61" providerId="ADAL" clId="{5EE5ACCB-E4A2-4F83-BB3D-671513B485A3}" dt="2023-02-22T07:04:47.443" v="6164" actId="14100"/>
          <ac:spMkLst>
            <pc:docMk/>
            <pc:sldMk cId="2507631901" sldId="315"/>
            <ac:spMk id="12" creationId="{4BBD28E2-6A36-3057-55AA-3BD37760D964}"/>
          </ac:spMkLst>
        </pc:spChg>
        <pc:spChg chg="del">
          <ac:chgData name="KERİM KOÇ" userId="57505161-53f8-4c80-b384-7e094128ec61" providerId="ADAL" clId="{5EE5ACCB-E4A2-4F83-BB3D-671513B485A3}" dt="2023-02-22T07:03:20.516" v="6142" actId="478"/>
          <ac:spMkLst>
            <pc:docMk/>
            <pc:sldMk cId="2507631901" sldId="315"/>
            <ac:spMk id="13" creationId="{7A826E41-94B4-24D7-B4D5-EA56B1EDF6D1}"/>
          </ac:spMkLst>
        </pc:spChg>
        <pc:spChg chg="del">
          <ac:chgData name="KERİM KOÇ" userId="57505161-53f8-4c80-b384-7e094128ec61" providerId="ADAL" clId="{5EE5ACCB-E4A2-4F83-BB3D-671513B485A3}" dt="2023-02-22T07:03:23.564" v="6144" actId="478"/>
          <ac:spMkLst>
            <pc:docMk/>
            <pc:sldMk cId="2507631901" sldId="315"/>
            <ac:spMk id="14" creationId="{321E2885-0A76-633D-BFAF-BDC95A3919DC}"/>
          </ac:spMkLst>
        </pc:spChg>
        <pc:spChg chg="del">
          <ac:chgData name="KERİM KOÇ" userId="57505161-53f8-4c80-b384-7e094128ec61" providerId="ADAL" clId="{5EE5ACCB-E4A2-4F83-BB3D-671513B485A3}" dt="2023-02-22T07:03:26.131" v="6145" actId="478"/>
          <ac:spMkLst>
            <pc:docMk/>
            <pc:sldMk cId="2507631901" sldId="315"/>
            <ac:spMk id="15" creationId="{B875DBCA-A444-CCF5-4645-C21176A9DB85}"/>
          </ac:spMkLst>
        </pc:spChg>
        <pc:spChg chg="del">
          <ac:chgData name="KERİM KOÇ" userId="57505161-53f8-4c80-b384-7e094128ec61" providerId="ADAL" clId="{5EE5ACCB-E4A2-4F83-BB3D-671513B485A3}" dt="2023-02-22T07:03:28.114" v="6146" actId="478"/>
          <ac:spMkLst>
            <pc:docMk/>
            <pc:sldMk cId="2507631901" sldId="315"/>
            <ac:spMk id="16" creationId="{381ADBD8-125F-C195-47F1-BC2B5BE42AAC}"/>
          </ac:spMkLst>
        </pc:spChg>
        <pc:spChg chg="add mod">
          <ac:chgData name="KERİM KOÇ" userId="57505161-53f8-4c80-b384-7e094128ec61" providerId="ADAL" clId="{5EE5ACCB-E4A2-4F83-BB3D-671513B485A3}" dt="2023-02-22T07:04:52.930" v="6168" actId="1035"/>
          <ac:spMkLst>
            <pc:docMk/>
            <pc:sldMk cId="2507631901" sldId="315"/>
            <ac:spMk id="17" creationId="{CA088588-D4AF-32BD-2825-44EC2469D6AC}"/>
          </ac:spMkLst>
        </pc:spChg>
        <pc:spChg chg="add mod">
          <ac:chgData name="KERİM KOÇ" userId="57505161-53f8-4c80-b384-7e094128ec61" providerId="ADAL" clId="{5EE5ACCB-E4A2-4F83-BB3D-671513B485A3}" dt="2023-02-22T07:04:58.256" v="6170" actId="1076"/>
          <ac:spMkLst>
            <pc:docMk/>
            <pc:sldMk cId="2507631901" sldId="315"/>
            <ac:spMk id="18" creationId="{A425B64C-400F-8A70-63E3-08650D3D4887}"/>
          </ac:spMkLst>
        </pc:spChg>
        <pc:picChg chg="add mod">
          <ac:chgData name="KERİM KOÇ" userId="57505161-53f8-4c80-b384-7e094128ec61" providerId="ADAL" clId="{5EE5ACCB-E4A2-4F83-BB3D-671513B485A3}" dt="2023-02-22T07:04:19.761" v="6157" actId="1076"/>
          <ac:picMkLst>
            <pc:docMk/>
            <pc:sldMk cId="2507631901" sldId="315"/>
            <ac:picMk id="3" creationId="{C8FBF8EB-B9CA-16CA-CA0B-79B15AE8C0C3}"/>
          </ac:picMkLst>
        </pc:picChg>
        <pc:picChg chg="del">
          <ac:chgData name="KERİM KOÇ" userId="57505161-53f8-4c80-b384-7e094128ec61" providerId="ADAL" clId="{5EE5ACCB-E4A2-4F83-BB3D-671513B485A3}" dt="2023-02-22T07:03:19.756" v="6141" actId="478"/>
          <ac:picMkLst>
            <pc:docMk/>
            <pc:sldMk cId="2507631901" sldId="315"/>
            <ac:picMk id="4" creationId="{9DB017EE-9BC8-F255-4C75-00C53F53A220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15:27.034" v="6532" actId="164"/>
        <pc:sldMkLst>
          <pc:docMk/>
          <pc:sldMk cId="1684226329" sldId="316"/>
        </pc:sldMkLst>
        <pc:spChg chg="add mod">
          <ac:chgData name="KERİM KOÇ" userId="57505161-53f8-4c80-b384-7e094128ec61" providerId="ADAL" clId="{5EE5ACCB-E4A2-4F83-BB3D-671513B485A3}" dt="2023-02-22T07:15:27.034" v="6532" actId="164"/>
          <ac:spMkLst>
            <pc:docMk/>
            <pc:sldMk cId="1684226329" sldId="316"/>
            <ac:spMk id="5" creationId="{00C97E53-6542-FEF4-0976-C3E5049827A3}"/>
          </ac:spMkLst>
        </pc:spChg>
        <pc:spChg chg="add mod">
          <ac:chgData name="KERİM KOÇ" userId="57505161-53f8-4c80-b384-7e094128ec61" providerId="ADAL" clId="{5EE5ACCB-E4A2-4F83-BB3D-671513B485A3}" dt="2023-02-22T07:15:27.034" v="6532" actId="164"/>
          <ac:spMkLst>
            <pc:docMk/>
            <pc:sldMk cId="1684226329" sldId="316"/>
            <ac:spMk id="6" creationId="{0EAF3993-46CF-5BC3-3653-E10D478B25E6}"/>
          </ac:spMkLst>
        </pc:spChg>
        <pc:spChg chg="add mod">
          <ac:chgData name="KERİM KOÇ" userId="57505161-53f8-4c80-b384-7e094128ec61" providerId="ADAL" clId="{5EE5ACCB-E4A2-4F83-BB3D-671513B485A3}" dt="2023-02-22T07:15:27.034" v="6532" actId="164"/>
          <ac:spMkLst>
            <pc:docMk/>
            <pc:sldMk cId="1684226329" sldId="316"/>
            <ac:spMk id="7" creationId="{9692D258-7D70-35F4-E0B4-FE6046FE6BF7}"/>
          </ac:spMkLst>
        </pc:spChg>
        <pc:spChg chg="add mod">
          <ac:chgData name="KERİM KOÇ" userId="57505161-53f8-4c80-b384-7e094128ec61" providerId="ADAL" clId="{5EE5ACCB-E4A2-4F83-BB3D-671513B485A3}" dt="2023-02-22T07:15:27.034" v="6532" actId="164"/>
          <ac:spMkLst>
            <pc:docMk/>
            <pc:sldMk cId="1684226329" sldId="316"/>
            <ac:spMk id="8" creationId="{6AC2BD96-3592-5BA7-3EA0-0F8896B66148}"/>
          </ac:spMkLst>
        </pc:spChg>
        <pc:spChg chg="del mod">
          <ac:chgData name="KERİM KOÇ" userId="57505161-53f8-4c80-b384-7e094128ec61" providerId="ADAL" clId="{5EE5ACCB-E4A2-4F83-BB3D-671513B485A3}" dt="2023-02-22T07:05:55.427" v="6182" actId="478"/>
          <ac:spMkLst>
            <pc:docMk/>
            <pc:sldMk cId="1684226329" sldId="316"/>
            <ac:spMk id="9" creationId="{E1AD2318-86B6-4E7B-5804-73635D9BDF32}"/>
          </ac:spMkLst>
        </pc:spChg>
        <pc:spChg chg="del mod">
          <ac:chgData name="KERİM KOÇ" userId="57505161-53f8-4c80-b384-7e094128ec61" providerId="ADAL" clId="{5EE5ACCB-E4A2-4F83-BB3D-671513B485A3}" dt="2023-02-22T07:05:56.083" v="6183" actId="478"/>
          <ac:spMkLst>
            <pc:docMk/>
            <pc:sldMk cId="1684226329" sldId="316"/>
            <ac:spMk id="10" creationId="{634D923B-A67F-376B-D8D7-21252CA118CB}"/>
          </ac:spMkLst>
        </pc:spChg>
        <pc:spChg chg="del">
          <ac:chgData name="KERİM KOÇ" userId="57505161-53f8-4c80-b384-7e094128ec61" providerId="ADAL" clId="{5EE5ACCB-E4A2-4F83-BB3D-671513B485A3}" dt="2023-02-22T07:05:54.553" v="6181" actId="478"/>
          <ac:spMkLst>
            <pc:docMk/>
            <pc:sldMk cId="1684226329" sldId="316"/>
            <ac:spMk id="11" creationId="{7B9B268C-F75C-8A8D-4DA5-EABEDB507464}"/>
          </ac:spMkLst>
        </pc:spChg>
        <pc:spChg chg="del">
          <ac:chgData name="KERİM KOÇ" userId="57505161-53f8-4c80-b384-7e094128ec61" providerId="ADAL" clId="{5EE5ACCB-E4A2-4F83-BB3D-671513B485A3}" dt="2023-02-22T07:05:45.608" v="6176" actId="478"/>
          <ac:spMkLst>
            <pc:docMk/>
            <pc:sldMk cId="1684226329" sldId="316"/>
            <ac:spMk id="12" creationId="{4BBD28E2-6A36-3057-55AA-3BD37760D964}"/>
          </ac:spMkLst>
        </pc:spChg>
        <pc:spChg chg="add mod">
          <ac:chgData name="KERİM KOÇ" userId="57505161-53f8-4c80-b384-7e094128ec61" providerId="ADAL" clId="{5EE5ACCB-E4A2-4F83-BB3D-671513B485A3}" dt="2023-02-22T07:07:52.537" v="6355" actId="14100"/>
          <ac:spMkLst>
            <pc:docMk/>
            <pc:sldMk cId="1684226329" sldId="316"/>
            <ac:spMk id="13" creationId="{83D51E7A-C874-9054-5139-43A4D0D65020}"/>
          </ac:spMkLst>
        </pc:spChg>
        <pc:spChg chg="del">
          <ac:chgData name="KERİM KOÇ" userId="57505161-53f8-4c80-b384-7e094128ec61" providerId="ADAL" clId="{5EE5ACCB-E4A2-4F83-BB3D-671513B485A3}" dt="2023-02-22T07:05:46.422" v="6177" actId="478"/>
          <ac:spMkLst>
            <pc:docMk/>
            <pc:sldMk cId="1684226329" sldId="316"/>
            <ac:spMk id="17" creationId="{CA088588-D4AF-32BD-2825-44EC2469D6AC}"/>
          </ac:spMkLst>
        </pc:spChg>
        <pc:spChg chg="del">
          <ac:chgData name="KERİM KOÇ" userId="57505161-53f8-4c80-b384-7e094128ec61" providerId="ADAL" clId="{5EE5ACCB-E4A2-4F83-BB3D-671513B485A3}" dt="2023-02-22T07:05:47.155" v="6178" actId="478"/>
          <ac:spMkLst>
            <pc:docMk/>
            <pc:sldMk cId="1684226329" sldId="316"/>
            <ac:spMk id="18" creationId="{A425B64C-400F-8A70-63E3-08650D3D4887}"/>
          </ac:spMkLst>
        </pc:spChg>
        <pc:grpChg chg="add mod">
          <ac:chgData name="KERİM KOÇ" userId="57505161-53f8-4c80-b384-7e094128ec61" providerId="ADAL" clId="{5EE5ACCB-E4A2-4F83-BB3D-671513B485A3}" dt="2023-02-22T07:15:27.034" v="6532" actId="164"/>
          <ac:grpSpMkLst>
            <pc:docMk/>
            <pc:sldMk cId="1684226329" sldId="316"/>
            <ac:grpSpMk id="14" creationId="{F30246AB-73BC-E1D0-A4A2-2EE8E386A319}"/>
          </ac:grpSpMkLst>
        </pc:grpChg>
        <pc:picChg chg="del">
          <ac:chgData name="KERİM KOÇ" userId="57505161-53f8-4c80-b384-7e094128ec61" providerId="ADAL" clId="{5EE5ACCB-E4A2-4F83-BB3D-671513B485A3}" dt="2023-02-22T07:05:43.079" v="6175" actId="478"/>
          <ac:picMkLst>
            <pc:docMk/>
            <pc:sldMk cId="1684226329" sldId="316"/>
            <ac:picMk id="3" creationId="{C8FBF8EB-B9CA-16CA-CA0B-79B15AE8C0C3}"/>
          </ac:picMkLst>
        </pc:picChg>
        <pc:picChg chg="add mod">
          <ac:chgData name="KERİM KOÇ" userId="57505161-53f8-4c80-b384-7e094128ec61" providerId="ADAL" clId="{5EE5ACCB-E4A2-4F83-BB3D-671513B485A3}" dt="2023-02-22T07:15:27.034" v="6532" actId="164"/>
          <ac:picMkLst>
            <pc:docMk/>
            <pc:sldMk cId="1684226329" sldId="316"/>
            <ac:picMk id="4" creationId="{F962D0A3-A617-27C2-947E-493526B53FD1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10:44.081" v="6437" actId="14100"/>
        <pc:sldMkLst>
          <pc:docMk/>
          <pc:sldMk cId="3221525733" sldId="317"/>
        </pc:sldMkLst>
        <pc:spChg chg="mod">
          <ac:chgData name="KERİM KOÇ" userId="57505161-53f8-4c80-b384-7e094128ec61" providerId="ADAL" clId="{5EE5ACCB-E4A2-4F83-BB3D-671513B485A3}" dt="2023-02-22T07:08:55.916" v="6399" actId="1076"/>
          <ac:spMkLst>
            <pc:docMk/>
            <pc:sldMk cId="3221525733" sldId="317"/>
            <ac:spMk id="5" creationId="{00C97E53-6542-FEF4-0976-C3E5049827A3}"/>
          </ac:spMkLst>
        </pc:spChg>
        <pc:spChg chg="mod">
          <ac:chgData name="KERİM KOÇ" userId="57505161-53f8-4c80-b384-7e094128ec61" providerId="ADAL" clId="{5EE5ACCB-E4A2-4F83-BB3D-671513B485A3}" dt="2023-02-22T07:08:55.916" v="6399" actId="1076"/>
          <ac:spMkLst>
            <pc:docMk/>
            <pc:sldMk cId="3221525733" sldId="317"/>
            <ac:spMk id="6" creationId="{0EAF3993-46CF-5BC3-3653-E10D478B25E6}"/>
          </ac:spMkLst>
        </pc:spChg>
        <pc:spChg chg="mod">
          <ac:chgData name="KERİM KOÇ" userId="57505161-53f8-4c80-b384-7e094128ec61" providerId="ADAL" clId="{5EE5ACCB-E4A2-4F83-BB3D-671513B485A3}" dt="2023-02-22T07:08:55.916" v="6399" actId="1076"/>
          <ac:spMkLst>
            <pc:docMk/>
            <pc:sldMk cId="3221525733" sldId="317"/>
            <ac:spMk id="7" creationId="{9692D258-7D70-35F4-E0B4-FE6046FE6BF7}"/>
          </ac:spMkLst>
        </pc:spChg>
        <pc:spChg chg="mod">
          <ac:chgData name="KERİM KOÇ" userId="57505161-53f8-4c80-b384-7e094128ec61" providerId="ADAL" clId="{5EE5ACCB-E4A2-4F83-BB3D-671513B485A3}" dt="2023-02-22T07:08:55.916" v="6399" actId="1076"/>
          <ac:spMkLst>
            <pc:docMk/>
            <pc:sldMk cId="3221525733" sldId="317"/>
            <ac:spMk id="8" creationId="{6AC2BD96-3592-5BA7-3EA0-0F8896B66148}"/>
          </ac:spMkLst>
        </pc:spChg>
        <pc:spChg chg="add mod">
          <ac:chgData name="KERİM KOÇ" userId="57505161-53f8-4c80-b384-7e094128ec61" providerId="ADAL" clId="{5EE5ACCB-E4A2-4F83-BB3D-671513B485A3}" dt="2023-02-22T07:10:37.769" v="6434" actId="14100"/>
          <ac:spMkLst>
            <pc:docMk/>
            <pc:sldMk cId="3221525733" sldId="317"/>
            <ac:spMk id="9" creationId="{D5B1F8D4-97C4-D7A9-06F0-E53BA90D6BDF}"/>
          </ac:spMkLst>
        </pc:spChg>
        <pc:spChg chg="add mod">
          <ac:chgData name="KERİM KOÇ" userId="57505161-53f8-4c80-b384-7e094128ec61" providerId="ADAL" clId="{5EE5ACCB-E4A2-4F83-BB3D-671513B485A3}" dt="2023-02-22T07:10:39.855" v="6435" actId="14100"/>
          <ac:spMkLst>
            <pc:docMk/>
            <pc:sldMk cId="3221525733" sldId="317"/>
            <ac:spMk id="10" creationId="{4477EB2F-5FD5-CF33-74DC-40941282E383}"/>
          </ac:spMkLst>
        </pc:spChg>
        <pc:spChg chg="add mod">
          <ac:chgData name="KERİM KOÇ" userId="57505161-53f8-4c80-b384-7e094128ec61" providerId="ADAL" clId="{5EE5ACCB-E4A2-4F83-BB3D-671513B485A3}" dt="2023-02-22T07:10:41.829" v="6436" actId="14100"/>
          <ac:spMkLst>
            <pc:docMk/>
            <pc:sldMk cId="3221525733" sldId="317"/>
            <ac:spMk id="11" creationId="{9C5B8311-32FE-E893-551D-A29BCBD98E50}"/>
          </ac:spMkLst>
        </pc:spChg>
        <pc:spChg chg="add mod">
          <ac:chgData name="KERİM KOÇ" userId="57505161-53f8-4c80-b384-7e094128ec61" providerId="ADAL" clId="{5EE5ACCB-E4A2-4F83-BB3D-671513B485A3}" dt="2023-02-22T07:10:44.081" v="6437" actId="14100"/>
          <ac:spMkLst>
            <pc:docMk/>
            <pc:sldMk cId="3221525733" sldId="317"/>
            <ac:spMk id="12" creationId="{14457373-29D0-CF8D-9715-3B058DA6C58E}"/>
          </ac:spMkLst>
        </pc:spChg>
        <pc:spChg chg="mod">
          <ac:chgData name="KERİM KOÇ" userId="57505161-53f8-4c80-b384-7e094128ec61" providerId="ADAL" clId="{5EE5ACCB-E4A2-4F83-BB3D-671513B485A3}" dt="2023-02-22T07:09:02.951" v="6402" actId="14100"/>
          <ac:spMkLst>
            <pc:docMk/>
            <pc:sldMk cId="3221525733" sldId="317"/>
            <ac:spMk id="13" creationId="{83D51E7A-C874-9054-5139-43A4D0D65020}"/>
          </ac:spMkLst>
        </pc:spChg>
        <pc:picChg chg="add mod">
          <ac:chgData name="KERİM KOÇ" userId="57505161-53f8-4c80-b384-7e094128ec61" providerId="ADAL" clId="{5EE5ACCB-E4A2-4F83-BB3D-671513B485A3}" dt="2023-02-22T07:08:58.245" v="6400" actId="1076"/>
          <ac:picMkLst>
            <pc:docMk/>
            <pc:sldMk cId="3221525733" sldId="317"/>
            <ac:picMk id="3" creationId="{B133DB1D-02E4-74EC-4D27-7B3AF9C0379A}"/>
          </ac:picMkLst>
        </pc:picChg>
        <pc:picChg chg="del">
          <ac:chgData name="KERİM KOÇ" userId="57505161-53f8-4c80-b384-7e094128ec61" providerId="ADAL" clId="{5EE5ACCB-E4A2-4F83-BB3D-671513B485A3}" dt="2023-02-22T07:08:21.808" v="6390" actId="478"/>
          <ac:picMkLst>
            <pc:docMk/>
            <pc:sldMk cId="3221525733" sldId="317"/>
            <ac:picMk id="4" creationId="{F962D0A3-A617-27C2-947E-493526B53FD1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14:57.232" v="6530" actId="164"/>
        <pc:sldMkLst>
          <pc:docMk/>
          <pc:sldMk cId="1267490741" sldId="318"/>
        </pc:sldMkLst>
        <pc:spChg chg="del">
          <ac:chgData name="KERİM KOÇ" userId="57505161-53f8-4c80-b384-7e094128ec61" providerId="ADAL" clId="{5EE5ACCB-E4A2-4F83-BB3D-671513B485A3}" dt="2023-02-22T07:11:29.803" v="6443" actId="21"/>
          <ac:spMkLst>
            <pc:docMk/>
            <pc:sldMk cId="1267490741" sldId="318"/>
            <ac:spMk id="5" creationId="{00C97E53-6542-FEF4-0976-C3E5049827A3}"/>
          </ac:spMkLst>
        </pc:spChg>
        <pc:spChg chg="del">
          <ac:chgData name="KERİM KOÇ" userId="57505161-53f8-4c80-b384-7e094128ec61" providerId="ADAL" clId="{5EE5ACCB-E4A2-4F83-BB3D-671513B485A3}" dt="2023-02-22T07:11:29.803" v="6443" actId="21"/>
          <ac:spMkLst>
            <pc:docMk/>
            <pc:sldMk cId="1267490741" sldId="318"/>
            <ac:spMk id="6" creationId="{0EAF3993-46CF-5BC3-3653-E10D478B25E6}"/>
          </ac:spMkLst>
        </pc:spChg>
        <pc:spChg chg="del">
          <ac:chgData name="KERİM KOÇ" userId="57505161-53f8-4c80-b384-7e094128ec61" providerId="ADAL" clId="{5EE5ACCB-E4A2-4F83-BB3D-671513B485A3}" dt="2023-02-22T07:11:29.803" v="6443" actId="21"/>
          <ac:spMkLst>
            <pc:docMk/>
            <pc:sldMk cId="1267490741" sldId="318"/>
            <ac:spMk id="7" creationId="{9692D258-7D70-35F4-E0B4-FE6046FE6BF7}"/>
          </ac:spMkLst>
        </pc:spChg>
        <pc:spChg chg="del">
          <ac:chgData name="KERİM KOÇ" userId="57505161-53f8-4c80-b384-7e094128ec61" providerId="ADAL" clId="{5EE5ACCB-E4A2-4F83-BB3D-671513B485A3}" dt="2023-02-22T07:11:29.803" v="6443" actId="21"/>
          <ac:spMkLst>
            <pc:docMk/>
            <pc:sldMk cId="1267490741" sldId="318"/>
            <ac:spMk id="8" creationId="{6AC2BD96-3592-5BA7-3EA0-0F8896B66148}"/>
          </ac:spMkLst>
        </pc:spChg>
        <pc:spChg chg="del mod">
          <ac:chgData name="KERİM KOÇ" userId="57505161-53f8-4c80-b384-7e094128ec61" providerId="ADAL" clId="{5EE5ACCB-E4A2-4F83-BB3D-671513B485A3}" dt="2023-02-22T07:13:59.364" v="6520" actId="478"/>
          <ac:spMkLst>
            <pc:docMk/>
            <pc:sldMk cId="1267490741" sldId="318"/>
            <ac:spMk id="9" creationId="{D5B1F8D4-97C4-D7A9-06F0-E53BA90D6BDF}"/>
          </ac:spMkLst>
        </pc:spChg>
        <pc:spChg chg="del">
          <ac:chgData name="KERİM KOÇ" userId="57505161-53f8-4c80-b384-7e094128ec61" providerId="ADAL" clId="{5EE5ACCB-E4A2-4F83-BB3D-671513B485A3}" dt="2023-02-22T07:14:00.156" v="6521" actId="478"/>
          <ac:spMkLst>
            <pc:docMk/>
            <pc:sldMk cId="1267490741" sldId="318"/>
            <ac:spMk id="10" creationId="{4477EB2F-5FD5-CF33-74DC-40941282E383}"/>
          </ac:spMkLst>
        </pc:spChg>
        <pc:spChg chg="del">
          <ac:chgData name="KERİM KOÇ" userId="57505161-53f8-4c80-b384-7e094128ec61" providerId="ADAL" clId="{5EE5ACCB-E4A2-4F83-BB3D-671513B485A3}" dt="2023-02-22T07:14:01.072" v="6522" actId="478"/>
          <ac:spMkLst>
            <pc:docMk/>
            <pc:sldMk cId="1267490741" sldId="318"/>
            <ac:spMk id="11" creationId="{9C5B8311-32FE-E893-551D-A29BCBD98E50}"/>
          </ac:spMkLst>
        </pc:spChg>
        <pc:spChg chg="del">
          <ac:chgData name="KERİM KOÇ" userId="57505161-53f8-4c80-b384-7e094128ec61" providerId="ADAL" clId="{5EE5ACCB-E4A2-4F83-BB3D-671513B485A3}" dt="2023-02-22T07:14:01.699" v="6523" actId="478"/>
          <ac:spMkLst>
            <pc:docMk/>
            <pc:sldMk cId="1267490741" sldId="318"/>
            <ac:spMk id="12" creationId="{14457373-29D0-CF8D-9715-3B058DA6C58E}"/>
          </ac:spMkLst>
        </pc:spChg>
        <pc:spChg chg="del">
          <ac:chgData name="KERİM KOÇ" userId="57505161-53f8-4c80-b384-7e094128ec61" providerId="ADAL" clId="{5EE5ACCB-E4A2-4F83-BB3D-671513B485A3}" dt="2023-02-22T07:14:24.167" v="6528" actId="478"/>
          <ac:spMkLst>
            <pc:docMk/>
            <pc:sldMk cId="1267490741" sldId="318"/>
            <ac:spMk id="13" creationId="{83D51E7A-C874-9054-5139-43A4D0D65020}"/>
          </ac:spMkLst>
        </pc:spChg>
        <pc:spChg chg="add del mod">
          <ac:chgData name="KERİM KOÇ" userId="57505161-53f8-4c80-b384-7e094128ec61" providerId="ADAL" clId="{5EE5ACCB-E4A2-4F83-BB3D-671513B485A3}" dt="2023-02-22T07:11:35.646" v="6446" actId="478"/>
          <ac:spMkLst>
            <pc:docMk/>
            <pc:sldMk cId="1267490741" sldId="318"/>
            <ac:spMk id="14" creationId="{0E975A39-15C6-E76C-8AC1-CC3FCF93C84E}"/>
          </ac:spMkLst>
        </pc:spChg>
        <pc:spChg chg="add del mod">
          <ac:chgData name="KERİM KOÇ" userId="57505161-53f8-4c80-b384-7e094128ec61" providerId="ADAL" clId="{5EE5ACCB-E4A2-4F83-BB3D-671513B485A3}" dt="2023-02-22T07:11:35.646" v="6446" actId="478"/>
          <ac:spMkLst>
            <pc:docMk/>
            <pc:sldMk cId="1267490741" sldId="318"/>
            <ac:spMk id="15" creationId="{75607801-5A3A-45A5-2713-F6767974E06E}"/>
          </ac:spMkLst>
        </pc:spChg>
        <pc:spChg chg="add del mod">
          <ac:chgData name="KERİM KOÇ" userId="57505161-53f8-4c80-b384-7e094128ec61" providerId="ADAL" clId="{5EE5ACCB-E4A2-4F83-BB3D-671513B485A3}" dt="2023-02-22T07:11:35.646" v="6446" actId="478"/>
          <ac:spMkLst>
            <pc:docMk/>
            <pc:sldMk cId="1267490741" sldId="318"/>
            <ac:spMk id="16" creationId="{E1D322B8-5550-04EC-24F3-E94D0E439BA2}"/>
          </ac:spMkLst>
        </pc:spChg>
        <pc:spChg chg="add del mod">
          <ac:chgData name="KERİM KOÇ" userId="57505161-53f8-4c80-b384-7e094128ec61" providerId="ADAL" clId="{5EE5ACCB-E4A2-4F83-BB3D-671513B485A3}" dt="2023-02-22T07:11:35.646" v="6446" actId="478"/>
          <ac:spMkLst>
            <pc:docMk/>
            <pc:sldMk cId="1267490741" sldId="318"/>
            <ac:spMk id="17" creationId="{B2ABF74C-2A15-7CCB-DD0F-DDC93B602A9D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18" creationId="{6A72C5A9-2316-BBA2-3867-7C1A5619F4AE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19" creationId="{5CE8FC49-19BC-9D45-2050-19E959276570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0" creationId="{FF76AFCB-8E1C-3FBD-D996-35EB02B59A6A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1" creationId="{0C1D7178-7A68-E70A-FA83-233D25034C63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2" creationId="{1E1838ED-62F5-1AFE-6607-067EED5B25A5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3" creationId="{390AFD74-DBDA-4351-4445-BF453C487D5A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4" creationId="{39764423-AC1A-A57E-846B-AD9657B54397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5" creationId="{30F89835-83F6-21FC-0AFA-20C3290A0F0A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6" creationId="{D8EB37D9-F9A0-31BD-063F-FF564E7B77C9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7" creationId="{56AB3327-27D1-6790-00AC-4F182C9CED2D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8" creationId="{2409B4D6-5862-3D2C-1DCD-06447EEBE129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29" creationId="{F0C93009-0A1D-40EB-1631-CBDFB2559E47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30" creationId="{50487421-F358-E121-5B45-88A88EAE7D49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31" creationId="{C27D2957-66AC-E7C6-0607-28F18D5351AC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32" creationId="{496D028C-4A57-74D4-61AB-3BBEC1CCC2A1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33" creationId="{259F0B0F-364D-BFEB-C336-1BF5C3C0CBB6}"/>
          </ac:spMkLst>
        </pc:spChg>
        <pc:spChg chg="add mod">
          <ac:chgData name="KERİM KOÇ" userId="57505161-53f8-4c80-b384-7e094128ec61" providerId="ADAL" clId="{5EE5ACCB-E4A2-4F83-BB3D-671513B485A3}" dt="2023-02-22T07:14:57.232" v="6530" actId="164"/>
          <ac:spMkLst>
            <pc:docMk/>
            <pc:sldMk cId="1267490741" sldId="318"/>
            <ac:spMk id="34" creationId="{DE5E6DDE-5254-D9A5-0B5F-0AE55C04ACE2}"/>
          </ac:spMkLst>
        </pc:spChg>
        <pc:grpChg chg="add mod">
          <ac:chgData name="KERİM KOÇ" userId="57505161-53f8-4c80-b384-7e094128ec61" providerId="ADAL" clId="{5EE5ACCB-E4A2-4F83-BB3D-671513B485A3}" dt="2023-02-22T07:14:57.232" v="6530" actId="164"/>
          <ac:grpSpMkLst>
            <pc:docMk/>
            <pc:sldMk cId="1267490741" sldId="318"/>
            <ac:grpSpMk id="35" creationId="{CBF71A22-8E07-7210-5198-06BC996D6754}"/>
          </ac:grpSpMkLst>
        </pc:grpChg>
        <pc:picChg chg="del">
          <ac:chgData name="KERİM KOÇ" userId="57505161-53f8-4c80-b384-7e094128ec61" providerId="ADAL" clId="{5EE5ACCB-E4A2-4F83-BB3D-671513B485A3}" dt="2023-02-22T07:11:04.552" v="6439" actId="478"/>
          <ac:picMkLst>
            <pc:docMk/>
            <pc:sldMk cId="1267490741" sldId="318"/>
            <ac:picMk id="3" creationId="{B133DB1D-02E4-74EC-4D27-7B3AF9C0379A}"/>
          </ac:picMkLst>
        </pc:picChg>
        <pc:picChg chg="add mod">
          <ac:chgData name="KERİM KOÇ" userId="57505161-53f8-4c80-b384-7e094128ec61" providerId="ADAL" clId="{5EE5ACCB-E4A2-4F83-BB3D-671513B485A3}" dt="2023-02-22T07:14:57.232" v="6530" actId="164"/>
          <ac:picMkLst>
            <pc:docMk/>
            <pc:sldMk cId="1267490741" sldId="318"/>
            <ac:picMk id="4" creationId="{EB435FF8-A002-D7ED-22A8-0C3FBC5ED68D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16:57.611" v="6555" actId="1076"/>
        <pc:sldMkLst>
          <pc:docMk/>
          <pc:sldMk cId="1986774580" sldId="319"/>
        </pc:sldMkLst>
        <pc:spChg chg="mod">
          <ac:chgData name="KERİM KOÇ" userId="57505161-53f8-4c80-b384-7e094128ec61" providerId="ADAL" clId="{5EE5ACCB-E4A2-4F83-BB3D-671513B485A3}" dt="2023-02-22T07:15:33.418" v="6534"/>
          <ac:spMkLst>
            <pc:docMk/>
            <pc:sldMk cId="1986774580" sldId="319"/>
            <ac:spMk id="5" creationId="{D6B99DDC-3E5F-C368-42C2-F13125F3A1A6}"/>
          </ac:spMkLst>
        </pc:spChg>
        <pc:spChg chg="mod">
          <ac:chgData name="KERİM KOÇ" userId="57505161-53f8-4c80-b384-7e094128ec61" providerId="ADAL" clId="{5EE5ACCB-E4A2-4F83-BB3D-671513B485A3}" dt="2023-02-22T07:15:33.418" v="6534"/>
          <ac:spMkLst>
            <pc:docMk/>
            <pc:sldMk cId="1986774580" sldId="319"/>
            <ac:spMk id="6" creationId="{2AA97C30-2DC7-CEED-0090-201013A57444}"/>
          </ac:spMkLst>
        </pc:spChg>
        <pc:spChg chg="mod">
          <ac:chgData name="KERİM KOÇ" userId="57505161-53f8-4c80-b384-7e094128ec61" providerId="ADAL" clId="{5EE5ACCB-E4A2-4F83-BB3D-671513B485A3}" dt="2023-02-22T07:16:45.345" v="6550" actId="6549"/>
          <ac:spMkLst>
            <pc:docMk/>
            <pc:sldMk cId="1986774580" sldId="319"/>
            <ac:spMk id="7" creationId="{326F1FF9-E5FD-3383-8F81-36DE8B929D3E}"/>
          </ac:spMkLst>
        </pc:spChg>
        <pc:spChg chg="mod">
          <ac:chgData name="KERİM KOÇ" userId="57505161-53f8-4c80-b384-7e094128ec61" providerId="ADAL" clId="{5EE5ACCB-E4A2-4F83-BB3D-671513B485A3}" dt="2023-02-22T07:15:33.418" v="6534"/>
          <ac:spMkLst>
            <pc:docMk/>
            <pc:sldMk cId="1986774580" sldId="319"/>
            <ac:spMk id="8" creationId="{6DB03923-0D8A-D366-9303-148BE0566DF7}"/>
          </ac:spMkLst>
        </pc:spChg>
        <pc:spChg chg="add mod">
          <ac:chgData name="KERİM KOÇ" userId="57505161-53f8-4c80-b384-7e094128ec61" providerId="ADAL" clId="{5EE5ACCB-E4A2-4F83-BB3D-671513B485A3}" dt="2023-02-22T07:16:57.611" v="6555" actId="1076"/>
          <ac:spMkLst>
            <pc:docMk/>
            <pc:sldMk cId="1986774580" sldId="319"/>
            <ac:spMk id="11" creationId="{D69EAB04-BBA1-6119-DBC8-3CD1332861A3}"/>
          </ac:spMkLst>
        </pc:spChg>
        <pc:spChg chg="add mod">
          <ac:chgData name="KERİM KOÇ" userId="57505161-53f8-4c80-b384-7e094128ec61" providerId="ADAL" clId="{5EE5ACCB-E4A2-4F83-BB3D-671513B485A3}" dt="2023-02-22T07:16:54.655" v="6554" actId="1076"/>
          <ac:spMkLst>
            <pc:docMk/>
            <pc:sldMk cId="1986774580" sldId="319"/>
            <ac:spMk id="12" creationId="{FFDCC381-76AB-5042-BDFD-E5FD867397BA}"/>
          </ac:spMkLst>
        </pc:spChg>
        <pc:spChg chg="add mod">
          <ac:chgData name="KERİM KOÇ" userId="57505161-53f8-4c80-b384-7e094128ec61" providerId="ADAL" clId="{5EE5ACCB-E4A2-4F83-BB3D-671513B485A3}" dt="2023-02-22T07:16:50.712" v="6553" actId="1076"/>
          <ac:spMkLst>
            <pc:docMk/>
            <pc:sldMk cId="1986774580" sldId="319"/>
            <ac:spMk id="13" creationId="{246E40D1-0D6E-8801-B8DF-2F34D2B612A3}"/>
          </ac:spMkLst>
        </pc:spChg>
        <pc:spChg chg="add mod">
          <ac:chgData name="KERİM KOÇ" userId="57505161-53f8-4c80-b384-7e094128ec61" providerId="ADAL" clId="{5EE5ACCB-E4A2-4F83-BB3D-671513B485A3}" dt="2023-02-22T07:16:38.247" v="6548" actId="1038"/>
          <ac:spMkLst>
            <pc:docMk/>
            <pc:sldMk cId="1986774580" sldId="319"/>
            <ac:spMk id="14" creationId="{4123C4F4-0C33-E018-ADC8-1C4B43345465}"/>
          </ac:spMkLst>
        </pc:spChg>
        <pc:grpChg chg="add mod">
          <ac:chgData name="KERİM KOÇ" userId="57505161-53f8-4c80-b384-7e094128ec61" providerId="ADAL" clId="{5EE5ACCB-E4A2-4F83-BB3D-671513B485A3}" dt="2023-02-22T07:15:44.797" v="6537" actId="14100"/>
          <ac:grpSpMkLst>
            <pc:docMk/>
            <pc:sldMk cId="1986774580" sldId="319"/>
            <ac:grpSpMk id="2" creationId="{CFABEA47-92E6-D8E3-2201-7B034E1F0D3D}"/>
          </ac:grpSpMkLst>
        </pc:grpChg>
        <pc:grpChg chg="del">
          <ac:chgData name="KERİM KOÇ" userId="57505161-53f8-4c80-b384-7e094128ec61" providerId="ADAL" clId="{5EE5ACCB-E4A2-4F83-BB3D-671513B485A3}" dt="2023-02-22T07:15:32.216" v="6533" actId="478"/>
          <ac:grpSpMkLst>
            <pc:docMk/>
            <pc:sldMk cId="1986774580" sldId="319"/>
            <ac:grpSpMk id="35" creationId="{CBF71A22-8E07-7210-5198-06BC996D6754}"/>
          </ac:grpSpMkLst>
        </pc:grpChg>
        <pc:picChg chg="mod">
          <ac:chgData name="KERİM KOÇ" userId="57505161-53f8-4c80-b384-7e094128ec61" providerId="ADAL" clId="{5EE5ACCB-E4A2-4F83-BB3D-671513B485A3}" dt="2023-02-22T07:15:33.418" v="6534"/>
          <ac:picMkLst>
            <pc:docMk/>
            <pc:sldMk cId="1986774580" sldId="319"/>
            <ac:picMk id="3" creationId="{CC4B089F-6FB2-70B8-F34D-D99CD190B66E}"/>
          </ac:picMkLst>
        </pc:picChg>
        <pc:picChg chg="add mod">
          <ac:chgData name="KERİM KOÇ" userId="57505161-53f8-4c80-b384-7e094128ec61" providerId="ADAL" clId="{5EE5ACCB-E4A2-4F83-BB3D-671513B485A3}" dt="2023-02-22T07:16:48.256" v="6552" actId="1076"/>
          <ac:picMkLst>
            <pc:docMk/>
            <pc:sldMk cId="1986774580" sldId="319"/>
            <ac:picMk id="10" creationId="{78FADA0F-A468-1673-4E03-52A2C3977B10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17:40.839" v="6564" actId="1076"/>
        <pc:sldMkLst>
          <pc:docMk/>
          <pc:sldMk cId="471996209" sldId="320"/>
        </pc:sldMkLst>
        <pc:spChg chg="del">
          <ac:chgData name="KERİM KOÇ" userId="57505161-53f8-4c80-b384-7e094128ec61" providerId="ADAL" clId="{5EE5ACCB-E4A2-4F83-BB3D-671513B485A3}" dt="2023-02-22T07:17:34.696" v="6560" actId="478"/>
          <ac:spMkLst>
            <pc:docMk/>
            <pc:sldMk cId="471996209" sldId="320"/>
            <ac:spMk id="11" creationId="{D69EAB04-BBA1-6119-DBC8-3CD1332861A3}"/>
          </ac:spMkLst>
        </pc:spChg>
        <pc:spChg chg="del">
          <ac:chgData name="KERİM KOÇ" userId="57505161-53f8-4c80-b384-7e094128ec61" providerId="ADAL" clId="{5EE5ACCB-E4A2-4F83-BB3D-671513B485A3}" dt="2023-02-22T07:17:32.733" v="6558" actId="478"/>
          <ac:spMkLst>
            <pc:docMk/>
            <pc:sldMk cId="471996209" sldId="320"/>
            <ac:spMk id="12" creationId="{FFDCC381-76AB-5042-BDFD-E5FD867397BA}"/>
          </ac:spMkLst>
        </pc:spChg>
        <pc:spChg chg="del">
          <ac:chgData name="KERİM KOÇ" userId="57505161-53f8-4c80-b384-7e094128ec61" providerId="ADAL" clId="{5EE5ACCB-E4A2-4F83-BB3D-671513B485A3}" dt="2023-02-22T07:17:35.495" v="6561" actId="478"/>
          <ac:spMkLst>
            <pc:docMk/>
            <pc:sldMk cId="471996209" sldId="320"/>
            <ac:spMk id="13" creationId="{246E40D1-0D6E-8801-B8DF-2F34D2B612A3}"/>
          </ac:spMkLst>
        </pc:spChg>
        <pc:spChg chg="del">
          <ac:chgData name="KERİM KOÇ" userId="57505161-53f8-4c80-b384-7e094128ec61" providerId="ADAL" clId="{5EE5ACCB-E4A2-4F83-BB3D-671513B485A3}" dt="2023-02-22T07:17:36.238" v="6562" actId="478"/>
          <ac:spMkLst>
            <pc:docMk/>
            <pc:sldMk cId="471996209" sldId="320"/>
            <ac:spMk id="14" creationId="{4123C4F4-0C33-E018-ADC8-1C4B43345465}"/>
          </ac:spMkLst>
        </pc:spChg>
        <pc:grpChg chg="del">
          <ac:chgData name="KERİM KOÇ" userId="57505161-53f8-4c80-b384-7e094128ec61" providerId="ADAL" clId="{5EE5ACCB-E4A2-4F83-BB3D-671513B485A3}" dt="2023-02-22T07:17:31.326" v="6557" actId="478"/>
          <ac:grpSpMkLst>
            <pc:docMk/>
            <pc:sldMk cId="471996209" sldId="320"/>
            <ac:grpSpMk id="2" creationId="{CFABEA47-92E6-D8E3-2201-7B034E1F0D3D}"/>
          </ac:grpSpMkLst>
        </pc:grpChg>
        <pc:picChg chg="add mod">
          <ac:chgData name="KERİM KOÇ" userId="57505161-53f8-4c80-b384-7e094128ec61" providerId="ADAL" clId="{5EE5ACCB-E4A2-4F83-BB3D-671513B485A3}" dt="2023-02-22T07:17:40.839" v="6564" actId="1076"/>
          <ac:picMkLst>
            <pc:docMk/>
            <pc:sldMk cId="471996209" sldId="320"/>
            <ac:picMk id="9" creationId="{E9547BFC-B20E-DB97-6A5D-6640B1573BA9}"/>
          </ac:picMkLst>
        </pc:picChg>
        <pc:picChg chg="del">
          <ac:chgData name="KERİM KOÇ" userId="57505161-53f8-4c80-b384-7e094128ec61" providerId="ADAL" clId="{5EE5ACCB-E4A2-4F83-BB3D-671513B485A3}" dt="2023-02-22T07:17:33.930" v="6559" actId="478"/>
          <ac:picMkLst>
            <pc:docMk/>
            <pc:sldMk cId="471996209" sldId="320"/>
            <ac:picMk id="10" creationId="{78FADA0F-A468-1673-4E03-52A2C3977B10}"/>
          </ac:picMkLst>
        </pc:picChg>
      </pc:sldChg>
      <pc:sldChg chg="addSp delSp modSp add mod">
        <pc:chgData name="KERİM KOÇ" userId="57505161-53f8-4c80-b384-7e094128ec61" providerId="ADAL" clId="{5EE5ACCB-E4A2-4F83-BB3D-671513B485A3}" dt="2023-02-22T07:18:32.195" v="6579" actId="2085"/>
        <pc:sldMkLst>
          <pc:docMk/>
          <pc:sldMk cId="3339352415" sldId="321"/>
        </pc:sldMkLst>
        <pc:spChg chg="add mod">
          <ac:chgData name="KERİM KOÇ" userId="57505161-53f8-4c80-b384-7e094128ec61" providerId="ADAL" clId="{5EE5ACCB-E4A2-4F83-BB3D-671513B485A3}" dt="2023-02-22T07:18:32.195" v="6579" actId="2085"/>
          <ac:spMkLst>
            <pc:docMk/>
            <pc:sldMk cId="3339352415" sldId="321"/>
            <ac:spMk id="4" creationId="{A252A7ED-19A1-620F-3092-BE0F64087273}"/>
          </ac:spMkLst>
        </pc:spChg>
        <pc:picChg chg="add mod">
          <ac:chgData name="KERİM KOÇ" userId="57505161-53f8-4c80-b384-7e094128ec61" providerId="ADAL" clId="{5EE5ACCB-E4A2-4F83-BB3D-671513B485A3}" dt="2023-02-22T07:18:11.865" v="6568" actId="1076"/>
          <ac:picMkLst>
            <pc:docMk/>
            <pc:sldMk cId="3339352415" sldId="321"/>
            <ac:picMk id="3" creationId="{8F8E9C8E-1957-E4FB-8D2B-BAF2D7C2743B}"/>
          </ac:picMkLst>
        </pc:picChg>
        <pc:picChg chg="del">
          <ac:chgData name="KERİM KOÇ" userId="57505161-53f8-4c80-b384-7e094128ec61" providerId="ADAL" clId="{5EE5ACCB-E4A2-4F83-BB3D-671513B485A3}" dt="2023-02-22T07:17:55.847" v="6566" actId="478"/>
          <ac:picMkLst>
            <pc:docMk/>
            <pc:sldMk cId="3339352415" sldId="321"/>
            <ac:picMk id="9" creationId="{E9547BFC-B20E-DB97-6A5D-6640B1573BA9}"/>
          </ac:picMkLst>
        </pc:picChg>
      </pc:sldChg>
      <pc:sldChg chg="addSp modSp add del mod">
        <pc:chgData name="KERİM KOÇ" userId="57505161-53f8-4c80-b384-7e094128ec61" providerId="ADAL" clId="{5EE5ACCB-E4A2-4F83-BB3D-671513B485A3}" dt="2023-03-04T11:38:52.001" v="6603" actId="47"/>
        <pc:sldMkLst>
          <pc:docMk/>
          <pc:sldMk cId="556810929" sldId="322"/>
        </pc:sldMkLst>
        <pc:spChg chg="add mod">
          <ac:chgData name="KERİM KOÇ" userId="57505161-53f8-4c80-b384-7e094128ec61" providerId="ADAL" clId="{5EE5ACCB-E4A2-4F83-BB3D-671513B485A3}" dt="2023-02-23T11:47:38.224" v="6587" actId="208"/>
          <ac:spMkLst>
            <pc:docMk/>
            <pc:sldMk cId="556810929" sldId="322"/>
            <ac:spMk id="2" creationId="{F423336D-6736-D0C6-4E80-407C315D25CA}"/>
          </ac:spMkLst>
        </pc:spChg>
        <pc:picChg chg="mod">
          <ac:chgData name="KERİM KOÇ" userId="57505161-53f8-4c80-b384-7e094128ec61" providerId="ADAL" clId="{5EE5ACCB-E4A2-4F83-BB3D-671513B485A3}" dt="2023-02-23T11:47:20.445" v="6584" actId="1076"/>
          <ac:picMkLst>
            <pc:docMk/>
            <pc:sldMk cId="556810929" sldId="322"/>
            <ac:picMk id="4" creationId="{9858ACA0-82DE-AF58-0A60-7A84B79DB1C6}"/>
          </ac:picMkLst>
        </pc:picChg>
      </pc:sldChg>
    </pc:docChg>
  </pc:docChgLst>
  <pc:docChgLst>
    <pc:chgData name="KERİM KOÇ" userId="57505161-53f8-4c80-b384-7e094128ec61" providerId="ADAL" clId="{DEC6B572-FF57-45B2-920E-2409A965C54F}"/>
    <pc:docChg chg="undo custSel addSld delSld modSld sldOrd">
      <pc:chgData name="KERİM KOÇ" userId="57505161-53f8-4c80-b384-7e094128ec61" providerId="ADAL" clId="{DEC6B572-FF57-45B2-920E-2409A965C54F}" dt="2023-02-21T06:32:49.013" v="6241" actId="1076"/>
      <pc:docMkLst>
        <pc:docMk/>
      </pc:docMkLst>
      <pc:sldChg chg="addSp modSp mod ord">
        <pc:chgData name="KERİM KOÇ" userId="57505161-53f8-4c80-b384-7e094128ec61" providerId="ADAL" clId="{DEC6B572-FF57-45B2-920E-2409A965C54F}" dt="2023-02-18T14:09:54.231" v="2502" actId="1076"/>
        <pc:sldMkLst>
          <pc:docMk/>
          <pc:sldMk cId="636236116" sldId="256"/>
        </pc:sldMkLst>
        <pc:spChg chg="mod">
          <ac:chgData name="KERİM KOÇ" userId="57505161-53f8-4c80-b384-7e094128ec61" providerId="ADAL" clId="{DEC6B572-FF57-45B2-920E-2409A965C54F}" dt="2023-02-16T15:30:48.393" v="37" actId="27636"/>
          <ac:spMkLst>
            <pc:docMk/>
            <pc:sldMk cId="636236116" sldId="256"/>
            <ac:spMk id="2" creationId="{C902A5FF-1C4D-436C-3025-AEAA98940E81}"/>
          </ac:spMkLst>
        </pc:spChg>
        <pc:spChg chg="mod">
          <ac:chgData name="KERİM KOÇ" userId="57505161-53f8-4c80-b384-7e094128ec61" providerId="ADAL" clId="{DEC6B572-FF57-45B2-920E-2409A965C54F}" dt="2023-02-16T15:30:43.163" v="33" actId="1076"/>
          <ac:spMkLst>
            <pc:docMk/>
            <pc:sldMk cId="636236116" sldId="256"/>
            <ac:spMk id="3" creationId="{34747066-C0C5-1699-FC5F-DA5DA3F01771}"/>
          </ac:spMkLst>
        </pc:spChg>
        <pc:spChg chg="add mod">
          <ac:chgData name="KERİM KOÇ" userId="57505161-53f8-4c80-b384-7e094128ec61" providerId="ADAL" clId="{DEC6B572-FF57-45B2-920E-2409A965C54F}" dt="2023-02-18T14:09:54.231" v="2502" actId="1076"/>
          <ac:spMkLst>
            <pc:docMk/>
            <pc:sldMk cId="636236116" sldId="256"/>
            <ac:spMk id="4" creationId="{6C767FBF-B6D3-2CE0-3993-851CEBB79BBB}"/>
          </ac:spMkLst>
        </pc:spChg>
      </pc:sldChg>
      <pc:sldChg chg="addSp delSp modSp mod modAnim">
        <pc:chgData name="KERİM KOÇ" userId="57505161-53f8-4c80-b384-7e094128ec61" providerId="ADAL" clId="{DEC6B572-FF57-45B2-920E-2409A965C54F}" dt="2023-02-16T15:35:08.591" v="565" actId="478"/>
        <pc:sldMkLst>
          <pc:docMk/>
          <pc:sldMk cId="584964876" sldId="257"/>
        </pc:sldMkLst>
        <pc:spChg chg="del">
          <ac:chgData name="KERİM KOÇ" userId="57505161-53f8-4c80-b384-7e094128ec61" providerId="ADAL" clId="{DEC6B572-FF57-45B2-920E-2409A965C54F}" dt="2023-02-16T15:35:08.591" v="565" actId="478"/>
          <ac:spMkLst>
            <pc:docMk/>
            <pc:sldMk cId="584964876" sldId="257"/>
            <ac:spMk id="2" creationId="{CA85D0D5-9981-2386-8799-EE51044673A7}"/>
          </ac:spMkLst>
        </pc:spChg>
        <pc:spChg chg="mod">
          <ac:chgData name="KERİM KOÇ" userId="57505161-53f8-4c80-b384-7e094128ec61" providerId="ADAL" clId="{DEC6B572-FF57-45B2-920E-2409A965C54F}" dt="2023-02-16T15:32:06.034" v="184" actId="20577"/>
          <ac:spMkLst>
            <pc:docMk/>
            <pc:sldMk cId="584964876" sldId="257"/>
            <ac:spMk id="3" creationId="{41BEE3D1-6302-6C38-1559-DEB58D996AC2}"/>
          </ac:spMkLst>
        </pc:spChg>
        <pc:spChg chg="add mod">
          <ac:chgData name="KERİM KOÇ" userId="57505161-53f8-4c80-b384-7e094128ec61" providerId="ADAL" clId="{DEC6B572-FF57-45B2-920E-2409A965C54F}" dt="2023-02-16T15:35:08.591" v="565" actId="478"/>
          <ac:spMkLst>
            <pc:docMk/>
            <pc:sldMk cId="584964876" sldId="257"/>
            <ac:spMk id="5" creationId="{244DA8DC-91D6-6295-2E4A-8D5028ED28D7}"/>
          </ac:spMkLst>
        </pc:spChg>
      </pc:sldChg>
      <pc:sldChg chg="del">
        <pc:chgData name="KERİM KOÇ" userId="57505161-53f8-4c80-b384-7e094128ec61" providerId="ADAL" clId="{DEC6B572-FF57-45B2-920E-2409A965C54F}" dt="2023-02-16T15:32:13.618" v="185" actId="47"/>
        <pc:sldMkLst>
          <pc:docMk/>
          <pc:sldMk cId="3947048227" sldId="258"/>
        </pc:sldMkLst>
      </pc:sldChg>
      <pc:sldChg chg="modSp mod modAnim">
        <pc:chgData name="KERİM KOÇ" userId="57505161-53f8-4c80-b384-7e094128ec61" providerId="ADAL" clId="{DEC6B572-FF57-45B2-920E-2409A965C54F}" dt="2023-02-16T21:02:01.565" v="572" actId="15"/>
        <pc:sldMkLst>
          <pc:docMk/>
          <pc:sldMk cId="3941529161" sldId="259"/>
        </pc:sldMkLst>
        <pc:spChg chg="mod">
          <ac:chgData name="KERİM KOÇ" userId="57505161-53f8-4c80-b384-7e094128ec61" providerId="ADAL" clId="{DEC6B572-FF57-45B2-920E-2409A965C54F}" dt="2023-02-16T15:32:19.289" v="196" actId="20577"/>
          <ac:spMkLst>
            <pc:docMk/>
            <pc:sldMk cId="3941529161" sldId="259"/>
            <ac:spMk id="2" creationId="{CA85D0D5-9981-2386-8799-EE51044673A7}"/>
          </ac:spMkLst>
        </pc:spChg>
        <pc:spChg chg="mod">
          <ac:chgData name="KERİM KOÇ" userId="57505161-53f8-4c80-b384-7e094128ec61" providerId="ADAL" clId="{DEC6B572-FF57-45B2-920E-2409A965C54F}" dt="2023-02-16T21:02:01.565" v="572" actId="15"/>
          <ac:spMkLst>
            <pc:docMk/>
            <pc:sldMk cId="3941529161" sldId="259"/>
            <ac:spMk id="3" creationId="{41BEE3D1-6302-6C38-1559-DEB58D996AC2}"/>
          </ac:spMkLst>
        </pc:spChg>
      </pc:sldChg>
      <pc:sldChg chg="addSp modSp mod modAnim">
        <pc:chgData name="KERİM KOÇ" userId="57505161-53f8-4c80-b384-7e094128ec61" providerId="ADAL" clId="{DEC6B572-FF57-45B2-920E-2409A965C54F}" dt="2023-02-18T09:07:30.270" v="1740" actId="1076"/>
        <pc:sldMkLst>
          <pc:docMk/>
          <pc:sldMk cId="2869941606" sldId="260"/>
        </pc:sldMkLst>
        <pc:spChg chg="mod">
          <ac:chgData name="KERİM KOÇ" userId="57505161-53f8-4c80-b384-7e094128ec61" providerId="ADAL" clId="{DEC6B572-FF57-45B2-920E-2409A965C54F}" dt="2023-02-18T09:06:43.260" v="1736" actId="20577"/>
          <ac:spMkLst>
            <pc:docMk/>
            <pc:sldMk cId="2869941606" sldId="260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08:58:09.137" v="1360" actId="20577"/>
          <ac:spMkLst>
            <pc:docMk/>
            <pc:sldMk cId="2869941606" sldId="260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09:07:30.270" v="1740" actId="1076"/>
          <ac:picMkLst>
            <pc:docMk/>
            <pc:sldMk cId="2869941606" sldId="260"/>
            <ac:picMk id="4" creationId="{A749383A-E2A1-8AB8-AB63-CCCF73B22CE3}"/>
          </ac:picMkLst>
        </pc:picChg>
      </pc:sldChg>
      <pc:sldChg chg="modSp mod modAnim">
        <pc:chgData name="KERİM KOÇ" userId="57505161-53f8-4c80-b384-7e094128ec61" providerId="ADAL" clId="{DEC6B572-FF57-45B2-920E-2409A965C54F}" dt="2023-02-19T11:32:42.070" v="5361" actId="20577"/>
        <pc:sldMkLst>
          <pc:docMk/>
          <pc:sldMk cId="1703341340" sldId="261"/>
        </pc:sldMkLst>
        <pc:spChg chg="mod">
          <ac:chgData name="KERİM KOÇ" userId="57505161-53f8-4c80-b384-7e094128ec61" providerId="ADAL" clId="{DEC6B572-FF57-45B2-920E-2409A965C54F}" dt="2023-02-16T15:34:19.610" v="490" actId="20577"/>
          <ac:spMkLst>
            <pc:docMk/>
            <pc:sldMk cId="1703341340" sldId="261"/>
            <ac:spMk id="2" creationId="{CA85D0D5-9981-2386-8799-EE51044673A7}"/>
          </ac:spMkLst>
        </pc:spChg>
        <pc:spChg chg="mod">
          <ac:chgData name="KERİM KOÇ" userId="57505161-53f8-4c80-b384-7e094128ec61" providerId="ADAL" clId="{DEC6B572-FF57-45B2-920E-2409A965C54F}" dt="2023-02-19T11:32:42.070" v="5361" actId="20577"/>
          <ac:spMkLst>
            <pc:docMk/>
            <pc:sldMk cId="1703341340" sldId="261"/>
            <ac:spMk id="3" creationId="{41BEE3D1-6302-6C38-1559-DEB58D996AC2}"/>
          </ac:spMkLst>
        </pc:spChg>
      </pc:sldChg>
      <pc:sldChg chg="addSp delSp modSp add mod">
        <pc:chgData name="KERİM KOÇ" userId="57505161-53f8-4c80-b384-7e094128ec61" providerId="ADAL" clId="{DEC6B572-FF57-45B2-920E-2409A965C54F}" dt="2023-02-20T15:44:41.698" v="5733" actId="113"/>
        <pc:sldMkLst>
          <pc:docMk/>
          <pc:sldMk cId="2084285213" sldId="262"/>
        </pc:sldMkLst>
        <pc:spChg chg="mod">
          <ac:chgData name="KERİM KOÇ" userId="57505161-53f8-4c80-b384-7e094128ec61" providerId="ADAL" clId="{DEC6B572-FF57-45B2-920E-2409A965C54F}" dt="2023-02-20T15:44:41.698" v="5733" actId="113"/>
          <ac:spMkLst>
            <pc:docMk/>
            <pc:sldMk cId="2084285213" sldId="262"/>
            <ac:spMk id="3" creationId="{AF9EDE38-B017-F882-D7B3-DD1D6280E071}"/>
          </ac:spMkLst>
        </pc:spChg>
        <pc:picChg chg="add del">
          <ac:chgData name="KERİM KOÇ" userId="57505161-53f8-4c80-b384-7e094128ec61" providerId="ADAL" clId="{DEC6B572-FF57-45B2-920E-2409A965C54F}" dt="2023-02-18T13:41:25.335" v="1827" actId="478"/>
          <ac:picMkLst>
            <pc:docMk/>
            <pc:sldMk cId="2084285213" sldId="262"/>
            <ac:picMk id="4" creationId="{E159165F-EDEB-C115-AFB4-8B73298E4560}"/>
          </ac:picMkLst>
        </pc:picChg>
        <pc:picChg chg="add mod">
          <ac:chgData name="KERİM KOÇ" userId="57505161-53f8-4c80-b384-7e094128ec61" providerId="ADAL" clId="{DEC6B572-FF57-45B2-920E-2409A965C54F}" dt="2023-02-18T13:42:20.832" v="1835" actId="1076"/>
          <ac:picMkLst>
            <pc:docMk/>
            <pc:sldMk cId="2084285213" sldId="262"/>
            <ac:picMk id="5" creationId="{A06DE7A6-E427-C2AE-DF7E-B4DF100B41EB}"/>
          </ac:picMkLst>
        </pc:picChg>
      </pc:sldChg>
      <pc:sldChg chg="modSp add del mod">
        <pc:chgData name="KERİM KOÇ" userId="57505161-53f8-4c80-b384-7e094128ec61" providerId="ADAL" clId="{DEC6B572-FF57-45B2-920E-2409A965C54F}" dt="2023-02-20T15:48:38.043" v="5750" actId="47"/>
        <pc:sldMkLst>
          <pc:docMk/>
          <pc:sldMk cId="1181750657" sldId="263"/>
        </pc:sldMkLst>
        <pc:spChg chg="mod">
          <ac:chgData name="KERİM KOÇ" userId="57505161-53f8-4c80-b384-7e094128ec61" providerId="ADAL" clId="{DEC6B572-FF57-45B2-920E-2409A965C54F}" dt="2023-02-18T08:53:35.794" v="1048" actId="20577"/>
          <ac:spMkLst>
            <pc:docMk/>
            <pc:sldMk cId="1181750657" sldId="263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08:57:40.079" v="1354" actId="113"/>
          <ac:spMkLst>
            <pc:docMk/>
            <pc:sldMk cId="1181750657" sldId="263"/>
            <ac:spMk id="3" creationId="{AF9EDE38-B017-F882-D7B3-DD1D6280E071}"/>
          </ac:spMkLst>
        </pc:spChg>
      </pc:sldChg>
      <pc:sldChg chg="addSp modSp add mod modAnim">
        <pc:chgData name="KERİM KOÇ" userId="57505161-53f8-4c80-b384-7e094128ec61" providerId="ADAL" clId="{DEC6B572-FF57-45B2-920E-2409A965C54F}" dt="2023-02-18T13:38:53.595" v="1746" actId="1076"/>
        <pc:sldMkLst>
          <pc:docMk/>
          <pc:sldMk cId="2747556616" sldId="264"/>
        </pc:sldMkLst>
        <pc:spChg chg="mod">
          <ac:chgData name="KERİM KOÇ" userId="57505161-53f8-4c80-b384-7e094128ec61" providerId="ADAL" clId="{DEC6B572-FF57-45B2-920E-2409A965C54F}" dt="2023-02-18T08:59:37.436" v="1368" actId="20577"/>
          <ac:spMkLst>
            <pc:docMk/>
            <pc:sldMk cId="2747556616" sldId="264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13:38:50.657" v="1745" actId="14100"/>
          <ac:spMkLst>
            <pc:docMk/>
            <pc:sldMk cId="2747556616" sldId="264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3:38:53.595" v="1746" actId="1076"/>
          <ac:picMkLst>
            <pc:docMk/>
            <pc:sldMk cId="2747556616" sldId="264"/>
            <ac:picMk id="4" creationId="{511830C3-B9CE-EE6A-C461-406EBF5ACD29}"/>
          </ac:picMkLst>
        </pc:picChg>
      </pc:sldChg>
      <pc:sldChg chg="add ord">
        <pc:chgData name="KERİM KOÇ" userId="57505161-53f8-4c80-b384-7e094128ec61" providerId="ADAL" clId="{DEC6B572-FF57-45B2-920E-2409A965C54F}" dt="2023-02-20T15:48:59.519" v="5752"/>
        <pc:sldMkLst>
          <pc:docMk/>
          <pc:sldMk cId="2311139259" sldId="265"/>
        </pc:sldMkLst>
      </pc:sldChg>
      <pc:sldChg chg="addSp delSp modSp add mod delAnim">
        <pc:chgData name="KERİM KOÇ" userId="57505161-53f8-4c80-b384-7e094128ec61" providerId="ADAL" clId="{DEC6B572-FF57-45B2-920E-2409A965C54F}" dt="2023-02-18T13:46:20.325" v="1915" actId="20577"/>
        <pc:sldMkLst>
          <pc:docMk/>
          <pc:sldMk cId="2169544218" sldId="266"/>
        </pc:sldMkLst>
        <pc:spChg chg="mod">
          <ac:chgData name="KERİM KOÇ" userId="57505161-53f8-4c80-b384-7e094128ec61" providerId="ADAL" clId="{DEC6B572-FF57-45B2-920E-2409A965C54F}" dt="2023-02-18T13:43:28.339" v="1861" actId="20577"/>
          <ac:spMkLst>
            <pc:docMk/>
            <pc:sldMk cId="2169544218" sldId="266"/>
            <ac:spMk id="2" creationId="{538DEFB5-22BD-70E6-AC4C-A27FCB7EB3E6}"/>
          </ac:spMkLst>
        </pc:spChg>
        <pc:spChg chg="del">
          <ac:chgData name="KERİM KOÇ" userId="57505161-53f8-4c80-b384-7e094128ec61" providerId="ADAL" clId="{DEC6B572-FF57-45B2-920E-2409A965C54F}" dt="2023-02-18T13:43:32.621" v="1863" actId="478"/>
          <ac:spMkLst>
            <pc:docMk/>
            <pc:sldMk cId="2169544218" sldId="266"/>
            <ac:spMk id="3" creationId="{AF9EDE38-B017-F882-D7B3-DD1D6280E071}"/>
          </ac:spMkLst>
        </pc:spChg>
        <pc:spChg chg="add del mod">
          <ac:chgData name="KERİM KOÇ" userId="57505161-53f8-4c80-b384-7e094128ec61" providerId="ADAL" clId="{DEC6B572-FF57-45B2-920E-2409A965C54F}" dt="2023-02-18T13:43:36.446" v="1864" actId="478"/>
          <ac:spMkLst>
            <pc:docMk/>
            <pc:sldMk cId="2169544218" sldId="266"/>
            <ac:spMk id="6" creationId="{AF60B2E4-103F-16B0-382A-44F87FBF2D85}"/>
          </ac:spMkLst>
        </pc:spChg>
        <pc:spChg chg="add mod">
          <ac:chgData name="KERİM KOÇ" userId="57505161-53f8-4c80-b384-7e094128ec61" providerId="ADAL" clId="{DEC6B572-FF57-45B2-920E-2409A965C54F}" dt="2023-02-18T13:45:49.372" v="1873" actId="1076"/>
          <ac:spMkLst>
            <pc:docMk/>
            <pc:sldMk cId="2169544218" sldId="266"/>
            <ac:spMk id="10" creationId="{90BA9624-D9DF-3CCA-C61F-AAC17B9D4EC2}"/>
          </ac:spMkLst>
        </pc:spChg>
        <pc:spChg chg="add mod">
          <ac:chgData name="KERİM KOÇ" userId="57505161-53f8-4c80-b384-7e094128ec61" providerId="ADAL" clId="{DEC6B572-FF57-45B2-920E-2409A965C54F}" dt="2023-02-18T13:46:20.325" v="1915" actId="20577"/>
          <ac:spMkLst>
            <pc:docMk/>
            <pc:sldMk cId="2169544218" sldId="266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18T13:43:30.578" v="1862" actId="478"/>
          <ac:picMkLst>
            <pc:docMk/>
            <pc:sldMk cId="2169544218" sldId="266"/>
            <ac:picMk id="4" creationId="{A749383A-E2A1-8AB8-AB63-CCCF73B22CE3}"/>
          </ac:picMkLst>
        </pc:picChg>
        <pc:picChg chg="add mod">
          <ac:chgData name="KERİM KOÇ" userId="57505161-53f8-4c80-b384-7e094128ec61" providerId="ADAL" clId="{DEC6B572-FF57-45B2-920E-2409A965C54F}" dt="2023-02-18T13:45:50.875" v="1874" actId="1076"/>
          <ac:picMkLst>
            <pc:docMk/>
            <pc:sldMk cId="2169544218" sldId="266"/>
            <ac:picMk id="8" creationId="{B98AAC85-2402-1B1D-8776-E43EC10F088D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18T13:48:35.225" v="1947" actId="1076"/>
        <pc:sldMkLst>
          <pc:docMk/>
          <pc:sldMk cId="299748197" sldId="267"/>
        </pc:sldMkLst>
        <pc:spChg chg="del">
          <ac:chgData name="KERİM KOÇ" userId="57505161-53f8-4c80-b384-7e094128ec61" providerId="ADAL" clId="{DEC6B572-FF57-45B2-920E-2409A965C54F}" dt="2023-02-18T13:47:59.132" v="1921" actId="478"/>
          <ac:spMkLst>
            <pc:docMk/>
            <pc:sldMk cId="299748197" sldId="267"/>
            <ac:spMk id="10" creationId="{90BA9624-D9DF-3CCA-C61F-AAC17B9D4EC2}"/>
          </ac:spMkLst>
        </pc:spChg>
        <pc:spChg chg="mod">
          <ac:chgData name="KERİM KOÇ" userId="57505161-53f8-4c80-b384-7e094128ec61" providerId="ADAL" clId="{DEC6B572-FF57-45B2-920E-2409A965C54F}" dt="2023-02-18T13:48:10.530" v="1942" actId="14100"/>
          <ac:spMkLst>
            <pc:docMk/>
            <pc:sldMk cId="299748197" sldId="267"/>
            <ac:spMk id="11" creationId="{CBB0DA2D-7AF9-CE8C-6F69-A7762632F1B7}"/>
          </ac:spMkLst>
        </pc:spChg>
        <pc:picChg chg="add mod">
          <ac:chgData name="KERİM KOÇ" userId="57505161-53f8-4c80-b384-7e094128ec61" providerId="ADAL" clId="{DEC6B572-FF57-45B2-920E-2409A965C54F}" dt="2023-02-18T13:48:35.225" v="1947" actId="1076"/>
          <ac:picMkLst>
            <pc:docMk/>
            <pc:sldMk cId="299748197" sldId="267"/>
            <ac:picMk id="3" creationId="{1FD74B38-7E29-E736-2ACE-AEE31D8D3D55}"/>
          </ac:picMkLst>
        </pc:picChg>
        <pc:picChg chg="add mod">
          <ac:chgData name="KERİM KOÇ" userId="57505161-53f8-4c80-b384-7e094128ec61" providerId="ADAL" clId="{DEC6B572-FF57-45B2-920E-2409A965C54F}" dt="2023-02-18T13:48:33.907" v="1946" actId="14100"/>
          <ac:picMkLst>
            <pc:docMk/>
            <pc:sldMk cId="299748197" sldId="267"/>
            <ac:picMk id="4" creationId="{943F43F3-88E1-55FF-9989-C00361996F4E}"/>
          </ac:picMkLst>
        </pc:picChg>
        <pc:picChg chg="del">
          <ac:chgData name="KERİM KOÇ" userId="57505161-53f8-4c80-b384-7e094128ec61" providerId="ADAL" clId="{DEC6B572-FF57-45B2-920E-2409A965C54F}" dt="2023-02-18T13:47:51.533" v="1917" actId="478"/>
          <ac:picMkLst>
            <pc:docMk/>
            <pc:sldMk cId="299748197" sldId="267"/>
            <ac:picMk id="8" creationId="{B98AAC85-2402-1B1D-8776-E43EC10F088D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18T13:51:55.875" v="2003" actId="313"/>
        <pc:sldMkLst>
          <pc:docMk/>
          <pc:sldMk cId="4191890543" sldId="268"/>
        </pc:sldMkLst>
        <pc:spChg chg="del">
          <ac:chgData name="KERİM KOÇ" userId="57505161-53f8-4c80-b384-7e094128ec61" providerId="ADAL" clId="{DEC6B572-FF57-45B2-920E-2409A965C54F}" dt="2023-02-18T13:51:13.631" v="1950" actId="478"/>
          <ac:spMkLst>
            <pc:docMk/>
            <pc:sldMk cId="4191890543" sldId="268"/>
            <ac:spMk id="10" creationId="{90BA9624-D9DF-3CCA-C61F-AAC17B9D4EC2}"/>
          </ac:spMkLst>
        </pc:spChg>
        <pc:spChg chg="mod">
          <ac:chgData name="KERİM KOÇ" userId="57505161-53f8-4c80-b384-7e094128ec61" providerId="ADAL" clId="{DEC6B572-FF57-45B2-920E-2409A965C54F}" dt="2023-02-18T13:51:55.875" v="2003" actId="313"/>
          <ac:spMkLst>
            <pc:docMk/>
            <pc:sldMk cId="4191890543" sldId="268"/>
            <ac:spMk id="11" creationId="{CBB0DA2D-7AF9-CE8C-6F69-A7762632F1B7}"/>
          </ac:spMkLst>
        </pc:spChg>
        <pc:picChg chg="add mod">
          <ac:chgData name="KERİM KOÇ" userId="57505161-53f8-4c80-b384-7e094128ec61" providerId="ADAL" clId="{DEC6B572-FF57-45B2-920E-2409A965C54F}" dt="2023-02-18T13:51:38.152" v="1954" actId="1076"/>
          <ac:picMkLst>
            <pc:docMk/>
            <pc:sldMk cId="4191890543" sldId="268"/>
            <ac:picMk id="3" creationId="{84AAD644-20BC-77D2-D69D-85105CE74F04}"/>
          </ac:picMkLst>
        </pc:picChg>
        <pc:picChg chg="del">
          <ac:chgData name="KERİM KOÇ" userId="57505161-53f8-4c80-b384-7e094128ec61" providerId="ADAL" clId="{DEC6B572-FF57-45B2-920E-2409A965C54F}" dt="2023-02-18T13:51:12.130" v="1949" actId="478"/>
          <ac:picMkLst>
            <pc:docMk/>
            <pc:sldMk cId="4191890543" sldId="268"/>
            <ac:picMk id="8" creationId="{B98AAC85-2402-1B1D-8776-E43EC10F088D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18T13:54:28.792" v="2012" actId="1076"/>
        <pc:sldMkLst>
          <pc:docMk/>
          <pc:sldMk cId="1016065292" sldId="269"/>
        </pc:sldMkLst>
        <pc:spChg chg="mod">
          <ac:chgData name="KERİM KOÇ" userId="57505161-53f8-4c80-b384-7e094128ec61" providerId="ADAL" clId="{DEC6B572-FF57-45B2-920E-2409A965C54F}" dt="2023-02-18T13:54:01.977" v="2007" actId="20577"/>
          <ac:spMkLst>
            <pc:docMk/>
            <pc:sldMk cId="1016065292" sldId="269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18T13:52:40.248" v="2005" actId="478"/>
          <ac:picMkLst>
            <pc:docMk/>
            <pc:sldMk cId="1016065292" sldId="269"/>
            <ac:picMk id="3" creationId="{84AAD644-20BC-77D2-D69D-85105CE74F04}"/>
          </ac:picMkLst>
        </pc:picChg>
        <pc:picChg chg="add mod">
          <ac:chgData name="KERİM KOÇ" userId="57505161-53f8-4c80-b384-7e094128ec61" providerId="ADAL" clId="{DEC6B572-FF57-45B2-920E-2409A965C54F}" dt="2023-02-18T13:54:28.792" v="2012" actId="1076"/>
          <ac:picMkLst>
            <pc:docMk/>
            <pc:sldMk cId="1016065292" sldId="269"/>
            <ac:picMk id="4" creationId="{202AB40F-32B7-2CB4-7B63-71C14667E81F}"/>
          </ac:picMkLst>
        </pc:picChg>
      </pc:sldChg>
      <pc:sldChg chg="addSp delSp modSp add mod ord">
        <pc:chgData name="KERİM KOÇ" userId="57505161-53f8-4c80-b384-7e094128ec61" providerId="ADAL" clId="{DEC6B572-FF57-45B2-920E-2409A965C54F}" dt="2023-02-18T14:04:56.091" v="2116"/>
        <pc:sldMkLst>
          <pc:docMk/>
          <pc:sldMk cId="1476022230" sldId="270"/>
        </pc:sldMkLst>
        <pc:spChg chg="mod">
          <ac:chgData name="KERİM KOÇ" userId="57505161-53f8-4c80-b384-7e094128ec61" providerId="ADAL" clId="{DEC6B572-FF57-45B2-920E-2409A965C54F}" dt="2023-02-18T13:58:54.688" v="2114" actId="20577"/>
          <ac:spMkLst>
            <pc:docMk/>
            <pc:sldMk cId="1476022230" sldId="270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18T13:57:53.347" v="2027" actId="478"/>
          <ac:picMkLst>
            <pc:docMk/>
            <pc:sldMk cId="1476022230" sldId="270"/>
            <ac:picMk id="3" creationId="{1FD74B38-7E29-E736-2ACE-AEE31D8D3D55}"/>
          </ac:picMkLst>
        </pc:picChg>
        <pc:picChg chg="del">
          <ac:chgData name="KERİM KOÇ" userId="57505161-53f8-4c80-b384-7e094128ec61" providerId="ADAL" clId="{DEC6B572-FF57-45B2-920E-2409A965C54F}" dt="2023-02-18T13:57:52.714" v="2026" actId="478"/>
          <ac:picMkLst>
            <pc:docMk/>
            <pc:sldMk cId="1476022230" sldId="270"/>
            <ac:picMk id="4" creationId="{943F43F3-88E1-55FF-9989-C00361996F4E}"/>
          </ac:picMkLst>
        </pc:picChg>
        <pc:picChg chg="add mod">
          <ac:chgData name="KERİM KOÇ" userId="57505161-53f8-4c80-b384-7e094128ec61" providerId="ADAL" clId="{DEC6B572-FF57-45B2-920E-2409A965C54F}" dt="2023-02-18T13:57:58.559" v="2031" actId="1076"/>
          <ac:picMkLst>
            <pc:docMk/>
            <pc:sldMk cId="1476022230" sldId="270"/>
            <ac:picMk id="5" creationId="{E25E8940-2B37-0C50-6C40-9D718FEA6BFF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18T14:12:27.914" v="2510" actId="1076"/>
        <pc:sldMkLst>
          <pc:docMk/>
          <pc:sldMk cId="2935485394" sldId="271"/>
        </pc:sldMkLst>
        <pc:spChg chg="mod">
          <ac:chgData name="KERİM KOÇ" userId="57505161-53f8-4c80-b384-7e094128ec61" providerId="ADAL" clId="{DEC6B572-FF57-45B2-920E-2409A965C54F}" dt="2023-02-18T14:05:29.137" v="2118"/>
          <ac:spMkLst>
            <pc:docMk/>
            <pc:sldMk cId="2935485394" sldId="271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14:09:00.978" v="2500" actId="14100"/>
          <ac:spMkLst>
            <pc:docMk/>
            <pc:sldMk cId="2935485394" sldId="271"/>
            <ac:spMk id="3" creationId="{AF9EDE38-B017-F882-D7B3-DD1D6280E071}"/>
          </ac:spMkLst>
        </pc:spChg>
        <pc:picChg chg="add del mod">
          <ac:chgData name="KERİM KOÇ" userId="57505161-53f8-4c80-b384-7e094128ec61" providerId="ADAL" clId="{DEC6B572-FF57-45B2-920E-2409A965C54F}" dt="2023-02-18T14:12:18.812" v="2504" actId="478"/>
          <ac:picMkLst>
            <pc:docMk/>
            <pc:sldMk cId="2935485394" sldId="271"/>
            <ac:picMk id="4" creationId="{1CADB4AD-1B31-CF74-57FE-9AD9449148B5}"/>
          </ac:picMkLst>
        </pc:picChg>
        <pc:picChg chg="del">
          <ac:chgData name="KERİM KOÇ" userId="57505161-53f8-4c80-b384-7e094128ec61" providerId="ADAL" clId="{DEC6B572-FF57-45B2-920E-2409A965C54F}" dt="2023-02-18T14:07:28.992" v="2372" actId="478"/>
          <ac:picMkLst>
            <pc:docMk/>
            <pc:sldMk cId="2935485394" sldId="271"/>
            <ac:picMk id="5" creationId="{A06DE7A6-E427-C2AE-DF7E-B4DF100B41EB}"/>
          </ac:picMkLst>
        </pc:picChg>
        <pc:picChg chg="add mod">
          <ac:chgData name="KERİM KOÇ" userId="57505161-53f8-4c80-b384-7e094128ec61" providerId="ADAL" clId="{DEC6B572-FF57-45B2-920E-2409A965C54F}" dt="2023-02-18T14:12:27.914" v="2510" actId="1076"/>
          <ac:picMkLst>
            <pc:docMk/>
            <pc:sldMk cId="2935485394" sldId="271"/>
            <ac:picMk id="6" creationId="{EE845789-3FEB-41B7-08B7-519493FD2BA6}"/>
          </ac:picMkLst>
        </pc:picChg>
      </pc:sldChg>
      <pc:sldChg chg="addSp delSp modSp add mod ord">
        <pc:chgData name="KERİM KOÇ" userId="57505161-53f8-4c80-b384-7e094128ec61" providerId="ADAL" clId="{DEC6B572-FF57-45B2-920E-2409A965C54F}" dt="2023-02-19T11:36:37.243" v="5365"/>
        <pc:sldMkLst>
          <pc:docMk/>
          <pc:sldMk cId="4054827738" sldId="272"/>
        </pc:sldMkLst>
        <pc:spChg chg="mod">
          <ac:chgData name="KERİM KOÇ" userId="57505161-53f8-4c80-b384-7e094128ec61" providerId="ADAL" clId="{DEC6B572-FF57-45B2-920E-2409A965C54F}" dt="2023-02-18T14:12:54.395" v="2540" actId="6549"/>
          <ac:spMkLst>
            <pc:docMk/>
            <pc:sldMk cId="4054827738" sldId="272"/>
            <ac:spMk id="2" creationId="{538DEFB5-22BD-70E6-AC4C-A27FCB7EB3E6}"/>
          </ac:spMkLst>
        </pc:spChg>
        <pc:spChg chg="del mod">
          <ac:chgData name="KERİM KOÇ" userId="57505161-53f8-4c80-b384-7e094128ec61" providerId="ADAL" clId="{DEC6B572-FF57-45B2-920E-2409A965C54F}" dt="2023-02-18T14:13:31.105" v="2543" actId="478"/>
          <ac:spMkLst>
            <pc:docMk/>
            <pc:sldMk cId="4054827738" sldId="272"/>
            <ac:spMk id="3" creationId="{AF9EDE38-B017-F882-D7B3-DD1D6280E071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4" creationId="{38B0C378-9601-FC8F-F6E0-2493E25950D4}"/>
          </ac:spMkLst>
        </pc:spChg>
        <pc:spChg chg="add mod">
          <ac:chgData name="KERİM KOÇ" userId="57505161-53f8-4c80-b384-7e094128ec61" providerId="ADAL" clId="{DEC6B572-FF57-45B2-920E-2409A965C54F}" dt="2023-02-18T14:14:30.987" v="2570" actId="1037"/>
          <ac:spMkLst>
            <pc:docMk/>
            <pc:sldMk cId="4054827738" sldId="272"/>
            <ac:spMk id="5" creationId="{2D480BCC-2C34-526E-5E3C-6C88F6F2A285}"/>
          </ac:spMkLst>
        </pc:spChg>
        <pc:spChg chg="add mod">
          <ac:chgData name="KERİM KOÇ" userId="57505161-53f8-4c80-b384-7e094128ec61" providerId="ADAL" clId="{DEC6B572-FF57-45B2-920E-2409A965C54F}" dt="2023-02-18T14:14:32.322" v="2571" actId="1037"/>
          <ac:spMkLst>
            <pc:docMk/>
            <pc:sldMk cId="4054827738" sldId="272"/>
            <ac:spMk id="7" creationId="{13CCB268-B3BA-B615-C98D-EB07FE45216B}"/>
          </ac:spMkLst>
        </pc:spChg>
        <pc:spChg chg="add mod ord">
          <ac:chgData name="KERİM KOÇ" userId="57505161-53f8-4c80-b384-7e094128ec61" providerId="ADAL" clId="{DEC6B572-FF57-45B2-920E-2409A965C54F}" dt="2023-02-18T14:14:37.785" v="2576" actId="1037"/>
          <ac:spMkLst>
            <pc:docMk/>
            <pc:sldMk cId="4054827738" sldId="272"/>
            <ac:spMk id="8" creationId="{6F6FECEC-F0E2-7139-B513-3FBF13DF3030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9" creationId="{E45C15E3-D1EE-30A8-A469-EB85CE82F40D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0" creationId="{D7C0BFE0-C534-D471-A8A1-782FD2DF0839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1" creationId="{DCE1B07B-1306-A7C5-16EF-E3C99C341E9A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2" creationId="{8F15483D-2703-57EA-23AC-F55A697B7883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3" creationId="{9427B32F-75C7-9E07-5D77-379F15EBAE9A}"/>
          </ac:spMkLst>
        </pc:spChg>
        <pc:spChg chg="add mod">
          <ac:chgData name="KERİM KOÇ" userId="57505161-53f8-4c80-b384-7e094128ec61" providerId="ADAL" clId="{DEC6B572-FF57-45B2-920E-2409A965C54F}" dt="2023-02-18T14:25:04.300" v="2748" actId="14100"/>
          <ac:spMkLst>
            <pc:docMk/>
            <pc:sldMk cId="4054827738" sldId="272"/>
            <ac:spMk id="14" creationId="{A351D78F-71E5-D6BE-0108-15A40B4B83F9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5" creationId="{D1D27CDD-7826-4C06-E350-36194C680EA2}"/>
          </ac:spMkLst>
        </pc:spChg>
        <pc:spChg chg="add mod">
          <ac:chgData name="KERİM KOÇ" userId="57505161-53f8-4c80-b384-7e094128ec61" providerId="ADAL" clId="{DEC6B572-FF57-45B2-920E-2409A965C54F}" dt="2023-02-18T14:25:10.803" v="2754" actId="20577"/>
          <ac:spMkLst>
            <pc:docMk/>
            <pc:sldMk cId="4054827738" sldId="272"/>
            <ac:spMk id="16" creationId="{8C7DF456-7EAB-617C-FAD4-4890EFD1C6ED}"/>
          </ac:spMkLst>
        </pc:spChg>
        <pc:spChg chg="add mod">
          <ac:chgData name="KERİM KOÇ" userId="57505161-53f8-4c80-b384-7e094128ec61" providerId="ADAL" clId="{DEC6B572-FF57-45B2-920E-2409A965C54F}" dt="2023-02-18T14:24:59.841" v="2742" actId="14100"/>
          <ac:spMkLst>
            <pc:docMk/>
            <pc:sldMk cId="4054827738" sldId="272"/>
            <ac:spMk id="17" creationId="{D6B5A453-D6B4-B466-5399-C6146EDDE05A}"/>
          </ac:spMkLst>
        </pc:spChg>
        <pc:spChg chg="add mod">
          <ac:chgData name="KERİM KOÇ" userId="57505161-53f8-4c80-b384-7e094128ec61" providerId="ADAL" clId="{DEC6B572-FF57-45B2-920E-2409A965C54F}" dt="2023-02-18T14:25:15.160" v="2760" actId="20577"/>
          <ac:spMkLst>
            <pc:docMk/>
            <pc:sldMk cId="4054827738" sldId="272"/>
            <ac:spMk id="18" creationId="{4C29F9AD-BF23-DCD2-5E4F-72C9530FCEF9}"/>
          </ac:spMkLst>
        </pc:spChg>
        <pc:spChg chg="add mod">
          <ac:chgData name="KERİM KOÇ" userId="57505161-53f8-4c80-b384-7e094128ec61" providerId="ADAL" clId="{DEC6B572-FF57-45B2-920E-2409A965C54F}" dt="2023-02-18T14:25:32.812" v="2788" actId="20577"/>
          <ac:spMkLst>
            <pc:docMk/>
            <pc:sldMk cId="4054827738" sldId="272"/>
            <ac:spMk id="19" creationId="{3C83A379-E6ED-9FFF-A6B3-FD6308CE42EF}"/>
          </ac:spMkLst>
        </pc:spChg>
        <pc:spChg chg="add mod">
          <ac:chgData name="KERİM KOÇ" userId="57505161-53f8-4c80-b384-7e094128ec61" providerId="ADAL" clId="{DEC6B572-FF57-45B2-920E-2409A965C54F}" dt="2023-02-18T14:24:52.307" v="2736" actId="6549"/>
          <ac:spMkLst>
            <pc:docMk/>
            <pc:sldMk cId="4054827738" sldId="272"/>
            <ac:spMk id="20" creationId="{D17C960E-E880-0AAF-07DE-6FEA148CC964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21" creationId="{D21E8221-70B9-B1AD-EFBE-DA8BA2D1CBC6}"/>
          </ac:spMkLst>
        </pc:spChg>
        <pc:spChg chg="add del mod">
          <ac:chgData name="KERİM KOÇ" userId="57505161-53f8-4c80-b384-7e094128ec61" providerId="ADAL" clId="{DEC6B572-FF57-45B2-920E-2409A965C54F}" dt="2023-02-18T14:13:59.856" v="2551"/>
          <ac:spMkLst>
            <pc:docMk/>
            <pc:sldMk cId="4054827738" sldId="272"/>
            <ac:spMk id="22" creationId="{428CBD36-C8BF-01C5-2537-875A5C68EF51}"/>
          </ac:spMkLst>
        </pc:spChg>
        <pc:spChg chg="add mod ord">
          <ac:chgData name="KERİM KOÇ" userId="57505161-53f8-4c80-b384-7e094128ec61" providerId="ADAL" clId="{DEC6B572-FF57-45B2-920E-2409A965C54F}" dt="2023-02-18T14:14:42.111" v="2578" actId="1037"/>
          <ac:spMkLst>
            <pc:docMk/>
            <pc:sldMk cId="4054827738" sldId="272"/>
            <ac:spMk id="23" creationId="{EDF73100-0729-1CEE-77B7-D4C266625FA1}"/>
          </ac:spMkLst>
        </pc:spChg>
        <pc:picChg chg="del">
          <ac:chgData name="KERİM KOÇ" userId="57505161-53f8-4c80-b384-7e094128ec61" providerId="ADAL" clId="{DEC6B572-FF57-45B2-920E-2409A965C54F}" dt="2023-02-18T14:12:56.500" v="2541" actId="478"/>
          <ac:picMkLst>
            <pc:docMk/>
            <pc:sldMk cId="4054827738" sldId="272"/>
            <ac:picMk id="6" creationId="{EE845789-3FEB-41B7-08B7-519493FD2BA6}"/>
          </ac:picMkLst>
        </pc:picChg>
      </pc:sldChg>
      <pc:sldChg chg="addSp delSp modSp add mod ord">
        <pc:chgData name="KERİM KOÇ" userId="57505161-53f8-4c80-b384-7e094128ec61" providerId="ADAL" clId="{DEC6B572-FF57-45B2-920E-2409A965C54F}" dt="2023-02-18T14:30:07.851" v="2983" actId="1076"/>
        <pc:sldMkLst>
          <pc:docMk/>
          <pc:sldMk cId="4274259838" sldId="273"/>
        </pc:sldMkLst>
        <pc:spChg chg="mod">
          <ac:chgData name="KERİM KOÇ" userId="57505161-53f8-4c80-b384-7e094128ec61" providerId="ADAL" clId="{DEC6B572-FF57-45B2-920E-2409A965C54F}" dt="2023-02-18T14:30:06.753" v="2982" actId="27636"/>
          <ac:spMkLst>
            <pc:docMk/>
            <pc:sldMk cId="4274259838" sldId="273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30:07.851" v="2983" actId="1076"/>
          <ac:picMkLst>
            <pc:docMk/>
            <pc:sldMk cId="4274259838" sldId="273"/>
            <ac:picMk id="4" creationId="{D9E63CF6-5FB3-17BD-40C0-EB6E8C810125}"/>
          </ac:picMkLst>
        </pc:picChg>
        <pc:picChg chg="del">
          <ac:chgData name="KERİM KOÇ" userId="57505161-53f8-4c80-b384-7e094128ec61" providerId="ADAL" clId="{DEC6B572-FF57-45B2-920E-2409A965C54F}" dt="2023-02-18T14:26:33.013" v="2816" actId="478"/>
          <ac:picMkLst>
            <pc:docMk/>
            <pc:sldMk cId="4274259838" sldId="273"/>
            <ac:picMk id="6" creationId="{EE845789-3FEB-41B7-08B7-519493FD2BA6}"/>
          </ac:picMkLst>
        </pc:picChg>
      </pc:sldChg>
      <pc:sldChg chg="addSp modSp add mod">
        <pc:chgData name="KERİM KOÇ" userId="57505161-53f8-4c80-b384-7e094128ec61" providerId="ADAL" clId="{DEC6B572-FF57-45B2-920E-2409A965C54F}" dt="2023-02-19T07:26:31.546" v="4095" actId="27636"/>
        <pc:sldMkLst>
          <pc:docMk/>
          <pc:sldMk cId="2401477382" sldId="274"/>
        </pc:sldMkLst>
        <pc:spChg chg="mod">
          <ac:chgData name="KERİM KOÇ" userId="57505161-53f8-4c80-b384-7e094128ec61" providerId="ADAL" clId="{DEC6B572-FF57-45B2-920E-2409A965C54F}" dt="2023-02-19T07:26:31.546" v="4095" actId="27636"/>
          <ac:spMkLst>
            <pc:docMk/>
            <pc:sldMk cId="2401477382" sldId="274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37:15.537" v="3364" actId="1076"/>
          <ac:picMkLst>
            <pc:docMk/>
            <pc:sldMk cId="2401477382" sldId="274"/>
            <ac:picMk id="4" creationId="{1AFB705B-0AEB-88A7-E7F9-D899C3EB64A1}"/>
          </ac:picMkLst>
        </pc:picChg>
      </pc:sldChg>
      <pc:sldChg chg="addSp modSp add mod">
        <pc:chgData name="KERİM KOÇ" userId="57505161-53f8-4c80-b384-7e094128ec61" providerId="ADAL" clId="{DEC6B572-FF57-45B2-920E-2409A965C54F}" dt="2023-02-18T14:32:59.723" v="3247" actId="1076"/>
        <pc:sldMkLst>
          <pc:docMk/>
          <pc:sldMk cId="2609362617" sldId="275"/>
        </pc:sldMkLst>
        <pc:spChg chg="mod">
          <ac:chgData name="KERİM KOÇ" userId="57505161-53f8-4c80-b384-7e094128ec61" providerId="ADAL" clId="{DEC6B572-FF57-45B2-920E-2409A965C54F}" dt="2023-02-18T14:32:58.936" v="3246" actId="27636"/>
          <ac:spMkLst>
            <pc:docMk/>
            <pc:sldMk cId="2609362617" sldId="275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32:59.723" v="3247" actId="1076"/>
          <ac:picMkLst>
            <pc:docMk/>
            <pc:sldMk cId="2609362617" sldId="275"/>
            <ac:picMk id="4" creationId="{73E791FE-B516-2C68-B319-D93D6C702C1A}"/>
          </ac:picMkLst>
        </pc:picChg>
      </pc:sldChg>
      <pc:sldChg chg="addSp modSp add mod">
        <pc:chgData name="KERİM KOÇ" userId="57505161-53f8-4c80-b384-7e094128ec61" providerId="ADAL" clId="{DEC6B572-FF57-45B2-920E-2409A965C54F}" dt="2023-02-19T07:27:54.286" v="4172" actId="20577"/>
        <pc:sldMkLst>
          <pc:docMk/>
          <pc:sldMk cId="881116859" sldId="276"/>
        </pc:sldMkLst>
        <pc:spChg chg="mod">
          <ac:chgData name="KERİM KOÇ" userId="57505161-53f8-4c80-b384-7e094128ec61" providerId="ADAL" clId="{DEC6B572-FF57-45B2-920E-2409A965C54F}" dt="2023-02-19T07:27:54.286" v="4172" actId="20577"/>
          <ac:spMkLst>
            <pc:docMk/>
            <pc:sldMk cId="881116859" sldId="276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51:37.672" v="4087" actId="1076"/>
          <ac:picMkLst>
            <pc:docMk/>
            <pc:sldMk cId="881116859" sldId="276"/>
            <ac:picMk id="4" creationId="{D802D7C5-465A-847C-CD12-DD2E47183939}"/>
          </ac:picMkLst>
        </pc:picChg>
      </pc:sldChg>
      <pc:sldChg chg="addSp modSp add mod">
        <pc:chgData name="KERİM KOÇ" userId="57505161-53f8-4c80-b384-7e094128ec61" providerId="ADAL" clId="{DEC6B572-FF57-45B2-920E-2409A965C54F}" dt="2023-02-18T14:43:26.360" v="3446" actId="1076"/>
        <pc:sldMkLst>
          <pc:docMk/>
          <pc:sldMk cId="3881661108" sldId="277"/>
        </pc:sldMkLst>
        <pc:spChg chg="mod">
          <ac:chgData name="KERİM KOÇ" userId="57505161-53f8-4c80-b384-7e094128ec61" providerId="ADAL" clId="{DEC6B572-FF57-45B2-920E-2409A965C54F}" dt="2023-02-18T14:43:24.685" v="3445" actId="27636"/>
          <ac:spMkLst>
            <pc:docMk/>
            <pc:sldMk cId="3881661108" sldId="277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43:26.360" v="3446" actId="1076"/>
          <ac:picMkLst>
            <pc:docMk/>
            <pc:sldMk cId="3881661108" sldId="277"/>
            <ac:picMk id="4" creationId="{C86EC251-183C-DA9F-CC84-8FC919B4FC4C}"/>
          </ac:picMkLst>
        </pc:picChg>
      </pc:sldChg>
      <pc:sldChg chg="addSp modSp add mod">
        <pc:chgData name="KERİM KOÇ" userId="57505161-53f8-4c80-b384-7e094128ec61" providerId="ADAL" clId="{DEC6B572-FF57-45B2-920E-2409A965C54F}" dt="2023-02-18T14:52:04.947" v="4093" actId="1076"/>
        <pc:sldMkLst>
          <pc:docMk/>
          <pc:sldMk cId="1323008908" sldId="278"/>
        </pc:sldMkLst>
        <pc:spChg chg="mod">
          <ac:chgData name="KERİM KOÇ" userId="57505161-53f8-4c80-b384-7e094128ec61" providerId="ADAL" clId="{DEC6B572-FF57-45B2-920E-2409A965C54F}" dt="2023-02-18T14:52:01.408" v="4091" actId="14100"/>
          <ac:spMkLst>
            <pc:docMk/>
            <pc:sldMk cId="1323008908" sldId="278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52:04.947" v="4093" actId="1076"/>
          <ac:picMkLst>
            <pc:docMk/>
            <pc:sldMk cId="1323008908" sldId="278"/>
            <ac:picMk id="4" creationId="{3607B0AD-77ED-0EB3-BEB5-1BB8332900AA}"/>
          </ac:picMkLst>
        </pc:picChg>
      </pc:sldChg>
      <pc:sldChg chg="modSp add mod modAnim">
        <pc:chgData name="KERİM KOÇ" userId="57505161-53f8-4c80-b384-7e094128ec61" providerId="ADAL" clId="{DEC6B572-FF57-45B2-920E-2409A965C54F}" dt="2023-02-19T11:37:24.112" v="5366"/>
        <pc:sldMkLst>
          <pc:docMk/>
          <pc:sldMk cId="2147989460" sldId="279"/>
        </pc:sldMkLst>
        <pc:spChg chg="mod">
          <ac:chgData name="KERİM KOÇ" userId="57505161-53f8-4c80-b384-7e094128ec61" providerId="ADAL" clId="{DEC6B572-FF57-45B2-920E-2409A965C54F}" dt="2023-02-18T14:43:55.759" v="3466" actId="14100"/>
          <ac:spMkLst>
            <pc:docMk/>
            <pc:sldMk cId="2147989460" sldId="279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14:49:37.530" v="3938" actId="20577"/>
          <ac:spMkLst>
            <pc:docMk/>
            <pc:sldMk cId="2147989460" sldId="279"/>
            <ac:spMk id="3" creationId="{AF9EDE38-B017-F882-D7B3-DD1D6280E071}"/>
          </ac:spMkLst>
        </pc:spChg>
      </pc:sldChg>
      <pc:sldChg chg="new del">
        <pc:chgData name="KERİM KOÇ" userId="57505161-53f8-4c80-b384-7e094128ec61" providerId="ADAL" clId="{DEC6B572-FF57-45B2-920E-2409A965C54F}" dt="2023-02-18T14:43:34.536" v="3448" actId="680"/>
        <pc:sldMkLst>
          <pc:docMk/>
          <pc:sldMk cId="3022956998" sldId="279"/>
        </pc:sldMkLst>
      </pc:sldChg>
      <pc:sldChg chg="modSp add del mod">
        <pc:chgData name="KERİM KOÇ" userId="57505161-53f8-4c80-b384-7e094128ec61" providerId="ADAL" clId="{DEC6B572-FF57-45B2-920E-2409A965C54F}" dt="2023-02-19T08:19:25.257" v="4530" actId="47"/>
        <pc:sldMkLst>
          <pc:docMk/>
          <pc:sldMk cId="359237915" sldId="280"/>
        </pc:sldMkLst>
        <pc:spChg chg="mod">
          <ac:chgData name="KERİM KOÇ" userId="57505161-53f8-4c80-b384-7e094128ec61" providerId="ADAL" clId="{DEC6B572-FF57-45B2-920E-2409A965C54F}" dt="2023-02-19T07:35:23.512" v="4199" actId="20577"/>
          <ac:spMkLst>
            <pc:docMk/>
            <pc:sldMk cId="359237915" sldId="280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9T07:40:28.014" v="4449" actId="20577"/>
          <ac:spMkLst>
            <pc:docMk/>
            <pc:sldMk cId="359237915" sldId="280"/>
            <ac:spMk id="3" creationId="{AF9EDE38-B017-F882-D7B3-DD1D6280E071}"/>
          </ac:spMkLst>
        </pc:spChg>
      </pc:sldChg>
      <pc:sldChg chg="addSp delSp modSp add mod delAnim modAnim">
        <pc:chgData name="KERİM KOÇ" userId="57505161-53f8-4c80-b384-7e094128ec61" providerId="ADAL" clId="{DEC6B572-FF57-45B2-920E-2409A965C54F}" dt="2023-02-19T10:23:55.572" v="4645"/>
        <pc:sldMkLst>
          <pc:docMk/>
          <pc:sldMk cId="3872910541" sldId="280"/>
        </pc:sldMkLst>
        <pc:spChg chg="mod">
          <ac:chgData name="KERİM KOÇ" userId="57505161-53f8-4c80-b384-7e094128ec61" providerId="ADAL" clId="{DEC6B572-FF57-45B2-920E-2409A965C54F}" dt="2023-02-19T08:20:11.574" v="4564" actId="20577"/>
          <ac:spMkLst>
            <pc:docMk/>
            <pc:sldMk cId="3872910541" sldId="280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9T10:23:08.247" v="4628" actId="113"/>
          <ac:spMkLst>
            <pc:docMk/>
            <pc:sldMk cId="3872910541" sldId="280"/>
            <ac:spMk id="3" creationId="{AF9EDE38-B017-F882-D7B3-DD1D6280E071}"/>
          </ac:spMkLst>
        </pc:spChg>
        <pc:spChg chg="add del mod">
          <ac:chgData name="KERİM KOÇ" userId="57505161-53f8-4c80-b384-7e094128ec61" providerId="ADAL" clId="{DEC6B572-FF57-45B2-920E-2409A965C54F}" dt="2023-02-19T09:58:02.440" v="4576" actId="478"/>
          <ac:spMkLst>
            <pc:docMk/>
            <pc:sldMk cId="3872910541" sldId="280"/>
            <ac:spMk id="6" creationId="{8C082BEE-749A-FE77-AB3E-5C27041DACC2}"/>
          </ac:spMkLst>
        </pc:spChg>
        <pc:spChg chg="add mod">
          <ac:chgData name="KERİM KOÇ" userId="57505161-53f8-4c80-b384-7e094128ec61" providerId="ADAL" clId="{DEC6B572-FF57-45B2-920E-2409A965C54F}" dt="2023-02-19T09:58:56.929" v="4585" actId="14100"/>
          <ac:spMkLst>
            <pc:docMk/>
            <pc:sldMk cId="3872910541" sldId="280"/>
            <ac:spMk id="7" creationId="{5642BADF-0A88-A6B4-8BE3-4DB44925454A}"/>
          </ac:spMkLst>
        </pc:spChg>
        <pc:spChg chg="add mod">
          <ac:chgData name="KERİM KOÇ" userId="57505161-53f8-4c80-b384-7e094128ec61" providerId="ADAL" clId="{DEC6B572-FF57-45B2-920E-2409A965C54F}" dt="2023-02-19T09:59:05.840" v="4588" actId="14100"/>
          <ac:spMkLst>
            <pc:docMk/>
            <pc:sldMk cId="3872910541" sldId="280"/>
            <ac:spMk id="8" creationId="{DA822311-6FD1-71BE-8690-12AAEF6E95D3}"/>
          </ac:spMkLst>
        </pc:spChg>
        <pc:spChg chg="add mod">
          <ac:chgData name="KERİM KOÇ" userId="57505161-53f8-4c80-b384-7e094128ec61" providerId="ADAL" clId="{DEC6B572-FF57-45B2-920E-2409A965C54F}" dt="2023-02-19T09:59:14.570" v="4591" actId="14100"/>
          <ac:spMkLst>
            <pc:docMk/>
            <pc:sldMk cId="3872910541" sldId="280"/>
            <ac:spMk id="9" creationId="{CA2E8E70-7A9E-F39F-EE27-9B2AC33B685C}"/>
          </ac:spMkLst>
        </pc:spChg>
        <pc:spChg chg="add mod">
          <ac:chgData name="KERİM KOÇ" userId="57505161-53f8-4c80-b384-7e094128ec61" providerId="ADAL" clId="{DEC6B572-FF57-45B2-920E-2409A965C54F}" dt="2023-02-19T09:59:25.767" v="4594" actId="14100"/>
          <ac:spMkLst>
            <pc:docMk/>
            <pc:sldMk cId="3872910541" sldId="280"/>
            <ac:spMk id="10" creationId="{B177E528-CCDB-52C1-23C1-3A26FA56DD99}"/>
          </ac:spMkLst>
        </pc:spChg>
        <pc:spChg chg="add mod">
          <ac:chgData name="KERİM KOÇ" userId="57505161-53f8-4c80-b384-7e094128ec61" providerId="ADAL" clId="{DEC6B572-FF57-45B2-920E-2409A965C54F}" dt="2023-02-19T09:59:34.235" v="4597" actId="14100"/>
          <ac:spMkLst>
            <pc:docMk/>
            <pc:sldMk cId="3872910541" sldId="280"/>
            <ac:spMk id="11" creationId="{A9D4D36B-9D25-248C-6679-2C9F4F3049D8}"/>
          </ac:spMkLst>
        </pc:spChg>
        <pc:picChg chg="add mod">
          <ac:chgData name="KERİM KOÇ" userId="57505161-53f8-4c80-b384-7e094128ec61" providerId="ADAL" clId="{DEC6B572-FF57-45B2-920E-2409A965C54F}" dt="2023-02-19T09:58:43.398" v="4581" actId="1076"/>
          <ac:picMkLst>
            <pc:docMk/>
            <pc:sldMk cId="3872910541" sldId="280"/>
            <ac:picMk id="5" creationId="{A186949B-79CD-4309-8569-641373E32036}"/>
          </ac:picMkLst>
        </pc:picChg>
      </pc:sldChg>
      <pc:sldChg chg="modSp add del mod">
        <pc:chgData name="KERİM KOÇ" userId="57505161-53f8-4c80-b384-7e094128ec61" providerId="ADAL" clId="{DEC6B572-FF57-45B2-920E-2409A965C54F}" dt="2023-02-19T08:19:25.257" v="4530" actId="47"/>
        <pc:sldMkLst>
          <pc:docMk/>
          <pc:sldMk cId="2488562967" sldId="281"/>
        </pc:sldMkLst>
        <pc:spChg chg="mod">
          <ac:chgData name="KERİM KOÇ" userId="57505161-53f8-4c80-b384-7e094128ec61" providerId="ADAL" clId="{DEC6B572-FF57-45B2-920E-2409A965C54F}" dt="2023-02-19T07:44:41.182" v="4465"/>
          <ac:spMkLst>
            <pc:docMk/>
            <pc:sldMk cId="2488562967" sldId="281"/>
            <ac:spMk id="3" creationId="{AF9EDE38-B017-F882-D7B3-DD1D6280E071}"/>
          </ac:spMkLst>
        </pc:spChg>
      </pc:sldChg>
      <pc:sldChg chg="addSp delSp modSp add mod delAnim modAnim">
        <pc:chgData name="KERİM KOÇ" userId="57505161-53f8-4c80-b384-7e094128ec61" providerId="ADAL" clId="{DEC6B572-FF57-45B2-920E-2409A965C54F}" dt="2023-02-19T10:52:04.761" v="5268" actId="20577"/>
        <pc:sldMkLst>
          <pc:docMk/>
          <pc:sldMk cId="3546009287" sldId="281"/>
        </pc:sldMkLst>
        <pc:spChg chg="mod">
          <ac:chgData name="KERİM KOÇ" userId="57505161-53f8-4c80-b384-7e094128ec61" providerId="ADAL" clId="{DEC6B572-FF57-45B2-920E-2409A965C54F}" dt="2023-02-19T10:52:04.761" v="5268" actId="20577"/>
          <ac:spMkLst>
            <pc:docMk/>
            <pc:sldMk cId="3546009287" sldId="281"/>
            <ac:spMk id="3" creationId="{AF9EDE38-B017-F882-D7B3-DD1D6280E071}"/>
          </ac:spMkLst>
        </pc:spChg>
        <pc:spChg chg="del">
          <ac:chgData name="KERİM KOÇ" userId="57505161-53f8-4c80-b384-7e094128ec61" providerId="ADAL" clId="{DEC6B572-FF57-45B2-920E-2409A965C54F}" dt="2023-02-19T10:22:47.032" v="4612" actId="478"/>
          <ac:spMkLst>
            <pc:docMk/>
            <pc:sldMk cId="3546009287" sldId="281"/>
            <ac:spMk id="7" creationId="{5642BADF-0A88-A6B4-8BE3-4DB44925454A}"/>
          </ac:spMkLst>
        </pc:spChg>
        <pc:spChg chg="del">
          <ac:chgData name="KERİM KOÇ" userId="57505161-53f8-4c80-b384-7e094128ec61" providerId="ADAL" clId="{DEC6B572-FF57-45B2-920E-2409A965C54F}" dt="2023-02-19T10:22:51.124" v="4616" actId="478"/>
          <ac:spMkLst>
            <pc:docMk/>
            <pc:sldMk cId="3546009287" sldId="281"/>
            <ac:spMk id="8" creationId="{DA822311-6FD1-71BE-8690-12AAEF6E95D3}"/>
          </ac:spMkLst>
        </pc:spChg>
        <pc:spChg chg="del">
          <ac:chgData name="KERİM KOÇ" userId="57505161-53f8-4c80-b384-7e094128ec61" providerId="ADAL" clId="{DEC6B572-FF57-45B2-920E-2409A965C54F}" dt="2023-02-19T10:22:47.779" v="4613" actId="478"/>
          <ac:spMkLst>
            <pc:docMk/>
            <pc:sldMk cId="3546009287" sldId="281"/>
            <ac:spMk id="9" creationId="{CA2E8E70-7A9E-F39F-EE27-9B2AC33B685C}"/>
          </ac:spMkLst>
        </pc:spChg>
        <pc:spChg chg="del">
          <ac:chgData name="KERİM KOÇ" userId="57505161-53f8-4c80-b384-7e094128ec61" providerId="ADAL" clId="{DEC6B572-FF57-45B2-920E-2409A965C54F}" dt="2023-02-19T10:22:48.753" v="4614" actId="478"/>
          <ac:spMkLst>
            <pc:docMk/>
            <pc:sldMk cId="3546009287" sldId="281"/>
            <ac:spMk id="10" creationId="{B177E528-CCDB-52C1-23C1-3A26FA56DD99}"/>
          </ac:spMkLst>
        </pc:spChg>
        <pc:spChg chg="del">
          <ac:chgData name="KERİM KOÇ" userId="57505161-53f8-4c80-b384-7e094128ec61" providerId="ADAL" clId="{DEC6B572-FF57-45B2-920E-2409A965C54F}" dt="2023-02-19T10:22:49.956" v="4615" actId="478"/>
          <ac:spMkLst>
            <pc:docMk/>
            <pc:sldMk cId="3546009287" sldId="281"/>
            <ac:spMk id="11" creationId="{A9D4D36B-9D25-248C-6679-2C9F4F3049D8}"/>
          </ac:spMkLst>
        </pc:spChg>
        <pc:picChg chg="del">
          <ac:chgData name="KERİM KOÇ" userId="57505161-53f8-4c80-b384-7e094128ec61" providerId="ADAL" clId="{DEC6B572-FF57-45B2-920E-2409A965C54F}" dt="2023-02-19T10:22:46.037" v="4611" actId="478"/>
          <ac:picMkLst>
            <pc:docMk/>
            <pc:sldMk cId="3546009287" sldId="281"/>
            <ac:picMk id="5" creationId="{A186949B-79CD-4309-8569-641373E32036}"/>
          </ac:picMkLst>
        </pc:picChg>
        <pc:picChg chg="add mod">
          <ac:chgData name="KERİM KOÇ" userId="57505161-53f8-4c80-b384-7e094128ec61" providerId="ADAL" clId="{DEC6B572-FF57-45B2-920E-2409A965C54F}" dt="2023-02-19T10:22:54.253" v="4618" actId="1076"/>
          <ac:picMkLst>
            <pc:docMk/>
            <pc:sldMk cId="3546009287" sldId="281"/>
            <ac:picMk id="6" creationId="{603CFD04-E8DE-51D4-F187-139ECDF42B08}"/>
          </ac:picMkLst>
        </pc:picChg>
      </pc:sldChg>
      <pc:sldChg chg="addSp delSp modSp add mod delAnim">
        <pc:chgData name="KERİM KOÇ" userId="57505161-53f8-4c80-b384-7e094128ec61" providerId="ADAL" clId="{DEC6B572-FF57-45B2-920E-2409A965C54F}" dt="2023-02-19T10:52:08.221" v="5269" actId="20577"/>
        <pc:sldMkLst>
          <pc:docMk/>
          <pc:sldMk cId="1936363938" sldId="282"/>
        </pc:sldMkLst>
        <pc:spChg chg="mod">
          <ac:chgData name="KERİM KOÇ" userId="57505161-53f8-4c80-b384-7e094128ec61" providerId="ADAL" clId="{DEC6B572-FF57-45B2-920E-2409A965C54F}" dt="2023-02-19T10:52:08.221" v="5269" actId="20577"/>
          <ac:spMkLst>
            <pc:docMk/>
            <pc:sldMk cId="1936363938" sldId="282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9T10:29:21.977" v="4825" actId="1076"/>
          <ac:picMkLst>
            <pc:docMk/>
            <pc:sldMk cId="1936363938" sldId="282"/>
            <ac:picMk id="5" creationId="{5BECBB91-B4B5-42DF-4393-D7FA4DAB0B17}"/>
          </ac:picMkLst>
        </pc:picChg>
        <pc:picChg chg="del">
          <ac:chgData name="KERİM KOÇ" userId="57505161-53f8-4c80-b384-7e094128ec61" providerId="ADAL" clId="{DEC6B572-FF57-45B2-920E-2409A965C54F}" dt="2023-02-19T10:26:52.466" v="4665" actId="478"/>
          <ac:picMkLst>
            <pc:docMk/>
            <pc:sldMk cId="1936363938" sldId="282"/>
            <ac:picMk id="6" creationId="{603CFD04-E8DE-51D4-F187-139ECDF42B08}"/>
          </ac:picMkLst>
        </pc:picChg>
      </pc:sldChg>
      <pc:sldChg chg="modSp add del mod">
        <pc:chgData name="KERİM KOÇ" userId="57505161-53f8-4c80-b384-7e094128ec61" providerId="ADAL" clId="{DEC6B572-FF57-45B2-920E-2409A965C54F}" dt="2023-02-19T08:19:25.257" v="4530" actId="47"/>
        <pc:sldMkLst>
          <pc:docMk/>
          <pc:sldMk cId="2541539181" sldId="282"/>
        </pc:sldMkLst>
        <pc:spChg chg="mod">
          <ac:chgData name="KERİM KOÇ" userId="57505161-53f8-4c80-b384-7e094128ec61" providerId="ADAL" clId="{DEC6B572-FF57-45B2-920E-2409A965C54F}" dt="2023-02-19T07:45:59.236" v="4529" actId="20577"/>
          <ac:spMkLst>
            <pc:docMk/>
            <pc:sldMk cId="2541539181" sldId="282"/>
            <ac:spMk id="3" creationId="{AF9EDE38-B017-F882-D7B3-DD1D6280E071}"/>
          </ac:spMkLst>
        </pc:spChg>
      </pc:sldChg>
      <pc:sldChg chg="addSp delSp modSp add mod">
        <pc:chgData name="KERİM KOÇ" userId="57505161-53f8-4c80-b384-7e094128ec61" providerId="ADAL" clId="{DEC6B572-FF57-45B2-920E-2409A965C54F}" dt="2023-02-19T10:52:12.435" v="5270" actId="20577"/>
        <pc:sldMkLst>
          <pc:docMk/>
          <pc:sldMk cId="2306460956" sldId="283"/>
        </pc:sldMkLst>
        <pc:spChg chg="mod">
          <ac:chgData name="KERİM KOÇ" userId="57505161-53f8-4c80-b384-7e094128ec61" providerId="ADAL" clId="{DEC6B572-FF57-45B2-920E-2409A965C54F}" dt="2023-02-19T10:52:12.435" v="5270" actId="20577"/>
          <ac:spMkLst>
            <pc:docMk/>
            <pc:sldMk cId="2306460956" sldId="283"/>
            <ac:spMk id="3" creationId="{AF9EDE38-B017-F882-D7B3-DD1D6280E071}"/>
          </ac:spMkLst>
        </pc:spChg>
        <pc:picChg chg="del">
          <ac:chgData name="KERİM KOÇ" userId="57505161-53f8-4c80-b384-7e094128ec61" providerId="ADAL" clId="{DEC6B572-FF57-45B2-920E-2409A965C54F}" dt="2023-02-19T10:32:45.240" v="4834" actId="478"/>
          <ac:picMkLst>
            <pc:docMk/>
            <pc:sldMk cId="2306460956" sldId="283"/>
            <ac:picMk id="5" creationId="{5BECBB91-B4B5-42DF-4393-D7FA4DAB0B17}"/>
          </ac:picMkLst>
        </pc:picChg>
        <pc:picChg chg="add mod">
          <ac:chgData name="KERİM KOÇ" userId="57505161-53f8-4c80-b384-7e094128ec61" providerId="ADAL" clId="{DEC6B572-FF57-45B2-920E-2409A965C54F}" dt="2023-02-19T10:34:47.964" v="4874" actId="1076"/>
          <ac:picMkLst>
            <pc:docMk/>
            <pc:sldMk cId="2306460956" sldId="283"/>
            <ac:picMk id="6" creationId="{3FBB08E3-44A3-63F1-3B91-CBC061ECCD6C}"/>
          </ac:picMkLst>
        </pc:picChg>
        <pc:picChg chg="add mod">
          <ac:chgData name="KERİM KOÇ" userId="57505161-53f8-4c80-b384-7e094128ec61" providerId="ADAL" clId="{DEC6B572-FF57-45B2-920E-2409A965C54F}" dt="2023-02-19T10:34:45.274" v="4873" actId="1076"/>
          <ac:picMkLst>
            <pc:docMk/>
            <pc:sldMk cId="2306460956" sldId="283"/>
            <ac:picMk id="8" creationId="{FFCBB580-382E-4FB0-AE0E-03A6E4579CFC}"/>
          </ac:picMkLst>
        </pc:picChg>
      </pc:sldChg>
      <pc:sldChg chg="addSp delSp modSp add mod modAnim">
        <pc:chgData name="KERİM KOÇ" userId="57505161-53f8-4c80-b384-7e094128ec61" providerId="ADAL" clId="{DEC6B572-FF57-45B2-920E-2409A965C54F}" dt="2023-02-19T10:52:17.653" v="5271" actId="20577"/>
        <pc:sldMkLst>
          <pc:docMk/>
          <pc:sldMk cId="3952811009" sldId="284"/>
        </pc:sldMkLst>
        <pc:spChg chg="mod">
          <ac:chgData name="KERİM KOÇ" userId="57505161-53f8-4c80-b384-7e094128ec61" providerId="ADAL" clId="{DEC6B572-FF57-45B2-920E-2409A965C54F}" dt="2023-02-19T10:52:17.653" v="5271" actId="20577"/>
          <ac:spMkLst>
            <pc:docMk/>
            <pc:sldMk cId="3952811009" sldId="284"/>
            <ac:spMk id="3" creationId="{AF9EDE38-B017-F882-D7B3-DD1D6280E071}"/>
          </ac:spMkLst>
        </pc:spChg>
        <pc:spChg chg="add mod">
          <ac:chgData name="KERİM KOÇ" userId="57505161-53f8-4c80-b384-7e094128ec61" providerId="ADAL" clId="{DEC6B572-FF57-45B2-920E-2409A965C54F}" dt="2023-02-19T10:37:38.098" v="4923" actId="14100"/>
          <ac:spMkLst>
            <pc:docMk/>
            <pc:sldMk cId="3952811009" sldId="284"/>
            <ac:spMk id="7" creationId="{7AEBD19B-C4AB-BC9C-3AE2-8C09A1353FB0}"/>
          </ac:spMkLst>
        </pc:spChg>
        <pc:spChg chg="add mod">
          <ac:chgData name="KERİM KOÇ" userId="57505161-53f8-4c80-b384-7e094128ec61" providerId="ADAL" clId="{DEC6B572-FF57-45B2-920E-2409A965C54F}" dt="2023-02-19T10:37:50.251" v="4926" actId="14100"/>
          <ac:spMkLst>
            <pc:docMk/>
            <pc:sldMk cId="3952811009" sldId="284"/>
            <ac:spMk id="9" creationId="{CA7CDF6C-A91F-CDB8-2C80-D468EF9B05E7}"/>
          </ac:spMkLst>
        </pc:spChg>
        <pc:spChg chg="add mod">
          <ac:chgData name="KERİM KOÇ" userId="57505161-53f8-4c80-b384-7e094128ec61" providerId="ADAL" clId="{DEC6B572-FF57-45B2-920E-2409A965C54F}" dt="2023-02-19T10:38:03.789" v="4930" actId="14100"/>
          <ac:spMkLst>
            <pc:docMk/>
            <pc:sldMk cId="3952811009" sldId="284"/>
            <ac:spMk id="10" creationId="{FB6DE9F3-6ABC-B158-D736-1BD07F04F79C}"/>
          </ac:spMkLst>
        </pc:spChg>
        <pc:picChg chg="add mod">
          <ac:chgData name="KERİM KOÇ" userId="57505161-53f8-4c80-b384-7e094128ec61" providerId="ADAL" clId="{DEC6B572-FF57-45B2-920E-2409A965C54F}" dt="2023-02-19T10:37:13.928" v="4919" actId="1076"/>
          <ac:picMkLst>
            <pc:docMk/>
            <pc:sldMk cId="3952811009" sldId="284"/>
            <ac:picMk id="5" creationId="{6E915C8C-D53E-B042-E56B-F6EF1523A3B7}"/>
          </ac:picMkLst>
        </pc:picChg>
        <pc:picChg chg="del">
          <ac:chgData name="KERİM KOÇ" userId="57505161-53f8-4c80-b384-7e094128ec61" providerId="ADAL" clId="{DEC6B572-FF57-45B2-920E-2409A965C54F}" dt="2023-02-19T10:36:10.964" v="4902" actId="478"/>
          <ac:picMkLst>
            <pc:docMk/>
            <pc:sldMk cId="3952811009" sldId="284"/>
            <ac:picMk id="6" creationId="{3FBB08E3-44A3-63F1-3B91-CBC061ECCD6C}"/>
          </ac:picMkLst>
        </pc:picChg>
        <pc:picChg chg="del">
          <ac:chgData name="KERİM KOÇ" userId="57505161-53f8-4c80-b384-7e094128ec61" providerId="ADAL" clId="{DEC6B572-FF57-45B2-920E-2409A965C54F}" dt="2023-02-19T10:36:10.230" v="4901" actId="478"/>
          <ac:picMkLst>
            <pc:docMk/>
            <pc:sldMk cId="3952811009" sldId="284"/>
            <ac:picMk id="8" creationId="{FFCBB580-382E-4FB0-AE0E-03A6E4579CFC}"/>
          </ac:picMkLst>
        </pc:picChg>
      </pc:sldChg>
      <pc:sldChg chg="delSp modSp add mod delAnim">
        <pc:chgData name="KERİM KOÇ" userId="57505161-53f8-4c80-b384-7e094128ec61" providerId="ADAL" clId="{DEC6B572-FF57-45B2-920E-2409A965C54F}" dt="2023-02-19T11:19:06.119" v="5360" actId="20577"/>
        <pc:sldMkLst>
          <pc:docMk/>
          <pc:sldMk cId="3672635982" sldId="285"/>
        </pc:sldMkLst>
        <pc:spChg chg="mod">
          <ac:chgData name="KERİM KOÇ" userId="57505161-53f8-4c80-b384-7e094128ec61" providerId="ADAL" clId="{DEC6B572-FF57-45B2-920E-2409A965C54F}" dt="2023-02-19T11:19:06.119" v="5360" actId="20577"/>
          <ac:spMkLst>
            <pc:docMk/>
            <pc:sldMk cId="3672635982" sldId="285"/>
            <ac:spMk id="3" creationId="{AF9EDE38-B017-F882-D7B3-DD1D6280E071}"/>
          </ac:spMkLst>
        </pc:spChg>
        <pc:spChg chg="del">
          <ac:chgData name="KERİM KOÇ" userId="57505161-53f8-4c80-b384-7e094128ec61" providerId="ADAL" clId="{DEC6B572-FF57-45B2-920E-2409A965C54F}" dt="2023-02-19T10:40:08.435" v="4980" actId="478"/>
          <ac:spMkLst>
            <pc:docMk/>
            <pc:sldMk cId="3672635982" sldId="285"/>
            <ac:spMk id="7" creationId="{7AEBD19B-C4AB-BC9C-3AE2-8C09A1353FB0}"/>
          </ac:spMkLst>
        </pc:spChg>
        <pc:spChg chg="del">
          <ac:chgData name="KERİM KOÇ" userId="57505161-53f8-4c80-b384-7e094128ec61" providerId="ADAL" clId="{DEC6B572-FF57-45B2-920E-2409A965C54F}" dt="2023-02-19T10:40:09.417" v="4981" actId="478"/>
          <ac:spMkLst>
            <pc:docMk/>
            <pc:sldMk cId="3672635982" sldId="285"/>
            <ac:spMk id="9" creationId="{CA7CDF6C-A91F-CDB8-2C80-D468EF9B05E7}"/>
          </ac:spMkLst>
        </pc:spChg>
        <pc:spChg chg="del">
          <ac:chgData name="KERİM KOÇ" userId="57505161-53f8-4c80-b384-7e094128ec61" providerId="ADAL" clId="{DEC6B572-FF57-45B2-920E-2409A965C54F}" dt="2023-02-19T10:40:10.162" v="4982" actId="478"/>
          <ac:spMkLst>
            <pc:docMk/>
            <pc:sldMk cId="3672635982" sldId="285"/>
            <ac:spMk id="10" creationId="{FB6DE9F3-6ABC-B158-D736-1BD07F04F79C}"/>
          </ac:spMkLst>
        </pc:spChg>
        <pc:picChg chg="del">
          <ac:chgData name="KERİM KOÇ" userId="57505161-53f8-4c80-b384-7e094128ec61" providerId="ADAL" clId="{DEC6B572-FF57-45B2-920E-2409A965C54F}" dt="2023-02-19T10:39:20.100" v="4964" actId="478"/>
          <ac:picMkLst>
            <pc:docMk/>
            <pc:sldMk cId="3672635982" sldId="285"/>
            <ac:picMk id="5" creationId="{6E915C8C-D53E-B042-E56B-F6EF1523A3B7}"/>
          </ac:picMkLst>
        </pc:picChg>
      </pc:sldChg>
      <pc:sldChg chg="addSp delSp modSp add mod delAnim">
        <pc:chgData name="KERİM KOÇ" userId="57505161-53f8-4c80-b384-7e094128ec61" providerId="ADAL" clId="{DEC6B572-FF57-45B2-920E-2409A965C54F}" dt="2023-02-19T10:49:21.908" v="5223" actId="1076"/>
        <pc:sldMkLst>
          <pc:docMk/>
          <pc:sldMk cId="3011284128" sldId="286"/>
        </pc:sldMkLst>
        <pc:spChg chg="mod">
          <ac:chgData name="KERİM KOÇ" userId="57505161-53f8-4c80-b384-7e094128ec61" providerId="ADAL" clId="{DEC6B572-FF57-45B2-920E-2409A965C54F}" dt="2023-02-19T10:48:11.860" v="5211" actId="20577"/>
          <ac:spMkLst>
            <pc:docMk/>
            <pc:sldMk cId="3011284128" sldId="286"/>
            <ac:spMk id="3" creationId="{AF9EDE38-B017-F882-D7B3-DD1D6280E071}"/>
          </ac:spMkLst>
        </pc:spChg>
        <pc:spChg chg="del">
          <ac:chgData name="KERİM KOÇ" userId="57505161-53f8-4c80-b384-7e094128ec61" providerId="ADAL" clId="{DEC6B572-FF57-45B2-920E-2409A965C54F}" dt="2023-02-19T10:49:04.488" v="5213" actId="478"/>
          <ac:spMkLst>
            <pc:docMk/>
            <pc:sldMk cId="3011284128" sldId="286"/>
            <ac:spMk id="7" creationId="{5642BADF-0A88-A6B4-8BE3-4DB44925454A}"/>
          </ac:spMkLst>
        </pc:spChg>
        <pc:spChg chg="del">
          <ac:chgData name="KERİM KOÇ" userId="57505161-53f8-4c80-b384-7e094128ec61" providerId="ADAL" clId="{DEC6B572-FF57-45B2-920E-2409A965C54F}" dt="2023-02-19T10:49:07.662" v="5217" actId="478"/>
          <ac:spMkLst>
            <pc:docMk/>
            <pc:sldMk cId="3011284128" sldId="286"/>
            <ac:spMk id="8" creationId="{DA822311-6FD1-71BE-8690-12AAEF6E95D3}"/>
          </ac:spMkLst>
        </pc:spChg>
        <pc:spChg chg="del">
          <ac:chgData name="KERİM KOÇ" userId="57505161-53f8-4c80-b384-7e094128ec61" providerId="ADAL" clId="{DEC6B572-FF57-45B2-920E-2409A965C54F}" dt="2023-02-19T10:49:05.419" v="5214" actId="478"/>
          <ac:spMkLst>
            <pc:docMk/>
            <pc:sldMk cId="3011284128" sldId="286"/>
            <ac:spMk id="9" creationId="{CA2E8E70-7A9E-F39F-EE27-9B2AC33B685C}"/>
          </ac:spMkLst>
        </pc:spChg>
        <pc:spChg chg="del">
          <ac:chgData name="KERİM KOÇ" userId="57505161-53f8-4c80-b384-7e094128ec61" providerId="ADAL" clId="{DEC6B572-FF57-45B2-920E-2409A965C54F}" dt="2023-02-19T10:49:06.081" v="5215" actId="478"/>
          <ac:spMkLst>
            <pc:docMk/>
            <pc:sldMk cId="3011284128" sldId="286"/>
            <ac:spMk id="10" creationId="{B177E528-CCDB-52C1-23C1-3A26FA56DD99}"/>
          </ac:spMkLst>
        </pc:spChg>
        <pc:spChg chg="del">
          <ac:chgData name="KERİM KOÇ" userId="57505161-53f8-4c80-b384-7e094128ec61" providerId="ADAL" clId="{DEC6B572-FF57-45B2-920E-2409A965C54F}" dt="2023-02-19T10:49:06.831" v="5216" actId="478"/>
          <ac:spMkLst>
            <pc:docMk/>
            <pc:sldMk cId="3011284128" sldId="286"/>
            <ac:spMk id="11" creationId="{A9D4D36B-9D25-248C-6679-2C9F4F3049D8}"/>
          </ac:spMkLst>
        </pc:spChg>
        <pc:picChg chg="del">
          <ac:chgData name="KERİM KOÇ" userId="57505161-53f8-4c80-b384-7e094128ec61" providerId="ADAL" clId="{DEC6B572-FF57-45B2-920E-2409A965C54F}" dt="2023-02-19T10:48:14.609" v="5212" actId="478"/>
          <ac:picMkLst>
            <pc:docMk/>
            <pc:sldMk cId="3011284128" sldId="286"/>
            <ac:picMk id="5" creationId="{A186949B-79CD-4309-8569-641373E32036}"/>
          </ac:picMkLst>
        </pc:picChg>
        <pc:picChg chg="add mod">
          <ac:chgData name="KERİM KOÇ" userId="57505161-53f8-4c80-b384-7e094128ec61" providerId="ADAL" clId="{DEC6B572-FF57-45B2-920E-2409A965C54F}" dt="2023-02-19T10:49:21.908" v="5223" actId="1076"/>
          <ac:picMkLst>
            <pc:docMk/>
            <pc:sldMk cId="3011284128" sldId="286"/>
            <ac:picMk id="6" creationId="{0DBCA138-B818-F9AB-BEFE-60B91B7287B9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19T10:51:52.985" v="5267" actId="1076"/>
        <pc:sldMkLst>
          <pc:docMk/>
          <pc:sldMk cId="1320937599" sldId="287"/>
        </pc:sldMkLst>
        <pc:spChg chg="mod">
          <ac:chgData name="KERİM KOÇ" userId="57505161-53f8-4c80-b384-7e094128ec61" providerId="ADAL" clId="{DEC6B572-FF57-45B2-920E-2409A965C54F}" dt="2023-02-19T10:51:52.985" v="5267" actId="1076"/>
          <ac:spMkLst>
            <pc:docMk/>
            <pc:sldMk cId="1320937599" sldId="287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9T10:51:50.714" v="5266" actId="1076"/>
          <ac:picMkLst>
            <pc:docMk/>
            <pc:sldMk cId="1320937599" sldId="287"/>
            <ac:picMk id="5" creationId="{67CAB85E-667C-28F1-A2BC-01A725A91BB9}"/>
          </ac:picMkLst>
        </pc:picChg>
        <pc:picChg chg="del">
          <ac:chgData name="KERİM KOÇ" userId="57505161-53f8-4c80-b384-7e094128ec61" providerId="ADAL" clId="{DEC6B572-FF57-45B2-920E-2409A965C54F}" dt="2023-02-19T10:50:54.193" v="5253" actId="478"/>
          <ac:picMkLst>
            <pc:docMk/>
            <pc:sldMk cId="1320937599" sldId="287"/>
            <ac:picMk id="6" creationId="{0DBCA138-B818-F9AB-BEFE-60B91B7287B9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20T15:46:17.777" v="5749" actId="14100"/>
        <pc:sldMkLst>
          <pc:docMk/>
          <pc:sldMk cId="3574171632" sldId="288"/>
        </pc:sldMkLst>
        <pc:spChg chg="mod">
          <ac:chgData name="KERİM KOÇ" userId="57505161-53f8-4c80-b384-7e094128ec61" providerId="ADAL" clId="{DEC6B572-FF57-45B2-920E-2409A965C54F}" dt="2023-02-20T15:35:07.369" v="5378" actId="20577"/>
          <ac:spMkLst>
            <pc:docMk/>
            <pc:sldMk cId="3574171632" sldId="288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20T15:42:31.657" v="5575" actId="14100"/>
          <ac:spMkLst>
            <pc:docMk/>
            <pc:sldMk cId="3574171632" sldId="288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20T15:35:10.839" v="5380" actId="478"/>
          <ac:picMkLst>
            <pc:docMk/>
            <pc:sldMk cId="3574171632" sldId="288"/>
            <ac:picMk id="3" creationId="{1FD74B38-7E29-E736-2ACE-AEE31D8D3D55}"/>
          </ac:picMkLst>
        </pc:picChg>
        <pc:picChg chg="del">
          <ac:chgData name="KERİM KOÇ" userId="57505161-53f8-4c80-b384-7e094128ec61" providerId="ADAL" clId="{DEC6B572-FF57-45B2-920E-2409A965C54F}" dt="2023-02-20T15:35:10.393" v="5379" actId="478"/>
          <ac:picMkLst>
            <pc:docMk/>
            <pc:sldMk cId="3574171632" sldId="288"/>
            <ac:picMk id="4" creationId="{943F43F3-88E1-55FF-9989-C00361996F4E}"/>
          </ac:picMkLst>
        </pc:picChg>
        <pc:picChg chg="add mod">
          <ac:chgData name="KERİM KOÇ" userId="57505161-53f8-4c80-b384-7e094128ec61" providerId="ADAL" clId="{DEC6B572-FF57-45B2-920E-2409A965C54F}" dt="2023-02-20T15:45:52.788" v="5742" actId="1076"/>
          <ac:picMkLst>
            <pc:docMk/>
            <pc:sldMk cId="3574171632" sldId="288"/>
            <ac:picMk id="5" creationId="{636705F8-E642-FF65-719D-46767F199872}"/>
          </ac:picMkLst>
        </pc:picChg>
        <pc:picChg chg="add mod">
          <ac:chgData name="KERİM KOÇ" userId="57505161-53f8-4c80-b384-7e094128ec61" providerId="ADAL" clId="{DEC6B572-FF57-45B2-920E-2409A965C54F}" dt="2023-02-20T15:45:54.596" v="5743" actId="14100"/>
          <ac:picMkLst>
            <pc:docMk/>
            <pc:sldMk cId="3574171632" sldId="288"/>
            <ac:picMk id="6" creationId="{00EA53D1-3BC9-43DD-D51D-3598068F22E2}"/>
          </ac:picMkLst>
        </pc:picChg>
        <pc:picChg chg="add mod">
          <ac:chgData name="KERİM KOÇ" userId="57505161-53f8-4c80-b384-7e094128ec61" providerId="ADAL" clId="{DEC6B572-FF57-45B2-920E-2409A965C54F}" dt="2023-02-20T15:46:17.777" v="5749" actId="14100"/>
          <ac:picMkLst>
            <pc:docMk/>
            <pc:sldMk cId="3574171632" sldId="288"/>
            <ac:picMk id="7" creationId="{A2AF9EC9-85E1-A2C5-A54A-AE74DC9BAB63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20T15:53:54.363" v="5998" actId="404"/>
        <pc:sldMkLst>
          <pc:docMk/>
          <pc:sldMk cId="725742908" sldId="289"/>
        </pc:sldMkLst>
        <pc:spChg chg="add mod">
          <ac:chgData name="KERİM KOÇ" userId="57505161-53f8-4c80-b384-7e094128ec61" providerId="ADAL" clId="{DEC6B572-FF57-45B2-920E-2409A965C54F}" dt="2023-02-20T15:53:54.363" v="5998" actId="404"/>
          <ac:spMkLst>
            <pc:docMk/>
            <pc:sldMk cId="725742908" sldId="289"/>
            <ac:spMk id="4" creationId="{BDB378A6-1E2C-437C-7C17-D9143522888F}"/>
          </ac:spMkLst>
        </pc:spChg>
        <pc:spChg chg="mod">
          <ac:chgData name="KERİM KOÇ" userId="57505161-53f8-4c80-b384-7e094128ec61" providerId="ADAL" clId="{DEC6B572-FF57-45B2-920E-2409A965C54F}" dt="2023-02-20T15:53:48.686" v="5996" actId="20577"/>
          <ac:spMkLst>
            <pc:docMk/>
            <pc:sldMk cId="725742908" sldId="289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20T15:50:00.493" v="5774" actId="478"/>
          <ac:picMkLst>
            <pc:docMk/>
            <pc:sldMk cId="725742908" sldId="289"/>
            <ac:picMk id="5" creationId="{636705F8-E642-FF65-719D-46767F199872}"/>
          </ac:picMkLst>
        </pc:picChg>
        <pc:picChg chg="del">
          <ac:chgData name="KERİM KOÇ" userId="57505161-53f8-4c80-b384-7e094128ec61" providerId="ADAL" clId="{DEC6B572-FF57-45B2-920E-2409A965C54F}" dt="2023-02-20T15:50:01.025" v="5775" actId="478"/>
          <ac:picMkLst>
            <pc:docMk/>
            <pc:sldMk cId="725742908" sldId="289"/>
            <ac:picMk id="6" creationId="{00EA53D1-3BC9-43DD-D51D-3598068F22E2}"/>
          </ac:picMkLst>
        </pc:picChg>
        <pc:picChg chg="del">
          <ac:chgData name="KERİM KOÇ" userId="57505161-53f8-4c80-b384-7e094128ec61" providerId="ADAL" clId="{DEC6B572-FF57-45B2-920E-2409A965C54F}" dt="2023-02-20T15:50:01.658" v="5776" actId="478"/>
          <ac:picMkLst>
            <pc:docMk/>
            <pc:sldMk cId="725742908" sldId="289"/>
            <ac:picMk id="7" creationId="{A2AF9EC9-85E1-A2C5-A54A-AE74DC9BAB63}"/>
          </ac:picMkLst>
        </pc:picChg>
      </pc:sldChg>
      <pc:sldChg chg="modSp add mod ord">
        <pc:chgData name="KERİM KOÇ" userId="57505161-53f8-4c80-b384-7e094128ec61" providerId="ADAL" clId="{DEC6B572-FF57-45B2-920E-2409A965C54F}" dt="2023-02-20T15:54:27.619" v="6044" actId="20577"/>
        <pc:sldMkLst>
          <pc:docMk/>
          <pc:sldMk cId="2113605499" sldId="290"/>
        </pc:sldMkLst>
        <pc:spChg chg="mod">
          <ac:chgData name="KERİM KOÇ" userId="57505161-53f8-4c80-b384-7e094128ec61" providerId="ADAL" clId="{DEC6B572-FF57-45B2-920E-2409A965C54F}" dt="2023-02-20T15:53:58.799" v="6000" actId="404"/>
          <ac:spMkLst>
            <pc:docMk/>
            <pc:sldMk cId="2113605499" sldId="290"/>
            <ac:spMk id="4" creationId="{BDB378A6-1E2C-437C-7C17-D9143522888F}"/>
          </ac:spMkLst>
        </pc:spChg>
        <pc:spChg chg="mod">
          <ac:chgData name="KERİM KOÇ" userId="57505161-53f8-4c80-b384-7e094128ec61" providerId="ADAL" clId="{DEC6B572-FF57-45B2-920E-2409A965C54F}" dt="2023-02-20T15:54:27.619" v="6044" actId="20577"/>
          <ac:spMkLst>
            <pc:docMk/>
            <pc:sldMk cId="2113605499" sldId="290"/>
            <ac:spMk id="11" creationId="{CBB0DA2D-7AF9-CE8C-6F69-A7762632F1B7}"/>
          </ac:spMkLst>
        </pc:spChg>
      </pc:sldChg>
      <pc:sldChg chg="addSp delSp modSp add mod">
        <pc:chgData name="KERİM KOÇ" userId="57505161-53f8-4c80-b384-7e094128ec61" providerId="ADAL" clId="{DEC6B572-FF57-45B2-920E-2409A965C54F}" dt="2023-02-21T06:32:49.013" v="6241" actId="1076"/>
        <pc:sldMkLst>
          <pc:docMk/>
          <pc:sldMk cId="575869017" sldId="291"/>
        </pc:sldMkLst>
        <pc:spChg chg="mod">
          <ac:chgData name="KERİM KOÇ" userId="57505161-53f8-4c80-b384-7e094128ec61" providerId="ADAL" clId="{DEC6B572-FF57-45B2-920E-2409A965C54F}" dt="2023-02-21T06:31:12.969" v="6238" actId="20577"/>
          <ac:spMkLst>
            <pc:docMk/>
            <pc:sldMk cId="575869017" sldId="291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21T06:32:49.013" v="6241" actId="1076"/>
          <ac:picMkLst>
            <pc:docMk/>
            <pc:sldMk cId="575869017" sldId="291"/>
            <ac:picMk id="4" creationId="{C3DBAB0B-7B6E-A450-74C6-A2B045321F3F}"/>
          </ac:picMkLst>
        </pc:picChg>
        <pc:picChg chg="del">
          <ac:chgData name="KERİM KOÇ" userId="57505161-53f8-4c80-b384-7e094128ec61" providerId="ADAL" clId="{DEC6B572-FF57-45B2-920E-2409A965C54F}" dt="2023-02-21T06:32:46.278" v="6239" actId="478"/>
          <ac:picMkLst>
            <pc:docMk/>
            <pc:sldMk cId="575869017" sldId="291"/>
            <ac:picMk id="5" creationId="{A06DE7A6-E427-C2AE-DF7E-B4DF100B41EB}"/>
          </ac:picMkLst>
        </pc:picChg>
      </pc:sldChg>
    </pc:docChg>
  </pc:docChgLst>
  <pc:docChgLst>
    <pc:chgData name="Kerim KOÇ" userId="9bf27a14-6fc6-4c71-97b0-2b1ac7a40e38" providerId="ADAL" clId="{907A254C-A5E5-47F1-9B7E-0AF99A80A93A}"/>
    <pc:docChg chg="undo custSel addSld delSld modSld sldOrd">
      <pc:chgData name="Kerim KOÇ" userId="9bf27a14-6fc6-4c71-97b0-2b1ac7a40e38" providerId="ADAL" clId="{907A254C-A5E5-47F1-9B7E-0AF99A80A93A}" dt="2024-03-13T12:08:39.751" v="297"/>
      <pc:docMkLst>
        <pc:docMk/>
      </pc:docMkLst>
      <pc:sldChg chg="modAnim">
        <pc:chgData name="Kerim KOÇ" userId="9bf27a14-6fc6-4c71-97b0-2b1ac7a40e38" providerId="ADAL" clId="{907A254C-A5E5-47F1-9B7E-0AF99A80A93A}" dt="2024-03-05T18:47:33.093" v="1"/>
        <pc:sldMkLst>
          <pc:docMk/>
          <pc:sldMk cId="584964876" sldId="257"/>
        </pc:sldMkLst>
      </pc:sldChg>
      <pc:sldChg chg="modAnim">
        <pc:chgData name="Kerim KOÇ" userId="9bf27a14-6fc6-4c71-97b0-2b1ac7a40e38" providerId="ADAL" clId="{907A254C-A5E5-47F1-9B7E-0AF99A80A93A}" dt="2024-03-05T18:47:27.457" v="0"/>
        <pc:sldMkLst>
          <pc:docMk/>
          <pc:sldMk cId="3001170785" sldId="292"/>
        </pc:sldMkLst>
      </pc:sldChg>
      <pc:sldChg chg="modAnim">
        <pc:chgData name="Kerim KOÇ" userId="9bf27a14-6fc6-4c71-97b0-2b1ac7a40e38" providerId="ADAL" clId="{907A254C-A5E5-47F1-9B7E-0AF99A80A93A}" dt="2024-03-05T18:48:15.999" v="2"/>
        <pc:sldMkLst>
          <pc:docMk/>
          <pc:sldMk cId="961592202" sldId="293"/>
        </pc:sldMkLst>
      </pc:sldChg>
      <pc:sldChg chg="modAnim">
        <pc:chgData name="Kerim KOÇ" userId="9bf27a14-6fc6-4c71-97b0-2b1ac7a40e38" providerId="ADAL" clId="{907A254C-A5E5-47F1-9B7E-0AF99A80A93A}" dt="2024-03-05T18:48:20.506" v="3"/>
        <pc:sldMkLst>
          <pc:docMk/>
          <pc:sldMk cId="639224643" sldId="294"/>
        </pc:sldMkLst>
      </pc:sldChg>
      <pc:sldChg chg="modSp modAnim">
        <pc:chgData name="Kerim KOÇ" userId="9bf27a14-6fc6-4c71-97b0-2b1ac7a40e38" providerId="ADAL" clId="{907A254C-A5E5-47F1-9B7E-0AF99A80A93A}" dt="2024-03-05T18:48:50.903" v="6" actId="20577"/>
        <pc:sldMkLst>
          <pc:docMk/>
          <pc:sldMk cId="1868525990" sldId="295"/>
        </pc:sldMkLst>
        <pc:spChg chg="mod">
          <ac:chgData name="Kerim KOÇ" userId="9bf27a14-6fc6-4c71-97b0-2b1ac7a40e38" providerId="ADAL" clId="{907A254C-A5E5-47F1-9B7E-0AF99A80A93A}" dt="2024-03-05T18:48:50.903" v="6" actId="20577"/>
          <ac:spMkLst>
            <pc:docMk/>
            <pc:sldMk cId="1868525990" sldId="295"/>
            <ac:spMk id="3" creationId="{41BEE3D1-6302-6C38-1559-DEB58D996AC2}"/>
          </ac:spMkLst>
        </pc:spChg>
      </pc:sldChg>
      <pc:sldChg chg="modAnim">
        <pc:chgData name="Kerim KOÇ" userId="9bf27a14-6fc6-4c71-97b0-2b1ac7a40e38" providerId="ADAL" clId="{907A254C-A5E5-47F1-9B7E-0AF99A80A93A}" dt="2024-03-05T18:49:00.980" v="7"/>
        <pc:sldMkLst>
          <pc:docMk/>
          <pc:sldMk cId="3789851789" sldId="296"/>
        </pc:sldMkLst>
      </pc:sldChg>
      <pc:sldChg chg="modSp modAnim">
        <pc:chgData name="Kerim KOÇ" userId="9bf27a14-6fc6-4c71-97b0-2b1ac7a40e38" providerId="ADAL" clId="{907A254C-A5E5-47F1-9B7E-0AF99A80A93A}" dt="2024-03-05T18:49:45.186" v="26" actId="207"/>
        <pc:sldMkLst>
          <pc:docMk/>
          <pc:sldMk cId="1525551465" sldId="297"/>
        </pc:sldMkLst>
        <pc:spChg chg="mod">
          <ac:chgData name="Kerim KOÇ" userId="9bf27a14-6fc6-4c71-97b0-2b1ac7a40e38" providerId="ADAL" clId="{907A254C-A5E5-47F1-9B7E-0AF99A80A93A}" dt="2024-03-05T18:49:45.186" v="26" actId="207"/>
          <ac:spMkLst>
            <pc:docMk/>
            <pc:sldMk cId="1525551465" sldId="297"/>
            <ac:spMk id="3" creationId="{41BEE3D1-6302-6C38-1559-DEB58D996AC2}"/>
          </ac:spMkLst>
        </pc:spChg>
      </pc:sldChg>
      <pc:sldChg chg="modAnim">
        <pc:chgData name="Kerim KOÇ" userId="9bf27a14-6fc6-4c71-97b0-2b1ac7a40e38" providerId="ADAL" clId="{907A254C-A5E5-47F1-9B7E-0AF99A80A93A}" dt="2024-03-06T06:13:48.722" v="293"/>
        <pc:sldMkLst>
          <pc:docMk/>
          <pc:sldMk cId="3414783670" sldId="298"/>
        </pc:sldMkLst>
      </pc:sldChg>
      <pc:sldChg chg="modAnim">
        <pc:chgData name="Kerim KOÇ" userId="9bf27a14-6fc6-4c71-97b0-2b1ac7a40e38" providerId="ADAL" clId="{907A254C-A5E5-47F1-9B7E-0AF99A80A93A}" dt="2024-03-05T19:44:57.263" v="27"/>
        <pc:sldMkLst>
          <pc:docMk/>
          <pc:sldMk cId="2697237606" sldId="299"/>
        </pc:sldMkLst>
      </pc:sldChg>
      <pc:sldChg chg="modAnim">
        <pc:chgData name="Kerim KOÇ" userId="9bf27a14-6fc6-4c71-97b0-2b1ac7a40e38" providerId="ADAL" clId="{907A254C-A5E5-47F1-9B7E-0AF99A80A93A}" dt="2024-03-05T19:45:17.049" v="28"/>
        <pc:sldMkLst>
          <pc:docMk/>
          <pc:sldMk cId="3378968909" sldId="300"/>
        </pc:sldMkLst>
      </pc:sldChg>
      <pc:sldChg chg="modSp mod">
        <pc:chgData name="Kerim KOÇ" userId="9bf27a14-6fc6-4c71-97b0-2b1ac7a40e38" providerId="ADAL" clId="{907A254C-A5E5-47F1-9B7E-0AF99A80A93A}" dt="2024-03-06T06:15:09.058" v="295" actId="20577"/>
        <pc:sldMkLst>
          <pc:docMk/>
          <pc:sldMk cId="4046888692" sldId="301"/>
        </pc:sldMkLst>
        <pc:spChg chg="mod">
          <ac:chgData name="Kerim KOÇ" userId="9bf27a14-6fc6-4c71-97b0-2b1ac7a40e38" providerId="ADAL" clId="{907A254C-A5E5-47F1-9B7E-0AF99A80A93A}" dt="2024-03-06T06:15:09.058" v="295" actId="20577"/>
          <ac:spMkLst>
            <pc:docMk/>
            <pc:sldMk cId="4046888692" sldId="301"/>
            <ac:spMk id="3" creationId="{41BEE3D1-6302-6C38-1559-DEB58D996AC2}"/>
          </ac:spMkLst>
        </pc:spChg>
      </pc:sldChg>
      <pc:sldChg chg="ord">
        <pc:chgData name="Kerim KOÇ" userId="9bf27a14-6fc6-4c71-97b0-2b1ac7a40e38" providerId="ADAL" clId="{907A254C-A5E5-47F1-9B7E-0AF99A80A93A}" dt="2024-03-13T12:08:39.751" v="297"/>
        <pc:sldMkLst>
          <pc:docMk/>
          <pc:sldMk cId="163003114" sldId="304"/>
        </pc:sldMkLst>
      </pc:sldChg>
      <pc:sldChg chg="addSp delSp modSp mod">
        <pc:chgData name="Kerim KOÇ" userId="9bf27a14-6fc6-4c71-97b0-2b1ac7a40e38" providerId="ADAL" clId="{907A254C-A5E5-47F1-9B7E-0AF99A80A93A}" dt="2024-03-05T19:57:14.551" v="290" actId="478"/>
        <pc:sldMkLst>
          <pc:docMk/>
          <pc:sldMk cId="731315871" sldId="310"/>
        </pc:sldMkLst>
        <pc:spChg chg="add del">
          <ac:chgData name="Kerim KOÇ" userId="9bf27a14-6fc6-4c71-97b0-2b1ac7a40e38" providerId="ADAL" clId="{907A254C-A5E5-47F1-9B7E-0AF99A80A93A}" dt="2024-03-05T19:57:14.253" v="289" actId="478"/>
          <ac:spMkLst>
            <pc:docMk/>
            <pc:sldMk cId="731315871" sldId="310"/>
            <ac:spMk id="2" creationId="{3B01D2A8-E86E-F056-433F-8A63B1EFE0BD}"/>
          </ac:spMkLst>
        </pc:spChg>
        <pc:spChg chg="add del">
          <ac:chgData name="Kerim KOÇ" userId="9bf27a14-6fc6-4c71-97b0-2b1ac7a40e38" providerId="ADAL" clId="{907A254C-A5E5-47F1-9B7E-0AF99A80A93A}" dt="2024-03-05T19:57:14.015" v="288" actId="478"/>
          <ac:spMkLst>
            <pc:docMk/>
            <pc:sldMk cId="731315871" sldId="310"/>
            <ac:spMk id="6" creationId="{17B90EAD-21C0-764F-DA7B-B816BA49F9FA}"/>
          </ac:spMkLst>
        </pc:spChg>
        <pc:spChg chg="add del">
          <ac:chgData name="Kerim KOÇ" userId="9bf27a14-6fc6-4c71-97b0-2b1ac7a40e38" providerId="ADAL" clId="{907A254C-A5E5-47F1-9B7E-0AF99A80A93A}" dt="2024-03-05T19:57:13.148" v="284" actId="478"/>
          <ac:spMkLst>
            <pc:docMk/>
            <pc:sldMk cId="731315871" sldId="310"/>
            <ac:spMk id="7" creationId="{216923B6-1AC5-1CD4-F66B-956185E706CB}"/>
          </ac:spMkLst>
        </pc:spChg>
        <pc:spChg chg="add del">
          <ac:chgData name="Kerim KOÇ" userId="9bf27a14-6fc6-4c71-97b0-2b1ac7a40e38" providerId="ADAL" clId="{907A254C-A5E5-47F1-9B7E-0AF99A80A93A}" dt="2024-03-05T19:57:13.788" v="287" actId="478"/>
          <ac:spMkLst>
            <pc:docMk/>
            <pc:sldMk cId="731315871" sldId="310"/>
            <ac:spMk id="8" creationId="{5754CAEB-A157-9AE8-DE41-E08DD1B5E200}"/>
          </ac:spMkLst>
        </pc:spChg>
        <pc:spChg chg="add del">
          <ac:chgData name="Kerim KOÇ" userId="9bf27a14-6fc6-4c71-97b0-2b1ac7a40e38" providerId="ADAL" clId="{907A254C-A5E5-47F1-9B7E-0AF99A80A93A}" dt="2024-03-05T19:57:13.613" v="286" actId="478"/>
          <ac:spMkLst>
            <pc:docMk/>
            <pc:sldMk cId="731315871" sldId="310"/>
            <ac:spMk id="9" creationId="{A3DF5FB3-EC46-5302-4DB4-2E76E4F8CBC0}"/>
          </ac:spMkLst>
        </pc:spChg>
        <pc:spChg chg="add del">
          <ac:chgData name="Kerim KOÇ" userId="9bf27a14-6fc6-4c71-97b0-2b1ac7a40e38" providerId="ADAL" clId="{907A254C-A5E5-47F1-9B7E-0AF99A80A93A}" dt="2024-03-05T19:57:13.378" v="285" actId="478"/>
          <ac:spMkLst>
            <pc:docMk/>
            <pc:sldMk cId="731315871" sldId="310"/>
            <ac:spMk id="10" creationId="{F6CB847B-C7F2-39BC-6795-92861B289DEE}"/>
          </ac:spMkLst>
        </pc:spChg>
        <pc:spChg chg="add del">
          <ac:chgData name="Kerim KOÇ" userId="9bf27a14-6fc6-4c71-97b0-2b1ac7a40e38" providerId="ADAL" clId="{907A254C-A5E5-47F1-9B7E-0AF99A80A93A}" dt="2024-03-05T19:57:12.636" v="283" actId="478"/>
          <ac:spMkLst>
            <pc:docMk/>
            <pc:sldMk cId="731315871" sldId="310"/>
            <ac:spMk id="11" creationId="{D0933196-ECE4-B2D0-8EA2-855271A95D98}"/>
          </ac:spMkLst>
        </pc:spChg>
        <pc:spChg chg="add del">
          <ac:chgData name="Kerim KOÇ" userId="9bf27a14-6fc6-4c71-97b0-2b1ac7a40e38" providerId="ADAL" clId="{907A254C-A5E5-47F1-9B7E-0AF99A80A93A}" dt="2024-03-05T19:57:11.924" v="282" actId="478"/>
          <ac:spMkLst>
            <pc:docMk/>
            <pc:sldMk cId="731315871" sldId="310"/>
            <ac:spMk id="12" creationId="{23D74184-8981-123D-6186-84210BD90CBA}"/>
          </ac:spMkLst>
        </pc:spChg>
        <pc:spChg chg="add mod">
          <ac:chgData name="Kerim KOÇ" userId="9bf27a14-6fc6-4c71-97b0-2b1ac7a40e38" providerId="ADAL" clId="{907A254C-A5E5-47F1-9B7E-0AF99A80A93A}" dt="2024-03-05T19:57:11.111" v="281" actId="1076"/>
          <ac:spMkLst>
            <pc:docMk/>
            <pc:sldMk cId="731315871" sldId="310"/>
            <ac:spMk id="13" creationId="{0E362DCA-B20A-8717-E0D3-25DC2D1EAE1B}"/>
          </ac:spMkLst>
        </pc:spChg>
        <pc:picChg chg="add del">
          <ac:chgData name="Kerim KOÇ" userId="9bf27a14-6fc6-4c71-97b0-2b1ac7a40e38" providerId="ADAL" clId="{907A254C-A5E5-47F1-9B7E-0AF99A80A93A}" dt="2024-03-05T19:57:14.551" v="290" actId="478"/>
          <ac:picMkLst>
            <pc:docMk/>
            <pc:sldMk cId="731315871" sldId="310"/>
            <ac:picMk id="3" creationId="{FA59C0F3-7C13-FD02-3D66-EC0413917F4A}"/>
          </ac:picMkLst>
        </pc:picChg>
      </pc:sldChg>
      <pc:sldChg chg="modSp mod">
        <pc:chgData name="Kerim KOÇ" userId="9bf27a14-6fc6-4c71-97b0-2b1ac7a40e38" providerId="ADAL" clId="{907A254C-A5E5-47F1-9B7E-0AF99A80A93A}" dt="2024-03-05T19:57:20.126" v="292" actId="20577"/>
        <pc:sldMkLst>
          <pc:docMk/>
          <pc:sldMk cId="3391449373" sldId="312"/>
        </pc:sldMkLst>
        <pc:spChg chg="mod">
          <ac:chgData name="Kerim KOÇ" userId="9bf27a14-6fc6-4c71-97b0-2b1ac7a40e38" providerId="ADAL" clId="{907A254C-A5E5-47F1-9B7E-0AF99A80A93A}" dt="2024-03-05T19:57:20.126" v="292" actId="20577"/>
          <ac:spMkLst>
            <pc:docMk/>
            <pc:sldMk cId="3391449373" sldId="312"/>
            <ac:spMk id="17" creationId="{B5F298F5-0617-7EE8-5B39-365621C406BD}"/>
          </ac:spMkLst>
        </pc:spChg>
      </pc:sldChg>
      <pc:sldChg chg="add del">
        <pc:chgData name="Kerim KOÇ" userId="9bf27a14-6fc6-4c71-97b0-2b1ac7a40e38" providerId="ADAL" clId="{907A254C-A5E5-47F1-9B7E-0AF99A80A93A}" dt="2024-03-05T19:57:14.845" v="291" actId="2890"/>
        <pc:sldMkLst>
          <pc:docMk/>
          <pc:sldMk cId="1421816801" sldId="3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F3728-040A-4948-B909-AD8E8BD276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B096B-CDD5-4D84-B42D-EBDB934A951C}">
      <dgm:prSet phldrT="[Text]" custT="1"/>
      <dgm:spPr/>
      <dgm:t>
        <a:bodyPr/>
        <a:lstStyle/>
        <a:p>
          <a:r>
            <a:rPr lang="tr-TR" sz="1800" dirty="0"/>
            <a:t>1. Hedefi belirle:  Araştırma sorusu?</a:t>
          </a:r>
          <a:endParaRPr lang="en-US" sz="1800" dirty="0"/>
        </a:p>
      </dgm:t>
    </dgm:pt>
    <dgm:pt modelId="{A819C648-FCD3-4DCF-8531-0D349AA79233}" type="parTrans" cxnId="{6F6874EE-58A0-43BD-8D25-24003FA5AD9D}">
      <dgm:prSet/>
      <dgm:spPr/>
      <dgm:t>
        <a:bodyPr/>
        <a:lstStyle/>
        <a:p>
          <a:endParaRPr lang="en-US" sz="2800"/>
        </a:p>
      </dgm:t>
    </dgm:pt>
    <dgm:pt modelId="{FF4A8882-FBE0-42D3-8BFF-6E4C51949C8A}" type="sibTrans" cxnId="{6F6874EE-58A0-43BD-8D25-24003FA5AD9D}">
      <dgm:prSet/>
      <dgm:spPr/>
      <dgm:t>
        <a:bodyPr/>
        <a:lstStyle/>
        <a:p>
          <a:endParaRPr lang="en-US" sz="2800"/>
        </a:p>
      </dgm:t>
    </dgm:pt>
    <dgm:pt modelId="{294498CE-736F-4E96-B6A8-99675B173D05}">
      <dgm:prSet phldrT="[Text]" custT="1"/>
      <dgm:spPr/>
      <dgm:t>
        <a:bodyPr/>
        <a:lstStyle/>
        <a:p>
          <a:r>
            <a:rPr lang="tr-TR" sz="1800" dirty="0"/>
            <a:t>2. Belirlenen bu hedef için alt hedefler belirle.</a:t>
          </a:r>
          <a:endParaRPr lang="en-US" sz="1800" dirty="0"/>
        </a:p>
      </dgm:t>
    </dgm:pt>
    <dgm:pt modelId="{42435BC9-1DB2-42E3-BF21-94C62C2D6A8C}" type="parTrans" cxnId="{71325D87-9CF8-415D-B2FE-62CFBB0513DA}">
      <dgm:prSet/>
      <dgm:spPr/>
      <dgm:t>
        <a:bodyPr/>
        <a:lstStyle/>
        <a:p>
          <a:endParaRPr lang="en-US" sz="2800"/>
        </a:p>
      </dgm:t>
    </dgm:pt>
    <dgm:pt modelId="{71376C36-138F-4A73-A134-C11D9EB4EAEC}" type="sibTrans" cxnId="{71325D87-9CF8-415D-B2FE-62CFBB0513DA}">
      <dgm:prSet/>
      <dgm:spPr/>
      <dgm:t>
        <a:bodyPr/>
        <a:lstStyle/>
        <a:p>
          <a:endParaRPr lang="en-US" sz="2800"/>
        </a:p>
      </dgm:t>
    </dgm:pt>
    <dgm:pt modelId="{E5D7ED9D-3B2E-4316-8DF9-C9FB0074F29F}">
      <dgm:prSet phldrT="[Text]" custT="1"/>
      <dgm:spPr/>
      <dgm:t>
        <a:bodyPr/>
        <a:lstStyle/>
        <a:p>
          <a:r>
            <a:rPr lang="tr-TR" sz="1800" dirty="0"/>
            <a:t>3. Bu hedeflere ulaşılmasını sağlayacak kriterleri belirle.</a:t>
          </a:r>
          <a:endParaRPr lang="en-US" sz="1800" dirty="0"/>
        </a:p>
      </dgm:t>
    </dgm:pt>
    <dgm:pt modelId="{3492BB48-452F-42E9-932E-0C157C8A2294}" type="parTrans" cxnId="{2B14B47A-07D7-4165-BEFA-C656CC6188C9}">
      <dgm:prSet/>
      <dgm:spPr/>
      <dgm:t>
        <a:bodyPr/>
        <a:lstStyle/>
        <a:p>
          <a:endParaRPr lang="en-US" sz="2800"/>
        </a:p>
      </dgm:t>
    </dgm:pt>
    <dgm:pt modelId="{CA76B435-87A7-4786-A901-291A7CF6B60C}" type="sibTrans" cxnId="{2B14B47A-07D7-4165-BEFA-C656CC6188C9}">
      <dgm:prSet/>
      <dgm:spPr/>
      <dgm:t>
        <a:bodyPr/>
        <a:lstStyle/>
        <a:p>
          <a:endParaRPr lang="en-US" sz="2800"/>
        </a:p>
      </dgm:t>
    </dgm:pt>
    <dgm:pt modelId="{CFD8E3E1-3BFC-47A6-A3B4-CE2DBE542E81}">
      <dgm:prSet custT="1"/>
      <dgm:spPr/>
      <dgm:t>
        <a:bodyPr/>
        <a:lstStyle/>
        <a:p>
          <a:endParaRPr lang="en-US" sz="1800"/>
        </a:p>
      </dgm:t>
    </dgm:pt>
    <dgm:pt modelId="{FC5BF87E-DCD6-4010-8A53-67833F89D58B}" type="parTrans" cxnId="{4339A81F-82FD-4620-82B9-1AE95C2F7B82}">
      <dgm:prSet/>
      <dgm:spPr/>
      <dgm:t>
        <a:bodyPr/>
        <a:lstStyle/>
        <a:p>
          <a:endParaRPr lang="en-US" sz="2800"/>
        </a:p>
      </dgm:t>
    </dgm:pt>
    <dgm:pt modelId="{5899E2BC-7776-48DA-8D96-CED2DC683E82}" type="sibTrans" cxnId="{4339A81F-82FD-4620-82B9-1AE95C2F7B82}">
      <dgm:prSet/>
      <dgm:spPr/>
      <dgm:t>
        <a:bodyPr/>
        <a:lstStyle/>
        <a:p>
          <a:endParaRPr lang="en-US" sz="2800"/>
        </a:p>
      </dgm:t>
    </dgm:pt>
    <dgm:pt modelId="{46A2598B-C2D9-4439-87D4-614116DEC2BE}">
      <dgm:prSet custT="1"/>
      <dgm:spPr/>
      <dgm:t>
        <a:bodyPr/>
        <a:lstStyle/>
        <a:p>
          <a:r>
            <a:rPr lang="tr-TR" sz="1800" dirty="0"/>
            <a:t>4. Her kriter için (dilediğiniz seviyeye kadar) alt kriterleri belirle</a:t>
          </a:r>
          <a:endParaRPr lang="en-US" sz="1800" dirty="0"/>
        </a:p>
      </dgm:t>
    </dgm:pt>
    <dgm:pt modelId="{F2C6512D-48E8-41A5-BD4D-5F54CA80456E}" type="parTrans" cxnId="{D039EAC2-52BF-45C2-A077-6D2DE6F0CAF3}">
      <dgm:prSet/>
      <dgm:spPr/>
      <dgm:t>
        <a:bodyPr/>
        <a:lstStyle/>
        <a:p>
          <a:endParaRPr lang="en-US" sz="2800"/>
        </a:p>
      </dgm:t>
    </dgm:pt>
    <dgm:pt modelId="{B9D5D7F9-4E91-4465-8A6D-1786B7AA32E8}" type="sibTrans" cxnId="{D039EAC2-52BF-45C2-A077-6D2DE6F0CAF3}">
      <dgm:prSet/>
      <dgm:spPr/>
      <dgm:t>
        <a:bodyPr/>
        <a:lstStyle/>
        <a:p>
          <a:endParaRPr lang="en-US" sz="2800"/>
        </a:p>
      </dgm:t>
    </dgm:pt>
    <dgm:pt modelId="{34240E34-4441-4D31-97F4-AA893F30FDD6}" type="pres">
      <dgm:prSet presAssocID="{906F3728-040A-4948-B909-AD8E8BD27643}" presName="linear" presStyleCnt="0">
        <dgm:presLayoutVars>
          <dgm:dir/>
          <dgm:animLvl val="lvl"/>
          <dgm:resizeHandles val="exact"/>
        </dgm:presLayoutVars>
      </dgm:prSet>
      <dgm:spPr/>
    </dgm:pt>
    <dgm:pt modelId="{D6DB159A-D244-456D-9D4D-F00026AE362A}" type="pres">
      <dgm:prSet presAssocID="{BD6B096B-CDD5-4D84-B42D-EBDB934A951C}" presName="parentLin" presStyleCnt="0"/>
      <dgm:spPr/>
    </dgm:pt>
    <dgm:pt modelId="{5E7287E8-1ABC-4284-83F0-D66FC7C8BDD3}" type="pres">
      <dgm:prSet presAssocID="{BD6B096B-CDD5-4D84-B42D-EBDB934A951C}" presName="parentLeftMargin" presStyleLbl="node1" presStyleIdx="0" presStyleCnt="4"/>
      <dgm:spPr/>
    </dgm:pt>
    <dgm:pt modelId="{86E54F9D-465A-467F-A863-E6D671A6D951}" type="pres">
      <dgm:prSet presAssocID="{BD6B096B-CDD5-4D84-B42D-EBDB934A95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F18D58-5990-44C7-A712-0466A39D21C9}" type="pres">
      <dgm:prSet presAssocID="{BD6B096B-CDD5-4D84-B42D-EBDB934A951C}" presName="negativeSpace" presStyleCnt="0"/>
      <dgm:spPr/>
    </dgm:pt>
    <dgm:pt modelId="{41132297-0FD5-44C4-A89D-AAD8A3D7C84C}" type="pres">
      <dgm:prSet presAssocID="{BD6B096B-CDD5-4D84-B42D-EBDB934A951C}" presName="childText" presStyleLbl="conFgAcc1" presStyleIdx="0" presStyleCnt="4">
        <dgm:presLayoutVars>
          <dgm:bulletEnabled val="1"/>
        </dgm:presLayoutVars>
      </dgm:prSet>
      <dgm:spPr/>
    </dgm:pt>
    <dgm:pt modelId="{04696E66-408D-4FA3-92C4-C5631B23F864}" type="pres">
      <dgm:prSet presAssocID="{FF4A8882-FBE0-42D3-8BFF-6E4C51949C8A}" presName="spaceBetweenRectangles" presStyleCnt="0"/>
      <dgm:spPr/>
    </dgm:pt>
    <dgm:pt modelId="{A8016ABA-1BE7-4AF5-8F95-21FD7ECD987F}" type="pres">
      <dgm:prSet presAssocID="{294498CE-736F-4E96-B6A8-99675B173D05}" presName="parentLin" presStyleCnt="0"/>
      <dgm:spPr/>
    </dgm:pt>
    <dgm:pt modelId="{4227479A-E419-430B-A75F-D8B211641D9F}" type="pres">
      <dgm:prSet presAssocID="{294498CE-736F-4E96-B6A8-99675B173D05}" presName="parentLeftMargin" presStyleLbl="node1" presStyleIdx="0" presStyleCnt="4"/>
      <dgm:spPr/>
    </dgm:pt>
    <dgm:pt modelId="{30603267-EA6C-4A95-A720-76C6F55DEF70}" type="pres">
      <dgm:prSet presAssocID="{294498CE-736F-4E96-B6A8-99675B173D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11688D-B500-4FF2-A512-C941E9CF686D}" type="pres">
      <dgm:prSet presAssocID="{294498CE-736F-4E96-B6A8-99675B173D05}" presName="negativeSpace" presStyleCnt="0"/>
      <dgm:spPr/>
    </dgm:pt>
    <dgm:pt modelId="{D3858651-2146-4D98-83F2-D587418370C9}" type="pres">
      <dgm:prSet presAssocID="{294498CE-736F-4E96-B6A8-99675B173D05}" presName="childText" presStyleLbl="conFgAcc1" presStyleIdx="1" presStyleCnt="4">
        <dgm:presLayoutVars>
          <dgm:bulletEnabled val="1"/>
        </dgm:presLayoutVars>
      </dgm:prSet>
      <dgm:spPr/>
    </dgm:pt>
    <dgm:pt modelId="{D214CCFD-F88E-48F9-8D4E-C74729832AEF}" type="pres">
      <dgm:prSet presAssocID="{71376C36-138F-4A73-A134-C11D9EB4EAEC}" presName="spaceBetweenRectangles" presStyleCnt="0"/>
      <dgm:spPr/>
    </dgm:pt>
    <dgm:pt modelId="{7850FBA1-002B-419F-9DEC-D7A87042CBCA}" type="pres">
      <dgm:prSet presAssocID="{E5D7ED9D-3B2E-4316-8DF9-C9FB0074F29F}" presName="parentLin" presStyleCnt="0"/>
      <dgm:spPr/>
    </dgm:pt>
    <dgm:pt modelId="{CFB17132-56F0-42BD-A8F4-91E03F88AE66}" type="pres">
      <dgm:prSet presAssocID="{E5D7ED9D-3B2E-4316-8DF9-C9FB0074F29F}" presName="parentLeftMargin" presStyleLbl="node1" presStyleIdx="1" presStyleCnt="4"/>
      <dgm:spPr/>
    </dgm:pt>
    <dgm:pt modelId="{A8EA53E2-300B-42F2-862E-9C43E23B4916}" type="pres">
      <dgm:prSet presAssocID="{E5D7ED9D-3B2E-4316-8DF9-C9FB0074F2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56FD07-5C4D-4EE8-B62D-7680E4477278}" type="pres">
      <dgm:prSet presAssocID="{E5D7ED9D-3B2E-4316-8DF9-C9FB0074F29F}" presName="negativeSpace" presStyleCnt="0"/>
      <dgm:spPr/>
    </dgm:pt>
    <dgm:pt modelId="{E66860E7-C02D-4021-B4A0-132EF707A628}" type="pres">
      <dgm:prSet presAssocID="{E5D7ED9D-3B2E-4316-8DF9-C9FB0074F29F}" presName="childText" presStyleLbl="conFgAcc1" presStyleIdx="2" presStyleCnt="4">
        <dgm:presLayoutVars>
          <dgm:bulletEnabled val="1"/>
        </dgm:presLayoutVars>
      </dgm:prSet>
      <dgm:spPr/>
    </dgm:pt>
    <dgm:pt modelId="{81C56B81-AE33-4F24-AF4A-C21EA6D5454B}" type="pres">
      <dgm:prSet presAssocID="{CA76B435-87A7-4786-A901-291A7CF6B60C}" presName="spaceBetweenRectangles" presStyleCnt="0"/>
      <dgm:spPr/>
    </dgm:pt>
    <dgm:pt modelId="{19AF4330-63B3-4751-B857-18E96D611756}" type="pres">
      <dgm:prSet presAssocID="{46A2598B-C2D9-4439-87D4-614116DEC2BE}" presName="parentLin" presStyleCnt="0"/>
      <dgm:spPr/>
    </dgm:pt>
    <dgm:pt modelId="{EC147BBD-5329-4FDE-ACFD-8EF57192CDBB}" type="pres">
      <dgm:prSet presAssocID="{46A2598B-C2D9-4439-87D4-614116DEC2BE}" presName="parentLeftMargin" presStyleLbl="node1" presStyleIdx="2" presStyleCnt="4"/>
      <dgm:spPr/>
    </dgm:pt>
    <dgm:pt modelId="{FE7D9090-C08F-4B4C-BD1A-6918E52851D2}" type="pres">
      <dgm:prSet presAssocID="{46A2598B-C2D9-4439-87D4-614116DEC2B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56253A-4475-4213-8E8C-5C9F39688566}" type="pres">
      <dgm:prSet presAssocID="{46A2598B-C2D9-4439-87D4-614116DEC2BE}" presName="negativeSpace" presStyleCnt="0"/>
      <dgm:spPr/>
    </dgm:pt>
    <dgm:pt modelId="{3D197F73-2AC5-46A0-A8BB-2081B3DA0FC2}" type="pres">
      <dgm:prSet presAssocID="{46A2598B-C2D9-4439-87D4-614116DEC2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339A81F-82FD-4620-82B9-1AE95C2F7B82}" srcId="{E5D7ED9D-3B2E-4316-8DF9-C9FB0074F29F}" destId="{CFD8E3E1-3BFC-47A6-A3B4-CE2DBE542E81}" srcOrd="0" destOrd="0" parTransId="{FC5BF87E-DCD6-4010-8A53-67833F89D58B}" sibTransId="{5899E2BC-7776-48DA-8D96-CED2DC683E82}"/>
    <dgm:cxn modelId="{40F3E237-1B25-436C-8546-EE18CFC27864}" type="presOf" srcId="{294498CE-736F-4E96-B6A8-99675B173D05}" destId="{30603267-EA6C-4A95-A720-76C6F55DEF70}" srcOrd="1" destOrd="0" presId="urn:microsoft.com/office/officeart/2005/8/layout/list1"/>
    <dgm:cxn modelId="{5011DE57-81E1-4EE8-B6F9-BD0B737E7A39}" type="presOf" srcId="{E5D7ED9D-3B2E-4316-8DF9-C9FB0074F29F}" destId="{A8EA53E2-300B-42F2-862E-9C43E23B4916}" srcOrd="1" destOrd="0" presId="urn:microsoft.com/office/officeart/2005/8/layout/list1"/>
    <dgm:cxn modelId="{2B14B47A-07D7-4165-BEFA-C656CC6188C9}" srcId="{906F3728-040A-4948-B909-AD8E8BD27643}" destId="{E5D7ED9D-3B2E-4316-8DF9-C9FB0074F29F}" srcOrd="2" destOrd="0" parTransId="{3492BB48-452F-42E9-932E-0C157C8A2294}" sibTransId="{CA76B435-87A7-4786-A901-291A7CF6B60C}"/>
    <dgm:cxn modelId="{BEFD117E-B3E2-46D4-9887-7D992F9CE94A}" type="presOf" srcId="{E5D7ED9D-3B2E-4316-8DF9-C9FB0074F29F}" destId="{CFB17132-56F0-42BD-A8F4-91E03F88AE66}" srcOrd="0" destOrd="0" presId="urn:microsoft.com/office/officeart/2005/8/layout/list1"/>
    <dgm:cxn modelId="{71325D87-9CF8-415D-B2FE-62CFBB0513DA}" srcId="{906F3728-040A-4948-B909-AD8E8BD27643}" destId="{294498CE-736F-4E96-B6A8-99675B173D05}" srcOrd="1" destOrd="0" parTransId="{42435BC9-1DB2-42E3-BF21-94C62C2D6A8C}" sibTransId="{71376C36-138F-4A73-A134-C11D9EB4EAEC}"/>
    <dgm:cxn modelId="{C42B48BE-31E2-4282-8915-0DFDDC977DED}" type="presOf" srcId="{BD6B096B-CDD5-4D84-B42D-EBDB934A951C}" destId="{5E7287E8-1ABC-4284-83F0-D66FC7C8BDD3}" srcOrd="0" destOrd="0" presId="urn:microsoft.com/office/officeart/2005/8/layout/list1"/>
    <dgm:cxn modelId="{1F0755C2-83C0-4FF7-B830-7CCE760916E0}" type="presOf" srcId="{46A2598B-C2D9-4439-87D4-614116DEC2BE}" destId="{EC147BBD-5329-4FDE-ACFD-8EF57192CDBB}" srcOrd="0" destOrd="0" presId="urn:microsoft.com/office/officeart/2005/8/layout/list1"/>
    <dgm:cxn modelId="{D039EAC2-52BF-45C2-A077-6D2DE6F0CAF3}" srcId="{906F3728-040A-4948-B909-AD8E8BD27643}" destId="{46A2598B-C2D9-4439-87D4-614116DEC2BE}" srcOrd="3" destOrd="0" parTransId="{F2C6512D-48E8-41A5-BD4D-5F54CA80456E}" sibTransId="{B9D5D7F9-4E91-4465-8A6D-1786B7AA32E8}"/>
    <dgm:cxn modelId="{8222CAE4-7127-4F16-A3B7-8D363EE91FAF}" type="presOf" srcId="{CFD8E3E1-3BFC-47A6-A3B4-CE2DBE542E81}" destId="{E66860E7-C02D-4021-B4A0-132EF707A628}" srcOrd="0" destOrd="0" presId="urn:microsoft.com/office/officeart/2005/8/layout/list1"/>
    <dgm:cxn modelId="{47641BE5-5B1A-474D-9EDC-F8F926759C43}" type="presOf" srcId="{BD6B096B-CDD5-4D84-B42D-EBDB934A951C}" destId="{86E54F9D-465A-467F-A863-E6D671A6D951}" srcOrd="1" destOrd="0" presId="urn:microsoft.com/office/officeart/2005/8/layout/list1"/>
    <dgm:cxn modelId="{9476DDEA-418A-4B49-9BBB-EE94A7713FB0}" type="presOf" srcId="{294498CE-736F-4E96-B6A8-99675B173D05}" destId="{4227479A-E419-430B-A75F-D8B211641D9F}" srcOrd="0" destOrd="0" presId="urn:microsoft.com/office/officeart/2005/8/layout/list1"/>
    <dgm:cxn modelId="{6F6874EE-58A0-43BD-8D25-24003FA5AD9D}" srcId="{906F3728-040A-4948-B909-AD8E8BD27643}" destId="{BD6B096B-CDD5-4D84-B42D-EBDB934A951C}" srcOrd="0" destOrd="0" parTransId="{A819C648-FCD3-4DCF-8531-0D349AA79233}" sibTransId="{FF4A8882-FBE0-42D3-8BFF-6E4C51949C8A}"/>
    <dgm:cxn modelId="{DB0A48FB-2626-4D16-B4D2-9E27A8CF391B}" type="presOf" srcId="{906F3728-040A-4948-B909-AD8E8BD27643}" destId="{34240E34-4441-4D31-97F4-AA893F30FDD6}" srcOrd="0" destOrd="0" presId="urn:microsoft.com/office/officeart/2005/8/layout/list1"/>
    <dgm:cxn modelId="{B8AB35FC-C7B8-4C10-A0BA-4F9BC6B7A4D3}" type="presOf" srcId="{46A2598B-C2D9-4439-87D4-614116DEC2BE}" destId="{FE7D9090-C08F-4B4C-BD1A-6918E52851D2}" srcOrd="1" destOrd="0" presId="urn:microsoft.com/office/officeart/2005/8/layout/list1"/>
    <dgm:cxn modelId="{D84E051C-FD96-40BE-8083-FC41F2F710BC}" type="presParOf" srcId="{34240E34-4441-4D31-97F4-AA893F30FDD6}" destId="{D6DB159A-D244-456D-9D4D-F00026AE362A}" srcOrd="0" destOrd="0" presId="urn:microsoft.com/office/officeart/2005/8/layout/list1"/>
    <dgm:cxn modelId="{1676D2FC-B5F6-4130-9D3D-E3D64894D71E}" type="presParOf" srcId="{D6DB159A-D244-456D-9D4D-F00026AE362A}" destId="{5E7287E8-1ABC-4284-83F0-D66FC7C8BDD3}" srcOrd="0" destOrd="0" presId="urn:microsoft.com/office/officeart/2005/8/layout/list1"/>
    <dgm:cxn modelId="{90CA4657-9E47-4603-B270-2684BC8455EB}" type="presParOf" srcId="{D6DB159A-D244-456D-9D4D-F00026AE362A}" destId="{86E54F9D-465A-467F-A863-E6D671A6D951}" srcOrd="1" destOrd="0" presId="urn:microsoft.com/office/officeart/2005/8/layout/list1"/>
    <dgm:cxn modelId="{35B4E36C-AFCB-449D-B201-7859EC9391A6}" type="presParOf" srcId="{34240E34-4441-4D31-97F4-AA893F30FDD6}" destId="{8EF18D58-5990-44C7-A712-0466A39D21C9}" srcOrd="1" destOrd="0" presId="urn:microsoft.com/office/officeart/2005/8/layout/list1"/>
    <dgm:cxn modelId="{D24AAF46-14C5-4268-A241-044F43AECC72}" type="presParOf" srcId="{34240E34-4441-4D31-97F4-AA893F30FDD6}" destId="{41132297-0FD5-44C4-A89D-AAD8A3D7C84C}" srcOrd="2" destOrd="0" presId="urn:microsoft.com/office/officeart/2005/8/layout/list1"/>
    <dgm:cxn modelId="{5F4501B0-16BE-4DA7-BBC8-DB8DB456E973}" type="presParOf" srcId="{34240E34-4441-4D31-97F4-AA893F30FDD6}" destId="{04696E66-408D-4FA3-92C4-C5631B23F864}" srcOrd="3" destOrd="0" presId="urn:microsoft.com/office/officeart/2005/8/layout/list1"/>
    <dgm:cxn modelId="{A6F92BE8-E6FB-486B-853C-245F760DA71B}" type="presParOf" srcId="{34240E34-4441-4D31-97F4-AA893F30FDD6}" destId="{A8016ABA-1BE7-4AF5-8F95-21FD7ECD987F}" srcOrd="4" destOrd="0" presId="urn:microsoft.com/office/officeart/2005/8/layout/list1"/>
    <dgm:cxn modelId="{FF45741B-B987-497F-8336-BEBB83635F47}" type="presParOf" srcId="{A8016ABA-1BE7-4AF5-8F95-21FD7ECD987F}" destId="{4227479A-E419-430B-A75F-D8B211641D9F}" srcOrd="0" destOrd="0" presId="urn:microsoft.com/office/officeart/2005/8/layout/list1"/>
    <dgm:cxn modelId="{6A0A06A3-FCE5-4F33-8558-9370D68A3795}" type="presParOf" srcId="{A8016ABA-1BE7-4AF5-8F95-21FD7ECD987F}" destId="{30603267-EA6C-4A95-A720-76C6F55DEF70}" srcOrd="1" destOrd="0" presId="urn:microsoft.com/office/officeart/2005/8/layout/list1"/>
    <dgm:cxn modelId="{D2EB4E87-D7A9-4116-B0EA-EFEF072CEDD5}" type="presParOf" srcId="{34240E34-4441-4D31-97F4-AA893F30FDD6}" destId="{2111688D-B500-4FF2-A512-C941E9CF686D}" srcOrd="5" destOrd="0" presId="urn:microsoft.com/office/officeart/2005/8/layout/list1"/>
    <dgm:cxn modelId="{55C79956-3AEE-42F0-985C-8318CE852507}" type="presParOf" srcId="{34240E34-4441-4D31-97F4-AA893F30FDD6}" destId="{D3858651-2146-4D98-83F2-D587418370C9}" srcOrd="6" destOrd="0" presId="urn:microsoft.com/office/officeart/2005/8/layout/list1"/>
    <dgm:cxn modelId="{B5D6892A-DDE8-475E-A9A7-54748C621706}" type="presParOf" srcId="{34240E34-4441-4D31-97F4-AA893F30FDD6}" destId="{D214CCFD-F88E-48F9-8D4E-C74729832AEF}" srcOrd="7" destOrd="0" presId="urn:microsoft.com/office/officeart/2005/8/layout/list1"/>
    <dgm:cxn modelId="{768B7A2A-A9F2-45D9-9A7D-BB0A50C24328}" type="presParOf" srcId="{34240E34-4441-4D31-97F4-AA893F30FDD6}" destId="{7850FBA1-002B-419F-9DEC-D7A87042CBCA}" srcOrd="8" destOrd="0" presId="urn:microsoft.com/office/officeart/2005/8/layout/list1"/>
    <dgm:cxn modelId="{BEB62CE3-8A39-41A3-91F7-E7ADB9756F54}" type="presParOf" srcId="{7850FBA1-002B-419F-9DEC-D7A87042CBCA}" destId="{CFB17132-56F0-42BD-A8F4-91E03F88AE66}" srcOrd="0" destOrd="0" presId="urn:microsoft.com/office/officeart/2005/8/layout/list1"/>
    <dgm:cxn modelId="{A012478B-9149-4557-AE9E-24893976F71E}" type="presParOf" srcId="{7850FBA1-002B-419F-9DEC-D7A87042CBCA}" destId="{A8EA53E2-300B-42F2-862E-9C43E23B4916}" srcOrd="1" destOrd="0" presId="urn:microsoft.com/office/officeart/2005/8/layout/list1"/>
    <dgm:cxn modelId="{F97FFC9B-9F2C-4B0B-BF30-B9CBD21EAAB8}" type="presParOf" srcId="{34240E34-4441-4D31-97F4-AA893F30FDD6}" destId="{BD56FD07-5C4D-4EE8-B62D-7680E4477278}" srcOrd="9" destOrd="0" presId="urn:microsoft.com/office/officeart/2005/8/layout/list1"/>
    <dgm:cxn modelId="{CEC8E054-29D3-45B8-A122-60A796CEBA70}" type="presParOf" srcId="{34240E34-4441-4D31-97F4-AA893F30FDD6}" destId="{E66860E7-C02D-4021-B4A0-132EF707A628}" srcOrd="10" destOrd="0" presId="urn:microsoft.com/office/officeart/2005/8/layout/list1"/>
    <dgm:cxn modelId="{CAC2A15A-E469-4CEB-8604-8CBD63762222}" type="presParOf" srcId="{34240E34-4441-4D31-97F4-AA893F30FDD6}" destId="{81C56B81-AE33-4F24-AF4A-C21EA6D5454B}" srcOrd="11" destOrd="0" presId="urn:microsoft.com/office/officeart/2005/8/layout/list1"/>
    <dgm:cxn modelId="{2230C115-58D8-4454-B3BD-479CEC6731B4}" type="presParOf" srcId="{34240E34-4441-4D31-97F4-AA893F30FDD6}" destId="{19AF4330-63B3-4751-B857-18E96D611756}" srcOrd="12" destOrd="0" presId="urn:microsoft.com/office/officeart/2005/8/layout/list1"/>
    <dgm:cxn modelId="{4A6CC1D9-3F2C-49A7-8927-EBA00B9BFA3B}" type="presParOf" srcId="{19AF4330-63B3-4751-B857-18E96D611756}" destId="{EC147BBD-5329-4FDE-ACFD-8EF57192CDBB}" srcOrd="0" destOrd="0" presId="urn:microsoft.com/office/officeart/2005/8/layout/list1"/>
    <dgm:cxn modelId="{7AD89EE0-686B-4C6F-902B-6EB876406730}" type="presParOf" srcId="{19AF4330-63B3-4751-B857-18E96D611756}" destId="{FE7D9090-C08F-4B4C-BD1A-6918E52851D2}" srcOrd="1" destOrd="0" presId="urn:microsoft.com/office/officeart/2005/8/layout/list1"/>
    <dgm:cxn modelId="{A8AEAB4D-F8BA-4580-95D9-C4086102B1F0}" type="presParOf" srcId="{34240E34-4441-4D31-97F4-AA893F30FDD6}" destId="{E156253A-4475-4213-8E8C-5C9F39688566}" srcOrd="13" destOrd="0" presId="urn:microsoft.com/office/officeart/2005/8/layout/list1"/>
    <dgm:cxn modelId="{01EE8B92-D016-4DDB-9C9B-E24888898A9C}" type="presParOf" srcId="{34240E34-4441-4D31-97F4-AA893F30FDD6}" destId="{3D197F73-2AC5-46A0-A8BB-2081B3DA0FC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F3728-040A-4948-B909-AD8E8BD276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B096B-CDD5-4D84-B42D-EBDB934A951C}">
      <dgm:prSet phldrT="[Text]" custT="1"/>
      <dgm:spPr/>
      <dgm:t>
        <a:bodyPr/>
        <a:lstStyle/>
        <a:p>
          <a:r>
            <a:rPr lang="tr-TR" sz="1800" dirty="0"/>
            <a:t>5. Probleme dahil olacak, etki edecek aktörleri/paydaşları belirle.</a:t>
          </a:r>
          <a:endParaRPr lang="en-US" sz="1800" dirty="0"/>
        </a:p>
      </dgm:t>
    </dgm:pt>
    <dgm:pt modelId="{A819C648-FCD3-4DCF-8531-0D349AA79233}" type="parTrans" cxnId="{6F6874EE-58A0-43BD-8D25-24003FA5AD9D}">
      <dgm:prSet/>
      <dgm:spPr/>
      <dgm:t>
        <a:bodyPr/>
        <a:lstStyle/>
        <a:p>
          <a:endParaRPr lang="en-US" sz="2800"/>
        </a:p>
      </dgm:t>
    </dgm:pt>
    <dgm:pt modelId="{FF4A8882-FBE0-42D3-8BFF-6E4C51949C8A}" type="sibTrans" cxnId="{6F6874EE-58A0-43BD-8D25-24003FA5AD9D}">
      <dgm:prSet/>
      <dgm:spPr/>
      <dgm:t>
        <a:bodyPr/>
        <a:lstStyle/>
        <a:p>
          <a:endParaRPr lang="en-US" sz="2800"/>
        </a:p>
      </dgm:t>
    </dgm:pt>
    <dgm:pt modelId="{294498CE-736F-4E96-B6A8-99675B173D05}">
      <dgm:prSet phldrT="[Text]" custT="1"/>
      <dgm:spPr/>
      <dgm:t>
        <a:bodyPr/>
        <a:lstStyle/>
        <a:p>
          <a:r>
            <a:rPr lang="tr-TR" sz="1800" dirty="0"/>
            <a:t>6. Paydaşların hedeflerini belirle.</a:t>
          </a:r>
          <a:endParaRPr lang="en-US" sz="1800" dirty="0"/>
        </a:p>
      </dgm:t>
    </dgm:pt>
    <dgm:pt modelId="{42435BC9-1DB2-42E3-BF21-94C62C2D6A8C}" type="parTrans" cxnId="{71325D87-9CF8-415D-B2FE-62CFBB0513DA}">
      <dgm:prSet/>
      <dgm:spPr/>
      <dgm:t>
        <a:bodyPr/>
        <a:lstStyle/>
        <a:p>
          <a:endParaRPr lang="en-US" sz="2800"/>
        </a:p>
      </dgm:t>
    </dgm:pt>
    <dgm:pt modelId="{71376C36-138F-4A73-A134-C11D9EB4EAEC}" type="sibTrans" cxnId="{71325D87-9CF8-415D-B2FE-62CFBB0513DA}">
      <dgm:prSet/>
      <dgm:spPr/>
      <dgm:t>
        <a:bodyPr/>
        <a:lstStyle/>
        <a:p>
          <a:endParaRPr lang="en-US" sz="2800"/>
        </a:p>
      </dgm:t>
    </dgm:pt>
    <dgm:pt modelId="{E5D7ED9D-3B2E-4316-8DF9-C9FB0074F29F}">
      <dgm:prSet phldrT="[Text]" custT="1"/>
      <dgm:spPr/>
      <dgm:t>
        <a:bodyPr/>
        <a:lstStyle/>
        <a:p>
          <a:r>
            <a:rPr lang="tr-TR" sz="1800" dirty="0"/>
            <a:t>7. Paydaşların görüşlerine göre kriterleri revize et.</a:t>
          </a:r>
          <a:endParaRPr lang="en-US" sz="1800" dirty="0"/>
        </a:p>
      </dgm:t>
    </dgm:pt>
    <dgm:pt modelId="{3492BB48-452F-42E9-932E-0C157C8A2294}" type="parTrans" cxnId="{2B14B47A-07D7-4165-BEFA-C656CC6188C9}">
      <dgm:prSet/>
      <dgm:spPr/>
      <dgm:t>
        <a:bodyPr/>
        <a:lstStyle/>
        <a:p>
          <a:endParaRPr lang="en-US" sz="2800"/>
        </a:p>
      </dgm:t>
    </dgm:pt>
    <dgm:pt modelId="{CA76B435-87A7-4786-A901-291A7CF6B60C}" type="sibTrans" cxnId="{2B14B47A-07D7-4165-BEFA-C656CC6188C9}">
      <dgm:prSet/>
      <dgm:spPr/>
      <dgm:t>
        <a:bodyPr/>
        <a:lstStyle/>
        <a:p>
          <a:endParaRPr lang="en-US" sz="2800"/>
        </a:p>
      </dgm:t>
    </dgm:pt>
    <dgm:pt modelId="{CFD8E3E1-3BFC-47A6-A3B4-CE2DBE542E81}">
      <dgm:prSet custT="1"/>
      <dgm:spPr/>
      <dgm:t>
        <a:bodyPr/>
        <a:lstStyle/>
        <a:p>
          <a:endParaRPr lang="en-US" sz="1800"/>
        </a:p>
      </dgm:t>
    </dgm:pt>
    <dgm:pt modelId="{FC5BF87E-DCD6-4010-8A53-67833F89D58B}" type="parTrans" cxnId="{4339A81F-82FD-4620-82B9-1AE95C2F7B82}">
      <dgm:prSet/>
      <dgm:spPr/>
      <dgm:t>
        <a:bodyPr/>
        <a:lstStyle/>
        <a:p>
          <a:endParaRPr lang="en-US" sz="2800"/>
        </a:p>
      </dgm:t>
    </dgm:pt>
    <dgm:pt modelId="{5899E2BC-7776-48DA-8D96-CED2DC683E82}" type="sibTrans" cxnId="{4339A81F-82FD-4620-82B9-1AE95C2F7B82}">
      <dgm:prSet/>
      <dgm:spPr/>
      <dgm:t>
        <a:bodyPr/>
        <a:lstStyle/>
        <a:p>
          <a:endParaRPr lang="en-US" sz="2800"/>
        </a:p>
      </dgm:t>
    </dgm:pt>
    <dgm:pt modelId="{46A2598B-C2D9-4439-87D4-614116DEC2BE}">
      <dgm:prSet custT="1"/>
      <dgm:spPr/>
      <dgm:t>
        <a:bodyPr/>
        <a:lstStyle/>
        <a:p>
          <a:r>
            <a:rPr lang="tr-TR" sz="1800" dirty="0"/>
            <a:t>8. Olası alternatifleri belirle</a:t>
          </a:r>
          <a:endParaRPr lang="en-US" sz="1800" dirty="0"/>
        </a:p>
      </dgm:t>
    </dgm:pt>
    <dgm:pt modelId="{F2C6512D-48E8-41A5-BD4D-5F54CA80456E}" type="parTrans" cxnId="{D039EAC2-52BF-45C2-A077-6D2DE6F0CAF3}">
      <dgm:prSet/>
      <dgm:spPr/>
      <dgm:t>
        <a:bodyPr/>
        <a:lstStyle/>
        <a:p>
          <a:endParaRPr lang="en-US" sz="2800"/>
        </a:p>
      </dgm:t>
    </dgm:pt>
    <dgm:pt modelId="{B9D5D7F9-4E91-4465-8A6D-1786B7AA32E8}" type="sibTrans" cxnId="{D039EAC2-52BF-45C2-A077-6D2DE6F0CAF3}">
      <dgm:prSet/>
      <dgm:spPr/>
      <dgm:t>
        <a:bodyPr/>
        <a:lstStyle/>
        <a:p>
          <a:endParaRPr lang="en-US" sz="2800"/>
        </a:p>
      </dgm:t>
    </dgm:pt>
    <dgm:pt modelId="{34240E34-4441-4D31-97F4-AA893F30FDD6}" type="pres">
      <dgm:prSet presAssocID="{906F3728-040A-4948-B909-AD8E8BD27643}" presName="linear" presStyleCnt="0">
        <dgm:presLayoutVars>
          <dgm:dir/>
          <dgm:animLvl val="lvl"/>
          <dgm:resizeHandles val="exact"/>
        </dgm:presLayoutVars>
      </dgm:prSet>
      <dgm:spPr/>
    </dgm:pt>
    <dgm:pt modelId="{D6DB159A-D244-456D-9D4D-F00026AE362A}" type="pres">
      <dgm:prSet presAssocID="{BD6B096B-CDD5-4D84-B42D-EBDB934A951C}" presName="parentLin" presStyleCnt="0"/>
      <dgm:spPr/>
    </dgm:pt>
    <dgm:pt modelId="{5E7287E8-1ABC-4284-83F0-D66FC7C8BDD3}" type="pres">
      <dgm:prSet presAssocID="{BD6B096B-CDD5-4D84-B42D-EBDB934A951C}" presName="parentLeftMargin" presStyleLbl="node1" presStyleIdx="0" presStyleCnt="4"/>
      <dgm:spPr/>
    </dgm:pt>
    <dgm:pt modelId="{86E54F9D-465A-467F-A863-E6D671A6D951}" type="pres">
      <dgm:prSet presAssocID="{BD6B096B-CDD5-4D84-B42D-EBDB934A95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F18D58-5990-44C7-A712-0466A39D21C9}" type="pres">
      <dgm:prSet presAssocID="{BD6B096B-CDD5-4D84-B42D-EBDB934A951C}" presName="negativeSpace" presStyleCnt="0"/>
      <dgm:spPr/>
    </dgm:pt>
    <dgm:pt modelId="{41132297-0FD5-44C4-A89D-AAD8A3D7C84C}" type="pres">
      <dgm:prSet presAssocID="{BD6B096B-CDD5-4D84-B42D-EBDB934A951C}" presName="childText" presStyleLbl="conFgAcc1" presStyleIdx="0" presStyleCnt="4">
        <dgm:presLayoutVars>
          <dgm:bulletEnabled val="1"/>
        </dgm:presLayoutVars>
      </dgm:prSet>
      <dgm:spPr/>
    </dgm:pt>
    <dgm:pt modelId="{04696E66-408D-4FA3-92C4-C5631B23F864}" type="pres">
      <dgm:prSet presAssocID="{FF4A8882-FBE0-42D3-8BFF-6E4C51949C8A}" presName="spaceBetweenRectangles" presStyleCnt="0"/>
      <dgm:spPr/>
    </dgm:pt>
    <dgm:pt modelId="{A8016ABA-1BE7-4AF5-8F95-21FD7ECD987F}" type="pres">
      <dgm:prSet presAssocID="{294498CE-736F-4E96-B6A8-99675B173D05}" presName="parentLin" presStyleCnt="0"/>
      <dgm:spPr/>
    </dgm:pt>
    <dgm:pt modelId="{4227479A-E419-430B-A75F-D8B211641D9F}" type="pres">
      <dgm:prSet presAssocID="{294498CE-736F-4E96-B6A8-99675B173D05}" presName="parentLeftMargin" presStyleLbl="node1" presStyleIdx="0" presStyleCnt="4"/>
      <dgm:spPr/>
    </dgm:pt>
    <dgm:pt modelId="{30603267-EA6C-4A95-A720-76C6F55DEF70}" type="pres">
      <dgm:prSet presAssocID="{294498CE-736F-4E96-B6A8-99675B173D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11688D-B500-4FF2-A512-C941E9CF686D}" type="pres">
      <dgm:prSet presAssocID="{294498CE-736F-4E96-B6A8-99675B173D05}" presName="negativeSpace" presStyleCnt="0"/>
      <dgm:spPr/>
    </dgm:pt>
    <dgm:pt modelId="{D3858651-2146-4D98-83F2-D587418370C9}" type="pres">
      <dgm:prSet presAssocID="{294498CE-736F-4E96-B6A8-99675B173D05}" presName="childText" presStyleLbl="conFgAcc1" presStyleIdx="1" presStyleCnt="4">
        <dgm:presLayoutVars>
          <dgm:bulletEnabled val="1"/>
        </dgm:presLayoutVars>
      </dgm:prSet>
      <dgm:spPr/>
    </dgm:pt>
    <dgm:pt modelId="{D214CCFD-F88E-48F9-8D4E-C74729832AEF}" type="pres">
      <dgm:prSet presAssocID="{71376C36-138F-4A73-A134-C11D9EB4EAEC}" presName="spaceBetweenRectangles" presStyleCnt="0"/>
      <dgm:spPr/>
    </dgm:pt>
    <dgm:pt modelId="{7850FBA1-002B-419F-9DEC-D7A87042CBCA}" type="pres">
      <dgm:prSet presAssocID="{E5D7ED9D-3B2E-4316-8DF9-C9FB0074F29F}" presName="parentLin" presStyleCnt="0"/>
      <dgm:spPr/>
    </dgm:pt>
    <dgm:pt modelId="{CFB17132-56F0-42BD-A8F4-91E03F88AE66}" type="pres">
      <dgm:prSet presAssocID="{E5D7ED9D-3B2E-4316-8DF9-C9FB0074F29F}" presName="parentLeftMargin" presStyleLbl="node1" presStyleIdx="1" presStyleCnt="4"/>
      <dgm:spPr/>
    </dgm:pt>
    <dgm:pt modelId="{A8EA53E2-300B-42F2-862E-9C43E23B4916}" type="pres">
      <dgm:prSet presAssocID="{E5D7ED9D-3B2E-4316-8DF9-C9FB0074F2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56FD07-5C4D-4EE8-B62D-7680E4477278}" type="pres">
      <dgm:prSet presAssocID="{E5D7ED9D-3B2E-4316-8DF9-C9FB0074F29F}" presName="negativeSpace" presStyleCnt="0"/>
      <dgm:spPr/>
    </dgm:pt>
    <dgm:pt modelId="{E66860E7-C02D-4021-B4A0-132EF707A628}" type="pres">
      <dgm:prSet presAssocID="{E5D7ED9D-3B2E-4316-8DF9-C9FB0074F29F}" presName="childText" presStyleLbl="conFgAcc1" presStyleIdx="2" presStyleCnt="4">
        <dgm:presLayoutVars>
          <dgm:bulletEnabled val="1"/>
        </dgm:presLayoutVars>
      </dgm:prSet>
      <dgm:spPr/>
    </dgm:pt>
    <dgm:pt modelId="{81C56B81-AE33-4F24-AF4A-C21EA6D5454B}" type="pres">
      <dgm:prSet presAssocID="{CA76B435-87A7-4786-A901-291A7CF6B60C}" presName="spaceBetweenRectangles" presStyleCnt="0"/>
      <dgm:spPr/>
    </dgm:pt>
    <dgm:pt modelId="{19AF4330-63B3-4751-B857-18E96D611756}" type="pres">
      <dgm:prSet presAssocID="{46A2598B-C2D9-4439-87D4-614116DEC2BE}" presName="parentLin" presStyleCnt="0"/>
      <dgm:spPr/>
    </dgm:pt>
    <dgm:pt modelId="{EC147BBD-5329-4FDE-ACFD-8EF57192CDBB}" type="pres">
      <dgm:prSet presAssocID="{46A2598B-C2D9-4439-87D4-614116DEC2BE}" presName="parentLeftMargin" presStyleLbl="node1" presStyleIdx="2" presStyleCnt="4"/>
      <dgm:spPr/>
    </dgm:pt>
    <dgm:pt modelId="{FE7D9090-C08F-4B4C-BD1A-6918E52851D2}" type="pres">
      <dgm:prSet presAssocID="{46A2598B-C2D9-4439-87D4-614116DEC2B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56253A-4475-4213-8E8C-5C9F39688566}" type="pres">
      <dgm:prSet presAssocID="{46A2598B-C2D9-4439-87D4-614116DEC2BE}" presName="negativeSpace" presStyleCnt="0"/>
      <dgm:spPr/>
    </dgm:pt>
    <dgm:pt modelId="{3D197F73-2AC5-46A0-A8BB-2081B3DA0FC2}" type="pres">
      <dgm:prSet presAssocID="{46A2598B-C2D9-4439-87D4-614116DEC2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339A81F-82FD-4620-82B9-1AE95C2F7B82}" srcId="{E5D7ED9D-3B2E-4316-8DF9-C9FB0074F29F}" destId="{CFD8E3E1-3BFC-47A6-A3B4-CE2DBE542E81}" srcOrd="0" destOrd="0" parTransId="{FC5BF87E-DCD6-4010-8A53-67833F89D58B}" sibTransId="{5899E2BC-7776-48DA-8D96-CED2DC683E82}"/>
    <dgm:cxn modelId="{40F3E237-1B25-436C-8546-EE18CFC27864}" type="presOf" srcId="{294498CE-736F-4E96-B6A8-99675B173D05}" destId="{30603267-EA6C-4A95-A720-76C6F55DEF70}" srcOrd="1" destOrd="0" presId="urn:microsoft.com/office/officeart/2005/8/layout/list1"/>
    <dgm:cxn modelId="{5011DE57-81E1-4EE8-B6F9-BD0B737E7A39}" type="presOf" srcId="{E5D7ED9D-3B2E-4316-8DF9-C9FB0074F29F}" destId="{A8EA53E2-300B-42F2-862E-9C43E23B4916}" srcOrd="1" destOrd="0" presId="urn:microsoft.com/office/officeart/2005/8/layout/list1"/>
    <dgm:cxn modelId="{2B14B47A-07D7-4165-BEFA-C656CC6188C9}" srcId="{906F3728-040A-4948-B909-AD8E8BD27643}" destId="{E5D7ED9D-3B2E-4316-8DF9-C9FB0074F29F}" srcOrd="2" destOrd="0" parTransId="{3492BB48-452F-42E9-932E-0C157C8A2294}" sibTransId="{CA76B435-87A7-4786-A901-291A7CF6B60C}"/>
    <dgm:cxn modelId="{BEFD117E-B3E2-46D4-9887-7D992F9CE94A}" type="presOf" srcId="{E5D7ED9D-3B2E-4316-8DF9-C9FB0074F29F}" destId="{CFB17132-56F0-42BD-A8F4-91E03F88AE66}" srcOrd="0" destOrd="0" presId="urn:microsoft.com/office/officeart/2005/8/layout/list1"/>
    <dgm:cxn modelId="{71325D87-9CF8-415D-B2FE-62CFBB0513DA}" srcId="{906F3728-040A-4948-B909-AD8E8BD27643}" destId="{294498CE-736F-4E96-B6A8-99675B173D05}" srcOrd="1" destOrd="0" parTransId="{42435BC9-1DB2-42E3-BF21-94C62C2D6A8C}" sibTransId="{71376C36-138F-4A73-A134-C11D9EB4EAEC}"/>
    <dgm:cxn modelId="{C42B48BE-31E2-4282-8915-0DFDDC977DED}" type="presOf" srcId="{BD6B096B-CDD5-4D84-B42D-EBDB934A951C}" destId="{5E7287E8-1ABC-4284-83F0-D66FC7C8BDD3}" srcOrd="0" destOrd="0" presId="urn:microsoft.com/office/officeart/2005/8/layout/list1"/>
    <dgm:cxn modelId="{1F0755C2-83C0-4FF7-B830-7CCE760916E0}" type="presOf" srcId="{46A2598B-C2D9-4439-87D4-614116DEC2BE}" destId="{EC147BBD-5329-4FDE-ACFD-8EF57192CDBB}" srcOrd="0" destOrd="0" presId="urn:microsoft.com/office/officeart/2005/8/layout/list1"/>
    <dgm:cxn modelId="{D039EAC2-52BF-45C2-A077-6D2DE6F0CAF3}" srcId="{906F3728-040A-4948-B909-AD8E8BD27643}" destId="{46A2598B-C2D9-4439-87D4-614116DEC2BE}" srcOrd="3" destOrd="0" parTransId="{F2C6512D-48E8-41A5-BD4D-5F54CA80456E}" sibTransId="{B9D5D7F9-4E91-4465-8A6D-1786B7AA32E8}"/>
    <dgm:cxn modelId="{8222CAE4-7127-4F16-A3B7-8D363EE91FAF}" type="presOf" srcId="{CFD8E3E1-3BFC-47A6-A3B4-CE2DBE542E81}" destId="{E66860E7-C02D-4021-B4A0-132EF707A628}" srcOrd="0" destOrd="0" presId="urn:microsoft.com/office/officeart/2005/8/layout/list1"/>
    <dgm:cxn modelId="{47641BE5-5B1A-474D-9EDC-F8F926759C43}" type="presOf" srcId="{BD6B096B-CDD5-4D84-B42D-EBDB934A951C}" destId="{86E54F9D-465A-467F-A863-E6D671A6D951}" srcOrd="1" destOrd="0" presId="urn:microsoft.com/office/officeart/2005/8/layout/list1"/>
    <dgm:cxn modelId="{9476DDEA-418A-4B49-9BBB-EE94A7713FB0}" type="presOf" srcId="{294498CE-736F-4E96-B6A8-99675B173D05}" destId="{4227479A-E419-430B-A75F-D8B211641D9F}" srcOrd="0" destOrd="0" presId="urn:microsoft.com/office/officeart/2005/8/layout/list1"/>
    <dgm:cxn modelId="{6F6874EE-58A0-43BD-8D25-24003FA5AD9D}" srcId="{906F3728-040A-4948-B909-AD8E8BD27643}" destId="{BD6B096B-CDD5-4D84-B42D-EBDB934A951C}" srcOrd="0" destOrd="0" parTransId="{A819C648-FCD3-4DCF-8531-0D349AA79233}" sibTransId="{FF4A8882-FBE0-42D3-8BFF-6E4C51949C8A}"/>
    <dgm:cxn modelId="{DB0A48FB-2626-4D16-B4D2-9E27A8CF391B}" type="presOf" srcId="{906F3728-040A-4948-B909-AD8E8BD27643}" destId="{34240E34-4441-4D31-97F4-AA893F30FDD6}" srcOrd="0" destOrd="0" presId="urn:microsoft.com/office/officeart/2005/8/layout/list1"/>
    <dgm:cxn modelId="{B8AB35FC-C7B8-4C10-A0BA-4F9BC6B7A4D3}" type="presOf" srcId="{46A2598B-C2D9-4439-87D4-614116DEC2BE}" destId="{FE7D9090-C08F-4B4C-BD1A-6918E52851D2}" srcOrd="1" destOrd="0" presId="urn:microsoft.com/office/officeart/2005/8/layout/list1"/>
    <dgm:cxn modelId="{D84E051C-FD96-40BE-8083-FC41F2F710BC}" type="presParOf" srcId="{34240E34-4441-4D31-97F4-AA893F30FDD6}" destId="{D6DB159A-D244-456D-9D4D-F00026AE362A}" srcOrd="0" destOrd="0" presId="urn:microsoft.com/office/officeart/2005/8/layout/list1"/>
    <dgm:cxn modelId="{1676D2FC-B5F6-4130-9D3D-E3D64894D71E}" type="presParOf" srcId="{D6DB159A-D244-456D-9D4D-F00026AE362A}" destId="{5E7287E8-1ABC-4284-83F0-D66FC7C8BDD3}" srcOrd="0" destOrd="0" presId="urn:microsoft.com/office/officeart/2005/8/layout/list1"/>
    <dgm:cxn modelId="{90CA4657-9E47-4603-B270-2684BC8455EB}" type="presParOf" srcId="{D6DB159A-D244-456D-9D4D-F00026AE362A}" destId="{86E54F9D-465A-467F-A863-E6D671A6D951}" srcOrd="1" destOrd="0" presId="urn:microsoft.com/office/officeart/2005/8/layout/list1"/>
    <dgm:cxn modelId="{35B4E36C-AFCB-449D-B201-7859EC9391A6}" type="presParOf" srcId="{34240E34-4441-4D31-97F4-AA893F30FDD6}" destId="{8EF18D58-5990-44C7-A712-0466A39D21C9}" srcOrd="1" destOrd="0" presId="urn:microsoft.com/office/officeart/2005/8/layout/list1"/>
    <dgm:cxn modelId="{D24AAF46-14C5-4268-A241-044F43AECC72}" type="presParOf" srcId="{34240E34-4441-4D31-97F4-AA893F30FDD6}" destId="{41132297-0FD5-44C4-A89D-AAD8A3D7C84C}" srcOrd="2" destOrd="0" presId="urn:microsoft.com/office/officeart/2005/8/layout/list1"/>
    <dgm:cxn modelId="{5F4501B0-16BE-4DA7-BBC8-DB8DB456E973}" type="presParOf" srcId="{34240E34-4441-4D31-97F4-AA893F30FDD6}" destId="{04696E66-408D-4FA3-92C4-C5631B23F864}" srcOrd="3" destOrd="0" presId="urn:microsoft.com/office/officeart/2005/8/layout/list1"/>
    <dgm:cxn modelId="{A6F92BE8-E6FB-486B-853C-245F760DA71B}" type="presParOf" srcId="{34240E34-4441-4D31-97F4-AA893F30FDD6}" destId="{A8016ABA-1BE7-4AF5-8F95-21FD7ECD987F}" srcOrd="4" destOrd="0" presId="urn:microsoft.com/office/officeart/2005/8/layout/list1"/>
    <dgm:cxn modelId="{FF45741B-B987-497F-8336-BEBB83635F47}" type="presParOf" srcId="{A8016ABA-1BE7-4AF5-8F95-21FD7ECD987F}" destId="{4227479A-E419-430B-A75F-D8B211641D9F}" srcOrd="0" destOrd="0" presId="urn:microsoft.com/office/officeart/2005/8/layout/list1"/>
    <dgm:cxn modelId="{6A0A06A3-FCE5-4F33-8558-9370D68A3795}" type="presParOf" srcId="{A8016ABA-1BE7-4AF5-8F95-21FD7ECD987F}" destId="{30603267-EA6C-4A95-A720-76C6F55DEF70}" srcOrd="1" destOrd="0" presId="urn:microsoft.com/office/officeart/2005/8/layout/list1"/>
    <dgm:cxn modelId="{D2EB4E87-D7A9-4116-B0EA-EFEF072CEDD5}" type="presParOf" srcId="{34240E34-4441-4D31-97F4-AA893F30FDD6}" destId="{2111688D-B500-4FF2-A512-C941E9CF686D}" srcOrd="5" destOrd="0" presId="urn:microsoft.com/office/officeart/2005/8/layout/list1"/>
    <dgm:cxn modelId="{55C79956-3AEE-42F0-985C-8318CE852507}" type="presParOf" srcId="{34240E34-4441-4D31-97F4-AA893F30FDD6}" destId="{D3858651-2146-4D98-83F2-D587418370C9}" srcOrd="6" destOrd="0" presId="urn:microsoft.com/office/officeart/2005/8/layout/list1"/>
    <dgm:cxn modelId="{B5D6892A-DDE8-475E-A9A7-54748C621706}" type="presParOf" srcId="{34240E34-4441-4D31-97F4-AA893F30FDD6}" destId="{D214CCFD-F88E-48F9-8D4E-C74729832AEF}" srcOrd="7" destOrd="0" presId="urn:microsoft.com/office/officeart/2005/8/layout/list1"/>
    <dgm:cxn modelId="{768B7A2A-A9F2-45D9-9A7D-BB0A50C24328}" type="presParOf" srcId="{34240E34-4441-4D31-97F4-AA893F30FDD6}" destId="{7850FBA1-002B-419F-9DEC-D7A87042CBCA}" srcOrd="8" destOrd="0" presId="urn:microsoft.com/office/officeart/2005/8/layout/list1"/>
    <dgm:cxn modelId="{BEB62CE3-8A39-41A3-91F7-E7ADB9756F54}" type="presParOf" srcId="{7850FBA1-002B-419F-9DEC-D7A87042CBCA}" destId="{CFB17132-56F0-42BD-A8F4-91E03F88AE66}" srcOrd="0" destOrd="0" presId="urn:microsoft.com/office/officeart/2005/8/layout/list1"/>
    <dgm:cxn modelId="{A012478B-9149-4557-AE9E-24893976F71E}" type="presParOf" srcId="{7850FBA1-002B-419F-9DEC-D7A87042CBCA}" destId="{A8EA53E2-300B-42F2-862E-9C43E23B4916}" srcOrd="1" destOrd="0" presId="urn:microsoft.com/office/officeart/2005/8/layout/list1"/>
    <dgm:cxn modelId="{F97FFC9B-9F2C-4B0B-BF30-B9CBD21EAAB8}" type="presParOf" srcId="{34240E34-4441-4D31-97F4-AA893F30FDD6}" destId="{BD56FD07-5C4D-4EE8-B62D-7680E4477278}" srcOrd="9" destOrd="0" presId="urn:microsoft.com/office/officeart/2005/8/layout/list1"/>
    <dgm:cxn modelId="{CEC8E054-29D3-45B8-A122-60A796CEBA70}" type="presParOf" srcId="{34240E34-4441-4D31-97F4-AA893F30FDD6}" destId="{E66860E7-C02D-4021-B4A0-132EF707A628}" srcOrd="10" destOrd="0" presId="urn:microsoft.com/office/officeart/2005/8/layout/list1"/>
    <dgm:cxn modelId="{CAC2A15A-E469-4CEB-8604-8CBD63762222}" type="presParOf" srcId="{34240E34-4441-4D31-97F4-AA893F30FDD6}" destId="{81C56B81-AE33-4F24-AF4A-C21EA6D5454B}" srcOrd="11" destOrd="0" presId="urn:microsoft.com/office/officeart/2005/8/layout/list1"/>
    <dgm:cxn modelId="{2230C115-58D8-4454-B3BD-479CEC6731B4}" type="presParOf" srcId="{34240E34-4441-4D31-97F4-AA893F30FDD6}" destId="{19AF4330-63B3-4751-B857-18E96D611756}" srcOrd="12" destOrd="0" presId="urn:microsoft.com/office/officeart/2005/8/layout/list1"/>
    <dgm:cxn modelId="{4A6CC1D9-3F2C-49A7-8927-EBA00B9BFA3B}" type="presParOf" srcId="{19AF4330-63B3-4751-B857-18E96D611756}" destId="{EC147BBD-5329-4FDE-ACFD-8EF57192CDBB}" srcOrd="0" destOrd="0" presId="urn:microsoft.com/office/officeart/2005/8/layout/list1"/>
    <dgm:cxn modelId="{7AD89EE0-686B-4C6F-902B-6EB876406730}" type="presParOf" srcId="{19AF4330-63B3-4751-B857-18E96D611756}" destId="{FE7D9090-C08F-4B4C-BD1A-6918E52851D2}" srcOrd="1" destOrd="0" presId="urn:microsoft.com/office/officeart/2005/8/layout/list1"/>
    <dgm:cxn modelId="{A8AEAB4D-F8BA-4580-95D9-C4086102B1F0}" type="presParOf" srcId="{34240E34-4441-4D31-97F4-AA893F30FDD6}" destId="{E156253A-4475-4213-8E8C-5C9F39688566}" srcOrd="13" destOrd="0" presId="urn:microsoft.com/office/officeart/2005/8/layout/list1"/>
    <dgm:cxn modelId="{01EE8B92-D016-4DDB-9C9B-E24888898A9C}" type="presParOf" srcId="{34240E34-4441-4D31-97F4-AA893F30FDD6}" destId="{3D197F73-2AC5-46A0-A8BB-2081B3DA0FC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32297-0FD5-44C4-A89D-AAD8A3D7C84C}">
      <dsp:nvSpPr>
        <dsp:cNvPr id="0" name=""/>
        <dsp:cNvSpPr/>
      </dsp:nvSpPr>
      <dsp:spPr>
        <a:xfrm>
          <a:off x="0" y="480629"/>
          <a:ext cx="72634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54F9D-465A-467F-A863-E6D671A6D951}">
      <dsp:nvSpPr>
        <dsp:cNvPr id="0" name=""/>
        <dsp:cNvSpPr/>
      </dsp:nvSpPr>
      <dsp:spPr>
        <a:xfrm>
          <a:off x="363172" y="37829"/>
          <a:ext cx="508441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1. Hedefi belirle:  Araştırma sorusu?</a:t>
          </a:r>
          <a:endParaRPr lang="en-US" sz="1800" kern="1200" dirty="0"/>
        </a:p>
      </dsp:txBody>
      <dsp:txXfrm>
        <a:off x="406403" y="81060"/>
        <a:ext cx="4997950" cy="799138"/>
      </dsp:txXfrm>
    </dsp:sp>
    <dsp:sp modelId="{D3858651-2146-4D98-83F2-D587418370C9}">
      <dsp:nvSpPr>
        <dsp:cNvPr id="0" name=""/>
        <dsp:cNvSpPr/>
      </dsp:nvSpPr>
      <dsp:spPr>
        <a:xfrm>
          <a:off x="0" y="1841429"/>
          <a:ext cx="72634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03267-EA6C-4A95-A720-76C6F55DEF70}">
      <dsp:nvSpPr>
        <dsp:cNvPr id="0" name=""/>
        <dsp:cNvSpPr/>
      </dsp:nvSpPr>
      <dsp:spPr>
        <a:xfrm>
          <a:off x="363172" y="1398629"/>
          <a:ext cx="508441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2. Belirlenen bu hedef için alt hedefler belirle.</a:t>
          </a:r>
          <a:endParaRPr lang="en-US" sz="1800" kern="1200" dirty="0"/>
        </a:p>
      </dsp:txBody>
      <dsp:txXfrm>
        <a:off x="406403" y="1441860"/>
        <a:ext cx="4997950" cy="799138"/>
      </dsp:txXfrm>
    </dsp:sp>
    <dsp:sp modelId="{E66860E7-C02D-4021-B4A0-132EF707A628}">
      <dsp:nvSpPr>
        <dsp:cNvPr id="0" name=""/>
        <dsp:cNvSpPr/>
      </dsp:nvSpPr>
      <dsp:spPr>
        <a:xfrm>
          <a:off x="0" y="3202230"/>
          <a:ext cx="72634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24" tIns="624840" rIns="5637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0" y="3202230"/>
        <a:ext cx="7263447" cy="756000"/>
      </dsp:txXfrm>
    </dsp:sp>
    <dsp:sp modelId="{A8EA53E2-300B-42F2-862E-9C43E23B4916}">
      <dsp:nvSpPr>
        <dsp:cNvPr id="0" name=""/>
        <dsp:cNvSpPr/>
      </dsp:nvSpPr>
      <dsp:spPr>
        <a:xfrm>
          <a:off x="363172" y="2759429"/>
          <a:ext cx="508441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3. Bu hedeflere ulaşılmasını sağlayacak kriterleri belirle.</a:t>
          </a:r>
          <a:endParaRPr lang="en-US" sz="1800" kern="1200" dirty="0"/>
        </a:p>
      </dsp:txBody>
      <dsp:txXfrm>
        <a:off x="406403" y="2802660"/>
        <a:ext cx="4997950" cy="799138"/>
      </dsp:txXfrm>
    </dsp:sp>
    <dsp:sp modelId="{3D197F73-2AC5-46A0-A8BB-2081B3DA0FC2}">
      <dsp:nvSpPr>
        <dsp:cNvPr id="0" name=""/>
        <dsp:cNvSpPr/>
      </dsp:nvSpPr>
      <dsp:spPr>
        <a:xfrm>
          <a:off x="0" y="4563030"/>
          <a:ext cx="72634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D9090-C08F-4B4C-BD1A-6918E52851D2}">
      <dsp:nvSpPr>
        <dsp:cNvPr id="0" name=""/>
        <dsp:cNvSpPr/>
      </dsp:nvSpPr>
      <dsp:spPr>
        <a:xfrm>
          <a:off x="363172" y="4120230"/>
          <a:ext cx="508441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4. Her kriter için (dilediğiniz seviyeye kadar) alt kriterleri belirle</a:t>
          </a:r>
          <a:endParaRPr lang="en-US" sz="1800" kern="1200" dirty="0"/>
        </a:p>
      </dsp:txBody>
      <dsp:txXfrm>
        <a:off x="406403" y="4163461"/>
        <a:ext cx="4997950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32297-0FD5-44C4-A89D-AAD8A3D7C84C}">
      <dsp:nvSpPr>
        <dsp:cNvPr id="0" name=""/>
        <dsp:cNvSpPr/>
      </dsp:nvSpPr>
      <dsp:spPr>
        <a:xfrm>
          <a:off x="0" y="480629"/>
          <a:ext cx="72634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54F9D-465A-467F-A863-E6D671A6D951}">
      <dsp:nvSpPr>
        <dsp:cNvPr id="0" name=""/>
        <dsp:cNvSpPr/>
      </dsp:nvSpPr>
      <dsp:spPr>
        <a:xfrm>
          <a:off x="363172" y="37829"/>
          <a:ext cx="508441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5. Probleme dahil olacak, etki edecek aktörleri/paydaşları belirle.</a:t>
          </a:r>
          <a:endParaRPr lang="en-US" sz="1800" kern="1200" dirty="0"/>
        </a:p>
      </dsp:txBody>
      <dsp:txXfrm>
        <a:off x="406403" y="81060"/>
        <a:ext cx="4997950" cy="799138"/>
      </dsp:txXfrm>
    </dsp:sp>
    <dsp:sp modelId="{D3858651-2146-4D98-83F2-D587418370C9}">
      <dsp:nvSpPr>
        <dsp:cNvPr id="0" name=""/>
        <dsp:cNvSpPr/>
      </dsp:nvSpPr>
      <dsp:spPr>
        <a:xfrm>
          <a:off x="0" y="1841429"/>
          <a:ext cx="72634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03267-EA6C-4A95-A720-76C6F55DEF70}">
      <dsp:nvSpPr>
        <dsp:cNvPr id="0" name=""/>
        <dsp:cNvSpPr/>
      </dsp:nvSpPr>
      <dsp:spPr>
        <a:xfrm>
          <a:off x="363172" y="1398629"/>
          <a:ext cx="508441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6. Paydaşların hedeflerini belirle.</a:t>
          </a:r>
          <a:endParaRPr lang="en-US" sz="1800" kern="1200" dirty="0"/>
        </a:p>
      </dsp:txBody>
      <dsp:txXfrm>
        <a:off x="406403" y="1441860"/>
        <a:ext cx="4997950" cy="799138"/>
      </dsp:txXfrm>
    </dsp:sp>
    <dsp:sp modelId="{E66860E7-C02D-4021-B4A0-132EF707A628}">
      <dsp:nvSpPr>
        <dsp:cNvPr id="0" name=""/>
        <dsp:cNvSpPr/>
      </dsp:nvSpPr>
      <dsp:spPr>
        <a:xfrm>
          <a:off x="0" y="3202230"/>
          <a:ext cx="72634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24" tIns="624840" rIns="5637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0" y="3202230"/>
        <a:ext cx="7263447" cy="756000"/>
      </dsp:txXfrm>
    </dsp:sp>
    <dsp:sp modelId="{A8EA53E2-300B-42F2-862E-9C43E23B4916}">
      <dsp:nvSpPr>
        <dsp:cNvPr id="0" name=""/>
        <dsp:cNvSpPr/>
      </dsp:nvSpPr>
      <dsp:spPr>
        <a:xfrm>
          <a:off x="363172" y="2759429"/>
          <a:ext cx="508441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7. Paydaşların görüşlerine göre kriterleri revize et.</a:t>
          </a:r>
          <a:endParaRPr lang="en-US" sz="1800" kern="1200" dirty="0"/>
        </a:p>
      </dsp:txBody>
      <dsp:txXfrm>
        <a:off x="406403" y="2802660"/>
        <a:ext cx="4997950" cy="799138"/>
      </dsp:txXfrm>
    </dsp:sp>
    <dsp:sp modelId="{3D197F73-2AC5-46A0-A8BB-2081B3DA0FC2}">
      <dsp:nvSpPr>
        <dsp:cNvPr id="0" name=""/>
        <dsp:cNvSpPr/>
      </dsp:nvSpPr>
      <dsp:spPr>
        <a:xfrm>
          <a:off x="0" y="4563030"/>
          <a:ext cx="72634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D9090-C08F-4B4C-BD1A-6918E52851D2}">
      <dsp:nvSpPr>
        <dsp:cNvPr id="0" name=""/>
        <dsp:cNvSpPr/>
      </dsp:nvSpPr>
      <dsp:spPr>
        <a:xfrm>
          <a:off x="363172" y="4120230"/>
          <a:ext cx="508441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8. Olası alternatifleri belirle</a:t>
          </a:r>
          <a:endParaRPr lang="en-US" sz="1800" kern="1200" dirty="0"/>
        </a:p>
      </dsp:txBody>
      <dsp:txXfrm>
        <a:off x="406403" y="4163461"/>
        <a:ext cx="4997950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6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63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405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434E-BBCC-4F57-AC8F-DA4A52EE8F6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6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A5FF-1C4D-436C-3025-AEAA98940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400174"/>
            <a:ext cx="8915399" cy="2617643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Analitik Hiyerarşi Süreci – </a:t>
            </a:r>
            <a:r>
              <a:rPr lang="tr-TR" sz="3600" dirty="0" err="1"/>
              <a:t>Analytical</a:t>
            </a:r>
            <a:r>
              <a:rPr lang="tr-TR" sz="3600" dirty="0"/>
              <a:t> </a:t>
            </a:r>
            <a:r>
              <a:rPr lang="tr-TR" sz="3600" dirty="0" err="1"/>
              <a:t>Hierarchy</a:t>
            </a:r>
            <a:r>
              <a:rPr lang="tr-TR" sz="3600" dirty="0"/>
              <a:t> </a:t>
            </a:r>
            <a:r>
              <a:rPr lang="tr-TR" sz="3600" dirty="0" err="1"/>
              <a:t>Process</a:t>
            </a:r>
            <a:r>
              <a:rPr lang="tr-TR" sz="3600" dirty="0"/>
              <a:t> (AHP)</a:t>
            </a:r>
            <a:br>
              <a:rPr lang="tr-TR" sz="3600" dirty="0"/>
            </a:br>
            <a:br>
              <a:rPr lang="tr-TR" sz="3600" dirty="0"/>
            </a:br>
            <a:br>
              <a:rPr lang="tr-TR" sz="3600" dirty="0"/>
            </a:br>
            <a:r>
              <a:rPr lang="tr-TR" sz="3600" dirty="0"/>
              <a:t>Dr. Öğretim Üyesi Kerim KOÇ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47066-C0C5-1699-FC5F-DA5DA3F01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4655553"/>
            <a:ext cx="8915399" cy="1126283"/>
          </a:xfrm>
        </p:spPr>
        <p:txBody>
          <a:bodyPr/>
          <a:lstStyle/>
          <a:p>
            <a:r>
              <a:rPr lang="tr-TR" dirty="0"/>
              <a:t>kerimkoc@yildiz.edu.tr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67FBF-B6D3-2CE0-3993-851CEBB79BBB}"/>
              </a:ext>
            </a:extLst>
          </p:cNvPr>
          <p:cNvSpPr txBox="1"/>
          <p:nvPr/>
        </p:nvSpPr>
        <p:spPr>
          <a:xfrm>
            <a:off x="2757899" y="5857752"/>
            <a:ext cx="7525923" cy="461665"/>
          </a:xfrm>
          <a:prstGeom prst="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Multi-Criteria Decision Analysis: Methods and Software</a:t>
            </a:r>
            <a:r>
              <a:rPr lang="en-US" sz="1200" dirty="0"/>
              <a:t>, First Edition. </a:t>
            </a:r>
            <a:r>
              <a:rPr lang="en-US" sz="1200" dirty="0" err="1"/>
              <a:t>Alessio</a:t>
            </a:r>
            <a:r>
              <a:rPr lang="en-US" sz="1200" dirty="0"/>
              <a:t> Ishizaka and Philippe </a:t>
            </a:r>
            <a:r>
              <a:rPr lang="en-US" sz="1200" dirty="0" err="1"/>
              <a:t>Nemery</a:t>
            </a:r>
            <a:r>
              <a:rPr lang="en-US" sz="1200" dirty="0"/>
              <a:t>. © 2013 John Wiley &amp; Sons, Ltd. Published 2013 by John Wiley &amp; Sons, Ltd. </a:t>
            </a:r>
          </a:p>
        </p:txBody>
      </p:sp>
    </p:spTree>
    <p:extLst>
      <p:ext uri="{BB962C8B-B14F-4D97-AF65-F5344CB8AC3E}">
        <p14:creationId xmlns:p14="http://schemas.microsoft.com/office/powerpoint/2010/main" val="63623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287" y="1835426"/>
            <a:ext cx="5430478" cy="4398464"/>
          </a:xfrm>
        </p:spPr>
        <p:txBody>
          <a:bodyPr>
            <a:normAutofit/>
          </a:bodyPr>
          <a:lstStyle/>
          <a:p>
            <a:r>
              <a:rPr lang="tr-TR" sz="2400" dirty="0"/>
              <a:t>Hiyerarşik düşünce:</a:t>
            </a:r>
          </a:p>
          <a:p>
            <a:endParaRPr lang="tr-TR" sz="2400" dirty="0"/>
          </a:p>
          <a:p>
            <a:r>
              <a:rPr lang="tr-TR" sz="2400" dirty="0">
                <a:solidFill>
                  <a:schemeClr val="tx1"/>
                </a:solidFill>
              </a:rPr>
              <a:t>Karar vericiler hiyerarşi ile oynayabilir.</a:t>
            </a:r>
          </a:p>
          <a:p>
            <a:pPr lvl="1"/>
            <a:r>
              <a:rPr lang="tr-TR" sz="2200" dirty="0">
                <a:solidFill>
                  <a:schemeClr val="tx1"/>
                </a:solidFill>
              </a:rPr>
              <a:t>Kriter ekleyip çıkarabilir</a:t>
            </a:r>
          </a:p>
          <a:p>
            <a:pPr lvl="1"/>
            <a:r>
              <a:rPr lang="tr-TR" sz="2200" dirty="0">
                <a:solidFill>
                  <a:schemeClr val="tx1"/>
                </a:solidFill>
              </a:rPr>
              <a:t>Bir ana hiyerarşi oluşturup bazı kriterleri bu hiyerarşinin altında değerlendirebilir</a:t>
            </a:r>
          </a:p>
          <a:p>
            <a:pPr lvl="1"/>
            <a:r>
              <a:rPr lang="tr-TR" sz="2200" dirty="0">
                <a:solidFill>
                  <a:schemeClr val="tx1"/>
                </a:solidFill>
              </a:rPr>
              <a:t>Bu şekilde odağı dilediği yöne çevirebilir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AHP prosedürleri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8ACA0-82DE-AF58-0A60-7A84B79D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06" y="1774534"/>
            <a:ext cx="508880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287" y="1835426"/>
            <a:ext cx="5430478" cy="4398464"/>
          </a:xfrm>
        </p:spPr>
        <p:txBody>
          <a:bodyPr>
            <a:normAutofit/>
          </a:bodyPr>
          <a:lstStyle/>
          <a:p>
            <a:r>
              <a:rPr lang="tr-TR" sz="2400" dirty="0"/>
              <a:t>AHP genel olarak lineer olmayan bir yapıdadır:</a:t>
            </a:r>
          </a:p>
          <a:p>
            <a:endParaRPr lang="tr-TR" sz="2400" dirty="0"/>
          </a:p>
          <a:p>
            <a:r>
              <a:rPr lang="tr-TR" sz="2400" dirty="0">
                <a:solidFill>
                  <a:schemeClr val="tx1"/>
                </a:solidFill>
              </a:rPr>
              <a:t>Bu şekilde birbirinden bağımsız birçok kriter sentezlenerek bir sonuca ulaşılabilir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Alt-hiyerarşilere bölünen problemde ana koşul her birinin en üst hiyerarşiye olan bağıdır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AHP prosedürleri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0E94B-FE7A-2CE4-6926-DFAC5B91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35" y="1835426"/>
            <a:ext cx="5655765" cy="40829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6C7A5E-26C8-88B1-6F83-497F0A669C34}"/>
              </a:ext>
            </a:extLst>
          </p:cNvPr>
          <p:cNvSpPr/>
          <p:nvPr/>
        </p:nvSpPr>
        <p:spPr>
          <a:xfrm>
            <a:off x="1638300" y="3246120"/>
            <a:ext cx="954625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F8998-C5A7-A122-48F0-250DED9EF7E7}"/>
              </a:ext>
            </a:extLst>
          </p:cNvPr>
          <p:cNvSpPr/>
          <p:nvPr/>
        </p:nvSpPr>
        <p:spPr>
          <a:xfrm>
            <a:off x="1729740" y="4034658"/>
            <a:ext cx="954625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Kriter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32B254-A1F3-1A43-001E-28DF90A7DD37}"/>
              </a:ext>
            </a:extLst>
          </p:cNvPr>
          <p:cNvSpPr/>
          <p:nvPr/>
        </p:nvSpPr>
        <p:spPr>
          <a:xfrm>
            <a:off x="775115" y="5386049"/>
            <a:ext cx="1358485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Lineer hiyerarşi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BA035-F0EE-FC18-C6A6-311F0E8E1DDF}"/>
              </a:ext>
            </a:extLst>
          </p:cNvPr>
          <p:cNvSpPr/>
          <p:nvPr/>
        </p:nvSpPr>
        <p:spPr>
          <a:xfrm>
            <a:off x="3268117" y="5399998"/>
            <a:ext cx="1608683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Lineer olmayan ağ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6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287" y="1835426"/>
            <a:ext cx="5430478" cy="4398464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Belirlenen tüm ana kategorilerin içerisindeki alt kriterler ve alternatifler </a:t>
            </a:r>
            <a:r>
              <a:rPr lang="tr-TR" sz="2400"/>
              <a:t>arası ikili </a:t>
            </a:r>
            <a:r>
              <a:rPr lang="tr-TR" sz="2400" dirty="0"/>
              <a:t>karşılaştırma yapılacak şekilde matris oluşturulur.</a:t>
            </a:r>
          </a:p>
          <a:p>
            <a:endParaRPr lang="tr-TR" sz="2400" dirty="0"/>
          </a:p>
          <a:p>
            <a:r>
              <a:rPr lang="tr-TR" sz="2400" dirty="0">
                <a:solidFill>
                  <a:schemeClr val="tx1"/>
                </a:solidFill>
              </a:rPr>
              <a:t>Bu matrisler çözülerek ağırlık/üstünlük değerleri elde edilir.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Tüm karşılaştırma matrisleri bir üstteki ana kriter hedefi doğrultusunda gerçekleştirilir.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AHP prosedürleri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E242E6-208D-4E3C-02E0-5045DC10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4" y="2103782"/>
            <a:ext cx="5161020" cy="31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AHP formülleri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3C4E4-149B-9D6F-4C50-722858B4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187" y="1419225"/>
            <a:ext cx="8915400" cy="3777622"/>
          </a:xfrm>
        </p:spPr>
        <p:txBody>
          <a:bodyPr/>
          <a:lstStyle/>
          <a:p>
            <a:r>
              <a:rPr lang="tr-TR" dirty="0"/>
              <a:t>1-9 skalası kullanılır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EF528-B177-5610-F031-0BFBA9552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07" y="1905000"/>
            <a:ext cx="6974282" cy="2807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8B905A-D77B-FFDE-3CE7-B1EC3EE43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682" y="4964398"/>
            <a:ext cx="5774436" cy="12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AHP formülleri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53C4E4-149B-9D6F-4C50-722858B43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9187" y="1419224"/>
                <a:ext cx="8915400" cy="4752975"/>
              </a:xfrm>
            </p:spPr>
            <p:txBody>
              <a:bodyPr>
                <a:normAutofit/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18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tr-T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</a:t>
                </a:r>
                <a:endParaRPr lang="tr-T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𝐶𝐼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⅄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)/(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𝐶𝑅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𝐶𝐼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𝑅𝐼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</a:t>
                </a:r>
                <a:endParaRPr lang="tr-T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kriterinin ağırlığı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maksimum </a:t>
                </a:r>
                <a:r>
                  <a:rPr lang="tr-T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eigenvalue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RI: </a:t>
                </a:r>
                <a:r>
                  <a:rPr lang="tr-T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random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index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tr-T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rassallık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endeksi), CI: </a:t>
                </a:r>
                <a:r>
                  <a:rPr lang="tr-T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consistency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index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(tutarlılık endeksi), CR: </a:t>
                </a:r>
                <a:r>
                  <a:rPr lang="tr-T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consistency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ratio</a:t>
                </a:r>
                <a:r>
                  <a:rPr lang="tr-T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(tutarlılık oranı), n: matrisin boyutu (kriter sayısı)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:r>
                  <a:rPr lang="tr-T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! CR = Tutarlılık oranı &lt;0.1 !</a:t>
                </a:r>
                <a:endParaRPr lang="en-US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53C4E4-149B-9D6F-4C50-722858B43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9187" y="1419224"/>
                <a:ext cx="8915400" cy="4752975"/>
              </a:xfrm>
              <a:blipFill>
                <a:blip r:embed="rId2"/>
                <a:stretch>
                  <a:fillRect l="-479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08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AHP formülleri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53C4E4-149B-9D6F-4C50-722858B43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70212" y="3983274"/>
                <a:ext cx="8915400" cy="225061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tr-T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W</m:t>
                    </m:r>
                    <m:r>
                      <a:rPr lang="en-US" sz="18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W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:endParaRPr lang="tr-T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W</m:t>
                    </m:r>
                    <m:r>
                      <a:rPr lang="pl-PL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pl-PL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l-PL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pl-PL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pl-P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tr-T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l-PL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</m:oMath>
                </a14:m>
                <a:r>
                  <a:rPr lang="tr-T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Ağırlık vektörü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:endParaRPr lang="tr-TR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= İkili karşılaştırma matrisi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tr-T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4860925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53C4E4-149B-9D6F-4C50-722858B43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0212" y="3983274"/>
                <a:ext cx="8915400" cy="2250616"/>
              </a:xfrm>
              <a:blipFill>
                <a:blip r:embed="rId2"/>
                <a:stretch>
                  <a:fillRect l="-478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459A7B-E202-9E31-4A4A-2F1D72249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38157"/>
              </p:ext>
            </p:extLst>
          </p:nvPr>
        </p:nvGraphicFramePr>
        <p:xfrm>
          <a:off x="3041649" y="2078719"/>
          <a:ext cx="6385974" cy="997855"/>
        </p:xfrm>
        <a:graphic>
          <a:graphicData uri="http://schemas.openxmlformats.org/drawingml/2006/table">
            <a:tbl>
              <a:tblPr firstRow="1" firstCol="1" bandRow="1"/>
              <a:tblGrid>
                <a:gridCol w="1077734">
                  <a:extLst>
                    <a:ext uri="{9D8B030D-6E8A-4147-A177-3AD203B41FA5}">
                      <a16:colId xmlns:a16="http://schemas.microsoft.com/office/drawing/2014/main" val="1752649075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466514549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1160628821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3074163135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3036250831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1517248093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915941607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3782566983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779475405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2323420068"/>
                    </a:ext>
                  </a:extLst>
                </a:gridCol>
                <a:gridCol w="530824">
                  <a:extLst>
                    <a:ext uri="{9D8B030D-6E8A-4147-A177-3AD203B41FA5}">
                      <a16:colId xmlns:a16="http://schemas.microsoft.com/office/drawing/2014/main" val="39594313"/>
                    </a:ext>
                  </a:extLst>
                </a:gridCol>
              </a:tblGrid>
              <a:tr h="249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248885"/>
                  </a:ext>
                </a:extLst>
              </a:tr>
              <a:tr h="748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9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0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Karşılaştırma matrisi - Örnek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3C4E4-149B-9D6F-4C50-722858B4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172" y="1554480"/>
            <a:ext cx="8915400" cy="51409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Üç farklı boyutta üç elmanın karşılaştırılması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Örnek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Saaty’nin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2007’de Prag’da gerçekleşen konferansta anlattığı şekliyle ele alınmıştır.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11AE9-9737-6734-1A50-BAB29F40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40" y="1905000"/>
            <a:ext cx="4361497" cy="11205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21BDDC-2CB3-93E5-E922-3DF5F9C7BC2A}"/>
              </a:ext>
            </a:extLst>
          </p:cNvPr>
          <p:cNvSpPr/>
          <p:nvPr/>
        </p:nvSpPr>
        <p:spPr>
          <a:xfrm>
            <a:off x="3619500" y="3167347"/>
            <a:ext cx="954625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Elma A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E2F33-1293-7BBB-16B3-7A9AF57F09E0}"/>
              </a:ext>
            </a:extLst>
          </p:cNvPr>
          <p:cNvSpPr/>
          <p:nvPr/>
        </p:nvSpPr>
        <p:spPr>
          <a:xfrm>
            <a:off x="5496901" y="3172394"/>
            <a:ext cx="954625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Elma B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650118-5B34-25D9-DC85-68F919CD1F43}"/>
              </a:ext>
            </a:extLst>
          </p:cNvPr>
          <p:cNvSpPr/>
          <p:nvPr/>
        </p:nvSpPr>
        <p:spPr>
          <a:xfrm>
            <a:off x="7048768" y="3155762"/>
            <a:ext cx="954626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Elma C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9985AD4D-09B4-817E-876B-A6C3EAF76E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265647"/>
                  </p:ext>
                </p:extLst>
              </p:nvPr>
            </p:nvGraphicFramePr>
            <p:xfrm>
              <a:off x="1591056" y="4211321"/>
              <a:ext cx="8447156" cy="17526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084357">
                      <a:extLst>
                        <a:ext uri="{9D8B030D-6E8A-4147-A177-3AD203B41FA5}">
                          <a16:colId xmlns:a16="http://schemas.microsoft.com/office/drawing/2014/main" val="508505040"/>
                        </a:ext>
                      </a:extLst>
                    </a:gridCol>
                    <a:gridCol w="2120933">
                      <a:extLst>
                        <a:ext uri="{9D8B030D-6E8A-4147-A177-3AD203B41FA5}">
                          <a16:colId xmlns:a16="http://schemas.microsoft.com/office/drawing/2014/main" val="1762559813"/>
                        </a:ext>
                      </a:extLst>
                    </a:gridCol>
                    <a:gridCol w="2120933">
                      <a:extLst>
                        <a:ext uri="{9D8B030D-6E8A-4147-A177-3AD203B41FA5}">
                          <a16:colId xmlns:a16="http://schemas.microsoft.com/office/drawing/2014/main" val="4130889983"/>
                        </a:ext>
                      </a:extLst>
                    </a:gridCol>
                    <a:gridCol w="2120933">
                      <a:extLst>
                        <a:ext uri="{9D8B030D-6E8A-4147-A177-3AD203B41FA5}">
                          <a16:colId xmlns:a16="http://schemas.microsoft.com/office/drawing/2014/main" val="383711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Boyut karşılaştırma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Elma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Elma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Elma C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945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/>
                            <a:t>Elma A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6582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/>
                            <a:t>Elma B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5305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/>
                            <a:t>Elma C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tr-T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tr-T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26477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9985AD4D-09B4-817E-876B-A6C3EAF76E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265647"/>
                  </p:ext>
                </p:extLst>
              </p:nvPr>
            </p:nvGraphicFramePr>
            <p:xfrm>
              <a:off x="1591056" y="4211321"/>
              <a:ext cx="8447156" cy="17526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084357">
                      <a:extLst>
                        <a:ext uri="{9D8B030D-6E8A-4147-A177-3AD203B41FA5}">
                          <a16:colId xmlns:a16="http://schemas.microsoft.com/office/drawing/2014/main" val="508505040"/>
                        </a:ext>
                      </a:extLst>
                    </a:gridCol>
                    <a:gridCol w="2120933">
                      <a:extLst>
                        <a:ext uri="{9D8B030D-6E8A-4147-A177-3AD203B41FA5}">
                          <a16:colId xmlns:a16="http://schemas.microsoft.com/office/drawing/2014/main" val="1762559813"/>
                        </a:ext>
                      </a:extLst>
                    </a:gridCol>
                    <a:gridCol w="2120933">
                      <a:extLst>
                        <a:ext uri="{9D8B030D-6E8A-4147-A177-3AD203B41FA5}">
                          <a16:colId xmlns:a16="http://schemas.microsoft.com/office/drawing/2014/main" val="4130889983"/>
                        </a:ext>
                      </a:extLst>
                    </a:gridCol>
                    <a:gridCol w="2120933">
                      <a:extLst>
                        <a:ext uri="{9D8B030D-6E8A-4147-A177-3AD203B41FA5}">
                          <a16:colId xmlns:a16="http://schemas.microsoft.com/office/drawing/2014/main" val="38371100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Boyut karşılaştırma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Elma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Elma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Elma C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945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/>
                            <a:t>Elma A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8851" t="-181967" r="-20057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851" t="-181967" r="-10057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851" t="-181967" r="-575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6582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/>
                            <a:t>Elma B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8851" t="-281967" r="-200575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851" t="-281967" r="-100575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851" t="-281967" r="-57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5305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/>
                            <a:t>Elma C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8851" t="-381967" r="-20057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851" t="-381967" r="-10057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851" t="-381967" r="-57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6477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335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Karşılaştırma matrisi - Örnek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3C4E4-149B-9D6F-4C50-722858B4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172" y="1554480"/>
            <a:ext cx="8915400" cy="51409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Üç farklı boyutta üç elmanın karşılaştırılması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Eğer değerlendirmeler tam olarak tutarlıysa, tüm sütunların normalize edilmesi ağırlıkları verir.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11AE9-9737-6734-1A50-BAB29F40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40" y="1905000"/>
            <a:ext cx="4361497" cy="11205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21BDDC-2CB3-93E5-E922-3DF5F9C7BC2A}"/>
              </a:ext>
            </a:extLst>
          </p:cNvPr>
          <p:cNvSpPr/>
          <p:nvPr/>
        </p:nvSpPr>
        <p:spPr>
          <a:xfrm>
            <a:off x="3619500" y="3167347"/>
            <a:ext cx="954625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Elma A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E2F33-1293-7BBB-16B3-7A9AF57F09E0}"/>
              </a:ext>
            </a:extLst>
          </p:cNvPr>
          <p:cNvSpPr/>
          <p:nvPr/>
        </p:nvSpPr>
        <p:spPr>
          <a:xfrm>
            <a:off x="5496901" y="3172394"/>
            <a:ext cx="954625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Elma B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650118-5B34-25D9-DC85-68F919CD1F43}"/>
              </a:ext>
            </a:extLst>
          </p:cNvPr>
          <p:cNvSpPr/>
          <p:nvPr/>
        </p:nvSpPr>
        <p:spPr>
          <a:xfrm>
            <a:off x="7048768" y="3155762"/>
            <a:ext cx="954626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Elma C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EBCDF-A97B-3C2A-8C21-6675DE607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31" y="4144212"/>
            <a:ext cx="9354718" cy="11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Hiyerarşi geliştirme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3C4E4-149B-9D6F-4C50-722858B4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172" y="1554480"/>
            <a:ext cx="7149148" cy="51409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AHP yöntemi ile bir karar verme probleminde sonuca en çok etkisi olan ve en yaratıcı adım, hiyerarşi geliştirme adımıdır.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Genellikle aşağıdaki soruya cevap arayarak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hiyerarşi geliştirilir: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Daha düşük bir seviyedeki faktörleri, bir sonraki daha yüksek seviyedeki faktörlerin bir kısmı veya tamamı açısından karşılaştırabilir miyim?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Örn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İlk yatırım maliyeti, kaynak maliyeti, operasyon maliyeti: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Maliyet?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Örn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Sözleşme maddelerinin karmaşıklığı, sözleşmede detaylara yer verilmemesi : </a:t>
            </a: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Sözleşmesel?</a:t>
            </a:r>
            <a:endParaRPr lang="tr-T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86092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7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Uygun problem tasarımı için öneriler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7CADCC4-8366-864B-948F-CAB5AFB36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551263"/>
              </p:ext>
            </p:extLst>
          </p:nvPr>
        </p:nvGraphicFramePr>
        <p:xfrm>
          <a:off x="2589213" y="1402080"/>
          <a:ext cx="7263447" cy="535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4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554788" cy="3777622"/>
          </a:xfrm>
        </p:spPr>
        <p:txBody>
          <a:bodyPr>
            <a:normAutofit/>
          </a:bodyPr>
          <a:lstStyle/>
          <a:p>
            <a:r>
              <a:rPr lang="tr-TR" sz="2400" dirty="0"/>
              <a:t>1970’lerde Thomas </a:t>
            </a:r>
            <a:r>
              <a:rPr lang="tr-TR" sz="2400" dirty="0" err="1"/>
              <a:t>Saaty</a:t>
            </a:r>
            <a:r>
              <a:rPr lang="tr-TR" sz="2400" dirty="0"/>
              <a:t> tarafından geliştirilmiştir</a:t>
            </a:r>
          </a:p>
          <a:p>
            <a:endParaRPr lang="tr-TR" sz="2400" dirty="0"/>
          </a:p>
          <a:p>
            <a:r>
              <a:rPr lang="tr-TR" sz="2400" dirty="0"/>
              <a:t>Seçim, Sıralama, ve karşılaştırma problemlerinin çözümünde kullanılır</a:t>
            </a:r>
          </a:p>
          <a:p>
            <a:endParaRPr lang="tr-TR" sz="2400" dirty="0"/>
          </a:p>
          <a:p>
            <a:r>
              <a:rPr lang="tr-TR" sz="2400" dirty="0"/>
              <a:t>Hiyerarşi?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Analitik Hiyerarşi Süreci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384A4-B5CB-BBBC-B9D2-24B3D644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140" y="2532333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6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Uygun problem tasarımı için öneriler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7CADCC4-8366-864B-948F-CAB5AFB36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787232"/>
              </p:ext>
            </p:extLst>
          </p:nvPr>
        </p:nvGraphicFramePr>
        <p:xfrm>
          <a:off x="2589213" y="1402080"/>
          <a:ext cx="7263447" cy="535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604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notlar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AB849-720E-6C32-105D-6C935A7F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Hiyerarşik sentez: </a:t>
            </a:r>
            <a:r>
              <a:rPr lang="tr-TR" dirty="0"/>
              <a:t>Hiyerarşilerin yukarıdan aşağı doğru ekleme/çarpma yöntemi ile ağırlıklarının dağıtılması işlemidir.</a:t>
            </a:r>
          </a:p>
          <a:p>
            <a:endParaRPr lang="tr-TR" dirty="0"/>
          </a:p>
          <a:p>
            <a:r>
              <a:rPr lang="en-US" b="1" dirty="0" err="1"/>
              <a:t>Öncelik</a:t>
            </a:r>
            <a:r>
              <a:rPr lang="tr-TR" b="1" dirty="0"/>
              <a:t>, ya da </a:t>
            </a:r>
            <a:r>
              <a:rPr lang="en-US" b="1" dirty="0" err="1"/>
              <a:t>ağırlık</a:t>
            </a:r>
            <a:r>
              <a:rPr lang="tr-TR" dirty="0"/>
              <a:t>:</a:t>
            </a:r>
            <a:r>
              <a:rPr lang="en-US" dirty="0"/>
              <a:t> </a:t>
            </a:r>
            <a:r>
              <a:rPr lang="en-US" dirty="0" err="1"/>
              <a:t>karardaki</a:t>
            </a:r>
            <a:r>
              <a:rPr lang="en-US" dirty="0"/>
              <a:t> </a:t>
            </a:r>
            <a:r>
              <a:rPr lang="en-US" dirty="0" err="1"/>
              <a:t>alternatifin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kriterin</a:t>
            </a:r>
            <a:r>
              <a:rPr lang="en-US" dirty="0"/>
              <a:t> </a:t>
            </a:r>
            <a:r>
              <a:rPr lang="en-US" dirty="0" err="1"/>
              <a:t>önemin</a:t>
            </a:r>
            <a:r>
              <a:rPr lang="tr-TR" dirty="0"/>
              <a:t>e işaret eden bir puandır. Tüm alternatifler veya kriterlerin puanları toplamı 1’e eşittir.</a:t>
            </a:r>
          </a:p>
          <a:p>
            <a:endParaRPr lang="tr-TR" dirty="0"/>
          </a:p>
          <a:p>
            <a:r>
              <a:rPr lang="tr-TR" dirty="0"/>
              <a:t>Çoğu problemde üç ağırlık hesabı yapılır: Kriter ağırlıkları, alternatif ağırlıkları (lokal) ve alternatif ağırlıkları (global)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AB849-720E-6C32-105D-6C935A7F4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576" y="1415473"/>
            <a:ext cx="8915400" cy="489527"/>
          </a:xfrm>
        </p:spPr>
        <p:txBody>
          <a:bodyPr/>
          <a:lstStyle/>
          <a:p>
            <a:r>
              <a:rPr lang="tr-TR" b="1" dirty="0"/>
              <a:t>Bir ev almak istiyorsunuz.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9C0F3-7C13-FD02-3D66-EC041391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19" y="2108777"/>
            <a:ext cx="11439525" cy="4229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01D2A8-E86E-F056-433F-8A63B1EFE0BD}"/>
              </a:ext>
            </a:extLst>
          </p:cNvPr>
          <p:cNvSpPr/>
          <p:nvPr/>
        </p:nvSpPr>
        <p:spPr>
          <a:xfrm>
            <a:off x="1625599" y="2530038"/>
            <a:ext cx="1348509" cy="665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90EAD-21C0-764F-DA7B-B816BA49F9FA}"/>
              </a:ext>
            </a:extLst>
          </p:cNvPr>
          <p:cNvSpPr/>
          <p:nvPr/>
        </p:nvSpPr>
        <p:spPr>
          <a:xfrm>
            <a:off x="1397720" y="3890455"/>
            <a:ext cx="1798062" cy="665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Kriterler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923B6-1AC5-1CD4-F66B-956185E706CB}"/>
              </a:ext>
            </a:extLst>
          </p:cNvPr>
          <p:cNvSpPr/>
          <p:nvPr/>
        </p:nvSpPr>
        <p:spPr>
          <a:xfrm>
            <a:off x="995938" y="5568146"/>
            <a:ext cx="2864862" cy="665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Alternatifler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54CAEB-A157-9AE8-DE41-E08DD1B5E200}"/>
              </a:ext>
            </a:extLst>
          </p:cNvPr>
          <p:cNvSpPr/>
          <p:nvPr/>
        </p:nvSpPr>
        <p:spPr>
          <a:xfrm>
            <a:off x="5446062" y="2516184"/>
            <a:ext cx="4612338" cy="665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bir ev almak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F5FB3-EC46-5302-4DB4-2E76E4F8CBC0}"/>
              </a:ext>
            </a:extLst>
          </p:cNvPr>
          <p:cNvSpPr/>
          <p:nvPr/>
        </p:nvSpPr>
        <p:spPr>
          <a:xfrm>
            <a:off x="4069483" y="4050145"/>
            <a:ext cx="1306081" cy="536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B847B-C7F2-39BC-6795-92861B289DEE}"/>
              </a:ext>
            </a:extLst>
          </p:cNvPr>
          <p:cNvSpPr/>
          <p:nvPr/>
        </p:nvSpPr>
        <p:spPr>
          <a:xfrm>
            <a:off x="6096000" y="4050145"/>
            <a:ext cx="1306081" cy="536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933196-ECE4-B2D0-8EA2-855271A95D98}"/>
              </a:ext>
            </a:extLst>
          </p:cNvPr>
          <p:cNvSpPr/>
          <p:nvPr/>
        </p:nvSpPr>
        <p:spPr>
          <a:xfrm>
            <a:off x="8122517" y="4050145"/>
            <a:ext cx="1306081" cy="536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74184-8981-123D-6186-84210BD90CBA}"/>
              </a:ext>
            </a:extLst>
          </p:cNvPr>
          <p:cNvSpPr/>
          <p:nvPr/>
        </p:nvSpPr>
        <p:spPr>
          <a:xfrm>
            <a:off x="10141239" y="4050144"/>
            <a:ext cx="1306081" cy="536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1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626" y="181045"/>
            <a:ext cx="8911687" cy="1280890"/>
          </a:xfrm>
        </p:spPr>
        <p:txBody>
          <a:bodyPr/>
          <a:lstStyle/>
          <a:p>
            <a:r>
              <a:rPr lang="tr-TR" dirty="0"/>
              <a:t>Örnek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88D4FB-F314-A1EA-25A3-67D12111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1461935"/>
            <a:ext cx="8348807" cy="51831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DF5FB3-EC46-5302-4DB4-2E76E4F8CBC0}"/>
              </a:ext>
            </a:extLst>
          </p:cNvPr>
          <p:cNvSpPr/>
          <p:nvPr/>
        </p:nvSpPr>
        <p:spPr>
          <a:xfrm>
            <a:off x="2883144" y="1543484"/>
            <a:ext cx="1605729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B847B-C7F2-39BC-6795-92861B289DEE}"/>
              </a:ext>
            </a:extLst>
          </p:cNvPr>
          <p:cNvSpPr/>
          <p:nvPr/>
        </p:nvSpPr>
        <p:spPr>
          <a:xfrm>
            <a:off x="8292993" y="1543484"/>
            <a:ext cx="1691516" cy="38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933196-ECE4-B2D0-8EA2-855271A95D98}"/>
              </a:ext>
            </a:extLst>
          </p:cNvPr>
          <p:cNvSpPr/>
          <p:nvPr/>
        </p:nvSpPr>
        <p:spPr>
          <a:xfrm>
            <a:off x="3032967" y="4488571"/>
            <a:ext cx="1455906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74184-8981-123D-6186-84210BD90CBA}"/>
              </a:ext>
            </a:extLst>
          </p:cNvPr>
          <p:cNvSpPr/>
          <p:nvPr/>
        </p:nvSpPr>
        <p:spPr>
          <a:xfrm>
            <a:off x="8180620" y="4488571"/>
            <a:ext cx="1803889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298F5-0617-7EE8-5B39-365621C406BD}"/>
              </a:ext>
            </a:extLst>
          </p:cNvPr>
          <p:cNvSpPr txBox="1"/>
          <p:nvPr/>
        </p:nvSpPr>
        <p:spPr>
          <a:xfrm>
            <a:off x="4060723" y="343187"/>
            <a:ext cx="739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b="1" dirty="0">
                <a:solidFill>
                  <a:schemeClr val="accent1"/>
                </a:solidFill>
              </a:rPr>
              <a:t>İkili karşılaştırmalar yapılır</a:t>
            </a:r>
          </a:p>
        </p:txBody>
      </p:sp>
    </p:spTree>
    <p:extLst>
      <p:ext uri="{BB962C8B-B14F-4D97-AF65-F5344CB8AC3E}">
        <p14:creationId xmlns:p14="http://schemas.microsoft.com/office/powerpoint/2010/main" val="339144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18222-4679-2992-91F8-948CFA066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800" y="1016000"/>
            <a:ext cx="7826782" cy="584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132" y="181045"/>
            <a:ext cx="8911687" cy="1280890"/>
          </a:xfrm>
        </p:spPr>
        <p:txBody>
          <a:bodyPr/>
          <a:lstStyle/>
          <a:p>
            <a:r>
              <a:rPr lang="tr-TR" dirty="0"/>
              <a:t>Örnek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F5FB3-EC46-5302-4DB4-2E76E4F8CBC0}"/>
              </a:ext>
            </a:extLst>
          </p:cNvPr>
          <p:cNvSpPr/>
          <p:nvPr/>
        </p:nvSpPr>
        <p:spPr>
          <a:xfrm>
            <a:off x="4418422" y="1034801"/>
            <a:ext cx="1605729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B847B-C7F2-39BC-6795-92861B289DEE}"/>
              </a:ext>
            </a:extLst>
          </p:cNvPr>
          <p:cNvSpPr/>
          <p:nvPr/>
        </p:nvSpPr>
        <p:spPr>
          <a:xfrm>
            <a:off x="9142739" y="1074691"/>
            <a:ext cx="1691516" cy="38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933196-ECE4-B2D0-8EA2-855271A95D98}"/>
              </a:ext>
            </a:extLst>
          </p:cNvPr>
          <p:cNvSpPr/>
          <p:nvPr/>
        </p:nvSpPr>
        <p:spPr>
          <a:xfrm>
            <a:off x="4493333" y="3953481"/>
            <a:ext cx="1455906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74184-8981-123D-6186-84210BD90CBA}"/>
              </a:ext>
            </a:extLst>
          </p:cNvPr>
          <p:cNvSpPr/>
          <p:nvPr/>
        </p:nvSpPr>
        <p:spPr>
          <a:xfrm>
            <a:off x="9196767" y="4045226"/>
            <a:ext cx="1803889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E3C06-D837-EAE1-A7D8-B6B409D4046F}"/>
              </a:ext>
            </a:extLst>
          </p:cNvPr>
          <p:cNvSpPr txBox="1"/>
          <p:nvPr/>
        </p:nvSpPr>
        <p:spPr>
          <a:xfrm>
            <a:off x="1200964" y="2116536"/>
            <a:ext cx="25974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2. Karşılık değerleri hesaplanır: Karar matrisi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3BCBE-0D4F-F32F-6064-EC042DB0F315}"/>
              </a:ext>
            </a:extLst>
          </p:cNvPr>
          <p:cNvSpPr txBox="1"/>
          <p:nvPr/>
        </p:nvSpPr>
        <p:spPr>
          <a:xfrm>
            <a:off x="1196521" y="5141445"/>
            <a:ext cx="2601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3. Sütun toplamları hesaplanır</a:t>
            </a:r>
          </a:p>
        </p:txBody>
      </p:sp>
    </p:spTree>
    <p:extLst>
      <p:ext uri="{BB962C8B-B14F-4D97-AF65-F5344CB8AC3E}">
        <p14:creationId xmlns:p14="http://schemas.microsoft.com/office/powerpoint/2010/main" val="4139111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586" y="504318"/>
            <a:ext cx="8911687" cy="1280890"/>
          </a:xfrm>
        </p:spPr>
        <p:txBody>
          <a:bodyPr/>
          <a:lstStyle/>
          <a:p>
            <a:r>
              <a:rPr lang="tr-TR" dirty="0"/>
              <a:t>Örnek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017EE-9BC8-F255-4C75-00C53F53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392" y="1285545"/>
            <a:ext cx="6831405" cy="5249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821BA3-DDEB-1D99-7957-593D0C3EC4AB}"/>
              </a:ext>
            </a:extLst>
          </p:cNvPr>
          <p:cNvSpPr/>
          <p:nvPr/>
        </p:nvSpPr>
        <p:spPr>
          <a:xfrm>
            <a:off x="4205985" y="3910135"/>
            <a:ext cx="1605729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26E41-94B4-24D7-B4D5-EA56B1EDF6D1}"/>
              </a:ext>
            </a:extLst>
          </p:cNvPr>
          <p:cNvSpPr/>
          <p:nvPr/>
        </p:nvSpPr>
        <p:spPr>
          <a:xfrm>
            <a:off x="4172479" y="1285545"/>
            <a:ext cx="1605729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1E2885-0A76-633D-BFAF-BDC95A3919DC}"/>
              </a:ext>
            </a:extLst>
          </p:cNvPr>
          <p:cNvSpPr/>
          <p:nvPr/>
        </p:nvSpPr>
        <p:spPr>
          <a:xfrm>
            <a:off x="8902676" y="4323108"/>
            <a:ext cx="1605729" cy="479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Satır ortalaması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5DBCA-A444-CCF5-4645-C21176A9DB85}"/>
              </a:ext>
            </a:extLst>
          </p:cNvPr>
          <p:cNvSpPr txBox="1"/>
          <p:nvPr/>
        </p:nvSpPr>
        <p:spPr>
          <a:xfrm>
            <a:off x="879858" y="2084661"/>
            <a:ext cx="2601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4. Karar matrisindeki her eleman, ilgili sütun toplamına bölünür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1ADBD8-125F-C195-47F1-BC2B5BE42AAC}"/>
              </a:ext>
            </a:extLst>
          </p:cNvPr>
          <p:cNvSpPr txBox="1"/>
          <p:nvPr/>
        </p:nvSpPr>
        <p:spPr>
          <a:xfrm>
            <a:off x="973094" y="5063388"/>
            <a:ext cx="2168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5. Satır ortalamaları alınır</a:t>
            </a:r>
          </a:p>
        </p:txBody>
      </p:sp>
    </p:spTree>
    <p:extLst>
      <p:ext uri="{BB962C8B-B14F-4D97-AF65-F5344CB8AC3E}">
        <p14:creationId xmlns:p14="http://schemas.microsoft.com/office/powerpoint/2010/main" val="229383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BF8EB-B9CA-16CA-CA0B-79B15AE8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03" y="90984"/>
            <a:ext cx="7675611" cy="66760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AD2318-86B6-4E7B-5804-73635D9BDF32}"/>
              </a:ext>
            </a:extLst>
          </p:cNvPr>
          <p:cNvSpPr/>
          <p:nvPr/>
        </p:nvSpPr>
        <p:spPr>
          <a:xfrm>
            <a:off x="3452637" y="291154"/>
            <a:ext cx="1691516" cy="38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D923B-A67F-376B-D8D7-21252CA118CB}"/>
              </a:ext>
            </a:extLst>
          </p:cNvPr>
          <p:cNvSpPr/>
          <p:nvPr/>
        </p:nvSpPr>
        <p:spPr>
          <a:xfrm>
            <a:off x="3452637" y="2570319"/>
            <a:ext cx="1455906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9B268C-F75C-8A8D-4DA5-EABEDB507464}"/>
              </a:ext>
            </a:extLst>
          </p:cNvPr>
          <p:cNvSpPr/>
          <p:nvPr/>
        </p:nvSpPr>
        <p:spPr>
          <a:xfrm>
            <a:off x="3278645" y="4683575"/>
            <a:ext cx="1803889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D28E2-6A36-3057-55AA-3BD37760D964}"/>
              </a:ext>
            </a:extLst>
          </p:cNvPr>
          <p:cNvSpPr/>
          <p:nvPr/>
        </p:nvSpPr>
        <p:spPr>
          <a:xfrm>
            <a:off x="8763385" y="484776"/>
            <a:ext cx="1605729" cy="638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Satır ortalaması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088588-D4AF-32BD-2825-44EC2469D6AC}"/>
              </a:ext>
            </a:extLst>
          </p:cNvPr>
          <p:cNvSpPr/>
          <p:nvPr/>
        </p:nvSpPr>
        <p:spPr>
          <a:xfrm>
            <a:off x="8763384" y="2770775"/>
            <a:ext cx="1605729" cy="638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Satır ortalaması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25B64C-400F-8A70-63E3-08650D3D4887}"/>
              </a:ext>
            </a:extLst>
          </p:cNvPr>
          <p:cNvSpPr/>
          <p:nvPr/>
        </p:nvSpPr>
        <p:spPr>
          <a:xfrm>
            <a:off x="8763384" y="4890061"/>
            <a:ext cx="1605729" cy="638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Satır ortalaması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3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30246AB-73BC-E1D0-A4A2-2EE8E386A319}"/>
              </a:ext>
            </a:extLst>
          </p:cNvPr>
          <p:cNvGrpSpPr/>
          <p:nvPr/>
        </p:nvGrpSpPr>
        <p:grpSpPr>
          <a:xfrm>
            <a:off x="1137371" y="1759239"/>
            <a:ext cx="10582275" cy="4133850"/>
            <a:chOff x="1137371" y="1759239"/>
            <a:chExt cx="10582275" cy="4133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62D0A3-A617-27C2-947E-493526B53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7371" y="1759239"/>
              <a:ext cx="10582275" cy="41338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C97E53-6542-FEF4-0976-C3E5049827A3}"/>
                </a:ext>
              </a:extLst>
            </p:cNvPr>
            <p:cNvSpPr/>
            <p:nvPr/>
          </p:nvSpPr>
          <p:spPr>
            <a:xfrm>
              <a:off x="2155191" y="1930728"/>
              <a:ext cx="2029183" cy="4129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Büyüklük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AF3993-46CF-5BC3-3653-E10D478B25E6}"/>
                </a:ext>
              </a:extLst>
            </p:cNvPr>
            <p:cNvSpPr/>
            <p:nvPr/>
          </p:nvSpPr>
          <p:spPr>
            <a:xfrm>
              <a:off x="4356436" y="1930728"/>
              <a:ext cx="2133816" cy="4129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Çevre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92D258-7D70-35F4-E0B4-FE6046FE6BF7}"/>
                </a:ext>
              </a:extLst>
            </p:cNvPr>
            <p:cNvSpPr/>
            <p:nvPr/>
          </p:nvSpPr>
          <p:spPr>
            <a:xfrm>
              <a:off x="6598651" y="1930728"/>
              <a:ext cx="2029183" cy="4129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Yaşı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C2BD96-3592-5BA7-3EA0-0F8896B66148}"/>
                </a:ext>
              </a:extLst>
            </p:cNvPr>
            <p:cNvSpPr/>
            <p:nvPr/>
          </p:nvSpPr>
          <p:spPr>
            <a:xfrm>
              <a:off x="9068012" y="1930728"/>
              <a:ext cx="2272536" cy="4129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Ulaşım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D51E7A-C874-9054-5139-43A4D0D65020}"/>
              </a:ext>
            </a:extLst>
          </p:cNvPr>
          <p:cNvSpPr txBox="1"/>
          <p:nvPr/>
        </p:nvSpPr>
        <p:spPr>
          <a:xfrm>
            <a:off x="2187468" y="641745"/>
            <a:ext cx="7711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6. Her kritere göre alternatiflerin elde ettiği ağırlık değerlerini birleştirerek yeni bir matris oluşturulur</a:t>
            </a:r>
          </a:p>
        </p:txBody>
      </p:sp>
    </p:spTree>
    <p:extLst>
      <p:ext uri="{BB962C8B-B14F-4D97-AF65-F5344CB8AC3E}">
        <p14:creationId xmlns:p14="http://schemas.microsoft.com/office/powerpoint/2010/main" val="168422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97E53-6542-FEF4-0976-C3E5049827A3}"/>
              </a:ext>
            </a:extLst>
          </p:cNvPr>
          <p:cNvSpPr/>
          <p:nvPr/>
        </p:nvSpPr>
        <p:spPr>
          <a:xfrm>
            <a:off x="2155191" y="777789"/>
            <a:ext cx="2029183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3993-46CF-5BC3-3653-E10D478B25E6}"/>
              </a:ext>
            </a:extLst>
          </p:cNvPr>
          <p:cNvSpPr/>
          <p:nvPr/>
        </p:nvSpPr>
        <p:spPr>
          <a:xfrm>
            <a:off x="4356436" y="777789"/>
            <a:ext cx="2133816" cy="41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2D258-7D70-35F4-E0B4-FE6046FE6BF7}"/>
              </a:ext>
            </a:extLst>
          </p:cNvPr>
          <p:cNvSpPr/>
          <p:nvPr/>
        </p:nvSpPr>
        <p:spPr>
          <a:xfrm>
            <a:off x="6598651" y="777789"/>
            <a:ext cx="2029183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2BD96-3592-5BA7-3EA0-0F8896B66148}"/>
              </a:ext>
            </a:extLst>
          </p:cNvPr>
          <p:cNvSpPr/>
          <p:nvPr/>
        </p:nvSpPr>
        <p:spPr>
          <a:xfrm>
            <a:off x="9068012" y="777789"/>
            <a:ext cx="2272536" cy="41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D51E7A-C874-9054-5139-43A4D0D65020}"/>
              </a:ext>
            </a:extLst>
          </p:cNvPr>
          <p:cNvSpPr txBox="1"/>
          <p:nvPr/>
        </p:nvSpPr>
        <p:spPr>
          <a:xfrm>
            <a:off x="2331762" y="212272"/>
            <a:ext cx="5549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7. Kriter karşılaştırması yapılır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3DB1D-02E4-74EC-4D27-7B3AF9C0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91" y="1294614"/>
            <a:ext cx="9234073" cy="55633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1F8D4-97C4-D7A9-06F0-E53BA90D6BDF}"/>
              </a:ext>
            </a:extLst>
          </p:cNvPr>
          <p:cNvSpPr/>
          <p:nvPr/>
        </p:nvSpPr>
        <p:spPr>
          <a:xfrm>
            <a:off x="329703" y="1550253"/>
            <a:ext cx="1825488" cy="560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7EB2F-5FD5-CF33-74DC-40941282E383}"/>
              </a:ext>
            </a:extLst>
          </p:cNvPr>
          <p:cNvSpPr/>
          <p:nvPr/>
        </p:nvSpPr>
        <p:spPr>
          <a:xfrm>
            <a:off x="329704" y="2418314"/>
            <a:ext cx="1825487" cy="613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B8311-32FE-E893-551D-A29BCBD98E50}"/>
              </a:ext>
            </a:extLst>
          </p:cNvPr>
          <p:cNvSpPr/>
          <p:nvPr/>
        </p:nvSpPr>
        <p:spPr>
          <a:xfrm>
            <a:off x="329704" y="3240158"/>
            <a:ext cx="1825487" cy="622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Yaşı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57373-29D0-CF8D-9715-3B058DA6C58E}"/>
              </a:ext>
            </a:extLst>
          </p:cNvPr>
          <p:cNvSpPr/>
          <p:nvPr/>
        </p:nvSpPr>
        <p:spPr>
          <a:xfrm>
            <a:off x="329703" y="4071156"/>
            <a:ext cx="1825487" cy="622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25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CBF71A22-8E07-7210-5198-06BC996D6754}"/>
              </a:ext>
            </a:extLst>
          </p:cNvPr>
          <p:cNvGrpSpPr/>
          <p:nvPr/>
        </p:nvGrpSpPr>
        <p:grpSpPr>
          <a:xfrm>
            <a:off x="1696875" y="144287"/>
            <a:ext cx="9633426" cy="6569425"/>
            <a:chOff x="1696875" y="144287"/>
            <a:chExt cx="9633426" cy="6569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435FF8-A002-D7ED-22A8-0C3FBC5ED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6875" y="144287"/>
              <a:ext cx="9633426" cy="656942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72C5A9-2316-BBA2-3867-7C1A5619F4AE}"/>
                </a:ext>
              </a:extLst>
            </p:cNvPr>
            <p:cNvSpPr/>
            <p:nvPr/>
          </p:nvSpPr>
          <p:spPr>
            <a:xfrm>
              <a:off x="4087090" y="378859"/>
              <a:ext cx="1825488" cy="5600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Büyüklük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E8FC49-19BC-9D45-2050-19E959276570}"/>
                </a:ext>
              </a:extLst>
            </p:cNvPr>
            <p:cNvSpPr/>
            <p:nvPr/>
          </p:nvSpPr>
          <p:spPr>
            <a:xfrm>
              <a:off x="5980546" y="378859"/>
              <a:ext cx="1734624" cy="5600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Çevre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76AFCB-8E1C-3FBD-D996-35EB02B59A6A}"/>
                </a:ext>
              </a:extLst>
            </p:cNvPr>
            <p:cNvSpPr/>
            <p:nvPr/>
          </p:nvSpPr>
          <p:spPr>
            <a:xfrm>
              <a:off x="7783138" y="378859"/>
              <a:ext cx="1465267" cy="5600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Yaş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1D7178-7A68-E70A-FA83-233D25034C63}"/>
                </a:ext>
              </a:extLst>
            </p:cNvPr>
            <p:cNvSpPr/>
            <p:nvPr/>
          </p:nvSpPr>
          <p:spPr>
            <a:xfrm>
              <a:off x="9316373" y="378859"/>
              <a:ext cx="1770069" cy="5600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Ulaşım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1838ED-62F5-1AFE-6607-067EED5B25A5}"/>
                </a:ext>
              </a:extLst>
            </p:cNvPr>
            <p:cNvSpPr/>
            <p:nvPr/>
          </p:nvSpPr>
          <p:spPr>
            <a:xfrm>
              <a:off x="1824181" y="1178425"/>
              <a:ext cx="1825488" cy="3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Büyüklük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0AFD74-DBDA-4351-4445-BF453C487D5A}"/>
                </a:ext>
              </a:extLst>
            </p:cNvPr>
            <p:cNvSpPr/>
            <p:nvPr/>
          </p:nvSpPr>
          <p:spPr>
            <a:xfrm>
              <a:off x="1824181" y="1652292"/>
              <a:ext cx="1825487" cy="3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Çevre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764423-AC1A-A57E-846B-AD9657B54397}"/>
                </a:ext>
              </a:extLst>
            </p:cNvPr>
            <p:cNvSpPr/>
            <p:nvPr/>
          </p:nvSpPr>
          <p:spPr>
            <a:xfrm>
              <a:off x="1824180" y="2125149"/>
              <a:ext cx="1825487" cy="3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Yaşı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F89835-83F6-21FC-0AFA-20C3290A0F0A}"/>
                </a:ext>
              </a:extLst>
            </p:cNvPr>
            <p:cNvSpPr/>
            <p:nvPr/>
          </p:nvSpPr>
          <p:spPr>
            <a:xfrm>
              <a:off x="1824179" y="2624272"/>
              <a:ext cx="1825487" cy="3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Ulaşım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EB37D9-F9A0-31BD-063F-FF564E7B77C9}"/>
                </a:ext>
              </a:extLst>
            </p:cNvPr>
            <p:cNvSpPr/>
            <p:nvPr/>
          </p:nvSpPr>
          <p:spPr>
            <a:xfrm>
              <a:off x="1696877" y="4254503"/>
              <a:ext cx="1825488" cy="3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Büyüklük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AB3327-27D1-6790-00AC-4F182C9CED2D}"/>
                </a:ext>
              </a:extLst>
            </p:cNvPr>
            <p:cNvSpPr/>
            <p:nvPr/>
          </p:nvSpPr>
          <p:spPr>
            <a:xfrm>
              <a:off x="1696877" y="4663718"/>
              <a:ext cx="1825487" cy="3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Çevre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09B4D6-5862-3D2C-1DCD-06447EEBE129}"/>
                </a:ext>
              </a:extLst>
            </p:cNvPr>
            <p:cNvSpPr/>
            <p:nvPr/>
          </p:nvSpPr>
          <p:spPr>
            <a:xfrm>
              <a:off x="1696876" y="5099631"/>
              <a:ext cx="1825487" cy="3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Yaşı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C93009-0A1D-40EB-1631-CBDFB2559E47}"/>
                </a:ext>
              </a:extLst>
            </p:cNvPr>
            <p:cNvSpPr/>
            <p:nvPr/>
          </p:nvSpPr>
          <p:spPr>
            <a:xfrm>
              <a:off x="1696875" y="5524863"/>
              <a:ext cx="1825487" cy="3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Ulaşım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0487421-F358-E121-5B45-88A88EAE7D49}"/>
                </a:ext>
              </a:extLst>
            </p:cNvPr>
            <p:cNvSpPr/>
            <p:nvPr/>
          </p:nvSpPr>
          <p:spPr>
            <a:xfrm>
              <a:off x="3771242" y="3414689"/>
              <a:ext cx="1006763" cy="6872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Büyüklük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7D2957-66AC-E7C6-0607-28F18D5351AC}"/>
                </a:ext>
              </a:extLst>
            </p:cNvPr>
            <p:cNvSpPr/>
            <p:nvPr/>
          </p:nvSpPr>
          <p:spPr>
            <a:xfrm>
              <a:off x="4778004" y="3414689"/>
              <a:ext cx="1825487" cy="6872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Çevre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6D028C-4A57-74D4-61AB-3BBEC1CCC2A1}"/>
                </a:ext>
              </a:extLst>
            </p:cNvPr>
            <p:cNvSpPr/>
            <p:nvPr/>
          </p:nvSpPr>
          <p:spPr>
            <a:xfrm>
              <a:off x="6603491" y="3414689"/>
              <a:ext cx="1465266" cy="6872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Yaş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9F0B0F-364D-BFEB-C336-1BF5C3C0CBB6}"/>
                </a:ext>
              </a:extLst>
            </p:cNvPr>
            <p:cNvSpPr/>
            <p:nvPr/>
          </p:nvSpPr>
          <p:spPr>
            <a:xfrm>
              <a:off x="8068757" y="3414689"/>
              <a:ext cx="1992448" cy="6872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Ulaşım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E5E6DDE-5254-D9A5-0B5F-0AE55C04ACE2}"/>
                </a:ext>
              </a:extLst>
            </p:cNvPr>
            <p:cNvSpPr/>
            <p:nvPr/>
          </p:nvSpPr>
          <p:spPr>
            <a:xfrm>
              <a:off x="10061205" y="3187941"/>
              <a:ext cx="1269096" cy="10665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Satır ortalaması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49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75792"/>
            <a:ext cx="6554788" cy="3777622"/>
          </a:xfrm>
        </p:spPr>
        <p:txBody>
          <a:bodyPr>
            <a:normAutofit/>
          </a:bodyPr>
          <a:lstStyle/>
          <a:p>
            <a:r>
              <a:rPr lang="tr-TR" sz="2400" dirty="0"/>
              <a:t>Hiyerarşi yukarıdan aşağı doğru bir problemin parçalarının ayrıştırılmasıdır.</a:t>
            </a:r>
          </a:p>
          <a:p>
            <a:r>
              <a:rPr lang="tr-TR" sz="2400" dirty="0"/>
              <a:t>Problemlerin kontrol edilip düzenli bir şekilde ele alınmasını sağlayan prensiptir.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Analitik Hiyerarşi Süreci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C4BDA-4BE5-A443-38F8-0A9ECF93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65" y="4158621"/>
            <a:ext cx="4996070" cy="24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0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ABEA47-92E6-D8E3-2201-7B034E1F0D3D}"/>
              </a:ext>
            </a:extLst>
          </p:cNvPr>
          <p:cNvGrpSpPr/>
          <p:nvPr/>
        </p:nvGrpSpPr>
        <p:grpSpPr>
          <a:xfrm>
            <a:off x="1137372" y="2060294"/>
            <a:ext cx="7069079" cy="3102016"/>
            <a:chOff x="1137371" y="1759239"/>
            <a:chExt cx="10582275" cy="41338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4B089F-6FB2-70B8-F34D-D99CD190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7371" y="1759239"/>
              <a:ext cx="10582275" cy="41338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B99DDC-3E5F-C368-42C2-F13125F3A1A6}"/>
                </a:ext>
              </a:extLst>
            </p:cNvPr>
            <p:cNvSpPr/>
            <p:nvPr/>
          </p:nvSpPr>
          <p:spPr>
            <a:xfrm>
              <a:off x="2155191" y="1930728"/>
              <a:ext cx="2029183" cy="4129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Büyüklük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A97C30-2DC7-CEED-0090-201013A57444}"/>
                </a:ext>
              </a:extLst>
            </p:cNvPr>
            <p:cNvSpPr/>
            <p:nvPr/>
          </p:nvSpPr>
          <p:spPr>
            <a:xfrm>
              <a:off x="4356436" y="1930728"/>
              <a:ext cx="2133816" cy="4129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Çevre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6F1FF9-E5FD-3383-8F81-36DE8B929D3E}"/>
                </a:ext>
              </a:extLst>
            </p:cNvPr>
            <p:cNvSpPr/>
            <p:nvPr/>
          </p:nvSpPr>
          <p:spPr>
            <a:xfrm>
              <a:off x="6598651" y="1930728"/>
              <a:ext cx="2029183" cy="4129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Yaş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B03923-0D8A-D366-9303-148BE0566DF7}"/>
                </a:ext>
              </a:extLst>
            </p:cNvPr>
            <p:cNvSpPr/>
            <p:nvPr/>
          </p:nvSpPr>
          <p:spPr>
            <a:xfrm>
              <a:off x="9068012" y="1930728"/>
              <a:ext cx="2272536" cy="4129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Ulaşım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FADA0F-A468-1673-4E03-52A2C3977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56" y="2030152"/>
            <a:ext cx="3733800" cy="316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9EAB04-BBA1-6119-DBC8-3CD1332861A3}"/>
              </a:ext>
            </a:extLst>
          </p:cNvPr>
          <p:cNvSpPr/>
          <p:nvPr/>
        </p:nvSpPr>
        <p:spPr>
          <a:xfrm>
            <a:off x="8664833" y="2318870"/>
            <a:ext cx="1825488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CC381-76AB-5042-BDFD-E5FD867397BA}"/>
              </a:ext>
            </a:extLst>
          </p:cNvPr>
          <p:cNvSpPr/>
          <p:nvPr/>
        </p:nvSpPr>
        <p:spPr>
          <a:xfrm>
            <a:off x="8664834" y="3099419"/>
            <a:ext cx="1825487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E40D1-0D6E-8801-B8DF-2F34D2B612A3}"/>
              </a:ext>
            </a:extLst>
          </p:cNvPr>
          <p:cNvSpPr/>
          <p:nvPr/>
        </p:nvSpPr>
        <p:spPr>
          <a:xfrm>
            <a:off x="8664834" y="3830754"/>
            <a:ext cx="1825487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3C4F4-0C33-E018-ADC8-1C4B43345465}"/>
              </a:ext>
            </a:extLst>
          </p:cNvPr>
          <p:cNvSpPr/>
          <p:nvPr/>
        </p:nvSpPr>
        <p:spPr>
          <a:xfrm>
            <a:off x="8664835" y="4599969"/>
            <a:ext cx="1825487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74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547BFC-B20E-DB97-6A5D-6640B157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4" y="821320"/>
            <a:ext cx="112109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96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E9C8E-1957-E4FB-8D2B-BAF2D7C2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82" y="1421516"/>
            <a:ext cx="6391275" cy="4686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52A7ED-19A1-620F-3092-BE0F64087273}"/>
              </a:ext>
            </a:extLst>
          </p:cNvPr>
          <p:cNvSpPr/>
          <p:nvPr/>
        </p:nvSpPr>
        <p:spPr>
          <a:xfrm>
            <a:off x="6269619" y="1967697"/>
            <a:ext cx="1875037" cy="542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Ağırlık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5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70992"/>
            <a:ext cx="6554788" cy="3777622"/>
          </a:xfrm>
        </p:spPr>
        <p:txBody>
          <a:bodyPr>
            <a:normAutofit/>
          </a:bodyPr>
          <a:lstStyle/>
          <a:p>
            <a:r>
              <a:rPr lang="tr-TR" sz="2400" dirty="0"/>
              <a:t>Maslow’un ihtiyaçlar hiyerarşisi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Analitik Hiyerarşi Süreci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69BC6C-554A-9BDF-DAA1-75CF90C3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27" y="2336800"/>
            <a:ext cx="5907340" cy="42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75792"/>
            <a:ext cx="6554788" cy="2935356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/>
              <a:t>En temel ÇKKV yöntemlerinden birisidir.</a:t>
            </a:r>
          </a:p>
          <a:p>
            <a:endParaRPr lang="tr-TR" sz="2400" dirty="0"/>
          </a:p>
          <a:p>
            <a:r>
              <a:rPr lang="tr-TR" sz="2400" dirty="0"/>
              <a:t>Karar vericinin mantığını ortaya koyarak çeşitli kriterler özelinde karşılaşılan problemin çözümü için ele alınabilecek alternatiflerin değerlendirilmesi sürecidir.</a:t>
            </a:r>
          </a:p>
          <a:p>
            <a:endParaRPr lang="tr-TR" sz="2400" dirty="0"/>
          </a:p>
          <a:p>
            <a:r>
              <a:rPr lang="tr-TR" sz="2400" dirty="0"/>
              <a:t>En belirgin özellik: ikili karşılaştırma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Analitik Hiyerarşi Süreci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B4A51-8022-8558-0786-E91EECBC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81" y="4800155"/>
            <a:ext cx="4074826" cy="14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75792"/>
            <a:ext cx="6554788" cy="2935356"/>
          </a:xfrm>
        </p:spPr>
        <p:txBody>
          <a:bodyPr>
            <a:normAutofit/>
          </a:bodyPr>
          <a:lstStyle/>
          <a:p>
            <a:r>
              <a:rPr lang="tr-TR" sz="2400" dirty="0"/>
              <a:t>Adımları:</a:t>
            </a:r>
          </a:p>
          <a:p>
            <a:pPr lvl="1"/>
            <a:r>
              <a:rPr lang="tr-TR" sz="2200" dirty="0"/>
              <a:t>Problem belirleme ve oluşturma</a:t>
            </a:r>
          </a:p>
          <a:p>
            <a:pPr lvl="1"/>
            <a:r>
              <a:rPr lang="tr-TR" sz="2200" dirty="0"/>
              <a:t>Kriter ve alternatifler arasında ikili karşılaştırmalar yapma</a:t>
            </a:r>
          </a:p>
          <a:p>
            <a:pPr lvl="1"/>
            <a:r>
              <a:rPr lang="tr-TR" sz="2200" dirty="0"/>
              <a:t>Tutarlılık analizi</a:t>
            </a:r>
          </a:p>
          <a:p>
            <a:pPr lvl="1"/>
            <a:r>
              <a:rPr lang="tr-TR" sz="2200" dirty="0"/>
              <a:t>Duyarlılık analizi</a:t>
            </a:r>
            <a:endParaRPr lang="tr-TR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Analitik Hiyerarşi Süreci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B4A51-8022-8558-0786-E91EECBC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433" y="4937247"/>
            <a:ext cx="4074826" cy="14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2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75791"/>
            <a:ext cx="6554788" cy="4018721"/>
          </a:xfrm>
        </p:spPr>
        <p:txBody>
          <a:bodyPr>
            <a:normAutofit/>
          </a:bodyPr>
          <a:lstStyle/>
          <a:p>
            <a:r>
              <a:rPr lang="tr-TR" sz="2400" dirty="0"/>
              <a:t>!</a:t>
            </a:r>
            <a:r>
              <a:rPr lang="tr-TR" sz="2400" b="1" dirty="0"/>
              <a:t>Analiz paralizi</a:t>
            </a:r>
            <a:r>
              <a:rPr lang="tr-TR" sz="2400" dirty="0"/>
              <a:t>!</a:t>
            </a:r>
          </a:p>
          <a:p>
            <a:pPr lvl="1"/>
            <a:r>
              <a:rPr lang="tr-TR" sz="2200" dirty="0"/>
              <a:t>En önemli adımlardan birisi: hangi faktörlerin dahil edileceğinin kararı</a:t>
            </a:r>
          </a:p>
          <a:p>
            <a:pPr lvl="1"/>
            <a:r>
              <a:rPr lang="tr-TR" sz="2200" dirty="0"/>
              <a:t>Karmaşıklık arttığı durumda alt hiyerarşiler oluşturulup problem daha anlaşılır ifade edilir</a:t>
            </a:r>
          </a:p>
          <a:p>
            <a:pPr lvl="1"/>
            <a:r>
              <a:rPr lang="tr-TR" sz="2200" dirty="0"/>
              <a:t>Aynı problem için farklı zaman ve lokasyona göre dahil edilmesi gereken kriterler değişebilir</a:t>
            </a:r>
            <a:endParaRPr lang="tr-TR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Analitik Hiyerarşi Süreci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5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75791"/>
            <a:ext cx="6554788" cy="4018721"/>
          </a:xfrm>
        </p:spPr>
        <p:txBody>
          <a:bodyPr>
            <a:normAutofit/>
          </a:bodyPr>
          <a:lstStyle/>
          <a:p>
            <a:r>
              <a:rPr lang="tr-TR" sz="2400" dirty="0"/>
              <a:t>İkili karşılaştırma ölçülmüş verilere dayanabildiği gibi tamamen karar vericinin değerlendirmesinde de gerçekleşebilir.</a:t>
            </a:r>
          </a:p>
          <a:p>
            <a:endParaRPr lang="tr-TR" sz="2400" dirty="0"/>
          </a:p>
          <a:p>
            <a:r>
              <a:rPr lang="tr-TR" sz="2400" dirty="0">
                <a:solidFill>
                  <a:schemeClr val="tx1"/>
                </a:solidFill>
              </a:rPr>
              <a:t>Yüklenici Seçimi</a:t>
            </a:r>
          </a:p>
          <a:p>
            <a:r>
              <a:rPr lang="tr-TR" sz="2400" dirty="0">
                <a:solidFill>
                  <a:srgbClr val="FF0000"/>
                </a:solidFill>
              </a:rPr>
              <a:t>Geçmiş proje tecrübesi?</a:t>
            </a:r>
          </a:p>
          <a:p>
            <a:r>
              <a:rPr lang="tr-TR" sz="2400" dirty="0">
                <a:solidFill>
                  <a:srgbClr val="00B050"/>
                </a:solidFill>
              </a:rPr>
              <a:t>Kurumsal kültüre yakınlık?</a:t>
            </a:r>
          </a:p>
          <a:p>
            <a:endParaRPr lang="tr-TR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Analitik Hiyerarşi Süreci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5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287" y="1835426"/>
            <a:ext cx="5430478" cy="4018721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/>
              <a:t>Bu hiyerarşinin ilk adımda tamamen belirlenmiş olması beklenmez.</a:t>
            </a:r>
          </a:p>
          <a:p>
            <a:endParaRPr lang="tr-TR" sz="2400" dirty="0"/>
          </a:p>
          <a:p>
            <a:r>
              <a:rPr lang="tr-TR" sz="2400" dirty="0">
                <a:solidFill>
                  <a:schemeClr val="tx1"/>
                </a:solidFill>
              </a:rPr>
              <a:t>Belirli bir düzeydeki bir öğe, bir alt düzeydeki tüm öğeler için bir kriter işlevi görmek zorunda değildir.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Hiyerarşi, alt hiyerarşilere bölünebilir. Burada önemli olan, en üst elemana (hedef) bir şekilde bağlanmalarıdır.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AHP prosedürleri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B3EC7-7BA5-DDF5-971E-65E5D01B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06" y="1835426"/>
            <a:ext cx="5088808" cy="3733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B8787E-58A6-9B90-1E85-6668ECDF21DC}"/>
              </a:ext>
            </a:extLst>
          </p:cNvPr>
          <p:cNvSpPr/>
          <p:nvPr/>
        </p:nvSpPr>
        <p:spPr>
          <a:xfrm>
            <a:off x="1025236" y="2202545"/>
            <a:ext cx="1330037" cy="919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36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4154</TotalTime>
  <Words>982</Words>
  <Application>Microsoft Office PowerPoint</Application>
  <PresentationFormat>Widescreen</PresentationFormat>
  <Paragraphs>251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Cambria Math</vt:lpstr>
      <vt:lpstr>Century Gothic</vt:lpstr>
      <vt:lpstr>Times New Roman</vt:lpstr>
      <vt:lpstr>Wingdings 3</vt:lpstr>
      <vt:lpstr>Wisp</vt:lpstr>
      <vt:lpstr>Analitik Hiyerarşi Süreci – Analytical Hierarchy Process (AHP)   Dr. Öğretim Üyesi Kerim KOÇ</vt:lpstr>
      <vt:lpstr>Analitik Hiyerarşi Süreci</vt:lpstr>
      <vt:lpstr>Analitik Hiyerarşi Süreci</vt:lpstr>
      <vt:lpstr>Analitik Hiyerarşi Süreci</vt:lpstr>
      <vt:lpstr>Analitik Hiyerarşi Süreci</vt:lpstr>
      <vt:lpstr>Analitik Hiyerarşi Süreci</vt:lpstr>
      <vt:lpstr>Analitik Hiyerarşi Süreci</vt:lpstr>
      <vt:lpstr>Analitik Hiyerarşi Süreci</vt:lpstr>
      <vt:lpstr>AHP prosedürleri</vt:lpstr>
      <vt:lpstr>AHP prosedürleri</vt:lpstr>
      <vt:lpstr>AHP prosedürleri</vt:lpstr>
      <vt:lpstr>AHP prosedürleri</vt:lpstr>
      <vt:lpstr>AHP formülleri</vt:lpstr>
      <vt:lpstr>AHP formülleri</vt:lpstr>
      <vt:lpstr>AHP formülleri</vt:lpstr>
      <vt:lpstr>Karşılaştırma matrisi - Örnek</vt:lpstr>
      <vt:lpstr>Karşılaştırma matrisi - Örnek</vt:lpstr>
      <vt:lpstr>Hiyerarşi geliştirme</vt:lpstr>
      <vt:lpstr>Uygun problem tasarımı için öneriler</vt:lpstr>
      <vt:lpstr>Uygun problem tasarımı için öneriler</vt:lpstr>
      <vt:lpstr>Ek notlar</vt:lpstr>
      <vt:lpstr>Örnek</vt:lpstr>
      <vt:lpstr>Örnek</vt:lpstr>
      <vt:lpstr>Örnek</vt:lpstr>
      <vt:lpstr>Örnek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Kerim KOC, PhD</dc:title>
  <dc:creator>KERİM KOÇ</dc:creator>
  <cp:lastModifiedBy>Kerim KOÇ</cp:lastModifiedBy>
  <cp:revision>2</cp:revision>
  <dcterms:created xsi:type="dcterms:W3CDTF">2022-11-01T15:00:47Z</dcterms:created>
  <dcterms:modified xsi:type="dcterms:W3CDTF">2024-03-13T12:08:49Z</dcterms:modified>
</cp:coreProperties>
</file>