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85" r:id="rId16"/>
    <p:sldId id="319" r:id="rId17"/>
    <p:sldId id="320" r:id="rId18"/>
    <p:sldId id="322" r:id="rId19"/>
    <p:sldId id="323" r:id="rId20"/>
    <p:sldId id="324" r:id="rId21"/>
    <p:sldId id="326" r:id="rId22"/>
    <p:sldId id="329" r:id="rId23"/>
    <p:sldId id="331" r:id="rId24"/>
    <p:sldId id="342" r:id="rId25"/>
    <p:sldId id="291" r:id="rId26"/>
    <p:sldId id="300" r:id="rId27"/>
    <p:sldId id="301" r:id="rId28"/>
    <p:sldId id="302" r:id="rId29"/>
    <p:sldId id="318" r:id="rId30"/>
    <p:sldId id="330" r:id="rId31"/>
    <p:sldId id="343" r:id="rId32"/>
    <p:sldId id="33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334CF-D6E5-479A-A4B0-015D3B732ACD}" v="1" dt="2024-04-24T06:33:15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1378" y="7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im KOÇ" userId="9bf27a14-6fc6-4c71-97b0-2b1ac7a40e38" providerId="ADAL" clId="{77F334CF-D6E5-479A-A4B0-015D3B732ACD}"/>
    <pc:docChg chg="modSld">
      <pc:chgData name="Kerim KOÇ" userId="9bf27a14-6fc6-4c71-97b0-2b1ac7a40e38" providerId="ADAL" clId="{77F334CF-D6E5-479A-A4B0-015D3B732ACD}" dt="2024-04-24T07:20:27.446" v="15" actId="20577"/>
      <pc:docMkLst>
        <pc:docMk/>
      </pc:docMkLst>
      <pc:sldChg chg="modSp mod">
        <pc:chgData name="Kerim KOÇ" userId="9bf27a14-6fc6-4c71-97b0-2b1ac7a40e38" providerId="ADAL" clId="{77F334CF-D6E5-479A-A4B0-015D3B732ACD}" dt="2024-04-24T07:08:12.409" v="0" actId="20577"/>
        <pc:sldMkLst>
          <pc:docMk/>
          <pc:sldMk cId="16590237" sldId="342"/>
        </pc:sldMkLst>
        <pc:spChg chg="mod">
          <ac:chgData name="Kerim KOÇ" userId="9bf27a14-6fc6-4c71-97b0-2b1ac7a40e38" providerId="ADAL" clId="{77F334CF-D6E5-479A-A4B0-015D3B732ACD}" dt="2024-04-24T07:08:12.409" v="0" actId="20577"/>
          <ac:spMkLst>
            <pc:docMk/>
            <pc:sldMk cId="16590237" sldId="342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77F334CF-D6E5-479A-A4B0-015D3B732ACD}" dt="2024-04-24T07:20:27.446" v="15" actId="20577"/>
        <pc:sldMkLst>
          <pc:docMk/>
          <pc:sldMk cId="213373433" sldId="343"/>
        </pc:sldMkLst>
        <pc:spChg chg="mod">
          <ac:chgData name="Kerim KOÇ" userId="9bf27a14-6fc6-4c71-97b0-2b1ac7a40e38" providerId="ADAL" clId="{77F334CF-D6E5-479A-A4B0-015D3B732ACD}" dt="2024-04-24T07:20:27.446" v="15" actId="20577"/>
          <ac:spMkLst>
            <pc:docMk/>
            <pc:sldMk cId="213373433" sldId="343"/>
            <ac:spMk id="3" creationId="{00000000-0000-0000-0000-000000000000}"/>
          </ac:spMkLst>
        </pc:spChg>
      </pc:sldChg>
    </pc:docChg>
  </pc:docChgLst>
  <pc:docChgLst>
    <pc:chgData name="Kerim KOÇ" userId="9bf27a14-6fc6-4c71-97b0-2b1ac7a40e38" providerId="ADAL" clId="{E656B0FA-66AE-4603-9829-A172F5861CC0}"/>
    <pc:docChg chg="undo redo custSel addSld modSld sldOrd">
      <pc:chgData name="Kerim KOÇ" userId="9bf27a14-6fc6-4c71-97b0-2b1ac7a40e38" providerId="ADAL" clId="{E656B0FA-66AE-4603-9829-A172F5861CC0}" dt="2024-04-09T01:04:02.998" v="4950" actId="20577"/>
      <pc:docMkLst>
        <pc:docMk/>
      </pc:docMkLst>
      <pc:sldChg chg="modSp mod">
        <pc:chgData name="Kerim KOÇ" userId="9bf27a14-6fc6-4c71-97b0-2b1ac7a40e38" providerId="ADAL" clId="{E656B0FA-66AE-4603-9829-A172F5861CC0}" dt="2024-04-08T20:51:10.766" v="81" actId="113"/>
        <pc:sldMkLst>
          <pc:docMk/>
          <pc:sldMk cId="0" sldId="256"/>
        </pc:sldMkLst>
        <pc:spChg chg="mod">
          <ac:chgData name="Kerim KOÇ" userId="9bf27a14-6fc6-4c71-97b0-2b1ac7a40e38" providerId="ADAL" clId="{E656B0FA-66AE-4603-9829-A172F5861CC0}" dt="2024-04-08T20:50:48.206" v="34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0:51:10.766" v="81" actId="113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0:54:07.991" v="162" actId="20577"/>
        <pc:sldMkLst>
          <pc:docMk/>
          <pc:sldMk cId="0" sldId="257"/>
        </pc:sldMkLst>
        <pc:spChg chg="mod">
          <ac:chgData name="Kerim KOÇ" userId="9bf27a14-6fc6-4c71-97b0-2b1ac7a40e38" providerId="ADAL" clId="{E656B0FA-66AE-4603-9829-A172F5861CC0}" dt="2024-04-08T20:53:14.292" v="156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0:54:07.991" v="162" actId="20577"/>
          <ac:spMkLst>
            <pc:docMk/>
            <pc:sldMk cId="0" sldId="257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0:55:37.665" v="222" actId="20577"/>
        <pc:sldMkLst>
          <pc:docMk/>
          <pc:sldMk cId="0" sldId="258"/>
        </pc:sldMkLst>
        <pc:spChg chg="mod">
          <ac:chgData name="Kerim KOÇ" userId="9bf27a14-6fc6-4c71-97b0-2b1ac7a40e38" providerId="ADAL" clId="{E656B0FA-66AE-4603-9829-A172F5861CC0}" dt="2024-04-08T20:54:17.978" v="177" actId="20577"/>
          <ac:spMkLst>
            <pc:docMk/>
            <pc:sldMk cId="0" sldId="258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0:55:37.665" v="222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0:57:10.211" v="274" actId="20577"/>
        <pc:sldMkLst>
          <pc:docMk/>
          <pc:sldMk cId="0" sldId="259"/>
        </pc:sldMkLst>
        <pc:spChg chg="mod">
          <ac:chgData name="Kerim KOÇ" userId="9bf27a14-6fc6-4c71-97b0-2b1ac7a40e38" providerId="ADAL" clId="{E656B0FA-66AE-4603-9829-A172F5861CC0}" dt="2024-04-08T20:55:57.514" v="237" actId="20577"/>
          <ac:spMkLst>
            <pc:docMk/>
            <pc:sldMk cId="0" sldId="259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0:57:10.211" v="274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0:58:34.130" v="409" actId="20577"/>
        <pc:sldMkLst>
          <pc:docMk/>
          <pc:sldMk cId="0" sldId="261"/>
        </pc:sldMkLst>
        <pc:spChg chg="mod">
          <ac:chgData name="Kerim KOÇ" userId="9bf27a14-6fc6-4c71-97b0-2b1ac7a40e38" providerId="ADAL" clId="{E656B0FA-66AE-4603-9829-A172F5861CC0}" dt="2024-04-08T20:57:46.031" v="309" actId="20577"/>
          <ac:spMkLst>
            <pc:docMk/>
            <pc:sldMk cId="0" sldId="261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0:58:34.130" v="409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1:00:21.444" v="594" actId="20577"/>
        <pc:sldMkLst>
          <pc:docMk/>
          <pc:sldMk cId="0" sldId="262"/>
        </pc:sldMkLst>
        <pc:spChg chg="mod">
          <ac:chgData name="Kerim KOÇ" userId="9bf27a14-6fc6-4c71-97b0-2b1ac7a40e38" providerId="ADAL" clId="{E656B0FA-66AE-4603-9829-A172F5861CC0}" dt="2024-04-08T21:00:21.444" v="594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0:58:45.496" v="413" actId="27636"/>
          <ac:spMkLst>
            <pc:docMk/>
            <pc:sldMk cId="0" sldId="262"/>
            <ac:spMk id="4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1:00:56.647" v="674" actId="20577"/>
        <pc:sldMkLst>
          <pc:docMk/>
          <pc:sldMk cId="0" sldId="263"/>
        </pc:sldMkLst>
        <pc:spChg chg="mod">
          <ac:chgData name="Kerim KOÇ" userId="9bf27a14-6fc6-4c71-97b0-2b1ac7a40e38" providerId="ADAL" clId="{E656B0FA-66AE-4603-9829-A172F5861CC0}" dt="2024-04-08T21:00:56.647" v="674" actId="20577"/>
          <ac:spMkLst>
            <pc:docMk/>
            <pc:sldMk cId="0" sldId="263"/>
            <ac:spMk id="3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0:58:49.255" v="415" actId="27636"/>
          <ac:spMkLst>
            <pc:docMk/>
            <pc:sldMk cId="0" sldId="263"/>
            <ac:spMk id="4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1:18:34.764" v="701" actId="20577"/>
        <pc:sldMkLst>
          <pc:docMk/>
          <pc:sldMk cId="0" sldId="265"/>
        </pc:sldMkLst>
        <pc:spChg chg="mod">
          <ac:chgData name="Kerim KOÇ" userId="9bf27a14-6fc6-4c71-97b0-2b1ac7a40e38" providerId="ADAL" clId="{E656B0FA-66AE-4603-9829-A172F5861CC0}" dt="2024-04-08T21:01:05.260" v="695" actId="20577"/>
          <ac:spMkLst>
            <pc:docMk/>
            <pc:sldMk cId="0" sldId="265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1:18:34.764" v="701" actId="20577"/>
          <ac:spMkLst>
            <pc:docMk/>
            <pc:sldMk cId="0" sldId="265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1:19:24.541" v="722" actId="20577"/>
        <pc:sldMkLst>
          <pc:docMk/>
          <pc:sldMk cId="0" sldId="266"/>
        </pc:sldMkLst>
        <pc:spChg chg="mod">
          <ac:chgData name="Kerim KOÇ" userId="9bf27a14-6fc6-4c71-97b0-2b1ac7a40e38" providerId="ADAL" clId="{E656B0FA-66AE-4603-9829-A172F5861CC0}" dt="2024-04-08T21:18:50.255" v="709" actId="20577"/>
          <ac:spMkLst>
            <pc:docMk/>
            <pc:sldMk cId="0" sldId="266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1:19:24.541" v="722" actId="20577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1:22:04.040" v="1022" actId="20577"/>
        <pc:sldMkLst>
          <pc:docMk/>
          <pc:sldMk cId="0" sldId="267"/>
        </pc:sldMkLst>
        <pc:spChg chg="mod">
          <ac:chgData name="Kerim KOÇ" userId="9bf27a14-6fc6-4c71-97b0-2b1ac7a40e38" providerId="ADAL" clId="{E656B0FA-66AE-4603-9829-A172F5861CC0}" dt="2024-04-08T21:19:49.640" v="732" actId="20577"/>
          <ac:spMkLst>
            <pc:docMk/>
            <pc:sldMk cId="0" sldId="267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1:22:04.040" v="1022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1:23:54.955" v="1136" actId="6549"/>
        <pc:sldMkLst>
          <pc:docMk/>
          <pc:sldMk cId="0" sldId="269"/>
        </pc:sldMkLst>
        <pc:spChg chg="mod">
          <ac:chgData name="Kerim KOÇ" userId="9bf27a14-6fc6-4c71-97b0-2b1ac7a40e38" providerId="ADAL" clId="{E656B0FA-66AE-4603-9829-A172F5861CC0}" dt="2024-04-08T21:22:14.851" v="1032" actId="20577"/>
          <ac:spMkLst>
            <pc:docMk/>
            <pc:sldMk cId="0" sldId="269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1:23:54.955" v="1136" actId="6549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1:27:20.301" v="1552" actId="1076"/>
        <pc:sldMkLst>
          <pc:docMk/>
          <pc:sldMk cId="0" sldId="270"/>
        </pc:sldMkLst>
        <pc:spChg chg="mod">
          <ac:chgData name="Kerim KOÇ" userId="9bf27a14-6fc6-4c71-97b0-2b1ac7a40e38" providerId="ADAL" clId="{E656B0FA-66AE-4603-9829-A172F5861CC0}" dt="2024-04-08T21:26:04.698" v="1444" actId="20577"/>
          <ac:spMkLst>
            <pc:docMk/>
            <pc:sldMk cId="0" sldId="270"/>
            <ac:spMk id="3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1:27:20.301" v="1552" actId="1076"/>
          <ac:spMkLst>
            <pc:docMk/>
            <pc:sldMk cId="0" sldId="270"/>
            <ac:spMk id="4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1:27:16.774" v="1551" actId="20577"/>
          <ac:spMkLst>
            <pc:docMk/>
            <pc:sldMk cId="0" sldId="270"/>
            <ac:spMk id="5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1:53:08.825" v="1839" actId="20577"/>
        <pc:sldMkLst>
          <pc:docMk/>
          <pc:sldMk cId="0" sldId="271"/>
        </pc:sldMkLst>
        <pc:spChg chg="mod">
          <ac:chgData name="Kerim KOÇ" userId="9bf27a14-6fc6-4c71-97b0-2b1ac7a40e38" providerId="ADAL" clId="{E656B0FA-66AE-4603-9829-A172F5861CC0}" dt="2024-04-08T21:27:33.449" v="1576" actId="20577"/>
          <ac:spMkLst>
            <pc:docMk/>
            <pc:sldMk cId="0" sldId="271"/>
            <ac:spMk id="5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1:53:08.825" v="1839" actId="20577"/>
          <ac:spMkLst>
            <pc:docMk/>
            <pc:sldMk cId="0" sldId="271"/>
            <ac:spMk id="6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0:52:56.819" v="141" actId="20577"/>
        <pc:sldMkLst>
          <pc:docMk/>
          <pc:sldMk cId="0" sldId="273"/>
        </pc:sldMkLst>
        <pc:spChg chg="mod">
          <ac:chgData name="Kerim KOÇ" userId="9bf27a14-6fc6-4c71-97b0-2b1ac7a40e38" providerId="ADAL" clId="{E656B0FA-66AE-4603-9829-A172F5861CC0}" dt="2024-04-08T20:52:56.819" v="141" actId="20577"/>
          <ac:spMkLst>
            <pc:docMk/>
            <pc:sldMk cId="0" sldId="273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1:55:34.152" v="2017" actId="20577"/>
        <pc:sldMkLst>
          <pc:docMk/>
          <pc:sldMk cId="0" sldId="285"/>
        </pc:sldMkLst>
        <pc:spChg chg="mod">
          <ac:chgData name="Kerim KOÇ" userId="9bf27a14-6fc6-4c71-97b0-2b1ac7a40e38" providerId="ADAL" clId="{E656B0FA-66AE-4603-9829-A172F5861CC0}" dt="2024-04-08T21:53:39.152" v="1902" actId="20577"/>
          <ac:spMkLst>
            <pc:docMk/>
            <pc:sldMk cId="0" sldId="285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1:55:34.152" v="2017" actId="20577"/>
          <ac:spMkLst>
            <pc:docMk/>
            <pc:sldMk cId="0" sldId="285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2:12:46.207" v="3293" actId="20577"/>
        <pc:sldMkLst>
          <pc:docMk/>
          <pc:sldMk cId="0" sldId="291"/>
        </pc:sldMkLst>
        <pc:spChg chg="mod">
          <ac:chgData name="Kerim KOÇ" userId="9bf27a14-6fc6-4c71-97b0-2b1ac7a40e38" providerId="ADAL" clId="{E656B0FA-66AE-4603-9829-A172F5861CC0}" dt="2024-04-08T22:12:46.207" v="3293" actId="20577"/>
          <ac:spMkLst>
            <pc:docMk/>
            <pc:sldMk cId="0" sldId="291"/>
            <ac:spMk id="3" creationId="{00000000-0000-0000-0000-000000000000}"/>
          </ac:spMkLst>
        </pc:spChg>
      </pc:sldChg>
      <pc:sldChg chg="addSp delSp modSp mod">
        <pc:chgData name="Kerim KOÇ" userId="9bf27a14-6fc6-4c71-97b0-2b1ac7a40e38" providerId="ADAL" clId="{E656B0FA-66AE-4603-9829-A172F5861CC0}" dt="2024-04-08T22:14:19.502" v="3315" actId="20577"/>
        <pc:sldMkLst>
          <pc:docMk/>
          <pc:sldMk cId="0" sldId="300"/>
        </pc:sldMkLst>
        <pc:spChg chg="add mod">
          <ac:chgData name="Kerim KOÇ" userId="9bf27a14-6fc6-4c71-97b0-2b1ac7a40e38" providerId="ADAL" clId="{E656B0FA-66AE-4603-9829-A172F5861CC0}" dt="2024-04-08T22:14:19.502" v="3315" actId="20577"/>
          <ac:spMkLst>
            <pc:docMk/>
            <pc:sldMk cId="0" sldId="300"/>
            <ac:spMk id="3" creationId="{C4199DBB-CC81-3CEF-1D8F-06E538CA01FB}"/>
          </ac:spMkLst>
        </pc:spChg>
        <pc:spChg chg="del mod">
          <ac:chgData name="Kerim KOÇ" userId="9bf27a14-6fc6-4c71-97b0-2b1ac7a40e38" providerId="ADAL" clId="{E656B0FA-66AE-4603-9829-A172F5861CC0}" dt="2024-04-08T22:13:52.950" v="3296"/>
          <ac:spMkLst>
            <pc:docMk/>
            <pc:sldMk cId="0" sldId="300"/>
            <ac:spMk id="2560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2:15:29.037" v="3371" actId="20577"/>
        <pc:sldMkLst>
          <pc:docMk/>
          <pc:sldMk cId="0" sldId="318"/>
        </pc:sldMkLst>
        <pc:spChg chg="mod">
          <ac:chgData name="Kerim KOÇ" userId="9bf27a14-6fc6-4c71-97b0-2b1ac7a40e38" providerId="ADAL" clId="{E656B0FA-66AE-4603-9829-A172F5861CC0}" dt="2024-04-08T22:15:29.037" v="3371" actId="20577"/>
          <ac:spMkLst>
            <pc:docMk/>
            <pc:sldMk cId="0" sldId="318"/>
            <ac:spMk id="2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1:57:50.734" v="2193" actId="207"/>
        <pc:sldMkLst>
          <pc:docMk/>
          <pc:sldMk cId="0" sldId="319"/>
        </pc:sldMkLst>
        <pc:spChg chg="mod">
          <ac:chgData name="Kerim KOÇ" userId="9bf27a14-6fc6-4c71-97b0-2b1ac7a40e38" providerId="ADAL" clId="{E656B0FA-66AE-4603-9829-A172F5861CC0}" dt="2024-04-08T21:55:53.205" v="2044" actId="20577"/>
          <ac:spMkLst>
            <pc:docMk/>
            <pc:sldMk cId="0" sldId="319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1:57:50.734" v="2193" actId="207"/>
          <ac:spMkLst>
            <pc:docMk/>
            <pc:sldMk cId="0" sldId="319"/>
            <ac:spMk id="4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2:04:15.522" v="2487" actId="20577"/>
        <pc:sldMkLst>
          <pc:docMk/>
          <pc:sldMk cId="0" sldId="320"/>
        </pc:sldMkLst>
        <pc:spChg chg="mod">
          <ac:chgData name="Kerim KOÇ" userId="9bf27a14-6fc6-4c71-97b0-2b1ac7a40e38" providerId="ADAL" clId="{E656B0FA-66AE-4603-9829-A172F5861CC0}" dt="2024-04-08T22:04:15.522" v="2487" actId="20577"/>
          <ac:spMkLst>
            <pc:docMk/>
            <pc:sldMk cId="0" sldId="320"/>
            <ac:spMk id="3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1:58:27.652" v="2259" actId="20577"/>
          <ac:spMkLst>
            <pc:docMk/>
            <pc:sldMk cId="0" sldId="320"/>
            <ac:spMk id="5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2:04:54.345" v="2509" actId="20577"/>
        <pc:sldMkLst>
          <pc:docMk/>
          <pc:sldMk cId="0" sldId="322"/>
        </pc:sldMkLst>
        <pc:spChg chg="mod">
          <ac:chgData name="Kerim KOÇ" userId="9bf27a14-6fc6-4c71-97b0-2b1ac7a40e38" providerId="ADAL" clId="{E656B0FA-66AE-4603-9829-A172F5861CC0}" dt="2024-04-08T22:04:54.345" v="2509" actId="20577"/>
          <ac:spMkLst>
            <pc:docMk/>
            <pc:sldMk cId="0" sldId="322"/>
            <ac:spMk id="2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2:05:03.154" v="2530" actId="20577"/>
        <pc:sldMkLst>
          <pc:docMk/>
          <pc:sldMk cId="0" sldId="323"/>
        </pc:sldMkLst>
        <pc:spChg chg="mod">
          <ac:chgData name="Kerim KOÇ" userId="9bf27a14-6fc6-4c71-97b0-2b1ac7a40e38" providerId="ADAL" clId="{E656B0FA-66AE-4603-9829-A172F5861CC0}" dt="2024-04-08T22:05:03.154" v="2530" actId="20577"/>
          <ac:spMkLst>
            <pc:docMk/>
            <pc:sldMk cId="0" sldId="323"/>
            <ac:spMk id="9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2:01:30.664" v="2367" actId="20577"/>
        <pc:sldMkLst>
          <pc:docMk/>
          <pc:sldMk cId="0" sldId="324"/>
        </pc:sldMkLst>
        <pc:spChg chg="mod">
          <ac:chgData name="Kerim KOÇ" userId="9bf27a14-6fc6-4c71-97b0-2b1ac7a40e38" providerId="ADAL" clId="{E656B0FA-66AE-4603-9829-A172F5861CC0}" dt="2024-04-08T22:01:30.664" v="2367" actId="20577"/>
          <ac:spMkLst>
            <pc:docMk/>
            <pc:sldMk cId="0" sldId="324"/>
            <ac:spMk id="2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2:05:20.777" v="2564" actId="20577"/>
        <pc:sldMkLst>
          <pc:docMk/>
          <pc:sldMk cId="0" sldId="326"/>
        </pc:sldMkLst>
        <pc:spChg chg="mod">
          <ac:chgData name="Kerim KOÇ" userId="9bf27a14-6fc6-4c71-97b0-2b1ac7a40e38" providerId="ADAL" clId="{E656B0FA-66AE-4603-9829-A172F5861CC0}" dt="2024-04-08T22:05:20.777" v="2564" actId="20577"/>
          <ac:spMkLst>
            <pc:docMk/>
            <pc:sldMk cId="0" sldId="326"/>
            <ac:spMk id="2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2:06:22.278" v="2650" actId="20577"/>
        <pc:sldMkLst>
          <pc:docMk/>
          <pc:sldMk cId="0" sldId="329"/>
        </pc:sldMkLst>
        <pc:spChg chg="mod">
          <ac:chgData name="Kerim KOÇ" userId="9bf27a14-6fc6-4c71-97b0-2b1ac7a40e38" providerId="ADAL" clId="{E656B0FA-66AE-4603-9829-A172F5861CC0}" dt="2024-04-08T22:06:22.278" v="2650" actId="20577"/>
          <ac:spMkLst>
            <pc:docMk/>
            <pc:sldMk cId="0" sldId="329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2:15:49.087" v="3412" actId="20577"/>
        <pc:sldMkLst>
          <pc:docMk/>
          <pc:sldMk cId="0" sldId="330"/>
        </pc:sldMkLst>
        <pc:spChg chg="mod">
          <ac:chgData name="Kerim KOÇ" userId="9bf27a14-6fc6-4c71-97b0-2b1ac7a40e38" providerId="ADAL" clId="{E656B0FA-66AE-4603-9829-A172F5861CC0}" dt="2024-04-08T22:15:49.087" v="3412" actId="20577"/>
          <ac:spMkLst>
            <pc:docMk/>
            <pc:sldMk cId="0" sldId="330"/>
            <ac:spMk id="2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2:06:46.569" v="2711" actId="14100"/>
        <pc:sldMkLst>
          <pc:docMk/>
          <pc:sldMk cId="0" sldId="331"/>
        </pc:sldMkLst>
        <pc:spChg chg="mod">
          <ac:chgData name="Kerim KOÇ" userId="9bf27a14-6fc6-4c71-97b0-2b1ac7a40e38" providerId="ADAL" clId="{E656B0FA-66AE-4603-9829-A172F5861CC0}" dt="2024-04-08T22:06:46.569" v="2711" actId="14100"/>
          <ac:spMkLst>
            <pc:docMk/>
            <pc:sldMk cId="0" sldId="331"/>
            <ac:spMk id="2" creationId="{00000000-0000-0000-0000-000000000000}"/>
          </ac:spMkLst>
        </pc:spChg>
      </pc:sldChg>
      <pc:sldChg chg="modSp mod ord">
        <pc:chgData name="Kerim KOÇ" userId="9bf27a14-6fc6-4c71-97b0-2b1ac7a40e38" providerId="ADAL" clId="{E656B0FA-66AE-4603-9829-A172F5861CC0}" dt="2024-04-09T01:03:01.917" v="4823" actId="115"/>
        <pc:sldMkLst>
          <pc:docMk/>
          <pc:sldMk cId="0" sldId="332"/>
        </pc:sldMkLst>
        <pc:spChg chg="mod">
          <ac:chgData name="Kerim KOÇ" userId="9bf27a14-6fc6-4c71-97b0-2b1ac7a40e38" providerId="ADAL" clId="{E656B0FA-66AE-4603-9829-A172F5861CC0}" dt="2024-04-08T22:50:26.757" v="3455" actId="20577"/>
          <ac:spMkLst>
            <pc:docMk/>
            <pc:sldMk cId="0" sldId="332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9T01:03:01.917" v="4823" actId="115"/>
          <ac:spMkLst>
            <pc:docMk/>
            <pc:sldMk cId="0" sldId="332"/>
            <ac:spMk id="3" creationId="{00000000-0000-0000-0000-000000000000}"/>
          </ac:spMkLst>
        </pc:spChg>
      </pc:sldChg>
      <pc:sldChg chg="modSp mod">
        <pc:chgData name="Kerim KOÇ" userId="9bf27a14-6fc6-4c71-97b0-2b1ac7a40e38" providerId="ADAL" clId="{E656B0FA-66AE-4603-9829-A172F5861CC0}" dt="2024-04-08T22:12:29.497" v="3254" actId="20577"/>
        <pc:sldMkLst>
          <pc:docMk/>
          <pc:sldMk cId="16590237" sldId="342"/>
        </pc:sldMkLst>
        <pc:spChg chg="mod">
          <ac:chgData name="Kerim KOÇ" userId="9bf27a14-6fc6-4c71-97b0-2b1ac7a40e38" providerId="ADAL" clId="{E656B0FA-66AE-4603-9829-A172F5861CC0}" dt="2024-04-08T22:07:45.694" v="2741" actId="20577"/>
          <ac:spMkLst>
            <pc:docMk/>
            <pc:sldMk cId="16590237" sldId="342"/>
            <ac:spMk id="2" creationId="{00000000-0000-0000-0000-000000000000}"/>
          </ac:spMkLst>
        </pc:spChg>
        <pc:spChg chg="mod">
          <ac:chgData name="Kerim KOÇ" userId="9bf27a14-6fc6-4c71-97b0-2b1ac7a40e38" providerId="ADAL" clId="{E656B0FA-66AE-4603-9829-A172F5861CC0}" dt="2024-04-08T22:12:29.497" v="3254" actId="20577"/>
          <ac:spMkLst>
            <pc:docMk/>
            <pc:sldMk cId="16590237" sldId="342"/>
            <ac:spMk id="3" creationId="{00000000-0000-0000-0000-000000000000}"/>
          </ac:spMkLst>
        </pc:spChg>
      </pc:sldChg>
      <pc:sldChg chg="modSp add mod">
        <pc:chgData name="Kerim KOÇ" userId="9bf27a14-6fc6-4c71-97b0-2b1ac7a40e38" providerId="ADAL" clId="{E656B0FA-66AE-4603-9829-A172F5861CC0}" dt="2024-04-09T01:04:02.998" v="4950" actId="20577"/>
        <pc:sldMkLst>
          <pc:docMk/>
          <pc:sldMk cId="213373433" sldId="343"/>
        </pc:sldMkLst>
        <pc:spChg chg="mod">
          <ac:chgData name="Kerim KOÇ" userId="9bf27a14-6fc6-4c71-97b0-2b1ac7a40e38" providerId="ADAL" clId="{E656B0FA-66AE-4603-9829-A172F5861CC0}" dt="2024-04-09T01:04:02.998" v="4950" actId="20577"/>
          <ac:spMkLst>
            <pc:docMk/>
            <pc:sldMk cId="213373433" sldId="343"/>
            <ac:spMk id="3" creationId="{00000000-0000-0000-0000-000000000000}"/>
          </ac:spMkLst>
        </pc:spChg>
      </pc:sldChg>
    </pc:docChg>
  </pc:docChgLst>
  <pc:docChgLst>
    <pc:chgData name="KERİM KOÇ" userId="57505161-53f8-4c80-b384-7e094128ec61" providerId="ADAL" clId="{8A0B1EC6-8A9D-44B1-A37E-F4936997B69A}"/>
    <pc:docChg chg="custSel delSld modSld">
      <pc:chgData name="KERİM KOÇ" userId="57505161-53f8-4c80-b384-7e094128ec61" providerId="ADAL" clId="{8A0B1EC6-8A9D-44B1-A37E-F4936997B69A}" dt="2023-12-01T09:09:39.410" v="546" actId="20577"/>
      <pc:docMkLst>
        <pc:docMk/>
      </pc:docMkLst>
      <pc:sldChg chg="modSp mod">
        <pc:chgData name="KERİM KOÇ" userId="57505161-53f8-4c80-b384-7e094128ec61" providerId="ADAL" clId="{8A0B1EC6-8A9D-44B1-A37E-F4936997B69A}" dt="2023-10-12T15:53:40.141" v="9" actId="20577"/>
        <pc:sldMkLst>
          <pc:docMk/>
          <pc:sldMk cId="0" sldId="256"/>
        </pc:sldMkLst>
        <pc:spChg chg="mod">
          <ac:chgData name="KERİM KOÇ" userId="57505161-53f8-4c80-b384-7e094128ec61" providerId="ADAL" clId="{8A0B1EC6-8A9D-44B1-A37E-F4936997B69A}" dt="2023-10-12T15:53:40.141" v="9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1-30T07:49:43.120" v="79" actId="20577"/>
        <pc:sldMkLst>
          <pc:docMk/>
          <pc:sldMk cId="0" sldId="258"/>
        </pc:sldMkLst>
        <pc:spChg chg="mod">
          <ac:chgData name="KERİM KOÇ" userId="57505161-53f8-4c80-b384-7e094128ec61" providerId="ADAL" clId="{8A0B1EC6-8A9D-44B1-A37E-F4936997B69A}" dt="2023-11-30T07:49:43.120" v="79" actId="20577"/>
          <ac:spMkLst>
            <pc:docMk/>
            <pc:sldMk cId="0" sldId="258"/>
            <ac:spMk id="3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1-30T07:53:02.066" v="82" actId="20577"/>
        <pc:sldMkLst>
          <pc:docMk/>
          <pc:sldMk cId="0" sldId="259"/>
        </pc:sldMkLst>
        <pc:spChg chg="mod">
          <ac:chgData name="KERİM KOÇ" userId="57505161-53f8-4c80-b384-7e094128ec61" providerId="ADAL" clId="{8A0B1EC6-8A9D-44B1-A37E-F4936997B69A}" dt="2023-11-30T07:53:02.066" v="82" actId="20577"/>
          <ac:spMkLst>
            <pc:docMk/>
            <pc:sldMk cId="0" sldId="259"/>
            <ac:spMk id="3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1-29T07:12:29.654" v="23" actId="20577"/>
        <pc:sldMkLst>
          <pc:docMk/>
          <pc:sldMk cId="0" sldId="261"/>
        </pc:sldMkLst>
        <pc:spChg chg="mod">
          <ac:chgData name="KERİM KOÇ" userId="57505161-53f8-4c80-b384-7e094128ec61" providerId="ADAL" clId="{8A0B1EC6-8A9D-44B1-A37E-F4936997B69A}" dt="2023-11-29T07:12:29.654" v="23" actId="20577"/>
          <ac:spMkLst>
            <pc:docMk/>
            <pc:sldMk cId="0" sldId="261"/>
            <ac:spMk id="3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1-29T07:12:39.249" v="24" actId="20577"/>
        <pc:sldMkLst>
          <pc:docMk/>
          <pc:sldMk cId="0" sldId="262"/>
        </pc:sldMkLst>
        <pc:spChg chg="mod">
          <ac:chgData name="KERİM KOÇ" userId="57505161-53f8-4c80-b384-7e094128ec61" providerId="ADAL" clId="{8A0B1EC6-8A9D-44B1-A37E-F4936997B69A}" dt="2023-11-29T07:12:39.249" v="24" actId="20577"/>
          <ac:spMkLst>
            <pc:docMk/>
            <pc:sldMk cId="0" sldId="262"/>
            <ac:spMk id="3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1-30T08:13:54.601" v="84" actId="27636"/>
        <pc:sldMkLst>
          <pc:docMk/>
          <pc:sldMk cId="0" sldId="266"/>
        </pc:sldMkLst>
        <pc:spChg chg="mod">
          <ac:chgData name="KERİM KOÇ" userId="57505161-53f8-4c80-b384-7e094128ec61" providerId="ADAL" clId="{8A0B1EC6-8A9D-44B1-A37E-F4936997B69A}" dt="2023-11-30T08:13:54.601" v="84" actId="27636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1-17T07:02:41.748" v="10" actId="20577"/>
        <pc:sldMkLst>
          <pc:docMk/>
          <pc:sldMk cId="0" sldId="267"/>
        </pc:sldMkLst>
        <pc:spChg chg="mod">
          <ac:chgData name="KERİM KOÇ" userId="57505161-53f8-4c80-b384-7e094128ec61" providerId="ADAL" clId="{8A0B1EC6-8A9D-44B1-A37E-F4936997B69A}" dt="2023-11-17T07:02:41.748" v="10" actId="20577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2-01T08:26:31.857" v="431" actId="6549"/>
        <pc:sldMkLst>
          <pc:docMk/>
          <pc:sldMk cId="0" sldId="269"/>
        </pc:sldMkLst>
        <pc:spChg chg="mod">
          <ac:chgData name="KERİM KOÇ" userId="57505161-53f8-4c80-b384-7e094128ec61" providerId="ADAL" clId="{8A0B1EC6-8A9D-44B1-A37E-F4936997B69A}" dt="2023-12-01T08:26:31.857" v="431" actId="6549"/>
          <ac:spMkLst>
            <pc:docMk/>
            <pc:sldMk cId="0" sldId="269"/>
            <ac:spMk id="3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2-01T04:39:19.127" v="88" actId="13926"/>
        <pc:sldMkLst>
          <pc:docMk/>
          <pc:sldMk cId="0" sldId="271"/>
        </pc:sldMkLst>
        <pc:spChg chg="mod">
          <ac:chgData name="KERİM KOÇ" userId="57505161-53f8-4c80-b384-7e094128ec61" providerId="ADAL" clId="{8A0B1EC6-8A9D-44B1-A37E-F4936997B69A}" dt="2023-12-01T04:39:19.127" v="88" actId="13926"/>
          <ac:spMkLst>
            <pc:docMk/>
            <pc:sldMk cId="0" sldId="271"/>
            <ac:spMk id="5" creationId="{00000000-0000-0000-0000-000000000000}"/>
          </ac:spMkLst>
        </pc:spChg>
      </pc:sldChg>
      <pc:sldChg chg="del">
        <pc:chgData name="KERİM KOÇ" userId="57505161-53f8-4c80-b384-7e094128ec61" providerId="ADAL" clId="{8A0B1EC6-8A9D-44B1-A37E-F4936997B69A}" dt="2023-11-29T07:15:16.769" v="25" actId="47"/>
        <pc:sldMkLst>
          <pc:docMk/>
          <pc:sldMk cId="0" sldId="272"/>
        </pc:sldMkLst>
      </pc:sldChg>
      <pc:sldChg chg="modSp mod">
        <pc:chgData name="KERİM KOÇ" userId="57505161-53f8-4c80-b384-7e094128ec61" providerId="ADAL" clId="{8A0B1EC6-8A9D-44B1-A37E-F4936997B69A}" dt="2023-12-01T08:52:32.286" v="500" actId="20577"/>
        <pc:sldMkLst>
          <pc:docMk/>
          <pc:sldMk cId="0" sldId="285"/>
        </pc:sldMkLst>
        <pc:spChg chg="mod">
          <ac:chgData name="KERİM KOÇ" userId="57505161-53f8-4c80-b384-7e094128ec61" providerId="ADAL" clId="{8A0B1EC6-8A9D-44B1-A37E-F4936997B69A}" dt="2023-12-01T08:52:32.286" v="500" actId="20577"/>
          <ac:spMkLst>
            <pc:docMk/>
            <pc:sldMk cId="0" sldId="285"/>
            <ac:spMk id="2" creationId="{00000000-0000-0000-0000-000000000000}"/>
          </ac:spMkLst>
        </pc:spChg>
      </pc:sldChg>
      <pc:sldChg chg="del">
        <pc:chgData name="KERİM KOÇ" userId="57505161-53f8-4c80-b384-7e094128ec61" providerId="ADAL" clId="{8A0B1EC6-8A9D-44B1-A37E-F4936997B69A}" dt="2023-11-29T07:27:27.915" v="34" actId="47"/>
        <pc:sldMkLst>
          <pc:docMk/>
          <pc:sldMk cId="0" sldId="288"/>
        </pc:sldMkLst>
      </pc:sldChg>
      <pc:sldChg chg="modSp mod">
        <pc:chgData name="KERİM KOÇ" userId="57505161-53f8-4c80-b384-7e094128ec61" providerId="ADAL" clId="{8A0B1EC6-8A9D-44B1-A37E-F4936997B69A}" dt="2023-11-29T07:28:25.101" v="36" actId="207"/>
        <pc:sldMkLst>
          <pc:docMk/>
          <pc:sldMk cId="0" sldId="300"/>
        </pc:sldMkLst>
        <pc:spChg chg="mod">
          <ac:chgData name="KERİM KOÇ" userId="57505161-53f8-4c80-b384-7e094128ec61" providerId="ADAL" clId="{8A0B1EC6-8A9D-44B1-A37E-F4936997B69A}" dt="2023-11-29T07:28:25.101" v="36" actId="207"/>
          <ac:spMkLst>
            <pc:docMk/>
            <pc:sldMk cId="0" sldId="300"/>
            <ac:spMk id="25603" creationId="{00000000-0000-0000-0000-000000000000}"/>
          </ac:spMkLst>
        </pc:spChg>
      </pc:sldChg>
      <pc:sldChg chg="modSp del mod">
        <pc:chgData name="KERİM KOÇ" userId="57505161-53f8-4c80-b384-7e094128ec61" providerId="ADAL" clId="{8A0B1EC6-8A9D-44B1-A37E-F4936997B69A}" dt="2023-12-01T09:09:05.100" v="521" actId="47"/>
        <pc:sldMkLst>
          <pc:docMk/>
          <pc:sldMk cId="0" sldId="308"/>
        </pc:sldMkLst>
        <pc:spChg chg="mod">
          <ac:chgData name="KERİM KOÇ" userId="57505161-53f8-4c80-b384-7e094128ec61" providerId="ADAL" clId="{8A0B1EC6-8A9D-44B1-A37E-F4936997B69A}" dt="2023-11-17T07:26:14.992" v="15" actId="1076"/>
          <ac:spMkLst>
            <pc:docMk/>
            <pc:sldMk cId="0" sldId="308"/>
            <ac:spMk id="33796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1-29T07:21:15.974" v="28" actId="20577"/>
        <pc:sldMkLst>
          <pc:docMk/>
          <pc:sldMk cId="0" sldId="319"/>
        </pc:sldMkLst>
        <pc:spChg chg="mod">
          <ac:chgData name="KERİM KOÇ" userId="57505161-53f8-4c80-b384-7e094128ec61" providerId="ADAL" clId="{8A0B1EC6-8A9D-44B1-A37E-F4936997B69A}" dt="2023-11-29T07:21:15.974" v="28" actId="20577"/>
          <ac:spMkLst>
            <pc:docMk/>
            <pc:sldMk cId="0" sldId="319"/>
            <ac:spMk id="4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2-01T08:54:33.280" v="520" actId="20577"/>
        <pc:sldMkLst>
          <pc:docMk/>
          <pc:sldMk cId="0" sldId="320"/>
        </pc:sldMkLst>
        <pc:spChg chg="mod">
          <ac:chgData name="KERİM KOÇ" userId="57505161-53f8-4c80-b384-7e094128ec61" providerId="ADAL" clId="{8A0B1EC6-8A9D-44B1-A37E-F4936997B69A}" dt="2023-12-01T08:54:33.280" v="520" actId="20577"/>
          <ac:spMkLst>
            <pc:docMk/>
            <pc:sldMk cId="0" sldId="320"/>
            <ac:spMk id="5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1-29T07:25:57.788" v="32" actId="20577"/>
        <pc:sldMkLst>
          <pc:docMk/>
          <pc:sldMk cId="0" sldId="329"/>
        </pc:sldMkLst>
        <pc:spChg chg="mod">
          <ac:chgData name="KERİM KOÇ" userId="57505161-53f8-4c80-b384-7e094128ec61" providerId="ADAL" clId="{8A0B1EC6-8A9D-44B1-A37E-F4936997B69A}" dt="2023-11-29T07:25:57.788" v="32" actId="20577"/>
          <ac:spMkLst>
            <pc:docMk/>
            <pc:sldMk cId="0" sldId="329"/>
            <ac:spMk id="3" creationId="{00000000-0000-0000-0000-000000000000}"/>
          </ac:spMkLst>
        </pc:spChg>
      </pc:sldChg>
      <pc:sldChg chg="modSp mod">
        <pc:chgData name="KERİM KOÇ" userId="57505161-53f8-4c80-b384-7e094128ec61" providerId="ADAL" clId="{8A0B1EC6-8A9D-44B1-A37E-F4936997B69A}" dt="2023-12-01T09:09:39.410" v="546" actId="20577"/>
        <pc:sldMkLst>
          <pc:docMk/>
          <pc:sldMk cId="0" sldId="332"/>
        </pc:sldMkLst>
        <pc:spChg chg="mod">
          <ac:chgData name="KERİM KOÇ" userId="57505161-53f8-4c80-b384-7e094128ec61" providerId="ADAL" clId="{8A0B1EC6-8A9D-44B1-A37E-F4936997B69A}" dt="2023-12-01T09:09:39.410" v="546" actId="20577"/>
          <ac:spMkLst>
            <pc:docMk/>
            <pc:sldMk cId="0" sldId="332"/>
            <ac:spMk id="3" creationId="{00000000-0000-0000-0000-000000000000}"/>
          </ac:spMkLst>
        </pc:spChg>
      </pc:sldChg>
      <pc:sldChg chg="del">
        <pc:chgData name="KERİM KOÇ" userId="57505161-53f8-4c80-b384-7e094128ec61" providerId="ADAL" clId="{8A0B1EC6-8A9D-44B1-A37E-F4936997B69A}" dt="2023-11-29T07:17:06.420" v="26" actId="47"/>
        <pc:sldMkLst>
          <pc:docMk/>
          <pc:sldMk cId="457939147" sldId="334"/>
        </pc:sldMkLst>
      </pc:sldChg>
      <pc:sldChg chg="del">
        <pc:chgData name="KERİM KOÇ" userId="57505161-53f8-4c80-b384-7e094128ec61" providerId="ADAL" clId="{8A0B1EC6-8A9D-44B1-A37E-F4936997B69A}" dt="2023-11-29T07:17:06.420" v="26" actId="47"/>
        <pc:sldMkLst>
          <pc:docMk/>
          <pc:sldMk cId="1249707049" sldId="335"/>
        </pc:sldMkLst>
      </pc:sldChg>
      <pc:sldChg chg="del">
        <pc:chgData name="KERİM KOÇ" userId="57505161-53f8-4c80-b384-7e094128ec61" providerId="ADAL" clId="{8A0B1EC6-8A9D-44B1-A37E-F4936997B69A}" dt="2023-11-29T07:17:06.420" v="26" actId="47"/>
        <pc:sldMkLst>
          <pc:docMk/>
          <pc:sldMk cId="814211712" sldId="336"/>
        </pc:sldMkLst>
      </pc:sldChg>
      <pc:sldChg chg="del">
        <pc:chgData name="KERİM KOÇ" userId="57505161-53f8-4c80-b384-7e094128ec61" providerId="ADAL" clId="{8A0B1EC6-8A9D-44B1-A37E-F4936997B69A}" dt="2023-11-29T07:17:06.420" v="26" actId="47"/>
        <pc:sldMkLst>
          <pc:docMk/>
          <pc:sldMk cId="678438032" sldId="337"/>
        </pc:sldMkLst>
      </pc:sldChg>
      <pc:sldChg chg="del">
        <pc:chgData name="KERİM KOÇ" userId="57505161-53f8-4c80-b384-7e094128ec61" providerId="ADAL" clId="{8A0B1EC6-8A9D-44B1-A37E-F4936997B69A}" dt="2023-11-29T07:17:06.420" v="26" actId="47"/>
        <pc:sldMkLst>
          <pc:docMk/>
          <pc:sldMk cId="3530518498" sldId="338"/>
        </pc:sldMkLst>
      </pc:sldChg>
      <pc:sldChg chg="del">
        <pc:chgData name="KERİM KOÇ" userId="57505161-53f8-4c80-b384-7e094128ec61" providerId="ADAL" clId="{8A0B1EC6-8A9D-44B1-A37E-F4936997B69A}" dt="2023-11-29T07:17:06.420" v="26" actId="47"/>
        <pc:sldMkLst>
          <pc:docMk/>
          <pc:sldMk cId="74705817" sldId="339"/>
        </pc:sldMkLst>
      </pc:sldChg>
      <pc:sldChg chg="del">
        <pc:chgData name="KERİM KOÇ" userId="57505161-53f8-4c80-b384-7e094128ec61" providerId="ADAL" clId="{8A0B1EC6-8A9D-44B1-A37E-F4936997B69A}" dt="2023-11-29T07:17:06.420" v="26" actId="47"/>
        <pc:sldMkLst>
          <pc:docMk/>
          <pc:sldMk cId="2978673923" sldId="340"/>
        </pc:sldMkLst>
      </pc:sldChg>
      <pc:sldChg chg="del">
        <pc:chgData name="KERİM KOÇ" userId="57505161-53f8-4c80-b384-7e094128ec61" providerId="ADAL" clId="{8A0B1EC6-8A9D-44B1-A37E-F4936997B69A}" dt="2023-11-29T07:17:06.420" v="26" actId="47"/>
        <pc:sldMkLst>
          <pc:docMk/>
          <pc:sldMk cId="3706637498" sldId="341"/>
        </pc:sldMkLst>
      </pc:sldChg>
      <pc:sldChg chg="modSp mod">
        <pc:chgData name="KERİM KOÇ" userId="57505161-53f8-4c80-b384-7e094128ec61" providerId="ADAL" clId="{8A0B1EC6-8A9D-44B1-A37E-F4936997B69A}" dt="2023-11-29T07:26:43.676" v="33" actId="20577"/>
        <pc:sldMkLst>
          <pc:docMk/>
          <pc:sldMk cId="16590237" sldId="342"/>
        </pc:sldMkLst>
        <pc:spChg chg="mod">
          <ac:chgData name="KERİM KOÇ" userId="57505161-53f8-4c80-b384-7e094128ec61" providerId="ADAL" clId="{8A0B1EC6-8A9D-44B1-A37E-F4936997B69A}" dt="2023-11-29T07:26:43.676" v="33" actId="20577"/>
          <ac:spMkLst>
            <pc:docMk/>
            <pc:sldMk cId="16590237" sldId="34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Click to edit Master text styles</a:t>
            </a:r>
          </a:p>
          <a:p>
            <a:pPr lvl="1" eaLnBrk="1" latinLnBrk="0" hangingPunct="1"/>
            <a:r>
              <a:rPr lang="tr-TR"/>
              <a:t>Second level</a:t>
            </a:r>
          </a:p>
          <a:p>
            <a:pPr lvl="2" eaLnBrk="1" latinLnBrk="0" hangingPunct="1"/>
            <a:r>
              <a:rPr lang="tr-TR"/>
              <a:t>Third level</a:t>
            </a:r>
          </a:p>
          <a:p>
            <a:pPr lvl="3" eaLnBrk="1" latinLnBrk="0" hangingPunct="1"/>
            <a:r>
              <a:rPr lang="tr-TR"/>
              <a:t>Fourth level</a:t>
            </a:r>
          </a:p>
          <a:p>
            <a:pPr lvl="4" eaLnBrk="1" latinLnBrk="0" hangingPunct="1"/>
            <a:r>
              <a:rPr lang="tr-TR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Click to edit Master text styles</a:t>
            </a:r>
          </a:p>
          <a:p>
            <a:pPr lvl="1" eaLnBrk="1" latinLnBrk="0" hangingPunct="1"/>
            <a:r>
              <a:rPr kumimoji="0" lang="tr-TR"/>
              <a:t>Second level</a:t>
            </a:r>
          </a:p>
          <a:p>
            <a:pPr lvl="2" eaLnBrk="1" latinLnBrk="0" hangingPunct="1"/>
            <a:r>
              <a:rPr kumimoji="0" lang="tr-TR"/>
              <a:t>Third level</a:t>
            </a:r>
          </a:p>
          <a:p>
            <a:pPr lvl="3" eaLnBrk="1" latinLnBrk="0" hangingPunct="1"/>
            <a:r>
              <a:rPr kumimoji="0" lang="tr-TR"/>
              <a:t>Fourth level</a:t>
            </a:r>
          </a:p>
          <a:p>
            <a:pPr lvl="4" eaLnBrk="1" latinLnBrk="0" hangingPunct="1"/>
            <a:r>
              <a:rPr kumimoji="0" lang="tr-TR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D247786-046A-4B4B-BADE-47B5066308A4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8F0FE3E-947B-5740-9A21-A0010F28C6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!OLE_LINK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!OLE_LINK2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2689060"/>
          </a:xfrm>
        </p:spPr>
        <p:txBody>
          <a:bodyPr>
            <a:normAutofit/>
          </a:bodyPr>
          <a:lstStyle/>
          <a:p>
            <a:r>
              <a:rPr lang="tr-TR" sz="3200" b="1" dirty="0">
                <a:solidFill>
                  <a:srgbClr val="FF6600"/>
                </a:solidFill>
              </a:rPr>
              <a:t>Maliyet ve Güçlendirme</a:t>
            </a:r>
            <a:endParaRPr lang="en-US" sz="3200" b="1" dirty="0">
              <a:solidFill>
                <a:srgbClr val="FF6600"/>
              </a:solidFill>
            </a:endParaRPr>
          </a:p>
          <a:p>
            <a:endParaRPr lang="en-US" sz="3200" b="1" dirty="0">
              <a:solidFill>
                <a:srgbClr val="FF6600"/>
              </a:solidFill>
            </a:endParaRPr>
          </a:p>
          <a:p>
            <a:r>
              <a:rPr lang="tr-TR" sz="3200" dirty="0">
                <a:solidFill>
                  <a:schemeClr val="tx1"/>
                </a:solidFill>
              </a:rPr>
              <a:t>Doç. Dr. Kerim KOÇ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tr-TR" sz="3200" dirty="0">
                <a:solidFill>
                  <a:schemeClr val="tx1"/>
                </a:solidFill>
              </a:rPr>
              <a:t>Yapı İşletmesi</a:t>
            </a:r>
            <a:endParaRPr lang="en-US" sz="3200" dirty="0">
              <a:solidFill>
                <a:srgbClr val="FF66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Betonarme Binaların Güçlendirilmesi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Proje</a:t>
            </a:r>
            <a:r>
              <a:rPr lang="tr-TR" dirty="0"/>
              <a:t> Analizi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Proje analizi temel olarak projelerde kullanılan kaynakları (maliyet açısından) bu projelerden elde edilen faydalarla karşılaştırır.</a:t>
            </a:r>
          </a:p>
          <a:p>
            <a:endParaRPr lang="tr-TR" dirty="0"/>
          </a:p>
          <a:p>
            <a:r>
              <a:rPr lang="tr-TR" dirty="0"/>
              <a:t>Bu sürecin sonunda maksimum net fayda sağlayacak projenin yatırımına karar verilir.</a:t>
            </a:r>
          </a:p>
          <a:p>
            <a:endParaRPr lang="tr-TR" dirty="0"/>
          </a:p>
          <a:p>
            <a:r>
              <a:rPr lang="tr-TR" dirty="0"/>
              <a:t>Bu süreçte teknik, ticari, finansal, sosyal ve çevresel faktörler araştırılmaktadır.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err="1"/>
              <a:t>Proje</a:t>
            </a:r>
            <a:r>
              <a:rPr lang="tr-TR" dirty="0"/>
              <a:t> Analizi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98623" y="1143000"/>
            <a:ext cx="8288177" cy="540211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/>
              <a:t>Proje analizi sonucunda aşağıdakiler elde edilir,</a:t>
            </a:r>
          </a:p>
          <a:p>
            <a:pPr>
              <a:buNone/>
            </a:pPr>
            <a:endParaRPr lang="tr-TR" dirty="0"/>
          </a:p>
          <a:p>
            <a:r>
              <a:rPr lang="tr-TR" dirty="0"/>
              <a:t>Ürünün, servisin yani projenin değeri</a:t>
            </a:r>
          </a:p>
          <a:p>
            <a:r>
              <a:rPr lang="tr-TR" dirty="0"/>
              <a:t>Karlılık ve fayda/maliyet oranının hesaplanması</a:t>
            </a:r>
          </a:p>
          <a:p>
            <a:r>
              <a:rPr lang="tr-TR" dirty="0"/>
              <a:t>Geri dönüş oranı ve projenin nakit akışı</a:t>
            </a:r>
          </a:p>
          <a:p>
            <a:r>
              <a:rPr lang="tr-TR" dirty="0"/>
              <a:t>Projenin net bugünkü değeri (NPV Analizi ile)</a:t>
            </a:r>
          </a:p>
          <a:p>
            <a:r>
              <a:rPr lang="tr-TR" dirty="0"/>
              <a:t>Risklerin hesaplanması</a:t>
            </a:r>
          </a:p>
          <a:p>
            <a:r>
              <a:rPr lang="tr-TR" dirty="0"/>
              <a:t>Tüm bu çıktılara bağlı olarak karar verme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err="1"/>
              <a:t>Proje</a:t>
            </a:r>
            <a:r>
              <a:rPr lang="en-US" dirty="0"/>
              <a:t> </a:t>
            </a:r>
            <a:r>
              <a:rPr lang="tr-TR" dirty="0"/>
              <a:t>Maliyeti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6075" y="1143000"/>
            <a:ext cx="7772400" cy="5069502"/>
          </a:xfrm>
        </p:spPr>
        <p:txBody>
          <a:bodyPr>
            <a:normAutofit/>
          </a:bodyPr>
          <a:lstStyle/>
          <a:p>
            <a:r>
              <a:rPr lang="tr-TR" dirty="0"/>
              <a:t>Proje maliyeti, yatırım kararı verilmeden önce dikkatlice hesaplanan ve toplam yatırım tutarını ifade eden bir terimdir.  </a:t>
            </a:r>
          </a:p>
          <a:p>
            <a:endParaRPr lang="tr-TR" dirty="0"/>
          </a:p>
          <a:p>
            <a:r>
              <a:rPr lang="tr-TR" dirty="0"/>
              <a:t>Proje maliyeti detaylı bir şekilde analiz edilmezse proje sonunda beklenen karlılık azalacak ve belki de tamamen yok olacaktır.</a:t>
            </a:r>
          </a:p>
          <a:p>
            <a:endParaRPr lang="tr-TR" dirty="0"/>
          </a:p>
          <a:p>
            <a:r>
              <a:rPr lang="tr-TR" dirty="0"/>
              <a:t>Projeyi bütçesi içerisinde tamamlamak için tüm hesaplamaların kesin ve gerçekçi olması gerekir.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5640" y="332552"/>
            <a:ext cx="8856620" cy="1143000"/>
          </a:xfrm>
        </p:spPr>
        <p:txBody>
          <a:bodyPr>
            <a:normAutofit/>
          </a:bodyPr>
          <a:lstStyle/>
          <a:p>
            <a:r>
              <a:rPr lang="tr-TR" dirty="0"/>
              <a:t>Genel olarak proje maliyet kalemleri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2084362"/>
            <a:ext cx="3749040" cy="457200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Arazi maliyeti</a:t>
            </a:r>
          </a:p>
          <a:p>
            <a:r>
              <a:rPr lang="tr-TR" dirty="0"/>
              <a:t>Fizibilite çalışmaları/proje maliyeti</a:t>
            </a:r>
          </a:p>
          <a:p>
            <a:r>
              <a:rPr lang="tr-TR" dirty="0"/>
              <a:t>Teknik maliyetler, lisans ve izinler</a:t>
            </a:r>
          </a:p>
          <a:p>
            <a:r>
              <a:rPr lang="tr-TR" dirty="0"/>
              <a:t>Arazi hazırlama maliyeti</a:t>
            </a:r>
          </a:p>
          <a:p>
            <a:r>
              <a:rPr lang="tr-TR" dirty="0"/>
              <a:t>Mobilizasyon maliyeti</a:t>
            </a:r>
          </a:p>
          <a:p>
            <a:r>
              <a:rPr lang="tr-TR" dirty="0"/>
              <a:t>İnşaat maliyeti</a:t>
            </a:r>
          </a:p>
          <a:p>
            <a:r>
              <a:rPr lang="tr-TR" dirty="0"/>
              <a:t>Lojistik</a:t>
            </a:r>
          </a:p>
          <a:p>
            <a:r>
              <a:rPr lang="tr-TR" dirty="0"/>
              <a:t>Makine ve ekipman</a:t>
            </a:r>
          </a:p>
          <a:p>
            <a:r>
              <a:rPr lang="tr-TR" dirty="0"/>
              <a:t>Sigorta</a:t>
            </a:r>
          </a:p>
          <a:p>
            <a:r>
              <a:rPr lang="tr-TR" dirty="0"/>
              <a:t>Bazı özel malzeme ve ekipmanlar için ithalat ve gümrük harcamaları</a:t>
            </a:r>
          </a:p>
          <a:p>
            <a:endParaRPr lang="tr-TR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33950" y="2084362"/>
            <a:ext cx="3749040" cy="4572000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Vergiler</a:t>
            </a:r>
          </a:p>
          <a:p>
            <a:r>
              <a:rPr lang="tr-TR" dirty="0"/>
              <a:t>Genel giderler (yönetim giderleri)</a:t>
            </a:r>
          </a:p>
          <a:p>
            <a:r>
              <a:rPr lang="tr-TR" dirty="0"/>
              <a:t>İşletmeye alma maliyetleri</a:t>
            </a:r>
          </a:p>
          <a:p>
            <a:r>
              <a:rPr lang="tr-TR" dirty="0"/>
              <a:t>Beklenmedik giderler</a:t>
            </a:r>
          </a:p>
          <a:p>
            <a:r>
              <a:rPr lang="tr-TR" dirty="0"/>
              <a:t>Finansman giderleri</a:t>
            </a:r>
          </a:p>
          <a:p>
            <a:r>
              <a:rPr lang="tr-TR" dirty="0"/>
              <a:t>.....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 Maliyet Yönetimi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dirty="0"/>
              <a:t>Proje maliyet yönetimi süreçleri aşağıdaki gibidir:</a:t>
            </a:r>
          </a:p>
          <a:p>
            <a:pPr>
              <a:buNone/>
            </a:pP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Maliyet yönetimini planla</a:t>
            </a:r>
            <a:r>
              <a:rPr lang="en-US" dirty="0"/>
              <a:t>—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maliyetlerinin</a:t>
            </a:r>
            <a:r>
              <a:rPr lang="en-US" dirty="0"/>
              <a:t> </a:t>
            </a:r>
            <a:r>
              <a:rPr lang="en-US" dirty="0" err="1"/>
              <a:t>nasıl</a:t>
            </a:r>
            <a:r>
              <a:rPr lang="en-US" dirty="0"/>
              <a:t> </a:t>
            </a:r>
            <a:r>
              <a:rPr lang="en-US" dirty="0" err="1"/>
              <a:t>tahmin</a:t>
            </a:r>
            <a:r>
              <a:rPr lang="en-US" dirty="0"/>
              <a:t> </a:t>
            </a:r>
            <a:r>
              <a:rPr lang="en-US" dirty="0" err="1"/>
              <a:t>edileceğini</a:t>
            </a:r>
            <a:r>
              <a:rPr lang="en-US" dirty="0"/>
              <a:t>, </a:t>
            </a:r>
            <a:r>
              <a:rPr lang="en-US" dirty="0" err="1"/>
              <a:t>bütçeleneceğini</a:t>
            </a:r>
            <a:r>
              <a:rPr lang="en-US" dirty="0"/>
              <a:t>, </a:t>
            </a:r>
            <a:r>
              <a:rPr lang="en-US" dirty="0" err="1"/>
              <a:t>yönetileceğini</a:t>
            </a:r>
            <a:r>
              <a:rPr lang="en-US" dirty="0"/>
              <a:t>, </a:t>
            </a:r>
            <a:r>
              <a:rPr lang="en-US" dirty="0" err="1"/>
              <a:t>izleneceğini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edileceğini</a:t>
            </a:r>
            <a:r>
              <a:rPr lang="en-US" dirty="0"/>
              <a:t> </a:t>
            </a:r>
            <a:r>
              <a:rPr lang="en-US" dirty="0" err="1"/>
              <a:t>tanımlama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tr-TR" dirty="0" err="1"/>
              <a:t>dir</a:t>
            </a: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Maliyetleri tahmin et</a:t>
            </a:r>
            <a:r>
              <a:rPr lang="en-US" dirty="0"/>
              <a:t>—</a:t>
            </a:r>
            <a:r>
              <a:rPr lang="en-US" dirty="0" err="1"/>
              <a:t>Proje</a:t>
            </a:r>
            <a:r>
              <a:rPr lang="tr-TR" dirty="0" err="1"/>
              <a:t>yi</a:t>
            </a:r>
            <a:r>
              <a:rPr lang="tr-TR" dirty="0"/>
              <a:t> </a:t>
            </a:r>
            <a:r>
              <a:rPr lang="en-US" dirty="0" err="1"/>
              <a:t>tamamlamak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gereken</a:t>
            </a:r>
            <a:r>
              <a:rPr lang="en-US" dirty="0"/>
              <a:t> </a:t>
            </a:r>
            <a:r>
              <a:rPr lang="en-US" dirty="0" err="1"/>
              <a:t>parasal</a:t>
            </a:r>
            <a:r>
              <a:rPr lang="en-US" dirty="0"/>
              <a:t> </a:t>
            </a:r>
            <a:r>
              <a:rPr lang="en-US" dirty="0" err="1"/>
              <a:t>kaynaklara</a:t>
            </a:r>
            <a:r>
              <a:rPr lang="en-US" dirty="0"/>
              <a:t> </a:t>
            </a:r>
            <a:r>
              <a:rPr lang="en-US" dirty="0" err="1"/>
              <a:t>ilişkin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tahmin</a:t>
            </a:r>
            <a:r>
              <a:rPr lang="en-US" dirty="0"/>
              <a:t> </a:t>
            </a:r>
            <a:r>
              <a:rPr lang="en-US" dirty="0" err="1"/>
              <a:t>geliştirme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tr-TR" dirty="0" err="1"/>
              <a:t>dir</a:t>
            </a:r>
            <a:r>
              <a:rPr lang="en-US" dirty="0"/>
              <a:t>.</a:t>
            </a:r>
            <a:r>
              <a:rPr lang="tr-TR" dirty="0"/>
              <a:t> </a:t>
            </a:r>
            <a:endParaRPr lang="en-US" dirty="0"/>
          </a:p>
          <a:p>
            <a:r>
              <a:rPr lang="tr-TR" dirty="0">
                <a:solidFill>
                  <a:srgbClr val="FF0000"/>
                </a:solidFill>
              </a:rPr>
              <a:t>Bütçeyi belirle</a:t>
            </a:r>
            <a:r>
              <a:rPr lang="en-US" dirty="0"/>
              <a:t>—</a:t>
            </a:r>
            <a:r>
              <a:rPr lang="tr-TR" dirty="0"/>
              <a:t>Üzerine anlaşılan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temel</a:t>
            </a:r>
            <a:r>
              <a:rPr lang="en-US" dirty="0"/>
              <a:t> </a:t>
            </a:r>
            <a:r>
              <a:rPr lang="en-US" dirty="0" err="1"/>
              <a:t>çizgisi</a:t>
            </a:r>
            <a:r>
              <a:rPr lang="tr-TR" dirty="0"/>
              <a:t> (</a:t>
            </a:r>
            <a:r>
              <a:rPr lang="tr-TR" dirty="0" err="1"/>
              <a:t>authorized</a:t>
            </a:r>
            <a:r>
              <a:rPr lang="tr-TR" dirty="0"/>
              <a:t> </a:t>
            </a:r>
            <a:r>
              <a:rPr lang="tr-TR" dirty="0" err="1"/>
              <a:t>cost</a:t>
            </a:r>
            <a:r>
              <a:rPr lang="tr-TR" dirty="0"/>
              <a:t> </a:t>
            </a:r>
            <a:r>
              <a:rPr lang="tr-TR" dirty="0" err="1"/>
              <a:t>baseline</a:t>
            </a:r>
            <a:r>
              <a:rPr lang="tr-TR" dirty="0"/>
              <a:t>)</a:t>
            </a:r>
            <a:r>
              <a:rPr lang="en-US" dirty="0"/>
              <a:t> </a:t>
            </a:r>
            <a:r>
              <a:rPr lang="en-US" dirty="0" err="1"/>
              <a:t>oluşturmak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tr-TR" dirty="0"/>
              <a:t>aktivitelerin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paketlerinin</a:t>
            </a:r>
            <a:r>
              <a:rPr lang="en-US" dirty="0"/>
              <a:t> </a:t>
            </a:r>
            <a:r>
              <a:rPr lang="en-US" dirty="0" err="1"/>
              <a:t>tahmini</a:t>
            </a:r>
            <a:r>
              <a:rPr lang="en-US" dirty="0"/>
              <a:t> </a:t>
            </a:r>
            <a:r>
              <a:rPr lang="en-US" dirty="0" err="1"/>
              <a:t>maliyetlerinin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araya</a:t>
            </a:r>
            <a:r>
              <a:rPr lang="en-US" dirty="0"/>
              <a:t> </a:t>
            </a:r>
            <a:r>
              <a:rPr lang="en-US" dirty="0" err="1"/>
              <a:t>getirilmesi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tr-TR" dirty="0" err="1"/>
              <a:t>dir</a:t>
            </a:r>
            <a:r>
              <a:rPr lang="en-US" dirty="0"/>
              <a:t>.</a:t>
            </a: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Maliyet kontrolü</a:t>
            </a:r>
            <a:r>
              <a:rPr lang="en-US" dirty="0"/>
              <a:t>—</a:t>
            </a:r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maliyetlerini</a:t>
            </a:r>
            <a:r>
              <a:rPr lang="en-US" dirty="0"/>
              <a:t> </a:t>
            </a:r>
            <a:r>
              <a:rPr lang="en-US" dirty="0" err="1"/>
              <a:t>güncellemek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tr-TR" dirty="0" err="1"/>
              <a:t>baseline’ındaki</a:t>
            </a:r>
            <a:r>
              <a:rPr lang="tr-TR" dirty="0"/>
              <a:t> </a:t>
            </a:r>
            <a:r>
              <a:rPr lang="en-US" dirty="0" err="1"/>
              <a:t>değişiklikleri</a:t>
            </a:r>
            <a:r>
              <a:rPr lang="en-US" dirty="0"/>
              <a:t> </a:t>
            </a:r>
            <a:r>
              <a:rPr lang="en-US" dirty="0" err="1"/>
              <a:t>yönetmek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projenin</a:t>
            </a:r>
            <a:r>
              <a:rPr lang="en-US" dirty="0"/>
              <a:t> </a:t>
            </a:r>
            <a:r>
              <a:rPr lang="en-US" dirty="0" err="1"/>
              <a:t>durumunu</a:t>
            </a:r>
            <a:r>
              <a:rPr lang="en-US" dirty="0"/>
              <a:t> </a:t>
            </a:r>
            <a:r>
              <a:rPr lang="en-US" dirty="0" err="1"/>
              <a:t>izleme</a:t>
            </a:r>
            <a:r>
              <a:rPr lang="en-US" dirty="0"/>
              <a:t> </a:t>
            </a:r>
            <a:r>
              <a:rPr lang="en-US" dirty="0" err="1"/>
              <a:t>süreci</a:t>
            </a:r>
            <a:r>
              <a:rPr lang="tr-TR" dirty="0" err="1"/>
              <a:t>dir</a:t>
            </a:r>
            <a:r>
              <a:rPr lang="en-US" dirty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6600"/>
                </a:solidFill>
              </a:rPr>
              <a:t>Güçlendirme projelerinin maliyet yönetiminde neler gereklidir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Retrofit </a:t>
            </a:r>
            <a:r>
              <a:rPr lang="tr-TR" dirty="0"/>
              <a:t>(güçlendirme) </a:t>
            </a:r>
            <a:r>
              <a:rPr lang="en-US" dirty="0" err="1"/>
              <a:t>projelerinin</a:t>
            </a:r>
            <a:r>
              <a:rPr lang="en-US" dirty="0"/>
              <a:t> </a:t>
            </a:r>
            <a:r>
              <a:rPr lang="en-US" dirty="0" err="1"/>
              <a:t>hazırlanması</a:t>
            </a:r>
            <a:endParaRPr lang="tr-TR" dirty="0"/>
          </a:p>
          <a:p>
            <a:r>
              <a:rPr lang="en-US" dirty="0" err="1"/>
              <a:t>Planların</a:t>
            </a:r>
            <a:r>
              <a:rPr lang="en-US" dirty="0"/>
              <a:t> </a:t>
            </a:r>
            <a:r>
              <a:rPr lang="en-US" dirty="0" err="1"/>
              <a:t>hazırlanması</a:t>
            </a:r>
            <a:endParaRPr lang="tr-TR" dirty="0"/>
          </a:p>
          <a:p>
            <a:r>
              <a:rPr lang="tr-TR" dirty="0"/>
              <a:t>Metrajların hesaplanması</a:t>
            </a:r>
          </a:p>
          <a:p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Şehircilik</a:t>
            </a:r>
            <a:r>
              <a:rPr lang="en-US" dirty="0"/>
              <a:t> </a:t>
            </a:r>
            <a:r>
              <a:rPr lang="en-US" dirty="0" err="1"/>
              <a:t>Bakanlığı'ndan</a:t>
            </a:r>
            <a:r>
              <a:rPr lang="en-US" dirty="0"/>
              <a:t> </a:t>
            </a:r>
            <a:r>
              <a:rPr lang="en-US" dirty="0" err="1"/>
              <a:t>alınan</a:t>
            </a:r>
            <a:r>
              <a:rPr lang="en-US" dirty="0"/>
              <a:t>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fiyatlara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maliyetlerin</a:t>
            </a:r>
            <a:r>
              <a:rPr lang="en-US" dirty="0"/>
              <a:t> </a:t>
            </a:r>
            <a:r>
              <a:rPr lang="en-US" dirty="0" err="1"/>
              <a:t>hesaplanması</a:t>
            </a:r>
            <a:endParaRPr lang="tr-TR" dirty="0"/>
          </a:p>
          <a:p>
            <a:r>
              <a:rPr lang="en-US" dirty="0"/>
              <a:t>Bina </a:t>
            </a:r>
            <a:r>
              <a:rPr lang="en-US" dirty="0" err="1"/>
              <a:t>bazında</a:t>
            </a:r>
            <a:r>
              <a:rPr lang="en-US" dirty="0"/>
              <a:t> </a:t>
            </a:r>
            <a:r>
              <a:rPr lang="en-US" dirty="0" err="1"/>
              <a:t>inşa</a:t>
            </a:r>
            <a:r>
              <a:rPr lang="en-US" dirty="0"/>
              <a:t> </a:t>
            </a:r>
            <a:r>
              <a:rPr lang="en-US" dirty="0" err="1"/>
              <a:t>edilebilirlik</a:t>
            </a:r>
            <a:r>
              <a:rPr lang="en-US" dirty="0"/>
              <a:t> </a:t>
            </a:r>
            <a:r>
              <a:rPr lang="en-US" dirty="0" err="1"/>
              <a:t>kontrolleri</a:t>
            </a:r>
            <a:r>
              <a:rPr lang="tr-TR" dirty="0" err="1"/>
              <a:t>nin</a:t>
            </a:r>
            <a:r>
              <a:rPr lang="tr-TR" dirty="0"/>
              <a:t> yapılması</a:t>
            </a:r>
          </a:p>
          <a:p>
            <a:r>
              <a:rPr lang="tr-TR" dirty="0"/>
              <a:t>Projenin net bugünkü değerinin hesaplanması</a:t>
            </a:r>
          </a:p>
          <a:p>
            <a:r>
              <a:rPr lang="en-US" dirty="0" err="1"/>
              <a:t>Yeniden</a:t>
            </a:r>
            <a:r>
              <a:rPr lang="en-US" dirty="0"/>
              <a:t> </a:t>
            </a:r>
            <a:r>
              <a:rPr lang="en-US" dirty="0" err="1"/>
              <a:t>inşa</a:t>
            </a:r>
            <a:r>
              <a:rPr lang="en-US" dirty="0"/>
              <a:t> </a:t>
            </a:r>
            <a:r>
              <a:rPr lang="en-US" dirty="0" err="1"/>
              <a:t>etme</a:t>
            </a:r>
            <a:r>
              <a:rPr lang="en-US" dirty="0"/>
              <a:t>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güçlendirme</a:t>
            </a:r>
            <a:r>
              <a:rPr lang="en-US" dirty="0"/>
              <a:t> </a:t>
            </a:r>
            <a:r>
              <a:rPr lang="en-US" dirty="0" err="1"/>
              <a:t>kararı</a:t>
            </a:r>
            <a:r>
              <a:rPr lang="tr-TR" dirty="0" err="1"/>
              <a:t>nın</a:t>
            </a:r>
            <a:r>
              <a:rPr lang="tr-TR" dirty="0"/>
              <a:t> alınması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6600"/>
                </a:solidFill>
              </a:rPr>
              <a:t>Planlama ve Maliyet Tahmini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0637" y="1447800"/>
            <a:ext cx="8116163" cy="4572000"/>
          </a:xfrm>
        </p:spPr>
        <p:txBody>
          <a:bodyPr/>
          <a:lstStyle/>
          <a:p>
            <a:pPr marL="495300" indent="-495300">
              <a:buNone/>
            </a:pPr>
            <a:r>
              <a:rPr lang="tr-TR" dirty="0">
                <a:latin typeface="Franklin Gothic Book" charset="0"/>
                <a:ea typeface="ＭＳ Ｐゴシック" charset="0"/>
                <a:cs typeface="ＭＳ Ｐゴシック" charset="0"/>
              </a:rPr>
              <a:t>İnşaat projelerinin planlanması 4 temel soruya cevap arar</a:t>
            </a:r>
            <a:r>
              <a:rPr lang="en-US" dirty="0">
                <a:latin typeface="Franklin Gothic Book" charset="0"/>
                <a:ea typeface="ＭＳ Ｐゴシック" charset="0"/>
                <a:cs typeface="ＭＳ Ｐゴシック" charset="0"/>
              </a:rPr>
              <a:t>:</a:t>
            </a:r>
            <a:br>
              <a:rPr lang="en-US" sz="2400" b="1" dirty="0">
                <a:solidFill>
                  <a:srgbClr val="FF0000"/>
                </a:solidFill>
                <a:latin typeface="Franklin Gothic Book" charset="0"/>
                <a:ea typeface="ＭＳ Ｐゴシック" charset="0"/>
                <a:cs typeface="ＭＳ Ｐゴシック" charset="0"/>
              </a:rPr>
            </a:br>
            <a:endParaRPr lang="tr-TR" sz="2600" b="1" dirty="0"/>
          </a:p>
          <a:p>
            <a:pPr marL="495300" indent="-495300">
              <a:buFont typeface="Wingdings" charset="0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Ne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yapılacak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(</a:t>
            </a:r>
            <a:r>
              <a:rPr lang="tr-TR" dirty="0">
                <a:latin typeface="Perpetua" charset="0"/>
                <a:ea typeface="ＭＳ Ｐゴシック" charset="0"/>
                <a:cs typeface="ＭＳ Ｐゴシック" charset="0"/>
              </a:rPr>
              <a:t>aktiviteler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=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iş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>
                <a:latin typeface="Perpetua" charset="0"/>
                <a:ea typeface="ＭＳ Ｐゴシック" charset="0"/>
                <a:cs typeface="ＭＳ Ｐゴシック" charset="0"/>
              </a:rPr>
              <a:t>paketleri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)</a:t>
            </a:r>
            <a:endParaRPr lang="tr-TR" dirty="0">
              <a:latin typeface="Perpetua" charset="0"/>
              <a:ea typeface="ＭＳ Ｐゴシック" charset="0"/>
              <a:cs typeface="ＭＳ Ｐゴシック" charset="0"/>
            </a:endParaRPr>
          </a:p>
          <a:p>
            <a:pPr marL="495300" indent="-495300">
              <a:buFont typeface="Wingdings" charset="0"/>
              <a:buAutoNum type="arabicPeriod"/>
            </a:pPr>
            <a:r>
              <a:rPr lang="tr-TR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Aktiviteler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nasıl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yapılacak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(</a:t>
            </a:r>
            <a:r>
              <a:rPr lang="tr-TR" dirty="0">
                <a:latin typeface="Perpetua" charset="0"/>
                <a:ea typeface="ＭＳ Ｐゴシック" charset="0"/>
                <a:cs typeface="ＭＳ Ｐゴシック" charset="0"/>
              </a:rPr>
              <a:t>gerekli 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yöntemler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)</a:t>
            </a:r>
            <a:endParaRPr lang="tr-TR" dirty="0">
              <a:latin typeface="Perpetua" charset="0"/>
              <a:ea typeface="ＭＳ Ｐゴシック" charset="0"/>
              <a:cs typeface="ＭＳ Ｐゴシック" charset="0"/>
            </a:endParaRPr>
          </a:p>
          <a:p>
            <a:pPr marL="495300" indent="-495300">
              <a:buFont typeface="Wingdings" charset="0"/>
              <a:buAutoNum type="arabicPeriod"/>
            </a:pPr>
            <a:r>
              <a:rPr lang="tr-TR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Aktiviteleri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kim</a:t>
            </a:r>
            <a:r>
              <a:rPr lang="tr-TR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ler</a:t>
            </a:r>
            <a:r>
              <a:rPr lang="tr-TR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 ne ile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yapacak</a:t>
            </a:r>
            <a:r>
              <a:rPr lang="tr-TR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kaynaklar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)</a:t>
            </a:r>
            <a:endParaRPr lang="tr-TR" dirty="0">
              <a:latin typeface="Perpetua" charset="0"/>
              <a:ea typeface="ＭＳ Ｐゴシック" charset="0"/>
              <a:cs typeface="ＭＳ Ｐゴシック" charset="0"/>
            </a:endParaRPr>
          </a:p>
          <a:p>
            <a:pPr marL="495300" indent="-495300">
              <a:buFont typeface="Wingdings" charset="0"/>
              <a:buAutoNum type="arabicPeriod"/>
            </a:pPr>
            <a:r>
              <a:rPr lang="tr-TR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Aktiviteler 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ne zaman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yapılacak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sıralama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ve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zamanlama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)</a:t>
            </a:r>
            <a:endParaRPr lang="tr-TR" dirty="0"/>
          </a:p>
          <a:p>
            <a:pPr marL="495300" indent="-495300" eaLnBrk="1" hangingPunct="1"/>
            <a:endParaRPr lang="tr-TR" sz="2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92086"/>
            <a:ext cx="7772400" cy="4122057"/>
          </a:xfrm>
        </p:spPr>
        <p:txBody>
          <a:bodyPr>
            <a:normAutofit lnSpcReduction="10000"/>
          </a:bodyPr>
          <a:lstStyle/>
          <a:p>
            <a:pPr marL="495300" indent="-495300">
              <a:buFont typeface="Wingdings" charset="0"/>
              <a:buAutoNum type="arabicPeriod"/>
            </a:pP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Ne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yapılacak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(</a:t>
            </a:r>
            <a:r>
              <a:rPr lang="tr-TR" dirty="0">
                <a:latin typeface="Perpetua" charset="0"/>
                <a:ea typeface="ＭＳ Ｐゴシック" charset="0"/>
                <a:cs typeface="ＭＳ Ｐゴシック" charset="0"/>
              </a:rPr>
              <a:t>aktiviteler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=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iş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tr-TR" dirty="0">
                <a:latin typeface="Perpetua" charset="0"/>
                <a:ea typeface="ＭＳ Ｐゴシック" charset="0"/>
                <a:cs typeface="ＭＳ Ｐゴシック" charset="0"/>
              </a:rPr>
              <a:t>paketleri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)</a:t>
            </a:r>
            <a:endParaRPr lang="tr-TR" dirty="0">
              <a:latin typeface="Perpetua" charset="0"/>
              <a:ea typeface="ＭＳ Ｐゴシック" charset="0"/>
              <a:cs typeface="ＭＳ Ｐゴシック" charset="0"/>
            </a:endParaRPr>
          </a:p>
          <a:p>
            <a:pPr marL="495300" indent="-495300">
              <a:buFont typeface="Wingdings" charset="0"/>
              <a:buAutoNum type="arabicPeriod"/>
            </a:pPr>
            <a:r>
              <a:rPr lang="tr-TR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Aktiviteler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nasıl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yapılacak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(</a:t>
            </a:r>
            <a:r>
              <a:rPr lang="tr-TR" dirty="0">
                <a:latin typeface="Perpetua" charset="0"/>
                <a:ea typeface="ＭＳ Ｐゴシック" charset="0"/>
                <a:cs typeface="ＭＳ Ｐゴシック" charset="0"/>
              </a:rPr>
              <a:t>gerekli 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yöntemler</a:t>
            </a:r>
            <a:r>
              <a:rPr lang="tr-TR" dirty="0">
                <a:latin typeface="Perpetua" charset="0"/>
                <a:ea typeface="ＭＳ Ｐゴシック" charset="0"/>
                <a:cs typeface="ＭＳ Ｐゴシック" charset="0"/>
              </a:rPr>
              <a:t>: Hangi güçlendirme yöntemleri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)</a:t>
            </a:r>
            <a:endParaRPr lang="tr-TR" dirty="0">
              <a:latin typeface="Perpetua" charset="0"/>
              <a:ea typeface="ＭＳ Ｐゴシック" charset="0"/>
              <a:cs typeface="ＭＳ Ｐゴシック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>
              <a:buNone/>
            </a:pPr>
            <a:r>
              <a:rPr lang="en-US" dirty="0"/>
              <a:t>ALT 1. Retrofitting by RC jacketing </a:t>
            </a:r>
            <a:r>
              <a:rPr lang="tr-TR" dirty="0"/>
              <a:t>(Betonarme kaplama ile güçlendirme</a:t>
            </a:r>
            <a:endParaRPr lang="en-US" dirty="0"/>
          </a:p>
          <a:p>
            <a:pPr>
              <a:buNone/>
            </a:pPr>
            <a:r>
              <a:rPr lang="en-US" dirty="0"/>
              <a:t>ALT 2. Using Carbon Reinforced polymers </a:t>
            </a:r>
            <a:r>
              <a:rPr lang="tr-TR" dirty="0"/>
              <a:t>(FRP – Karbon fiber ile güçlendirme</a:t>
            </a:r>
            <a:endParaRPr lang="en-US" dirty="0"/>
          </a:p>
          <a:p>
            <a:pPr>
              <a:buNone/>
            </a:pPr>
            <a:r>
              <a:rPr lang="en-US" dirty="0"/>
              <a:t>ALT 3. Retrofitting by adding RC shear walls</a:t>
            </a:r>
            <a:r>
              <a:rPr lang="tr-TR" dirty="0"/>
              <a:t> – Betonarme kesme duvarları ile güçlendirme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800" y="427038"/>
            <a:ext cx="7772400" cy="1143000"/>
          </a:xfrm>
          <a:prstGeom prst="rect">
            <a:avLst/>
          </a:prstGeom>
        </p:spPr>
        <p:txBody>
          <a:bodyPr bIns="91440" anchor="b" anchorCtr="0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>
                <a:solidFill>
                  <a:srgbClr val="FF6600"/>
                </a:solidFill>
              </a:rPr>
              <a:t>Bizim Vaka çalışmamızda: Planlama ve maliyet tahmini</a:t>
            </a: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Retrofitting by RC jacketing – beam</a:t>
            </a:r>
            <a:r>
              <a:rPr lang="tr-TR" dirty="0"/>
              <a:t> (Kiriş güçlendirme)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40" y="2095586"/>
            <a:ext cx="8365960" cy="27459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05" y="1622642"/>
            <a:ext cx="5661661" cy="310896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Retrofitting by RC jacketing – column</a:t>
            </a:r>
            <a:r>
              <a:rPr lang="tr-TR" dirty="0"/>
              <a:t> (Kolon güçlendirme)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analizi</a:t>
            </a:r>
            <a:endParaRPr lang="tr-TR" dirty="0"/>
          </a:p>
          <a:p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analizi</a:t>
            </a:r>
            <a:endParaRPr lang="tr-TR" dirty="0"/>
          </a:p>
          <a:p>
            <a:r>
              <a:rPr lang="en-US" dirty="0" err="1"/>
              <a:t>Proje</a:t>
            </a:r>
            <a:r>
              <a:rPr lang="en-US" dirty="0"/>
              <a:t> </a:t>
            </a:r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yönetimi</a:t>
            </a:r>
            <a:endParaRPr lang="tr-TR" dirty="0"/>
          </a:p>
          <a:p>
            <a:r>
              <a:rPr lang="en-US" dirty="0" err="1"/>
              <a:t>Güçlendirme</a:t>
            </a:r>
            <a:r>
              <a:rPr lang="en-US" dirty="0"/>
              <a:t> </a:t>
            </a:r>
            <a:r>
              <a:rPr lang="en-US" dirty="0" err="1"/>
              <a:t>maliyeti</a:t>
            </a:r>
            <a:endParaRPr lang="tr-TR" dirty="0"/>
          </a:p>
          <a:p>
            <a:r>
              <a:rPr lang="tr-TR" dirty="0"/>
              <a:t>Metraj (</a:t>
            </a:r>
            <a:r>
              <a:rPr lang="tr-TR" dirty="0" err="1"/>
              <a:t>Quantity</a:t>
            </a:r>
            <a:r>
              <a:rPr lang="tr-TR" dirty="0"/>
              <a:t> </a:t>
            </a:r>
            <a:r>
              <a:rPr lang="tr-TR" dirty="0" err="1"/>
              <a:t>takeoff</a:t>
            </a:r>
            <a:r>
              <a:rPr lang="tr-TR" dirty="0"/>
              <a:t>)</a:t>
            </a:r>
          </a:p>
          <a:p>
            <a:r>
              <a:rPr lang="en-US" dirty="0" err="1"/>
              <a:t>Keşif</a:t>
            </a:r>
            <a:r>
              <a:rPr lang="en-US" dirty="0"/>
              <a:t> </a:t>
            </a:r>
            <a:r>
              <a:rPr lang="tr-TR" dirty="0"/>
              <a:t>özeti</a:t>
            </a:r>
            <a:r>
              <a:rPr lang="en-US" dirty="0"/>
              <a:t> (BOQ</a:t>
            </a:r>
            <a:r>
              <a:rPr lang="tr-TR" dirty="0"/>
              <a:t>: Bill of </a:t>
            </a:r>
            <a:r>
              <a:rPr lang="tr-TR" dirty="0" err="1"/>
              <a:t>Quantity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12231" t="4724" r="11467" b="38386"/>
          <a:stretch>
            <a:fillRect/>
          </a:stretch>
        </p:blipFill>
        <p:spPr>
          <a:xfrm>
            <a:off x="5467073" y="274638"/>
            <a:ext cx="3052428" cy="29461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13907"/>
            <a:ext cx="7772400" cy="700804"/>
          </a:xfrm>
        </p:spPr>
        <p:txBody>
          <a:bodyPr>
            <a:normAutofit fontScale="90000"/>
          </a:bodyPr>
          <a:lstStyle/>
          <a:p>
            <a:r>
              <a:rPr lang="tr-TR" dirty="0"/>
              <a:t>F</a:t>
            </a:r>
            <a:r>
              <a:rPr lang="en-US" dirty="0" err="1"/>
              <a:t>iber</a:t>
            </a:r>
            <a:r>
              <a:rPr lang="en-US" dirty="0"/>
              <a:t>-reinforced polymer/plastic</a:t>
            </a:r>
            <a:r>
              <a:rPr lang="tr-TR" dirty="0"/>
              <a:t> (FRP) Güçlendirme – Karbon Fiber Güçlendirme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950" y="1664309"/>
            <a:ext cx="3380271" cy="26718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037" y="4585034"/>
            <a:ext cx="2418049" cy="2272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988" y="4757905"/>
            <a:ext cx="2192661" cy="210009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11533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Retrofitting by adding RC shear walls</a:t>
            </a:r>
            <a:r>
              <a:rPr lang="tr-TR" dirty="0"/>
              <a:t> (Kesme duvarları ile güçlendirme)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135868"/>
            <a:ext cx="2823983" cy="24851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94111">
            <a:off x="5029711" y="4199868"/>
            <a:ext cx="2509026" cy="229834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495300" indent="-495300">
              <a:buFont typeface="Wingdings" charset="0"/>
              <a:buAutoNum type="arabicPeriod"/>
            </a:pPr>
            <a:r>
              <a:rPr lang="tr-TR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Aktiviteleri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kim</a:t>
            </a:r>
            <a:r>
              <a:rPr lang="tr-TR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ler</a:t>
            </a:r>
            <a:r>
              <a:rPr lang="tr-TR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 ne ile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yapacak</a:t>
            </a:r>
            <a:r>
              <a:rPr lang="tr-TR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kaynaklar</a:t>
            </a:r>
            <a:r>
              <a:rPr lang="tr-TR" dirty="0">
                <a:latin typeface="Perpetua" charset="0"/>
                <a:ea typeface="ＭＳ Ｐゴシック" charset="0"/>
                <a:cs typeface="ＭＳ Ｐゴシック" charset="0"/>
              </a:rPr>
              <a:t>, ekipmanlar, malzemeler, insan kaynağı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)</a:t>
            </a:r>
            <a:endParaRPr lang="tr-TR" dirty="0">
              <a:latin typeface="Perpetua" charset="0"/>
              <a:ea typeface="ＭＳ Ｐゴシック" charset="0"/>
              <a:cs typeface="ＭＳ Ｐゴシック" charset="0"/>
            </a:endParaRPr>
          </a:p>
          <a:p>
            <a:pPr marL="495300" indent="-495300">
              <a:buFont typeface="Wingdings" charset="0"/>
              <a:buAutoNum type="arabicPeriod"/>
            </a:pPr>
            <a:r>
              <a:rPr lang="tr-TR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Aktiviteler 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ne zaman </a:t>
            </a:r>
            <a:r>
              <a:rPr lang="en-US" dirty="0" err="1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yapılacak</a:t>
            </a:r>
            <a:r>
              <a:rPr lang="en-US" dirty="0">
                <a:solidFill>
                  <a:schemeClr val="accent2"/>
                </a:solidFill>
                <a:latin typeface="Perpetua" charset="0"/>
                <a:ea typeface="ＭＳ Ｐゴシック" charset="0"/>
                <a:cs typeface="ＭＳ Ｐゴシック" charset="0"/>
              </a:rPr>
              <a:t>? 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(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sıralama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ve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>
                <a:latin typeface="Perpetua" charset="0"/>
                <a:ea typeface="ＭＳ Ｐゴシック" charset="0"/>
                <a:cs typeface="ＭＳ Ｐゴシック" charset="0"/>
              </a:rPr>
              <a:t>zamanlama</a:t>
            </a:r>
            <a:r>
              <a:rPr lang="en-US" dirty="0">
                <a:latin typeface="Perpetua" charset="0"/>
                <a:ea typeface="ＭＳ Ｐゴシック" charset="0"/>
                <a:cs typeface="ＭＳ Ｐゴシック" charset="0"/>
              </a:rPr>
              <a:t>)</a:t>
            </a:r>
            <a:endParaRPr lang="tr-TR" dirty="0"/>
          </a:p>
          <a:p>
            <a:pPr marL="514350" indent="-514350">
              <a:buFont typeface="+mj-lt"/>
              <a:buAutoNum type="arabicPeriod" startAt="3"/>
            </a:pPr>
            <a:endParaRPr lang="tr-TR" dirty="0">
              <a:solidFill>
                <a:schemeClr val="accent2"/>
              </a:solidFill>
              <a:latin typeface="Perpetua" charset="0"/>
              <a:ea typeface="ＭＳ Ｐゴシック" charset="0"/>
              <a:cs typeface="ＭＳ Ｐゴシック" charset="0"/>
            </a:endParaRPr>
          </a:p>
          <a:p>
            <a:r>
              <a:rPr lang="tr-TR" b="1" dirty="0">
                <a:solidFill>
                  <a:srgbClr val="FF6600"/>
                </a:solidFill>
              </a:rPr>
              <a:t>Birim fiyatlar</a:t>
            </a:r>
            <a:r>
              <a:rPr lang="en-US" b="1" dirty="0">
                <a:solidFill>
                  <a:srgbClr val="FF6600"/>
                </a:solidFill>
              </a:rPr>
              <a:t>, </a:t>
            </a:r>
            <a:r>
              <a:rPr lang="tr-TR" b="1" dirty="0">
                <a:solidFill>
                  <a:srgbClr val="FF6600"/>
                </a:solidFill>
              </a:rPr>
              <a:t>Keşif özeti (BOQ)</a:t>
            </a:r>
            <a:r>
              <a:rPr lang="en-US" b="1" dirty="0">
                <a:solidFill>
                  <a:srgbClr val="FF6600"/>
                </a:solidFill>
              </a:rPr>
              <a:t>, </a:t>
            </a:r>
            <a:r>
              <a:rPr lang="tr-TR" b="1" dirty="0">
                <a:solidFill>
                  <a:srgbClr val="FF6600"/>
                </a:solidFill>
              </a:rPr>
              <a:t>Takvim</a:t>
            </a:r>
            <a:endParaRPr lang="en-US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8423564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6600"/>
                </a:solidFill>
              </a:rPr>
              <a:t>İş programı (</a:t>
            </a:r>
            <a:r>
              <a:rPr lang="tr-TR" dirty="0" err="1">
                <a:solidFill>
                  <a:srgbClr val="FF6600"/>
                </a:solidFill>
              </a:rPr>
              <a:t>Primavera</a:t>
            </a:r>
            <a:r>
              <a:rPr lang="tr-TR" dirty="0">
                <a:solidFill>
                  <a:srgbClr val="FF6600"/>
                </a:solidFill>
              </a:rPr>
              <a:t> veya MS Project)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90" y="1417638"/>
            <a:ext cx="8670746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Quantity takeoff </a:t>
            </a:r>
            <a:r>
              <a:rPr lang="tr-TR" dirty="0"/>
              <a:t>(Metraj) ve</a:t>
            </a:r>
            <a:r>
              <a:rPr lang="en-US" dirty="0"/>
              <a:t> Bill of quantities (BOQ)</a:t>
            </a:r>
            <a:r>
              <a:rPr lang="tr-TR" dirty="0"/>
              <a:t> (Keşif özeti)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/>
              <a:t>Keşif özeti, çizimler ve şartnameler ile tanımlanan iş kalemlerinin projeye göre ölçülen miktarlarının tamamının listelendiği cetveldir</a:t>
            </a:r>
            <a:r>
              <a:rPr lang="en-US" dirty="0"/>
              <a:t>. </a:t>
            </a:r>
          </a:p>
          <a:p>
            <a:r>
              <a:rPr lang="tr-TR" dirty="0"/>
              <a:t>Miktarlar, sayı, uzunluk, alan, hacim, ağırlık (kg) vb. şekilde ölçülüp not edilebilir.</a:t>
            </a:r>
            <a:endParaRPr lang="en-US" dirty="0"/>
          </a:p>
          <a:p>
            <a:r>
              <a:rPr lang="tr-TR" dirty="0"/>
              <a:t>Keşif özeti hazırlamak için tasarımın tamamlanmış ve şartnamelerin belirlenmiş olması gerekir.</a:t>
            </a:r>
          </a:p>
          <a:p>
            <a:r>
              <a:rPr lang="tr-TR" dirty="0"/>
              <a:t>Özetle keşif özeti, yapının birim, fiyat adı, numarası ve miktarları ile ölçü birimlerinin yazıldığı bir cetveldir.</a:t>
            </a:r>
          </a:p>
          <a:p>
            <a:r>
              <a:rPr lang="en-US" dirty="0" err="1"/>
              <a:t>Metraj</a:t>
            </a:r>
            <a:r>
              <a:rPr lang="en-US" dirty="0"/>
              <a:t> </a:t>
            </a:r>
            <a:r>
              <a:rPr lang="tr-TR" dirty="0"/>
              <a:t>b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yapıyı</a:t>
            </a:r>
            <a:r>
              <a:rPr lang="en-US" dirty="0"/>
              <a:t> </a:t>
            </a:r>
            <a:r>
              <a:rPr lang="en-US" dirty="0" err="1"/>
              <a:t>oluşturan</a:t>
            </a:r>
            <a:r>
              <a:rPr lang="en-US" dirty="0"/>
              <a:t> </a:t>
            </a:r>
            <a:r>
              <a:rPr lang="tr-TR" dirty="0"/>
              <a:t>iş</a:t>
            </a:r>
            <a:r>
              <a:rPr lang="en-US" dirty="0"/>
              <a:t> </a:t>
            </a:r>
            <a:r>
              <a:rPr lang="en-US" dirty="0" err="1"/>
              <a:t>kalemlerinin</a:t>
            </a:r>
            <a:r>
              <a:rPr lang="en-US" dirty="0"/>
              <a:t> </a:t>
            </a:r>
            <a:r>
              <a:rPr lang="en-US" dirty="0" err="1"/>
              <a:t>birimlerine</a:t>
            </a:r>
            <a:r>
              <a:rPr lang="en-US" dirty="0"/>
              <a:t> </a:t>
            </a:r>
            <a:r>
              <a:rPr lang="en-US" dirty="0" err="1"/>
              <a:t>göre</a:t>
            </a:r>
            <a:r>
              <a:rPr lang="en-US" dirty="0"/>
              <a:t> </a:t>
            </a:r>
            <a:r>
              <a:rPr lang="en-US" dirty="0" err="1"/>
              <a:t>miktarlarının</a:t>
            </a:r>
            <a:r>
              <a:rPr lang="en-US" dirty="0"/>
              <a:t> </a:t>
            </a:r>
            <a:r>
              <a:rPr lang="en-US" dirty="0" err="1"/>
              <a:t>ölçülmesidir</a:t>
            </a:r>
            <a:r>
              <a:rPr lang="en-US" dirty="0"/>
              <a:t>. </a:t>
            </a:r>
            <a:r>
              <a:rPr lang="en-US" dirty="0" err="1"/>
              <a:t>Keşif</a:t>
            </a:r>
            <a:r>
              <a:rPr lang="en-US" dirty="0"/>
              <a:t> </a:t>
            </a:r>
            <a:r>
              <a:rPr lang="tr-TR" dirty="0"/>
              <a:t>ise</a:t>
            </a:r>
            <a:r>
              <a:rPr lang="en-US" dirty="0"/>
              <a:t> </a:t>
            </a:r>
            <a:r>
              <a:rPr lang="tr-TR" dirty="0"/>
              <a:t>p</a:t>
            </a:r>
            <a:r>
              <a:rPr lang="en-US" dirty="0" err="1"/>
              <a:t>rojede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metrajlar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k</a:t>
            </a:r>
            <a:r>
              <a:rPr lang="en-US" dirty="0"/>
              <a:t>amu </a:t>
            </a:r>
            <a:r>
              <a:rPr lang="en-US" dirty="0" err="1"/>
              <a:t>kurum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kuruluşlarının</a:t>
            </a:r>
            <a:r>
              <a:rPr lang="en-US" dirty="0"/>
              <a:t> </a:t>
            </a:r>
            <a:r>
              <a:rPr lang="en-US" dirty="0" err="1"/>
              <a:t>güncel</a:t>
            </a:r>
            <a:r>
              <a:rPr lang="en-US" dirty="0"/>
              <a:t> </a:t>
            </a:r>
            <a:r>
              <a:rPr lang="en-US" dirty="0" err="1"/>
              <a:t>birim</a:t>
            </a:r>
            <a:r>
              <a:rPr lang="en-US" dirty="0"/>
              <a:t> </a:t>
            </a:r>
            <a:r>
              <a:rPr lang="en-US" dirty="0" err="1"/>
              <a:t>fiyatlarının</a:t>
            </a:r>
            <a:r>
              <a:rPr lang="en-US" dirty="0"/>
              <a:t> </a:t>
            </a:r>
            <a:r>
              <a:rPr lang="en-US" dirty="0" err="1"/>
              <a:t>çarpımı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bulunan</a:t>
            </a:r>
            <a:r>
              <a:rPr lang="en-US" dirty="0"/>
              <a:t> </a:t>
            </a:r>
            <a:r>
              <a:rPr lang="en-US" dirty="0" err="1"/>
              <a:t>tutarların</a:t>
            </a:r>
            <a:r>
              <a:rPr lang="en-US" dirty="0"/>
              <a:t> </a:t>
            </a:r>
            <a:r>
              <a:rPr lang="en-US" dirty="0" err="1"/>
              <a:t>toplamı</a:t>
            </a:r>
            <a:r>
              <a:rPr lang="tr-TR" dirty="0" err="1"/>
              <a:t>dır</a:t>
            </a:r>
            <a:endParaRPr lang="en-US" dirty="0"/>
          </a:p>
          <a:p>
            <a:endParaRPr lang="en-US" dirty="0"/>
          </a:p>
          <a:p>
            <a:r>
              <a:rPr lang="tr-TR" dirty="0"/>
              <a:t>Yanlış keşif, yanlış maliyet tahminine sebep olur</a:t>
            </a:r>
            <a:r>
              <a:rPr lang="en-US" dirty="0"/>
              <a:t>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0" y="236538"/>
            <a:ext cx="9144000" cy="522287"/>
          </a:xfrm>
          <a:prstGeom prst="rect">
            <a:avLst/>
          </a:prstGeom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tr-TR" sz="2800" b="1" u="sng" dirty="0">
                <a:solidFill>
                  <a:srgbClr val="FF6600"/>
                </a:solidFill>
                <a:latin typeface="Century Gothic" pitchFamily="-84" charset="0"/>
                <a:ea typeface="Arial" pitchFamily="-84" charset="0"/>
                <a:cs typeface="Arial" pitchFamily="-84" charset="0"/>
              </a:rPr>
              <a:t>Bazı iş kalemleri ve bunların birimleri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/>
          <a:srcRect l="21973" t="26367" r="19434" b="13086"/>
          <a:stretch>
            <a:fillRect/>
          </a:stretch>
        </p:blipFill>
        <p:spPr bwMode="auto">
          <a:xfrm>
            <a:off x="571500" y="785813"/>
            <a:ext cx="783431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29297" t="27344" r="26758" b="12109"/>
          <a:stretch>
            <a:fillRect/>
          </a:stretch>
        </p:blipFill>
        <p:spPr bwMode="auto">
          <a:xfrm>
            <a:off x="0" y="0"/>
            <a:ext cx="6500813" cy="671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199DBB-CC81-3CEF-1D8F-06E538CA01FB}"/>
              </a:ext>
            </a:extLst>
          </p:cNvPr>
          <p:cNvSpPr txBox="1"/>
          <p:nvPr/>
        </p:nvSpPr>
        <p:spPr>
          <a:xfrm>
            <a:off x="6630122" y="669836"/>
            <a:ext cx="19135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Minha</a:t>
            </a:r>
            <a:r>
              <a:rPr lang="en-US" dirty="0"/>
              <a:t>: </a:t>
            </a:r>
            <a:r>
              <a:rPr lang="en-US" dirty="0" err="1"/>
              <a:t>Yapılacak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hesaplanan</a:t>
            </a:r>
            <a:r>
              <a:rPr lang="en-US" dirty="0"/>
              <a:t> </a:t>
            </a:r>
            <a:r>
              <a:rPr lang="en-US" dirty="0" err="1"/>
              <a:t>miktardan</a:t>
            </a:r>
            <a:r>
              <a:rPr lang="en-US" dirty="0"/>
              <a:t> </a:t>
            </a:r>
            <a:r>
              <a:rPr lang="en-US" dirty="0" err="1"/>
              <a:t>negatif</a:t>
            </a:r>
            <a:r>
              <a:rPr lang="en-US" dirty="0"/>
              <a:t> </a:t>
            </a:r>
            <a:r>
              <a:rPr lang="en-US" dirty="0" err="1"/>
              <a:t>kısımların</a:t>
            </a:r>
            <a:r>
              <a:rPr lang="en-US" dirty="0"/>
              <a:t> </a:t>
            </a:r>
            <a:r>
              <a:rPr lang="en-US" dirty="0" err="1"/>
              <a:t>çıkarılması</a:t>
            </a:r>
            <a:r>
              <a:rPr lang="tr-TR" dirty="0" err="1"/>
              <a:t>dır</a:t>
            </a:r>
            <a:r>
              <a:rPr lang="en-US" dirty="0"/>
              <a:t>. </a:t>
            </a:r>
            <a:r>
              <a:rPr lang="tr-TR" dirty="0"/>
              <a:t>Örneğin</a:t>
            </a:r>
            <a:r>
              <a:rPr lang="en-US" dirty="0"/>
              <a:t>, </a:t>
            </a:r>
            <a:r>
              <a:rPr lang="en-US" dirty="0" err="1"/>
              <a:t>duvarları</a:t>
            </a:r>
            <a:r>
              <a:rPr lang="en-US" dirty="0"/>
              <a:t> </a:t>
            </a:r>
            <a:r>
              <a:rPr lang="en-US" dirty="0" err="1"/>
              <a:t>ölçerken</a:t>
            </a:r>
            <a:r>
              <a:rPr lang="en-US" dirty="0"/>
              <a:t> </a:t>
            </a:r>
            <a:r>
              <a:rPr lang="en-US" dirty="0" err="1"/>
              <a:t>pencereleri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kapıları</a:t>
            </a:r>
            <a:r>
              <a:rPr lang="en-US" dirty="0"/>
              <a:t> </a:t>
            </a:r>
            <a:r>
              <a:rPr lang="en-US" dirty="0" err="1"/>
              <a:t>hesaplamadan</a:t>
            </a:r>
            <a:r>
              <a:rPr lang="en-US" dirty="0"/>
              <a:t> </a:t>
            </a:r>
            <a:r>
              <a:rPr lang="en-US" dirty="0" err="1"/>
              <a:t>çıkarma</a:t>
            </a:r>
            <a:r>
              <a:rPr lang="tr-TR" dirty="0"/>
              <a:t>k.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9297" t="24414" r="26758" b="14063"/>
          <a:stretch>
            <a:fillRect/>
          </a:stretch>
        </p:blipFill>
        <p:spPr bwMode="auto">
          <a:xfrm>
            <a:off x="1377913" y="106362"/>
            <a:ext cx="6429375" cy="675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29297" t="28320" r="26758" b="13086"/>
          <a:stretch>
            <a:fillRect/>
          </a:stretch>
        </p:blipFill>
        <p:spPr bwMode="auto">
          <a:xfrm>
            <a:off x="1071563" y="0"/>
            <a:ext cx="6786562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6600"/>
                </a:solidFill>
              </a:rPr>
              <a:t>Örnek güçlendirme projesi aktiviteleri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644340" y="1503363"/>
          <a:ext cx="8042460" cy="451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474200" imgH="5321300" progId="Word.Document.12">
                  <p:link updateAutomatic="1"/>
                </p:oleObj>
              </mc:Choice>
              <mc:Fallback>
                <p:oleObj name="Document" r:id="rId2" imgW="9474200" imgH="5321300" progId="Word.Document.12">
                  <p:link updateAutomatic="1"/>
                  <p:pic>
                    <p:nvPicPr>
                      <p:cNvPr id="768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40" y="1503363"/>
                        <a:ext cx="8042460" cy="451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Maliyet Analizi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Maliyet analizi temel olarak bir ürün veya hizmetin maliyet yaratan tüm bileşenlerinin detaylı analizi olarak tanımlanabilir.</a:t>
            </a:r>
          </a:p>
          <a:p>
            <a:endParaRPr lang="tr-TR" dirty="0"/>
          </a:p>
          <a:p>
            <a:r>
              <a:rPr lang="tr-TR" dirty="0"/>
              <a:t>İstatistiksel yöntemlerin kullanılması en yaygın yaklaşımdır.</a:t>
            </a:r>
          </a:p>
          <a:p>
            <a:endParaRPr lang="tr-TR" dirty="0"/>
          </a:p>
          <a:p>
            <a:r>
              <a:rPr lang="tr-TR" dirty="0"/>
              <a:t>Toplam maliyeti etkileyen tüm faktörler, kaynaklar arasındaki bağımlılıklar ve bunların zaman içindeki değişimleri, genel maliyeti azaltmak veya projelerdeki fiyat artışlarını bulmak/kontrol etmek için analiz edilir ve izlenir.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6600"/>
                </a:solidFill>
              </a:rPr>
              <a:t>Örnek bir yeniden yapma işi aktiviteleri</a:t>
            </a:r>
            <a:endParaRPr lang="en-US" dirty="0">
              <a:solidFill>
                <a:srgbClr val="FF6600"/>
              </a:solidFill>
            </a:endParaRPr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328513" y="1677988"/>
          <a:ext cx="8502551" cy="434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9474200" imgH="4838700" progId="Word.Document.12">
                  <p:link updateAutomatic="1"/>
                </p:oleObj>
              </mc:Choice>
              <mc:Fallback>
                <p:oleObj name="Document" r:id="rId2" imgW="9474200" imgH="4838700" progId="Word.Document.12">
                  <p:link updateAutomatic="1"/>
                  <p:pic>
                    <p:nvPicPr>
                      <p:cNvPr id="9011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513" y="1677988"/>
                        <a:ext cx="8502551" cy="434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56017"/>
          </a:xfrm>
        </p:spPr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Yapı işletmesi grubu yapılacaklar</a:t>
            </a:r>
            <a:r>
              <a:rPr lang="en-US" b="1" dirty="0">
                <a:solidFill>
                  <a:srgbClr val="FF66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5414" y="756017"/>
            <a:ext cx="8171386" cy="582734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Yapı grubundan güçlendirme alternatifi ve tasarımı isteyin (2007’deki FRP güçlendirme ve 2018’de yapılan yeniden yapım analizi – İki alternatif. Güçlendirme binası: zemin + 3 normal kat, yeniden yapılan bina: bodrum + zemin + 2 normal kat).</a:t>
            </a:r>
          </a:p>
          <a:p>
            <a:r>
              <a:rPr lang="tr-TR" dirty="0"/>
              <a:t>2 Alternatif için </a:t>
            </a:r>
            <a:r>
              <a:rPr lang="tr-TR"/>
              <a:t>de yaklaşık 15-20 </a:t>
            </a:r>
            <a:r>
              <a:rPr lang="tr-TR" dirty="0"/>
              <a:t>aktivite belirleyin ve iş sıralamasını yapın</a:t>
            </a:r>
          </a:p>
          <a:p>
            <a:r>
              <a:rPr lang="tr-TR" dirty="0"/>
              <a:t>Tüm aktiviteleri ve ilgili </a:t>
            </a:r>
            <a:r>
              <a:rPr lang="tr-TR" dirty="0" err="1"/>
              <a:t>WBS’leri</a:t>
            </a:r>
            <a:r>
              <a:rPr lang="tr-TR" dirty="0"/>
              <a:t> kapsayan iş programınızı MS Project veya </a:t>
            </a:r>
            <a:r>
              <a:rPr lang="tr-TR" dirty="0" err="1"/>
              <a:t>Primavera</a:t>
            </a:r>
            <a:r>
              <a:rPr lang="tr-TR" dirty="0"/>
              <a:t> kullanarak oluşturun</a:t>
            </a:r>
          </a:p>
          <a:p>
            <a:r>
              <a:rPr lang="tr-TR" dirty="0"/>
              <a:t>Aktivitelerde gerekli kaynak miktarlarını hesaplayın ve keşif özeti oluşturun (hangi malzeme/çalışan, ne kadar, birim vb.) Burada çevre ve şehircilik bakanlığından elde ettiğiniz birim fiyatlara bağlı kalmayın, sektör profesyonelleri ile görüşüp kaynak fiyatlarını güncelleyin.</a:t>
            </a:r>
          </a:p>
          <a:p>
            <a:r>
              <a:rPr lang="tr-TR" dirty="0"/>
              <a:t>Ülkemizde resmi olarak kullanılan faiz oranlarını kullanarak belirlediğiniz malzeme fiyatlarını 2007 ve 2018 yılına taşıyın (mühendislik ekonomisi formülleri)</a:t>
            </a:r>
          </a:p>
          <a:p>
            <a:endParaRPr lang="tr-TR" b="1" dirty="0">
              <a:solidFill>
                <a:srgbClr val="FF6600"/>
              </a:solidFill>
            </a:endParaRPr>
          </a:p>
          <a:p>
            <a:endParaRPr lang="tr-TR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734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756017"/>
          </a:xfrm>
        </p:spPr>
        <p:txBody>
          <a:bodyPr/>
          <a:lstStyle/>
          <a:p>
            <a:r>
              <a:rPr lang="tr-TR" b="1" dirty="0">
                <a:solidFill>
                  <a:srgbClr val="FF6600"/>
                </a:solidFill>
              </a:rPr>
              <a:t>Yapı işletmesi grubu yapılacaklar</a:t>
            </a:r>
            <a:r>
              <a:rPr lang="en-US" b="1" dirty="0">
                <a:solidFill>
                  <a:srgbClr val="FF66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15414" y="756017"/>
            <a:ext cx="8171386" cy="5827345"/>
          </a:xfrm>
        </p:spPr>
        <p:txBody>
          <a:bodyPr>
            <a:normAutofit fontScale="92500" lnSpcReduction="10000"/>
          </a:bodyPr>
          <a:lstStyle/>
          <a:p>
            <a:r>
              <a:rPr lang="tr-TR" dirty="0"/>
              <a:t>Her bir alternatifin toplam maliyetini belirleyin, nakit akış diyagramını oluşturun ve proje süresini hesaplayın.</a:t>
            </a:r>
          </a:p>
          <a:p>
            <a:r>
              <a:rPr lang="tr-TR" dirty="0"/>
              <a:t>Alternatifleri Net Bugünkü Değer analizine göre karşılaştırın. Alternatiflerin net bugünkü değerlerini hesaplarken, gerçekçi ve döneme uygun MARR değeri seçin</a:t>
            </a:r>
          </a:p>
          <a:p>
            <a:r>
              <a:rPr lang="tr-TR" dirty="0"/>
              <a:t>Maliyet ve süre için 100 üzerinden ağırlık belirleyin ve iki alternatiften birisini seçin</a:t>
            </a:r>
          </a:p>
          <a:p>
            <a:r>
              <a:rPr lang="tr-TR" b="1" dirty="0">
                <a:solidFill>
                  <a:srgbClr val="FF6600"/>
                </a:solidFill>
              </a:rPr>
              <a:t>ÇIKTILAR</a:t>
            </a:r>
            <a:r>
              <a:rPr lang="en-US" b="1" dirty="0">
                <a:solidFill>
                  <a:srgbClr val="FF6600"/>
                </a:solidFill>
              </a:rPr>
              <a:t>: </a:t>
            </a:r>
          </a:p>
          <a:p>
            <a:pPr marL="514350" indent="-514350">
              <a:buFont typeface="+mj-lt"/>
              <a:buAutoNum type="arabicPeriod"/>
            </a:pPr>
            <a:r>
              <a:rPr lang="tr-TR" u="sng" dirty="0"/>
              <a:t>İŞ PROGRAMI </a:t>
            </a:r>
            <a:r>
              <a:rPr lang="en-US" u="sng" dirty="0"/>
              <a:t>(MS PROJECT/EXCEL </a:t>
            </a:r>
            <a:r>
              <a:rPr lang="en-US" u="sng" dirty="0" err="1"/>
              <a:t>veya</a:t>
            </a:r>
            <a:r>
              <a:rPr lang="en-US" u="sng" dirty="0"/>
              <a:t> PRIMAVERA)</a:t>
            </a:r>
            <a:endParaRPr lang="tr-TR" u="sng" dirty="0"/>
          </a:p>
          <a:p>
            <a:pPr marL="514350" indent="-514350">
              <a:buFont typeface="+mj-lt"/>
              <a:buAutoNum type="arabicPeriod"/>
            </a:pPr>
            <a:r>
              <a:rPr lang="en-US" u="sng" dirty="0"/>
              <a:t>ÇEVRE</a:t>
            </a:r>
            <a:r>
              <a:rPr lang="tr-TR" u="sng" dirty="0"/>
              <a:t> VE </a:t>
            </a:r>
            <a:r>
              <a:rPr lang="en-US" u="sng" dirty="0"/>
              <a:t>ŞEHİRCİLİK BAKANLIĞI BİRİM FİYATLARINA (EXCEL) İSTİNADEN HAZIRLANAN MALİYET ANALİZİ MALİYET ANALİZİNİN DETAYLARINI AÇIKLAYAN RAPOR (WORD) HAZIRLANIR</a:t>
            </a:r>
            <a:endParaRPr lang="tr-TR" u="sng" dirty="0"/>
          </a:p>
          <a:p>
            <a:pPr marL="514350" indent="-514350">
              <a:buFont typeface="+mj-lt"/>
              <a:buAutoNum type="arabicPeriod"/>
            </a:pPr>
            <a:r>
              <a:rPr lang="tr-TR" u="sng" dirty="0"/>
              <a:t>ALTERNATİFLERDEN HANGİSİNİN DAHA AVANTAJLI OLDUĞUNU BELİRLEYİN</a:t>
            </a:r>
            <a:endParaRPr lang="en-US" u="sn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Maliyet Analizi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2800" dirty="0"/>
              <a:t>Maliyet analizi, çeşitli projeler/kararlar için kullanılır:</a:t>
            </a:r>
          </a:p>
          <a:p>
            <a:pPr lvl="2"/>
            <a:r>
              <a:rPr lang="tr-TR" sz="2400" dirty="0"/>
              <a:t>Bir ürünü veya projeyi fiyatlandırma</a:t>
            </a:r>
          </a:p>
          <a:p>
            <a:pPr lvl="2"/>
            <a:r>
              <a:rPr lang="tr-TR" sz="2400" dirty="0"/>
              <a:t>Tedarik kararları</a:t>
            </a:r>
          </a:p>
          <a:p>
            <a:pPr lvl="2"/>
            <a:r>
              <a:rPr lang="tr-TR" sz="2400" dirty="0"/>
              <a:t>Araştırma ve geliştirme faaliyetleri</a:t>
            </a:r>
          </a:p>
          <a:p>
            <a:pPr lvl="2"/>
            <a:r>
              <a:rPr lang="tr-TR" sz="2400" dirty="0"/>
              <a:t>Pazarlama araçları seçimi</a:t>
            </a:r>
          </a:p>
          <a:p>
            <a:pPr lvl="2"/>
            <a:r>
              <a:rPr lang="tr-TR" sz="2400" dirty="0"/>
              <a:t>Yeni yatırım kararı</a:t>
            </a:r>
          </a:p>
          <a:p>
            <a:pPr lvl="2"/>
            <a:r>
              <a:rPr lang="tr-TR" sz="2400" dirty="0"/>
              <a:t>Proje geliştirme kararı</a:t>
            </a:r>
          </a:p>
          <a:p>
            <a:pPr lvl="2"/>
            <a:r>
              <a:rPr lang="tr-TR" sz="2400" dirty="0"/>
              <a:t>...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Maliyet Analizi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 Maliyet analizi şunları içerir:</a:t>
            </a:r>
          </a:p>
          <a:p>
            <a:pPr lvl="1"/>
            <a:r>
              <a:rPr lang="tr-TR" dirty="0"/>
              <a:t>Tahminlerin değerlendirilmesi</a:t>
            </a:r>
          </a:p>
          <a:p>
            <a:pPr lvl="1"/>
            <a:r>
              <a:rPr lang="tr-TR" dirty="0"/>
              <a:t>Maliyet </a:t>
            </a:r>
            <a:r>
              <a:rPr lang="tr-TR" dirty="0" err="1"/>
              <a:t>veritabanının</a:t>
            </a:r>
            <a:r>
              <a:rPr lang="tr-TR" dirty="0"/>
              <a:t> oluşturulması</a:t>
            </a:r>
          </a:p>
          <a:p>
            <a:pPr lvl="1"/>
            <a:r>
              <a:rPr lang="tr-TR" dirty="0"/>
              <a:t>Proje maliyetlerinin değerlendirilmesi</a:t>
            </a:r>
          </a:p>
          <a:p>
            <a:pPr lvl="1"/>
            <a:r>
              <a:rPr lang="tr-TR" dirty="0"/>
              <a:t>Karar vericiler için tahminlerin yapılması ve sunulması</a:t>
            </a:r>
          </a:p>
          <a:p>
            <a:endParaRPr lang="tr-TR" dirty="0"/>
          </a:p>
          <a:p>
            <a:r>
              <a:rPr lang="tr-TR" dirty="0"/>
              <a:t>Genel olarak maliyet analizi süreci, bir proje veya sistemin kavramsal olarak geliştirilmesinden son kullanım aşamasına kadar gerçekleşen bir dizi işlemdir.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Maliyet analizinde temel kavramlar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tr-TR" b="1" dirty="0">
                <a:solidFill>
                  <a:srgbClr val="FF6600"/>
                </a:solidFill>
              </a:rPr>
              <a:t>Kaynak planlama</a:t>
            </a:r>
            <a:endParaRPr lang="en-US" b="1" dirty="0">
              <a:solidFill>
                <a:srgbClr val="FF6600"/>
              </a:solidFill>
            </a:endParaRPr>
          </a:p>
          <a:p>
            <a:pPr marL="514350" indent="-514350">
              <a:buNone/>
            </a:pPr>
            <a:endParaRPr lang="en-US" b="1" dirty="0">
              <a:solidFill>
                <a:srgbClr val="FF6600"/>
              </a:solidFill>
            </a:endParaRPr>
          </a:p>
          <a:p>
            <a:pPr marL="514350" indent="-514350"/>
            <a:r>
              <a:rPr lang="tr-TR" dirty="0"/>
              <a:t>Proje kapsamının belirlenmesi</a:t>
            </a:r>
            <a:endParaRPr lang="en-US" dirty="0"/>
          </a:p>
          <a:p>
            <a:pPr marL="514350" indent="-514350"/>
            <a:r>
              <a:rPr lang="tr-TR" dirty="0"/>
              <a:t>İş kırılım yapısı (WBS: </a:t>
            </a:r>
            <a:r>
              <a:rPr lang="en-US" dirty="0"/>
              <a:t>Work breakdown structure</a:t>
            </a:r>
            <a:r>
              <a:rPr lang="tr-TR" dirty="0"/>
              <a:t>)</a:t>
            </a:r>
            <a:endParaRPr lang="en-US" dirty="0"/>
          </a:p>
          <a:p>
            <a:pPr marL="514350" indent="-514350"/>
            <a:r>
              <a:rPr lang="tr-TR" dirty="0"/>
              <a:t>İş planlarının hazırlanması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6600"/>
                </a:solidFill>
              </a:rPr>
              <a:t>2. </a:t>
            </a:r>
            <a:r>
              <a:rPr lang="tr-TR" b="1" dirty="0">
                <a:solidFill>
                  <a:srgbClr val="FF6600"/>
                </a:solidFill>
              </a:rPr>
              <a:t>Maliyetlerin tahmin edilmesi</a:t>
            </a:r>
            <a:r>
              <a:rPr lang="en-US" b="1" dirty="0">
                <a:solidFill>
                  <a:srgbClr val="FF6600"/>
                </a:solidFill>
              </a:rPr>
              <a:t>:</a:t>
            </a:r>
          </a:p>
          <a:p>
            <a:pPr>
              <a:buNone/>
            </a:pPr>
            <a:endParaRPr lang="en-US" b="1" dirty="0">
              <a:solidFill>
                <a:srgbClr val="FF6600"/>
              </a:solidFill>
            </a:endParaRPr>
          </a:p>
          <a:p>
            <a:r>
              <a:rPr lang="tr-TR" dirty="0"/>
              <a:t>Proje aktivitelerinin maliyetlerinin tahmin edilmesi</a:t>
            </a:r>
            <a:endParaRPr lang="en-US" dirty="0"/>
          </a:p>
          <a:p>
            <a:r>
              <a:rPr lang="tr-TR" dirty="0"/>
              <a:t>Proje bütçeleme</a:t>
            </a:r>
            <a:endParaRPr lang="en-US" dirty="0"/>
          </a:p>
          <a:p>
            <a:r>
              <a:rPr lang="tr-TR" dirty="0"/>
              <a:t>Baz alınacak maliyet çizgisinin oluşturulması (</a:t>
            </a:r>
            <a:r>
              <a:rPr lang="tr-TR" dirty="0" err="1"/>
              <a:t>cost</a:t>
            </a:r>
            <a:r>
              <a:rPr lang="tr-TR" dirty="0"/>
              <a:t> </a:t>
            </a:r>
            <a:r>
              <a:rPr lang="tr-TR" dirty="0" err="1"/>
              <a:t>baseline</a:t>
            </a:r>
            <a:r>
              <a:rPr lang="tr-TR" dirty="0"/>
              <a:t>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Maliyet analizinde temel kavramlar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6600"/>
                </a:solidFill>
              </a:rPr>
              <a:t>3. </a:t>
            </a:r>
            <a:r>
              <a:rPr lang="tr-TR" b="1" dirty="0">
                <a:solidFill>
                  <a:srgbClr val="FF6600"/>
                </a:solidFill>
              </a:rPr>
              <a:t>Maliyet kontrolü</a:t>
            </a:r>
            <a:r>
              <a:rPr lang="en-US" b="1" dirty="0">
                <a:solidFill>
                  <a:srgbClr val="FF6600"/>
                </a:solidFill>
              </a:rPr>
              <a:t>:</a:t>
            </a:r>
          </a:p>
          <a:p>
            <a:pPr>
              <a:buNone/>
            </a:pPr>
            <a:endParaRPr lang="en-US" b="1" dirty="0">
              <a:solidFill>
                <a:srgbClr val="FF6600"/>
              </a:solidFill>
            </a:endParaRPr>
          </a:p>
          <a:p>
            <a:r>
              <a:rPr lang="tr-TR" dirty="0"/>
              <a:t>Performans raporları</a:t>
            </a:r>
            <a:endParaRPr lang="en-US" dirty="0"/>
          </a:p>
          <a:p>
            <a:r>
              <a:rPr lang="tr-TR" dirty="0"/>
              <a:t>Proje maliyetlerinin takibi ve kontrolü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Maliyet analizinde temel kavramlar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Proje Analizi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Projeler ekonomik çevredeki sınırlı kaynakları tüketir.</a:t>
            </a:r>
          </a:p>
          <a:p>
            <a:endParaRPr lang="tr-TR" dirty="0"/>
          </a:p>
          <a:p>
            <a:r>
              <a:rPr lang="tr-TR" dirty="0"/>
              <a:t>Belirli bir projeyi diğerleri arasından seçmek, diğer projeleri beklemeye almak veya onlardan tamamen vazgeçmek anlamına gelir.</a:t>
            </a:r>
          </a:p>
          <a:p>
            <a:endParaRPr lang="tr-TR" dirty="0"/>
          </a:p>
          <a:p>
            <a:r>
              <a:rPr lang="tr-TR" dirty="0"/>
              <a:t>Alternatif projeler arasından seçim yaparak yatırıma karar vermeye proje analizi denilebilir.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Equity.thmx</Template>
  <TotalTime>6567</TotalTime>
  <Words>1227</Words>
  <Application>Microsoft Office PowerPoint</Application>
  <PresentationFormat>On-screen Show (4:3)</PresentationFormat>
  <Paragraphs>158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Century Gothic</vt:lpstr>
      <vt:lpstr>Franklin Gothic Book</vt:lpstr>
      <vt:lpstr>Perpetua</vt:lpstr>
      <vt:lpstr>Wingdings</vt:lpstr>
      <vt:lpstr>Wingdings 2</vt:lpstr>
      <vt:lpstr>Equity</vt:lpstr>
      <vt:lpstr>!OLE_LINK1</vt:lpstr>
      <vt:lpstr>!OLE_LINK2</vt:lpstr>
      <vt:lpstr>Betonarme Binaların Güçlendirilmesi</vt:lpstr>
      <vt:lpstr>PowerPoint Presentation</vt:lpstr>
      <vt:lpstr>Maliyet Analizi</vt:lpstr>
      <vt:lpstr>Maliyet Analizi</vt:lpstr>
      <vt:lpstr>Maliyet Analizi</vt:lpstr>
      <vt:lpstr>Maliyet analizinde temel kavramlar</vt:lpstr>
      <vt:lpstr>Maliyet analizinde temel kavramlar</vt:lpstr>
      <vt:lpstr>Maliyet analizinde temel kavramlar</vt:lpstr>
      <vt:lpstr>Proje Analizi</vt:lpstr>
      <vt:lpstr>Proje Analizi</vt:lpstr>
      <vt:lpstr>Proje Analizi</vt:lpstr>
      <vt:lpstr>Proje Maliyeti</vt:lpstr>
      <vt:lpstr>Genel olarak proje maliyet kalemleri</vt:lpstr>
      <vt:lpstr>Proje Maliyet Yönetimi</vt:lpstr>
      <vt:lpstr>Güçlendirme projelerinin maliyet yönetiminde neler gereklidir</vt:lpstr>
      <vt:lpstr>Planlama ve Maliyet Tahmini</vt:lpstr>
      <vt:lpstr>PowerPoint Presentation</vt:lpstr>
      <vt:lpstr>Retrofitting by RC jacketing – beam (Kiriş güçlendirme) </vt:lpstr>
      <vt:lpstr>Retrofitting by RC jacketing – column (Kolon güçlendirme) </vt:lpstr>
      <vt:lpstr>Fiber-reinforced polymer/plastic (FRP) Güçlendirme – Karbon Fiber Güçlendirme</vt:lpstr>
      <vt:lpstr>Retrofitting by adding RC shear walls (Kesme duvarları ile güçlendirme) </vt:lpstr>
      <vt:lpstr>PowerPoint Presentation</vt:lpstr>
      <vt:lpstr>İş programı (Primavera veya MS Project)</vt:lpstr>
      <vt:lpstr>Quantity takeoff (Metraj) ve Bill of quantities (BOQ) (Keşif özeti)</vt:lpstr>
      <vt:lpstr>PowerPoint Presentation</vt:lpstr>
      <vt:lpstr>PowerPoint Presentation</vt:lpstr>
      <vt:lpstr>PowerPoint Presentation</vt:lpstr>
      <vt:lpstr>PowerPoint Presentation</vt:lpstr>
      <vt:lpstr>Örnek güçlendirme projesi aktiviteleri</vt:lpstr>
      <vt:lpstr>Örnek bir yeniden yapma işi aktiviteleri</vt:lpstr>
      <vt:lpstr>Yapı işletmesi grubu yapılacaklar:</vt:lpstr>
      <vt:lpstr>Yapı işletmesi grubu yapılacaklar:</vt:lpstr>
    </vt:vector>
  </TitlesOfParts>
  <Company>YTU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BETONARME YAPILARIN İNCELENMESİ VE GÜÇLENDİRİLMESİ</dc:title>
  <dc:creator>Zeynep</dc:creator>
  <cp:lastModifiedBy>Kerim KOÇ</cp:lastModifiedBy>
  <cp:revision>98</cp:revision>
  <dcterms:created xsi:type="dcterms:W3CDTF">2014-04-21T12:10:20Z</dcterms:created>
  <dcterms:modified xsi:type="dcterms:W3CDTF">2024-04-24T07:20:30Z</dcterms:modified>
</cp:coreProperties>
</file>